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9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7541A-25AD-C2A9-41DF-D9665C560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0F8690-4C85-8A6E-BF2F-AB0C2D3BC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441A4-B10A-FEA1-E3D5-EA790628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52F2A-1C3B-A9C9-505C-2FC8E4A2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5C7DB-F2E4-212B-6DEB-36DADC82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2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50547-585A-D90D-581A-29D458C7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ACD1A0-C882-9EC1-9E41-AE0BBED5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BBF4A-4A39-997F-913A-F04A54DC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2F6D3-1EC2-10AB-7C22-15286D8A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3C8C0-8A10-416E-8A98-7DB3EF65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4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3824E0-72DE-C859-0623-87ADFE31B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991B8-912F-A9D3-4C12-00526486E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2881F-825D-556D-E7E2-24530680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5D0EC-9107-E243-93AC-E69BC69D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AD7BF-AF7A-5EF1-142A-06676B7A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6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856AA-2D1F-465F-20DD-BC67D56A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7A75F-AF9C-DFD3-E20E-C7408E405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35261-5A70-9F0E-64CD-8BDC8E48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DCA1E-F5D0-C8F8-4152-9ACFD7C4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99F70-5C4F-601A-4848-6B3E0B26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3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56DA6-194A-E84D-C921-EBD189FC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3462C-DDBB-82F8-91CF-23009938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39C7C-2B9D-DE20-AB65-52854C0B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8AF96-D8AF-C19F-D1B3-BDE57D25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7DEB9-629A-E0FC-B910-FC691EBC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95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F236-FE28-A6BB-0579-B959B944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C0E25-BA99-14F1-9AB3-78E599FEC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44E2B-AC56-245C-46E5-81E58944C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2F7DD9-AA3A-3E79-B374-18CF2DDA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E8BFC-477A-042C-F6A2-29581D1F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85C6B-A3BE-FC69-80E8-3BFCC22D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8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C6D30-1B1D-B7DF-F17E-EFC26E7E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6E9BC1-9F64-021B-EE34-EA4DF4EBE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AB79B1-E6E0-0657-89C3-8B4AC9F3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9B42AC-6B15-3811-6722-FA6FD3079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9D6506-A4EA-7177-9AC6-E032D9DDF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770DC7-EA51-8581-C7CC-D0211C90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690E8D-6F07-2A80-CD8C-3C11EBC8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745FE4-34ED-4819-18CA-E45E1C73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86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AC03B-6C68-2D76-8453-B27B820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BDF7EB-03FC-A668-B7ED-3D0DFE79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53795C-F002-67FF-A5A8-0D9973CA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3185FF-BCF5-4317-5188-40D820A4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330885-D2D5-3236-3BA9-58903C4C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2FD0B6-3833-B62C-DAD9-2EF1CAF9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A6372D-D0BD-31B1-A5EE-9ED6BA7A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74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78B36-8A72-C23C-7A34-8337F9AE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D9B27-FCFA-2EC2-7315-44D8C2742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7E4D2-648A-2C38-7998-FC207AD21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1265A-97D6-2AD8-7B22-738142B1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8F43E-8F1D-2A8C-021B-0D15BAB3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5945CB-64F6-9D43-33E3-480AA850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A5FE2-1D32-A578-F28C-57BCAA24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39C69C-F613-48A7-7021-087320482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82BE7D-6783-4E0E-854B-42F45FA8D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148ED-D07A-10D0-130C-A771238C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7ED9-FC65-4A69-89CB-0B191AB49D4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3907E-BDF5-5F9A-655E-BAE7F949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014DF-6118-A54D-029C-BE65F747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34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B31789-3B58-2DC1-D89C-81E1A50D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33D4F-18C9-CB77-79F9-E3741E670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F3699-F8C1-72EB-14C9-9725844A4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67ED9-FC65-4A69-89CB-0B191AB49D4D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82CB4-6928-980C-4115-4CB4DB731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7ED72-4370-F887-904F-ACF90C01B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2BD0B-9A68-4D38-9769-EB7D0D3BF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DF1B4ED-CC94-82AF-608A-B9A02B10DA6F}"/>
              </a:ext>
            </a:extLst>
          </p:cNvPr>
          <p:cNvSpPr/>
          <p:nvPr/>
        </p:nvSpPr>
        <p:spPr>
          <a:xfrm>
            <a:off x="181069" y="957403"/>
            <a:ext cx="1919335" cy="1665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ABC055C-794E-6F59-A03B-007CDF6B610E}"/>
              </a:ext>
            </a:extLst>
          </p:cNvPr>
          <p:cNvSpPr/>
          <p:nvPr/>
        </p:nvSpPr>
        <p:spPr>
          <a:xfrm>
            <a:off x="206721" y="4427143"/>
            <a:ext cx="1919335" cy="16658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일반 방문객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C3A7DFE-D4CE-402E-BE1C-0ABE91787874}"/>
              </a:ext>
            </a:extLst>
          </p:cNvPr>
          <p:cNvSpPr/>
          <p:nvPr/>
        </p:nvSpPr>
        <p:spPr>
          <a:xfrm>
            <a:off x="10091596" y="1158842"/>
            <a:ext cx="1919335" cy="1665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5BCAD1-A1BA-E98C-A731-82BC4C4FDCF9}"/>
              </a:ext>
            </a:extLst>
          </p:cNvPr>
          <p:cNvSpPr/>
          <p:nvPr/>
        </p:nvSpPr>
        <p:spPr>
          <a:xfrm>
            <a:off x="2352394" y="4164592"/>
            <a:ext cx="3346764" cy="21909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en-US" altLang="ko-KR" dirty="0"/>
              <a:t>1:1 </a:t>
            </a:r>
            <a:r>
              <a:rPr lang="ko-KR" altLang="en-US" dirty="0"/>
              <a:t>문의</a:t>
            </a:r>
            <a:endParaRPr lang="en-US" altLang="ko-KR" dirty="0"/>
          </a:p>
          <a:p>
            <a:pPr algn="ctr"/>
            <a:r>
              <a:rPr lang="ko-KR" altLang="en-US" dirty="0"/>
              <a:t>추천하기</a:t>
            </a:r>
            <a:endParaRPr lang="en-US" altLang="ko-KR" dirty="0"/>
          </a:p>
          <a:p>
            <a:pPr algn="ctr"/>
            <a:r>
              <a:rPr lang="ko-KR" altLang="en-US" dirty="0"/>
              <a:t>회원가입</a:t>
            </a:r>
            <a:endParaRPr lang="en-US" altLang="ko-KR" dirty="0"/>
          </a:p>
          <a:p>
            <a:pPr algn="ctr"/>
            <a:r>
              <a:rPr lang="ko-KR" altLang="en-US" dirty="0"/>
              <a:t>검색하기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5D6B83-CAB2-2B61-365B-CAE2B5061F10}"/>
              </a:ext>
            </a:extLst>
          </p:cNvPr>
          <p:cNvSpPr/>
          <p:nvPr/>
        </p:nvSpPr>
        <p:spPr>
          <a:xfrm>
            <a:off x="2352394" y="724277"/>
            <a:ext cx="3346764" cy="253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수정</a:t>
            </a:r>
            <a:endParaRPr lang="en-US" altLang="ko-KR" dirty="0"/>
          </a:p>
          <a:p>
            <a:pPr algn="ctr"/>
            <a:r>
              <a:rPr lang="ko-KR" altLang="en-US" dirty="0"/>
              <a:t>일기 작성</a:t>
            </a:r>
            <a:endParaRPr lang="en-US" altLang="ko-KR" dirty="0"/>
          </a:p>
          <a:p>
            <a:pPr algn="ctr"/>
            <a:r>
              <a:rPr lang="ko-KR" altLang="en-US" dirty="0"/>
              <a:t>일기 공유</a:t>
            </a:r>
            <a:endParaRPr lang="en-US" altLang="ko-KR" dirty="0"/>
          </a:p>
          <a:p>
            <a:pPr algn="ctr"/>
            <a:r>
              <a:rPr lang="ko-KR" altLang="en-US" dirty="0"/>
              <a:t> 불량 글 신고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C91055-19F2-DF14-598C-7754DAE655FF}"/>
              </a:ext>
            </a:extLst>
          </p:cNvPr>
          <p:cNvSpPr/>
          <p:nvPr/>
        </p:nvSpPr>
        <p:spPr>
          <a:xfrm>
            <a:off x="6492842" y="658638"/>
            <a:ext cx="3346764" cy="26662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가이드 관리</a:t>
            </a:r>
            <a:endParaRPr lang="en-US" altLang="ko-KR" dirty="0"/>
          </a:p>
          <a:p>
            <a:pPr algn="ctr"/>
            <a:r>
              <a:rPr lang="en-US" altLang="ko-KR" dirty="0"/>
              <a:t> </a:t>
            </a:r>
            <a:r>
              <a:rPr lang="ko-KR" altLang="en-US" dirty="0"/>
              <a:t>공지사항</a:t>
            </a:r>
            <a:r>
              <a:rPr lang="en-US" altLang="ko-KR" dirty="0"/>
              <a:t> </a:t>
            </a:r>
          </a:p>
          <a:p>
            <a:pPr algn="ctr"/>
            <a:r>
              <a:rPr lang="ko-KR" altLang="en-US" dirty="0"/>
              <a:t>유저 관리</a:t>
            </a:r>
            <a:endParaRPr lang="en-US" altLang="ko-KR" dirty="0"/>
          </a:p>
          <a:p>
            <a:pPr algn="ctr"/>
            <a:r>
              <a:rPr lang="ko-KR" altLang="en-US" dirty="0"/>
              <a:t>카테고리 관리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0037DA-F0E1-4FF9-D425-ABA7B27300B0}"/>
              </a:ext>
            </a:extLst>
          </p:cNvPr>
          <p:cNvSpPr/>
          <p:nvPr/>
        </p:nvSpPr>
        <p:spPr>
          <a:xfrm>
            <a:off x="6172200" y="3724275"/>
            <a:ext cx="5562600" cy="28003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사용자의 게시판 허용범위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457200" indent="-457200" algn="ctr"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</a:rPr>
              <a:t>작성은 안되고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457200" indent="-457200" algn="ctr"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</a:rPr>
              <a:t>공유되는 게시판은 볼 수 있고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457200" indent="-457200" algn="ctr"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</a:rPr>
              <a:t>반응을 할 수 없어야 한다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45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DF1B4ED-CC94-82AF-608A-B9A02B10DA6F}"/>
              </a:ext>
            </a:extLst>
          </p:cNvPr>
          <p:cNvSpPr/>
          <p:nvPr/>
        </p:nvSpPr>
        <p:spPr>
          <a:xfrm>
            <a:off x="181069" y="957403"/>
            <a:ext cx="1919335" cy="1665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ABC055C-794E-6F59-A03B-007CDF6B610E}"/>
              </a:ext>
            </a:extLst>
          </p:cNvPr>
          <p:cNvSpPr/>
          <p:nvPr/>
        </p:nvSpPr>
        <p:spPr>
          <a:xfrm>
            <a:off x="206721" y="4427143"/>
            <a:ext cx="1919335" cy="16658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일반 방문객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C3A7DFE-D4CE-402E-BE1C-0ABE91787874}"/>
              </a:ext>
            </a:extLst>
          </p:cNvPr>
          <p:cNvSpPr/>
          <p:nvPr/>
        </p:nvSpPr>
        <p:spPr>
          <a:xfrm>
            <a:off x="10091596" y="1158842"/>
            <a:ext cx="1919335" cy="1665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5BCAD1-A1BA-E98C-A731-82BC4C4FDCF9}"/>
              </a:ext>
            </a:extLst>
          </p:cNvPr>
          <p:cNvSpPr/>
          <p:nvPr/>
        </p:nvSpPr>
        <p:spPr>
          <a:xfrm>
            <a:off x="2352394" y="4164592"/>
            <a:ext cx="3346764" cy="21909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en-US" altLang="ko-KR" dirty="0"/>
              <a:t>1:1 </a:t>
            </a:r>
            <a:r>
              <a:rPr lang="ko-KR" altLang="en-US" dirty="0"/>
              <a:t>문의</a:t>
            </a:r>
            <a:endParaRPr lang="en-US" altLang="ko-KR" dirty="0"/>
          </a:p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5D6B83-CAB2-2B61-365B-CAE2B5061F10}"/>
              </a:ext>
            </a:extLst>
          </p:cNvPr>
          <p:cNvSpPr/>
          <p:nvPr/>
        </p:nvSpPr>
        <p:spPr>
          <a:xfrm>
            <a:off x="2352394" y="724277"/>
            <a:ext cx="3346764" cy="253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 수정</a:t>
            </a:r>
            <a:endParaRPr lang="en-US" altLang="ko-KR" dirty="0"/>
          </a:p>
          <a:p>
            <a:pPr algn="ctr"/>
            <a:r>
              <a:rPr lang="ko-KR" altLang="en-US" dirty="0"/>
              <a:t>일기 작성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C91055-19F2-DF14-598C-7754DAE655FF}"/>
              </a:ext>
            </a:extLst>
          </p:cNvPr>
          <p:cNvSpPr/>
          <p:nvPr/>
        </p:nvSpPr>
        <p:spPr>
          <a:xfrm>
            <a:off x="6492842" y="711267"/>
            <a:ext cx="3346764" cy="2534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959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63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재준</dc:creator>
  <cp:lastModifiedBy>이 재준</cp:lastModifiedBy>
  <cp:revision>12</cp:revision>
  <dcterms:created xsi:type="dcterms:W3CDTF">2023-01-25T07:05:43Z</dcterms:created>
  <dcterms:modified xsi:type="dcterms:W3CDTF">2023-01-30T02:40:51Z</dcterms:modified>
</cp:coreProperties>
</file>