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D90-3EE1-4502-9406-474709CF7627}" type="datetimeFigureOut">
              <a:rPr lang="ko-KR" altLang="en-US" smtClean="0"/>
              <a:t>2024/05/16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35E0-C259-4D96-A7EA-58B39469C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10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D90-3EE1-4502-9406-474709CF7627}" type="datetimeFigureOut">
              <a:rPr lang="ko-KR" altLang="en-US" smtClean="0"/>
              <a:t>2024/05/16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35E0-C259-4D96-A7EA-58B39469C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27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D90-3EE1-4502-9406-474709CF7627}" type="datetimeFigureOut">
              <a:rPr lang="ko-KR" altLang="en-US" smtClean="0"/>
              <a:t>2024/05/16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35E0-C259-4D96-A7EA-58B39469C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6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D90-3EE1-4502-9406-474709CF7627}" type="datetimeFigureOut">
              <a:rPr lang="ko-KR" altLang="en-US" smtClean="0"/>
              <a:t>2024/05/16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35E0-C259-4D96-A7EA-58B39469C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72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D90-3EE1-4502-9406-474709CF7627}" type="datetimeFigureOut">
              <a:rPr lang="ko-KR" altLang="en-US" smtClean="0"/>
              <a:t>2024/05/16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35E0-C259-4D96-A7EA-58B39469C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25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D90-3EE1-4502-9406-474709CF7627}" type="datetimeFigureOut">
              <a:rPr lang="ko-KR" altLang="en-US" smtClean="0"/>
              <a:t>2024/05/16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35E0-C259-4D96-A7EA-58B39469C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78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D90-3EE1-4502-9406-474709CF7627}" type="datetimeFigureOut">
              <a:rPr lang="ko-KR" altLang="en-US" smtClean="0"/>
              <a:t>2024/05/16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35E0-C259-4D96-A7EA-58B39469C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32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D90-3EE1-4502-9406-474709CF7627}" type="datetimeFigureOut">
              <a:rPr lang="ko-KR" altLang="en-US" smtClean="0"/>
              <a:t>2024/05/16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35E0-C259-4D96-A7EA-58B39469C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01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D90-3EE1-4502-9406-474709CF7627}" type="datetimeFigureOut">
              <a:rPr lang="ko-KR" altLang="en-US" smtClean="0"/>
              <a:t>2024/05/16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35E0-C259-4D96-A7EA-58B39469C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7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D90-3EE1-4502-9406-474709CF7627}" type="datetimeFigureOut">
              <a:rPr lang="ko-KR" altLang="en-US" smtClean="0"/>
              <a:t>2024/05/16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35E0-C259-4D96-A7EA-58B39469C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78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6D90-3EE1-4502-9406-474709CF7627}" type="datetimeFigureOut">
              <a:rPr lang="ko-KR" altLang="en-US" smtClean="0"/>
              <a:t>2024/05/16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35E0-C259-4D96-A7EA-58B39469C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97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56D90-3EE1-4502-9406-474709CF7627}" type="datetimeFigureOut">
              <a:rPr lang="ko-KR" altLang="en-US" smtClean="0"/>
              <a:t>2024/05/16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35E0-C259-4D96-A7EA-58B39469C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08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Gripper Inertia Value (j4/J5, J6=0)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2988" y="1690688"/>
            <a:ext cx="1008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Payload Checker </a:t>
            </a:r>
            <a:r>
              <a:rPr lang="ko-KR" altLang="en-US" dirty="0" smtClean="0"/>
              <a:t>를 통해서 제대로 </a:t>
            </a:r>
            <a:r>
              <a:rPr lang="ko-KR" altLang="en-US" dirty="0" err="1" smtClean="0"/>
              <a:t>물성치를</a:t>
            </a:r>
            <a:r>
              <a:rPr lang="ko-KR" altLang="en-US" dirty="0" smtClean="0"/>
              <a:t> 계산했는지 확인하는 </a:t>
            </a:r>
            <a:r>
              <a:rPr lang="ko-KR" altLang="en-US" dirty="0" err="1" smtClean="0"/>
              <a:t>부분인것</a:t>
            </a:r>
            <a:r>
              <a:rPr lang="ko-KR" altLang="en-US" dirty="0" smtClean="0"/>
              <a:t> 같습니다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제대로 했을 때 </a:t>
            </a:r>
            <a:r>
              <a:rPr lang="en-US" altLang="ko-KR" dirty="0" smtClean="0"/>
              <a:t>J4/J5 </a:t>
            </a:r>
            <a:r>
              <a:rPr lang="ko-KR" altLang="en-US" dirty="0" smtClean="0"/>
              <a:t>부분이 어떻게 나오는지 수치를 가지고 있지 않을까 싶네요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95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2. Arm load Axis Set up </a:t>
            </a:r>
            <a:br>
              <a:rPr lang="en-US" altLang="ko-KR" dirty="0" smtClean="0"/>
            </a:br>
            <a:r>
              <a:rPr lang="en-US" altLang="ko-KR" dirty="0" smtClean="0"/>
              <a:t>=&gt; Manual page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기본 매뉴얼 참고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095" y="1385887"/>
            <a:ext cx="6209214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QUICK MASTER REF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55" y="1690688"/>
            <a:ext cx="11080289" cy="488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로봇 백업 </a:t>
            </a:r>
            <a:r>
              <a:rPr lang="en-US" altLang="ko-KR" dirty="0" smtClean="0"/>
              <a:t>(To PC)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06022"/>
            <a:ext cx="109299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로봇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시뮬레이터 </a:t>
            </a:r>
            <a:r>
              <a:rPr lang="en-US" altLang="ko-KR" dirty="0" smtClean="0"/>
              <a:t>=&gt; FTP </a:t>
            </a:r>
            <a:r>
              <a:rPr lang="ko-KR" altLang="en-US" dirty="0" smtClean="0"/>
              <a:t>에서 폴더 통째로 파일 이동이 가능한지 확인해보세요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폴더에 로봇 </a:t>
            </a:r>
            <a:r>
              <a:rPr lang="en-US" altLang="ko-KR" dirty="0" smtClean="0"/>
              <a:t>all back up </a:t>
            </a:r>
            <a:r>
              <a:rPr lang="ko-KR" altLang="en-US" dirty="0" smtClean="0"/>
              <a:t>을 해놓고 해당 폴더를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 전송하면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안되면 얘기해주세요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168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체크 사항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로보가이드</a:t>
            </a:r>
            <a:r>
              <a:rPr lang="ko-KR" altLang="en-US" dirty="0" smtClean="0"/>
              <a:t> 케이블 </a:t>
            </a:r>
            <a:r>
              <a:rPr lang="en-US" altLang="ko-KR" dirty="0" smtClean="0"/>
              <a:t>Hole 2</a:t>
            </a:r>
            <a:r>
              <a:rPr lang="ko-KR" altLang="en-US" dirty="0" smtClean="0"/>
              <a:t>군데에 설치 </a:t>
            </a:r>
            <a:r>
              <a:rPr lang="ko-KR" altLang="en-US" dirty="0" err="1" smtClean="0"/>
              <a:t>했는지와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로보가이드</a:t>
            </a:r>
            <a:r>
              <a:rPr lang="ko-KR" altLang="en-US" dirty="0" smtClean="0"/>
              <a:t> 캡쳐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PR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Indirect Index </a:t>
            </a:r>
            <a:r>
              <a:rPr lang="ko-KR" altLang="en-US" dirty="0" smtClean="0"/>
              <a:t>사용하는 이유 설명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비전 </a:t>
            </a:r>
            <a:r>
              <a:rPr lang="en-US" altLang="ko-KR" dirty="0" smtClean="0"/>
              <a:t>False Test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Register </a:t>
            </a:r>
            <a:r>
              <a:rPr lang="ko-KR" altLang="en-US" dirty="0" smtClean="0"/>
              <a:t>값 이용하여 </a:t>
            </a:r>
            <a:r>
              <a:rPr lang="en-US" altLang="ko-KR" dirty="0" smtClean="0"/>
              <a:t>Count </a:t>
            </a:r>
            <a:r>
              <a:rPr lang="ko-KR" altLang="en-US" dirty="0" smtClean="0"/>
              <a:t>하는지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로보가이드</a:t>
            </a:r>
            <a:r>
              <a:rPr lang="ko-KR" altLang="en-US" dirty="0" smtClean="0"/>
              <a:t> 프로그램 캡쳐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4. Auto </a:t>
            </a:r>
            <a:r>
              <a:rPr lang="en-US" altLang="ko-KR" dirty="0" err="1" smtClean="0"/>
              <a:t>Expusure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설정과 </a:t>
            </a:r>
            <a:r>
              <a:rPr lang="en-US" altLang="ko-KR" dirty="0" smtClean="0"/>
              <a:t>Multi Exposure </a:t>
            </a:r>
            <a:r>
              <a:rPr lang="ko-KR" altLang="en-US" dirty="0" smtClean="0"/>
              <a:t>설정 적용하여 테스트해보기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5. HMI</a:t>
            </a:r>
            <a:r>
              <a:rPr lang="ko-KR" altLang="en-US" dirty="0"/>
              <a:t> </a:t>
            </a:r>
            <a:r>
              <a:rPr lang="ko-KR" altLang="en-US" dirty="0" smtClean="0"/>
              <a:t>화면이 홈에서 클릭하는 형태가 아닌 프로그램 진행하면서 자동으로 바뀌는 형태로 해야함</a:t>
            </a:r>
            <a:endParaRPr lang="en-US" altLang="ko-KR" dirty="0" smtClean="0"/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수정 필요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아마 </a:t>
            </a:r>
            <a:r>
              <a:rPr lang="ko-KR" altLang="en-US" dirty="0" err="1" smtClean="0"/>
              <a:t>이렇게하면</a:t>
            </a:r>
            <a:r>
              <a:rPr lang="ko-KR" altLang="en-US" dirty="0" smtClean="0"/>
              <a:t> 뒤에 잔상이 남는 현상은 없어질 것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버그 </a:t>
            </a:r>
            <a:r>
              <a:rPr lang="ko-KR" altLang="en-US" dirty="0" err="1" smtClean="0"/>
              <a:t>고쳤나요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6. </a:t>
            </a:r>
            <a:r>
              <a:rPr lang="en-US" altLang="ko-KR" dirty="0" smtClean="0"/>
              <a:t>GPM Locator Tool “Emphasize” </a:t>
            </a:r>
            <a:r>
              <a:rPr lang="ko-KR" altLang="en-US" dirty="0" smtClean="0"/>
              <a:t>기능 사용해보기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7. Payload Checker </a:t>
            </a:r>
            <a:r>
              <a:rPr lang="ko-KR" altLang="en-US" dirty="0" smtClean="0"/>
              <a:t>사용해보기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8415338" y="4672013"/>
            <a:ext cx="1571625" cy="1571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9015413" y="5257800"/>
            <a:ext cx="421481" cy="42148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115111" y="634115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Emphasize </a:t>
            </a:r>
            <a:r>
              <a:rPr lang="ko-KR" altLang="en-US" dirty="0" smtClean="0"/>
              <a:t>좋은 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7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192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1. Gripper Inertia Value (j4/J5, J6=0)</vt:lpstr>
      <vt:lpstr>2. Arm load Axis Set up  =&gt; Manual page (기본 매뉴얼 참고)</vt:lpstr>
      <vt:lpstr>QUICK MASTER REF 확인</vt:lpstr>
      <vt:lpstr>로봇 백업 (To PC)</vt:lpstr>
      <vt:lpstr>기타 체크 사항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Gripper Inertia Value (j4/J5, J6=0)</dc:title>
  <dc:creator>fkc</dc:creator>
  <cp:lastModifiedBy>fkc</cp:lastModifiedBy>
  <cp:revision>3</cp:revision>
  <dcterms:created xsi:type="dcterms:W3CDTF">2024-05-16T04:59:20Z</dcterms:created>
  <dcterms:modified xsi:type="dcterms:W3CDTF">2024-05-16T05:34:32Z</dcterms:modified>
</cp:coreProperties>
</file>