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9" r:id="rId2"/>
    <p:sldId id="270" r:id="rId3"/>
    <p:sldId id="257" r:id="rId4"/>
    <p:sldId id="259" r:id="rId5"/>
    <p:sldId id="262" r:id="rId6"/>
    <p:sldId id="263" r:id="rId7"/>
    <p:sldId id="265" r:id="rId8"/>
    <p:sldId id="266" r:id="rId9"/>
    <p:sldId id="267" r:id="rId10"/>
    <p:sldId id="271" r:id="rId11"/>
    <p:sldId id="268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848" autoAdjust="0"/>
  </p:normalViewPr>
  <p:slideViewPr>
    <p:cSldViewPr snapToGrid="0">
      <p:cViewPr varScale="1">
        <p:scale>
          <a:sx n="90" d="100"/>
          <a:sy n="90" d="100"/>
        </p:scale>
        <p:origin x="13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D5CD9-CEE3-4323-B08A-F28026895C68}" type="datetimeFigureOut">
              <a:rPr lang="ko-KR" altLang="en-US" smtClean="0"/>
              <a:t>2024/05/21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623DF-9EA9-46D3-ACC1-D2A729AD9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608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A623DF-9EA9-46D3-ACC1-D2A729AD9E9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249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7A25F0-F314-0464-111F-7EF1595F9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B191E3-B1CA-427D-CFFC-20C3739D8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BD19F-48A8-7F7D-272D-CC712B50E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7CC5-CF31-4ED1-AE31-6B1CFDF980D4}" type="datetimeFigureOut">
              <a:rPr lang="ko-KR" altLang="en-US" smtClean="0"/>
              <a:t>2024/05/21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FB0774-CA4F-7273-433C-9D6C45628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1CCDA-AEFB-AD57-22E2-C6BC5C4E3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8F2-7244-4962-BF02-206439CC5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23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10BDE-9B03-1F5A-7621-FBEB4D960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497FB0-E785-87F6-7FEE-46DD60BE9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CBCE2E-984C-33CF-BB57-F0E1B8B2C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7CC5-CF31-4ED1-AE31-6B1CFDF980D4}" type="datetimeFigureOut">
              <a:rPr lang="ko-KR" altLang="en-US" smtClean="0"/>
              <a:t>2024/05/21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B51B13-4056-1732-4FDA-1FECD5029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0D5407-181A-50B4-2246-430F7B09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8F2-7244-4962-BF02-206439CC5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55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59D68-1506-548F-0CAD-F74ECAD62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49D4E3-60B8-F4CA-0FF6-4A928D7D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53C42-F7BF-A9F7-488E-58DFDE41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7CC5-CF31-4ED1-AE31-6B1CFDF980D4}" type="datetimeFigureOut">
              <a:rPr lang="ko-KR" altLang="en-US" smtClean="0"/>
              <a:t>2024/05/21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5D4F5E-1326-FE17-BE95-2775D50F7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8E4A19-EDCC-B806-1536-856492F4E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8F2-7244-4962-BF02-206439CC5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347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47AECD-F3C0-C2AC-D13C-72A5C92D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5E8240-0FDE-AA08-B4ED-729157E4B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E506D6-4B59-AE59-A325-18AB8EB32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7CC5-CF31-4ED1-AE31-6B1CFDF980D4}" type="datetimeFigureOut">
              <a:rPr lang="ko-KR" altLang="en-US" smtClean="0"/>
              <a:t>2024/05/21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A245BB-C1E0-6848-BB4F-BFC72628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31CEED-5EA4-C20C-2EA5-23315A33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8F2-7244-4962-BF02-206439CC5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908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C1DF1-23A3-8E89-B255-277A9D5C8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D15AEA-F259-8A67-0920-D8A494D5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54E3F9-6B78-15B2-337D-D4DFFA96B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7CC5-CF31-4ED1-AE31-6B1CFDF980D4}" type="datetimeFigureOut">
              <a:rPr lang="ko-KR" altLang="en-US" smtClean="0"/>
              <a:t>2024/05/21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4804A1-584E-DD1C-ED04-70149A87F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660EB-92FF-E9BA-670D-F79BFAF77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8F2-7244-4962-BF02-206439CC5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670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02B4E-DCF1-772B-D153-990FF3507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921306-6E0D-B28A-0622-EC5CCCF8E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E8E0C4-5893-6512-412F-33B615C0E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A5E0D3-3CB1-92F3-1877-39606005E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7CC5-CF31-4ED1-AE31-6B1CFDF980D4}" type="datetimeFigureOut">
              <a:rPr lang="ko-KR" altLang="en-US" smtClean="0"/>
              <a:t>2024/05/21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69FB79-0293-32D1-002A-DC8B847E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3428F6-9131-4367-E876-79B215BF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8F2-7244-4962-BF02-206439CC5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369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E75C1-8AA7-3918-6916-EBA503ABC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3E927E-8AD5-7C42-B925-F6C360203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E064D8-7E86-6080-C476-A52621445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E9540C-49F4-7283-7962-0DE1136B9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96C102-8E95-ADC5-41E7-C67C607E35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923DBB-4F88-097B-CBF8-F9E53BCE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7CC5-CF31-4ED1-AE31-6B1CFDF980D4}" type="datetimeFigureOut">
              <a:rPr lang="ko-KR" altLang="en-US" smtClean="0"/>
              <a:t>2024/05/21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6F81F6-6FD6-E230-1F3D-0E1EEAAAC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9772676-E7BF-673D-E4B2-CAAA34337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8F2-7244-4962-BF02-206439CC5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440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72104D-6EE0-63D0-5881-EF6FFFABA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7A44C9-8196-4BAA-8C4E-BC67B1466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7CC5-CF31-4ED1-AE31-6B1CFDF980D4}" type="datetimeFigureOut">
              <a:rPr lang="ko-KR" altLang="en-US" smtClean="0"/>
              <a:t>2024/05/21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6A01C9-2323-5FF8-5711-CAA8C6A11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6CCB3B-EA8D-40BA-F0A2-C552A64CC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8F2-7244-4962-BF02-206439CC5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87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F5BB7B-2937-C236-A919-FEC8144EA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7CC5-CF31-4ED1-AE31-6B1CFDF980D4}" type="datetimeFigureOut">
              <a:rPr lang="ko-KR" altLang="en-US" smtClean="0"/>
              <a:t>2024/05/21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163DA5-801C-6A4A-189A-DA00F6C23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45F99F-5B1A-D727-C5AD-28883543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8F2-7244-4962-BF02-206439CC5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29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91B36-2FC9-D43C-2AD0-C9B2E075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4D96C-ED32-746D-3ABC-8BB2D0BB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DA7F58-7500-6A80-99F2-5ADAE8419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8F5D7F-AA68-8423-17DA-7FDEB331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7CC5-CF31-4ED1-AE31-6B1CFDF980D4}" type="datetimeFigureOut">
              <a:rPr lang="ko-KR" altLang="en-US" smtClean="0"/>
              <a:t>2024/05/21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8C101A-1C6A-6DEB-4282-3F2926D67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29EB85-54AB-B9D3-1742-D7433068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8F2-7244-4962-BF02-206439CC5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5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8EDB96-1754-79A1-8016-663384CC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5E9614-A459-FD26-B01A-F6576091D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A26908-3BD3-94AA-CB16-865B721589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3987F9-B89D-913B-85C9-F3E2FE158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A7CC5-CF31-4ED1-AE31-6B1CFDF980D4}" type="datetimeFigureOut">
              <a:rPr lang="ko-KR" altLang="en-US" smtClean="0"/>
              <a:t>2024/05/21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CA5B3E-4D8F-5969-E01C-5BDD5447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584B4A-F0C2-2059-8046-0AC4A1BE4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5A8F2-7244-4962-BF02-206439CC5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89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79ADD6-F3B1-5CD6-6D93-65162ED94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C6971-E8D4-1673-74E1-AAFFA72C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EF6539-B08B-A8C8-71B3-3326F0B6A8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A7CC5-CF31-4ED1-AE31-6B1CFDF980D4}" type="datetimeFigureOut">
              <a:rPr lang="ko-KR" altLang="en-US" smtClean="0"/>
              <a:t>2024/05/21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46B7E5-9EEB-6FF2-BFFD-3366DB38E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DFD21D-BA9D-625A-EDBD-41F518DB7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D5A8F2-7244-4962-BF02-206439CC52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20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E8B50-35DE-5AFB-3BEC-71C7750A24E3}"/>
              </a:ext>
            </a:extLst>
          </p:cNvPr>
          <p:cNvSpPr txBox="1"/>
          <p:nvPr/>
        </p:nvSpPr>
        <p:spPr>
          <a:xfrm>
            <a:off x="0" y="0"/>
            <a:ext cx="90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1. Gripper</a:t>
            </a:r>
            <a:r>
              <a:rPr lang="ko-KR" altLang="en-US" sz="4000" dirty="0"/>
              <a:t> </a:t>
            </a:r>
            <a:r>
              <a:rPr lang="en-US" altLang="ko-KR" sz="4000" dirty="0"/>
              <a:t>Inertia</a:t>
            </a:r>
            <a:r>
              <a:rPr lang="ko-KR" altLang="en-US" sz="4000" dirty="0"/>
              <a:t> </a:t>
            </a:r>
            <a:r>
              <a:rPr lang="en-US" altLang="ko-KR" sz="4000" dirty="0"/>
              <a:t>Value</a:t>
            </a:r>
            <a:r>
              <a:rPr lang="ko-KR" altLang="en-US" sz="4000" dirty="0"/>
              <a:t> </a:t>
            </a:r>
            <a:r>
              <a:rPr lang="en-US" altLang="ko-KR" sz="4000" dirty="0"/>
              <a:t>(J4/J5, J6=0)</a:t>
            </a:r>
            <a:endParaRPr lang="ko-KR" altLang="en-US" sz="4000" dirty="0"/>
          </a:p>
        </p:txBody>
      </p:sp>
      <p:pic>
        <p:nvPicPr>
          <p:cNvPr id="6" name="Picture 5" descr="A computer screen with a calculator and a screen&#10;&#10;Description automatically generated">
            <a:extLst>
              <a:ext uri="{FF2B5EF4-FFF2-40B4-BE49-F238E27FC236}">
                <a16:creationId xmlns:a16="http://schemas.microsoft.com/office/drawing/2014/main" id="{B49721BF-52CB-889C-CCCF-25A350DE0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9598" y="707886"/>
            <a:ext cx="10002402" cy="5232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939B4A-2D22-FCAA-5C95-A50E3A4F123B}"/>
              </a:ext>
            </a:extLst>
          </p:cNvPr>
          <p:cNvSpPr txBox="1"/>
          <p:nvPr/>
        </p:nvSpPr>
        <p:spPr>
          <a:xfrm>
            <a:off x="1301842" y="4795192"/>
            <a:ext cx="588895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로봇에서 자동측정한 결과를 넣었는데 </a:t>
            </a:r>
            <a:endParaRPr lang="en-US" altLang="ko-KR" dirty="0"/>
          </a:p>
          <a:p>
            <a:r>
              <a:rPr lang="en-US" altLang="ko-KR" dirty="0"/>
              <a:t>Inertia</a:t>
            </a:r>
            <a:r>
              <a:rPr lang="ko-KR" altLang="en-US" dirty="0"/>
              <a:t> </a:t>
            </a:r>
            <a:r>
              <a:rPr lang="en-US" altLang="ko-KR" dirty="0"/>
              <a:t>value J6</a:t>
            </a:r>
            <a:r>
              <a:rPr lang="ko-KR" altLang="en-US" dirty="0"/>
              <a:t>값이 </a:t>
            </a:r>
            <a:r>
              <a:rPr lang="en-US" altLang="ko-KR" dirty="0"/>
              <a:t>0</a:t>
            </a:r>
            <a:r>
              <a:rPr lang="ko-KR" altLang="en-US" dirty="0"/>
              <a:t>이 나오지 않습니다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 err="1"/>
              <a:t>로보가이드에서</a:t>
            </a:r>
            <a:r>
              <a:rPr lang="ko-KR" altLang="en-US" dirty="0"/>
              <a:t> 자동측정을 하면 </a:t>
            </a:r>
            <a:r>
              <a:rPr lang="en-US" altLang="ko-KR" dirty="0"/>
              <a:t>0</a:t>
            </a:r>
            <a:r>
              <a:rPr lang="ko-KR" altLang="en-US" dirty="0"/>
              <a:t>이 나오긴 합니다</a:t>
            </a:r>
            <a:r>
              <a:rPr lang="en-US" altLang="ko-KR" dirty="0"/>
              <a:t>. </a:t>
            </a:r>
            <a:r>
              <a:rPr lang="ko-KR" altLang="en-US" dirty="0"/>
              <a:t>근데 </a:t>
            </a:r>
            <a:r>
              <a:rPr lang="en-US" altLang="ko-KR" dirty="0"/>
              <a:t>PAYLOAD CENTER</a:t>
            </a:r>
            <a:r>
              <a:rPr lang="ko-KR" altLang="en-US" dirty="0"/>
              <a:t>위치가 </a:t>
            </a:r>
            <a:r>
              <a:rPr lang="en-US" altLang="ko-KR" dirty="0"/>
              <a:t>-14</a:t>
            </a:r>
            <a:r>
              <a:rPr lang="ko-KR" altLang="en-US" dirty="0" err="1"/>
              <a:t>인게</a:t>
            </a:r>
            <a:r>
              <a:rPr lang="ko-KR" altLang="en-US" dirty="0"/>
              <a:t> 말이 안된다고 생각합니다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1B9729-C4AC-ECF1-5E50-DCAA87C57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99" y="4832856"/>
            <a:ext cx="408679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1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0521 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교육셀에서도 해당 증상이 있었다면 그대로 진행하면 될 것 같네요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아시다시피 </a:t>
            </a:r>
            <a:r>
              <a:rPr lang="en-US" altLang="ko-KR" dirty="0" err="1" smtClean="0"/>
              <a:t>Sharepoint</a:t>
            </a:r>
            <a:r>
              <a:rPr lang="ko-KR" altLang="en-US" dirty="0" smtClean="0"/>
              <a:t>의 경우에는 </a:t>
            </a:r>
            <a:r>
              <a:rPr lang="en-US" altLang="ko-KR" dirty="0" smtClean="0"/>
              <a:t>active X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Html </a:t>
            </a:r>
            <a:r>
              <a:rPr lang="ko-KR" altLang="en-US" dirty="0" smtClean="0"/>
              <a:t>사용한 코드로 정답은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로봇의 본질적인 기능이 아닌 사용자 편의를 위한 기능이기때문에 그래픽이 깨져도 상관 없을 것 같아요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매뉴얼에 </a:t>
            </a:r>
            <a:r>
              <a:rPr lang="en-US" altLang="ko-KR" dirty="0" err="1" smtClean="0"/>
              <a:t>Sharepoint</a:t>
            </a:r>
            <a:r>
              <a:rPr lang="en-US" altLang="ko-KR" dirty="0" smtClean="0"/>
              <a:t> 2007 </a:t>
            </a:r>
            <a:r>
              <a:rPr lang="ko-KR" altLang="en-US" dirty="0" smtClean="0"/>
              <a:t>버전만 호환된다고 명시된 것을 보면 더욱 그런 </a:t>
            </a:r>
            <a:r>
              <a:rPr lang="ko-KR" altLang="en-US" dirty="0" err="1" smtClean="0"/>
              <a:t>생각이듭니다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86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574DF-C254-EDB2-3E7B-72F5A072AA57}"/>
              </a:ext>
            </a:extLst>
          </p:cNvPr>
          <p:cNvSpPr txBox="1"/>
          <p:nvPr/>
        </p:nvSpPr>
        <p:spPr>
          <a:xfrm>
            <a:off x="0" y="0"/>
            <a:ext cx="90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9. GPM</a:t>
            </a:r>
            <a:r>
              <a:rPr lang="ko-KR" altLang="en-US" sz="4000" dirty="0"/>
              <a:t> </a:t>
            </a:r>
            <a:r>
              <a:rPr lang="en-US" altLang="ko-KR" sz="4000" dirty="0"/>
              <a:t>Locator</a:t>
            </a:r>
            <a:r>
              <a:rPr lang="ko-KR" altLang="en-US" sz="4000" dirty="0"/>
              <a:t> </a:t>
            </a:r>
            <a:r>
              <a:rPr lang="en-US" altLang="ko-KR" sz="4000" dirty="0"/>
              <a:t>Tool</a:t>
            </a:r>
            <a:r>
              <a:rPr lang="ko-KR" altLang="en-US" sz="4000" dirty="0"/>
              <a:t> </a:t>
            </a:r>
            <a:r>
              <a:rPr lang="en-US" altLang="ko-KR" sz="4000" dirty="0"/>
              <a:t>–</a:t>
            </a:r>
            <a:r>
              <a:rPr lang="ko-KR" altLang="en-US" sz="4000" dirty="0"/>
              <a:t> </a:t>
            </a:r>
            <a:r>
              <a:rPr lang="en-US" altLang="ko-KR" sz="4000" dirty="0"/>
              <a:t>Emphasis</a:t>
            </a:r>
            <a:endParaRPr lang="ko-KR" altLang="en-US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2B78B2-9F7B-8BD1-8D32-436C350FC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233" y="2376148"/>
            <a:ext cx="3561456" cy="30341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DED61E-090F-6275-4FA7-881B0CD3E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172" y="4278441"/>
            <a:ext cx="3141371" cy="252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5ED722-A157-CBED-1DF3-97A6C4195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799" y="1357351"/>
            <a:ext cx="3137744" cy="252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1F3D69-A024-64F4-EBE6-54AD8C9B9398}"/>
              </a:ext>
            </a:extLst>
          </p:cNvPr>
          <p:cNvSpPr txBox="1"/>
          <p:nvPr/>
        </p:nvSpPr>
        <p:spPr>
          <a:xfrm>
            <a:off x="1457325" y="1931226"/>
            <a:ext cx="35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Emphasis </a:t>
            </a:r>
            <a:r>
              <a:rPr lang="ko-KR" altLang="en-US" dirty="0"/>
              <a:t>설정 영역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E46F8A-D3F3-F963-DEDA-4A4267BD6479}"/>
              </a:ext>
            </a:extLst>
          </p:cNvPr>
          <p:cNvSpPr/>
          <p:nvPr/>
        </p:nvSpPr>
        <p:spPr>
          <a:xfrm>
            <a:off x="3257103" y="2695575"/>
            <a:ext cx="360000" cy="360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EA24B4-9D08-A1D8-20F3-50D1F30BEE25}"/>
              </a:ext>
            </a:extLst>
          </p:cNvPr>
          <p:cNvSpPr txBox="1"/>
          <p:nvPr/>
        </p:nvSpPr>
        <p:spPr>
          <a:xfrm>
            <a:off x="6417943" y="988019"/>
            <a:ext cx="35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Emphasis </a:t>
            </a:r>
            <a:r>
              <a:rPr lang="ko-KR" altLang="en-US" dirty="0"/>
              <a:t>적용 전 </a:t>
            </a:r>
            <a:r>
              <a:rPr lang="en-US" altLang="ko-KR" dirty="0"/>
              <a:t>SNAP </a:t>
            </a:r>
            <a:r>
              <a:rPr lang="ko-KR" altLang="en-US" dirty="0"/>
              <a:t>화면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7FE175-DD9D-C356-93CE-68E743CF3C91}"/>
              </a:ext>
            </a:extLst>
          </p:cNvPr>
          <p:cNvSpPr txBox="1"/>
          <p:nvPr/>
        </p:nvSpPr>
        <p:spPr>
          <a:xfrm>
            <a:off x="6417943" y="3893230"/>
            <a:ext cx="3561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Emphasis </a:t>
            </a:r>
            <a:r>
              <a:rPr lang="ko-KR" altLang="en-US" dirty="0"/>
              <a:t>적용 후 </a:t>
            </a:r>
            <a:r>
              <a:rPr lang="en-US" altLang="ko-KR" dirty="0"/>
              <a:t>SNAP </a:t>
            </a:r>
            <a:r>
              <a:rPr lang="ko-KR" altLang="en-US" dirty="0"/>
              <a:t>화면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5896947"/>
            <a:ext cx="16235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잘 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9178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메일 내용 답변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8876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 </a:t>
            </a:r>
            <a:r>
              <a:rPr lang="en-US" altLang="ko-KR" dirty="0"/>
              <a:t>All</a:t>
            </a:r>
            <a:r>
              <a:rPr lang="ko-KR" altLang="en-US" dirty="0"/>
              <a:t>백업을 시도하면 </a:t>
            </a:r>
            <a:r>
              <a:rPr lang="en-US" altLang="ko-KR" dirty="0"/>
              <a:t>SYSFSAC.SV </a:t>
            </a:r>
            <a:r>
              <a:rPr lang="ko-KR" altLang="en-US" dirty="0"/>
              <a:t>파일이 </a:t>
            </a:r>
            <a:r>
              <a:rPr lang="ko-KR" altLang="en-US" dirty="0" smtClean="0"/>
              <a:t>실패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=&gt; </a:t>
            </a:r>
            <a:r>
              <a:rPr lang="ko-KR" altLang="en-US" dirty="0" smtClean="0"/>
              <a:t>해당 시스템 변수는 </a:t>
            </a:r>
            <a:r>
              <a:rPr lang="en-US" altLang="ko-KR" dirty="0" smtClean="0"/>
              <a:t>FSAC </a:t>
            </a:r>
            <a:r>
              <a:rPr lang="ko-KR" altLang="en-US" dirty="0" smtClean="0"/>
              <a:t>와 관련된 파일입니다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2647"/>
            <a:ext cx="6775580" cy="24997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0343" y="5682343"/>
            <a:ext cx="8938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간단히 말해서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컨트롤러 </a:t>
            </a:r>
            <a:r>
              <a:rPr lang="en-US" altLang="ko-KR" dirty="0" smtClean="0"/>
              <a:t>PASSWORD </a:t>
            </a:r>
            <a:r>
              <a:rPr lang="ko-KR" altLang="en-US" dirty="0" smtClean="0"/>
              <a:t>같은 건데 백업 안돼도 상관없습니다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1617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내용 </a:t>
            </a:r>
            <a:r>
              <a:rPr lang="ko-KR" altLang="en-US" dirty="0" smtClean="0"/>
              <a:t>답변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로보가이드의 </a:t>
            </a:r>
            <a:r>
              <a:rPr lang="en-US" altLang="ko-KR" dirty="0"/>
              <a:t>I/O </a:t>
            </a:r>
            <a:r>
              <a:rPr lang="ko-KR" altLang="en-US" dirty="0"/>
              <a:t>신호 타이밍이 맞지 않습니다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=&gt; I/O </a:t>
            </a:r>
            <a:r>
              <a:rPr lang="ko-KR" altLang="en-US" dirty="0" smtClean="0"/>
              <a:t>신호 타이밍에 </a:t>
            </a:r>
            <a:r>
              <a:rPr lang="en-US" altLang="ko-KR" dirty="0" smtClean="0"/>
              <a:t>0.1 </a:t>
            </a:r>
            <a:r>
              <a:rPr lang="ko-KR" altLang="en-US" dirty="0" smtClean="0"/>
              <a:t>초 정도의 </a:t>
            </a:r>
            <a:r>
              <a:rPr lang="ko-KR" altLang="en-US" dirty="0" err="1" smtClean="0"/>
              <a:t>딜레이를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줘보시고</a:t>
            </a:r>
            <a:r>
              <a:rPr lang="ko-KR" altLang="en-US" dirty="0" smtClean="0"/>
              <a:t> 해결되는지 확인해보세요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42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메일 내용 </a:t>
            </a:r>
            <a:r>
              <a:rPr lang="ko-KR" altLang="en-US" dirty="0" smtClean="0"/>
              <a:t>답변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비전 각도 알아내기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제가 알려준 방식에서 모든 거리마다 </a:t>
            </a:r>
            <a:r>
              <a:rPr lang="en-US" altLang="ko-KR" dirty="0" smtClean="0"/>
              <a:t>GPM 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등록해야할</a:t>
            </a:r>
            <a:r>
              <a:rPr lang="ko-KR" altLang="en-US" dirty="0" smtClean="0"/>
              <a:t> 필요가 없습니다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다음 </a:t>
            </a:r>
            <a:r>
              <a:rPr lang="ko-KR" altLang="en-US" dirty="0" err="1" smtClean="0"/>
              <a:t>파라미터를</a:t>
            </a:r>
            <a:r>
              <a:rPr lang="ko-KR" altLang="en-US" dirty="0" smtClean="0"/>
              <a:t> 조정해보세요</a:t>
            </a:r>
            <a:r>
              <a:rPr lang="en-US" altLang="ko-KR" dirty="0" smtClean="0"/>
              <a:t>.</a:t>
            </a:r>
          </a:p>
          <a:p>
            <a:pPr marL="514350" indent="-514350">
              <a:buAutoNum type="arabicParenR"/>
            </a:pPr>
            <a:r>
              <a:rPr lang="en-US" altLang="ko-KR" dirty="0" smtClean="0"/>
              <a:t>GPM 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개의 원을 붙인 패턴을 </a:t>
            </a:r>
            <a:r>
              <a:rPr lang="ko-KR" altLang="en-US" dirty="0" err="1" smtClean="0"/>
              <a:t>티칭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en-US" altLang="ko-KR" dirty="0" smtClean="0"/>
              <a:t>GPM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Elasticity </a:t>
            </a:r>
            <a:r>
              <a:rPr lang="ko-KR" altLang="en-US" dirty="0" smtClean="0"/>
              <a:t>를  </a:t>
            </a:r>
            <a:r>
              <a:rPr lang="en-US" altLang="ko-KR" dirty="0" smtClean="0"/>
              <a:t>Point 5 </a:t>
            </a:r>
            <a:r>
              <a:rPr lang="ko-KR" altLang="en-US" dirty="0" smtClean="0"/>
              <a:t>로 설정</a:t>
            </a:r>
            <a:endParaRPr lang="en-US" altLang="ko-KR" dirty="0" smtClean="0"/>
          </a:p>
          <a:p>
            <a:pPr marL="514350" indent="-514350">
              <a:buAutoNum type="arabicParenR"/>
            </a:pPr>
            <a:r>
              <a:rPr lang="en-US" altLang="ko-KR" dirty="0" smtClean="0"/>
              <a:t>Part </a:t>
            </a:r>
            <a:r>
              <a:rPr lang="ko-KR" altLang="en-US" dirty="0" smtClean="0"/>
              <a:t>간의 거리를 늘려가며 테스트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290" y="4926563"/>
            <a:ext cx="1747534" cy="148613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914" y="4926563"/>
            <a:ext cx="1762413" cy="148106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407" y="4914725"/>
            <a:ext cx="1728705" cy="15019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6"/>
          <a:srcRect r="23786"/>
          <a:stretch/>
        </p:blipFill>
        <p:spPr>
          <a:xfrm>
            <a:off x="8319436" y="3072477"/>
            <a:ext cx="3637444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46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메일 내용 답변</a:t>
            </a:r>
            <a:r>
              <a:rPr lang="en-US" altLang="ko-KR" dirty="0" smtClean="0"/>
              <a:t>3 </a:t>
            </a:r>
            <a:r>
              <a:rPr lang="ko-KR" altLang="en-US" dirty="0" smtClean="0"/>
              <a:t>에서 사용한 </a:t>
            </a:r>
            <a:r>
              <a:rPr lang="en-US" altLang="ko-KR" dirty="0" smtClean="0"/>
              <a:t>Elasticity </a:t>
            </a:r>
            <a:r>
              <a:rPr lang="ko-KR" altLang="en-US" dirty="0" smtClean="0"/>
              <a:t>에 대해서 공부해보고 </a:t>
            </a:r>
            <a:r>
              <a:rPr lang="en-US" altLang="ko-KR" dirty="0" smtClean="0"/>
              <a:t>GPM </a:t>
            </a:r>
            <a:r>
              <a:rPr lang="ko-KR" altLang="en-US" dirty="0" smtClean="0"/>
              <a:t>패턴과 다른데 어떻게 인식이 되는건지 보고서 작성해주세요</a:t>
            </a:r>
            <a:r>
              <a:rPr lang="en-US" altLang="ko-KR" dirty="0" smtClean="0"/>
              <a:t>. (</a:t>
            </a:r>
            <a:r>
              <a:rPr lang="ko-KR" altLang="en-US" dirty="0" smtClean="0"/>
              <a:t>이번과 같이 </a:t>
            </a:r>
            <a:r>
              <a:rPr lang="en-US" altLang="ko-KR" dirty="0" smtClean="0"/>
              <a:t>PPT </a:t>
            </a:r>
            <a:r>
              <a:rPr lang="ko-KR" altLang="en-US" dirty="0" smtClean="0"/>
              <a:t>로 작성 부탁드립니다</a:t>
            </a:r>
            <a:r>
              <a:rPr lang="en-US" altLang="ko-KR" dirty="0" smtClean="0"/>
              <a:t>.)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782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0521 </a:t>
            </a:r>
            <a:r>
              <a:rPr lang="ko-KR" altLang="en-US" dirty="0" smtClean="0"/>
              <a:t>답변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대회에서는 </a:t>
            </a:r>
            <a:r>
              <a:rPr lang="en-US" altLang="ko-KR" dirty="0" smtClean="0"/>
              <a:t>DATA Sheet</a:t>
            </a:r>
            <a:r>
              <a:rPr lang="ko-KR" altLang="en-US" dirty="0" smtClean="0"/>
              <a:t>에 있는 값을 </a:t>
            </a:r>
            <a:r>
              <a:rPr lang="en-US" altLang="ko-KR" dirty="0" smtClean="0"/>
              <a:t>Payload checker </a:t>
            </a:r>
            <a:r>
              <a:rPr lang="ko-KR" altLang="en-US" dirty="0" smtClean="0"/>
              <a:t>에 등록해서 값을 구하게 된다고 알고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해당 과정을 숙지하고 있다면 감점될 일은 없을 것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자동 측정 값은 오차가 있을 수 있습니다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하지만 </a:t>
            </a:r>
            <a:r>
              <a:rPr lang="en-US" altLang="ko-KR" dirty="0" smtClean="0"/>
              <a:t>PAYLOAD Center </a:t>
            </a:r>
            <a:r>
              <a:rPr lang="ko-KR" altLang="en-US" dirty="0" smtClean="0"/>
              <a:t>위치가 </a:t>
            </a:r>
            <a:r>
              <a:rPr lang="en-US" altLang="ko-KR" dirty="0" smtClean="0"/>
              <a:t>Flange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-14cm </a:t>
            </a:r>
            <a:r>
              <a:rPr lang="ko-KR" altLang="en-US" dirty="0" smtClean="0"/>
              <a:t>떨어진 것이면 적절한 것 아닐까요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093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E8B50-35DE-5AFB-3BEC-71C7750A24E3}"/>
              </a:ext>
            </a:extLst>
          </p:cNvPr>
          <p:cNvSpPr txBox="1"/>
          <p:nvPr/>
        </p:nvSpPr>
        <p:spPr>
          <a:xfrm>
            <a:off x="0" y="0"/>
            <a:ext cx="90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2. Arm load Axis Set up</a:t>
            </a:r>
            <a:endParaRPr lang="ko-KR" altLang="en-US" sz="4000" dirty="0"/>
          </a:p>
        </p:txBody>
      </p:sp>
      <p:pic>
        <p:nvPicPr>
          <p:cNvPr id="3" name="Picture 2" descr="A yellow robot arm with a blue circle around it&#10;&#10;Description automatically generated">
            <a:extLst>
              <a:ext uri="{FF2B5EF4-FFF2-40B4-BE49-F238E27FC236}">
                <a16:creationId xmlns:a16="http://schemas.microsoft.com/office/drawing/2014/main" id="{ADA0DC45-2B5A-C59E-1BFC-EB1F23E2E2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181" y="1460500"/>
            <a:ext cx="5575419" cy="42256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D25E56-2C5D-0C21-70EE-8D8557ED9CA5}"/>
              </a:ext>
            </a:extLst>
          </p:cNvPr>
          <p:cNvSpPr txBox="1"/>
          <p:nvPr/>
        </p:nvSpPr>
        <p:spPr>
          <a:xfrm>
            <a:off x="548031" y="2297174"/>
            <a:ext cx="4406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</a:t>
            </a:r>
            <a:r>
              <a:rPr lang="ko-KR" altLang="en-US" dirty="0"/>
              <a:t>축 암 로드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그리퍼</a:t>
            </a:r>
            <a:r>
              <a:rPr lang="ko-KR" altLang="en-US" dirty="0"/>
              <a:t> 커넥터 기준으로 설정했습니다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Mechanical Interface Coordinate</a:t>
            </a:r>
            <a:r>
              <a:rPr lang="ko-KR" altLang="en-US" dirty="0"/>
              <a:t>기준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방향 </a:t>
            </a:r>
            <a:r>
              <a:rPr lang="en-US" altLang="ko-KR" dirty="0"/>
              <a:t>80mm</a:t>
            </a:r>
          </a:p>
          <a:p>
            <a:r>
              <a:rPr lang="en-US" altLang="ko-KR" dirty="0"/>
              <a:t>Z</a:t>
            </a:r>
            <a:r>
              <a:rPr lang="ko-KR" altLang="en-US" dirty="0"/>
              <a:t>방향 </a:t>
            </a:r>
            <a:r>
              <a:rPr lang="en-US" altLang="ko-KR" dirty="0"/>
              <a:t>-210mm</a:t>
            </a:r>
            <a:endParaRPr lang="ko-KR" altLang="en-US" dirty="0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7EEDA80-8BB7-2806-37D2-2C02B5E0A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931" y="4065451"/>
            <a:ext cx="4124901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923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2E8B50-35DE-5AFB-3BEC-71C7750A24E3}"/>
              </a:ext>
            </a:extLst>
          </p:cNvPr>
          <p:cNvSpPr txBox="1"/>
          <p:nvPr/>
        </p:nvSpPr>
        <p:spPr>
          <a:xfrm>
            <a:off x="0" y="0"/>
            <a:ext cx="90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3. </a:t>
            </a:r>
            <a:r>
              <a:rPr lang="ko-KR" altLang="en-US" sz="4000" dirty="0"/>
              <a:t>로봇 백업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78767E-8ED3-E215-B209-7326E74DE379}"/>
              </a:ext>
            </a:extLst>
          </p:cNvPr>
          <p:cNvSpPr txBox="1"/>
          <p:nvPr/>
        </p:nvSpPr>
        <p:spPr>
          <a:xfrm>
            <a:off x="485775" y="874550"/>
            <a:ext cx="907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/>
              <a:t>폴더 통째로 이동은 안되는 것 같습니다</a:t>
            </a:r>
            <a:r>
              <a:rPr lang="en-US" altLang="ko-KR" sz="1600" dirty="0"/>
              <a:t>. </a:t>
            </a:r>
            <a:endParaRPr lang="ko-KR" alt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58416" y="1810139"/>
            <a:ext cx="101610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smtClean="0"/>
              <a:t>0521 </a:t>
            </a:r>
            <a:r>
              <a:rPr lang="ko-KR" altLang="en-US" b="1" dirty="0" smtClean="0"/>
              <a:t>답변</a:t>
            </a:r>
            <a:endParaRPr lang="en-US" altLang="ko-KR" b="1" dirty="0" smtClean="0"/>
          </a:p>
          <a:p>
            <a:endParaRPr lang="en-US" altLang="ko-KR" b="1" dirty="0"/>
          </a:p>
          <a:p>
            <a:r>
              <a:rPr lang="ko-KR" altLang="en-US" dirty="0" smtClean="0"/>
              <a:t>로보가이드를 통한 작업이 힘들다면 사실상 </a:t>
            </a:r>
            <a:r>
              <a:rPr lang="en-US" altLang="ko-KR" dirty="0" smtClean="0"/>
              <a:t>Ethernet Cable </a:t>
            </a:r>
            <a:r>
              <a:rPr lang="ko-KR" altLang="en-US" dirty="0" smtClean="0"/>
              <a:t>을 통한 백업은 힘들다고 봐야합니다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USB</a:t>
            </a:r>
            <a:r>
              <a:rPr lang="ko-KR" altLang="en-US" dirty="0" smtClean="0"/>
              <a:t>를 사용해서 주기적으로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에 백업해주세요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이유</a:t>
            </a:r>
            <a:r>
              <a:rPr lang="en-US" altLang="ko-KR" dirty="0" smtClean="0"/>
              <a:t>:</a:t>
            </a:r>
          </a:p>
          <a:p>
            <a:r>
              <a:rPr lang="ko-KR" altLang="en-US" dirty="0" err="1" smtClean="0"/>
              <a:t>이더넷</a:t>
            </a:r>
            <a:r>
              <a:rPr lang="ko-KR" altLang="en-US" dirty="0" smtClean="0"/>
              <a:t> 케이블을 사용하여 백업을 하기 위해서는 로봇이 </a:t>
            </a:r>
            <a:r>
              <a:rPr lang="en-US" altLang="ko-KR" dirty="0" smtClean="0"/>
              <a:t>Client, PC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로 설정하여야 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이렇게 설정을 하게 되면 로봇 탐색기 안에 </a:t>
            </a:r>
            <a:r>
              <a:rPr lang="en-US" altLang="ko-KR" dirty="0" smtClean="0"/>
              <a:t>C1: </a:t>
            </a:r>
            <a:r>
              <a:rPr lang="ko-KR" altLang="en-US" dirty="0" smtClean="0"/>
              <a:t>이라는 폴더가 </a:t>
            </a:r>
            <a:r>
              <a:rPr lang="ko-KR" altLang="en-US" dirty="0" err="1" smtClean="0"/>
              <a:t>접근가능해지며</a:t>
            </a:r>
            <a:r>
              <a:rPr lang="ko-KR" altLang="en-US" dirty="0" smtClean="0"/>
              <a:t> 여기에 올 백업을 받으면 컴퓨터</a:t>
            </a:r>
            <a:r>
              <a:rPr lang="en-US" altLang="ko-KR" dirty="0" smtClean="0"/>
              <a:t>(</a:t>
            </a:r>
            <a:r>
              <a:rPr lang="ko-KR" altLang="en-US" dirty="0" smtClean="0"/>
              <a:t>서버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데이터가 저장됩니다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FTP </a:t>
            </a:r>
            <a:r>
              <a:rPr lang="ko-KR" altLang="en-US" dirty="0" smtClean="0"/>
              <a:t>서버를 만들기 위해서는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ko-KR" altLang="en-US" dirty="0" smtClean="0"/>
              <a:t>별도의 프로그램 사용 </a:t>
            </a:r>
            <a:r>
              <a:rPr lang="en-US" altLang="ko-KR" dirty="0" smtClean="0"/>
              <a:t>(FTP </a:t>
            </a:r>
            <a:r>
              <a:rPr lang="ko-KR" altLang="en-US" dirty="0" smtClean="0"/>
              <a:t>프로그램</a:t>
            </a:r>
            <a:r>
              <a:rPr lang="en-US" altLang="ko-KR" dirty="0" smtClean="0"/>
              <a:t>)</a:t>
            </a:r>
          </a:p>
          <a:p>
            <a:pPr marL="342900" indent="-342900">
              <a:buAutoNum type="arabicParenR"/>
            </a:pPr>
            <a:r>
              <a:rPr lang="ko-KR" altLang="en-US" dirty="0" err="1" smtClean="0"/>
              <a:t>파이썬</a:t>
            </a:r>
            <a:r>
              <a:rPr lang="ko-KR" altLang="en-US" dirty="0" smtClean="0"/>
              <a:t> 등 코드를 통하여 윈도우에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서버 구축</a:t>
            </a:r>
            <a:endParaRPr lang="en-US" altLang="ko-KR" dirty="0" smtClean="0"/>
          </a:p>
          <a:p>
            <a:pPr marL="342900" indent="-342900">
              <a:buAutoNum type="arabicParenR"/>
            </a:pPr>
            <a:r>
              <a:rPr lang="en-US" altLang="ko-KR" dirty="0" smtClean="0"/>
              <a:t>Windows </a:t>
            </a:r>
            <a:r>
              <a:rPr lang="ko-KR" altLang="en-US" dirty="0" smtClean="0"/>
              <a:t>기능을 살려 </a:t>
            </a:r>
            <a:r>
              <a:rPr lang="en-US" altLang="ko-KR" dirty="0" smtClean="0"/>
              <a:t>FTP </a:t>
            </a:r>
            <a:r>
              <a:rPr lang="ko-KR" altLang="en-US" dirty="0" smtClean="0"/>
              <a:t>서버 구축</a:t>
            </a:r>
            <a:endParaRPr lang="en-US" altLang="ko-KR" dirty="0"/>
          </a:p>
          <a:p>
            <a:r>
              <a:rPr lang="ko-KR" altLang="en-US" dirty="0" smtClean="0"/>
              <a:t>을 해야하는데 대회에서 </a:t>
            </a:r>
            <a:r>
              <a:rPr lang="ko-KR" altLang="en-US" dirty="0" err="1" smtClean="0"/>
              <a:t>서드</a:t>
            </a:r>
            <a:r>
              <a:rPr lang="ko-KR" altLang="en-US" dirty="0" smtClean="0"/>
              <a:t> 파티 앱을 사용하거나 윈도우 세팅을 건드는 일은 없을 것 같네요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4602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574DF-C254-EDB2-3E7B-72F5A072AA57}"/>
              </a:ext>
            </a:extLst>
          </p:cNvPr>
          <p:cNvSpPr txBox="1"/>
          <p:nvPr/>
        </p:nvSpPr>
        <p:spPr>
          <a:xfrm>
            <a:off x="0" y="0"/>
            <a:ext cx="90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4. </a:t>
            </a:r>
            <a:r>
              <a:rPr lang="ko-KR" altLang="en-US" sz="4000" dirty="0" err="1"/>
              <a:t>로보가이드</a:t>
            </a:r>
            <a:r>
              <a:rPr lang="ko-KR" altLang="en-US" sz="4000" dirty="0"/>
              <a:t> 케이블</a:t>
            </a:r>
          </a:p>
        </p:txBody>
      </p:sp>
      <p:pic>
        <p:nvPicPr>
          <p:cNvPr id="5" name="Picture 4" descr="A yellow robot with a blue cord&#10;&#10;Description automatically generated">
            <a:extLst>
              <a:ext uri="{FF2B5EF4-FFF2-40B4-BE49-F238E27FC236}">
                <a16:creationId xmlns:a16="http://schemas.microsoft.com/office/drawing/2014/main" id="{37BBF538-5220-CE33-DF42-78B34DE7F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398" y="707886"/>
            <a:ext cx="3690852" cy="530440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896947"/>
            <a:ext cx="16235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잘 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67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574DF-C254-EDB2-3E7B-72F5A072AA57}"/>
              </a:ext>
            </a:extLst>
          </p:cNvPr>
          <p:cNvSpPr txBox="1"/>
          <p:nvPr/>
        </p:nvSpPr>
        <p:spPr>
          <a:xfrm>
            <a:off x="0" y="0"/>
            <a:ext cx="90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5. PR</a:t>
            </a:r>
            <a:r>
              <a:rPr lang="ko-KR" altLang="en-US" sz="4000" dirty="0"/>
              <a:t> </a:t>
            </a:r>
            <a:r>
              <a:rPr lang="en-US" altLang="ko-KR" sz="4000" dirty="0"/>
              <a:t>Indirect Index </a:t>
            </a:r>
            <a:r>
              <a:rPr lang="ko-KR" altLang="en-US" sz="4000" dirty="0"/>
              <a:t>사용 이유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485E0-07FD-77FA-87B1-FAB8AD20997E}"/>
              </a:ext>
            </a:extLst>
          </p:cNvPr>
          <p:cNvSpPr txBox="1"/>
          <p:nvPr/>
        </p:nvSpPr>
        <p:spPr>
          <a:xfrm>
            <a:off x="733425" y="1114425"/>
            <a:ext cx="84677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조건문을 사용하여 같은 동작을 반복하는 시퀀스를 처리할 경우 모든 조건문에 프로그램 구성은 똑같지만 좌표만 바뀝니다</a:t>
            </a:r>
            <a:r>
              <a:rPr lang="en-US" altLang="ko-KR" dirty="0"/>
              <a:t>. </a:t>
            </a:r>
            <a:r>
              <a:rPr lang="ko-KR" altLang="en-US" dirty="0"/>
              <a:t>이러한 점을 </a:t>
            </a:r>
            <a:r>
              <a:rPr lang="en-US" altLang="ko-KR" dirty="0"/>
              <a:t>Indirect Index</a:t>
            </a:r>
            <a:r>
              <a:rPr lang="ko-KR" altLang="en-US" dirty="0"/>
              <a:t>를 이용한다면 조건문의 내용을 한 번만 적는 대신 </a:t>
            </a:r>
            <a:r>
              <a:rPr lang="en-US" altLang="ko-KR" dirty="0"/>
              <a:t>R[]</a:t>
            </a:r>
            <a:r>
              <a:rPr lang="ko-KR" altLang="en-US" dirty="0"/>
              <a:t>에 변화에 따라 다른 좌표에 접근할 수 있습니다</a:t>
            </a:r>
            <a:r>
              <a:rPr lang="en-US" altLang="ko-KR" dirty="0"/>
              <a:t>. </a:t>
            </a:r>
            <a:r>
              <a:rPr lang="ko-KR" altLang="en-US" dirty="0"/>
              <a:t>이러한 점은 조건문보다 프로그램을 훨씬 짧고 간편하게 작성할 수 있기 때문에 </a:t>
            </a:r>
            <a:r>
              <a:rPr lang="en-US" altLang="ko-KR" dirty="0"/>
              <a:t>Indirect Index</a:t>
            </a:r>
            <a:r>
              <a:rPr lang="ko-KR" altLang="en-US" dirty="0"/>
              <a:t>를 사용했습니다</a:t>
            </a:r>
            <a:r>
              <a:rPr lang="en-US" altLang="ko-KR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7849A3-BE16-5C82-1B24-24B438DCD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25" y="3343025"/>
            <a:ext cx="4491146" cy="2562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1484E2D-C6B9-C1E7-67DE-F33215DD2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42300"/>
            <a:ext cx="4410310" cy="25632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830AA72A-F8B3-7BF1-CC85-0D8A90C75069}"/>
              </a:ext>
            </a:extLst>
          </p:cNvPr>
          <p:cNvSpPr/>
          <p:nvPr/>
        </p:nvSpPr>
        <p:spPr>
          <a:xfrm>
            <a:off x="3136350" y="5796450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DB3B3E-90B7-92F5-3998-E7A88DC3D5B6}"/>
              </a:ext>
            </a:extLst>
          </p:cNvPr>
          <p:cNvSpPr/>
          <p:nvPr/>
        </p:nvSpPr>
        <p:spPr>
          <a:xfrm>
            <a:off x="3136350" y="6096487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3D306B0-6806-27EE-B648-B173EA468DFA}"/>
              </a:ext>
            </a:extLst>
          </p:cNvPr>
          <p:cNvSpPr/>
          <p:nvPr/>
        </p:nvSpPr>
        <p:spPr>
          <a:xfrm>
            <a:off x="3136350" y="6377474"/>
            <a:ext cx="90000" cy="90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F6F0F1-0EFB-2F05-F7CE-151310643144}"/>
              </a:ext>
            </a:extLst>
          </p:cNvPr>
          <p:cNvSpPr txBox="1"/>
          <p:nvPr/>
        </p:nvSpPr>
        <p:spPr>
          <a:xfrm>
            <a:off x="916398" y="292056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Indirect Index</a:t>
            </a:r>
            <a:r>
              <a:rPr lang="ko-KR" altLang="en-US" dirty="0"/>
              <a:t>를 사용하지 않은 경우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D67BC-D16B-FE21-5CAB-87CCEB27D411}"/>
              </a:ext>
            </a:extLst>
          </p:cNvPr>
          <p:cNvSpPr txBox="1"/>
          <p:nvPr/>
        </p:nvSpPr>
        <p:spPr>
          <a:xfrm>
            <a:off x="6167555" y="292056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Indirect Index</a:t>
            </a:r>
            <a:r>
              <a:rPr lang="ko-KR" altLang="en-US" dirty="0"/>
              <a:t>를 사용한 경우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2D940C-B617-D144-EE9B-E894BCF17FC0}"/>
              </a:ext>
            </a:extLst>
          </p:cNvPr>
          <p:cNvCxnSpPr/>
          <p:nvPr/>
        </p:nvCxnSpPr>
        <p:spPr>
          <a:xfrm>
            <a:off x="5202647" y="3667125"/>
            <a:ext cx="3504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7A57393-695B-C197-82CA-210AAC3F73C1}"/>
              </a:ext>
            </a:extLst>
          </p:cNvPr>
          <p:cNvCxnSpPr/>
          <p:nvPr/>
        </p:nvCxnSpPr>
        <p:spPr>
          <a:xfrm>
            <a:off x="5543550" y="3667125"/>
            <a:ext cx="0" cy="299085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7A9F793-BC4B-EBE0-FE91-01F8E2EDC3A9}"/>
              </a:ext>
            </a:extLst>
          </p:cNvPr>
          <p:cNvCxnSpPr/>
          <p:nvPr/>
        </p:nvCxnSpPr>
        <p:spPr>
          <a:xfrm>
            <a:off x="5202648" y="6657975"/>
            <a:ext cx="3504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95D279-219E-315B-F637-3A5E44525AFE}"/>
              </a:ext>
            </a:extLst>
          </p:cNvPr>
          <p:cNvCxnSpPr/>
          <p:nvPr/>
        </p:nvCxnSpPr>
        <p:spPr>
          <a:xfrm>
            <a:off x="10227202" y="3667125"/>
            <a:ext cx="3504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206304-2714-3199-3BD5-1CC43C89532A}"/>
              </a:ext>
            </a:extLst>
          </p:cNvPr>
          <p:cNvCxnSpPr>
            <a:cxnSpLocks/>
          </p:cNvCxnSpPr>
          <p:nvPr/>
        </p:nvCxnSpPr>
        <p:spPr>
          <a:xfrm>
            <a:off x="10568104" y="3657600"/>
            <a:ext cx="0" cy="676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60DC09-2D8B-9CC5-CECD-FF7E6FE743B3}"/>
              </a:ext>
            </a:extLst>
          </p:cNvPr>
          <p:cNvCxnSpPr/>
          <p:nvPr/>
        </p:nvCxnSpPr>
        <p:spPr>
          <a:xfrm>
            <a:off x="10227202" y="4324350"/>
            <a:ext cx="35042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096000" y="6001821"/>
            <a:ext cx="574454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저도 이렇게는 안해봤는데 정말 잘했습니다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5523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574DF-C254-EDB2-3E7B-72F5A072AA57}"/>
              </a:ext>
            </a:extLst>
          </p:cNvPr>
          <p:cNvSpPr txBox="1"/>
          <p:nvPr/>
        </p:nvSpPr>
        <p:spPr>
          <a:xfrm>
            <a:off x="0" y="0"/>
            <a:ext cx="90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6. Vision false count</a:t>
            </a:r>
            <a:endParaRPr lang="ko-KR" altLang="en-US" sz="4000" dirty="0"/>
          </a:p>
        </p:txBody>
      </p:sp>
      <p:pic>
        <p:nvPicPr>
          <p:cNvPr id="4" name="Picture 3" descr="A computer code with black text&#10;&#10;Description automatically generated">
            <a:extLst>
              <a:ext uri="{FF2B5EF4-FFF2-40B4-BE49-F238E27FC236}">
                <a16:creationId xmlns:a16="http://schemas.microsoft.com/office/drawing/2014/main" id="{A5A76BDD-3460-2C2C-C3C9-7C17C705F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025" y="780938"/>
            <a:ext cx="5658657" cy="2648062"/>
          </a:xfrm>
          <a:prstGeom prst="rect">
            <a:avLst/>
          </a:prstGeom>
        </p:spPr>
      </p:pic>
      <p:pic>
        <p:nvPicPr>
          <p:cNvPr id="6" name="Picture 5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31BF59FF-71A6-E662-CDAF-EF79279925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02052"/>
            <a:ext cx="5223209" cy="24094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4BD718-FF2D-CA79-3D80-FD72CBBAF189}"/>
              </a:ext>
            </a:extLst>
          </p:cNvPr>
          <p:cNvSpPr txBox="1"/>
          <p:nvPr/>
        </p:nvSpPr>
        <p:spPr>
          <a:xfrm>
            <a:off x="609600" y="2578722"/>
            <a:ext cx="369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R[86] : </a:t>
            </a:r>
            <a:r>
              <a:rPr lang="ko-KR" altLang="en-US" dirty="0" err="1"/>
              <a:t>비젼</a:t>
            </a:r>
            <a:r>
              <a:rPr lang="ko-KR" altLang="en-US" dirty="0"/>
              <a:t> 실패 카운트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실패 </a:t>
            </a:r>
            <a:r>
              <a:rPr lang="en-US" altLang="ko-KR" dirty="0"/>
              <a:t>3</a:t>
            </a:r>
            <a:r>
              <a:rPr lang="ko-KR" altLang="en-US" dirty="0"/>
              <a:t>번하게 되면 에러 화면 표시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609600" y="6204857"/>
            <a:ext cx="162352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dirty="0" smtClean="0"/>
              <a:t>잘 했습니다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619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574DF-C254-EDB2-3E7B-72F5A072AA57}"/>
              </a:ext>
            </a:extLst>
          </p:cNvPr>
          <p:cNvSpPr txBox="1"/>
          <p:nvPr/>
        </p:nvSpPr>
        <p:spPr>
          <a:xfrm>
            <a:off x="0" y="0"/>
            <a:ext cx="90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7. Auto Exposure,</a:t>
            </a:r>
            <a:r>
              <a:rPr lang="ko-KR" altLang="en-US" sz="4000" dirty="0"/>
              <a:t> </a:t>
            </a:r>
            <a:r>
              <a:rPr lang="en-US" altLang="ko-KR" sz="4000" dirty="0"/>
              <a:t>Multi Exposure </a:t>
            </a:r>
            <a:endParaRPr lang="ko-KR" altLang="en-US" sz="4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FBB447-FE97-4BAA-FE2F-2F5DA266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032" y="2810191"/>
            <a:ext cx="5353600" cy="1990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55A3732-52AB-4D14-3001-DA8D68013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88" y="2810191"/>
            <a:ext cx="5312512" cy="1990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11EBE4F-D01C-BD6E-8992-A97D574CA9C8}"/>
              </a:ext>
            </a:extLst>
          </p:cNvPr>
          <p:cNvSpPr txBox="1"/>
          <p:nvPr/>
        </p:nvSpPr>
        <p:spPr>
          <a:xfrm>
            <a:off x="1504950" y="234315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Multi Exposure </a:t>
            </a:r>
            <a:r>
              <a:rPr lang="ko-KR" altLang="en-US" dirty="0"/>
              <a:t>적용 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489BA0-DB9C-0545-65EB-F18F738FC608}"/>
              </a:ext>
            </a:extLst>
          </p:cNvPr>
          <p:cNvSpPr txBox="1"/>
          <p:nvPr/>
        </p:nvSpPr>
        <p:spPr>
          <a:xfrm>
            <a:off x="7222457" y="2343150"/>
            <a:ext cx="371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Multi Exposure </a:t>
            </a:r>
            <a:r>
              <a:rPr lang="ko-KR" altLang="en-US" dirty="0"/>
              <a:t>적용 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0828" y="5477069"/>
            <a:ext cx="111844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ko-KR" altLang="en-US" dirty="0" smtClean="0"/>
              <a:t>훨씬 더 구분이 쉬워진 것을 아실 수 있을 겁니다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Exposure </a:t>
            </a:r>
            <a:r>
              <a:rPr lang="ko-KR" altLang="en-US" dirty="0" smtClean="0"/>
              <a:t>값을 자동 설정 말고 수동 설정도 가능할 텐데 이러면 이미지를 좀 더 밝게 만들 수 있을 겁니다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0111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6574DF-C254-EDB2-3E7B-72F5A072AA57}"/>
              </a:ext>
            </a:extLst>
          </p:cNvPr>
          <p:cNvSpPr txBox="1"/>
          <p:nvPr/>
        </p:nvSpPr>
        <p:spPr>
          <a:xfrm>
            <a:off x="0" y="0"/>
            <a:ext cx="9079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8. HMI </a:t>
            </a:r>
            <a:r>
              <a:rPr lang="ko-KR" altLang="en-US" sz="4000" dirty="0"/>
              <a:t>잔상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A7FD3-ECBF-EF39-F673-DB9168F74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04" y="2822715"/>
            <a:ext cx="2700000" cy="17986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31E379-2B7C-3053-4C99-4A07375E3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5004" y="4889611"/>
            <a:ext cx="2700000" cy="1800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DA6B6D-AD55-03C7-1BAD-169F5A3B5F72}"/>
              </a:ext>
            </a:extLst>
          </p:cNvPr>
          <p:cNvSpPr txBox="1"/>
          <p:nvPr/>
        </p:nvSpPr>
        <p:spPr>
          <a:xfrm>
            <a:off x="1087294" y="700806"/>
            <a:ext cx="90798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HMI</a:t>
            </a:r>
            <a:r>
              <a:rPr lang="ko-KR" altLang="en-US" dirty="0"/>
              <a:t>에 잔상이 남는 것은 </a:t>
            </a:r>
            <a:r>
              <a:rPr lang="en-US" altLang="ko-KR" dirty="0"/>
              <a:t>F1-F5</a:t>
            </a:r>
            <a:r>
              <a:rPr lang="ko-KR" altLang="en-US" dirty="0"/>
              <a:t>에 할당한 버튼의 위치가 깨지는 것으로 확인 됐습니다</a:t>
            </a:r>
            <a:r>
              <a:rPr lang="en-US" altLang="ko-KR" dirty="0"/>
              <a:t>. </a:t>
            </a:r>
            <a:r>
              <a:rPr lang="ko-KR" altLang="en-US" dirty="0"/>
              <a:t>교육 </a:t>
            </a:r>
            <a:r>
              <a:rPr lang="en-US" altLang="ko-KR" dirty="0"/>
              <a:t>Cell</a:t>
            </a:r>
            <a:r>
              <a:rPr lang="ko-KR" altLang="en-US" dirty="0"/>
              <a:t>의 </a:t>
            </a:r>
            <a:r>
              <a:rPr lang="en-US" altLang="ko-KR" dirty="0"/>
              <a:t>HMI</a:t>
            </a:r>
            <a:r>
              <a:rPr lang="ko-KR" altLang="en-US" dirty="0"/>
              <a:t>도 화면이 </a:t>
            </a:r>
            <a:r>
              <a:rPr lang="ko-KR" altLang="en-US" dirty="0" err="1"/>
              <a:t>켜짐과</a:t>
            </a:r>
            <a:r>
              <a:rPr lang="ko-KR" altLang="en-US" dirty="0"/>
              <a:t> 동시에 깨짐이 발생한 것으로 보아</a:t>
            </a:r>
            <a:r>
              <a:rPr lang="en-US" altLang="ko-KR" dirty="0"/>
              <a:t>, </a:t>
            </a:r>
            <a:r>
              <a:rPr lang="ko-KR" altLang="en-US" dirty="0"/>
              <a:t>버튼으로 화면 이동과는 관계가 없는 것 같습니다</a:t>
            </a:r>
            <a:r>
              <a:rPr lang="en-US" altLang="ko-KR" dirty="0"/>
              <a:t>. </a:t>
            </a:r>
            <a:r>
              <a:rPr lang="ko-KR" altLang="en-US" dirty="0"/>
              <a:t>가장 최근에 생각한 해결법은 버튼의 크기를 </a:t>
            </a:r>
            <a:endParaRPr lang="en-US" altLang="ko-KR" dirty="0"/>
          </a:p>
          <a:p>
            <a:r>
              <a:rPr lang="en-US" altLang="ko-KR" dirty="0"/>
              <a:t>1px * 1px</a:t>
            </a:r>
            <a:r>
              <a:rPr lang="ko-KR" altLang="en-US" dirty="0"/>
              <a:t>로 만들어 </a:t>
            </a:r>
            <a:r>
              <a:rPr lang="en-US" altLang="ko-KR" dirty="0"/>
              <a:t>HMI </a:t>
            </a:r>
            <a:r>
              <a:rPr lang="ko-KR" altLang="en-US" dirty="0"/>
              <a:t>화면에서 최대한 작게 만든 후 구석에 위치 시키는 것입니다</a:t>
            </a:r>
            <a:r>
              <a:rPr lang="en-US" altLang="ko-KR" dirty="0"/>
              <a:t>. </a:t>
            </a:r>
            <a:r>
              <a:rPr lang="ko-KR" altLang="en-US" dirty="0"/>
              <a:t>해당 방법이 버튼을 자세히 찾지 않으면 보이지 않지만 </a:t>
            </a:r>
            <a:r>
              <a:rPr lang="ko-KR" altLang="en-US" dirty="0" err="1"/>
              <a:t>정석적인</a:t>
            </a:r>
            <a:r>
              <a:rPr lang="ko-KR" altLang="en-US" dirty="0"/>
              <a:t> 방법이라고 보기는 어려운 것 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90212C-ABAC-6830-C1FC-B4FD90FD05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838" y="4740542"/>
            <a:ext cx="3154377" cy="209813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6DE55F-6DDE-A748-D988-E00978408B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1728" y="2723345"/>
            <a:ext cx="3129453" cy="18980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6F7451E-6D86-FC75-5509-F5E41FBE8F70}"/>
              </a:ext>
            </a:extLst>
          </p:cNvPr>
          <p:cNvSpPr txBox="1"/>
          <p:nvPr/>
        </p:nvSpPr>
        <p:spPr>
          <a:xfrm>
            <a:off x="2450969" y="2455132"/>
            <a:ext cx="2422689" cy="36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교육 </a:t>
            </a:r>
            <a:r>
              <a:rPr lang="en-US" altLang="ko-KR" dirty="0"/>
              <a:t>Cell</a:t>
            </a:r>
            <a:r>
              <a:rPr lang="ko-KR" altLang="en-US" dirty="0"/>
              <a:t>의 </a:t>
            </a:r>
            <a:r>
              <a:rPr lang="en-US" altLang="ko-KR" dirty="0"/>
              <a:t>HMI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FCAAF9-8428-1B69-43EC-8EB0560CE296}"/>
              </a:ext>
            </a:extLst>
          </p:cNvPr>
          <p:cNvSpPr txBox="1"/>
          <p:nvPr/>
        </p:nvSpPr>
        <p:spPr>
          <a:xfrm>
            <a:off x="7744436" y="2455131"/>
            <a:ext cx="2422689" cy="36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5/18 </a:t>
            </a:r>
            <a:r>
              <a:rPr lang="ko-KR" altLang="en-US" dirty="0"/>
              <a:t>과제 </a:t>
            </a:r>
            <a:r>
              <a:rPr lang="en-US" altLang="ko-KR" dirty="0"/>
              <a:t>HMI</a:t>
            </a:r>
            <a:endParaRPr lang="ko-KR" alt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9CA21-9924-69C0-BC01-251DCA6F0404}"/>
              </a:ext>
            </a:extLst>
          </p:cNvPr>
          <p:cNvSpPr/>
          <p:nvPr/>
        </p:nvSpPr>
        <p:spPr>
          <a:xfrm>
            <a:off x="2295525" y="4889611"/>
            <a:ext cx="933450" cy="3675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0F8741-FEF1-EE4D-64EC-EBBC5DEC4D71}"/>
              </a:ext>
            </a:extLst>
          </p:cNvPr>
          <p:cNvSpPr txBox="1"/>
          <p:nvPr/>
        </p:nvSpPr>
        <p:spPr>
          <a:xfrm>
            <a:off x="339561" y="4889610"/>
            <a:ext cx="2422689" cy="36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깨짐 발생 →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62AF3E-B1B4-920C-D920-903D96F2B452}"/>
              </a:ext>
            </a:extLst>
          </p:cNvPr>
          <p:cNvSpPr txBox="1"/>
          <p:nvPr/>
        </p:nvSpPr>
        <p:spPr>
          <a:xfrm>
            <a:off x="28280" y="3415736"/>
            <a:ext cx="242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Share Point Designer </a:t>
            </a:r>
            <a:r>
              <a:rPr lang="ko-KR" altLang="en-US" dirty="0"/>
              <a:t>화면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06A6CC-F0EB-166F-AFD0-F22884AD01F5}"/>
              </a:ext>
            </a:extLst>
          </p:cNvPr>
          <p:cNvSpPr txBox="1"/>
          <p:nvPr/>
        </p:nvSpPr>
        <p:spPr>
          <a:xfrm>
            <a:off x="5055004" y="3429000"/>
            <a:ext cx="2422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Share Point Designer </a:t>
            </a:r>
            <a:r>
              <a:rPr lang="ko-KR" altLang="en-US" dirty="0"/>
              <a:t>화면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3071F4-B82A-1333-60B1-036DCB6CC963}"/>
              </a:ext>
            </a:extLst>
          </p:cNvPr>
          <p:cNvSpPr/>
          <p:nvPr/>
        </p:nvSpPr>
        <p:spPr>
          <a:xfrm>
            <a:off x="10029826" y="6386513"/>
            <a:ext cx="50006" cy="547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A7BB14E-7AEB-85B2-1020-63B7D260FCC8}"/>
              </a:ext>
            </a:extLst>
          </p:cNvPr>
          <p:cNvSpPr/>
          <p:nvPr/>
        </p:nvSpPr>
        <p:spPr>
          <a:xfrm>
            <a:off x="10157223" y="6380521"/>
            <a:ext cx="50006" cy="547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F1C350-6C80-B827-459D-52EB7B3217DE}"/>
              </a:ext>
            </a:extLst>
          </p:cNvPr>
          <p:cNvSpPr txBox="1"/>
          <p:nvPr/>
        </p:nvSpPr>
        <p:spPr>
          <a:xfrm>
            <a:off x="9693832" y="6216493"/>
            <a:ext cx="2422689" cy="36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← 깨짐 발생 </a:t>
            </a:r>
          </a:p>
        </p:txBody>
      </p:sp>
    </p:spTree>
    <p:extLst>
      <p:ext uri="{BB962C8B-B14F-4D97-AF65-F5344CB8AC3E}">
        <p14:creationId xmlns:p14="http://schemas.microsoft.com/office/powerpoint/2010/main" val="9459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691</Words>
  <Application>Microsoft Office PowerPoint</Application>
  <PresentationFormat>와이드스크린</PresentationFormat>
  <Paragraphs>80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PowerPoint 프레젠테이션</vt:lpstr>
      <vt:lpstr>0521 답변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0521 답변</vt:lpstr>
      <vt:lpstr>PowerPoint 프레젠테이션</vt:lpstr>
      <vt:lpstr>메일 내용 답변1</vt:lpstr>
      <vt:lpstr>메일 내용 답변2</vt:lpstr>
      <vt:lpstr>메일 내용 답변3</vt:lpstr>
      <vt:lpstr>과제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</dc:creator>
  <cp:lastModifiedBy>fkc</cp:lastModifiedBy>
  <cp:revision>28</cp:revision>
  <dcterms:created xsi:type="dcterms:W3CDTF">2024-05-16T10:35:50Z</dcterms:created>
  <dcterms:modified xsi:type="dcterms:W3CDTF">2024-05-21T08:43:11Z</dcterms:modified>
</cp:coreProperties>
</file>