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5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24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4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1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43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97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6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443A-BA80-4FA8-B6FF-F6F85715A0EC}" type="datetimeFigureOut">
              <a:rPr lang="ko-KR" altLang="en-US" smtClean="0"/>
              <a:t>2024/05/27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7227-93DC-4E61-AD21-E522C8151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36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2004" y="2600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Elasticity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98" y="924886"/>
            <a:ext cx="100965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119" y="3951215"/>
            <a:ext cx="90013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1798" y="3813650"/>
            <a:ext cx="112337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그림 (</a:t>
            </a:r>
            <a:r>
              <a:rPr lang="ko-KR" altLang="en-US" sz="1400" dirty="0" err="1" smtClean="0"/>
              <a:t>i</a:t>
            </a:r>
            <a:r>
              <a:rPr lang="ko-KR" altLang="en-US" sz="1400" dirty="0" smtClean="0"/>
              <a:t>)와 같이 원을 모델 패턴으로 학습했고 그림 (</a:t>
            </a:r>
            <a:r>
              <a:rPr lang="ko-KR" altLang="en-US" sz="1400" dirty="0" err="1" smtClean="0"/>
              <a:t>ii</a:t>
            </a:r>
            <a:r>
              <a:rPr lang="ko-KR" altLang="en-US" sz="1400" dirty="0" smtClean="0"/>
              <a:t>)와 같이 이미지에 오각형이 있다고 가정합니다.</a:t>
            </a:r>
            <a:endParaRPr lang="en-US" altLang="ko-KR" sz="1400" dirty="0" smtClean="0"/>
          </a:p>
          <a:p>
            <a:r>
              <a:rPr lang="ko-KR" altLang="en-US" sz="1400" dirty="0" smtClean="0"/>
              <a:t>허용 탄성</a:t>
            </a:r>
            <a:r>
              <a:rPr lang="en-US" altLang="ko-KR" sz="1400" dirty="0" smtClean="0"/>
              <a:t>(Elasticity)</a:t>
            </a:r>
            <a:r>
              <a:rPr lang="ko-KR" altLang="en-US" sz="1400" dirty="0" smtClean="0"/>
              <a:t>에 작은 값을 설정하면 그림 (</a:t>
            </a:r>
            <a:r>
              <a:rPr lang="ko-KR" altLang="en-US" sz="1400" dirty="0" err="1" smtClean="0"/>
              <a:t>ii</a:t>
            </a:r>
            <a:r>
              <a:rPr lang="ko-KR" altLang="en-US" sz="1400" dirty="0" smtClean="0"/>
              <a:t>)의 패턴은 기하학적으로 다르다고 판단되어 찾을 수 없습니다.</a:t>
            </a:r>
            <a:endParaRPr lang="en-US" altLang="ko-KR" sz="1400" dirty="0" smtClean="0"/>
          </a:p>
          <a:p>
            <a:r>
              <a:rPr lang="ko-KR" altLang="en-US" sz="1400" dirty="0" smtClean="0"/>
              <a:t>그러나 허용 탄성</a:t>
            </a:r>
            <a:r>
              <a:rPr lang="en-US" altLang="ko-KR" sz="1400" dirty="0" smtClean="0"/>
              <a:t> (Elasticity) </a:t>
            </a:r>
            <a:r>
              <a:rPr lang="ko-KR" altLang="en-US" sz="1400" dirty="0" smtClean="0"/>
              <a:t>에 큰 값을 설정하면 그림 (</a:t>
            </a:r>
            <a:r>
              <a:rPr lang="ko-KR" altLang="en-US" sz="1400" dirty="0" err="1" smtClean="0"/>
              <a:t>iii</a:t>
            </a:r>
            <a:r>
              <a:rPr lang="ko-KR" altLang="en-US" sz="1400" dirty="0" smtClean="0"/>
              <a:t>)의 패턴도 동일한 기하학으로 간주되어 찾을 수 있습니다.</a:t>
            </a:r>
            <a:endParaRPr lang="en-US" altLang="ko-KR" sz="1400" dirty="0" smtClean="0"/>
          </a:p>
          <a:p>
            <a:r>
              <a:rPr lang="ko-KR" altLang="en-US" sz="1400" dirty="0" smtClean="0"/>
              <a:t>허용 탄성에 큰 값을 설정하면 GPM 위치 도구는 많은 변형된 기하학을 고려해야 하며 패턴을 찾는 데 더 오랜 시간이 걸립니다. </a:t>
            </a:r>
            <a:endParaRPr lang="en-US" altLang="ko-KR" sz="1400" dirty="0" smtClean="0"/>
          </a:p>
          <a:p>
            <a:r>
              <a:rPr lang="ko-KR" altLang="en-US" sz="1400" dirty="0" smtClean="0"/>
              <a:t>반대로, 작은 값을 설정하면 더 짧은 위치 시간이 발생합니다.</a:t>
            </a:r>
            <a:endParaRPr lang="en-US" altLang="ko-KR" sz="1400" dirty="0" smtClean="0"/>
          </a:p>
          <a:p>
            <a:r>
              <a:rPr lang="ko-KR" altLang="en-US" sz="1400" dirty="0" smtClean="0"/>
              <a:t>허용 탄성에 큰 값을 설정하면 높은 점수로 패턴을 찾을 수 있는 것처럼 보이지만, 이 설정은 종종 잘못된 위치 또는 일치하는 패턴을 찾지 못하는 경향이 있습니다. </a:t>
            </a:r>
            <a:endParaRPr lang="en-US" altLang="ko-KR" sz="1400" dirty="0" smtClean="0"/>
          </a:p>
          <a:p>
            <a:r>
              <a:rPr lang="ko-KR" altLang="en-US" sz="1400" dirty="0" smtClean="0"/>
              <a:t>이는 그림 (</a:t>
            </a:r>
            <a:r>
              <a:rPr lang="ko-KR" altLang="en-US" sz="1400" dirty="0" err="1" smtClean="0"/>
              <a:t>iii</a:t>
            </a:r>
            <a:r>
              <a:rPr lang="ko-KR" altLang="en-US" sz="1400" dirty="0" smtClean="0"/>
              <a:t>)의 예시에서도 추론할 수 </a:t>
            </a:r>
            <a:r>
              <a:rPr lang="ko-KR" altLang="en-US" sz="1400" dirty="0" err="1" smtClean="0"/>
              <a:t>있습니다.일반적으로</a:t>
            </a:r>
            <a:r>
              <a:rPr lang="ko-KR" altLang="en-US" sz="1400" dirty="0" smtClean="0"/>
              <a:t> 허용 탄성에 큰 값을 설정하면 잘못된 위치가 자주 발생할 수 있다는 점을 명심하십시오.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78840" y="5964572"/>
            <a:ext cx="974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=&gt; 5px </a:t>
            </a:r>
            <a:r>
              <a:rPr lang="ko-KR" altLang="en-US" dirty="0" smtClean="0"/>
              <a:t>설정 시 비슷한 패턴 형태만 가지고 있으면 비전 인식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6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613" y="243281"/>
            <a:ext cx="646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넓게 잡으면 안되는 이유</a:t>
            </a:r>
            <a:r>
              <a:rPr lang="en-US" altLang="ko-KR" dirty="0" smtClean="0"/>
              <a:t>: OVERLAP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57" y="1174457"/>
            <a:ext cx="3032901" cy="24244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79" y="1572912"/>
            <a:ext cx="4753638" cy="1581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657" y="3892492"/>
            <a:ext cx="3032901" cy="2429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47" y="4114582"/>
            <a:ext cx="4801270" cy="16766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7279" y="6105184"/>
            <a:ext cx="666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티칭</a:t>
            </a:r>
            <a:r>
              <a:rPr lang="ko-KR" altLang="en-US" dirty="0" smtClean="0"/>
              <a:t> 영역이 커지면 오버랩</a:t>
            </a:r>
            <a:r>
              <a:rPr lang="en-US" altLang="ko-KR" dirty="0" smtClean="0"/>
              <a:t>(</a:t>
            </a:r>
            <a:r>
              <a:rPr lang="ko-KR" altLang="en-US" dirty="0" smtClean="0"/>
              <a:t>겹침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상태에 대한 허용치도 높아져</a:t>
            </a:r>
            <a:endParaRPr lang="en-US" altLang="ko-KR" dirty="0" smtClean="0"/>
          </a:p>
          <a:p>
            <a:r>
              <a:rPr lang="ko-KR" altLang="en-US" dirty="0" smtClean="0"/>
              <a:t>많은 결과를 잡게 됨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패턴 영역을 작게 잡으라고 말한 이유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4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fkc</dc:creator>
  <cp:lastModifiedBy>fkc</cp:lastModifiedBy>
  <cp:revision>1</cp:revision>
  <dcterms:created xsi:type="dcterms:W3CDTF">2024-05-27T01:14:14Z</dcterms:created>
  <dcterms:modified xsi:type="dcterms:W3CDTF">2024-05-27T01:21:04Z</dcterms:modified>
</cp:coreProperties>
</file>