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9"/>
    <p:restoredTop sz="94677"/>
  </p:normalViewPr>
  <p:slideViewPr>
    <p:cSldViewPr snapToGrid="0" snapToObjects="1">
      <p:cViewPr>
        <p:scale>
          <a:sx n="82" d="100"/>
          <a:sy n="82" d="100"/>
        </p:scale>
        <p:origin x="4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B0A7-30E8-1741-973E-227995950974}" type="datetimeFigureOut">
              <a:rPr kumimoji="1" lang="ko-KR" altLang="en-US" smtClean="0"/>
              <a:t>2017. 6. 20.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60E31-3665-9349-AF4D-6794AC2BCC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91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959318" y="1418122"/>
            <a:ext cx="104283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500" dirty="0" smtClean="0"/>
              <a:t>매니코어 환경에서 </a:t>
            </a:r>
            <a:r>
              <a:rPr kumimoji="1" lang="en-US" altLang="ko-KR" sz="3500" dirty="0" smtClean="0"/>
              <a:t>PARSEC </a:t>
            </a:r>
            <a:r>
              <a:rPr kumimoji="1" lang="ko-KR" altLang="en-US" sz="3500" dirty="0" smtClean="0"/>
              <a:t>벤치마크 </a:t>
            </a:r>
            <a:r>
              <a:rPr kumimoji="1" lang="en-US" altLang="ko-KR" sz="3500" dirty="0" smtClean="0"/>
              <a:t>ROI </a:t>
            </a:r>
            <a:r>
              <a:rPr kumimoji="1" lang="ko-KR" altLang="en-US" sz="3500" dirty="0" smtClean="0"/>
              <a:t>확장성 분석</a:t>
            </a:r>
            <a:endParaRPr kumimoji="1" lang="ko-KR" altLang="en-US" sz="3500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3891467" y="3791552"/>
            <a:ext cx="4564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/>
              <a:t>서동주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경주현 </a:t>
            </a:r>
            <a:r>
              <a:rPr kumimoji="1" lang="en-US" altLang="ko-KR" sz="2400" dirty="0" smtClean="0"/>
              <a:t>,</a:t>
            </a:r>
            <a:r>
              <a:rPr kumimoji="1" lang="ko-KR" altLang="en-US" sz="2400" dirty="0" smtClean="0"/>
              <a:t> </a:t>
            </a:r>
            <a:r>
              <a:rPr kumimoji="1" lang="ko-KR" altLang="en-US" sz="2400" dirty="0" smtClean="0"/>
              <a:t>임성수 </a:t>
            </a:r>
            <a:r>
              <a:rPr kumimoji="1" lang="en-US" altLang="ko-KR" sz="2400" dirty="0" smtClean="0"/>
              <a:t>/</a:t>
            </a:r>
            <a:r>
              <a:rPr kumimoji="1" lang="ko-KR" altLang="en-US" sz="2400" dirty="0" smtClean="0"/>
              <a:t> 국민대</a:t>
            </a:r>
            <a:endParaRPr kumimoji="1" lang="ko-KR" altLang="en-US" sz="24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1026837" y="2209485"/>
            <a:ext cx="5146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An Analysis of ROI Scalability on </a:t>
            </a:r>
            <a:r>
              <a:rPr lang="en-US" altLang="ko-KR" sz="2400" dirty="0" smtClean="0"/>
              <a:t>PARSEC</a:t>
            </a:r>
          </a:p>
          <a:p>
            <a:r>
              <a:rPr lang="en-US" altLang="ko-KR" sz="2400" dirty="0"/>
              <a:t>Benchmark for Many-core System 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4487816" y="4494462"/>
            <a:ext cx="337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smtClean="0"/>
              <a:t>commisori28@gmail.com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8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652211" y="946484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Introduction</a:t>
            </a:r>
            <a:endParaRPr kumimoji="1"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2393932" y="2297850"/>
            <a:ext cx="72932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/>
              <a:t>Increase </a:t>
            </a:r>
            <a:r>
              <a:rPr lang="en-US" altLang="ko-KR" sz="3000" dirty="0" err="1" smtClean="0"/>
              <a:t>cpu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core </a:t>
            </a:r>
            <a:r>
              <a:rPr lang="ko-KR" altLang="en-US" sz="3000" dirty="0"/>
              <a:t>number of commercial </a:t>
            </a:r>
            <a:r>
              <a:rPr lang="ko-KR" altLang="en-US" sz="3000" dirty="0" smtClean="0"/>
              <a:t>chip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Ex) Xeon Phi</a:t>
            </a:r>
          </a:p>
        </p:txBody>
      </p:sp>
      <p:sp>
        <p:nvSpPr>
          <p:cNvPr id="6" name="아래쪽 화살표[D] 5"/>
          <p:cNvSpPr/>
          <p:nvPr/>
        </p:nvSpPr>
        <p:spPr>
          <a:xfrm>
            <a:off x="5791199" y="3523856"/>
            <a:ext cx="498744" cy="866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14825" y="4600473"/>
            <a:ext cx="54514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dirty="0" smtClean="0"/>
              <a:t>Need Operating system scalability</a:t>
            </a:r>
          </a:p>
        </p:txBody>
      </p:sp>
    </p:spTree>
    <p:extLst>
      <p:ext uri="{BB962C8B-B14F-4D97-AF65-F5344CB8AC3E}">
        <p14:creationId xmlns:p14="http://schemas.microsoft.com/office/powerpoint/2010/main" val="13540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652211" y="946484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Introduction</a:t>
            </a:r>
            <a:endParaRPr kumimoji="1"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2078171" y="2206933"/>
            <a:ext cx="7924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We decided to </a:t>
            </a:r>
            <a:r>
              <a:rPr lang="en-US" altLang="ko-KR" sz="3000" dirty="0" smtClean="0"/>
              <a:t>research about scalability</a:t>
            </a:r>
            <a:r>
              <a:rPr lang="ko-KR" altLang="en-US" sz="3000" dirty="0" smtClean="0"/>
              <a:t>, </a:t>
            </a:r>
            <a:endParaRPr lang="en-US" altLang="ko-KR" sz="3000" dirty="0" smtClean="0"/>
          </a:p>
          <a:p>
            <a:r>
              <a:rPr lang="ko-KR" altLang="en-US" sz="3000" dirty="0" smtClean="0"/>
              <a:t>especially </a:t>
            </a:r>
            <a:r>
              <a:rPr lang="ko-KR" altLang="en-US" sz="3000" dirty="0"/>
              <a:t>when running multithreaded programs.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78171" y="3775159"/>
            <a:ext cx="74774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smtClean="0"/>
              <a:t>So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</a:t>
            </a:r>
            <a:endParaRPr lang="en-US" altLang="ko-KR" sz="3000" dirty="0" smtClean="0"/>
          </a:p>
          <a:p>
            <a:r>
              <a:rPr lang="ko-KR" altLang="en-US" sz="3000" dirty="0" smtClean="0"/>
              <a:t>analyze </a:t>
            </a:r>
            <a:r>
              <a:rPr lang="ko-KR" altLang="en-US" sz="3000" dirty="0"/>
              <a:t>the scalability of the actual kernel first.</a:t>
            </a:r>
          </a:p>
        </p:txBody>
      </p:sp>
    </p:spTree>
    <p:extLst>
      <p:ext uri="{BB962C8B-B14F-4D97-AF65-F5344CB8AC3E}">
        <p14:creationId xmlns:p14="http://schemas.microsoft.com/office/powerpoint/2010/main" val="65384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573360" y="868449"/>
            <a:ext cx="285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smtClean="0"/>
              <a:t>Environment</a:t>
            </a:r>
            <a:endParaRPr kumimoji="1" lang="ko-KR" altLang="en-US" sz="4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643" y="2088074"/>
            <a:ext cx="4076700" cy="4076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43" y="4412820"/>
            <a:ext cx="6540500" cy="1397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5011" y="2486746"/>
            <a:ext cx="7924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smtClean="0"/>
              <a:t>We used 120-core </a:t>
            </a:r>
            <a:r>
              <a:rPr lang="en-US" altLang="ko-KR" sz="3000" dirty="0" err="1" smtClean="0"/>
              <a:t>xeon</a:t>
            </a:r>
            <a:r>
              <a:rPr lang="en-US" altLang="ko-KR" sz="3000" dirty="0" smtClean="0"/>
              <a:t>-phi machine,</a:t>
            </a:r>
          </a:p>
          <a:p>
            <a:r>
              <a:rPr lang="en-US" altLang="ko-KR" sz="3000" dirty="0" smtClean="0"/>
              <a:t>4.11-rc8 kernel version, </a:t>
            </a:r>
            <a:r>
              <a:rPr lang="en-US" altLang="ko-KR" sz="3000" dirty="0" err="1" smtClean="0"/>
              <a:t>ubuntu</a:t>
            </a:r>
            <a:r>
              <a:rPr lang="en-US" altLang="ko-KR" sz="3000" dirty="0" smtClean="0"/>
              <a:t> and</a:t>
            </a:r>
          </a:p>
          <a:p>
            <a:r>
              <a:rPr lang="en-US" altLang="ko-KR" sz="3000" dirty="0" smtClean="0"/>
              <a:t>PARSEC 3.0 benchmark.</a:t>
            </a:r>
          </a:p>
        </p:txBody>
      </p:sp>
    </p:spTree>
    <p:extLst>
      <p:ext uri="{BB962C8B-B14F-4D97-AF65-F5344CB8AC3E}">
        <p14:creationId xmlns:p14="http://schemas.microsoft.com/office/powerpoint/2010/main" val="32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4899572" y="868449"/>
            <a:ext cx="2205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Workload</a:t>
            </a:r>
            <a:endParaRPr kumimoji="1"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52" y="2055785"/>
            <a:ext cx="6337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3363068" y="868449"/>
            <a:ext cx="5278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ROI ( Region of Interest )</a:t>
            </a:r>
            <a:endParaRPr kumimoji="1" lang="ko-KR" altLang="en-US" sz="4000" dirty="0"/>
          </a:p>
        </p:txBody>
      </p:sp>
      <p:sp>
        <p:nvSpPr>
          <p:cNvPr id="2" name="직사각형 1"/>
          <p:cNvSpPr/>
          <p:nvPr/>
        </p:nvSpPr>
        <p:spPr>
          <a:xfrm>
            <a:off x="1286601" y="2422924"/>
            <a:ext cx="94318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/>
              <a:t>The interval in which the actual parallelization is performed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79" y="3177368"/>
            <a:ext cx="8081255" cy="28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68526" y="868449"/>
            <a:ext cx="1467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Result</a:t>
            </a:r>
            <a:endParaRPr kumimoji="1"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89" y="3715244"/>
            <a:ext cx="5651500" cy="177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82670" y="2392899"/>
            <a:ext cx="93971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/>
              <a:t>We were able to divide the results </a:t>
            </a:r>
            <a:endParaRPr lang="en-US" altLang="ko-KR" sz="3000" dirty="0" smtClean="0"/>
          </a:p>
          <a:p>
            <a:r>
              <a:rPr lang="ko-KR" altLang="en-US" sz="3000" dirty="0" smtClean="0"/>
              <a:t>into </a:t>
            </a:r>
            <a:r>
              <a:rPr lang="ko-KR" altLang="en-US" sz="3000" dirty="0"/>
              <a:t>two groups based on the degree of data sharing.</a:t>
            </a:r>
          </a:p>
        </p:txBody>
      </p:sp>
    </p:spTree>
    <p:extLst>
      <p:ext uri="{BB962C8B-B14F-4D97-AF65-F5344CB8AC3E}">
        <p14:creationId xmlns:p14="http://schemas.microsoft.com/office/powerpoint/2010/main" val="13135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4"/>
          <p:cNvSpPr txBox="1"/>
          <p:nvPr/>
        </p:nvSpPr>
        <p:spPr>
          <a:xfrm>
            <a:off x="5268526" y="868449"/>
            <a:ext cx="1467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4000" dirty="0" smtClean="0"/>
              <a:t>Result</a:t>
            </a:r>
            <a:endParaRPr kumimoji="1" lang="ko-KR" altLang="en-US" sz="4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26" y="1980555"/>
            <a:ext cx="6842308" cy="42032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6942" y="295880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800" dirty="0"/>
              <a:t>Although there was a </a:t>
            </a:r>
            <a:r>
              <a:rPr lang="ko-KR" altLang="en-US" sz="2800" dirty="0" smtClean="0"/>
              <a:t>difference</a:t>
            </a:r>
            <a:endParaRPr lang="en-US" altLang="ko-KR" sz="2800" dirty="0" smtClean="0"/>
          </a:p>
          <a:p>
            <a:r>
              <a:rPr lang="ko-KR" altLang="en-US" sz="2800" dirty="0" smtClean="0"/>
              <a:t>in </a:t>
            </a:r>
            <a:r>
              <a:rPr lang="ko-KR" altLang="en-US" sz="2800" dirty="0"/>
              <a:t>the experimental results, </a:t>
            </a:r>
            <a:endParaRPr lang="en-US" altLang="ko-KR" sz="2800" dirty="0" smtClean="0"/>
          </a:p>
          <a:p>
            <a:r>
              <a:rPr lang="ko-KR" altLang="en-US" sz="2800" dirty="0" smtClean="0"/>
              <a:t>we </a:t>
            </a:r>
            <a:r>
              <a:rPr lang="ko-KR" altLang="en-US" sz="2800" dirty="0"/>
              <a:t>confirmed that all </a:t>
            </a:r>
            <a:r>
              <a:rPr lang="ko-KR" altLang="en-US" sz="2800" dirty="0" smtClean="0"/>
              <a:t>workloads</a:t>
            </a:r>
            <a:endParaRPr lang="en-US" altLang="ko-KR" sz="2800" dirty="0" smtClean="0"/>
          </a:p>
          <a:p>
            <a:r>
              <a:rPr lang="ko-KR" altLang="en-US" sz="2800" dirty="0" smtClean="0"/>
              <a:t>except </a:t>
            </a:r>
            <a:r>
              <a:rPr lang="ko-KR" altLang="en-US" sz="2800" dirty="0"/>
              <a:t>for blackscholes </a:t>
            </a:r>
            <a:r>
              <a:rPr lang="ko-KR" altLang="en-US" sz="2800" dirty="0" smtClean="0"/>
              <a:t>had</a:t>
            </a:r>
            <a:endParaRPr lang="en-US" altLang="ko-KR" sz="2800" dirty="0" smtClean="0"/>
          </a:p>
          <a:p>
            <a:r>
              <a:rPr lang="ko-KR" altLang="en-US" sz="2800" dirty="0" smtClean="0"/>
              <a:t>problems </a:t>
            </a:r>
            <a:r>
              <a:rPr lang="ko-KR" altLang="en-US" sz="2800" dirty="0"/>
              <a:t>with scalability.</a:t>
            </a:r>
          </a:p>
        </p:txBody>
      </p:sp>
    </p:spTree>
    <p:extLst>
      <p:ext uri="{BB962C8B-B14F-4D97-AF65-F5344CB8AC3E}">
        <p14:creationId xmlns:p14="http://schemas.microsoft.com/office/powerpoint/2010/main" val="4370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/>
          <p:nvPr/>
        </p:nvSpPr>
        <p:spPr>
          <a:xfrm>
            <a:off x="4014060" y="2727702"/>
            <a:ext cx="39466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0" dirty="0" smtClean="0"/>
              <a:t>Thank you</a:t>
            </a:r>
            <a:endParaRPr kumimoji="1"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33890404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145</Words>
  <Application>Microsoft Macintosh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Calibri</vt:lpstr>
      <vt:lpstr>Calibri Light</vt:lpstr>
      <vt:lpstr>추억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(컴퓨터공학과)서동주</dc:creator>
  <cp:lastModifiedBy>(컴퓨터공학과)서동주</cp:lastModifiedBy>
  <cp:revision>6</cp:revision>
  <dcterms:created xsi:type="dcterms:W3CDTF">2017-06-18T04:52:07Z</dcterms:created>
  <dcterms:modified xsi:type="dcterms:W3CDTF">2017-06-19T22:53:52Z</dcterms:modified>
</cp:coreProperties>
</file>