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035" y="2036253"/>
            <a:ext cx="14219048" cy="43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1095" y="3184491"/>
            <a:ext cx="831169" cy="1295238"/>
            <a:chOff x="2311095" y="3184491"/>
            <a:chExt cx="831169" cy="1295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1095" y="3184491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65327" y="1985291"/>
            <a:ext cx="831169" cy="1295238"/>
            <a:chOff x="15365327" y="1985291"/>
            <a:chExt cx="831169" cy="12952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65327" y="1985291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4364" y="1957817"/>
            <a:ext cx="433215" cy="675093"/>
            <a:chOff x="14894364" y="1957817"/>
            <a:chExt cx="433215" cy="6750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94364" y="1957817"/>
              <a:ext cx="433215" cy="67509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6883" y="6557863"/>
            <a:ext cx="2876190" cy="1571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223" y="846561"/>
            <a:ext cx="4238095" cy="1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9574" y="3145272"/>
            <a:ext cx="2866667" cy="10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2543" y="3005380"/>
            <a:ext cx="2152381" cy="13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9574" y="4528553"/>
            <a:ext cx="2628571" cy="10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2543" y="4388660"/>
            <a:ext cx="2076190" cy="1371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19574" y="5911833"/>
            <a:ext cx="1847619" cy="10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2543" y="5771940"/>
            <a:ext cx="2228571" cy="13714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9574" y="7295113"/>
            <a:ext cx="1190476" cy="10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2543" y="7155220"/>
            <a:ext cx="2228571" cy="13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775" y="318150"/>
            <a:ext cx="17386546" cy="9477986"/>
            <a:chOff x="325775" y="318150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775" y="318150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4272" y="550800"/>
            <a:ext cx="5295238" cy="1590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8919" y="1970786"/>
            <a:ext cx="11980952" cy="790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3288" y="7749016"/>
            <a:ext cx="8266667" cy="6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33588" y="8326737"/>
            <a:ext cx="9590476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2607" y="3068868"/>
            <a:ext cx="7963333" cy="4538667"/>
            <a:chOff x="802607" y="3068868"/>
            <a:chExt cx="7963333" cy="4538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607" y="3068868"/>
              <a:ext cx="7963333" cy="4538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23810" y="3073091"/>
            <a:ext cx="8514780" cy="4225460"/>
            <a:chOff x="8923810" y="3073091"/>
            <a:chExt cx="8514780" cy="42254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3810" y="3073091"/>
              <a:ext cx="8514780" cy="4225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9734" y="846561"/>
            <a:ext cx="2066667" cy="1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2779" y="2752842"/>
            <a:ext cx="4914286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44359" y="5634814"/>
            <a:ext cx="3356964" cy="3312405"/>
            <a:chOff x="2644359" y="5634814"/>
            <a:chExt cx="3356964" cy="33124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4359" y="5634814"/>
              <a:ext cx="3356964" cy="3312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0012" y="2218376"/>
            <a:ext cx="3071311" cy="3027063"/>
            <a:chOff x="2930012" y="2218376"/>
            <a:chExt cx="3071311" cy="30270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0012" y="2218376"/>
              <a:ext cx="3071311" cy="30270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336" y="143160"/>
            <a:ext cx="1681973" cy="1209619"/>
            <a:chOff x="121336" y="143160"/>
            <a:chExt cx="1681973" cy="1209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40000">
              <a:off x="121336" y="143160"/>
              <a:ext cx="1681973" cy="1209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619" y="8594960"/>
            <a:ext cx="1961905" cy="1448422"/>
            <a:chOff x="161619" y="8594960"/>
            <a:chExt cx="1961905" cy="1448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60000">
              <a:off x="161619" y="8594960"/>
              <a:ext cx="1961905" cy="1448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57207" y="8843110"/>
            <a:ext cx="1728507" cy="1313873"/>
            <a:chOff x="16557207" y="8843110"/>
            <a:chExt cx="1728507" cy="1313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57207" y="8843110"/>
              <a:ext cx="1728507" cy="1313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380648" y="160144"/>
            <a:ext cx="1763511" cy="1274960"/>
            <a:chOff x="16380648" y="160144"/>
            <a:chExt cx="1763511" cy="12749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60000">
              <a:off x="16380648" y="160144"/>
              <a:ext cx="1763511" cy="127496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56747" y="6225539"/>
            <a:ext cx="5752381" cy="11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84415" y="981089"/>
            <a:ext cx="3504762" cy="16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34738" y="3852980"/>
            <a:ext cx="8657143" cy="676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95916" y="7343177"/>
            <a:ext cx="9219048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9734" y="846561"/>
            <a:ext cx="2066667" cy="1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62740" y="2434540"/>
            <a:ext cx="3071311" cy="3027063"/>
            <a:chOff x="2762740" y="2434540"/>
            <a:chExt cx="3071311" cy="30270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740" y="2434540"/>
              <a:ext cx="3071311" cy="30270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9592" y="5784847"/>
            <a:ext cx="3356964" cy="3312405"/>
            <a:chOff x="2859592" y="5784847"/>
            <a:chExt cx="3356964" cy="3312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9592" y="5784847"/>
              <a:ext cx="3356964" cy="3312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336" y="143160"/>
            <a:ext cx="1681973" cy="1209619"/>
            <a:chOff x="121336" y="143160"/>
            <a:chExt cx="1681973" cy="1209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121336" y="143160"/>
              <a:ext cx="1681973" cy="1209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619" y="8594960"/>
            <a:ext cx="1961905" cy="1448422"/>
            <a:chOff x="161619" y="8594960"/>
            <a:chExt cx="1961905" cy="1448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960000">
              <a:off x="161619" y="8594960"/>
              <a:ext cx="1961905" cy="1448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57207" y="8843110"/>
            <a:ext cx="1728507" cy="1313873"/>
            <a:chOff x="16557207" y="8843110"/>
            <a:chExt cx="1728507" cy="1313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57207" y="8843110"/>
              <a:ext cx="1728507" cy="1313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380648" y="160144"/>
            <a:ext cx="1763511" cy="1274960"/>
            <a:chOff x="16380648" y="160144"/>
            <a:chExt cx="1763511" cy="12749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60000">
              <a:off x="16380648" y="160144"/>
              <a:ext cx="1763511" cy="12749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37788" y="2765551"/>
            <a:ext cx="6152381" cy="12571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5030" y="6299943"/>
            <a:ext cx="5885714" cy="124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84415" y="981089"/>
            <a:ext cx="3504762" cy="16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67688" y="7364861"/>
            <a:ext cx="9361905" cy="12857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01022" y="3910301"/>
            <a:ext cx="7028571" cy="1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108" y="403864"/>
            <a:ext cx="17386546" cy="9477986"/>
            <a:chOff x="659108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108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1675" y="4368754"/>
            <a:ext cx="4658633" cy="2163605"/>
            <a:chOff x="5411675" y="4368754"/>
            <a:chExt cx="4658633" cy="21636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675" y="4368754"/>
              <a:ext cx="4658633" cy="216360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6006" y="1096261"/>
            <a:ext cx="1333333" cy="19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526" y="6277095"/>
            <a:ext cx="4342857" cy="1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752" y="4295580"/>
            <a:ext cx="4219048" cy="21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9668" y="4295580"/>
            <a:ext cx="4085714" cy="2152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67452" y="6277095"/>
            <a:ext cx="3961905" cy="12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3418" y="6277095"/>
            <a:ext cx="3961905" cy="12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57859" y="3298147"/>
            <a:ext cx="1972352" cy="1418450"/>
            <a:chOff x="2857859" y="3298147"/>
            <a:chExt cx="1972352" cy="14184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2857859" y="3298147"/>
              <a:ext cx="1972352" cy="14184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00489" y="3388780"/>
            <a:ext cx="1534604" cy="1132957"/>
            <a:chOff x="7500489" y="3388780"/>
            <a:chExt cx="1534604" cy="11329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80000">
              <a:off x="7500489" y="3388780"/>
              <a:ext cx="1534604" cy="11329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66915" y="4295580"/>
            <a:ext cx="3923810" cy="2123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81365" y="3296936"/>
            <a:ext cx="1833230" cy="1393475"/>
            <a:chOff x="10881365" y="3296936"/>
            <a:chExt cx="1833230" cy="1393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81365" y="3296936"/>
              <a:ext cx="1833230" cy="1393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76598" y="3499394"/>
            <a:ext cx="1763511" cy="1274960"/>
            <a:chOff x="14976598" y="3499394"/>
            <a:chExt cx="1763511" cy="1274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960000">
              <a:off x="14976598" y="3499394"/>
              <a:ext cx="1763511" cy="127496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06753" y="4257165"/>
            <a:ext cx="3447619" cy="21238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43191" y="6277095"/>
            <a:ext cx="3961905" cy="12571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17561" y="1134676"/>
            <a:ext cx="1342857" cy="19333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28699" y="1077053"/>
            <a:ext cx="1400000" cy="19333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04407" y="1096261"/>
            <a:ext cx="1295238" cy="1933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8078" y="4140899"/>
            <a:ext cx="6171429" cy="5740951"/>
            <a:chOff x="1248078" y="4140899"/>
            <a:chExt cx="6171429" cy="57409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078" y="4140899"/>
              <a:ext cx="6171429" cy="57409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90935" y="6198613"/>
            <a:ext cx="2774313" cy="2366114"/>
            <a:chOff x="4790935" y="6198613"/>
            <a:chExt cx="2774313" cy="236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171" y="5902849"/>
              <a:ext cx="3114286" cy="354285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3113" y="6324274"/>
              <a:ext cx="1438095" cy="16190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5018" y="3375159"/>
            <a:ext cx="12304762" cy="308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2020-11-07T01:27:07Z</dcterms:created>
  <dcterms:modified xsi:type="dcterms:W3CDTF">2020-11-07T01:27:07Z</dcterms:modified>
</cp:coreProperties>
</file>