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6" r:id="rId3"/>
    <p:sldId id="325" r:id="rId4"/>
    <p:sldId id="327" r:id="rId5"/>
    <p:sldId id="328" r:id="rId6"/>
    <p:sldId id="329" r:id="rId7"/>
    <p:sldId id="332" r:id="rId8"/>
    <p:sldId id="330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5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>
        <p:scale>
          <a:sx n="75" d="100"/>
          <a:sy n="75" d="100"/>
        </p:scale>
        <p:origin x="1915" y="187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78C8B74-2470-4181-9A4B-57FC2E9DF6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76F0D-0756-4807-BEE7-96EA0E957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D176DD3-59D8-4022-9201-5170259975BD}" type="datetimeFigureOut">
              <a:rPr lang="ko-KR" altLang="en-US"/>
              <a:pPr>
                <a:defRPr/>
              </a:pPr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52C290-DA04-4C4E-A528-59CC6C025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3C6D27-D92D-43A3-8996-9ACA8799B8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2D913E-9CB0-42D3-BD35-541123D92B3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0AED08-882D-46CA-9BC3-05BC5590D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3E36B-25E7-47E6-BDDA-6DDAE4A3643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1CF23075-48F0-4FF3-ACCF-A6D5A551B73F}" type="datetimeFigureOut">
              <a:rPr lang="ko-KR" altLang="en-US"/>
              <a:pPr>
                <a:defRPr/>
              </a:pPr>
              <a:t>2021-09-14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1F3D6AF-A491-402B-AF7A-EF915ED273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E91D03D-A6EE-407B-8763-BE1004873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FD41B-1F33-4A05-9564-48CC46BB82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EC22B-CB4F-47C6-9070-C17AE8197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194EAAD4-C803-4306-90DC-75133540D13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3CF2B105-29AA-46B5-A073-40CBDA9C05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9D835E73-80CB-4062-B46E-48F639C971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FC49D992-7E10-4DF4-8EC3-E04B470DE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0BA2324-381F-4E39-8A35-72868011208D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D04C6B05-84F8-423C-B340-3DD5D9789B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7717A695-7F84-43B1-8B04-59B5487B9F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5FE5AC2C-EBDA-4921-95AD-8E279038A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A49DC0C-4C65-47DC-85A1-A13C6D86CE45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5A749E64-6359-4FF9-BDA3-DA3066A9B1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E9C32853-5680-414D-90C1-B9ECFA445E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06875FDD-B11B-408F-8D93-EF7DD86C4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C786EC7-162F-4659-A95B-AB6BE0E199E5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B1D6FA08-9EB0-4FBA-BE10-5D309D52A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BD1ADD6D-BCB0-4798-B98A-C46D5C89AA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B4D8C64A-9BD1-4D56-A338-E492C9579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CD14541-D07D-45DB-9EDD-92CBC4C17064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DBF5E09D-795B-479F-8DBF-3A4D653F79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54F63972-B37D-4299-AE11-F4D70BB951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708DE54F-22B8-490D-953B-6A04BA0F0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E26E04F-702F-4D6A-B83F-320AAD36744C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B2CFC5F2-9C78-4DBF-A2FA-BBBB3631A1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34C665CB-0D4D-4119-9FBE-6561FF172D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AF1835D4-21EE-43BD-970B-7D37FDF8B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F6565B-7A95-4B4F-BBC4-DFC6E915CC75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5F641B2D-8509-486B-8F56-4605FEC41A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D0022432-AE1B-4179-AD52-1A8F867BAD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DC9D86B8-44EC-4B30-BF76-C0EF88C0D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2A559A6-BBAE-4A95-A988-6F61588D47A6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5F641B2D-8509-486B-8F56-4605FEC41A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D0022432-AE1B-4179-AD52-1A8F867BAD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DC9D86B8-44EC-4B30-BF76-C0EF88C0D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2A559A6-BBAE-4A95-A988-6F61588D47A6}" type="slidenum">
              <a:rPr lang="ko-KR" altLang="en-US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7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D6C8CCD-0019-4325-BCC0-4E867F14A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B5AE159-9FDB-4D6F-AF44-E9129473BD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CC76AC40-62BD-46E9-B952-310A3A838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0F44310-6691-4B04-B518-3710672FFB72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CAA9C361-EF67-4F73-B369-A68AE5DA09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A6F233F0-9D00-4881-8DCA-24D74D6879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A5E4DCC5-3068-43D2-BAD4-BA1D8A287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781A990-21E0-4A73-A7EF-45E1783FA3FB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F02F1B48-56D3-4077-9EE0-5FC199FD42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E7397C92-5A2C-45E1-861A-5B7DBD6B38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4C40E88B-8A8E-424D-8653-F96628C53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3B253E1-C6F5-4ECC-B1EF-790936F0223F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B329C004-02AB-4C6D-B7B0-4F486F0A35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9D12E658-9864-45A3-931F-3B12BF5B63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29CFB519-E725-4BD1-B5E3-085A9DEA5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66D30D1-1341-4253-8FCE-12B584A6EB38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BB7BCA1A-BC07-4485-AADF-CC10FA5340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C0707343-8545-41CC-8580-2C34854B2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D2655BFE-7230-4707-9FBF-0AA17E526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30CAD0C-E85C-4E14-93D6-C50829FDD68C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399BCD45-7E83-4BD8-A06C-454D11B1D9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84963018-FA0C-435B-8499-632559217A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96FA7251-D0E3-426D-9979-E7526980F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64A4CC9-CE77-487F-AA2A-F065A7AAA741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7D3110AE-E697-4036-ACAA-42F63FE97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DEAA00BB-1534-4B23-8873-7A2A90E48E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39CC308A-CC68-4309-BAF8-6555836FB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D92F7A8-DD51-4D2E-AFFA-29318E6DA369}" type="slidenum">
              <a:rPr lang="ko-KR" altLang="en-US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ABBD70DD-343B-4D3E-9FAE-25E9A5E3AB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E9435A33-312E-4BAC-BF95-6C52D5EC43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ED562062-3B23-48C5-8B5C-D12A6960A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4E705F5-DB94-4B3C-8AAE-B86D630BF354}" type="slidenum">
              <a:rPr lang="ko-KR" altLang="en-US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0305EFF8-BFFF-4B22-A372-78F7D06277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1319F2F4-A693-4F54-A812-6CD052FE1A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7FDEBF4B-441E-426B-97F3-9401450CC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428FB55-076A-443B-8D43-7002436D4B73}" type="slidenum">
              <a:rPr lang="ko-KR" altLang="en-US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36DA07C4-53CF-4ECC-80F5-EFDED97B39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E34B3EBC-DF8D-4BFB-9A95-830E2F6E7F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A892385E-F4EC-444B-8CA1-90C7D65B2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C19EAB2-1B10-432D-9C20-D872EFDEF8B6}" type="slidenum">
              <a:rPr lang="ko-KR" altLang="en-US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ABD3F575-1D36-4116-8652-056F1FDE18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A93A909F-806B-4203-B5EB-63A4150676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FE9E7E74-560B-4E5A-B449-0720CBF5A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8F2E685-7ABA-473D-9581-29E67569F7BE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17308F98-5429-49F7-8648-5F519E9B81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5E3C4AC3-708F-4FFF-B182-76C151E45B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4FCF863D-A62C-426C-BCF4-5A827E49D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1FFFEC5-24EF-4E98-A72A-95A0C623D088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120BFDFD-BFB7-475A-80AF-8411E095CF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3C1C38D0-0A93-44CA-A4AC-8AE9AACCA2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A33EC2AA-D865-405A-B752-1B2195E77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5B173C2-1FD9-454A-9AFF-312ECDE9C1C8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9A765ADC-5D83-474D-958C-1328B8A601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53D888BD-9086-4BC8-966F-69F7BE79E2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2C63B5FD-0BF8-4E70-8545-38BB92437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76AECCE-C7A9-47A4-B2D5-9155DD8971F5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95F5731B-2FDD-44CF-A755-6933E6B3CD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A0EC7243-37AE-4A14-BD27-75B43BF45F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AEB7A254-B6A6-423B-A844-770C8C8DD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AE128C3-BF25-4357-BA22-78957B739AA9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0051CAF-805E-46A4-8CD6-5E6448D889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84C33F2B-D09A-4074-864A-E7526CF677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32E54FD0-6D78-4399-93A6-28B0F5834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E52AEE4-B576-48FC-924C-69E6F1BD60F9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C1A4EE3B-EBEB-4C2C-8692-B230488020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0C80CA27-CCCF-4024-ACCE-CA919D4473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96C30F58-DF32-4A5F-8EBE-031D52D73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DDF6894-376E-4070-878B-2D6258B2CB2E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C4711-D371-4683-89AD-EEE1AAE4A1F9}"/>
              </a:ext>
            </a:extLst>
          </p:cNvPr>
          <p:cNvSpPr txBox="1"/>
          <p:nvPr userDrawn="1"/>
        </p:nvSpPr>
        <p:spPr>
          <a:xfrm>
            <a:off x="971600" y="745654"/>
            <a:ext cx="7200800" cy="201622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자료 흐름도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7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82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94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9687FB2-3F12-42C9-A3AA-40B755707008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CF63CFC-6095-4D27-B712-AC41C3EAA7C1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2761AA-E9D2-4E44-B51C-8CA2A49CB0C3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9AA49-C11A-46CA-83C9-DF2D97F77D22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2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6" r:id="rId2"/>
    <p:sldLayoutId id="2147484117" r:id="rId3"/>
    <p:sldLayoutId id="214748411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AB265421-7583-417F-9E3D-BCB8FDFCCB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0825" y="4868863"/>
            <a:ext cx="8066088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chemeClr val="bg1"/>
                </a:solidFill>
              </a:rPr>
              <a:t>Chapter 04 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ko-KR" altLang="en-US" sz="3600">
                <a:solidFill>
                  <a:schemeClr val="bg1"/>
                </a:solidFill>
              </a:rPr>
              <a:t>자료흐름도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C004A-7F25-4263-A258-4C4B803C1DA9}"/>
              </a:ext>
            </a:extLst>
          </p:cNvPr>
          <p:cNvSpPr txBox="1"/>
          <p:nvPr/>
        </p:nvSpPr>
        <p:spPr>
          <a:xfrm>
            <a:off x="3035449" y="3789040"/>
            <a:ext cx="3078088" cy="16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원칙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절차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29"/>
    </mc:Choice>
    <mc:Fallback xmlns="">
      <p:transition spd="slow" advTm="43129"/>
    </mc:Fallback>
  </mc:AlternateContent>
  <p:extLst>
    <p:ext uri="{3A86A75C-4F4B-4683-9AE1-C65F6400EC91}">
      <p14:laserTraceLst xmlns:p14="http://schemas.microsoft.com/office/powerpoint/2010/main">
        <p14:tracePtLst>
          <p14:tracePt t="84" x="3524250" y="4011613"/>
          <p14:tracePt t="89" x="3540125" y="4011613"/>
          <p14:tracePt t="95" x="3548063" y="4011613"/>
          <p14:tracePt t="103" x="3556000" y="4011613"/>
          <p14:tracePt t="111" x="3571875" y="4011613"/>
          <p14:tracePt t="119" x="3587750" y="4011613"/>
          <p14:tracePt t="127" x="3595688" y="4019550"/>
          <p14:tracePt t="135" x="3611563" y="4019550"/>
          <p14:tracePt t="143" x="3627438" y="4019550"/>
          <p14:tracePt t="151" x="3643313" y="4019550"/>
          <p14:tracePt t="159" x="3659188" y="4019550"/>
          <p14:tracePt t="175" x="3675063" y="4019550"/>
          <p14:tracePt t="183" x="3683000" y="4019550"/>
          <p14:tracePt t="191" x="3690938" y="4011613"/>
          <p14:tracePt t="200" x="3698875" y="4011613"/>
          <p14:tracePt t="215" x="3706813" y="4003675"/>
          <p14:tracePt t="248" x="3714750" y="4003675"/>
          <p14:tracePt t="271" x="3714750" y="3995738"/>
          <p14:tracePt t="496" x="3722688" y="3987800"/>
          <p14:tracePt t="503" x="3730625" y="3979863"/>
          <p14:tracePt t="519" x="3738563" y="3979863"/>
          <p14:tracePt t="527" x="3746500" y="3971925"/>
          <p14:tracePt t="535" x="3746500" y="3963988"/>
          <p14:tracePt t="543" x="3754438" y="3963988"/>
          <p14:tracePt t="551" x="3754438" y="3956050"/>
          <p14:tracePt t="559" x="3762375" y="3956050"/>
          <p14:tracePt t="583" x="3770313" y="3956050"/>
          <p14:tracePt t="639" x="3770313" y="3948113"/>
          <p14:tracePt t="647" x="3778250" y="3948113"/>
          <p14:tracePt t="655" x="3786188" y="3948113"/>
          <p14:tracePt t="663" x="3794125" y="3948113"/>
          <p14:tracePt t="671" x="3810000" y="3938588"/>
          <p14:tracePt t="679" x="3833813" y="3930650"/>
          <p14:tracePt t="688" x="3851275" y="3930650"/>
          <p14:tracePt t="695" x="3875088" y="3930650"/>
          <p14:tracePt t="703" x="3898900" y="3922713"/>
          <p14:tracePt t="711" x="3922713" y="3922713"/>
          <p14:tracePt t="719" x="3946525" y="3922713"/>
          <p14:tracePt t="727" x="3978275" y="3914775"/>
          <p14:tracePt t="735" x="4002088" y="3914775"/>
          <p14:tracePt t="744" x="4025900" y="3914775"/>
          <p14:tracePt t="751" x="4049713" y="3906838"/>
          <p14:tracePt t="759" x="4065588" y="3906838"/>
          <p14:tracePt t="767" x="4081463" y="3906838"/>
          <p14:tracePt t="775" x="4097338" y="3906838"/>
          <p14:tracePt t="783" x="4105275" y="3906838"/>
          <p14:tracePt t="791" x="4113213" y="3898900"/>
          <p14:tracePt t="799" x="4121150" y="3898900"/>
          <p14:tracePt t="815" x="4137025" y="3898900"/>
          <p14:tracePt t="1592" x="4144963" y="3883025"/>
          <p14:tracePt t="1599" x="4144963" y="3875088"/>
          <p14:tracePt t="1607" x="4144963" y="3867150"/>
          <p14:tracePt t="1623" x="4144963" y="3859213"/>
          <p14:tracePt t="1631" x="4144963" y="3851275"/>
          <p14:tracePt t="1640" x="4144963" y="3843338"/>
          <p14:tracePt t="1647" x="4144963" y="3835400"/>
          <p14:tracePt t="1655" x="4144963" y="3827463"/>
          <p14:tracePt t="1672" x="4137025" y="3819525"/>
          <p14:tracePt t="1688" x="4137025" y="3811588"/>
          <p14:tracePt t="1871" x="4144963" y="3811588"/>
          <p14:tracePt t="1888" x="4152900" y="3811588"/>
          <p14:tracePt t="1896" x="4160838" y="3811588"/>
          <p14:tracePt t="1903" x="4168775" y="3811588"/>
          <p14:tracePt t="1911" x="4176713" y="3811588"/>
          <p14:tracePt t="1919" x="4184650" y="3811588"/>
          <p14:tracePt t="1935" x="4192588" y="3811588"/>
          <p14:tracePt t="2095" x="4192588" y="3803650"/>
          <p14:tracePt t="2145" x="4184650" y="3803650"/>
          <p14:tracePt t="2151" x="4176713" y="3803650"/>
          <p14:tracePt t="2167" x="4168775" y="3803650"/>
          <p14:tracePt t="2247" x="4160838" y="3803650"/>
          <p14:tracePt t="2255" x="4152900" y="3803650"/>
          <p14:tracePt t="2263" x="4137025" y="3803650"/>
          <p14:tracePt t="2271" x="4113213" y="3795713"/>
          <p14:tracePt t="2279" x="4097338" y="3795713"/>
          <p14:tracePt t="15080" x="4065588" y="3787775"/>
          <p14:tracePt t="15087" x="3986213" y="3771900"/>
          <p14:tracePt t="15095" x="3890963" y="3732213"/>
          <p14:tracePt t="15104" x="3794125" y="3716338"/>
          <p14:tracePt t="15111" x="3714750" y="3684588"/>
          <p14:tracePt t="15119" x="3659188" y="3644900"/>
          <p14:tracePt t="15127" x="3627438" y="3579813"/>
          <p14:tracePt t="15135" x="3619500" y="3516313"/>
          <p14:tracePt t="15143" x="3619500" y="3436938"/>
          <p14:tracePt t="15151" x="3635375" y="3349625"/>
          <p14:tracePt t="15159" x="3683000" y="3270250"/>
          <p14:tracePt t="15167" x="3730625" y="3189288"/>
          <p14:tracePt t="15175" x="3770313" y="3141663"/>
          <p14:tracePt t="15183" x="3786188" y="3086100"/>
          <p14:tracePt t="15448" x="3746500" y="3070225"/>
          <p14:tracePt t="15455" x="3690938" y="3038475"/>
          <p14:tracePt t="15463" x="3635375" y="3030538"/>
          <p14:tracePt t="15471" x="3571875" y="3014663"/>
          <p14:tracePt t="15479" x="3516313" y="2998788"/>
          <p14:tracePt t="15487" x="3459163" y="2990850"/>
          <p14:tracePt t="15495" x="3395663" y="2990850"/>
          <p14:tracePt t="15504" x="3332163" y="3014663"/>
          <p14:tracePt t="15511" x="3268663" y="3046413"/>
          <p14:tracePt t="15519" x="3221038" y="3070225"/>
          <p14:tracePt t="15528" x="3189288" y="3086100"/>
          <p14:tracePt t="15535" x="3165475" y="3094038"/>
          <p14:tracePt t="15543" x="3141663" y="3101975"/>
          <p14:tracePt t="15551" x="3133725" y="3109913"/>
          <p14:tracePt t="15575" x="3141663" y="3109913"/>
          <p14:tracePt t="15583" x="3149600" y="3101975"/>
          <p14:tracePt t="15591" x="3165475" y="3101975"/>
          <p14:tracePt t="15599" x="3181350" y="3086100"/>
          <p14:tracePt t="15607" x="3189288" y="3070225"/>
          <p14:tracePt t="15615" x="3205163" y="3054350"/>
          <p14:tracePt t="15623" x="3213100" y="3038475"/>
          <p14:tracePt t="15631" x="3236913" y="3038475"/>
          <p14:tracePt t="15639" x="3244850" y="3030538"/>
          <p14:tracePt t="15647" x="3244850" y="3022600"/>
          <p14:tracePt t="15655" x="3260725" y="3014663"/>
          <p14:tracePt t="15663" x="3276600" y="3006725"/>
          <p14:tracePt t="15671" x="3284538" y="2998788"/>
          <p14:tracePt t="15679" x="3300413" y="2990850"/>
          <p14:tracePt t="15688" x="3324225" y="2982913"/>
          <p14:tracePt t="15695" x="3324225" y="2974975"/>
          <p14:tracePt t="15704" x="3340100" y="2967038"/>
          <p14:tracePt t="15711" x="3348038" y="2943225"/>
          <p14:tracePt t="15719" x="3363913" y="2935288"/>
          <p14:tracePt t="15727" x="3363913" y="2919413"/>
          <p14:tracePt t="15735" x="3379788" y="2909888"/>
          <p14:tracePt t="15743" x="3379788" y="2901950"/>
          <p14:tracePt t="15751" x="3379788" y="2886075"/>
          <p14:tracePt t="15767" x="3379788" y="2878138"/>
          <p14:tracePt t="15775" x="3387725" y="2878138"/>
          <p14:tracePt t="15783" x="3387725" y="2870200"/>
          <p14:tracePt t="15799" x="3395663" y="2862263"/>
          <p14:tracePt t="15807" x="3395663" y="2854325"/>
          <p14:tracePt t="15823" x="3395663" y="2846388"/>
          <p14:tracePt t="15831" x="3395663" y="2830513"/>
          <p14:tracePt t="15839" x="3395663" y="2822575"/>
          <p14:tracePt t="15847" x="3395663" y="2814638"/>
          <p14:tracePt t="15855" x="3395663" y="2798763"/>
          <p14:tracePt t="15863" x="3395663" y="2774950"/>
          <p14:tracePt t="15871" x="3387725" y="2751138"/>
          <p14:tracePt t="15879" x="3379788" y="2735263"/>
          <p14:tracePt t="15887" x="3379788" y="2719388"/>
          <p14:tracePt t="15895" x="3371850" y="2703513"/>
          <p14:tracePt t="15904" x="3363913" y="2687638"/>
          <p14:tracePt t="15911" x="3355975" y="2671763"/>
          <p14:tracePt t="15919" x="3355975" y="2663825"/>
          <p14:tracePt t="15927" x="3348038" y="2655888"/>
          <p14:tracePt t="15935" x="3348038" y="2647950"/>
          <p14:tracePt t="15943" x="3348038" y="2640013"/>
          <p14:tracePt t="15951" x="3340100" y="2632075"/>
          <p14:tracePt t="15959" x="3332163" y="2632075"/>
          <p14:tracePt t="15967" x="3332163" y="2616200"/>
          <p14:tracePt t="15975" x="3332163" y="2608263"/>
          <p14:tracePt t="15983" x="3332163" y="2600325"/>
          <p14:tracePt t="15991" x="3324225" y="2592388"/>
          <p14:tracePt t="15999" x="3316288" y="2584450"/>
          <p14:tracePt t="16007" x="3316288" y="2566988"/>
          <p14:tracePt t="16016" x="3316288" y="2551113"/>
          <p14:tracePt t="16023" x="3308350" y="2543175"/>
          <p14:tracePt t="16031" x="3308350" y="2535238"/>
          <p14:tracePt t="16039" x="3308350" y="2527300"/>
          <p14:tracePt t="16047" x="3300413" y="2519363"/>
          <p14:tracePt t="16055" x="3300413" y="2511425"/>
          <p14:tracePt t="16063" x="3300413" y="2503488"/>
          <p14:tracePt t="16071" x="3300413" y="2495550"/>
          <p14:tracePt t="16087" x="3300413" y="2487613"/>
          <p14:tracePt t="16111" x="3300413" y="2479675"/>
          <p14:tracePt t="16255" x="3300413" y="2471738"/>
          <p14:tracePt t="16271" x="3308350" y="2471738"/>
          <p14:tracePt t="16304" x="3316288" y="2463800"/>
          <p14:tracePt t="16319" x="3324225" y="2463800"/>
          <p14:tracePt t="16335" x="3332163" y="2455863"/>
          <p14:tracePt t="16343" x="3340100" y="2455863"/>
          <p14:tracePt t="16359" x="3348038" y="2455863"/>
          <p14:tracePt t="16375" x="3355975" y="2455863"/>
          <p14:tracePt t="16383" x="3363913" y="2447925"/>
          <p14:tracePt t="16399" x="3371850" y="2447925"/>
          <p14:tracePt t="16415" x="3379788" y="2447925"/>
          <p14:tracePt t="16423" x="3387725" y="2447925"/>
          <p14:tracePt t="16431" x="3403600" y="2439988"/>
          <p14:tracePt t="16439" x="3419475" y="2439988"/>
          <p14:tracePt t="16448" x="3435350" y="2439988"/>
          <p14:tracePt t="16455" x="3459163" y="2439988"/>
          <p14:tracePt t="16463" x="3500438" y="2439988"/>
          <p14:tracePt t="16471" x="3532188" y="2439988"/>
          <p14:tracePt t="16479" x="3571875" y="2439988"/>
          <p14:tracePt t="16487" x="3611563" y="2439988"/>
          <p14:tracePt t="16495" x="3651250" y="2439988"/>
          <p14:tracePt t="16504" x="3706813" y="2439988"/>
          <p14:tracePt t="16511" x="3746500" y="2439988"/>
          <p14:tracePt t="16519" x="3802063" y="2447925"/>
          <p14:tracePt t="16527" x="3859213" y="2447925"/>
          <p14:tracePt t="16536" x="3914775" y="2447925"/>
          <p14:tracePt t="16543" x="3962400" y="2455863"/>
          <p14:tracePt t="16551" x="4010025" y="2455863"/>
          <p14:tracePt t="16559" x="4065588" y="2463800"/>
          <p14:tracePt t="16567" x="4105275" y="2463800"/>
          <p14:tracePt t="16575" x="4152900" y="2471738"/>
          <p14:tracePt t="16583" x="4217988" y="2487613"/>
          <p14:tracePt t="16591" x="4265613" y="2495550"/>
          <p14:tracePt t="16599" x="4321175" y="2503488"/>
          <p14:tracePt t="16608" x="4384675" y="2519363"/>
          <p14:tracePt t="16615" x="4448175" y="2535238"/>
          <p14:tracePt t="16623" x="4511675" y="2551113"/>
          <p14:tracePt t="16631" x="4584700" y="2566988"/>
          <p14:tracePt t="16639" x="4648200" y="2576513"/>
          <p14:tracePt t="16647" x="4711700" y="2592388"/>
          <p14:tracePt t="16655" x="4767263" y="2600325"/>
          <p14:tracePt t="16663" x="4830763" y="2616200"/>
          <p14:tracePt t="16671" x="4902200" y="2624138"/>
          <p14:tracePt t="16679" x="4967288" y="2624138"/>
          <p14:tracePt t="16687" x="5030788" y="2632075"/>
          <p14:tracePt t="16695" x="5070475" y="2640013"/>
          <p14:tracePt t="16704" x="5149850" y="2640013"/>
          <p14:tracePt t="16711" x="5205413" y="2647950"/>
          <p14:tracePt t="16719" x="5237163" y="2647950"/>
          <p14:tracePt t="16727" x="5276850" y="2647950"/>
          <p14:tracePt t="16735" x="5326063" y="2647950"/>
          <p14:tracePt t="16743" x="5357813" y="2647950"/>
          <p14:tracePt t="16751" x="5381625" y="2647950"/>
          <p14:tracePt t="16759" x="5405438" y="2647950"/>
          <p14:tracePt t="16767" x="5429250" y="2647950"/>
          <p14:tracePt t="16775" x="5453063" y="2647950"/>
          <p14:tracePt t="16783" x="5476875" y="2647950"/>
          <p14:tracePt t="16791" x="5500688" y="2647950"/>
          <p14:tracePt t="16799" x="5516563" y="2647950"/>
          <p14:tracePt t="16807" x="5532438" y="2647950"/>
          <p14:tracePt t="16815" x="5556250" y="2647950"/>
          <p14:tracePt t="16823" x="5572125" y="2647950"/>
          <p14:tracePt t="16831" x="5588000" y="2647950"/>
          <p14:tracePt t="16839" x="5611813" y="2647950"/>
          <p14:tracePt t="16847" x="5627688" y="2647950"/>
          <p14:tracePt t="16855" x="5651500" y="2647950"/>
          <p14:tracePt t="16863" x="5667375" y="2647950"/>
          <p14:tracePt t="16871" x="5684838" y="2647950"/>
          <p14:tracePt t="16879" x="5700713" y="2647950"/>
          <p14:tracePt t="16888" x="5708650" y="2647950"/>
          <p14:tracePt t="16895" x="5716588" y="2647950"/>
          <p14:tracePt t="16904" x="5732463" y="2647950"/>
          <p14:tracePt t="16911" x="5740400" y="2647950"/>
          <p14:tracePt t="16919" x="5756275" y="2647950"/>
          <p14:tracePt t="16927" x="5764213" y="2647950"/>
          <p14:tracePt t="16935" x="5780088" y="2647950"/>
          <p14:tracePt t="16943" x="5788025" y="2647950"/>
          <p14:tracePt t="16951" x="5795963" y="2647950"/>
          <p14:tracePt t="16959" x="5803900" y="2647950"/>
          <p14:tracePt t="16967" x="5819775" y="2655888"/>
          <p14:tracePt t="16975" x="5827713" y="2655888"/>
          <p14:tracePt t="16983" x="5835650" y="2655888"/>
          <p14:tracePt t="16991" x="5851525" y="2655888"/>
          <p14:tracePt t="17007" x="5859463" y="2655888"/>
          <p14:tracePt t="17015" x="5867400" y="2655888"/>
          <p14:tracePt t="17031" x="5883275" y="2655888"/>
          <p14:tracePt t="17039" x="5883275" y="2663825"/>
          <p14:tracePt t="17047" x="5891213" y="2663825"/>
          <p14:tracePt t="17055" x="5899150" y="2663825"/>
          <p14:tracePt t="17063" x="5907088" y="2663825"/>
          <p14:tracePt t="17079" x="5922963" y="2663825"/>
          <p14:tracePt t="17087" x="5922963" y="2671763"/>
          <p14:tracePt t="17095" x="5930900" y="2671763"/>
          <p14:tracePt t="17111" x="5938838" y="2671763"/>
          <p14:tracePt t="17127" x="5954713" y="2679700"/>
          <p14:tracePt t="17136" x="5962650" y="2679700"/>
          <p14:tracePt t="17143" x="5970588" y="2679700"/>
          <p14:tracePt t="17151" x="5978525" y="2679700"/>
          <p14:tracePt t="17167" x="5986463" y="2679700"/>
          <p14:tracePt t="17175" x="5994400" y="2679700"/>
          <p14:tracePt t="17183" x="6002338" y="2679700"/>
          <p14:tracePt t="17191" x="6010275" y="2679700"/>
          <p14:tracePt t="17207" x="6018213" y="2679700"/>
          <p14:tracePt t="17215" x="6026150" y="2679700"/>
          <p14:tracePt t="19448" x="6026150" y="2695575"/>
          <p14:tracePt t="19455" x="6026150" y="2727325"/>
          <p14:tracePt t="19463" x="6026150" y="2751138"/>
          <p14:tracePt t="19471" x="6026150" y="2774950"/>
          <p14:tracePt t="19479" x="6026150" y="2782888"/>
          <p14:tracePt t="19488" x="6026150" y="2806700"/>
          <p14:tracePt t="19495" x="6026150" y="2822575"/>
          <p14:tracePt t="19504" x="6034088" y="2830513"/>
          <p14:tracePt t="19512" x="6034088" y="2838450"/>
          <p14:tracePt t="19519" x="6051550" y="2838450"/>
          <p14:tracePt t="19528" x="6067425" y="2838450"/>
          <p14:tracePt t="19535" x="6083300" y="2838450"/>
          <p14:tracePt t="19543" x="6099175" y="2838450"/>
          <p14:tracePt t="19551" x="6115050" y="2830513"/>
          <p14:tracePt t="19559" x="6130925" y="2822575"/>
          <p14:tracePt t="19567" x="6138863" y="2806700"/>
          <p14:tracePt t="19575" x="6154738" y="2798763"/>
          <p14:tracePt t="19583" x="6162675" y="2790825"/>
          <p14:tracePt t="19847" x="6154738" y="2790825"/>
          <p14:tracePt t="19855" x="6138863" y="2798763"/>
          <p14:tracePt t="19863" x="6107113" y="2798763"/>
          <p14:tracePt t="19871" x="6083300" y="2806700"/>
          <p14:tracePt t="19879" x="6067425" y="2806700"/>
          <p14:tracePt t="19888" x="6026150" y="2806700"/>
          <p14:tracePt t="19895" x="5994400" y="2806700"/>
          <p14:tracePt t="19904" x="5954713" y="2790825"/>
          <p14:tracePt t="19911" x="5922963" y="2782888"/>
          <p14:tracePt t="19919" x="5883275" y="2774950"/>
          <p14:tracePt t="19927" x="5851525" y="2759075"/>
          <p14:tracePt t="19935" x="5819775" y="2751138"/>
          <p14:tracePt t="19943" x="5772150" y="2735263"/>
          <p14:tracePt t="19951" x="5724525" y="2735263"/>
          <p14:tracePt t="19959" x="5676900" y="2735263"/>
          <p14:tracePt t="19967" x="5611813" y="2735263"/>
          <p14:tracePt t="19975" x="5548313" y="2735263"/>
          <p14:tracePt t="19983" x="5461000" y="2735263"/>
          <p14:tracePt t="19991" x="5397500" y="2751138"/>
          <p14:tracePt t="19999" x="5318125" y="2767013"/>
          <p14:tracePt t="20007" x="5253038" y="2798763"/>
          <p14:tracePt t="20015" x="5173663" y="2822575"/>
          <p14:tracePt t="20023" x="5118100" y="2846388"/>
          <p14:tracePt t="20031" x="5102225" y="2846388"/>
          <p14:tracePt t="20039" x="5086350" y="2846388"/>
          <p14:tracePt t="20055" x="5078413" y="2846388"/>
          <p14:tracePt t="20063" x="5070475" y="2846388"/>
          <p14:tracePt t="20071" x="5062538" y="2846388"/>
          <p14:tracePt t="20079" x="5054600" y="2846388"/>
          <p14:tracePt t="20399" x="5038725" y="2846388"/>
          <p14:tracePt t="20416" x="5022850" y="2846388"/>
          <p14:tracePt t="20423" x="5014913" y="2846388"/>
          <p14:tracePt t="20431" x="5006975" y="2846388"/>
          <p14:tracePt t="20439" x="4991100" y="2846388"/>
          <p14:tracePt t="20471" x="4983163" y="2846388"/>
          <p14:tracePt t="20551" x="4975225" y="2846388"/>
          <p14:tracePt t="20559" x="4967288" y="2846388"/>
          <p14:tracePt t="20567" x="4959350" y="2846388"/>
          <p14:tracePt t="20575" x="4951413" y="2846388"/>
          <p14:tracePt t="20583" x="4943475" y="2846388"/>
          <p14:tracePt t="20591" x="4933950" y="2854325"/>
          <p14:tracePt t="20599" x="4926013" y="2854325"/>
          <p14:tracePt t="20607" x="4918075" y="2862263"/>
          <p14:tracePt t="20615" x="4910138" y="2862263"/>
          <p14:tracePt t="20624" x="4902200" y="2862263"/>
          <p14:tracePt t="20679" x="4894263" y="2878138"/>
          <p14:tracePt t="20687" x="4878388" y="2894013"/>
          <p14:tracePt t="20695" x="4862513" y="2901950"/>
          <p14:tracePt t="20703" x="4830763" y="2927350"/>
          <p14:tracePt t="20711" x="4806950" y="2943225"/>
          <p14:tracePt t="20719" x="4775200" y="2974975"/>
          <p14:tracePt t="20727" x="4759325" y="2990850"/>
          <p14:tracePt t="20735" x="4727575" y="3022600"/>
          <p14:tracePt t="20743" x="4711700" y="3046413"/>
          <p14:tracePt t="20751" x="4679950" y="3078163"/>
          <p14:tracePt t="20759" x="4656138" y="3125788"/>
          <p14:tracePt t="20767" x="4640263" y="3149600"/>
          <p14:tracePt t="20775" x="4616450" y="3197225"/>
          <p14:tracePt t="20783" x="4592638" y="3236913"/>
          <p14:tracePt t="20791" x="4567238" y="3286125"/>
          <p14:tracePt t="20799" x="4535488" y="3325813"/>
          <p14:tracePt t="20807" x="4511675" y="3373438"/>
          <p14:tracePt t="20815" x="4487863" y="3405188"/>
          <p14:tracePt t="20823" x="4464050" y="3444875"/>
          <p14:tracePt t="20831" x="4456113" y="3468688"/>
          <p14:tracePt t="20839" x="4440238" y="3500438"/>
          <p14:tracePt t="20847" x="4416425" y="3532188"/>
          <p14:tracePt t="20855" x="4408488" y="3548063"/>
          <p14:tracePt t="20863" x="4392613" y="3579813"/>
          <p14:tracePt t="20871" x="4376738" y="3613150"/>
          <p14:tracePt t="20879" x="4368800" y="3636963"/>
          <p14:tracePt t="20887" x="4352925" y="3668713"/>
          <p14:tracePt t="20904" x="4321175" y="3732213"/>
          <p14:tracePt t="20911" x="4305300" y="3756025"/>
          <p14:tracePt t="20920" x="4289425" y="3795713"/>
          <p14:tracePt t="20927" x="4273550" y="3827463"/>
          <p14:tracePt t="20935" x="4257675" y="3867150"/>
          <p14:tracePt t="20943" x="4241800" y="3898900"/>
          <p14:tracePt t="20951" x="4233863" y="3922713"/>
          <p14:tracePt t="20959" x="4210050" y="3963988"/>
          <p14:tracePt t="20967" x="4184650" y="4011613"/>
          <p14:tracePt t="20975" x="4176713" y="4035425"/>
          <p14:tracePt t="20983" x="4152900" y="4075113"/>
          <p14:tracePt t="20991" x="4129088" y="4098925"/>
          <p14:tracePt t="20999" x="4121150" y="4130675"/>
          <p14:tracePt t="21007" x="4097338" y="4154488"/>
          <p14:tracePt t="21015" x="4073525" y="4186238"/>
          <p14:tracePt t="21023" x="4065588" y="4202113"/>
          <p14:tracePt t="21031" x="4049713" y="4217988"/>
          <p14:tracePt t="21039" x="4033838" y="4233863"/>
          <p14:tracePt t="21047" x="4025900" y="4249738"/>
          <p14:tracePt t="21055" x="4010025" y="4257675"/>
          <p14:tracePt t="21063" x="3994150" y="4265613"/>
          <p14:tracePt t="21071" x="3978275" y="4281488"/>
          <p14:tracePt t="21079" x="3962400" y="4298950"/>
          <p14:tracePt t="21087" x="3946525" y="4306888"/>
          <p14:tracePt t="21095" x="3930650" y="4322763"/>
          <p14:tracePt t="21104" x="3914775" y="4330700"/>
          <p14:tracePt t="21111" x="3890963" y="4338638"/>
          <p14:tracePt t="21119" x="3875088" y="4346575"/>
          <p14:tracePt t="21127" x="3859213" y="4354513"/>
          <p14:tracePt t="21135" x="3833813" y="4370388"/>
          <p14:tracePt t="21143" x="3817938" y="4370388"/>
          <p14:tracePt t="21151" x="3794125" y="4378325"/>
          <p14:tracePt t="21159" x="3786188" y="4386263"/>
          <p14:tracePt t="21167" x="3778250" y="4394200"/>
          <p14:tracePt t="21175" x="3762375" y="4394200"/>
          <p14:tracePt t="21191" x="3754438" y="4394200"/>
          <p14:tracePt t="21199" x="3746500" y="4394200"/>
          <p14:tracePt t="21207" x="3738563" y="4394200"/>
          <p14:tracePt t="21215" x="3738563" y="4402138"/>
          <p14:tracePt t="21231" x="3730625" y="4402138"/>
          <p14:tracePt t="21247" x="3722688" y="4402138"/>
          <p14:tracePt t="21263" x="3714750" y="4402138"/>
          <p14:tracePt t="21271" x="3706813" y="4402138"/>
          <p14:tracePt t="21279" x="3698875" y="4394200"/>
          <p14:tracePt t="21287" x="3690938" y="4394200"/>
          <p14:tracePt t="21295" x="3683000" y="4386263"/>
          <p14:tracePt t="21304" x="3675063" y="4386263"/>
          <p14:tracePt t="21311" x="3667125" y="4386263"/>
          <p14:tracePt t="21319" x="3667125" y="4378325"/>
          <p14:tracePt t="21327" x="3659188" y="4370388"/>
          <p14:tracePt t="21343" x="3651250" y="4370388"/>
          <p14:tracePt t="21351" x="3651250" y="4362450"/>
          <p14:tracePt t="21471" x="3651250" y="4354513"/>
          <p14:tracePt t="21495" x="3651250" y="4346575"/>
          <p14:tracePt t="21503" x="3651250" y="4338638"/>
          <p14:tracePt t="21511" x="3659188" y="4330700"/>
          <p14:tracePt t="21527" x="3667125" y="4322763"/>
          <p14:tracePt t="21543" x="3675063" y="4306888"/>
          <p14:tracePt t="21551" x="3683000" y="4306888"/>
          <p14:tracePt t="21559" x="3690938" y="4298950"/>
          <p14:tracePt t="21567" x="3698875" y="4291013"/>
          <p14:tracePt t="21575" x="3706813" y="4281488"/>
          <p14:tracePt t="21583" x="3714750" y="4273550"/>
          <p14:tracePt t="21591" x="3730625" y="4273550"/>
          <p14:tracePt t="21599" x="3738563" y="4273550"/>
          <p14:tracePt t="21607" x="3746500" y="4257675"/>
          <p14:tracePt t="21615" x="3762375" y="4257675"/>
          <p14:tracePt t="21623" x="3762375" y="4249738"/>
          <p14:tracePt t="21631" x="3778250" y="4241800"/>
          <p14:tracePt t="21639" x="3794125" y="4241800"/>
          <p14:tracePt t="21647" x="3810000" y="4233863"/>
          <p14:tracePt t="21655" x="3817938" y="4233863"/>
          <p14:tracePt t="21663" x="3833813" y="4225925"/>
          <p14:tracePt t="21671" x="3843338" y="4217988"/>
          <p14:tracePt t="21679" x="3859213" y="4217988"/>
          <p14:tracePt t="21687" x="3875088" y="4217988"/>
          <p14:tracePt t="21695" x="3890963" y="4217988"/>
          <p14:tracePt t="21704" x="3906838" y="4210050"/>
          <p14:tracePt t="21711" x="3922713" y="4210050"/>
          <p14:tracePt t="21719" x="3930650" y="4210050"/>
          <p14:tracePt t="21727" x="3946525" y="4210050"/>
          <p14:tracePt t="21735" x="3970338" y="4210050"/>
          <p14:tracePt t="21743" x="3986213" y="4210050"/>
          <p14:tracePt t="21751" x="3994150" y="4210050"/>
          <p14:tracePt t="21759" x="4002088" y="4210050"/>
          <p14:tracePt t="21767" x="4010025" y="4210050"/>
          <p14:tracePt t="21775" x="4033838" y="4210050"/>
          <p14:tracePt t="21783" x="4041775" y="4210050"/>
          <p14:tracePt t="21791" x="4057650" y="4210050"/>
          <p14:tracePt t="21799" x="4073525" y="4210050"/>
          <p14:tracePt t="21807" x="4089400" y="4210050"/>
          <p14:tracePt t="21815" x="4113213" y="4225925"/>
          <p14:tracePt t="21823" x="4129088" y="4225925"/>
          <p14:tracePt t="21831" x="4160838" y="4233863"/>
          <p14:tracePt t="21839" x="4176713" y="4233863"/>
          <p14:tracePt t="21847" x="4200525" y="4241800"/>
          <p14:tracePt t="21855" x="4241800" y="4249738"/>
          <p14:tracePt t="21863" x="4265613" y="4265613"/>
          <p14:tracePt t="21871" x="4297363" y="4265613"/>
          <p14:tracePt t="21879" x="4329113" y="4265613"/>
          <p14:tracePt t="21887" x="4344988" y="4265613"/>
          <p14:tracePt t="21895" x="4376738" y="4265613"/>
          <p14:tracePt t="21904" x="4400550" y="4265613"/>
          <p14:tracePt t="21911" x="4432300" y="4265613"/>
          <p14:tracePt t="21919" x="4448175" y="4273550"/>
          <p14:tracePt t="21927" x="4471988" y="4273550"/>
          <p14:tracePt t="21935" x="4495800" y="4273550"/>
          <p14:tracePt t="21943" x="4519613" y="4273550"/>
          <p14:tracePt t="21951" x="4543425" y="4273550"/>
          <p14:tracePt t="21959" x="4567238" y="4281488"/>
          <p14:tracePt t="21967" x="4608513" y="4281488"/>
          <p14:tracePt t="21975" x="4632325" y="4291013"/>
          <p14:tracePt t="21984" x="4664075" y="4291013"/>
          <p14:tracePt t="21991" x="4687888" y="4291013"/>
          <p14:tracePt t="21999" x="4711700" y="4291013"/>
          <p14:tracePt t="22007" x="4743450" y="4291013"/>
          <p14:tracePt t="22015" x="4759325" y="4291013"/>
          <p14:tracePt t="22023" x="4775200" y="4291013"/>
          <p14:tracePt t="22031" x="4791075" y="4291013"/>
          <p14:tracePt t="22039" x="4806950" y="4291013"/>
          <p14:tracePt t="22047" x="4830763" y="4291013"/>
          <p14:tracePt t="22055" x="4846638" y="4291013"/>
          <p14:tracePt t="22063" x="4862513" y="4291013"/>
          <p14:tracePt t="22071" x="4886325" y="4291013"/>
          <p14:tracePt t="22079" x="4902200" y="4291013"/>
          <p14:tracePt t="22088" x="4918075" y="4291013"/>
          <p14:tracePt t="22095" x="4943475" y="4291013"/>
          <p14:tracePt t="22104" x="4967288" y="4291013"/>
          <p14:tracePt t="22111" x="4991100" y="4291013"/>
          <p14:tracePt t="22119" x="5014913" y="4291013"/>
          <p14:tracePt t="22127" x="5038725" y="4291013"/>
          <p14:tracePt t="22135" x="5062538" y="4291013"/>
          <p14:tracePt t="22143" x="5078413" y="4291013"/>
          <p14:tracePt t="22151" x="5094288" y="4291013"/>
          <p14:tracePt t="22159" x="5110163" y="4291013"/>
          <p14:tracePt t="22167" x="5118100" y="4291013"/>
          <p14:tracePt t="22175" x="5126038" y="4291013"/>
          <p14:tracePt t="22768" x="5133975" y="4291013"/>
          <p14:tracePt t="22783" x="5141913" y="4291013"/>
          <p14:tracePt t="22815" x="5149850" y="4291013"/>
          <p14:tracePt t="22823" x="5157788" y="4291013"/>
          <p14:tracePt t="22839" x="5165725" y="4291013"/>
          <p14:tracePt t="22855" x="5173663" y="4291013"/>
          <p14:tracePt t="23111" x="5181600" y="4291013"/>
          <p14:tracePt t="23127" x="5189538" y="4291013"/>
          <p14:tracePt t="23135" x="5189538" y="4281488"/>
          <p14:tracePt t="23143" x="5197475" y="4265613"/>
          <p14:tracePt t="23151" x="5197475" y="4241800"/>
          <p14:tracePt t="23159" x="5205413" y="4210050"/>
          <p14:tracePt t="23167" x="5213350" y="4154488"/>
          <p14:tracePt t="23175" x="5221288" y="4106863"/>
          <p14:tracePt t="23183" x="5229225" y="4043363"/>
          <p14:tracePt t="23191" x="5229225" y="3979863"/>
          <p14:tracePt t="23199" x="5237163" y="3914775"/>
          <p14:tracePt t="23207" x="5245100" y="3851275"/>
          <p14:tracePt t="23215" x="5253038" y="3787775"/>
          <p14:tracePt t="23223" x="5253038" y="3724275"/>
          <p14:tracePt t="23231" x="5260975" y="3652838"/>
          <p14:tracePt t="23239" x="5268913" y="3605213"/>
          <p14:tracePt t="23247" x="5268913" y="3548063"/>
          <p14:tracePt t="23255" x="5268913" y="3500438"/>
          <p14:tracePt t="23263" x="5268913" y="3460750"/>
          <p14:tracePt t="23271" x="5268913" y="3405188"/>
          <p14:tracePt t="23279" x="5268913" y="3365500"/>
          <p14:tracePt t="23286" x="5268913" y="3317875"/>
          <p14:tracePt t="23295" x="5268913" y="3278188"/>
          <p14:tracePt t="23303" x="5268913" y="3244850"/>
          <p14:tracePt t="23311" x="5260975" y="3197225"/>
          <p14:tracePt t="23319" x="5260975" y="3165475"/>
          <p14:tracePt t="23327" x="5253038" y="3133725"/>
          <p14:tracePt t="23335" x="5253038" y="3109913"/>
          <p14:tracePt t="23343" x="5253038" y="3094038"/>
          <p14:tracePt t="23351" x="5245100" y="3078163"/>
          <p14:tracePt t="23359" x="5237163" y="3062288"/>
          <p14:tracePt t="23367" x="5229225" y="3046413"/>
          <p14:tracePt t="23375" x="5229225" y="3030538"/>
          <p14:tracePt t="23383" x="5221288" y="3022600"/>
          <p14:tracePt t="23391" x="5221288" y="3014663"/>
          <p14:tracePt t="23399" x="5213350" y="2998788"/>
          <p14:tracePt t="23407" x="5213350" y="2990850"/>
          <p14:tracePt t="23415" x="5205413" y="2982913"/>
          <p14:tracePt t="23423" x="5205413" y="2974975"/>
          <p14:tracePt t="23431" x="5205413" y="2967038"/>
          <p14:tracePt t="23439" x="5205413" y="2959100"/>
          <p14:tracePt t="23447" x="5205413" y="2951163"/>
          <p14:tracePt t="23463" x="5205413" y="2943225"/>
          <p14:tracePt t="23479" x="5205413" y="2935288"/>
          <p14:tracePt t="23487" x="5205413" y="2919413"/>
          <p14:tracePt t="23495" x="5213350" y="2919413"/>
          <p14:tracePt t="23503" x="5213350" y="2909888"/>
          <p14:tracePt t="23511" x="5221288" y="2909888"/>
          <p14:tracePt t="23527" x="5221288" y="2901950"/>
          <p14:tracePt t="23535" x="5221288" y="2894013"/>
          <p14:tracePt t="23543" x="5229225" y="2894013"/>
          <p14:tracePt t="23559" x="5229225" y="2886075"/>
          <p14:tracePt t="23567" x="5237163" y="2886075"/>
          <p14:tracePt t="23591" x="5237163" y="2878138"/>
          <p14:tracePt t="24207" x="5237163" y="2886075"/>
          <p14:tracePt t="24215" x="5245100" y="2886075"/>
          <p14:tracePt t="24223" x="5245100" y="2901950"/>
          <p14:tracePt t="24247" x="5253038" y="2909888"/>
          <p14:tracePt t="24255" x="5253038" y="2919413"/>
          <p14:tracePt t="24263" x="5253038" y="2927350"/>
          <p14:tracePt t="24279" x="5260975" y="2935288"/>
          <p14:tracePt t="24383" x="5268913" y="2935288"/>
          <p14:tracePt t="24519" x="5276850" y="2935288"/>
          <p14:tracePt t="24527" x="5276850" y="2943225"/>
          <p14:tracePt t="24535" x="5292725" y="2951163"/>
          <p14:tracePt t="24551" x="5300663" y="2959100"/>
          <p14:tracePt t="24567" x="5310188" y="2959100"/>
          <p14:tracePt t="24575" x="5318125" y="2967038"/>
          <p14:tracePt t="24583" x="5326063" y="2967038"/>
          <p14:tracePt t="24591" x="5326063" y="2974975"/>
          <p14:tracePt t="24599" x="5334000" y="2982913"/>
          <p14:tracePt t="24624" x="5341938" y="2990850"/>
          <p14:tracePt t="24639" x="5349875" y="2990850"/>
          <p14:tracePt t="24863" x="5357813" y="2990850"/>
          <p14:tracePt t="24879" x="5365750" y="2990850"/>
          <p14:tracePt t="24911" x="5373688" y="2990850"/>
          <p14:tracePt t="24919" x="5373688" y="2998788"/>
          <p14:tracePt t="24927" x="5381625" y="2998788"/>
          <p14:tracePt t="24951" x="5389563" y="2998788"/>
          <p14:tracePt t="24959" x="5389563" y="3006725"/>
          <p14:tracePt t="24967" x="5389563" y="3014663"/>
          <p14:tracePt t="24975" x="5397500" y="3014663"/>
          <p14:tracePt t="24983" x="5405438" y="3022600"/>
          <p14:tracePt t="24991" x="5413375" y="3022600"/>
          <p14:tracePt t="24999" x="5421313" y="3022600"/>
          <p14:tracePt t="25007" x="5429250" y="3030538"/>
          <p14:tracePt t="25015" x="5429250" y="3038475"/>
          <p14:tracePt t="25023" x="5437188" y="3038475"/>
          <p14:tracePt t="25039" x="5445125" y="3038475"/>
          <p14:tracePt t="25047" x="5445125" y="3046413"/>
          <p14:tracePt t="25055" x="5453063" y="3046413"/>
          <p14:tracePt t="25063" x="5461000" y="3046413"/>
          <p14:tracePt t="25087" x="5468938" y="3046413"/>
          <p14:tracePt t="25105" x="5468938" y="3054350"/>
          <p14:tracePt t="25111" x="5484813" y="3054350"/>
          <p14:tracePt t="25127" x="5492750" y="3054350"/>
          <p14:tracePt t="25135" x="5500688" y="3054350"/>
          <p14:tracePt t="25151" x="5508625" y="3062288"/>
          <p14:tracePt t="25159" x="5516563" y="3062288"/>
          <p14:tracePt t="25175" x="5524500" y="3070225"/>
          <p14:tracePt t="25247" x="5532438" y="3078163"/>
          <p14:tracePt t="25263" x="5540375" y="3086100"/>
          <p14:tracePt t="25271" x="5548313" y="3094038"/>
          <p14:tracePt t="25279" x="5556250" y="3101975"/>
          <p14:tracePt t="25287" x="5564188" y="3109913"/>
          <p14:tracePt t="25295" x="5564188" y="3125788"/>
          <p14:tracePt t="25303" x="5580063" y="3133725"/>
          <p14:tracePt t="25311" x="5580063" y="3157538"/>
          <p14:tracePt t="25319" x="5595938" y="3165475"/>
          <p14:tracePt t="25327" x="5603875" y="3189288"/>
          <p14:tracePt t="25335" x="5619750" y="3221038"/>
          <p14:tracePt t="25343" x="5635625" y="3252788"/>
          <p14:tracePt t="25351" x="5643563" y="3278188"/>
          <p14:tracePt t="25359" x="5659438" y="3309938"/>
          <p14:tracePt t="25367" x="5684838" y="3365500"/>
          <p14:tracePt t="25375" x="5708650" y="3413125"/>
          <p14:tracePt t="25383" x="5740400" y="3476625"/>
          <p14:tracePt t="25391" x="5780088" y="3548063"/>
          <p14:tracePt t="25399" x="5803900" y="3613150"/>
          <p14:tracePt t="25407" x="5819775" y="3660775"/>
          <p14:tracePt t="25415" x="5819775" y="3692525"/>
          <p14:tracePt t="25423" x="5819775" y="3708400"/>
          <p14:tracePt t="25431" x="5811838" y="3708400"/>
          <p14:tracePt t="25439" x="5772150" y="3708400"/>
          <p14:tracePt t="25447" x="5740400" y="3692525"/>
          <p14:tracePt t="25455" x="5700713" y="3684588"/>
          <p14:tracePt t="25463" x="5667375" y="3668713"/>
          <p14:tracePt t="25471" x="5619750" y="3660775"/>
          <p14:tracePt t="25479" x="5611813" y="3652838"/>
          <p14:tracePt t="25695" x="5603875" y="3652838"/>
          <p14:tracePt t="25703" x="5580063" y="3692525"/>
          <p14:tracePt t="25711" x="5548313" y="3716338"/>
          <p14:tracePt t="25719" x="5548313" y="3748088"/>
          <p14:tracePt t="25727" x="5540375" y="3763963"/>
          <p14:tracePt t="25735" x="5524500" y="3795713"/>
          <p14:tracePt t="25743" x="5516563" y="3827463"/>
          <p14:tracePt t="25751" x="5508625" y="3851275"/>
          <p14:tracePt t="25759" x="5508625" y="3867150"/>
          <p14:tracePt t="25767" x="5508625" y="3883025"/>
          <p14:tracePt t="25775" x="5508625" y="3898900"/>
          <p14:tracePt t="25783" x="5508625" y="3906838"/>
          <p14:tracePt t="25791" x="5508625" y="3922713"/>
          <p14:tracePt t="25807" x="5500688" y="3922713"/>
          <p14:tracePt t="25815" x="5500688" y="3930650"/>
          <p14:tracePt t="25823" x="5492750" y="3938588"/>
          <p14:tracePt t="25831" x="5492750" y="3948113"/>
          <p14:tracePt t="25839" x="5484813" y="3963988"/>
          <p14:tracePt t="25847" x="5476875" y="3971925"/>
          <p14:tracePt t="25855" x="5476875" y="3979863"/>
          <p14:tracePt t="25863" x="5476875" y="4003675"/>
          <p14:tracePt t="25871" x="5468938" y="4011613"/>
          <p14:tracePt t="25879" x="5461000" y="4019550"/>
          <p14:tracePt t="25887" x="5461000" y="4027488"/>
          <p14:tracePt t="25895" x="5453063" y="4035425"/>
          <p14:tracePt t="25904" x="5445125" y="4043363"/>
          <p14:tracePt t="25911" x="5437188" y="4059238"/>
          <p14:tracePt t="25927" x="5429250" y="4067175"/>
          <p14:tracePt t="25935" x="5429250" y="4075113"/>
          <p14:tracePt t="25943" x="5429250" y="4083050"/>
          <p14:tracePt t="25959" x="5421313" y="4083050"/>
          <p14:tracePt t="25967" x="5421313" y="4090988"/>
          <p14:tracePt t="25983" x="5413375" y="4090988"/>
          <p14:tracePt t="25991" x="5413375" y="4098925"/>
          <p14:tracePt t="25999" x="5413375" y="4106863"/>
          <p14:tracePt t="26007" x="5405438" y="4106863"/>
          <p14:tracePt t="26015" x="5397500" y="4114800"/>
          <p14:tracePt t="26023" x="5389563" y="4114800"/>
          <p14:tracePt t="26031" x="5381625" y="4130675"/>
          <p14:tracePt t="26047" x="5365750" y="4138613"/>
          <p14:tracePt t="26055" x="5357813" y="4146550"/>
          <p14:tracePt t="26063" x="5349875" y="4154488"/>
          <p14:tracePt t="26071" x="5334000" y="4162425"/>
          <p14:tracePt t="26087" x="5326063" y="4170363"/>
          <p14:tracePt t="26095" x="5318125" y="4170363"/>
          <p14:tracePt t="26104" x="5318125" y="4178300"/>
          <p14:tracePt t="26119" x="5310188" y="4178300"/>
          <p14:tracePt t="26311" x="5310188" y="4186238"/>
          <p14:tracePt t="26320" x="5310188" y="4194175"/>
          <p14:tracePt t="26343" x="5318125" y="4202113"/>
          <p14:tracePt t="26351" x="5326063" y="4210050"/>
          <p14:tracePt t="26368" x="5326063" y="4217988"/>
          <p14:tracePt t="26383" x="5334000" y="4225925"/>
          <p14:tracePt t="26423" x="5334000" y="4233863"/>
          <p14:tracePt t="26463" x="5334000" y="4241800"/>
          <p14:tracePt t="26487" x="5341938" y="4241800"/>
          <p14:tracePt t="26527" x="5349875" y="4249738"/>
          <p14:tracePt t="26543" x="5357813" y="4257675"/>
          <p14:tracePt t="26551" x="5365750" y="4265613"/>
          <p14:tracePt t="26559" x="5373688" y="4273550"/>
          <p14:tracePt t="26567" x="5381625" y="4291013"/>
          <p14:tracePt t="26575" x="5389563" y="4298950"/>
          <p14:tracePt t="26583" x="5413375" y="4306888"/>
          <p14:tracePt t="26591" x="5421313" y="4322763"/>
          <p14:tracePt t="26599" x="5437188" y="4330700"/>
          <p14:tracePt t="26607" x="5461000" y="4346575"/>
          <p14:tracePt t="26615" x="5468938" y="4354513"/>
          <p14:tracePt t="26623" x="5476875" y="4362450"/>
          <p14:tracePt t="26631" x="5484813" y="4362450"/>
          <p14:tracePt t="26647" x="5492750" y="4362450"/>
          <p14:tracePt t="26664" x="5492750" y="4338638"/>
          <p14:tracePt t="26671" x="5492750" y="4330700"/>
          <p14:tracePt t="26679" x="5492750" y="4322763"/>
          <p14:tracePt t="26687" x="5500688" y="4298950"/>
          <p14:tracePt t="26695" x="5524500" y="4298950"/>
          <p14:tracePt t="26704" x="5540375" y="4291013"/>
          <p14:tracePt t="26711" x="5564188" y="4281488"/>
          <p14:tracePt t="26719" x="5595938" y="4281488"/>
          <p14:tracePt t="26727" x="5619750" y="4298950"/>
          <p14:tracePt t="26735" x="5676900" y="4298950"/>
          <p14:tracePt t="26743" x="5692775" y="4298950"/>
          <p14:tracePt t="26879" x="5684838" y="4306888"/>
          <p14:tracePt t="26887" x="5667375" y="4306888"/>
          <p14:tracePt t="26895" x="5651500" y="4306888"/>
          <p14:tracePt t="26903" x="5635625" y="4314825"/>
          <p14:tracePt t="26911" x="5611813" y="4330700"/>
          <p14:tracePt t="26919" x="5580063" y="4346575"/>
          <p14:tracePt t="26927" x="5548313" y="4378325"/>
          <p14:tracePt t="26935" x="5540375" y="4402138"/>
          <p14:tracePt t="26943" x="5516563" y="4418013"/>
          <p14:tracePt t="26951" x="5508625" y="4449763"/>
          <p14:tracePt t="26967" x="5500688" y="4457700"/>
          <p14:tracePt t="26975" x="5484813" y="4465638"/>
          <p14:tracePt t="26983" x="5461000" y="4465638"/>
          <p14:tracePt t="26991" x="5437188" y="4465638"/>
          <p14:tracePt t="26999" x="5413375" y="4465638"/>
          <p14:tracePt t="27007" x="5389563" y="4465638"/>
          <p14:tracePt t="27015" x="5365750" y="4481513"/>
          <p14:tracePt t="27023" x="5341938" y="4489450"/>
          <p14:tracePt t="27031" x="5326063" y="4497388"/>
          <p14:tracePt t="27039" x="5318125" y="4497388"/>
          <p14:tracePt t="27047" x="5310188" y="4505325"/>
          <p14:tracePt t="27063" x="5300663" y="4513263"/>
          <p14:tracePt t="27071" x="5300663" y="4521200"/>
          <p14:tracePt t="27088" x="5300663" y="4529138"/>
          <p14:tracePt t="27095" x="5292725" y="4529138"/>
          <p14:tracePt t="27104" x="5284788" y="4545013"/>
          <p14:tracePt t="27111" x="5284788" y="4552950"/>
          <p14:tracePt t="27119" x="5284788" y="4560888"/>
          <p14:tracePt t="27127" x="5268913" y="4568825"/>
          <p14:tracePt t="27136" x="5268913" y="4584700"/>
          <p14:tracePt t="27143" x="5268913" y="4592638"/>
          <p14:tracePt t="27159" x="5260975" y="4600575"/>
          <p14:tracePt t="27175" x="5260975" y="4608513"/>
          <p14:tracePt t="27183" x="5260975" y="4616450"/>
          <p14:tracePt t="27207" x="5253038" y="4616450"/>
          <p14:tracePt t="27223" x="5253038" y="4624388"/>
          <p14:tracePt t="27239" x="5245100" y="4624388"/>
          <p14:tracePt t="27247" x="5237163" y="4624388"/>
          <p14:tracePt t="27255" x="5237163" y="4633913"/>
          <p14:tracePt t="27303" x="5229225" y="4633913"/>
          <p14:tracePt t="27359" x="5221288" y="4633913"/>
          <p14:tracePt t="27367" x="5221288" y="4641850"/>
          <p14:tracePt t="27391" x="5213350" y="4641850"/>
          <p14:tracePt t="27407" x="5205413" y="4649788"/>
          <p14:tracePt t="27543" x="5197475" y="4649788"/>
          <p14:tracePt t="28064" x="5197475" y="4657725"/>
          <p14:tracePt t="28151" x="5197475" y="4665663"/>
          <p14:tracePt t="28255" x="5205413" y="4665663"/>
          <p14:tracePt t="28311" x="5213350" y="4665663"/>
          <p14:tracePt t="28423" x="5221288" y="4665663"/>
          <p14:tracePt t="28439" x="5229225" y="4673600"/>
          <p14:tracePt t="28455" x="5245100" y="4681538"/>
          <p14:tracePt t="28471" x="5253038" y="4689475"/>
          <p14:tracePt t="28479" x="5268913" y="4689475"/>
          <p14:tracePt t="28487" x="5276850" y="4697413"/>
          <p14:tracePt t="28495" x="5284788" y="4697413"/>
          <p14:tracePt t="28503" x="5300663" y="4697413"/>
          <p14:tracePt t="28511" x="5318125" y="4697413"/>
          <p14:tracePt t="28519" x="5334000" y="4697413"/>
          <p14:tracePt t="28527" x="5349875" y="4697413"/>
          <p14:tracePt t="28535" x="5373688" y="4697413"/>
          <p14:tracePt t="28543" x="5397500" y="4705350"/>
          <p14:tracePt t="28551" x="5429250" y="4705350"/>
          <p14:tracePt t="28559" x="5461000" y="4705350"/>
          <p14:tracePt t="28567" x="5484813" y="4705350"/>
          <p14:tracePt t="28575" x="5516563" y="4705350"/>
          <p14:tracePt t="28583" x="5540375" y="4705350"/>
          <p14:tracePt t="28591" x="5564188" y="4705350"/>
          <p14:tracePt t="28599" x="5588000" y="4705350"/>
          <p14:tracePt t="28607" x="5611813" y="4705350"/>
          <p14:tracePt t="28615" x="5627688" y="4705350"/>
          <p14:tracePt t="28623" x="5651500" y="4705350"/>
          <p14:tracePt t="28631" x="5667375" y="4705350"/>
          <p14:tracePt t="28639" x="5676900" y="4705350"/>
          <p14:tracePt t="28647" x="5684838" y="4705350"/>
          <p14:tracePt t="28655" x="5692775" y="4705350"/>
          <p14:tracePt t="28671" x="5708650" y="4705350"/>
          <p14:tracePt t="28687" x="5716588" y="4705350"/>
          <p14:tracePt t="28728" x="5724525" y="4705350"/>
          <p14:tracePt t="28751" x="5732463" y="4705350"/>
          <p14:tracePt t="28759" x="5740400" y="4705350"/>
          <p14:tracePt t="28767" x="5748338" y="4697413"/>
          <p14:tracePt t="28783" x="5764213" y="4697413"/>
          <p14:tracePt t="28791" x="5764213" y="4689475"/>
          <p14:tracePt t="28799" x="5772150" y="4689475"/>
          <p14:tracePt t="28807" x="5780088" y="4689475"/>
          <p14:tracePt t="28815" x="5788025" y="4681538"/>
          <p14:tracePt t="28823" x="5795963" y="4681538"/>
          <p14:tracePt t="28831" x="5803900" y="4681538"/>
          <p14:tracePt t="28839" x="5811838" y="4681538"/>
          <p14:tracePt t="28847" x="5819775" y="4681538"/>
          <p14:tracePt t="28855" x="5827713" y="4681538"/>
          <p14:tracePt t="28870" x="5835650" y="4681538"/>
          <p14:tracePt t="29447" x="5843588" y="4681538"/>
          <p14:tracePt t="29463" x="5851525" y="4673600"/>
          <p14:tracePt t="29471" x="5851525" y="4657725"/>
          <p14:tracePt t="29479" x="5859463" y="4641850"/>
          <p14:tracePt t="29487" x="5835650" y="4641850"/>
          <p14:tracePt t="29495" x="5835650" y="4616450"/>
          <p14:tracePt t="29503" x="5835650" y="4584700"/>
          <p14:tracePt t="29511" x="5835650" y="4568825"/>
          <p14:tracePt t="29807" x="5827713" y="4584700"/>
          <p14:tracePt t="29823" x="5811838" y="4600575"/>
          <p14:tracePt t="29831" x="5795963" y="4616450"/>
          <p14:tracePt t="29839" x="5772150" y="4624388"/>
          <p14:tracePt t="29847" x="5748338" y="4633913"/>
          <p14:tracePt t="29855" x="5716588" y="4649788"/>
          <p14:tracePt t="29863" x="5692775" y="4657725"/>
          <p14:tracePt t="29871" x="5667375" y="4657725"/>
          <p14:tracePt t="29879" x="5635625" y="4673600"/>
          <p14:tracePt t="29887" x="5603875" y="4689475"/>
          <p14:tracePt t="29905" x="5548313" y="4729163"/>
          <p14:tracePt t="29911" x="5516563" y="4752975"/>
          <p14:tracePt t="29919" x="5500688" y="4776788"/>
          <p14:tracePt t="29927" x="5476875" y="4808538"/>
          <p14:tracePt t="29936" x="5461000" y="4824413"/>
          <p14:tracePt t="29943" x="5453063" y="4840288"/>
          <p14:tracePt t="29951" x="5445125" y="4856163"/>
          <p14:tracePt t="29959" x="5445125" y="4864100"/>
          <p14:tracePt t="29967" x="5437188" y="4864100"/>
          <p14:tracePt t="29975" x="5429250" y="4879975"/>
          <p14:tracePt t="29991" x="5429250" y="4887913"/>
          <p14:tracePt t="30015" x="5421313" y="4895850"/>
          <p14:tracePt t="30023" x="5421313" y="4903788"/>
          <p14:tracePt t="30031" x="5421313" y="4911725"/>
          <p14:tracePt t="30047" x="5421313" y="4919663"/>
          <p14:tracePt t="30055" x="5421313" y="4927600"/>
          <p14:tracePt t="30071" x="5421313" y="4943475"/>
          <p14:tracePt t="30079" x="5421313" y="4951413"/>
          <p14:tracePt t="30095" x="5421313" y="4959350"/>
          <p14:tracePt t="30103" x="5413375" y="4959350"/>
          <p14:tracePt t="30127" x="5413375" y="4976813"/>
          <p14:tracePt t="30159" x="5405438" y="4976813"/>
          <p14:tracePt t="30167" x="5397500" y="4976813"/>
          <p14:tracePt t="30175" x="5389563" y="4976813"/>
          <p14:tracePt t="30183" x="5389563" y="4984750"/>
          <p14:tracePt t="30191" x="5381625" y="4984750"/>
          <p14:tracePt t="30199" x="5373688" y="4984750"/>
          <p14:tracePt t="30207" x="5357813" y="4992688"/>
          <p14:tracePt t="30215" x="5349875" y="4992688"/>
          <p14:tracePt t="30223" x="5341938" y="5000625"/>
          <p14:tracePt t="30231" x="5326063" y="5008563"/>
          <p14:tracePt t="30239" x="5310188" y="5008563"/>
          <p14:tracePt t="30247" x="5300663" y="5008563"/>
          <p14:tracePt t="30255" x="5292725" y="5016500"/>
          <p14:tracePt t="30263" x="5284788" y="5016500"/>
          <p14:tracePt t="30279" x="5276850" y="5024438"/>
          <p14:tracePt t="30287" x="5268913" y="5024438"/>
          <p14:tracePt t="30295" x="5268913" y="5032375"/>
          <p14:tracePt t="30303" x="5260975" y="5032375"/>
          <p14:tracePt t="30320" x="5245100" y="5040313"/>
          <p14:tracePt t="30327" x="5237163" y="5040313"/>
          <p14:tracePt t="30343" x="5221288" y="5040313"/>
          <p14:tracePt t="30351" x="5221288" y="5048250"/>
          <p14:tracePt t="30367" x="5213350" y="5048250"/>
          <p14:tracePt t="30439" x="5205413" y="5056188"/>
          <p14:tracePt t="30528" x="5197475" y="5056188"/>
          <p14:tracePt t="30767" x="5197475" y="5064125"/>
          <p14:tracePt t="30799" x="5197475" y="5072063"/>
          <p14:tracePt t="30831" x="5189538" y="5072063"/>
          <p14:tracePt t="31095" x="5189538" y="5080000"/>
          <p14:tracePt t="31119" x="5181600" y="5087938"/>
          <p14:tracePt t="31143" x="5181600" y="5095875"/>
          <p14:tracePt t="32327" x="5197475" y="5095875"/>
          <p14:tracePt t="32335" x="5213350" y="5095875"/>
          <p14:tracePt t="32343" x="5229225" y="5095875"/>
          <p14:tracePt t="32351" x="5253038" y="5095875"/>
          <p14:tracePt t="32359" x="5276850" y="5095875"/>
          <p14:tracePt t="32367" x="5310188" y="5095875"/>
          <p14:tracePt t="32375" x="5341938" y="5095875"/>
          <p14:tracePt t="32383" x="5381625" y="5095875"/>
          <p14:tracePt t="32391" x="5421313" y="5095875"/>
          <p14:tracePt t="32399" x="5461000" y="5095875"/>
          <p14:tracePt t="32407" x="5500688" y="5095875"/>
          <p14:tracePt t="32415" x="5548313" y="5095875"/>
          <p14:tracePt t="32423" x="5580063" y="5095875"/>
          <p14:tracePt t="32431" x="5611813" y="5095875"/>
          <p14:tracePt t="32439" x="5659438" y="5087938"/>
          <p14:tracePt t="32447" x="5684838" y="5087938"/>
          <p14:tracePt t="32455" x="5708650" y="5087938"/>
          <p14:tracePt t="32463" x="5724525" y="5080000"/>
          <p14:tracePt t="32471" x="5732463" y="5080000"/>
          <p14:tracePt t="32479" x="5740400" y="5072063"/>
          <p14:tracePt t="32607" x="5732463" y="5072063"/>
          <p14:tracePt t="32615" x="5724525" y="5080000"/>
          <p14:tracePt t="32623" x="5716588" y="5080000"/>
          <p14:tracePt t="32631" x="5692775" y="5103813"/>
          <p14:tracePt t="32639" x="5667375" y="5103813"/>
          <p14:tracePt t="32647" x="5643563" y="5103813"/>
          <p14:tracePt t="32655" x="5611813" y="5119688"/>
          <p14:tracePt t="32663" x="5572125" y="5127625"/>
          <p14:tracePt t="32671" x="5532438" y="5135563"/>
          <p14:tracePt t="32679" x="5492750" y="5151438"/>
          <p14:tracePt t="32687" x="5461000" y="5159375"/>
          <p14:tracePt t="32695" x="5421313" y="5167313"/>
          <p14:tracePt t="32702" x="5381625" y="5183188"/>
          <p14:tracePt t="32711" x="5349875" y="5199063"/>
          <p14:tracePt t="32719" x="5326063" y="5214938"/>
          <p14:tracePt t="32727" x="5310188" y="5214938"/>
          <p14:tracePt t="32735" x="5284788" y="5230813"/>
          <p14:tracePt t="32743" x="5268913" y="5238750"/>
          <p14:tracePt t="32751" x="5253038" y="5238750"/>
          <p14:tracePt t="32759" x="5253038" y="5246688"/>
          <p14:tracePt t="32767" x="5237163" y="5246688"/>
          <p14:tracePt t="32791" x="5229225" y="5246688"/>
          <p14:tracePt t="32879" x="5229225" y="5254625"/>
          <p14:tracePt t="32887" x="5229225" y="5262563"/>
          <p14:tracePt t="32895" x="5221288" y="5262563"/>
          <p14:tracePt t="32903" x="5221288" y="5270500"/>
          <p14:tracePt t="32911" x="5213350" y="5278438"/>
          <p14:tracePt t="32919" x="5213350" y="5286375"/>
          <p14:tracePt t="32927" x="5205413" y="5286375"/>
          <p14:tracePt t="32935" x="5205413" y="5302250"/>
          <p14:tracePt t="32943" x="5197475" y="5319713"/>
          <p14:tracePt t="32951" x="5189538" y="5327650"/>
          <p14:tracePt t="32959" x="5189538" y="5335588"/>
          <p14:tracePt t="32967" x="5173663" y="5351463"/>
          <p14:tracePt t="32975" x="5165725" y="5359400"/>
          <p14:tracePt t="32984" x="5165725" y="5375275"/>
          <p14:tracePt t="32991" x="5157788" y="5391150"/>
          <p14:tracePt t="32999" x="5141913" y="5414963"/>
          <p14:tracePt t="33007" x="5141913" y="5430838"/>
          <p14:tracePt t="33015" x="5126038" y="5446713"/>
          <p14:tracePt t="33023" x="5126038" y="5462588"/>
          <p14:tracePt t="33031" x="5126038" y="5470525"/>
          <p14:tracePt t="33039" x="5118100" y="5486400"/>
          <p14:tracePt t="33047" x="5118100" y="5494338"/>
          <p14:tracePt t="33055" x="5118100" y="5510213"/>
          <p14:tracePt t="33063" x="5110163" y="5518150"/>
          <p14:tracePt t="33071" x="5110163" y="5526088"/>
          <p14:tracePt t="33087" x="5110163" y="5534025"/>
          <p14:tracePt t="33103" x="5110163" y="5541963"/>
          <p14:tracePt t="33120" x="5110163" y="5549900"/>
          <p14:tracePt t="33407" x="5118100" y="5549900"/>
          <p14:tracePt t="33431" x="5126038" y="5549900"/>
          <p14:tracePt t="33439" x="5133975" y="5549900"/>
          <p14:tracePt t="33471" x="5141913" y="5541963"/>
          <p14:tracePt t="33487" x="5149850" y="5541963"/>
          <p14:tracePt t="33495" x="5157788" y="5541963"/>
          <p14:tracePt t="33503" x="5165725" y="5541963"/>
          <p14:tracePt t="33511" x="5181600" y="5541963"/>
          <p14:tracePt t="33520" x="5197475" y="5541963"/>
          <p14:tracePt t="33527" x="5205413" y="5541963"/>
          <p14:tracePt t="33535" x="5229225" y="5541963"/>
          <p14:tracePt t="33543" x="5245100" y="5541963"/>
          <p14:tracePt t="33551" x="5268913" y="5541963"/>
          <p14:tracePt t="33559" x="5292725" y="5541963"/>
          <p14:tracePt t="33567" x="5318125" y="5541963"/>
          <p14:tracePt t="33575" x="5341938" y="5541963"/>
          <p14:tracePt t="33583" x="5365750" y="5541963"/>
          <p14:tracePt t="33591" x="5389563" y="5541963"/>
          <p14:tracePt t="33599" x="5413375" y="5541963"/>
          <p14:tracePt t="33607" x="5437188" y="5541963"/>
          <p14:tracePt t="33615" x="5468938" y="5541963"/>
          <p14:tracePt t="33623" x="5500688" y="5541963"/>
          <p14:tracePt t="33631" x="5524500" y="5534025"/>
          <p14:tracePt t="33639" x="5556250" y="5534025"/>
          <p14:tracePt t="33647" x="5595938" y="5526088"/>
          <p14:tracePt t="33655" x="5619750" y="5518150"/>
          <p14:tracePt t="33663" x="5643563" y="5518150"/>
          <p14:tracePt t="33671" x="5667375" y="5518150"/>
          <p14:tracePt t="33679" x="5684838" y="5518150"/>
          <p14:tracePt t="33687" x="5692775" y="5518150"/>
          <p14:tracePt t="33695" x="5708650" y="5518150"/>
          <p14:tracePt t="33703" x="5716588" y="5518150"/>
          <p14:tracePt t="33720" x="5732463" y="5518150"/>
          <p14:tracePt t="33735" x="5740400" y="5518150"/>
          <p14:tracePt t="33751" x="5748338" y="5518150"/>
          <p14:tracePt t="33767" x="5756275" y="5518150"/>
          <p14:tracePt t="33784" x="5764213" y="5518150"/>
          <p14:tracePt t="33791" x="5772150" y="5518150"/>
          <p14:tracePt t="33799" x="5780088" y="5518150"/>
          <p14:tracePt t="33807" x="5788025" y="5518150"/>
          <p14:tracePt t="33815" x="5795963" y="5518150"/>
          <p14:tracePt t="33823" x="5819775" y="5518150"/>
          <p14:tracePt t="33831" x="5835650" y="5518150"/>
          <p14:tracePt t="33839" x="5859463" y="5518150"/>
          <p14:tracePt t="33847" x="5875338" y="5518150"/>
          <p14:tracePt t="33855" x="5899150" y="5518150"/>
          <p14:tracePt t="33863" x="5915025" y="5518150"/>
          <p14:tracePt t="33871" x="5930900" y="5518150"/>
          <p14:tracePt t="33879" x="5946775" y="5518150"/>
          <p14:tracePt t="33887" x="5954713" y="5518150"/>
          <p14:tracePt t="33895" x="5970588" y="5518150"/>
          <p14:tracePt t="33911" x="5978525" y="5518150"/>
          <p14:tracePt t="33920" x="5978525" y="5526088"/>
          <p14:tracePt t="33951" x="5986463" y="5526088"/>
          <p14:tracePt t="33975" x="5994400" y="5526088"/>
          <p14:tracePt t="33991" x="6002338" y="5534025"/>
          <p14:tracePt t="34015" x="6010275" y="5534025"/>
          <p14:tracePt t="36151" x="6018213" y="5534025"/>
          <p14:tracePt t="36183" x="6026150" y="5534025"/>
          <p14:tracePt t="36199" x="6034088" y="5534025"/>
          <p14:tracePt t="36247" x="6043613" y="5534025"/>
          <p14:tracePt t="36255" x="6043613" y="5526088"/>
          <p14:tracePt t="36311" x="6051550" y="5518150"/>
          <p14:tracePt t="41119" x="6043613" y="5510213"/>
          <p14:tracePt t="41143" x="6043613" y="5502275"/>
          <p14:tracePt t="41159" x="6034088" y="5502275"/>
          <p14:tracePt t="41167" x="6034088" y="5494338"/>
          <p14:tracePt t="41191" x="6026150" y="5494338"/>
          <p14:tracePt t="41199" x="6026150" y="5486400"/>
          <p14:tracePt t="41231" x="6018213" y="5486400"/>
          <p14:tracePt t="41239" x="6010275" y="5486400"/>
          <p14:tracePt t="41247" x="6010275" y="5478463"/>
          <p14:tracePt t="41255" x="6002338" y="5478463"/>
          <p14:tracePt t="41263" x="6002338" y="5470525"/>
          <p14:tracePt t="41271" x="6002338" y="5462588"/>
          <p14:tracePt t="41279" x="5994400" y="5454650"/>
          <p14:tracePt t="41295" x="5986463" y="5446713"/>
          <p14:tracePt t="41303" x="5978525" y="5438775"/>
          <p14:tracePt t="41311" x="5978525" y="5430838"/>
          <p14:tracePt t="41319" x="5970588" y="5414963"/>
          <p14:tracePt t="41327" x="5962650" y="5407025"/>
          <p14:tracePt t="41335" x="5954713" y="5399088"/>
          <p14:tracePt t="41343" x="5938838" y="5383213"/>
          <p14:tracePt t="41351" x="5922963" y="5375275"/>
          <p14:tracePt t="41359" x="5891213" y="5351463"/>
          <p14:tracePt t="41367" x="5859463" y="5327650"/>
          <p14:tracePt t="41375" x="5819775" y="5294313"/>
          <p14:tracePt t="41383" x="5740400" y="5254625"/>
          <p14:tracePt t="41391" x="5659438" y="5222875"/>
          <p14:tracePt t="41399" x="5564188" y="5175250"/>
          <p14:tracePt t="41407" x="5445125" y="5119688"/>
          <p14:tracePt t="41415" x="5310188" y="5056188"/>
          <p14:tracePt t="41423" x="5165725" y="4984750"/>
          <p14:tracePt t="41431" x="5014913" y="4911725"/>
          <p14:tracePt t="41439" x="4862513" y="4800600"/>
          <p14:tracePt t="41447" x="4727575" y="4705350"/>
          <p14:tracePt t="41455" x="4584700" y="4608513"/>
          <p14:tracePt t="41463" x="4448175" y="4505325"/>
          <p14:tracePt t="41471" x="4321175" y="4386263"/>
          <p14:tracePt t="41479" x="4200525" y="4273550"/>
          <p14:tracePt t="41487" x="4089400" y="4138613"/>
          <p14:tracePt t="41495" x="4002088" y="4003675"/>
          <p14:tracePt t="41503" x="3898900" y="3875088"/>
          <p14:tracePt t="41511" x="3843338" y="3771900"/>
          <p14:tracePt t="41840" x="3770313" y="3771900"/>
          <p14:tracePt t="41847" x="3643313" y="3771900"/>
          <p14:tracePt t="41855" x="3443288" y="3771900"/>
          <p14:tracePt t="41863" x="3228975" y="3771900"/>
          <p14:tracePt t="41871" x="2933700" y="3756025"/>
          <p14:tracePt t="41879" x="2662238" y="3716338"/>
          <p14:tracePt t="41887" x="2343150" y="3629025"/>
          <p14:tracePt t="41895" x="1992313" y="3524250"/>
          <p14:tracePt t="41902" x="1690688" y="3436938"/>
          <p14:tracePt t="41911" x="1450975" y="3357563"/>
          <p14:tracePt t="41920" x="1243013" y="3252788"/>
          <p14:tracePt t="41927" x="1052513" y="3133725"/>
          <p14:tracePt t="41935" x="781050" y="2990850"/>
          <p14:tracePt t="41943" x="501650" y="2846388"/>
          <p14:tracePt t="41951" x="192088" y="271145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3C86500-3FEB-4F3F-A500-B4D0C43EBA29}"/>
              </a:ext>
            </a:extLst>
          </p:cNvPr>
          <p:cNvSpPr/>
          <p:nvPr/>
        </p:nvSpPr>
        <p:spPr>
          <a:xfrm>
            <a:off x="468313" y="1773237"/>
            <a:ext cx="8207375" cy="4103687"/>
          </a:xfrm>
          <a:prstGeom prst="roundRect">
            <a:avLst>
              <a:gd name="adj" fmla="val 2724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63412-1820-452D-93C8-1394D5C475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“저는 이 병원의 간호원장입니다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제가 업무를 시작하면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제일 먼저 의사들의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메모철을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살펴 문제점이 있는가를 확인합니다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문제점이 발견되면 이를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수정하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 위해 의사에게 메모를 보내고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치료나 검사할 사항이 있으면 이를 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자철에 기록합니다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앞으로 할 일을 위해 이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환자철을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보고 검사계획서와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치료계획서를 작성합니다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제가 환자들을 다 둘러본 후에는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환자철을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살펴보고 치료가 안 되어 있거나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잘못된 환자가 있는 경우 담당 간호원을 꾸짖고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의사에게 보낼 메모에 이 사실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첨부합니다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.”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3" name="슬라이드 번호 개체 틀 3">
            <a:extLst>
              <a:ext uri="{FF2B5EF4-FFF2-40B4-BE49-F238E27FC236}">
                <a16:creationId xmlns:a16="http://schemas.microsoft.com/office/drawing/2014/main" id="{CC95D371-29C3-4FF4-AD3D-917F6D38A7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597570"/>
            <a:ext cx="535963" cy="2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5ECB3DE-6D42-4C8A-B33A-7403D1234824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pic>
        <p:nvPicPr>
          <p:cNvPr id="27654" name="그림 1">
            <a:extLst>
              <a:ext uri="{FF2B5EF4-FFF2-40B4-BE49-F238E27FC236}">
                <a16:creationId xmlns:a16="http://schemas.microsoft.com/office/drawing/2014/main" id="{6A5665ED-D8AF-4A36-8B63-8152A5237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052513"/>
            <a:ext cx="84613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DD5B2EE-C69F-44FD-85A6-42D393F630FB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81"/>
    </mc:Choice>
    <mc:Fallback xmlns="">
      <p:transition spd="slow" advTm="56981"/>
    </mc:Fallback>
  </mc:AlternateContent>
  <p:extLst>
    <p:ext uri="{3A86A75C-4F4B-4683-9AE1-C65F6400EC91}">
      <p14:laserTraceLst xmlns:p14="http://schemas.microsoft.com/office/powerpoint/2010/main">
        <p14:tracePtLst>
          <p14:tracePt t="916" x="8737600" y="3381375"/>
          <p14:tracePt t="923" x="8323263" y="3365500"/>
          <p14:tracePt t="932" x="7893050" y="3349625"/>
          <p14:tracePt t="939" x="7413625" y="3333750"/>
          <p14:tracePt t="947" x="6911975" y="3317875"/>
          <p14:tracePt t="955" x="6369050" y="3302000"/>
          <p14:tracePt t="963" x="5827713" y="3270250"/>
          <p14:tracePt t="972" x="5197475" y="3213100"/>
          <p14:tracePt t="979" x="4592638" y="3197225"/>
          <p14:tracePt t="987" x="3986213" y="3165475"/>
          <p14:tracePt t="995" x="3355975" y="3133725"/>
          <p14:tracePt t="1003" x="2814638" y="3101975"/>
          <p14:tracePt t="1011" x="2311400" y="3062288"/>
          <p14:tracePt t="1019" x="1873250" y="3038475"/>
          <p14:tracePt t="1027" x="1498600" y="2990850"/>
          <p14:tracePt t="1035" x="1179513" y="2935288"/>
          <p14:tracePt t="1043" x="925513" y="2862263"/>
          <p14:tracePt t="1051" x="733425" y="2830513"/>
          <p14:tracePt t="1059" x="598488" y="2774950"/>
          <p14:tracePt t="1067" x="477838" y="2727325"/>
          <p14:tracePt t="1075" x="446088" y="2727325"/>
          <p14:tracePt t="1444" x="461963" y="2735263"/>
          <p14:tracePt t="1459" x="469900" y="2735263"/>
          <p14:tracePt t="1476" x="477838" y="2735263"/>
          <p14:tracePt t="1483" x="477838" y="2727325"/>
          <p14:tracePt t="1500" x="477838" y="2719388"/>
          <p14:tracePt t="1516" x="477838" y="2711450"/>
          <p14:tracePt t="1524" x="485775" y="2703513"/>
          <p14:tracePt t="1547" x="493713" y="2703513"/>
          <p14:tracePt t="1555" x="517525" y="2703513"/>
          <p14:tracePt t="1564" x="541338" y="2695575"/>
          <p14:tracePt t="1572" x="566738" y="2679700"/>
          <p14:tracePt t="1580" x="590550" y="2663825"/>
          <p14:tracePt t="1587" x="606425" y="2655888"/>
          <p14:tracePt t="1595" x="614363" y="2647950"/>
          <p14:tracePt t="1603" x="630238" y="2632075"/>
          <p14:tracePt t="1612" x="630238" y="2624138"/>
          <p14:tracePt t="1619" x="630238" y="2608263"/>
          <p14:tracePt t="1628" x="646113" y="2600325"/>
          <p14:tracePt t="1635" x="654050" y="2592388"/>
          <p14:tracePt t="1643" x="661988" y="2592388"/>
          <p14:tracePt t="1651" x="677863" y="2576513"/>
          <p14:tracePt t="1659" x="685800" y="2566988"/>
          <p14:tracePt t="1667" x="693738" y="2551113"/>
          <p14:tracePt t="1675" x="701675" y="2551113"/>
          <p14:tracePt t="1683" x="709613" y="2543175"/>
          <p14:tracePt t="1692" x="709613" y="2535238"/>
          <p14:tracePt t="1699" x="725488" y="2527300"/>
          <p14:tracePt t="1707" x="733425" y="2527300"/>
          <p14:tracePt t="1716" x="741363" y="2511425"/>
          <p14:tracePt t="1724" x="749300" y="2511425"/>
          <p14:tracePt t="1731" x="765175" y="2503488"/>
          <p14:tracePt t="1739" x="773113" y="2495550"/>
          <p14:tracePt t="1747" x="781050" y="2495550"/>
          <p14:tracePt t="1755" x="788988" y="2495550"/>
          <p14:tracePt t="1771" x="788988" y="2487613"/>
          <p14:tracePt t="1779" x="796925" y="2487613"/>
          <p14:tracePt t="1796" x="804863" y="2487613"/>
          <p14:tracePt t="1803" x="812800" y="2487613"/>
          <p14:tracePt t="1812" x="820738" y="2487613"/>
          <p14:tracePt t="1828" x="828675" y="2487613"/>
          <p14:tracePt t="1835" x="836613" y="2487613"/>
          <p14:tracePt t="1843" x="844550" y="2487613"/>
          <p14:tracePt t="1851" x="852488" y="2487613"/>
          <p14:tracePt t="1859" x="860425" y="2487613"/>
          <p14:tracePt t="1867" x="876300" y="2479675"/>
          <p14:tracePt t="1883" x="884238" y="2471738"/>
          <p14:tracePt t="1891" x="892175" y="2463800"/>
          <p14:tracePt t="1900" x="900113" y="2455863"/>
          <p14:tracePt t="1907" x="908050" y="2447925"/>
          <p14:tracePt t="1916" x="917575" y="2439988"/>
          <p14:tracePt t="1923" x="917575" y="2432050"/>
          <p14:tracePt t="1931" x="925513" y="2424113"/>
          <p14:tracePt t="1939" x="933450" y="2416175"/>
          <p14:tracePt t="1947" x="933450" y="2408238"/>
          <p14:tracePt t="1956" x="941388" y="2392363"/>
          <p14:tracePt t="1963" x="949325" y="2392363"/>
          <p14:tracePt t="1971" x="949325" y="2384425"/>
          <p14:tracePt t="1979" x="957263" y="2376488"/>
          <p14:tracePt t="1987" x="965200" y="2376488"/>
          <p14:tracePt t="1995" x="965200" y="2368550"/>
          <p14:tracePt t="2083" x="973138" y="2368550"/>
          <p14:tracePt t="2091" x="981075" y="2368550"/>
          <p14:tracePt t="2099" x="981075" y="2360613"/>
          <p14:tracePt t="2116" x="996950" y="2360613"/>
          <p14:tracePt t="2132" x="996950" y="2352675"/>
          <p14:tracePt t="2139" x="1012825" y="2344738"/>
          <p14:tracePt t="2163" x="1020763" y="2336800"/>
          <p14:tracePt t="2171" x="1020763" y="2328863"/>
          <p14:tracePt t="2179" x="1036638" y="2320925"/>
          <p14:tracePt t="2195" x="1044575" y="2312988"/>
          <p14:tracePt t="2203" x="1052513" y="2312988"/>
          <p14:tracePt t="2211" x="1052513" y="2305050"/>
          <p14:tracePt t="2219" x="1068388" y="2297113"/>
          <p14:tracePt t="2227" x="1068388" y="2289175"/>
          <p14:tracePt t="2235" x="1084263" y="2281238"/>
          <p14:tracePt t="2243" x="1092200" y="2273300"/>
          <p14:tracePt t="2251" x="1108075" y="2265363"/>
          <p14:tracePt t="2267" x="1123950" y="2241550"/>
          <p14:tracePt t="2276" x="1139825" y="2224088"/>
          <p14:tracePt t="2283" x="1155700" y="2208213"/>
          <p14:tracePt t="2292" x="1171575" y="2192338"/>
          <p14:tracePt t="2299" x="1187450" y="2168525"/>
          <p14:tracePt t="2307" x="1195388" y="2152650"/>
          <p14:tracePt t="2316" x="1227138" y="2128838"/>
          <p14:tracePt t="2324" x="1243013" y="2112963"/>
          <p14:tracePt t="2331" x="1258888" y="2089150"/>
          <p14:tracePt t="2340" x="1284288" y="2065338"/>
          <p14:tracePt t="2347" x="1300163" y="2049463"/>
          <p14:tracePt t="2356" x="1323975" y="2025650"/>
          <p14:tracePt t="2364" x="1355725" y="2001838"/>
          <p14:tracePt t="2372" x="1387475" y="1985963"/>
          <p14:tracePt t="2379" x="1427163" y="1962150"/>
          <p14:tracePt t="2387" x="1458913" y="1946275"/>
          <p14:tracePt t="2396" x="1498600" y="1930400"/>
          <p14:tracePt t="2403" x="1530350" y="1922463"/>
          <p14:tracePt t="2411" x="1570038" y="1906588"/>
          <p14:tracePt t="2419" x="1593850" y="1898650"/>
          <p14:tracePt t="2428" x="1625600" y="1881188"/>
          <p14:tracePt t="2435" x="1666875" y="1865313"/>
          <p14:tracePt t="2444" x="1698625" y="1857375"/>
          <p14:tracePt t="2451" x="1722438" y="1849438"/>
          <p14:tracePt t="2459" x="1762125" y="1841500"/>
          <p14:tracePt t="2468" x="1793875" y="1833563"/>
          <p14:tracePt t="2475" x="1825625" y="1833563"/>
          <p14:tracePt t="2483" x="1849438" y="1825625"/>
          <p14:tracePt t="2491" x="1865313" y="1825625"/>
          <p14:tracePt t="2499" x="1889125" y="1817688"/>
          <p14:tracePt t="2507" x="1912938" y="1817688"/>
          <p14:tracePt t="2516" x="1952625" y="1809750"/>
          <p14:tracePt t="2523" x="1976438" y="1809750"/>
          <p14:tracePt t="2531" x="2000250" y="1801813"/>
          <p14:tracePt t="2539" x="2025650" y="1801813"/>
          <p14:tracePt t="2548" x="2057400" y="1801813"/>
          <p14:tracePt t="2555" x="2081213" y="1793875"/>
          <p14:tracePt t="2564" x="2112963" y="1793875"/>
          <p14:tracePt t="2571" x="2136775" y="1793875"/>
          <p14:tracePt t="2579" x="2168525" y="1793875"/>
          <p14:tracePt t="2587" x="2192338" y="1793875"/>
          <p14:tracePt t="2595" x="2224088" y="1793875"/>
          <p14:tracePt t="2603" x="2255838" y="1793875"/>
          <p14:tracePt t="2612" x="2287588" y="1793875"/>
          <p14:tracePt t="2619" x="2335213" y="1793875"/>
          <p14:tracePt t="2627" x="2366963" y="1793875"/>
          <p14:tracePt t="2635" x="2400300" y="1793875"/>
          <p14:tracePt t="2643" x="2439988" y="1793875"/>
          <p14:tracePt t="2651" x="2479675" y="1793875"/>
          <p14:tracePt t="2659" x="2519363" y="1793875"/>
          <p14:tracePt t="2667" x="2551113" y="1793875"/>
          <p14:tracePt t="2675" x="2574925" y="1785938"/>
          <p14:tracePt t="2683" x="2606675" y="1778000"/>
          <p14:tracePt t="2691" x="2630488" y="1770063"/>
          <p14:tracePt t="2700" x="2638425" y="1770063"/>
          <p14:tracePt t="2707" x="2646363" y="1770063"/>
          <p14:tracePt t="2716" x="2662238" y="1770063"/>
          <p14:tracePt t="2724" x="2670175" y="1770063"/>
          <p14:tracePt t="2731" x="2678113" y="1762125"/>
          <p14:tracePt t="2756" x="2678113" y="1746250"/>
          <p14:tracePt t="2763" x="2678113" y="1730375"/>
          <p14:tracePt t="2964" x="2646363" y="1722438"/>
          <p14:tracePt t="2995" x="2646363" y="1730375"/>
          <p14:tracePt t="3003" x="2646363" y="1738313"/>
          <p14:tracePt t="3019" x="2654300" y="1738313"/>
          <p14:tracePt t="3036" x="2654300" y="1746250"/>
          <p14:tracePt t="3044" x="2678113" y="1746250"/>
          <p14:tracePt t="3076" x="2693988" y="1746250"/>
          <p14:tracePt t="3100" x="2701925" y="1746250"/>
          <p14:tracePt t="3107" x="2709863" y="1738313"/>
          <p14:tracePt t="3116" x="2709863" y="1730375"/>
          <p14:tracePt t="3124" x="2709863" y="1722438"/>
          <p14:tracePt t="3140" x="2709863" y="1714500"/>
          <p14:tracePt t="3147" x="2709863" y="1706563"/>
          <p14:tracePt t="3172" x="2709863" y="1698625"/>
          <p14:tracePt t="3179" x="2709863" y="1690688"/>
          <p14:tracePt t="3187" x="2709863" y="1674813"/>
          <p14:tracePt t="3195" x="2709863" y="1658938"/>
          <p14:tracePt t="3203" x="2709863" y="1643063"/>
          <p14:tracePt t="3211" x="2709863" y="1627188"/>
          <p14:tracePt t="3219" x="2709863" y="1611313"/>
          <p14:tracePt t="3227" x="2709863" y="1603375"/>
          <p14:tracePt t="3235" x="2709863" y="1587500"/>
          <p14:tracePt t="3244" x="2709863" y="1579563"/>
          <p14:tracePt t="3251" x="2709863" y="1563688"/>
          <p14:tracePt t="3259" x="2709863" y="1555750"/>
          <p14:tracePt t="3276" x="2709863" y="1538288"/>
          <p14:tracePt t="3291" x="2709863" y="1522413"/>
          <p14:tracePt t="3308" x="2709863" y="1514475"/>
          <p14:tracePt t="3315" x="2709863" y="1506538"/>
          <p14:tracePt t="3340" x="2709863" y="1490663"/>
          <p14:tracePt t="3372" x="2709863" y="1482725"/>
          <p14:tracePt t="3380" x="2725738" y="1482725"/>
          <p14:tracePt t="3387" x="2725738" y="1474788"/>
          <p14:tracePt t="3395" x="2733675" y="1474788"/>
          <p14:tracePt t="3404" x="2733675" y="1466850"/>
          <p14:tracePt t="3419" x="2741613" y="1466850"/>
          <p14:tracePt t="3428" x="2751138" y="1466850"/>
          <p14:tracePt t="3436" x="2759075" y="1458913"/>
          <p14:tracePt t="3452" x="2767013" y="1458913"/>
          <p14:tracePt t="3459" x="2774950" y="1458913"/>
          <p14:tracePt t="3467" x="2782888" y="1458913"/>
          <p14:tracePt t="3475" x="2782888" y="1450975"/>
          <p14:tracePt t="3483" x="2798763" y="1450975"/>
          <p14:tracePt t="3491" x="2806700" y="1443038"/>
          <p14:tracePt t="3507" x="2822575" y="1443038"/>
          <p14:tracePt t="3516" x="2830513" y="1443038"/>
          <p14:tracePt t="3524" x="2838450" y="1435100"/>
          <p14:tracePt t="3531" x="2846388" y="1435100"/>
          <p14:tracePt t="3539" x="2854325" y="1435100"/>
          <p14:tracePt t="3547" x="2862263" y="1435100"/>
          <p14:tracePt t="3555" x="2878138" y="1435100"/>
          <p14:tracePt t="3563" x="2886075" y="1427163"/>
          <p14:tracePt t="3571" x="2901950" y="1419225"/>
          <p14:tracePt t="3579" x="2917825" y="1419225"/>
          <p14:tracePt t="3587" x="2941638" y="1411288"/>
          <p14:tracePt t="3595" x="2957513" y="1411288"/>
          <p14:tracePt t="3603" x="2981325" y="1403350"/>
          <p14:tracePt t="3611" x="2997200" y="1403350"/>
          <p14:tracePt t="3619" x="3013075" y="1395413"/>
          <p14:tracePt t="3627" x="3036888" y="1387475"/>
          <p14:tracePt t="3636" x="3052763" y="1387475"/>
          <p14:tracePt t="3643" x="3076575" y="1387475"/>
          <p14:tracePt t="3651" x="3100388" y="1387475"/>
          <p14:tracePt t="3659" x="3125788" y="1387475"/>
          <p14:tracePt t="3667" x="3149600" y="1379538"/>
          <p14:tracePt t="3676" x="3173413" y="1379538"/>
          <p14:tracePt t="3683" x="3189288" y="1379538"/>
          <p14:tracePt t="3692" x="3213100" y="1379538"/>
          <p14:tracePt t="3699" x="3236913" y="1371600"/>
          <p14:tracePt t="3707" x="3260725" y="1371600"/>
          <p14:tracePt t="3716" x="3276600" y="1363663"/>
          <p14:tracePt t="3724" x="3300413" y="1363663"/>
          <p14:tracePt t="3732" x="3316288" y="1363663"/>
          <p14:tracePt t="3740" x="3340100" y="1363663"/>
          <p14:tracePt t="3747" x="3355975" y="1363663"/>
          <p14:tracePt t="3755" x="3371850" y="1363663"/>
          <p14:tracePt t="3763" x="3395663" y="1363663"/>
          <p14:tracePt t="3772" x="3411538" y="1363663"/>
          <p14:tracePt t="3780" x="3435350" y="1363663"/>
          <p14:tracePt t="3787" x="3451225" y="1363663"/>
          <p14:tracePt t="3795" x="3467100" y="1363663"/>
          <p14:tracePt t="3803" x="3492500" y="1363663"/>
          <p14:tracePt t="3811" x="3508375" y="1363663"/>
          <p14:tracePt t="3819" x="3524250" y="1363663"/>
          <p14:tracePt t="3827" x="3540125" y="1363663"/>
          <p14:tracePt t="3835" x="3563938" y="1363663"/>
          <p14:tracePt t="3843" x="3571875" y="1363663"/>
          <p14:tracePt t="3851" x="3579813" y="1363663"/>
          <p14:tracePt t="3860" x="3587750" y="1363663"/>
          <p14:tracePt t="3867" x="3595688" y="1363663"/>
          <p14:tracePt t="3875" x="3603625" y="1363663"/>
          <p14:tracePt t="3883" x="3611563" y="1363663"/>
          <p14:tracePt t="3899" x="3619500" y="1363663"/>
          <p14:tracePt t="3924" x="3627438" y="1363663"/>
          <p14:tracePt t="4052" x="3635375" y="1363663"/>
          <p14:tracePt t="4083" x="3643313" y="1363663"/>
          <p14:tracePt t="4099" x="3643313" y="1371600"/>
          <p14:tracePt t="4340" x="3651250" y="1379538"/>
          <p14:tracePt t="4347" x="3659188" y="1379538"/>
          <p14:tracePt t="4364" x="3659188" y="1387475"/>
          <p14:tracePt t="4380" x="3667125" y="1387475"/>
          <p14:tracePt t="4404" x="3667125" y="1395413"/>
          <p14:tracePt t="4620" x="3667125" y="1403350"/>
          <p14:tracePt t="4635" x="3667125" y="1411288"/>
          <p14:tracePt t="4643" x="3667125" y="1419225"/>
          <p14:tracePt t="4651" x="3667125" y="1427163"/>
          <p14:tracePt t="4659" x="3667125" y="1435100"/>
          <p14:tracePt t="4667" x="3667125" y="1443038"/>
          <p14:tracePt t="4675" x="3667125" y="1450975"/>
          <p14:tracePt t="4683" x="3667125" y="1458913"/>
          <p14:tracePt t="4691" x="3667125" y="1466850"/>
          <p14:tracePt t="4707" x="3667125" y="1474788"/>
          <p14:tracePt t="4772" x="3667125" y="1482725"/>
          <p14:tracePt t="4868" x="3659188" y="1482725"/>
          <p14:tracePt t="4892" x="3651250" y="1482725"/>
          <p14:tracePt t="4908" x="3651250" y="1490663"/>
          <p14:tracePt t="4923" x="3651250" y="1498600"/>
          <p14:tracePt t="4932" x="3643313" y="1498600"/>
          <p14:tracePt t="4948" x="3643313" y="1506538"/>
          <p14:tracePt t="4964" x="3635375" y="1514475"/>
          <p14:tracePt t="4971" x="3635375" y="1522413"/>
          <p14:tracePt t="4979" x="3627438" y="1522413"/>
          <p14:tracePt t="4987" x="3627438" y="1530350"/>
          <p14:tracePt t="4995" x="3627438" y="1538288"/>
          <p14:tracePt t="5003" x="3619500" y="1547813"/>
          <p14:tracePt t="5019" x="3619500" y="1555750"/>
          <p14:tracePt t="5027" x="3619500" y="1563688"/>
          <p14:tracePt t="5035" x="3611563" y="1571625"/>
          <p14:tracePt t="5043" x="3611563" y="1579563"/>
          <p14:tracePt t="5060" x="3611563" y="1587500"/>
          <p14:tracePt t="5075" x="3611563" y="1595438"/>
          <p14:tracePt t="5484" x="3611563" y="1603375"/>
          <p14:tracePt t="5596" x="3611563" y="1611313"/>
          <p14:tracePt t="5612" x="3611563" y="1619250"/>
          <p14:tracePt t="5620" x="3611563" y="1627188"/>
          <p14:tracePt t="5627" x="3603625" y="1627188"/>
          <p14:tracePt t="5635" x="3595688" y="1635125"/>
          <p14:tracePt t="5643" x="3587750" y="1643063"/>
          <p14:tracePt t="5651" x="3579813" y="1651000"/>
          <p14:tracePt t="5660" x="3563938" y="1658938"/>
          <p14:tracePt t="5667" x="3540125" y="1674813"/>
          <p14:tracePt t="5675" x="3532188" y="1674813"/>
          <p14:tracePt t="5692" x="3516313" y="1674813"/>
          <p14:tracePt t="5716" x="3508375" y="1674813"/>
          <p14:tracePt t="5724" x="3500438" y="1674813"/>
          <p14:tracePt t="5732" x="3476625" y="1674813"/>
          <p14:tracePt t="5739" x="3459163" y="1666875"/>
          <p14:tracePt t="5748" x="3443288" y="1658938"/>
          <p14:tracePt t="5755" x="3427413" y="1651000"/>
          <p14:tracePt t="5764" x="3419475" y="1651000"/>
          <p14:tracePt t="5772" x="3403600" y="1643063"/>
          <p14:tracePt t="5803" x="3395663" y="1643063"/>
          <p14:tracePt t="17644" x="3387725" y="1643063"/>
          <p14:tracePt t="17651" x="3387725" y="1674813"/>
          <p14:tracePt t="17659" x="3387725" y="1746250"/>
          <p14:tracePt t="17667" x="3387725" y="1809750"/>
          <p14:tracePt t="17675" x="3395663" y="1890713"/>
          <p14:tracePt t="17683" x="3403600" y="1954213"/>
          <p14:tracePt t="17692" x="3411538" y="1970088"/>
          <p14:tracePt t="17699" x="3435350" y="1978025"/>
          <p14:tracePt t="17707" x="3459163" y="1978025"/>
          <p14:tracePt t="17715" x="3484563" y="1970088"/>
          <p14:tracePt t="17723" x="3508375" y="1938338"/>
          <p14:tracePt t="17732" x="3532188" y="1881188"/>
          <p14:tracePt t="18052" x="3556000" y="1938338"/>
          <p14:tracePt t="18059" x="3548063" y="1954213"/>
          <p14:tracePt t="18067" x="3548063" y="2009775"/>
          <p14:tracePt t="18075" x="3556000" y="2073275"/>
          <p14:tracePt t="18083" x="3571875" y="2144713"/>
          <p14:tracePt t="18091" x="3587750" y="2200275"/>
          <p14:tracePt t="18099" x="3603625" y="2257425"/>
          <p14:tracePt t="18107" x="3619500" y="2312988"/>
          <p14:tracePt t="18133" x="3667125" y="2424113"/>
          <p14:tracePt t="18139" x="3683000" y="2463800"/>
          <p14:tracePt t="18147" x="3683000" y="2487613"/>
          <p14:tracePt t="18156" x="3683000" y="2511425"/>
          <p14:tracePt t="18163" x="3683000" y="2535238"/>
          <p14:tracePt t="18171" x="3683000" y="2559050"/>
          <p14:tracePt t="18179" x="3683000" y="2576513"/>
          <p14:tracePt t="18187" x="3683000" y="2592388"/>
          <p14:tracePt t="18195" x="3683000" y="2608263"/>
          <p14:tracePt t="18203" x="3675063" y="2616200"/>
          <p14:tracePt t="18211" x="3675063" y="2624138"/>
          <p14:tracePt t="18235" x="3675063" y="2632075"/>
          <p14:tracePt t="18251" x="3675063" y="2640013"/>
          <p14:tracePt t="18259" x="3675063" y="2647950"/>
          <p14:tracePt t="18267" x="3667125" y="2647950"/>
          <p14:tracePt t="18275" x="3667125" y="2655888"/>
          <p14:tracePt t="18291" x="3667125" y="2663825"/>
          <p14:tracePt t="18315" x="3667125" y="2671763"/>
          <p14:tracePt t="18476" x="3667125" y="2663825"/>
          <p14:tracePt t="18491" x="3675063" y="2663825"/>
          <p14:tracePt t="18499" x="3683000" y="2663825"/>
          <p14:tracePt t="18515" x="3690938" y="2663825"/>
          <p14:tracePt t="18579" x="3698875" y="2663825"/>
          <p14:tracePt t="19340" x="3698875" y="2655888"/>
          <p14:tracePt t="19347" x="3690938" y="2655888"/>
          <p14:tracePt t="19355" x="3683000" y="2655888"/>
          <p14:tracePt t="19363" x="3675063" y="2647950"/>
          <p14:tracePt t="19371" x="3667125" y="2647950"/>
          <p14:tracePt t="19379" x="3651250" y="2640013"/>
          <p14:tracePt t="19387" x="3627438" y="2640013"/>
          <p14:tracePt t="19395" x="3611563" y="2632075"/>
          <p14:tracePt t="19403" x="3603625" y="2632075"/>
          <p14:tracePt t="19411" x="3595688" y="2632075"/>
          <p14:tracePt t="19492" x="3587750" y="2632075"/>
          <p14:tracePt t="19507" x="3563938" y="2624138"/>
          <p14:tracePt t="19516" x="3540125" y="2616200"/>
          <p14:tracePt t="19523" x="3516313" y="2608263"/>
          <p14:tracePt t="19532" x="3492500" y="2608263"/>
          <p14:tracePt t="19539" x="3451225" y="2592388"/>
          <p14:tracePt t="19547" x="3427413" y="2584450"/>
          <p14:tracePt t="19555" x="3395663" y="2576513"/>
          <p14:tracePt t="19563" x="3371850" y="2566988"/>
          <p14:tracePt t="19571" x="3348038" y="2566988"/>
          <p14:tracePt t="19579" x="3324225" y="2566988"/>
          <p14:tracePt t="19587" x="3308350" y="2559050"/>
          <p14:tracePt t="19595" x="3292475" y="2551113"/>
          <p14:tracePt t="19603" x="3276600" y="2543175"/>
          <p14:tracePt t="19611" x="3268663" y="2543175"/>
          <p14:tracePt t="19619" x="3252788" y="2543175"/>
          <p14:tracePt t="19635" x="3252788" y="2535238"/>
          <p14:tracePt t="20219" x="3236913" y="2535238"/>
          <p14:tracePt t="20227" x="3221038" y="2551113"/>
          <p14:tracePt t="20235" x="3213100" y="2566988"/>
          <p14:tracePt t="20243" x="3189288" y="2584450"/>
          <p14:tracePt t="20251" x="3165475" y="2608263"/>
          <p14:tracePt t="20259" x="3133725" y="2632075"/>
          <p14:tracePt t="20267" x="3100388" y="2647950"/>
          <p14:tracePt t="20275" x="3052763" y="2655888"/>
          <p14:tracePt t="20283" x="3021013" y="2663825"/>
          <p14:tracePt t="20291" x="2973388" y="2663825"/>
          <p14:tracePt t="20299" x="2941638" y="2663825"/>
          <p14:tracePt t="20307" x="2909888" y="2655888"/>
          <p14:tracePt t="20316" x="2862263" y="2647950"/>
          <p14:tracePt t="20323" x="2798763" y="2624138"/>
          <p14:tracePt t="20332" x="2741613" y="2608263"/>
          <p14:tracePt t="20339" x="2693988" y="2600325"/>
          <p14:tracePt t="20348" x="2646363" y="2576513"/>
          <p14:tracePt t="20355" x="2614613" y="2576513"/>
          <p14:tracePt t="20363" x="2566988" y="2566988"/>
          <p14:tracePt t="20372" x="2559050" y="2551113"/>
          <p14:tracePt t="20595" x="2551113" y="2551113"/>
          <p14:tracePt t="20603" x="2495550" y="2551113"/>
          <p14:tracePt t="20612" x="2487613" y="2576513"/>
          <p14:tracePt t="20619" x="2455863" y="2592388"/>
          <p14:tracePt t="20627" x="2439988" y="2608263"/>
          <p14:tracePt t="20635" x="2416175" y="2624138"/>
          <p14:tracePt t="20644" x="2366963" y="2640013"/>
          <p14:tracePt t="20651" x="2311400" y="2655888"/>
          <p14:tracePt t="20659" x="2247900" y="2671763"/>
          <p14:tracePt t="20667" x="2184400" y="2679700"/>
          <p14:tracePt t="20675" x="2105025" y="2695575"/>
          <p14:tracePt t="20683" x="2017713" y="2703513"/>
          <p14:tracePt t="20691" x="1944688" y="2711450"/>
          <p14:tracePt t="20699" x="1873250" y="2727325"/>
          <p14:tracePt t="20707" x="1825625" y="2735263"/>
          <p14:tracePt t="20715" x="1778000" y="2735263"/>
          <p14:tracePt t="20724" x="1762125" y="2743200"/>
          <p14:tracePt t="20732" x="1746250" y="2751138"/>
          <p14:tracePt t="20739" x="1730375" y="2751138"/>
          <p14:tracePt t="20747" x="1714500" y="2759075"/>
          <p14:tracePt t="20755" x="1698625" y="2774950"/>
          <p14:tracePt t="20763" x="1690688" y="2782888"/>
          <p14:tracePt t="20771" x="1674813" y="2790825"/>
          <p14:tracePt t="20787" x="1674813" y="2798763"/>
          <p14:tracePt t="20795" x="1674813" y="2806700"/>
          <p14:tracePt t="20811" x="1674813" y="2814638"/>
          <p14:tracePt t="20827" x="1674813" y="2822575"/>
          <p14:tracePt t="20860" x="1674813" y="2830513"/>
          <p14:tracePt t="20884" x="1682750" y="2830513"/>
          <p14:tracePt t="20932" x="1682750" y="2838450"/>
          <p14:tracePt t="20963" x="1682750" y="2846388"/>
          <p14:tracePt t="20979" x="1682750" y="2854325"/>
          <p14:tracePt t="20995" x="1682750" y="2862263"/>
          <p14:tracePt t="21035" x="1682750" y="2870200"/>
          <p14:tracePt t="21148" x="1690688" y="2870200"/>
          <p14:tracePt t="21155" x="1698625" y="2870200"/>
          <p14:tracePt t="21171" x="1706563" y="2870200"/>
          <p14:tracePt t="21179" x="1714500" y="2870200"/>
          <p14:tracePt t="21187" x="1722438" y="2878138"/>
          <p14:tracePt t="21195" x="1730375" y="2878138"/>
          <p14:tracePt t="21203" x="1754188" y="2878138"/>
          <p14:tracePt t="21211" x="1770063" y="2878138"/>
          <p14:tracePt t="21219" x="1793875" y="2878138"/>
          <p14:tracePt t="21227" x="1817688" y="2886075"/>
          <p14:tracePt t="21236" x="1841500" y="2894013"/>
          <p14:tracePt t="21243" x="1873250" y="2894013"/>
          <p14:tracePt t="21251" x="1905000" y="2901950"/>
          <p14:tracePt t="21259" x="1936750" y="2901950"/>
          <p14:tracePt t="21267" x="1976438" y="2901950"/>
          <p14:tracePt t="21275" x="2008188" y="2901950"/>
          <p14:tracePt t="21283" x="2041525" y="2901950"/>
          <p14:tracePt t="21291" x="2073275" y="2901950"/>
          <p14:tracePt t="21299" x="2105025" y="2901950"/>
          <p14:tracePt t="21307" x="2136775" y="2901950"/>
          <p14:tracePt t="21316" x="2184400" y="2901950"/>
          <p14:tracePt t="21323" x="2208213" y="2901950"/>
          <p14:tracePt t="21332" x="2239963" y="2901950"/>
          <p14:tracePt t="21339" x="2271713" y="2901950"/>
          <p14:tracePt t="21347" x="2295525" y="2901950"/>
          <p14:tracePt t="21355" x="2319338" y="2901950"/>
          <p14:tracePt t="21364" x="2343150" y="2901950"/>
          <p14:tracePt t="21371" x="2374900" y="2901950"/>
          <p14:tracePt t="21379" x="2400300" y="2901950"/>
          <p14:tracePt t="21387" x="2424113" y="2901950"/>
          <p14:tracePt t="21395" x="2439988" y="2901950"/>
          <p14:tracePt t="21404" x="2463800" y="2901950"/>
          <p14:tracePt t="21411" x="2479675" y="2919413"/>
          <p14:tracePt t="21419" x="2503488" y="2919413"/>
          <p14:tracePt t="21427" x="2527300" y="2927350"/>
          <p14:tracePt t="21435" x="2551113" y="2927350"/>
          <p14:tracePt t="21443" x="2574925" y="2927350"/>
          <p14:tracePt t="21451" x="2598738" y="2927350"/>
          <p14:tracePt t="21459" x="2622550" y="2927350"/>
          <p14:tracePt t="21467" x="2638425" y="2927350"/>
          <p14:tracePt t="21475" x="2662238" y="2927350"/>
          <p14:tracePt t="21483" x="2686050" y="2927350"/>
          <p14:tracePt t="21491" x="2701925" y="2927350"/>
          <p14:tracePt t="21499" x="2717800" y="2927350"/>
          <p14:tracePt t="21507" x="2733675" y="2927350"/>
          <p14:tracePt t="21515" x="2741613" y="2927350"/>
          <p14:tracePt t="21523" x="2759075" y="2927350"/>
          <p14:tracePt t="21532" x="2774950" y="2927350"/>
          <p14:tracePt t="21539" x="2782888" y="2927350"/>
          <p14:tracePt t="21547" x="2798763" y="2927350"/>
          <p14:tracePt t="21555" x="2806700" y="2927350"/>
          <p14:tracePt t="21564" x="2814638" y="2927350"/>
          <p14:tracePt t="21571" x="2822575" y="2927350"/>
          <p14:tracePt t="21579" x="2830513" y="2927350"/>
          <p14:tracePt t="21587" x="2838450" y="2935288"/>
          <p14:tracePt t="21596" x="2854325" y="2935288"/>
          <p14:tracePt t="21603" x="2862263" y="2943225"/>
          <p14:tracePt t="21611" x="2878138" y="2943225"/>
          <p14:tracePt t="21627" x="2886075" y="2951163"/>
          <p14:tracePt t="21635" x="2909888" y="2951163"/>
          <p14:tracePt t="21643" x="2925763" y="2951163"/>
          <p14:tracePt t="21651" x="2933700" y="2959100"/>
          <p14:tracePt t="21659" x="2941638" y="2959100"/>
          <p14:tracePt t="21667" x="2957513" y="2959100"/>
          <p14:tracePt t="21675" x="2965450" y="2959100"/>
          <p14:tracePt t="21683" x="2973388" y="2959100"/>
          <p14:tracePt t="21691" x="2989263" y="2959100"/>
          <p14:tracePt t="21699" x="2997200" y="2959100"/>
          <p14:tracePt t="21707" x="3005138" y="2967038"/>
          <p14:tracePt t="21716" x="3021013" y="2967038"/>
          <p14:tracePt t="21723" x="3028950" y="2967038"/>
          <p14:tracePt t="21732" x="3036888" y="2967038"/>
          <p14:tracePt t="21739" x="3044825" y="2974975"/>
          <p14:tracePt t="21755" x="3052763" y="2974975"/>
          <p14:tracePt t="21763" x="3060700" y="2974975"/>
          <p14:tracePt t="21771" x="3068638" y="2974975"/>
          <p14:tracePt t="21787" x="3076575" y="2974975"/>
          <p14:tracePt t="21803" x="3084513" y="2974975"/>
          <p14:tracePt t="21811" x="3092450" y="2982913"/>
          <p14:tracePt t="21819" x="3100388" y="2982913"/>
          <p14:tracePt t="21835" x="3109913" y="2982913"/>
          <p14:tracePt t="21843" x="3117850" y="2990850"/>
          <p14:tracePt t="21851" x="3125788" y="2990850"/>
          <p14:tracePt t="21859" x="3141663" y="2998788"/>
          <p14:tracePt t="21867" x="3149600" y="2998788"/>
          <p14:tracePt t="21875" x="3157538" y="3006725"/>
          <p14:tracePt t="21883" x="3173413" y="3006725"/>
          <p14:tracePt t="21891" x="3181350" y="3006725"/>
          <p14:tracePt t="21899" x="3189288" y="3006725"/>
          <p14:tracePt t="21907" x="3197225" y="3006725"/>
          <p14:tracePt t="21915" x="3205163" y="3006725"/>
          <p14:tracePt t="21923" x="3213100" y="3006725"/>
          <p14:tracePt t="21939" x="3221038" y="3006725"/>
          <p14:tracePt t="21963" x="3228975" y="3006725"/>
          <p14:tracePt t="21971" x="3236913" y="3006725"/>
          <p14:tracePt t="22003" x="3244850" y="3006725"/>
          <p14:tracePt t="22011" x="3252788" y="3006725"/>
          <p14:tracePt t="22019" x="3252788" y="3014663"/>
          <p14:tracePt t="22027" x="3268663" y="3014663"/>
          <p14:tracePt t="22035" x="3276600" y="3014663"/>
          <p14:tracePt t="22043" x="3284538" y="3014663"/>
          <p14:tracePt t="22051" x="3300413" y="3014663"/>
          <p14:tracePt t="22059" x="3316288" y="3022600"/>
          <p14:tracePt t="22067" x="3340100" y="3030538"/>
          <p14:tracePt t="22075" x="3363913" y="3038475"/>
          <p14:tracePt t="22083" x="3379788" y="3038475"/>
          <p14:tracePt t="22091" x="3395663" y="3046413"/>
          <p14:tracePt t="22099" x="3419475" y="3046413"/>
          <p14:tracePt t="22107" x="3443288" y="3054350"/>
          <p14:tracePt t="22116" x="3467100" y="3062288"/>
          <p14:tracePt t="22123" x="3500438" y="3062288"/>
          <p14:tracePt t="22131" x="3524250" y="3062288"/>
          <p14:tracePt t="22139" x="3548063" y="3078163"/>
          <p14:tracePt t="22147" x="3571875" y="3086100"/>
          <p14:tracePt t="22155" x="3603625" y="3094038"/>
          <p14:tracePt t="22163" x="3619500" y="3094038"/>
          <p14:tracePt t="22171" x="3651250" y="3094038"/>
          <p14:tracePt t="22179" x="3667125" y="3101975"/>
          <p14:tracePt t="22187" x="3683000" y="3101975"/>
          <p14:tracePt t="22195" x="3698875" y="3109913"/>
          <p14:tracePt t="22203" x="3706813" y="3109913"/>
          <p14:tracePt t="22211" x="3714750" y="3109913"/>
          <p14:tracePt t="22219" x="3722688" y="3109913"/>
          <p14:tracePt t="22227" x="3730625" y="3109913"/>
          <p14:tracePt t="22244" x="3738563" y="3109913"/>
          <p14:tracePt t="22307" x="3738563" y="3117850"/>
          <p14:tracePt t="22324" x="3746500" y="3117850"/>
          <p14:tracePt t="22339" x="3754438" y="3117850"/>
          <p14:tracePt t="22371" x="3754438" y="3125788"/>
          <p14:tracePt t="22387" x="3762375" y="3125788"/>
          <p14:tracePt t="22428" x="3770313" y="3125788"/>
          <p14:tracePt t="22460" x="3778250" y="3125788"/>
          <p14:tracePt t="22467" x="3786188" y="3125788"/>
          <p14:tracePt t="22483" x="3794125" y="3125788"/>
          <p14:tracePt t="22499" x="3794125" y="3133725"/>
          <p14:tracePt t="22508" x="3802063" y="3133725"/>
          <p14:tracePt t="22515" x="3810000" y="3133725"/>
          <p14:tracePt t="22523" x="3817938" y="3133725"/>
          <p14:tracePt t="22532" x="3825875" y="3133725"/>
          <p14:tracePt t="22539" x="3825875" y="3141663"/>
          <p14:tracePt t="22551" x="3833813" y="3141663"/>
          <p14:tracePt t="22556" x="3843338" y="3141663"/>
          <p14:tracePt t="22571" x="3851275" y="3141663"/>
          <p14:tracePt t="22676" x="3859213" y="3141663"/>
          <p14:tracePt t="22699" x="3867150" y="3149600"/>
          <p14:tracePt t="22707" x="3875088" y="3149600"/>
          <p14:tracePt t="22724" x="3883025" y="3157538"/>
          <p14:tracePt t="22731" x="3890963" y="3157538"/>
          <p14:tracePt t="22748" x="3898900" y="3157538"/>
          <p14:tracePt t="22755" x="3906838" y="3157538"/>
          <p14:tracePt t="22771" x="3922713" y="3157538"/>
          <p14:tracePt t="22787" x="3930650" y="3157538"/>
          <p14:tracePt t="22795" x="3938588" y="3157538"/>
          <p14:tracePt t="22803" x="3946525" y="3157538"/>
          <p14:tracePt t="22812" x="3954463" y="3157538"/>
          <p14:tracePt t="22819" x="3962400" y="3165475"/>
          <p14:tracePt t="22827" x="3970338" y="3165475"/>
          <p14:tracePt t="22835" x="3986213" y="3173413"/>
          <p14:tracePt t="22843" x="3994150" y="3173413"/>
          <p14:tracePt t="22851" x="4010025" y="3173413"/>
          <p14:tracePt t="22859" x="4033838" y="3181350"/>
          <p14:tracePt t="22867" x="4049713" y="3189288"/>
          <p14:tracePt t="22875" x="4073525" y="3197225"/>
          <p14:tracePt t="22883" x="4097338" y="3213100"/>
          <p14:tracePt t="22891" x="4113213" y="3221038"/>
          <p14:tracePt t="22899" x="4144963" y="3221038"/>
          <p14:tracePt t="22907" x="4184650" y="3221038"/>
          <p14:tracePt t="22915" x="4217988" y="3221038"/>
          <p14:tracePt t="22923" x="4241800" y="3221038"/>
          <p14:tracePt t="22931" x="4265613" y="3213100"/>
          <p14:tracePt t="22939" x="4273550" y="3213100"/>
          <p14:tracePt t="22947" x="4289425" y="3205163"/>
          <p14:tracePt t="22955" x="4297363" y="3197225"/>
          <p14:tracePt t="22964" x="4305300" y="3189288"/>
          <p14:tracePt t="22971" x="4305300" y="3165475"/>
          <p14:tracePt t="22979" x="4305300" y="3149600"/>
          <p14:tracePt t="22988" x="4305300" y="3141663"/>
          <p14:tracePt t="23316" x="4305300" y="3157538"/>
          <p14:tracePt t="23323" x="4305300" y="3181350"/>
          <p14:tracePt t="23331" x="4305300" y="3189288"/>
          <p14:tracePt t="23339" x="4305300" y="3205163"/>
          <p14:tracePt t="23349" x="4313238" y="3236913"/>
          <p14:tracePt t="23355" x="4313238" y="3244850"/>
          <p14:tracePt t="23363" x="4313238" y="3262313"/>
          <p14:tracePt t="23371" x="4321175" y="3262313"/>
          <p14:tracePt t="23379" x="4329113" y="3262313"/>
          <p14:tracePt t="23419" x="4337050" y="3262313"/>
          <p14:tracePt t="23427" x="4337050" y="3278188"/>
          <p14:tracePt t="23435" x="4337050" y="3286125"/>
          <p14:tracePt t="23443" x="4337050" y="3294063"/>
          <p14:tracePt t="23451" x="4337050" y="3309938"/>
          <p14:tracePt t="23459" x="4337050" y="3317875"/>
          <p14:tracePt t="23475" x="4337050" y="3325813"/>
          <p14:tracePt t="23483" x="4344988" y="3325813"/>
          <p14:tracePt t="23491" x="4344988" y="3333750"/>
          <p14:tracePt t="23507" x="4352925" y="3333750"/>
          <p14:tracePt t="23523" x="4360863" y="3333750"/>
          <p14:tracePt t="23547" x="4360863" y="3341688"/>
          <p14:tracePt t="23563" x="4368800" y="3341688"/>
          <p14:tracePt t="23571" x="4368800" y="3349625"/>
          <p14:tracePt t="23619" x="4376738" y="3349625"/>
          <p14:tracePt t="23627" x="4376738" y="3357563"/>
          <p14:tracePt t="23667" x="4384675" y="3357563"/>
          <p14:tracePt t="23708" x="4392613" y="3357563"/>
          <p14:tracePt t="23740" x="4392613" y="3365500"/>
          <p14:tracePt t="23763" x="4400550" y="3365500"/>
          <p14:tracePt t="23795" x="4408488" y="3365500"/>
          <p14:tracePt t="23844" x="4408488" y="3373438"/>
          <p14:tracePt t="23915" x="4416425" y="3373438"/>
          <p14:tracePt t="23931" x="4424363" y="3373438"/>
          <p14:tracePt t="23939" x="4424363" y="3381375"/>
          <p14:tracePt t="23963" x="4432300" y="3389313"/>
          <p14:tracePt t="23979" x="4432300" y="3397250"/>
          <p14:tracePt t="23987" x="4448175" y="3405188"/>
          <p14:tracePt t="23995" x="4448175" y="3421063"/>
          <p14:tracePt t="24003" x="4456113" y="3421063"/>
          <p14:tracePt t="24011" x="4456113" y="3429000"/>
          <p14:tracePt t="24019" x="4456113" y="3436938"/>
          <p14:tracePt t="24027" x="4464050" y="3444875"/>
          <p14:tracePt t="24035" x="4471988" y="3452813"/>
          <p14:tracePt t="24043" x="4479925" y="3468688"/>
          <p14:tracePt t="24051" x="4495800" y="3476625"/>
          <p14:tracePt t="24059" x="4495800" y="3492500"/>
          <p14:tracePt t="24067" x="4511675" y="3500438"/>
          <p14:tracePt t="24075" x="4519613" y="3516313"/>
          <p14:tracePt t="24083" x="4527550" y="3532188"/>
          <p14:tracePt t="24092" x="4535488" y="3548063"/>
          <p14:tracePt t="24099" x="4551363" y="3563938"/>
          <p14:tracePt t="24107" x="4559300" y="3579813"/>
          <p14:tracePt t="24115" x="4584700" y="3605213"/>
          <p14:tracePt t="24123" x="4608513" y="3621088"/>
          <p14:tracePt t="24131" x="4632325" y="3652838"/>
          <p14:tracePt t="24139" x="4648200" y="3676650"/>
          <p14:tracePt t="24147" x="4672013" y="3692525"/>
          <p14:tracePt t="24155" x="4687888" y="3724275"/>
          <p14:tracePt t="24163" x="4711700" y="3748088"/>
          <p14:tracePt t="24171" x="4735513" y="3779838"/>
          <p14:tracePt t="24179" x="4767263" y="3819525"/>
          <p14:tracePt t="24187" x="4799013" y="3859213"/>
          <p14:tracePt t="24195" x="4830763" y="3890963"/>
          <p14:tracePt t="24203" x="4870450" y="3930650"/>
          <p14:tracePt t="24211" x="4894263" y="3963988"/>
          <p14:tracePt t="24219" x="4943475" y="3995738"/>
          <p14:tracePt t="24227" x="4983163" y="4011613"/>
          <p14:tracePt t="24235" x="5006975" y="4019550"/>
          <p14:tracePt t="24243" x="5030788" y="4019550"/>
          <p14:tracePt t="24251" x="5038725" y="4019550"/>
          <p14:tracePt t="24259" x="5054600" y="4003675"/>
          <p14:tracePt t="24267" x="5062538" y="3987800"/>
          <p14:tracePt t="24275" x="5070475" y="3963988"/>
          <p14:tracePt t="24283" x="5078413" y="3938588"/>
          <p14:tracePt t="24291" x="5078413" y="3956050"/>
          <p14:tracePt t="24643" x="5030788" y="3963988"/>
          <p14:tracePt t="24651" x="5006975" y="3971925"/>
          <p14:tracePt t="24659" x="4999038" y="3979863"/>
          <p14:tracePt t="24667" x="4983163" y="3995738"/>
          <p14:tracePt t="24675" x="4975225" y="4003675"/>
          <p14:tracePt t="24683" x="4967288" y="4003675"/>
          <p14:tracePt t="24699" x="4951413" y="4003675"/>
          <p14:tracePt t="24707" x="4943475" y="4003675"/>
          <p14:tracePt t="24715" x="4926013" y="4003675"/>
          <p14:tracePt t="24723" x="4902200" y="4003675"/>
          <p14:tracePt t="24732" x="4894263" y="4011613"/>
          <p14:tracePt t="24739" x="4878388" y="4019550"/>
          <p14:tracePt t="24747" x="4862513" y="4035425"/>
          <p14:tracePt t="24755" x="4854575" y="4035425"/>
          <p14:tracePt t="24763" x="4846638" y="4043363"/>
          <p14:tracePt t="24771" x="4846638" y="4051300"/>
          <p14:tracePt t="24779" x="4846638" y="4059238"/>
          <p14:tracePt t="24939" x="4846638" y="4067175"/>
          <p14:tracePt t="24987" x="4846638" y="4075113"/>
          <p14:tracePt t="25003" x="4854575" y="4075113"/>
          <p14:tracePt t="25107" x="4862513" y="4075113"/>
          <p14:tracePt t="25123" x="4862513" y="4083050"/>
          <p14:tracePt t="25172" x="4870450" y="4083050"/>
          <p14:tracePt t="25235" x="4870450" y="4090988"/>
          <p14:tracePt t="25267" x="4870450" y="4098925"/>
          <p14:tracePt t="25283" x="4870450" y="4106863"/>
          <p14:tracePt t="25299" x="4870450" y="4114800"/>
          <p14:tracePt t="25307" x="4870450" y="4122738"/>
          <p14:tracePt t="25323" x="4878388" y="4122738"/>
          <p14:tracePt t="25331" x="4878388" y="4130675"/>
          <p14:tracePt t="25475" x="4878388" y="4138613"/>
          <p14:tracePt t="25523" x="4886325" y="4146550"/>
          <p14:tracePt t="25539" x="4886325" y="4154488"/>
          <p14:tracePt t="25555" x="4894263" y="4154488"/>
          <p14:tracePt t="25563" x="4894263" y="4162425"/>
          <p14:tracePt t="25579" x="4894263" y="4170363"/>
          <p14:tracePt t="25603" x="4902200" y="4186238"/>
          <p14:tracePt t="25876" x="4910138" y="4186238"/>
          <p14:tracePt t="25907" x="4910138" y="4194175"/>
          <p14:tracePt t="27179" x="4918075" y="4194175"/>
          <p14:tracePt t="27211" x="4918075" y="4202113"/>
          <p14:tracePt t="27283" x="4918075" y="4210050"/>
          <p14:tracePt t="27347" x="4926013" y="4210050"/>
          <p14:tracePt t="27507" x="4926013" y="4217988"/>
          <p14:tracePt t="28091" x="4933950" y="4217988"/>
          <p14:tracePt t="28099" x="4933950" y="4202113"/>
          <p14:tracePt t="28123" x="4933950" y="4194175"/>
          <p14:tracePt t="28131" x="4943475" y="4194175"/>
          <p14:tracePt t="28155" x="4943475" y="4186238"/>
          <p14:tracePt t="28163" x="4951413" y="4178300"/>
          <p14:tracePt t="28203" x="4951413" y="4170363"/>
          <p14:tracePt t="28236" x="4951413" y="4162425"/>
          <p14:tracePt t="28259" x="4951413" y="4154488"/>
          <p14:tracePt t="28267" x="4951413" y="4146550"/>
          <p14:tracePt t="28291" x="4951413" y="4138613"/>
          <p14:tracePt t="28307" x="4951413" y="4130675"/>
          <p14:tracePt t="28875" x="4951413" y="4122738"/>
          <p14:tracePt t="28884" x="4943475" y="4114800"/>
          <p14:tracePt t="28891" x="4943475" y="4098925"/>
          <p14:tracePt t="28899" x="4943475" y="4075113"/>
          <p14:tracePt t="28907" x="4943475" y="4059238"/>
          <p14:tracePt t="28915" x="4943475" y="4035425"/>
          <p14:tracePt t="28923" x="4943475" y="4027488"/>
          <p14:tracePt t="28931" x="4943475" y="3995738"/>
          <p14:tracePt t="28939" x="4951413" y="3979863"/>
          <p14:tracePt t="28948" x="4959350" y="3979863"/>
          <p14:tracePt t="29211" x="4959350" y="3987800"/>
          <p14:tracePt t="29219" x="4991100" y="3987800"/>
          <p14:tracePt t="29227" x="5006975" y="3987800"/>
          <p14:tracePt t="29235" x="5014913" y="3987800"/>
          <p14:tracePt t="29243" x="5038725" y="3987800"/>
          <p14:tracePt t="29259" x="5046663" y="3987800"/>
          <p14:tracePt t="29267" x="5062538" y="3987800"/>
          <p14:tracePt t="29275" x="5070475" y="3979863"/>
          <p14:tracePt t="29291" x="5078413" y="3979863"/>
          <p14:tracePt t="29331" x="5094288" y="3979863"/>
          <p14:tracePt t="29347" x="5102225" y="3979863"/>
          <p14:tracePt t="29363" x="5102225" y="3987800"/>
          <p14:tracePt t="29371" x="5110163" y="3987800"/>
          <p14:tracePt t="29379" x="5118100" y="3987800"/>
          <p14:tracePt t="29580" x="5118100" y="3995738"/>
          <p14:tracePt t="29627" x="5118100" y="4003675"/>
          <p14:tracePt t="29763" x="5110163" y="4003675"/>
          <p14:tracePt t="29779" x="5110163" y="4011613"/>
          <p14:tracePt t="29803" x="5102225" y="4011613"/>
          <p14:tracePt t="29827" x="5102225" y="4019550"/>
          <p14:tracePt t="29859" x="5102225" y="4027488"/>
          <p14:tracePt t="29875" x="5094288" y="4027488"/>
          <p14:tracePt t="29900" x="5094288" y="4035425"/>
          <p14:tracePt t="29931" x="5094288" y="4043363"/>
          <p14:tracePt t="29955" x="5094288" y="4051300"/>
          <p14:tracePt t="29971" x="5086350" y="4059238"/>
          <p14:tracePt t="30019" x="5086350" y="4067175"/>
          <p14:tracePt t="30067" x="5086350" y="4075113"/>
          <p14:tracePt t="30099" x="5086350" y="4090988"/>
          <p14:tracePt t="30115" x="5086350" y="4098925"/>
          <p14:tracePt t="30131" x="5086350" y="4106863"/>
          <p14:tracePt t="30139" x="5086350" y="4114800"/>
          <p14:tracePt t="30155" x="5086350" y="4122738"/>
          <p14:tracePt t="30163" x="5086350" y="4130675"/>
          <p14:tracePt t="30179" x="5086350" y="4138613"/>
          <p14:tracePt t="30195" x="5086350" y="4146550"/>
          <p14:tracePt t="30211" x="5086350" y="4154488"/>
          <p14:tracePt t="30219" x="5086350" y="4162425"/>
          <p14:tracePt t="30227" x="5086350" y="4170363"/>
          <p14:tracePt t="30243" x="5086350" y="4178300"/>
          <p14:tracePt t="30259" x="5086350" y="4194175"/>
          <p14:tracePt t="30275" x="5094288" y="4202113"/>
          <p14:tracePt t="30283" x="5094288" y="4210050"/>
          <p14:tracePt t="30291" x="5094288" y="4217988"/>
          <p14:tracePt t="30307" x="5102225" y="4233863"/>
          <p14:tracePt t="30323" x="5102225" y="4241800"/>
          <p14:tracePt t="30332" x="5110163" y="4241800"/>
          <p14:tracePt t="30339" x="5110163" y="4249738"/>
          <p14:tracePt t="30349" x="5110163" y="4257675"/>
          <p14:tracePt t="30355" x="5110163" y="4265613"/>
          <p14:tracePt t="30363" x="5110163" y="4273550"/>
          <p14:tracePt t="30379" x="5118100" y="4281488"/>
          <p14:tracePt t="30387" x="5118100" y="4291013"/>
          <p14:tracePt t="30395" x="5118100" y="4298950"/>
          <p14:tracePt t="30412" x="5118100" y="4306888"/>
          <p14:tracePt t="30419" x="5118100" y="4314825"/>
          <p14:tracePt t="30427" x="5118100" y="4322763"/>
          <p14:tracePt t="30435" x="5126038" y="4330700"/>
          <p14:tracePt t="30451" x="5133975" y="4338638"/>
          <p14:tracePt t="30459" x="5133975" y="4354513"/>
          <p14:tracePt t="30475" x="5141913" y="4362450"/>
          <p14:tracePt t="30483" x="5141913" y="4370388"/>
          <p14:tracePt t="30491" x="5141913" y="4378325"/>
          <p14:tracePt t="30507" x="5141913" y="4386263"/>
          <p14:tracePt t="30515" x="5141913" y="4394200"/>
          <p14:tracePt t="30523" x="5141913" y="4402138"/>
          <p14:tracePt t="30539" x="5141913" y="4410075"/>
          <p14:tracePt t="30548" x="5149850" y="4410075"/>
          <p14:tracePt t="30555" x="5149850" y="4418013"/>
          <p14:tracePt t="30571" x="5157788" y="4418013"/>
          <p14:tracePt t="30579" x="5157788" y="4433888"/>
          <p14:tracePt t="30587" x="5157788" y="4441825"/>
          <p14:tracePt t="30595" x="5157788" y="4449763"/>
          <p14:tracePt t="30611" x="5157788" y="4457700"/>
          <p14:tracePt t="30620" x="5165725" y="4465638"/>
          <p14:tracePt t="30627" x="5165725" y="4473575"/>
          <p14:tracePt t="30643" x="5173663" y="4481513"/>
          <p14:tracePt t="30651" x="5173663" y="4489450"/>
          <p14:tracePt t="30667" x="5181600" y="4505325"/>
          <p14:tracePt t="30683" x="5181600" y="4521200"/>
          <p14:tracePt t="30699" x="5189538" y="4521200"/>
          <p14:tracePt t="30707" x="5189538" y="4529138"/>
          <p14:tracePt t="30723" x="5189538" y="4537075"/>
          <p14:tracePt t="30731" x="5197475" y="4545013"/>
          <p14:tracePt t="30739" x="5205413" y="4552950"/>
          <p14:tracePt t="30755" x="5205413" y="4560888"/>
          <p14:tracePt t="30763" x="5213350" y="4560888"/>
          <p14:tracePt t="30779" x="5213350" y="4568825"/>
          <p14:tracePt t="30795" x="5213350" y="4576763"/>
          <p14:tracePt t="30811" x="5221288" y="4584700"/>
          <p14:tracePt t="30843" x="5221288" y="4592638"/>
          <p14:tracePt t="30931" x="5221288" y="4600575"/>
          <p14:tracePt t="30971" x="5229225" y="4600575"/>
          <p14:tracePt t="30979" x="5229225" y="4608513"/>
          <p14:tracePt t="31459" x="5229225" y="4616450"/>
          <p14:tracePt t="31515" x="5229225" y="4624388"/>
          <p14:tracePt t="31731" x="5229225" y="4633913"/>
          <p14:tracePt t="31972" x="5229225" y="4641850"/>
          <p14:tracePt t="31987" x="5229225" y="4649788"/>
          <p14:tracePt t="32107" x="5229225" y="4657725"/>
          <p14:tracePt t="32155" x="5229225" y="4665663"/>
          <p14:tracePt t="32187" x="5229225" y="4673600"/>
          <p14:tracePt t="32195" x="5237163" y="4681538"/>
          <p14:tracePt t="32219" x="5237163" y="4697413"/>
          <p14:tracePt t="32227" x="5245100" y="4705350"/>
          <p14:tracePt t="32243" x="5253038" y="4713288"/>
          <p14:tracePt t="32283" x="5229225" y="4713288"/>
          <p14:tracePt t="32291" x="5213350" y="4697413"/>
          <p14:tracePt t="32299" x="5205413" y="4697413"/>
          <p14:tracePt t="32307" x="5189538" y="4689475"/>
          <p14:tracePt t="32315" x="5181600" y="4673600"/>
          <p14:tracePt t="32323" x="5165725" y="4657725"/>
          <p14:tracePt t="32331" x="5157788" y="4649788"/>
          <p14:tracePt t="32339" x="5149850" y="4641850"/>
          <p14:tracePt t="32507" x="5141913" y="4641850"/>
          <p14:tracePt t="32515" x="5126038" y="4624388"/>
          <p14:tracePt t="32523" x="5118100" y="4633913"/>
          <p14:tracePt t="32531" x="5094288" y="4641850"/>
          <p14:tracePt t="32539" x="5078413" y="4657725"/>
          <p14:tracePt t="32548" x="5070475" y="4681538"/>
          <p14:tracePt t="32555" x="5054600" y="4705350"/>
          <p14:tracePt t="32563" x="5030788" y="4729163"/>
          <p14:tracePt t="32571" x="5014913" y="4768850"/>
          <p14:tracePt t="32579" x="4983163" y="4808538"/>
          <p14:tracePt t="32587" x="4967288" y="4848225"/>
          <p14:tracePt t="32595" x="4926013" y="4887913"/>
          <p14:tracePt t="32603" x="4918075" y="4911725"/>
          <p14:tracePt t="32611" x="4910138" y="4935538"/>
          <p14:tracePt t="32619" x="4910138" y="4943475"/>
          <p14:tracePt t="32627" x="4894263" y="4959350"/>
          <p14:tracePt t="32635" x="4886325" y="4984750"/>
          <p14:tracePt t="32643" x="4886325" y="5000625"/>
          <p14:tracePt t="32651" x="4886325" y="5024438"/>
          <p14:tracePt t="32659" x="4886325" y="5048250"/>
          <p14:tracePt t="32667" x="4886325" y="5072063"/>
          <p14:tracePt t="32675" x="4886325" y="5095875"/>
          <p14:tracePt t="32683" x="4886325" y="5119688"/>
          <p14:tracePt t="32692" x="4886325" y="5143500"/>
          <p14:tracePt t="32699" x="4886325" y="5167313"/>
          <p14:tracePt t="32707" x="4902200" y="5183188"/>
          <p14:tracePt t="32715" x="4902200" y="5199063"/>
          <p14:tracePt t="32723" x="4902200" y="5222875"/>
          <p14:tracePt t="32731" x="4926013" y="5238750"/>
          <p14:tracePt t="32739" x="4933950" y="5254625"/>
          <p14:tracePt t="32748" x="4933950" y="5262563"/>
          <p14:tracePt t="32755" x="4943475" y="5270500"/>
          <p14:tracePt t="32771" x="4943475" y="5278438"/>
          <p14:tracePt t="32779" x="4951413" y="5278438"/>
          <p14:tracePt t="33027" x="4959350" y="5278438"/>
          <p14:tracePt t="35043" x="4967288" y="5278438"/>
          <p14:tracePt t="36115" x="4967288" y="5286375"/>
          <p14:tracePt t="36123" x="4975225" y="5286375"/>
          <p14:tracePt t="36147" x="4975225" y="5294313"/>
          <p14:tracePt t="36164" x="4983163" y="5294313"/>
          <p14:tracePt t="36179" x="4983163" y="5302250"/>
          <p14:tracePt t="36187" x="4991100" y="5302250"/>
          <p14:tracePt t="36203" x="4999038" y="5302250"/>
          <p14:tracePt t="36243" x="5006975" y="5302250"/>
          <p14:tracePt t="36259" x="5014913" y="5302250"/>
          <p14:tracePt t="36283" x="5030788" y="5302250"/>
          <p14:tracePt t="36299" x="5030788" y="5294313"/>
          <p14:tracePt t="36315" x="5038725" y="5294313"/>
          <p14:tracePt t="36371" x="5046663" y="5294313"/>
          <p14:tracePt t="36387" x="5054600" y="5294313"/>
          <p14:tracePt t="36395" x="5062538" y="5294313"/>
          <p14:tracePt t="36403" x="5062538" y="5302250"/>
          <p14:tracePt t="36411" x="5070475" y="5302250"/>
          <p14:tracePt t="36420" x="5070475" y="5310188"/>
          <p14:tracePt t="36427" x="5078413" y="5310188"/>
          <p14:tracePt t="36435" x="5078413" y="5319713"/>
          <p14:tracePt t="36443" x="5078413" y="5327650"/>
          <p14:tracePt t="36460" x="5078413" y="5335588"/>
          <p14:tracePt t="36475" x="5070475" y="5335588"/>
          <p14:tracePt t="36491" x="5054600" y="5327650"/>
          <p14:tracePt t="36499" x="5038725" y="5310188"/>
          <p14:tracePt t="36507" x="5022850" y="5286375"/>
          <p14:tracePt t="36515" x="5006975" y="5262563"/>
          <p14:tracePt t="36523" x="4991100" y="5238750"/>
          <p14:tracePt t="36531" x="4983163" y="5214938"/>
          <p14:tracePt t="36539" x="4951413" y="5191125"/>
          <p14:tracePt t="36548" x="4918075" y="5151438"/>
          <p14:tracePt t="36555" x="4902200" y="5103813"/>
          <p14:tracePt t="36563" x="4854575" y="5072063"/>
          <p14:tracePt t="36571" x="4830763" y="5072063"/>
          <p14:tracePt t="36579" x="4822825" y="5072063"/>
          <p14:tracePt t="36821" x="4814888" y="5072063"/>
          <p14:tracePt t="36835" x="4822825" y="5080000"/>
          <p14:tracePt t="36843" x="4822825" y="5103813"/>
          <p14:tracePt t="36859" x="4822825" y="5127625"/>
          <p14:tracePt t="36867" x="4814888" y="5143500"/>
          <p14:tracePt t="36875" x="4814888" y="5175250"/>
          <p14:tracePt t="36898" x="4822825" y="5191125"/>
          <p14:tracePt t="36907" x="4806950" y="5199063"/>
          <p14:tracePt t="36931" x="4799013" y="5199063"/>
          <p14:tracePt t="36947" x="4791075" y="5199063"/>
          <p14:tracePt t="37171" x="4791075" y="5207000"/>
          <p14:tracePt t="37371" x="4799013" y="5214938"/>
          <p14:tracePt t="37387" x="4799013" y="5222875"/>
          <p14:tracePt t="37395" x="4799013" y="5230813"/>
          <p14:tracePt t="37427" x="4799013" y="5238750"/>
          <p14:tracePt t="37483" x="4806950" y="5238750"/>
          <p14:tracePt t="37691" x="4806950" y="5246688"/>
          <p14:tracePt t="37699" x="4814888" y="5246688"/>
          <p14:tracePt t="37747" x="4822825" y="5246688"/>
          <p14:tracePt t="37771" x="4830763" y="5246688"/>
          <p14:tracePt t="37795" x="4838700" y="5246688"/>
          <p14:tracePt t="37827" x="4846638" y="5246688"/>
          <p14:tracePt t="37851" x="4854575" y="5246688"/>
          <p14:tracePt t="37859" x="4870450" y="5246688"/>
          <p14:tracePt t="37875" x="4886325" y="5246688"/>
          <p14:tracePt t="37883" x="4894263" y="5238750"/>
          <p14:tracePt t="37891" x="4918075" y="5238750"/>
          <p14:tracePt t="37899" x="4926013" y="5238750"/>
          <p14:tracePt t="37907" x="4943475" y="5230813"/>
          <p14:tracePt t="37915" x="4951413" y="5230813"/>
          <p14:tracePt t="37923" x="4967288" y="5230813"/>
          <p14:tracePt t="37931" x="4975225" y="5230813"/>
          <p14:tracePt t="37948" x="4983163" y="5230813"/>
          <p14:tracePt t="37955" x="4991100" y="5230813"/>
          <p14:tracePt t="37995" x="4999038" y="5230813"/>
          <p14:tracePt t="38107" x="5014913" y="5230813"/>
          <p14:tracePt t="38115" x="5046663" y="5238750"/>
          <p14:tracePt t="38124" x="5078413" y="5254625"/>
          <p14:tracePt t="38131" x="5094288" y="5254625"/>
          <p14:tracePt t="38139" x="5094288" y="5262563"/>
          <p14:tracePt t="38179" x="5094288" y="5270500"/>
          <p14:tracePt t="38188" x="5094288" y="5278438"/>
          <p14:tracePt t="38195" x="5102225" y="5286375"/>
          <p14:tracePt t="38283" x="5102225" y="5294313"/>
          <p14:tracePt t="38315" x="5102225" y="5302250"/>
          <p14:tracePt t="38323" x="5102225" y="5319713"/>
          <p14:tracePt t="38331" x="5094288" y="5327650"/>
          <p14:tracePt t="38347" x="5086350" y="5335588"/>
          <p14:tracePt t="38355" x="5078413" y="5335588"/>
          <p14:tracePt t="40019" x="5070475" y="5335588"/>
          <p14:tracePt t="40051" x="5070475" y="5343525"/>
          <p14:tracePt t="40059" x="5062538" y="5343525"/>
          <p14:tracePt t="40075" x="5054600" y="5343525"/>
          <p14:tracePt t="40163" x="5046663" y="5343525"/>
          <p14:tracePt t="43219" x="5030788" y="5343525"/>
          <p14:tracePt t="43227" x="5022850" y="5343525"/>
          <p14:tracePt t="44876" x="5014913" y="5343525"/>
          <p14:tracePt t="45283" x="5006975" y="5335588"/>
          <p14:tracePt t="45299" x="4999038" y="5335588"/>
          <p14:tracePt t="45307" x="4999038" y="5327650"/>
          <p14:tracePt t="45315" x="4999038" y="5319713"/>
          <p14:tracePt t="45323" x="4991100" y="5310188"/>
          <p14:tracePt t="45331" x="4983163" y="5294313"/>
          <p14:tracePt t="45339" x="4983163" y="5278438"/>
          <p14:tracePt t="45347" x="4967288" y="5270500"/>
          <p14:tracePt t="45355" x="4959350" y="5254625"/>
          <p14:tracePt t="45364" x="4951413" y="5246688"/>
          <p14:tracePt t="45371" x="4943475" y="5230813"/>
          <p14:tracePt t="45379" x="4926013" y="5222875"/>
          <p14:tracePt t="45396" x="4918075" y="5222875"/>
          <p14:tracePt t="45427" x="4951413" y="5222875"/>
          <p14:tracePt t="45435" x="4967288" y="5222875"/>
          <p14:tracePt t="45443" x="5006975" y="5222875"/>
          <p14:tracePt t="45451" x="5030788" y="5222875"/>
          <p14:tracePt t="45459" x="5086350" y="5238750"/>
          <p14:tracePt t="45467" x="5110163" y="5246688"/>
          <p14:tracePt t="45475" x="5157788" y="5262563"/>
          <p14:tracePt t="45483" x="5189538" y="5270500"/>
          <p14:tracePt t="45747" x="5197475" y="5270500"/>
          <p14:tracePt t="45779" x="5197475" y="5286375"/>
          <p14:tracePt t="45787" x="5197475" y="5294313"/>
          <p14:tracePt t="45795" x="5197475" y="5310188"/>
          <p14:tracePt t="45811" x="5189538" y="5327650"/>
          <p14:tracePt t="45819" x="5189538" y="5343525"/>
          <p14:tracePt t="45843" x="5189538" y="5351463"/>
          <p14:tracePt t="45851" x="5197475" y="5359400"/>
          <p14:tracePt t="45859" x="5205413" y="5375275"/>
          <p14:tracePt t="45867" x="5229225" y="5383213"/>
          <p14:tracePt t="45875" x="5237163" y="5383213"/>
          <p14:tracePt t="45883" x="5237163" y="5391150"/>
          <p14:tracePt t="45963" x="5237163" y="5399088"/>
          <p14:tracePt t="45995" x="5237163" y="5407025"/>
          <p14:tracePt t="46003" x="5237163" y="5414963"/>
          <p14:tracePt t="46011" x="5245100" y="5414963"/>
          <p14:tracePt t="46035" x="5253038" y="5414963"/>
          <p14:tracePt t="46043" x="5253038" y="5422900"/>
          <p14:tracePt t="46195" x="5260975" y="5422900"/>
          <p14:tracePt t="46267" x="5268913" y="5422900"/>
          <p14:tracePt t="47523" x="5260975" y="5422900"/>
          <p14:tracePt t="47531" x="5253038" y="5422900"/>
          <p14:tracePt t="47555" x="5245100" y="5422900"/>
          <p14:tracePt t="47563" x="5245100" y="5414963"/>
          <p14:tracePt t="47579" x="5245100" y="5407025"/>
          <p14:tracePt t="47587" x="5237163" y="5391150"/>
          <p14:tracePt t="47595" x="5229225" y="5375275"/>
          <p14:tracePt t="47603" x="5229225" y="5367338"/>
          <p14:tracePt t="47611" x="5221288" y="5359400"/>
          <p14:tracePt t="47619" x="5213350" y="5351463"/>
          <p14:tracePt t="47635" x="5213350" y="5343525"/>
          <p14:tracePt t="47643" x="5213350" y="5335588"/>
          <p14:tracePt t="47667" x="5205413" y="5335588"/>
          <p14:tracePt t="47675" x="5205413" y="5327650"/>
          <p14:tracePt t="47763" x="5205413" y="5319713"/>
          <p14:tracePt t="47779" x="5189538" y="5310188"/>
          <p14:tracePt t="47787" x="5181600" y="5302250"/>
          <p14:tracePt t="47795" x="5181600" y="5294313"/>
          <p14:tracePt t="47803" x="5173663" y="5286375"/>
          <p14:tracePt t="47811" x="5165725" y="5278438"/>
          <p14:tracePt t="47819" x="5157788" y="5270500"/>
          <p14:tracePt t="47827" x="5141913" y="5270500"/>
          <p14:tracePt t="47843" x="5133975" y="5262563"/>
          <p14:tracePt t="47859" x="5126038" y="5262563"/>
          <p14:tracePt t="48003" x="5126038" y="5254625"/>
          <p14:tracePt t="48019" x="5110163" y="5254625"/>
          <p14:tracePt t="48027" x="5110163" y="5246688"/>
          <p14:tracePt t="48179" x="5102225" y="5246688"/>
          <p14:tracePt t="48195" x="5102225" y="5238750"/>
          <p14:tracePt t="48203" x="5094288" y="5230813"/>
          <p14:tracePt t="48243" x="5086350" y="5230813"/>
          <p14:tracePt t="48403" x="5078413" y="5230813"/>
          <p14:tracePt t="48427" x="5078413" y="5222875"/>
          <p14:tracePt t="48435" x="5070475" y="5222875"/>
          <p14:tracePt t="48811" x="5062538" y="5222875"/>
          <p14:tracePt t="49092" x="5054600" y="5222875"/>
          <p14:tracePt t="54283" x="5062538" y="5222875"/>
          <p14:tracePt t="54291" x="5070475" y="5222875"/>
          <p14:tracePt t="54299" x="5078413" y="5222875"/>
          <p14:tracePt t="54307" x="5086350" y="5222875"/>
          <p14:tracePt t="54315" x="5094288" y="5222875"/>
          <p14:tracePt t="54323" x="5110163" y="5230813"/>
          <p14:tracePt t="54331" x="5126038" y="5238750"/>
          <p14:tracePt t="54339" x="5141913" y="5246688"/>
          <p14:tracePt t="54347" x="5157788" y="5246688"/>
          <p14:tracePt t="54355" x="5173663" y="5246688"/>
          <p14:tracePt t="54363" x="5197475" y="5246688"/>
          <p14:tracePt t="54371" x="5221288" y="5246688"/>
          <p14:tracePt t="54379" x="5237163" y="5246688"/>
          <p14:tracePt t="54387" x="5268913" y="5246688"/>
          <p14:tracePt t="54395" x="5292725" y="5246688"/>
          <p14:tracePt t="54403" x="5318125" y="5246688"/>
          <p14:tracePt t="54411" x="5349875" y="5246688"/>
          <p14:tracePt t="54420" x="5373688" y="5246688"/>
          <p14:tracePt t="54427" x="5397500" y="5246688"/>
          <p14:tracePt t="54436" x="5429250" y="5246688"/>
          <p14:tracePt t="54443" x="5453063" y="5246688"/>
          <p14:tracePt t="54451" x="5484813" y="5246688"/>
          <p14:tracePt t="54459" x="5516563" y="5246688"/>
          <p14:tracePt t="54467" x="5564188" y="5246688"/>
          <p14:tracePt t="54475" x="5603875" y="5246688"/>
          <p14:tracePt t="54483" x="5651500" y="5246688"/>
          <p14:tracePt t="54491" x="5716588" y="5246688"/>
          <p14:tracePt t="54499" x="5772150" y="5246688"/>
          <p14:tracePt t="54507" x="5835650" y="5230813"/>
          <p14:tracePt t="54515" x="5891213" y="5222875"/>
          <p14:tracePt t="54523" x="5954713" y="5207000"/>
          <p14:tracePt t="54531" x="6010275" y="5199063"/>
          <p14:tracePt t="54539" x="6075363" y="5191125"/>
          <p14:tracePt t="54547" x="6138863" y="5175250"/>
          <p14:tracePt t="54555" x="6210300" y="5167313"/>
          <p14:tracePt t="54564" x="6257925" y="5159375"/>
          <p14:tracePt t="54571" x="6329363" y="5151438"/>
          <p14:tracePt t="54579" x="6376988" y="5143500"/>
          <p14:tracePt t="54587" x="6457950" y="5135563"/>
          <p14:tracePt t="54595" x="6521450" y="5119688"/>
          <p14:tracePt t="54603" x="6600825" y="5119688"/>
          <p14:tracePt t="54611" x="6680200" y="5111750"/>
          <p14:tracePt t="54619" x="6759575" y="5103813"/>
          <p14:tracePt t="54627" x="6848475" y="5087938"/>
          <p14:tracePt t="54635" x="6927850" y="5072063"/>
          <p14:tracePt t="54643" x="7023100" y="5064125"/>
          <p14:tracePt t="54651" x="7110413" y="5056188"/>
          <p14:tracePt t="54659" x="7199313" y="5032375"/>
          <p14:tracePt t="54667" x="7294563" y="5016500"/>
          <p14:tracePt t="54675" x="7389813" y="5000625"/>
          <p14:tracePt t="54683" x="7477125" y="4992688"/>
          <p14:tracePt t="54691" x="7566025" y="4976813"/>
          <p14:tracePt t="54699" x="7661275" y="4951413"/>
          <p14:tracePt t="54707" x="7756525" y="4935538"/>
          <p14:tracePt t="54715" x="7843838" y="4927600"/>
          <p14:tracePt t="54723" x="7916863" y="4911725"/>
          <p14:tracePt t="54731" x="8004175" y="4895850"/>
          <p14:tracePt t="54739" x="8091488" y="4879975"/>
          <p14:tracePt t="54747" x="8170863" y="4864100"/>
          <p14:tracePt t="54755" x="8235950" y="4848225"/>
          <p14:tracePt t="54763" x="8299450" y="4816475"/>
          <p14:tracePt t="54771" x="8370888" y="4800600"/>
          <p14:tracePt t="54780" x="8442325" y="4784725"/>
          <p14:tracePt t="54787" x="8497888" y="4760913"/>
          <p14:tracePt t="54795" x="8569325" y="4737100"/>
          <p14:tracePt t="54803" x="8610600" y="4721225"/>
          <p14:tracePt t="54811" x="8674100" y="4705350"/>
          <p14:tracePt t="54819" x="8729663" y="4689475"/>
          <p14:tracePt t="54827" x="8785225" y="4665663"/>
          <p14:tracePt t="54835" x="8840788" y="4649788"/>
          <p14:tracePt t="54843" x="8904288" y="4633913"/>
          <p14:tracePt t="54851" x="8969375" y="4616450"/>
          <p14:tracePt t="54859" x="9024938" y="4600575"/>
          <p14:tracePt t="54867" x="9096375" y="457676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5538F-F879-48BD-B2DC-51CD24AAF6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1775" y="1062756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▣ 실습하기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-2 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예제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25CCCB30-D023-4748-821F-57DFF0E2AE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23180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51FAF25-8EB0-45B2-B96E-ABA5B444D492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9701" name="그림 1">
            <a:extLst>
              <a:ext uri="{FF2B5EF4-FFF2-40B4-BE49-F238E27FC236}">
                <a16:creationId xmlns:a16="http://schemas.microsoft.com/office/drawing/2014/main" id="{C2885117-577C-4B89-B681-6A2123B13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431826"/>
            <a:ext cx="4606925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86C8180-CE3D-406A-BA80-0DC1F3D681D6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46"/>
    </mc:Choice>
    <mc:Fallback xmlns="">
      <p:transition spd="slow" advTm="129946"/>
    </mc:Fallback>
  </mc:AlternateContent>
  <p:extLst>
    <p:ext uri="{3A86A75C-4F4B-4683-9AE1-C65F6400EC91}">
      <p14:laserTraceLst xmlns:p14="http://schemas.microsoft.com/office/powerpoint/2010/main">
        <p14:tracePtLst>
          <p14:tracePt t="947" x="8959850" y="3795713"/>
          <p14:tracePt t="955" x="8832850" y="3827463"/>
          <p14:tracePt t="963" x="8674100" y="3883025"/>
          <p14:tracePt t="972" x="8521700" y="3922713"/>
          <p14:tracePt t="979" x="8323263" y="3987800"/>
          <p14:tracePt t="987" x="8123238" y="4051300"/>
          <p14:tracePt t="995" x="7932738" y="4098925"/>
          <p14:tracePt t="1003" x="7724775" y="4138613"/>
          <p14:tracePt t="1013" x="7542213" y="4146550"/>
          <p14:tracePt t="1019" x="7358063" y="4170363"/>
          <p14:tracePt t="1027" x="7199313" y="4178300"/>
          <p14:tracePt t="1035" x="7086600" y="4186238"/>
          <p14:tracePt t="1043" x="6983413" y="4186238"/>
          <p14:tracePt t="1051" x="6872288" y="4186238"/>
          <p14:tracePt t="1059" x="6792913" y="4186238"/>
          <p14:tracePt t="1067" x="6719888" y="4170363"/>
          <p14:tracePt t="1075" x="6648450" y="4154488"/>
          <p14:tracePt t="1083" x="6577013" y="4130675"/>
          <p14:tracePt t="1091" x="6505575" y="4114800"/>
          <p14:tracePt t="1099" x="6426200" y="4075113"/>
          <p14:tracePt t="1107" x="6361113" y="4043363"/>
          <p14:tracePt t="1115" x="6281738" y="4011613"/>
          <p14:tracePt t="1123" x="6226175" y="3979863"/>
          <p14:tracePt t="1131" x="6218238" y="3971925"/>
          <p14:tracePt t="1396" x="6226175" y="3979863"/>
          <p14:tracePt t="1403" x="6257925" y="3979863"/>
          <p14:tracePt t="1411" x="6281738" y="3979863"/>
          <p14:tracePt t="1419" x="6305550" y="3987800"/>
          <p14:tracePt t="1427" x="6337300" y="4003675"/>
          <p14:tracePt t="1435" x="6353175" y="4035425"/>
          <p14:tracePt t="1443" x="6369050" y="4051300"/>
          <p14:tracePt t="1451" x="6369050" y="4059238"/>
          <p14:tracePt t="1459" x="6369050" y="4067175"/>
          <p14:tracePt t="1467" x="6369050" y="4075113"/>
          <p14:tracePt t="1476" x="6361113" y="4090988"/>
          <p14:tracePt t="1483" x="6353175" y="4098925"/>
          <p14:tracePt t="1491" x="6345238" y="4114800"/>
          <p14:tracePt t="1499" x="6345238" y="4130675"/>
          <p14:tracePt t="1508" x="6337300" y="4146550"/>
          <p14:tracePt t="1515" x="6321425" y="4154488"/>
          <p14:tracePt t="1523" x="6321425" y="4170363"/>
          <p14:tracePt t="1531" x="6321425" y="4186238"/>
          <p14:tracePt t="1539" x="6313488" y="4186238"/>
          <p14:tracePt t="1555" x="6321425" y="4186238"/>
          <p14:tracePt t="1563" x="6337300" y="4186238"/>
          <p14:tracePt t="1572" x="6353175" y="4186238"/>
          <p14:tracePt t="1587" x="6361113" y="4186238"/>
          <p14:tracePt t="1595" x="6376988" y="4178300"/>
          <p14:tracePt t="1604" x="6384925" y="4178300"/>
          <p14:tracePt t="1611" x="6392863" y="4170363"/>
          <p14:tracePt t="1619" x="6418263" y="4162425"/>
          <p14:tracePt t="1627" x="6426200" y="4154488"/>
          <p14:tracePt t="1635" x="6434138" y="4146550"/>
          <p14:tracePt t="1643" x="6450013" y="4130675"/>
          <p14:tracePt t="1651" x="6457950" y="4114800"/>
          <p14:tracePt t="1659" x="6481763" y="4098925"/>
          <p14:tracePt t="1667" x="6481763" y="4090988"/>
          <p14:tracePt t="1675" x="6497638" y="4067175"/>
          <p14:tracePt t="1683" x="6505575" y="4043363"/>
          <p14:tracePt t="1691" x="6513513" y="4035425"/>
          <p14:tracePt t="1699" x="6521450" y="4027488"/>
          <p14:tracePt t="1707" x="6537325" y="4003675"/>
          <p14:tracePt t="1715" x="6545263" y="3995738"/>
          <p14:tracePt t="1723" x="6569075" y="3979863"/>
          <p14:tracePt t="1731" x="6577013" y="3971925"/>
          <p14:tracePt t="1739" x="6592888" y="3963988"/>
          <p14:tracePt t="1747" x="6600825" y="3963988"/>
          <p14:tracePt t="1756" x="6608763" y="3963988"/>
          <p14:tracePt t="1763" x="6624638" y="3948113"/>
          <p14:tracePt t="1779" x="6632575" y="3948113"/>
          <p14:tracePt t="1787" x="6632575" y="3938588"/>
          <p14:tracePt t="1795" x="6640513" y="3938588"/>
          <p14:tracePt t="1819" x="6648450" y="3938588"/>
          <p14:tracePt t="1843" x="6648450" y="3930650"/>
          <p14:tracePt t="2308" x="6640513" y="3930650"/>
          <p14:tracePt t="2315" x="6640513" y="3938588"/>
          <p14:tracePt t="2323" x="6640513" y="3948113"/>
          <p14:tracePt t="2339" x="6640513" y="3956050"/>
          <p14:tracePt t="2347" x="6640513" y="3963988"/>
          <p14:tracePt t="2355" x="6640513" y="3971925"/>
          <p14:tracePt t="2363" x="6640513" y="3979863"/>
          <p14:tracePt t="2372" x="6632575" y="3987800"/>
          <p14:tracePt t="2380" x="6624638" y="3995738"/>
          <p14:tracePt t="2395" x="6616700" y="3995738"/>
          <p14:tracePt t="2411" x="6600825" y="4003675"/>
          <p14:tracePt t="2588" x="6592888" y="4003675"/>
          <p14:tracePt t="2644" x="6592888" y="3995738"/>
          <p14:tracePt t="2651" x="6592888" y="3987800"/>
          <p14:tracePt t="2659" x="6600825" y="3971925"/>
          <p14:tracePt t="2668" x="6600825" y="3956050"/>
          <p14:tracePt t="2676" x="6608763" y="3930650"/>
          <p14:tracePt t="2684" x="6608763" y="3922713"/>
          <p14:tracePt t="2691" x="6608763" y="3914775"/>
          <p14:tracePt t="2699" x="6608763" y="3906838"/>
          <p14:tracePt t="2731" x="6616700" y="3906838"/>
          <p14:tracePt t="2764" x="6616700" y="3898900"/>
          <p14:tracePt t="10444" x="6632575" y="3898900"/>
          <p14:tracePt t="10452" x="6648450" y="3890963"/>
          <p14:tracePt t="10459" x="6664325" y="3890963"/>
          <p14:tracePt t="10467" x="6672263" y="3890963"/>
          <p14:tracePt t="10475" x="6688138" y="3890963"/>
          <p14:tracePt t="10483" x="6696075" y="3890963"/>
          <p14:tracePt t="10491" x="6704013" y="3890963"/>
          <p14:tracePt t="10499" x="6719888" y="3890963"/>
          <p14:tracePt t="10507" x="6735763" y="3890963"/>
          <p14:tracePt t="10515" x="6751638" y="3890963"/>
          <p14:tracePt t="10523" x="6759575" y="3883025"/>
          <p14:tracePt t="10532" x="6777038" y="3883025"/>
          <p14:tracePt t="10539" x="6784975" y="3875088"/>
          <p14:tracePt t="10547" x="6792913" y="3875088"/>
          <p14:tracePt t="10555" x="6800850" y="3875088"/>
          <p14:tracePt t="10563" x="6800850" y="3867150"/>
          <p14:tracePt t="10572" x="6808788" y="3867150"/>
          <p14:tracePt t="12763" x="6808788" y="3875088"/>
          <p14:tracePt t="12771" x="6800850" y="3883025"/>
          <p14:tracePt t="12779" x="6800850" y="3890963"/>
          <p14:tracePt t="12788" x="6792913" y="3914775"/>
          <p14:tracePt t="12795" x="6792913" y="3930650"/>
          <p14:tracePt t="12803" x="6777038" y="3956050"/>
          <p14:tracePt t="12811" x="6777038" y="3971925"/>
          <p14:tracePt t="12819" x="6777038" y="4003675"/>
          <p14:tracePt t="12827" x="6769100" y="4035425"/>
          <p14:tracePt t="12835" x="6769100" y="4083050"/>
          <p14:tracePt t="12843" x="6769100" y="4106863"/>
          <p14:tracePt t="12851" x="6769100" y="4146550"/>
          <p14:tracePt t="12859" x="6777038" y="4178300"/>
          <p14:tracePt t="12867" x="6784975" y="4217988"/>
          <p14:tracePt t="12875" x="6784975" y="4241800"/>
          <p14:tracePt t="12883" x="6784975" y="4273550"/>
          <p14:tracePt t="12891" x="6784975" y="4291013"/>
          <p14:tracePt t="12899" x="6784975" y="4306888"/>
          <p14:tracePt t="12907" x="6784975" y="4314825"/>
          <p14:tracePt t="12915" x="6777038" y="4338638"/>
          <p14:tracePt t="12923" x="6777038" y="4354513"/>
          <p14:tracePt t="12932" x="6777038" y="4362450"/>
          <p14:tracePt t="12939" x="6769100" y="4378325"/>
          <p14:tracePt t="12947" x="6769100" y="4386263"/>
          <p14:tracePt t="12963" x="6769100" y="4394200"/>
          <p14:tracePt t="12971" x="6769100" y="4402138"/>
          <p14:tracePt t="13012" x="6751638" y="4402138"/>
          <p14:tracePt t="13019" x="6743700" y="4402138"/>
          <p14:tracePt t="13028" x="6719888" y="4394200"/>
          <p14:tracePt t="13035" x="6696075" y="4378325"/>
          <p14:tracePt t="13044" x="6664325" y="4354513"/>
          <p14:tracePt t="13051" x="6624638" y="4322763"/>
          <p14:tracePt t="13059" x="6577013" y="4281488"/>
          <p14:tracePt t="13067" x="6513513" y="4249738"/>
          <p14:tracePt t="13075" x="6457950" y="4202113"/>
          <p14:tracePt t="13083" x="6402388" y="4162425"/>
          <p14:tracePt t="13091" x="6329363" y="4122738"/>
          <p14:tracePt t="13100" x="6242050" y="4075113"/>
          <p14:tracePt t="13107" x="6186488" y="4035425"/>
          <p14:tracePt t="13115" x="6107113" y="3995738"/>
          <p14:tracePt t="13123" x="6026150" y="3948113"/>
          <p14:tracePt t="13132" x="5946775" y="3906838"/>
          <p14:tracePt t="13139" x="5859463" y="3851275"/>
          <p14:tracePt t="13147" x="5780088" y="3819525"/>
          <p14:tracePt t="13155" x="5700713" y="3771900"/>
          <p14:tracePt t="13163" x="5611813" y="3732213"/>
          <p14:tracePt t="13172" x="5548313" y="3692525"/>
          <p14:tracePt t="13179" x="5468938" y="3652838"/>
          <p14:tracePt t="13188" x="5389563" y="3629025"/>
          <p14:tracePt t="13195" x="5318125" y="3587750"/>
          <p14:tracePt t="13203" x="5245100" y="3556000"/>
          <p14:tracePt t="13211" x="5165725" y="3516313"/>
          <p14:tracePt t="13219" x="5078413" y="3476625"/>
          <p14:tracePt t="13227" x="5014913" y="3436938"/>
          <p14:tracePt t="13235" x="4933950" y="3381375"/>
          <p14:tracePt t="13243" x="4862513" y="3349625"/>
          <p14:tracePt t="13251" x="4799013" y="3309938"/>
          <p14:tracePt t="13260" x="4727575" y="3270250"/>
          <p14:tracePt t="13267" x="4672013" y="3236913"/>
          <p14:tracePt t="13276" x="4600575" y="3197225"/>
          <p14:tracePt t="13283" x="4535488" y="3165475"/>
          <p14:tracePt t="13291" x="4464050" y="3125788"/>
          <p14:tracePt t="13299" x="4400550" y="3094038"/>
          <p14:tracePt t="13307" x="4329113" y="3062288"/>
          <p14:tracePt t="13315" x="4273550" y="3030538"/>
          <p14:tracePt t="13323" x="4225925" y="2998788"/>
          <p14:tracePt t="13332" x="4168775" y="2967038"/>
          <p14:tracePt t="13339" x="4121150" y="2927350"/>
          <p14:tracePt t="13347" x="4049713" y="2901950"/>
          <p14:tracePt t="13355" x="4002088" y="2878138"/>
          <p14:tracePt t="13363" x="3938588" y="2846388"/>
          <p14:tracePt t="13372" x="3890963" y="2822575"/>
          <p14:tracePt t="13379" x="3833813" y="2798763"/>
          <p14:tracePt t="13388" x="3786188" y="2774950"/>
          <p14:tracePt t="13395" x="3738563" y="2751138"/>
          <p14:tracePt t="13403" x="3698875" y="2727325"/>
          <p14:tracePt t="13411" x="3659188" y="2719388"/>
          <p14:tracePt t="13419" x="3627438" y="2695575"/>
          <p14:tracePt t="13428" x="3595688" y="2679700"/>
          <p14:tracePt t="13435" x="3571875" y="2671763"/>
          <p14:tracePt t="13443" x="3556000" y="2655888"/>
          <p14:tracePt t="13452" x="3532188" y="2647950"/>
          <p14:tracePt t="13460" x="3524250" y="2647950"/>
          <p14:tracePt t="13467" x="3516313" y="2640013"/>
          <p14:tracePt t="13483" x="3508375" y="2640013"/>
          <p14:tracePt t="13491" x="3500438" y="2640013"/>
          <p14:tracePt t="13508" x="3492500" y="2632075"/>
          <p14:tracePt t="13515" x="3484563" y="2624138"/>
          <p14:tracePt t="13538" x="3467100" y="2616200"/>
          <p14:tracePt t="13539" x="3459163" y="2608263"/>
          <p14:tracePt t="13547" x="3443288" y="2600325"/>
          <p14:tracePt t="13555" x="3435350" y="2600325"/>
          <p14:tracePt t="13563" x="3427413" y="2592388"/>
          <p14:tracePt t="13571" x="3419475" y="2584450"/>
          <p14:tracePt t="13579" x="3411538" y="2576513"/>
          <p14:tracePt t="13588" x="3395663" y="2566988"/>
          <p14:tracePt t="13595" x="3387725" y="2559050"/>
          <p14:tracePt t="13611" x="3371850" y="2551113"/>
          <p14:tracePt t="13619" x="3363913" y="2543175"/>
          <p14:tracePt t="13627" x="3355975" y="2527300"/>
          <p14:tracePt t="13635" x="3348038" y="2527300"/>
          <p14:tracePt t="13643" x="3332163" y="2511425"/>
          <p14:tracePt t="13651" x="3316288" y="2495550"/>
          <p14:tracePt t="13659" x="3300413" y="2487613"/>
          <p14:tracePt t="13667" x="3284538" y="2479675"/>
          <p14:tracePt t="13675" x="3260725" y="2463800"/>
          <p14:tracePt t="13683" x="3236913" y="2455863"/>
          <p14:tracePt t="13691" x="3228975" y="2432050"/>
          <p14:tracePt t="13699" x="3197225" y="2424113"/>
          <p14:tracePt t="13707" x="3181350" y="2416175"/>
          <p14:tracePt t="13715" x="3157538" y="2400300"/>
          <p14:tracePt t="13723" x="3133725" y="2384425"/>
          <p14:tracePt t="13731" x="3109913" y="2368550"/>
          <p14:tracePt t="13739" x="3092450" y="2360613"/>
          <p14:tracePt t="13747" x="3076575" y="2344738"/>
          <p14:tracePt t="13755" x="3060700" y="2344738"/>
          <p14:tracePt t="13763" x="3036888" y="2328863"/>
          <p14:tracePt t="13771" x="3028950" y="2328863"/>
          <p14:tracePt t="13779" x="3013075" y="2312988"/>
          <p14:tracePt t="13788" x="2989263" y="2305050"/>
          <p14:tracePt t="13795" x="2973388" y="2297113"/>
          <p14:tracePt t="13804" x="2965450" y="2281238"/>
          <p14:tracePt t="13812" x="2957513" y="2281238"/>
          <p14:tracePt t="13820" x="2933700" y="2273300"/>
          <p14:tracePt t="13827" x="2925763" y="2265363"/>
          <p14:tracePt t="13835" x="2917825" y="2265363"/>
          <p14:tracePt t="13843" x="2909888" y="2265363"/>
          <p14:tracePt t="13859" x="2901950" y="2265363"/>
          <p14:tracePt t="13867" x="2894013" y="2257425"/>
          <p14:tracePt t="13875" x="2886075" y="2257425"/>
          <p14:tracePt t="13899" x="2870200" y="2249488"/>
          <p14:tracePt t="13915" x="2862263" y="2249488"/>
          <p14:tracePt t="13923" x="2854325" y="2249488"/>
          <p14:tracePt t="13931" x="2846388" y="2249488"/>
          <p14:tracePt t="13939" x="2838450" y="2241550"/>
          <p14:tracePt t="13947" x="2830513" y="2241550"/>
          <p14:tracePt t="13955" x="2822575" y="2233613"/>
          <p14:tracePt t="13963" x="2814638" y="2233613"/>
          <p14:tracePt t="13971" x="2806700" y="2224088"/>
          <p14:tracePt t="13979" x="2790825" y="2224088"/>
          <p14:tracePt t="13988" x="2782888" y="2216150"/>
          <p14:tracePt t="13995" x="2774950" y="2208213"/>
          <p14:tracePt t="14003" x="2767013" y="2208213"/>
          <p14:tracePt t="14011" x="2759075" y="2208213"/>
          <p14:tracePt t="14027" x="2751138" y="2208213"/>
          <p14:tracePt t="14043" x="2741613" y="2208213"/>
          <p14:tracePt t="14059" x="2741613" y="2200275"/>
          <p14:tracePt t="14083" x="2725738" y="2200275"/>
          <p14:tracePt t="14107" x="2717800" y="2200275"/>
          <p14:tracePt t="14115" x="2709863" y="2200275"/>
          <p14:tracePt t="14139" x="2709863" y="2192338"/>
          <p14:tracePt t="14292" x="2709863" y="2184400"/>
          <p14:tracePt t="14307" x="2717800" y="2184400"/>
          <p14:tracePt t="14315" x="2725738" y="2168525"/>
          <p14:tracePt t="14323" x="2741613" y="2168525"/>
          <p14:tracePt t="14331" x="2767013" y="2160588"/>
          <p14:tracePt t="14339" x="2790825" y="2160588"/>
          <p14:tracePt t="14347" x="2814638" y="2152650"/>
          <p14:tracePt t="14355" x="2862263" y="2152650"/>
          <p14:tracePt t="14363" x="2886075" y="2152650"/>
          <p14:tracePt t="14372" x="2917825" y="2152650"/>
          <p14:tracePt t="14379" x="2941638" y="2144713"/>
          <p14:tracePt t="14388" x="2965450" y="2144713"/>
          <p14:tracePt t="14395" x="2989263" y="2144713"/>
          <p14:tracePt t="14403" x="3013075" y="2144713"/>
          <p14:tracePt t="14412" x="3036888" y="2144713"/>
          <p14:tracePt t="14419" x="3052763" y="2144713"/>
          <p14:tracePt t="14427" x="3068638" y="2144713"/>
          <p14:tracePt t="14435" x="3084513" y="2144713"/>
          <p14:tracePt t="14443" x="3100388" y="2144713"/>
          <p14:tracePt t="14451" x="3117850" y="2144713"/>
          <p14:tracePt t="14459" x="3133725" y="2144713"/>
          <p14:tracePt t="14467" x="3141663" y="2144713"/>
          <p14:tracePt t="14475" x="3149600" y="2144713"/>
          <p14:tracePt t="14483" x="3165475" y="2144713"/>
          <p14:tracePt t="14499" x="3173413" y="2144713"/>
          <p14:tracePt t="14627" x="3173413" y="2152650"/>
          <p14:tracePt t="14635" x="3173413" y="2160588"/>
          <p14:tracePt t="14643" x="3173413" y="2168525"/>
          <p14:tracePt t="14651" x="3165475" y="2168525"/>
          <p14:tracePt t="14659" x="3165475" y="2184400"/>
          <p14:tracePt t="14667" x="3149600" y="2200275"/>
          <p14:tracePt t="14675" x="3141663" y="2208213"/>
          <p14:tracePt t="14683" x="3133725" y="2224088"/>
          <p14:tracePt t="14691" x="3125788" y="2233613"/>
          <p14:tracePt t="14699" x="3117850" y="2241550"/>
          <p14:tracePt t="14707" x="3109913" y="2257425"/>
          <p14:tracePt t="14715" x="3100388" y="2265363"/>
          <p14:tracePt t="14723" x="3100388" y="2273300"/>
          <p14:tracePt t="14731" x="3084513" y="2281238"/>
          <p14:tracePt t="14747" x="3076575" y="2289175"/>
          <p14:tracePt t="14755" x="3068638" y="2289175"/>
          <p14:tracePt t="14763" x="3068638" y="2297113"/>
          <p14:tracePt t="14780" x="3068638" y="2305050"/>
          <p14:tracePt t="14844" x="3068638" y="2312988"/>
          <p14:tracePt t="14875" x="3076575" y="2312988"/>
          <p14:tracePt t="14883" x="3084513" y="2312988"/>
          <p14:tracePt t="14892" x="3100388" y="2312988"/>
          <p14:tracePt t="14899" x="3117850" y="2320925"/>
          <p14:tracePt t="14907" x="3133725" y="2328863"/>
          <p14:tracePt t="14915" x="3157538" y="2336800"/>
          <p14:tracePt t="14923" x="3181350" y="2344738"/>
          <p14:tracePt t="14931" x="3205163" y="2352675"/>
          <p14:tracePt t="14939" x="3236913" y="2360613"/>
          <p14:tracePt t="14947" x="3260725" y="2368550"/>
          <p14:tracePt t="14955" x="3292475" y="2376488"/>
          <p14:tracePt t="14963" x="3308350" y="2384425"/>
          <p14:tracePt t="14971" x="3332163" y="2400300"/>
          <p14:tracePt t="14988" x="3340100" y="2400300"/>
          <p14:tracePt t="18572" x="3348038" y="2392363"/>
          <p14:tracePt t="18587" x="3355975" y="2384425"/>
          <p14:tracePt t="18699" x="3355975" y="2376488"/>
          <p14:tracePt t="18707" x="3355975" y="2368550"/>
          <p14:tracePt t="18748" x="3355975" y="2360613"/>
          <p14:tracePt t="18963" x="3363913" y="2360613"/>
          <p14:tracePt t="18987" x="3363913" y="2352675"/>
          <p14:tracePt t="19012" x="3363913" y="2344738"/>
          <p14:tracePt t="19028" x="3363913" y="2336800"/>
          <p14:tracePt t="19059" x="3363913" y="2328863"/>
          <p14:tracePt t="19075" x="3363913" y="2312988"/>
          <p14:tracePt t="19083" x="3363913" y="2297113"/>
          <p14:tracePt t="19091" x="3363913" y="2273300"/>
          <p14:tracePt t="19099" x="3355975" y="2241550"/>
          <p14:tracePt t="19107" x="3340100" y="2208213"/>
          <p14:tracePt t="19115" x="3340100" y="2160588"/>
          <p14:tracePt t="19123" x="3292475" y="2105025"/>
          <p14:tracePt t="19131" x="3252788" y="2033588"/>
          <p14:tracePt t="19139" x="3197225" y="1962150"/>
          <p14:tracePt t="19147" x="3149600" y="1898650"/>
          <p14:tracePt t="19155" x="3092450" y="1825625"/>
          <p14:tracePt t="19163" x="3036888" y="1754188"/>
          <p14:tracePt t="19171" x="2981325" y="1698625"/>
          <p14:tracePt t="19179" x="2933700" y="1643063"/>
          <p14:tracePt t="19188" x="2894013" y="1579563"/>
          <p14:tracePt t="19195" x="2838450" y="1522413"/>
          <p14:tracePt t="19203" x="2806700" y="1458913"/>
          <p14:tracePt t="19212" x="2774950" y="1403350"/>
          <p14:tracePt t="19219" x="2741613" y="1355725"/>
          <p14:tracePt t="19227" x="2717800" y="1292225"/>
          <p14:tracePt t="19235" x="2693988" y="1236663"/>
          <p14:tracePt t="19243" x="2662238" y="1163638"/>
          <p14:tracePt t="19251" x="2646363" y="1108075"/>
          <p14:tracePt t="19259" x="2630488" y="1052513"/>
          <p14:tracePt t="19267" x="2590800" y="996950"/>
          <p14:tracePt t="19275" x="2574925" y="949325"/>
          <p14:tracePt t="19283" x="2551113" y="901700"/>
          <p14:tracePt t="19291" x="2527300" y="844550"/>
          <p14:tracePt t="19299" x="2495550" y="796925"/>
          <p14:tracePt t="19307" x="2447925" y="749300"/>
          <p14:tracePt t="19315" x="2416175" y="693738"/>
          <p14:tracePt t="19323" x="2374900" y="630238"/>
          <p14:tracePt t="19331" x="2335213" y="574675"/>
          <p14:tracePt t="19339" x="2295525" y="509588"/>
          <p14:tracePt t="19347" x="2239963" y="469900"/>
          <p14:tracePt t="19355" x="2200275" y="422275"/>
          <p14:tracePt t="19363" x="2160588" y="382588"/>
          <p14:tracePt t="19371" x="2112963" y="350838"/>
          <p14:tracePt t="19379" x="2089150" y="334963"/>
          <p14:tracePt t="19388" x="2057400" y="311150"/>
          <p14:tracePt t="19395" x="2049463" y="303213"/>
          <p14:tracePt t="19412" x="2033588" y="295275"/>
          <p14:tracePt t="19427" x="2025650" y="287338"/>
          <p14:tracePt t="19540" x="2025650" y="295275"/>
          <p14:tracePt t="19563" x="2025650" y="303213"/>
          <p14:tracePt t="19587" x="2025650" y="311150"/>
          <p14:tracePt t="19604" x="2017713" y="311150"/>
          <p14:tracePt t="19611" x="2017713" y="319088"/>
          <p14:tracePt t="19619" x="2017713" y="327025"/>
          <p14:tracePt t="19644" x="2008188" y="327025"/>
          <p14:tracePt t="19675" x="2008188" y="334963"/>
          <p14:tracePt t="19732" x="2008188" y="342900"/>
          <p14:tracePt t="19747" x="2008188" y="350838"/>
          <p14:tracePt t="19755" x="2000250" y="350838"/>
          <p14:tracePt t="19763" x="2000250" y="366713"/>
          <p14:tracePt t="19779" x="2000250" y="374650"/>
          <p14:tracePt t="19787" x="2000250" y="390525"/>
          <p14:tracePt t="19795" x="2000250" y="398463"/>
          <p14:tracePt t="19804" x="2000250" y="406400"/>
          <p14:tracePt t="19811" x="2000250" y="414338"/>
          <p14:tracePt t="19819" x="2008188" y="422275"/>
          <p14:tracePt t="19828" x="2008188" y="438150"/>
          <p14:tracePt t="19835" x="2017713" y="446088"/>
          <p14:tracePt t="19843" x="2025650" y="461963"/>
          <p14:tracePt t="19851" x="2033588" y="477838"/>
          <p14:tracePt t="19859" x="2041525" y="501650"/>
          <p14:tracePt t="19867" x="2057400" y="550863"/>
          <p14:tracePt t="19888" x="2097088" y="646113"/>
          <p14:tracePt t="19891" x="2120900" y="701675"/>
          <p14:tracePt t="19899" x="2144713" y="781050"/>
          <p14:tracePt t="19907" x="2176463" y="852488"/>
          <p14:tracePt t="19915" x="2232025" y="996950"/>
          <p14:tracePt t="19923" x="2271713" y="1131888"/>
          <p14:tracePt t="19931" x="2327275" y="1268413"/>
          <p14:tracePt t="19939" x="2374900" y="1387475"/>
          <p14:tracePt t="19947" x="2408238" y="1482725"/>
          <p14:tracePt t="19955" x="2447925" y="1595438"/>
          <p14:tracePt t="19963" x="2479675" y="1682750"/>
          <p14:tracePt t="19971" x="2511425" y="1770063"/>
          <p14:tracePt t="19979" x="2543175" y="1849438"/>
          <p14:tracePt t="19987" x="2574925" y="1914525"/>
          <p14:tracePt t="19995" x="2606675" y="1978025"/>
          <p14:tracePt t="20004" x="2630488" y="2025650"/>
          <p14:tracePt t="20011" x="2654300" y="2057400"/>
          <p14:tracePt t="20019" x="2678113" y="2097088"/>
          <p14:tracePt t="20027" x="2693988" y="2112963"/>
          <p14:tracePt t="20035" x="2701925" y="2128838"/>
          <p14:tracePt t="20043" x="2709863" y="2136775"/>
          <p14:tracePt t="20051" x="2717800" y="2144713"/>
          <p14:tracePt t="20067" x="2717800" y="2152650"/>
          <p14:tracePt t="20083" x="2725738" y="2152650"/>
          <p14:tracePt t="20091" x="2733675" y="2160588"/>
          <p14:tracePt t="20139" x="2741613" y="2160588"/>
          <p14:tracePt t="20163" x="2751138" y="2160588"/>
          <p14:tracePt t="20179" x="2759075" y="2160588"/>
          <p14:tracePt t="20187" x="2767013" y="2160588"/>
          <p14:tracePt t="20204" x="2774950" y="2160588"/>
          <p14:tracePt t="20211" x="2782888" y="2152650"/>
          <p14:tracePt t="20219" x="2790825" y="2152650"/>
          <p14:tracePt t="20227" x="2806700" y="2144713"/>
          <p14:tracePt t="20235" x="2822575" y="2144713"/>
          <p14:tracePt t="20243" x="2838450" y="2144713"/>
          <p14:tracePt t="20251" x="2854325" y="2136775"/>
          <p14:tracePt t="20259" x="2862263" y="2136775"/>
          <p14:tracePt t="20267" x="2886075" y="2128838"/>
          <p14:tracePt t="20275" x="2901950" y="2128838"/>
          <p14:tracePt t="20283" x="2925763" y="2128838"/>
          <p14:tracePt t="20291" x="2933700" y="2128838"/>
          <p14:tracePt t="20299" x="2949575" y="2128838"/>
          <p14:tracePt t="20307" x="2957513" y="2128838"/>
          <p14:tracePt t="20315" x="2973388" y="2128838"/>
          <p14:tracePt t="20331" x="2981325" y="2128838"/>
          <p14:tracePt t="20355" x="2989263" y="2128838"/>
          <p14:tracePt t="22339" x="2989263" y="2136775"/>
          <p14:tracePt t="23228" x="2989263" y="2144713"/>
          <p14:tracePt t="23659" x="2997200" y="2144713"/>
          <p14:tracePt t="23763" x="2997200" y="2136775"/>
          <p14:tracePt t="23779" x="3005138" y="2136775"/>
          <p14:tracePt t="23787" x="3005138" y="2128838"/>
          <p14:tracePt t="23795" x="3013075" y="2128838"/>
          <p14:tracePt t="23811" x="3013075" y="2120900"/>
          <p14:tracePt t="23819" x="3021013" y="2120900"/>
          <p14:tracePt t="23827" x="3028950" y="2120900"/>
          <p14:tracePt t="23835" x="3028950" y="2112963"/>
          <p14:tracePt t="23851" x="3028950" y="2105025"/>
          <p14:tracePt t="25139" x="3036888" y="2105025"/>
          <p14:tracePt t="25363" x="3044825" y="2105025"/>
          <p14:tracePt t="25379" x="3052763" y="2105025"/>
          <p14:tracePt t="25403" x="3060700" y="2105025"/>
          <p14:tracePt t="25419" x="3068638" y="2105025"/>
          <p14:tracePt t="25427" x="3076575" y="2105025"/>
          <p14:tracePt t="25435" x="3084513" y="2105025"/>
          <p14:tracePt t="25443" x="3092450" y="2105025"/>
          <p14:tracePt t="25451" x="3109913" y="2112963"/>
          <p14:tracePt t="25459" x="3125788" y="2120900"/>
          <p14:tracePt t="25467" x="3133725" y="2128838"/>
          <p14:tracePt t="25475" x="3157538" y="2136775"/>
          <p14:tracePt t="25483" x="3173413" y="2152650"/>
          <p14:tracePt t="25491" x="3197225" y="2168525"/>
          <p14:tracePt t="25499" x="3236913" y="2176463"/>
          <p14:tracePt t="25507" x="3268663" y="2208213"/>
          <p14:tracePt t="25515" x="3316288" y="2224088"/>
          <p14:tracePt t="25523" x="3371850" y="2224088"/>
          <p14:tracePt t="25531" x="3435350" y="2224088"/>
          <p14:tracePt t="25539" x="3508375" y="2224088"/>
          <p14:tracePt t="25547" x="3556000" y="2216150"/>
          <p14:tracePt t="25555" x="3611563" y="2200275"/>
          <p14:tracePt t="25563" x="3635375" y="2184400"/>
          <p14:tracePt t="25571" x="3675063" y="2168525"/>
          <p14:tracePt t="25579" x="3675063" y="2120900"/>
          <p14:tracePt t="25588" x="3683000" y="2120900"/>
          <p14:tracePt t="25891" x="3714750" y="2112963"/>
          <p14:tracePt t="25899" x="3722688" y="2112963"/>
          <p14:tracePt t="25907" x="3722688" y="2128838"/>
          <p14:tracePt t="25915" x="3722688" y="2136775"/>
          <p14:tracePt t="25931" x="3722688" y="2152650"/>
          <p14:tracePt t="25939" x="3714750" y="2152650"/>
          <p14:tracePt t="25947" x="3714750" y="2168525"/>
          <p14:tracePt t="25955" x="3714750" y="2184400"/>
          <p14:tracePt t="25971" x="3706813" y="2208213"/>
          <p14:tracePt t="25980" x="3706813" y="2216150"/>
          <p14:tracePt t="25987" x="3706813" y="2233613"/>
          <p14:tracePt t="25995" x="3714750" y="2265363"/>
          <p14:tracePt t="26004" x="3714750" y="2281238"/>
          <p14:tracePt t="26013" x="3722688" y="2312988"/>
          <p14:tracePt t="26019" x="3738563" y="2336800"/>
          <p14:tracePt t="26027" x="3754438" y="2360613"/>
          <p14:tracePt t="26035" x="3770313" y="2392363"/>
          <p14:tracePt t="26043" x="3778250" y="2400300"/>
          <p14:tracePt t="26051" x="3786188" y="2408238"/>
          <p14:tracePt t="26059" x="3802063" y="2416175"/>
          <p14:tracePt t="26067" x="3825875" y="2439988"/>
          <p14:tracePt t="26075" x="3851275" y="2463800"/>
          <p14:tracePt t="26083" x="3875088" y="2495550"/>
          <p14:tracePt t="26104" x="3938588" y="2559050"/>
          <p14:tracePt t="26107" x="3978275" y="2584450"/>
          <p14:tracePt t="26115" x="4017963" y="2616200"/>
          <p14:tracePt t="26123" x="4057650" y="2647950"/>
          <p14:tracePt t="26131" x="4097338" y="2679700"/>
          <p14:tracePt t="26139" x="4129088" y="2687638"/>
          <p14:tracePt t="26147" x="4176713" y="2735263"/>
          <p14:tracePt t="26155" x="4217988" y="2759075"/>
          <p14:tracePt t="26163" x="4273550" y="2806700"/>
          <p14:tracePt t="26171" x="4344988" y="2838450"/>
          <p14:tracePt t="26179" x="4400550" y="2878138"/>
          <p14:tracePt t="26187" x="4464050" y="2919413"/>
          <p14:tracePt t="26196" x="4511675" y="2967038"/>
          <p14:tracePt t="26204" x="4567238" y="3006725"/>
          <p14:tracePt t="26212" x="4624388" y="3046413"/>
          <p14:tracePt t="26219" x="4695825" y="3101975"/>
          <p14:tracePt t="26227" x="4767263" y="3149600"/>
          <p14:tracePt t="26235" x="4822825" y="3197225"/>
          <p14:tracePt t="26243" x="4886325" y="3244850"/>
          <p14:tracePt t="26251" x="4943475" y="3286125"/>
          <p14:tracePt t="26259" x="4999038" y="3333750"/>
          <p14:tracePt t="26267" x="5070475" y="3373438"/>
          <p14:tracePt t="26275" x="5118100" y="3389313"/>
          <p14:tracePt t="26283" x="5165725" y="3436938"/>
          <p14:tracePt t="26291" x="5213350" y="3460750"/>
          <p14:tracePt t="26299" x="5253038" y="3484563"/>
          <p14:tracePt t="26307" x="5292725" y="3508375"/>
          <p14:tracePt t="26315" x="5334000" y="3524250"/>
          <p14:tracePt t="26323" x="5373688" y="3556000"/>
          <p14:tracePt t="26331" x="5405438" y="3571875"/>
          <p14:tracePt t="26339" x="5437188" y="3587750"/>
          <p14:tracePt t="26347" x="5468938" y="3605213"/>
          <p14:tracePt t="26355" x="5516563" y="3621088"/>
          <p14:tracePt t="26363" x="5540375" y="3644900"/>
          <p14:tracePt t="26371" x="5588000" y="3652838"/>
          <p14:tracePt t="26379" x="5611813" y="3652838"/>
          <p14:tracePt t="26387" x="5659438" y="3652838"/>
          <p14:tracePt t="26395" x="5692775" y="3652838"/>
          <p14:tracePt t="26404" x="5724525" y="3652838"/>
          <p14:tracePt t="26411" x="5748338" y="3636963"/>
          <p14:tracePt t="26419" x="5772150" y="3629025"/>
          <p14:tracePt t="26427" x="5780088" y="3613150"/>
          <p14:tracePt t="26435" x="5795963" y="3605213"/>
          <p14:tracePt t="26443" x="5811838" y="3605213"/>
          <p14:tracePt t="26451" x="5811838" y="3587750"/>
          <p14:tracePt t="26459" x="5827713" y="3571875"/>
          <p14:tracePt t="26467" x="5827713" y="3563938"/>
          <p14:tracePt t="26475" x="5835650" y="3532188"/>
          <p14:tracePt t="26483" x="5827713" y="3508375"/>
          <p14:tracePt t="26699" x="5819775" y="3508375"/>
          <p14:tracePt t="26707" x="5803900" y="3516313"/>
          <p14:tracePt t="26715" x="5788025" y="3524250"/>
          <p14:tracePt t="26723" x="5772150" y="3540125"/>
          <p14:tracePt t="26731" x="5764213" y="3556000"/>
          <p14:tracePt t="26739" x="5764213" y="3571875"/>
          <p14:tracePt t="26747" x="5756275" y="3587750"/>
          <p14:tracePt t="26755" x="5748338" y="3605213"/>
          <p14:tracePt t="26764" x="5748338" y="3621088"/>
          <p14:tracePt t="26771" x="5748338" y="3636963"/>
          <p14:tracePt t="26779" x="5748338" y="3652838"/>
          <p14:tracePt t="26787" x="5756275" y="3692525"/>
          <p14:tracePt t="26795" x="5764213" y="3716338"/>
          <p14:tracePt t="26804" x="5764213" y="3732213"/>
          <p14:tracePt t="26811" x="5788025" y="3756025"/>
          <p14:tracePt t="26819" x="5795963" y="3779838"/>
          <p14:tracePt t="26827" x="5827713" y="3803650"/>
          <p14:tracePt t="26835" x="5859463" y="3835400"/>
          <p14:tracePt t="26843" x="5891213" y="3851275"/>
          <p14:tracePt t="26852" x="5938838" y="3898900"/>
          <p14:tracePt t="26859" x="6002338" y="3930650"/>
          <p14:tracePt t="26867" x="6067425" y="3956050"/>
          <p14:tracePt t="26875" x="6130925" y="3979863"/>
          <p14:tracePt t="26888" x="6186488" y="3995738"/>
          <p14:tracePt t="26891" x="6226175" y="4011613"/>
          <p14:tracePt t="26899" x="6273800" y="4019550"/>
          <p14:tracePt t="26907" x="6305550" y="4019550"/>
          <p14:tracePt t="26915" x="6337300" y="4019550"/>
          <p14:tracePt t="26923" x="6361113" y="4019550"/>
          <p14:tracePt t="26931" x="6384925" y="4019550"/>
          <p14:tracePt t="26939" x="6410325" y="4011613"/>
          <p14:tracePt t="26947" x="6426200" y="4003675"/>
          <p14:tracePt t="26955" x="6442075" y="4003675"/>
          <p14:tracePt t="26963" x="6465888" y="3987800"/>
          <p14:tracePt t="26971" x="6489700" y="3971925"/>
          <p14:tracePt t="26979" x="6505575" y="3963988"/>
          <p14:tracePt t="26987" x="6521450" y="3948113"/>
          <p14:tracePt t="26995" x="6529388" y="3930650"/>
          <p14:tracePt t="27004" x="6545263" y="3906838"/>
          <p14:tracePt t="27011" x="6553200" y="3890963"/>
          <p14:tracePt t="27019" x="6569075" y="3867150"/>
          <p14:tracePt t="27027" x="6577013" y="3827463"/>
          <p14:tracePt t="27035" x="6584950" y="3787775"/>
          <p14:tracePt t="27043" x="6584950" y="3740150"/>
          <p14:tracePt t="27051" x="6584950" y="3700463"/>
          <p14:tracePt t="27059" x="6584950" y="3644900"/>
          <p14:tracePt t="27067" x="6584950" y="3587750"/>
          <p14:tracePt t="27075" x="6584950" y="3540125"/>
          <p14:tracePt t="27083" x="6584950" y="3484563"/>
          <p14:tracePt t="27091" x="6584950" y="3429000"/>
          <p14:tracePt t="27099" x="6584950" y="3365500"/>
          <p14:tracePt t="27107" x="6584950" y="3309938"/>
          <p14:tracePt t="27115" x="6584950" y="3262313"/>
          <p14:tracePt t="27123" x="6584950" y="3189288"/>
          <p14:tracePt t="27132" x="6584950" y="3125788"/>
          <p14:tracePt t="27139" x="6584950" y="3078163"/>
          <p14:tracePt t="27147" x="6584950" y="3022600"/>
          <p14:tracePt t="27155" x="6584950" y="2982913"/>
          <p14:tracePt t="27163" x="6584950" y="2927350"/>
          <p14:tracePt t="27171" x="6584950" y="2894013"/>
          <p14:tracePt t="27179" x="6584950" y="2846388"/>
          <p14:tracePt t="27187" x="6569075" y="2814638"/>
          <p14:tracePt t="27195" x="6553200" y="2767013"/>
          <p14:tracePt t="27204" x="6545263" y="2743200"/>
          <p14:tracePt t="27211" x="6529388" y="2703513"/>
          <p14:tracePt t="27219" x="6521450" y="2671763"/>
          <p14:tracePt t="27227" x="6513513" y="2632075"/>
          <p14:tracePt t="27235" x="6505575" y="2616200"/>
          <p14:tracePt t="27243" x="6489700" y="2584450"/>
          <p14:tracePt t="27251" x="6481763" y="2559050"/>
          <p14:tracePt t="27259" x="6481763" y="2543175"/>
          <p14:tracePt t="27267" x="6481763" y="2527300"/>
          <p14:tracePt t="27275" x="6465888" y="2511425"/>
          <p14:tracePt t="27283" x="6465888" y="2503488"/>
          <p14:tracePt t="27291" x="6457950" y="2487613"/>
          <p14:tracePt t="27299" x="6457950" y="2479675"/>
          <p14:tracePt t="27307" x="6457950" y="2471738"/>
          <p14:tracePt t="27315" x="6450013" y="2455863"/>
          <p14:tracePt t="27323" x="6442075" y="2439988"/>
          <p14:tracePt t="27331" x="6442075" y="2432050"/>
          <p14:tracePt t="27339" x="6442075" y="2424113"/>
          <p14:tracePt t="27347" x="6434138" y="2408238"/>
          <p14:tracePt t="27355" x="6426200" y="2400300"/>
          <p14:tracePt t="27363" x="6426200" y="2392363"/>
          <p14:tracePt t="27371" x="6426200" y="2376488"/>
          <p14:tracePt t="27387" x="6426200" y="2368550"/>
          <p14:tracePt t="27411" x="6426200" y="2360613"/>
          <p14:tracePt t="27444" x="6426200" y="2352675"/>
          <p14:tracePt t="27579" x="6426200" y="2360613"/>
          <p14:tracePt t="27595" x="6426200" y="2376488"/>
          <p14:tracePt t="27603" x="6418263" y="2384425"/>
          <p14:tracePt t="27611" x="6410325" y="2392363"/>
          <p14:tracePt t="27619" x="6402388" y="2408238"/>
          <p14:tracePt t="27627" x="6384925" y="2432050"/>
          <p14:tracePt t="27635" x="6376988" y="2439988"/>
          <p14:tracePt t="27643" x="6361113" y="2447925"/>
          <p14:tracePt t="27651" x="6337300" y="2471738"/>
          <p14:tracePt t="27659" x="6329363" y="2471738"/>
          <p14:tracePt t="27667" x="6313488" y="2487613"/>
          <p14:tracePt t="27675" x="6297613" y="2495550"/>
          <p14:tracePt t="27683" x="6273800" y="2503488"/>
          <p14:tracePt t="27691" x="6257925" y="2511425"/>
          <p14:tracePt t="27699" x="6242050" y="2519363"/>
          <p14:tracePt t="27707" x="6234113" y="2519363"/>
          <p14:tracePt t="27715" x="6218238" y="2519363"/>
          <p14:tracePt t="27723" x="6202363" y="2519363"/>
          <p14:tracePt t="27731" x="6194425" y="2519363"/>
          <p14:tracePt t="27739" x="6178550" y="2527300"/>
          <p14:tracePt t="27747" x="6162675" y="2527300"/>
          <p14:tracePt t="27755" x="6146800" y="2527300"/>
          <p14:tracePt t="27763" x="6130925" y="2527300"/>
          <p14:tracePt t="27771" x="6115050" y="2527300"/>
          <p14:tracePt t="27779" x="6099175" y="2527300"/>
          <p14:tracePt t="27788" x="6083300" y="2527300"/>
          <p14:tracePt t="27795" x="6067425" y="2527300"/>
          <p14:tracePt t="27804" x="6043613" y="2527300"/>
          <p14:tracePt t="27811" x="6026150" y="2519363"/>
          <p14:tracePt t="27819" x="6010275" y="2511425"/>
          <p14:tracePt t="27827" x="6002338" y="2503488"/>
          <p14:tracePt t="27835" x="5978525" y="2503488"/>
          <p14:tracePt t="27843" x="5970588" y="2495550"/>
          <p14:tracePt t="27851" x="5962650" y="2487613"/>
          <p14:tracePt t="27859" x="5954713" y="2487613"/>
          <p14:tracePt t="27867" x="5946775" y="2487613"/>
          <p14:tracePt t="27875" x="5938838" y="2479675"/>
          <p14:tracePt t="27891" x="5930900" y="2479675"/>
          <p14:tracePt t="27899" x="5930900" y="2471738"/>
          <p14:tracePt t="27907" x="5922963" y="2471738"/>
          <p14:tracePt t="27915" x="5922963" y="2463800"/>
          <p14:tracePt t="27923" x="5915025" y="2463800"/>
          <p14:tracePt t="27931" x="5915025" y="2447925"/>
          <p14:tracePt t="27939" x="5907088" y="2439988"/>
          <p14:tracePt t="27955" x="5899150" y="2424113"/>
          <p14:tracePt t="27963" x="5899150" y="2416175"/>
          <p14:tracePt t="27971" x="5891213" y="2408238"/>
          <p14:tracePt t="27979" x="5883275" y="2392363"/>
          <p14:tracePt t="27987" x="5883275" y="2384425"/>
          <p14:tracePt t="27995" x="5883275" y="2368550"/>
          <p14:tracePt t="28004" x="5875338" y="2352675"/>
          <p14:tracePt t="28011" x="5867400" y="2336800"/>
          <p14:tracePt t="28019" x="5867400" y="2320925"/>
          <p14:tracePt t="28027" x="5867400" y="2305050"/>
          <p14:tracePt t="28035" x="5867400" y="2297113"/>
          <p14:tracePt t="28043" x="5859463" y="2273300"/>
          <p14:tracePt t="28051" x="5859463" y="2257425"/>
          <p14:tracePt t="28059" x="5859463" y="2249488"/>
          <p14:tracePt t="28067" x="5851525" y="2241550"/>
          <p14:tracePt t="28075" x="5851525" y="2216150"/>
          <p14:tracePt t="28083" x="5851525" y="2208213"/>
          <p14:tracePt t="28091" x="5851525" y="2192338"/>
          <p14:tracePt t="28100" x="5851525" y="2176463"/>
          <p14:tracePt t="28107" x="5851525" y="2168525"/>
          <p14:tracePt t="28115" x="5851525" y="2152650"/>
          <p14:tracePt t="28123" x="5851525" y="2144713"/>
          <p14:tracePt t="28138" x="5851525" y="2136775"/>
          <p14:tracePt t="28139" x="5859463" y="2112963"/>
          <p14:tracePt t="28147" x="5867400" y="2112963"/>
          <p14:tracePt t="28155" x="5867400" y="2105025"/>
          <p14:tracePt t="28163" x="5867400" y="2089150"/>
          <p14:tracePt t="28171" x="5883275" y="2089150"/>
          <p14:tracePt t="28179" x="5883275" y="2073275"/>
          <p14:tracePt t="28187" x="5891213" y="2065338"/>
          <p14:tracePt t="28195" x="5899150" y="2057400"/>
          <p14:tracePt t="28204" x="5899150" y="2049463"/>
          <p14:tracePt t="28211" x="5915025" y="2041525"/>
          <p14:tracePt t="28219" x="5915025" y="2033588"/>
          <p14:tracePt t="28227" x="5922963" y="2025650"/>
          <p14:tracePt t="28243" x="5930900" y="2017713"/>
          <p14:tracePt t="28251" x="5938838" y="2009775"/>
          <p14:tracePt t="28259" x="5946775" y="2009775"/>
          <p14:tracePt t="28267" x="5954713" y="2001838"/>
          <p14:tracePt t="28275" x="5962650" y="2001838"/>
          <p14:tracePt t="28283" x="5970588" y="2001838"/>
          <p14:tracePt t="28291" x="5970588" y="1993900"/>
          <p14:tracePt t="28299" x="5978525" y="1993900"/>
          <p14:tracePt t="28315" x="5986463" y="1993900"/>
          <p14:tracePt t="28323" x="5994400" y="1985963"/>
          <p14:tracePt t="28331" x="5994400" y="1978025"/>
          <p14:tracePt t="28347" x="6002338" y="1978025"/>
          <p14:tracePt t="28355" x="6010275" y="1978025"/>
          <p14:tracePt t="28363" x="6018213" y="1978025"/>
          <p14:tracePt t="28371" x="6018213" y="1970088"/>
          <p14:tracePt t="28388" x="6026150" y="1970088"/>
          <p14:tracePt t="28404" x="6034088" y="1970088"/>
          <p14:tracePt t="28419" x="6043613" y="1970088"/>
          <p14:tracePt t="28427" x="6051550" y="1962150"/>
          <p14:tracePt t="28451" x="6059488" y="1962150"/>
          <p14:tracePt t="28467" x="6067425" y="1962150"/>
          <p14:tracePt t="28484" x="6075363" y="1962150"/>
          <p14:tracePt t="28491" x="6083300" y="1954213"/>
          <p14:tracePt t="28507" x="6091238" y="1954213"/>
          <p14:tracePt t="28515" x="6115050" y="1954213"/>
          <p14:tracePt t="28523" x="6122988" y="1962150"/>
          <p14:tracePt t="28531" x="6146800" y="1970088"/>
          <p14:tracePt t="28539" x="6178550" y="1985963"/>
          <p14:tracePt t="28547" x="6202363" y="2001838"/>
          <p14:tracePt t="28555" x="6226175" y="2017713"/>
          <p14:tracePt t="28563" x="6257925" y="2049463"/>
          <p14:tracePt t="28571" x="6297613" y="2073275"/>
          <p14:tracePt t="28579" x="6321425" y="2089150"/>
          <p14:tracePt t="28587" x="6353175" y="2112963"/>
          <p14:tracePt t="28595" x="6369050" y="2128838"/>
          <p14:tracePt t="28604" x="6376988" y="2136775"/>
          <p14:tracePt t="28611" x="6392863" y="2144713"/>
          <p14:tracePt t="28619" x="6392863" y="2152650"/>
          <p14:tracePt t="28628" x="6402388" y="2152650"/>
          <p14:tracePt t="28635" x="6402388" y="2160588"/>
          <p14:tracePt t="28643" x="6410325" y="2168525"/>
          <p14:tracePt t="28659" x="6410325" y="2184400"/>
          <p14:tracePt t="28667" x="6418263" y="2184400"/>
          <p14:tracePt t="28675" x="6418263" y="2192338"/>
          <p14:tracePt t="28683" x="6418263" y="2208213"/>
          <p14:tracePt t="28691" x="6418263" y="2216150"/>
          <p14:tracePt t="28699" x="6418263" y="2224088"/>
          <p14:tracePt t="28707" x="6426200" y="2241550"/>
          <p14:tracePt t="28715" x="6426200" y="2249488"/>
          <p14:tracePt t="28723" x="6426200" y="2257425"/>
          <p14:tracePt t="28731" x="6426200" y="2273300"/>
          <p14:tracePt t="28739" x="6426200" y="2289175"/>
          <p14:tracePt t="28747" x="6426200" y="2305050"/>
          <p14:tracePt t="28755" x="6426200" y="2312988"/>
          <p14:tracePt t="28763" x="6426200" y="2328863"/>
          <p14:tracePt t="28771" x="6418263" y="2344738"/>
          <p14:tracePt t="28779" x="6410325" y="2352675"/>
          <p14:tracePt t="28787" x="6402388" y="2376488"/>
          <p14:tracePt t="28795" x="6392863" y="2392363"/>
          <p14:tracePt t="28804" x="6384925" y="2400300"/>
          <p14:tracePt t="28819" x="6376988" y="2408238"/>
          <p14:tracePt t="28827" x="6369050" y="2416175"/>
          <p14:tracePt t="28835" x="6361113" y="2424113"/>
          <p14:tracePt t="28843" x="6353175" y="2432050"/>
          <p14:tracePt t="28851" x="6337300" y="2439988"/>
          <p14:tracePt t="28859" x="6329363" y="2439988"/>
          <p14:tracePt t="28867" x="6321425" y="2439988"/>
          <p14:tracePt t="28875" x="6305550" y="2439988"/>
          <p14:tracePt t="28883" x="6289675" y="2439988"/>
          <p14:tracePt t="28891" x="6281738" y="2439988"/>
          <p14:tracePt t="28899" x="6273800" y="2439988"/>
          <p14:tracePt t="28907" x="6257925" y="2439988"/>
          <p14:tracePt t="28915" x="6242050" y="2439988"/>
          <p14:tracePt t="28923" x="6234113" y="2439988"/>
          <p14:tracePt t="28938" x="6218238" y="2432050"/>
          <p14:tracePt t="28939" x="6202363" y="2424113"/>
          <p14:tracePt t="28947" x="6194425" y="2424113"/>
          <p14:tracePt t="28955" x="6186488" y="2424113"/>
          <p14:tracePt t="28963" x="6162675" y="2408238"/>
          <p14:tracePt t="28971" x="6146800" y="2408238"/>
          <p14:tracePt t="28979" x="6138863" y="2408238"/>
          <p14:tracePt t="28987" x="6130925" y="2400300"/>
          <p14:tracePt t="28995" x="6115050" y="2400300"/>
          <p14:tracePt t="29004" x="6115050" y="2392363"/>
          <p14:tracePt t="29011" x="6099175" y="2392363"/>
          <p14:tracePt t="29027" x="6091238" y="2384425"/>
          <p14:tracePt t="29043" x="6083300" y="2384425"/>
          <p14:tracePt t="29051" x="6083300" y="2376488"/>
          <p14:tracePt t="29059" x="6083300" y="2368550"/>
          <p14:tracePt t="29067" x="6067425" y="2352675"/>
          <p14:tracePt t="29075" x="6067425" y="2344738"/>
          <p14:tracePt t="29083" x="6059488" y="2328863"/>
          <p14:tracePt t="29091" x="6059488" y="2312988"/>
          <p14:tracePt t="29099" x="6051550" y="2289175"/>
          <p14:tracePt t="29107" x="6043613" y="2265363"/>
          <p14:tracePt t="29115" x="6034088" y="2241550"/>
          <p14:tracePt t="29123" x="6026150" y="2224088"/>
          <p14:tracePt t="29131" x="6018213" y="2200275"/>
          <p14:tracePt t="29139" x="6018213" y="2184400"/>
          <p14:tracePt t="29147" x="6010275" y="2168525"/>
          <p14:tracePt t="29155" x="6010275" y="2152650"/>
          <p14:tracePt t="29163" x="6010275" y="2128838"/>
          <p14:tracePt t="29171" x="6002338" y="2120900"/>
          <p14:tracePt t="29179" x="6002338" y="2105025"/>
          <p14:tracePt t="29187" x="6002338" y="2089150"/>
          <p14:tracePt t="29195" x="6002338" y="2073275"/>
          <p14:tracePt t="29204" x="6002338" y="2065338"/>
          <p14:tracePt t="29211" x="6002338" y="2049463"/>
          <p14:tracePt t="29219" x="6002338" y="2041525"/>
          <p14:tracePt t="29227" x="6002338" y="2017713"/>
          <p14:tracePt t="29235" x="6010275" y="2009775"/>
          <p14:tracePt t="29243" x="6018213" y="2001838"/>
          <p14:tracePt t="29252" x="6018213" y="1993900"/>
          <p14:tracePt t="29259" x="6034088" y="1985963"/>
          <p14:tracePt t="29267" x="6034088" y="1970088"/>
          <p14:tracePt t="29275" x="6043613" y="1970088"/>
          <p14:tracePt t="29283" x="6051550" y="1962150"/>
          <p14:tracePt t="29291" x="6051550" y="1946275"/>
          <p14:tracePt t="29299" x="6059488" y="1946275"/>
          <p14:tracePt t="29315" x="6075363" y="1938338"/>
          <p14:tracePt t="29323" x="6083300" y="1938338"/>
          <p14:tracePt t="29331" x="6091238" y="1930400"/>
          <p14:tracePt t="29339" x="6099175" y="1930400"/>
          <p14:tracePt t="29355" x="6107113" y="1930400"/>
          <p14:tracePt t="29371" x="6115050" y="1930400"/>
          <p14:tracePt t="29379" x="6122988" y="1930400"/>
          <p14:tracePt t="29387" x="6130925" y="1930400"/>
          <p14:tracePt t="29404" x="6146800" y="1930400"/>
          <p14:tracePt t="29411" x="6154738" y="1930400"/>
          <p14:tracePt t="29419" x="6162675" y="1930400"/>
          <p14:tracePt t="29427" x="6170613" y="1930400"/>
          <p14:tracePt t="29443" x="6186488" y="1930400"/>
          <p14:tracePt t="29451" x="6194425" y="1930400"/>
          <p14:tracePt t="29459" x="6202363" y="1938338"/>
          <p14:tracePt t="29467" x="6210300" y="1938338"/>
          <p14:tracePt t="29475" x="6226175" y="1954213"/>
          <p14:tracePt t="29483" x="6234113" y="1962150"/>
          <p14:tracePt t="29491" x="6242050" y="1978025"/>
          <p14:tracePt t="29499" x="6249988" y="1985963"/>
          <p14:tracePt t="29508" x="6265863" y="2001838"/>
          <p14:tracePt t="29515" x="6273800" y="2025650"/>
          <p14:tracePt t="29523" x="6281738" y="2033588"/>
          <p14:tracePt t="29531" x="6289675" y="2041525"/>
          <p14:tracePt t="29539" x="6297613" y="2065338"/>
          <p14:tracePt t="29547" x="6297613" y="2073275"/>
          <p14:tracePt t="29555" x="6305550" y="2089150"/>
          <p14:tracePt t="29563" x="6305550" y="2097088"/>
          <p14:tracePt t="29571" x="6313488" y="2112963"/>
          <p14:tracePt t="29579" x="6313488" y="2120900"/>
          <p14:tracePt t="29587" x="6313488" y="2136775"/>
          <p14:tracePt t="29595" x="6321425" y="2144713"/>
          <p14:tracePt t="29604" x="6321425" y="2160588"/>
          <p14:tracePt t="29611" x="6321425" y="2176463"/>
          <p14:tracePt t="29619" x="6329363" y="2184400"/>
          <p14:tracePt t="29627" x="6329363" y="2200275"/>
          <p14:tracePt t="29635" x="6329363" y="2216150"/>
          <p14:tracePt t="29643" x="6329363" y="2224088"/>
          <p14:tracePt t="29651" x="6329363" y="2233613"/>
          <p14:tracePt t="29659" x="6329363" y="2249488"/>
          <p14:tracePt t="29667" x="6329363" y="2265363"/>
          <p14:tracePt t="29675" x="6329363" y="2273300"/>
          <p14:tracePt t="29683" x="6329363" y="2281238"/>
          <p14:tracePt t="29691" x="6329363" y="2289175"/>
          <p14:tracePt t="29699" x="6329363" y="2297113"/>
          <p14:tracePt t="29707" x="6329363" y="2305050"/>
          <p14:tracePt t="29715" x="6329363" y="2312988"/>
          <p14:tracePt t="29731" x="6329363" y="2320925"/>
          <p14:tracePt t="29747" x="6329363" y="2328863"/>
          <p14:tracePt t="29755" x="6329363" y="2336800"/>
          <p14:tracePt t="30580" x="6321425" y="2336800"/>
          <p14:tracePt t="30587" x="6297613" y="2352675"/>
          <p14:tracePt t="30595" x="6242050" y="2368550"/>
          <p14:tracePt t="30604" x="6194425" y="2392363"/>
          <p14:tracePt t="30611" x="6154738" y="2416175"/>
          <p14:tracePt t="30619" x="6107113" y="2439988"/>
          <p14:tracePt t="30627" x="6043613" y="2471738"/>
          <p14:tracePt t="30635" x="5978525" y="2511425"/>
          <p14:tracePt t="30643" x="5915025" y="2543175"/>
          <p14:tracePt t="30651" x="5803900" y="2592388"/>
          <p14:tracePt t="30659" x="5708650" y="2640013"/>
          <p14:tracePt t="30667" x="5611813" y="2695575"/>
          <p14:tracePt t="30675" x="5500688" y="2759075"/>
          <p14:tracePt t="30683" x="5397500" y="2814638"/>
          <p14:tracePt t="30691" x="5310188" y="2878138"/>
          <p14:tracePt t="30699" x="5229225" y="2943225"/>
          <p14:tracePt t="30707" x="5157788" y="2998788"/>
          <p14:tracePt t="30715" x="5102225" y="3038475"/>
          <p14:tracePt t="30723" x="5030788" y="3094038"/>
          <p14:tracePt t="30731" x="4975225" y="3149600"/>
          <p14:tracePt t="30739" x="4918075" y="3205163"/>
          <p14:tracePt t="30747" x="4862513" y="3252788"/>
          <p14:tracePt t="30755" x="4822825" y="3302000"/>
          <p14:tracePt t="30763" x="4783138" y="3325813"/>
          <p14:tracePt t="30771" x="4743450" y="3357563"/>
          <p14:tracePt t="30779" x="4727575" y="3381375"/>
          <p14:tracePt t="30787" x="4711700" y="3381375"/>
          <p14:tracePt t="30795" x="4695825" y="3389313"/>
          <p14:tracePt t="30805" x="4687888" y="3397250"/>
          <p14:tracePt t="30820" x="4687888" y="3405188"/>
          <p14:tracePt t="30827" x="4679950" y="3405188"/>
          <p14:tracePt t="30835" x="4679950" y="3413125"/>
          <p14:tracePt t="30843" x="4679950" y="3421063"/>
          <p14:tracePt t="30859" x="4679950" y="3429000"/>
          <p14:tracePt t="30867" x="4679950" y="3444875"/>
          <p14:tracePt t="30875" x="4679950" y="3468688"/>
          <p14:tracePt t="30883" x="4679950" y="3484563"/>
          <p14:tracePt t="30891" x="4687888" y="3500438"/>
          <p14:tracePt t="30899" x="4687888" y="3516313"/>
          <p14:tracePt t="30907" x="4695825" y="3532188"/>
          <p14:tracePt t="30915" x="4695825" y="3548063"/>
          <p14:tracePt t="30923" x="4695825" y="3556000"/>
          <p14:tracePt t="30937" x="4695825" y="3571875"/>
          <p14:tracePt t="30939" x="4703763" y="3587750"/>
          <p14:tracePt t="30947" x="4703763" y="3605213"/>
          <p14:tracePt t="30955" x="4703763" y="3629025"/>
          <p14:tracePt t="30963" x="4719638" y="3644900"/>
          <p14:tracePt t="30971" x="4727575" y="3668713"/>
          <p14:tracePt t="30979" x="4727575" y="3684588"/>
          <p14:tracePt t="30987" x="4735513" y="3700463"/>
          <p14:tracePt t="30995" x="4743450" y="3716338"/>
          <p14:tracePt t="31004" x="4751388" y="3748088"/>
          <p14:tracePt t="31011" x="4751388" y="3763963"/>
          <p14:tracePt t="31019" x="4759325" y="3779838"/>
          <p14:tracePt t="31027" x="4759325" y="3787775"/>
          <p14:tracePt t="31035" x="4767263" y="3803650"/>
          <p14:tracePt t="31043" x="4767263" y="3819525"/>
          <p14:tracePt t="31059" x="4767263" y="3827463"/>
          <p14:tracePt t="31067" x="4775200" y="3827463"/>
          <p14:tracePt t="31499" x="4775200" y="3835400"/>
          <p14:tracePt t="31507" x="4775200" y="3843338"/>
          <p14:tracePt t="31515" x="4767263" y="3875088"/>
          <p14:tracePt t="31523" x="4751388" y="3898900"/>
          <p14:tracePt t="31531" x="4735513" y="3922713"/>
          <p14:tracePt t="31539" x="4703763" y="3963988"/>
          <p14:tracePt t="31547" x="4656138" y="4003675"/>
          <p14:tracePt t="31555" x="4608513" y="4035425"/>
          <p14:tracePt t="31563" x="4543425" y="4067175"/>
          <p14:tracePt t="31571" x="4487863" y="4083050"/>
          <p14:tracePt t="31579" x="4432300" y="4090988"/>
          <p14:tracePt t="31587" x="4392613" y="4114800"/>
          <p14:tracePt t="31595" x="4344988" y="4122738"/>
          <p14:tracePt t="31604" x="4321175" y="4138613"/>
          <p14:tracePt t="31611" x="4281488" y="4146550"/>
          <p14:tracePt t="31619" x="4265613" y="4154488"/>
          <p14:tracePt t="31627" x="4257675" y="4162425"/>
          <p14:tracePt t="31636" x="4225925" y="4178300"/>
          <p14:tracePt t="31643" x="4217988" y="4178300"/>
          <p14:tracePt t="31659" x="4200525" y="4178300"/>
          <p14:tracePt t="31811" x="4200525" y="4210050"/>
          <p14:tracePt t="31819" x="4200525" y="4233863"/>
          <p14:tracePt t="31827" x="4192588" y="4257675"/>
          <p14:tracePt t="31835" x="4176713" y="4306888"/>
          <p14:tracePt t="31843" x="4160838" y="4362450"/>
          <p14:tracePt t="31851" x="4144963" y="4433888"/>
          <p14:tracePt t="31859" x="4113213" y="4505325"/>
          <p14:tracePt t="31867" x="4089400" y="4513263"/>
          <p14:tracePt t="31887" x="4065588" y="4560888"/>
          <p14:tracePt t="31891" x="4065588" y="4592638"/>
          <p14:tracePt t="31899" x="4041775" y="4649788"/>
          <p14:tracePt t="31907" x="4002088" y="4697413"/>
          <p14:tracePt t="31915" x="3970338" y="4760913"/>
          <p14:tracePt t="31923" x="3946525" y="4816475"/>
          <p14:tracePt t="31931" x="3914775" y="4864100"/>
          <p14:tracePt t="31939" x="3883025" y="4903788"/>
          <p14:tracePt t="31947" x="3851275" y="4935538"/>
          <p14:tracePt t="31955" x="3802063" y="4984750"/>
          <p14:tracePt t="31963" x="3754438" y="5016500"/>
          <p14:tracePt t="31971" x="3706813" y="5048250"/>
          <p14:tracePt t="31980" x="3651250" y="5072063"/>
          <p14:tracePt t="31988" x="3611563" y="5095875"/>
          <p14:tracePt t="31995" x="3563938" y="5127625"/>
          <p14:tracePt t="32003" x="3516313" y="5167313"/>
          <p14:tracePt t="32011" x="3484563" y="5175250"/>
          <p14:tracePt t="32019" x="3443288" y="5191125"/>
          <p14:tracePt t="32027" x="3419475" y="5207000"/>
          <p14:tracePt t="32035" x="3395663" y="5214938"/>
          <p14:tracePt t="32043" x="3371850" y="5214938"/>
          <p14:tracePt t="32051" x="3355975" y="5222875"/>
          <p14:tracePt t="32059" x="3340100" y="5230813"/>
          <p14:tracePt t="32067" x="3332163" y="5238750"/>
          <p14:tracePt t="32075" x="3316288" y="5246688"/>
          <p14:tracePt t="32083" x="3300413" y="5254625"/>
          <p14:tracePt t="32091" x="3292475" y="5254625"/>
          <p14:tracePt t="32099" x="3284538" y="5262563"/>
          <p14:tracePt t="32107" x="3276600" y="5270500"/>
          <p14:tracePt t="32115" x="3268663" y="5270500"/>
          <p14:tracePt t="32123" x="3268663" y="5278438"/>
          <p14:tracePt t="32131" x="3260725" y="5278438"/>
          <p14:tracePt t="32139" x="3252788" y="5286375"/>
          <p14:tracePt t="32147" x="3244850" y="5294313"/>
          <p14:tracePt t="32155" x="3244850" y="5302250"/>
          <p14:tracePt t="32163" x="3228975" y="5302250"/>
          <p14:tracePt t="32171" x="3228975" y="5319713"/>
          <p14:tracePt t="32179" x="3221038" y="5327650"/>
          <p14:tracePt t="32187" x="3221038" y="5335588"/>
          <p14:tracePt t="32195" x="3213100" y="5343525"/>
          <p14:tracePt t="32203" x="3213100" y="5351463"/>
          <p14:tracePt t="32619" x="3213100" y="5343525"/>
          <p14:tracePt t="32627" x="3213100" y="5335588"/>
          <p14:tracePt t="32635" x="3221038" y="5335588"/>
          <p14:tracePt t="32643" x="3252788" y="5335588"/>
          <p14:tracePt t="32651" x="3308350" y="5335588"/>
          <p14:tracePt t="32659" x="3371850" y="5335588"/>
          <p14:tracePt t="32667" x="3459163" y="5343525"/>
          <p14:tracePt t="32675" x="3548063" y="5343525"/>
          <p14:tracePt t="32683" x="3651250" y="5351463"/>
          <p14:tracePt t="32691" x="3770313" y="5375275"/>
          <p14:tracePt t="32699" x="3938588" y="5391150"/>
          <p14:tracePt t="32707" x="4073525" y="5414963"/>
          <p14:tracePt t="32715" x="4249738" y="5446713"/>
          <p14:tracePt t="32723" x="4416425" y="5478463"/>
          <p14:tracePt t="32731" x="4584700" y="5526088"/>
          <p14:tracePt t="32739" x="4727575" y="5549900"/>
          <p14:tracePt t="32747" x="4878388" y="5589588"/>
          <p14:tracePt t="32755" x="4983163" y="5605463"/>
          <p14:tracePt t="32763" x="5078413" y="5637213"/>
          <p14:tracePt t="32771" x="5165725" y="5653088"/>
          <p14:tracePt t="32779" x="5245100" y="5662613"/>
          <p14:tracePt t="32787" x="5326063" y="5678488"/>
          <p14:tracePt t="32795" x="5381625" y="5686425"/>
          <p14:tracePt t="32804" x="5453063" y="5694363"/>
          <p14:tracePt t="32811" x="5508625" y="5694363"/>
          <p14:tracePt t="32819" x="5556250" y="5702300"/>
          <p14:tracePt t="32827" x="5595938" y="5702300"/>
          <p14:tracePt t="32835" x="5627688" y="5702300"/>
          <p14:tracePt t="32843" x="5651500" y="5702300"/>
          <p14:tracePt t="32851" x="5667375" y="5702300"/>
          <p14:tracePt t="32859" x="5684838" y="5702300"/>
          <p14:tracePt t="32867" x="5700713" y="5702300"/>
          <p14:tracePt t="32883" x="5708650" y="5702300"/>
          <p14:tracePt t="32899" x="5716588" y="5702300"/>
          <p14:tracePt t="32908" x="5716588" y="5694363"/>
          <p14:tracePt t="32915" x="5724525" y="5694363"/>
          <p14:tracePt t="32923" x="5732463" y="5694363"/>
          <p14:tracePt t="32931" x="5740400" y="5694363"/>
          <p14:tracePt t="32954" x="5756275" y="5694363"/>
          <p14:tracePt t="32955" x="5764213" y="5686425"/>
          <p14:tracePt t="32963" x="5772150" y="5686425"/>
          <p14:tracePt t="32971" x="5788025" y="5678488"/>
          <p14:tracePt t="32979" x="5803900" y="5670550"/>
          <p14:tracePt t="32987" x="5811838" y="5670550"/>
          <p14:tracePt t="32995" x="5827713" y="5670550"/>
          <p14:tracePt t="33004" x="5843588" y="5653088"/>
          <p14:tracePt t="33011" x="5867400" y="5653088"/>
          <p14:tracePt t="33019" x="5883275" y="5645150"/>
          <p14:tracePt t="33027" x="5899150" y="5637213"/>
          <p14:tracePt t="33035" x="5915025" y="5629275"/>
          <p14:tracePt t="33043" x="5930900" y="5629275"/>
          <p14:tracePt t="33051" x="5946775" y="5621338"/>
          <p14:tracePt t="33059" x="5954713" y="5613400"/>
          <p14:tracePt t="33067" x="5962650" y="5613400"/>
          <p14:tracePt t="33083" x="5978525" y="5605463"/>
          <p14:tracePt t="33091" x="5978525" y="5597525"/>
          <p14:tracePt t="33107" x="5986463" y="5597525"/>
          <p14:tracePt t="33123" x="5986463" y="5589588"/>
          <p14:tracePt t="33139" x="5986463" y="5581650"/>
          <p14:tracePt t="33147" x="5994400" y="5581650"/>
          <p14:tracePt t="33163" x="5994400" y="5573713"/>
          <p14:tracePt t="33179" x="6002338" y="5573713"/>
          <p14:tracePt t="33204" x="6010275" y="5565775"/>
          <p14:tracePt t="33219" x="6010275" y="5557838"/>
          <p14:tracePt t="33227" x="6018213" y="5557838"/>
          <p14:tracePt t="33235" x="6018213" y="5549900"/>
          <p14:tracePt t="33243" x="6034088" y="5541963"/>
          <p14:tracePt t="33259" x="6043613" y="5534025"/>
          <p14:tracePt t="33275" x="6059488" y="5534025"/>
          <p14:tracePt t="33283" x="6059488" y="5518150"/>
          <p14:tracePt t="33299" x="6075363" y="5518150"/>
          <p14:tracePt t="33323" x="6075363" y="5510213"/>
          <p14:tracePt t="33347" x="6083300" y="5502275"/>
          <p14:tracePt t="33403" x="6091238" y="5494338"/>
          <p14:tracePt t="33411" x="6099175" y="5494338"/>
          <p14:tracePt t="33444" x="6107113" y="5494338"/>
          <p14:tracePt t="33467" x="6107113" y="5486400"/>
          <p14:tracePt t="36075" x="6107113" y="5478463"/>
          <p14:tracePt t="36131" x="6115050" y="5478463"/>
          <p14:tracePt t="37227" x="6122988" y="5478463"/>
          <p14:tracePt t="37251" x="6130925" y="5478463"/>
          <p14:tracePt t="37259" x="6138863" y="5478463"/>
          <p14:tracePt t="37275" x="6146800" y="5478463"/>
          <p14:tracePt t="37283" x="6154738" y="5478463"/>
          <p14:tracePt t="37291" x="6162675" y="5486400"/>
          <p14:tracePt t="37307" x="6170613" y="5486400"/>
          <p14:tracePt t="37315" x="6186488" y="5494338"/>
          <p14:tracePt t="37323" x="6186488" y="5502275"/>
          <p14:tracePt t="37331" x="6202363" y="5502275"/>
          <p14:tracePt t="37347" x="6218238" y="5502275"/>
          <p14:tracePt t="37355" x="6226175" y="5502275"/>
          <p14:tracePt t="37363" x="6242050" y="5510213"/>
          <p14:tracePt t="37371" x="6249988" y="5510213"/>
          <p14:tracePt t="37379" x="6257925" y="5518150"/>
          <p14:tracePt t="37387" x="6265863" y="5518150"/>
          <p14:tracePt t="37395" x="6273800" y="5518150"/>
          <p14:tracePt t="37404" x="6289675" y="5526088"/>
          <p14:tracePt t="37411" x="6313488" y="5534025"/>
          <p14:tracePt t="37419" x="6337300" y="5549900"/>
          <p14:tracePt t="37427" x="6353175" y="5557838"/>
          <p14:tracePt t="37435" x="6384925" y="5581650"/>
          <p14:tracePt t="37443" x="6426200" y="5597525"/>
          <p14:tracePt t="37451" x="6457950" y="5613400"/>
          <p14:tracePt t="37459" x="6481763" y="5613400"/>
          <p14:tracePt t="37467" x="6529388" y="5613400"/>
          <p14:tracePt t="37475" x="6584950" y="5613400"/>
          <p14:tracePt t="37483" x="6632575" y="5613400"/>
          <p14:tracePt t="37491" x="6688138" y="5597525"/>
          <p14:tracePt t="37499" x="6735763" y="5581650"/>
          <p14:tracePt t="37507" x="6784975" y="5557838"/>
          <p14:tracePt t="37515" x="6800850" y="5534025"/>
          <p14:tracePt t="37523" x="6808788" y="5518150"/>
          <p14:tracePt t="37531" x="6808788" y="5502275"/>
          <p14:tracePt t="37539" x="6808788" y="5478463"/>
          <p14:tracePt t="37547" x="6800850" y="5454650"/>
          <p14:tracePt t="37555" x="6784975" y="5407025"/>
          <p14:tracePt t="37563" x="6769100" y="5383213"/>
          <p14:tracePt t="37892" x="6759575" y="5391150"/>
          <p14:tracePt t="37899" x="6743700" y="5399088"/>
          <p14:tracePt t="37907" x="6727825" y="5407025"/>
          <p14:tracePt t="37915" x="6727825" y="5414963"/>
          <p14:tracePt t="37939" x="6711950" y="5414963"/>
          <p14:tracePt t="37947" x="6696075" y="5414963"/>
          <p14:tracePt t="37971" x="6688138" y="5414963"/>
          <p14:tracePt t="37979" x="6680200" y="5422900"/>
          <p14:tracePt t="37987" x="6672263" y="5422900"/>
          <p14:tracePt t="37995" x="6664325" y="5430838"/>
          <p14:tracePt t="38003" x="6648450" y="5446713"/>
          <p14:tracePt t="38011" x="6640513" y="5446713"/>
          <p14:tracePt t="38019" x="6632575" y="5454650"/>
          <p14:tracePt t="38027" x="6616700" y="5462588"/>
          <p14:tracePt t="38035" x="6608763" y="5478463"/>
          <p14:tracePt t="38043" x="6600825" y="5486400"/>
          <p14:tracePt t="38051" x="6584950" y="5494338"/>
          <p14:tracePt t="38059" x="6577013" y="5502275"/>
          <p14:tracePt t="38067" x="6569075" y="5502275"/>
          <p14:tracePt t="38075" x="6561138" y="5502275"/>
          <p14:tracePt t="38083" x="6553200" y="5502275"/>
          <p14:tracePt t="38099" x="6545263" y="5502275"/>
          <p14:tracePt t="38107" x="6537325" y="5502275"/>
          <p14:tracePt t="41683" x="6505575" y="5502275"/>
          <p14:tracePt t="41691" x="6473825" y="5494338"/>
          <p14:tracePt t="41699" x="6450013" y="5486400"/>
          <p14:tracePt t="41707" x="6410325" y="5478463"/>
          <p14:tracePt t="41715" x="6376988" y="5462588"/>
          <p14:tracePt t="41723" x="6329363" y="5446713"/>
          <p14:tracePt t="41731" x="6273800" y="5438775"/>
          <p14:tracePt t="41739" x="6210300" y="5422900"/>
          <p14:tracePt t="41747" x="6146800" y="5414963"/>
          <p14:tracePt t="41755" x="6083300" y="5407025"/>
          <p14:tracePt t="41763" x="6002338" y="5407025"/>
          <p14:tracePt t="41771" x="5930900" y="5399088"/>
          <p14:tracePt t="41779" x="5867400" y="5399088"/>
          <p14:tracePt t="41787" x="5803900" y="5391150"/>
          <p14:tracePt t="41795" x="5732463" y="5383213"/>
          <p14:tracePt t="41803" x="5692775" y="5383213"/>
          <p14:tracePt t="41811" x="5651500" y="5383213"/>
          <p14:tracePt t="41820" x="5611813" y="5383213"/>
          <p14:tracePt t="41827" x="5595938" y="5383213"/>
          <p14:tracePt t="41835" x="5588000" y="5383213"/>
          <p14:tracePt t="41843" x="5580063" y="5383213"/>
          <p14:tracePt t="41907" x="5588000" y="5383213"/>
          <p14:tracePt t="41923" x="5595938" y="5383213"/>
          <p14:tracePt t="41939" x="5603875" y="5383213"/>
          <p14:tracePt t="41955" x="5611813" y="5383213"/>
          <p14:tracePt t="41971" x="5619750" y="5383213"/>
          <p14:tracePt t="41987" x="5627688" y="5383213"/>
          <p14:tracePt t="41995" x="5635625" y="5383213"/>
          <p14:tracePt t="42011" x="5643563" y="5383213"/>
          <p14:tracePt t="42027" x="5651500" y="5383213"/>
          <p14:tracePt t="42035" x="5659438" y="5383213"/>
          <p14:tracePt t="42043" x="5667375" y="5383213"/>
          <p14:tracePt t="42059" x="5676900" y="5383213"/>
          <p14:tracePt t="42067" x="5692775" y="5383213"/>
          <p14:tracePt t="42075" x="5700713" y="5383213"/>
          <p14:tracePt t="42083" x="5708650" y="5383213"/>
          <p14:tracePt t="42091" x="5724525" y="5383213"/>
          <p14:tracePt t="42099" x="5732463" y="5383213"/>
          <p14:tracePt t="42107" x="5740400" y="5391150"/>
          <p14:tracePt t="42115" x="5748338" y="5391150"/>
          <p14:tracePt t="42123" x="5756275" y="5391150"/>
          <p14:tracePt t="42131" x="5764213" y="5391150"/>
          <p14:tracePt t="42139" x="5772150" y="5399088"/>
          <p14:tracePt t="42155" x="5780088" y="5399088"/>
          <p14:tracePt t="42163" x="5788025" y="5399088"/>
          <p14:tracePt t="42171" x="5795963" y="5399088"/>
          <p14:tracePt t="42187" x="5803900" y="5399088"/>
          <p14:tracePt t="42227" x="5811838" y="5399088"/>
          <p14:tracePt t="42235" x="5819775" y="5399088"/>
          <p14:tracePt t="42251" x="5827713" y="5399088"/>
          <p14:tracePt t="42259" x="5843588" y="5399088"/>
          <p14:tracePt t="42267" x="5859463" y="5399088"/>
          <p14:tracePt t="42275" x="5867400" y="5399088"/>
          <p14:tracePt t="42283" x="5883275" y="5399088"/>
          <p14:tracePt t="42291" x="5907088" y="5399088"/>
          <p14:tracePt t="42299" x="5922963" y="5399088"/>
          <p14:tracePt t="42307" x="5938838" y="5399088"/>
          <p14:tracePt t="42315" x="5962650" y="5399088"/>
          <p14:tracePt t="42323" x="5978525" y="5399088"/>
          <p14:tracePt t="42331" x="5986463" y="5399088"/>
          <p14:tracePt t="42339" x="5994400" y="5399088"/>
          <p14:tracePt t="42411" x="6002338" y="5399088"/>
          <p14:tracePt t="42723" x="5994400" y="5383213"/>
          <p14:tracePt t="42731" x="5986463" y="5343525"/>
          <p14:tracePt t="42739" x="5978525" y="5310188"/>
          <p14:tracePt t="42747" x="5962650" y="5262563"/>
          <p14:tracePt t="42755" x="5946775" y="5207000"/>
          <p14:tracePt t="42763" x="5922963" y="5151438"/>
          <p14:tracePt t="42771" x="5883275" y="5087938"/>
          <p14:tracePt t="42779" x="5851525" y="5016500"/>
          <p14:tracePt t="42787" x="5819775" y="4951413"/>
          <p14:tracePt t="42795" x="5788025" y="4872038"/>
          <p14:tracePt t="42803" x="5740400" y="4800600"/>
          <p14:tracePt t="42811" x="5700713" y="4721225"/>
          <p14:tracePt t="42820" x="5643563" y="4641850"/>
          <p14:tracePt t="42827" x="5588000" y="4576763"/>
          <p14:tracePt t="42835" x="5524500" y="4497388"/>
          <p14:tracePt t="42843" x="5453063" y="4418013"/>
          <p14:tracePt t="42852" x="5381625" y="4338638"/>
          <p14:tracePt t="42859" x="5310188" y="4265613"/>
          <p14:tracePt t="42867" x="5213350" y="4178300"/>
          <p14:tracePt t="42875" x="5141913" y="4098925"/>
          <p14:tracePt t="42887" x="5046663" y="4011613"/>
          <p14:tracePt t="42891" x="4967288" y="3938588"/>
          <p14:tracePt t="42899" x="4902200" y="3875088"/>
          <p14:tracePt t="42907" x="4806950" y="3787775"/>
          <p14:tracePt t="42915" x="4735513" y="3708400"/>
          <p14:tracePt t="42923" x="4664075" y="3636963"/>
          <p14:tracePt t="42931" x="4600575" y="3579813"/>
          <p14:tracePt t="42939" x="4543425" y="3516313"/>
          <p14:tracePt t="42947" x="4471988" y="3468688"/>
          <p14:tracePt t="42955" x="4424363" y="3413125"/>
          <p14:tracePt t="42963" x="4368800" y="3373438"/>
          <p14:tracePt t="42971" x="4313238" y="3325813"/>
          <p14:tracePt t="42979" x="4257675" y="3286125"/>
          <p14:tracePt t="42987" x="4210050" y="3228975"/>
          <p14:tracePt t="42995" x="4160838" y="3189288"/>
          <p14:tracePt t="43003" x="4113213" y="3149600"/>
          <p14:tracePt t="43011" x="4065588" y="3109913"/>
          <p14:tracePt t="43019" x="4025900" y="3078163"/>
          <p14:tracePt t="43027" x="3978275" y="3038475"/>
          <p14:tracePt t="43035" x="3930650" y="3006725"/>
          <p14:tracePt t="43043" x="3890963" y="2974975"/>
          <p14:tracePt t="43051" x="3843338" y="2935288"/>
          <p14:tracePt t="43059" x="3802063" y="2901950"/>
          <p14:tracePt t="43067" x="3770313" y="2886075"/>
          <p14:tracePt t="43075" x="3738563" y="2854325"/>
          <p14:tracePt t="43083" x="3706813" y="2830513"/>
          <p14:tracePt t="43091" x="3667125" y="2814638"/>
          <p14:tracePt t="43099" x="3635375" y="2782888"/>
          <p14:tracePt t="43107" x="3587750" y="2751138"/>
          <p14:tracePt t="43115" x="3540125" y="2719388"/>
          <p14:tracePt t="43123" x="3476625" y="2687638"/>
          <p14:tracePt t="43131" x="3427413" y="2647950"/>
          <p14:tracePt t="43139" x="3371850" y="2608263"/>
          <p14:tracePt t="43147" x="3316288" y="2576513"/>
          <p14:tracePt t="43155" x="3260725" y="2551113"/>
          <p14:tracePt t="43163" x="3221038" y="2519363"/>
          <p14:tracePt t="43171" x="3165475" y="2495550"/>
          <p14:tracePt t="43179" x="3117850" y="2471738"/>
          <p14:tracePt t="43187" x="3052763" y="2432050"/>
          <p14:tracePt t="43195" x="3005138" y="2408238"/>
          <p14:tracePt t="43203" x="2965450" y="2384425"/>
          <p14:tracePt t="43211" x="2925763" y="2360613"/>
          <p14:tracePt t="43219" x="2886075" y="2344738"/>
          <p14:tracePt t="43228" x="2862263" y="2336800"/>
          <p14:tracePt t="43235" x="2846388" y="2320925"/>
          <p14:tracePt t="43243" x="2830513" y="2320925"/>
          <p14:tracePt t="43251" x="2814638" y="2320925"/>
          <p14:tracePt t="43259" x="2806700" y="2305050"/>
          <p14:tracePt t="43267" x="2798763" y="2305050"/>
          <p14:tracePt t="43275" x="2798763" y="2297113"/>
          <p14:tracePt t="43283" x="2790825" y="2297113"/>
          <p14:tracePt t="43291" x="2790825" y="2289175"/>
          <p14:tracePt t="43299" x="2774950" y="2289175"/>
          <p14:tracePt t="43307" x="2774950" y="2281238"/>
          <p14:tracePt t="43315" x="2759075" y="2281238"/>
          <p14:tracePt t="43323" x="2751138" y="2273300"/>
          <p14:tracePt t="43331" x="2717800" y="2257425"/>
          <p14:tracePt t="43339" x="2693988" y="2257425"/>
          <p14:tracePt t="43347" x="2686050" y="2241550"/>
          <p14:tracePt t="43355" x="2670175" y="2233613"/>
          <p14:tracePt t="43363" x="2654300" y="2233613"/>
          <p14:tracePt t="43371" x="2646363" y="2233613"/>
          <p14:tracePt t="43548" x="2662238" y="2233613"/>
          <p14:tracePt t="43555" x="2670175" y="2233613"/>
          <p14:tracePt t="43563" x="2678113" y="2233613"/>
          <p14:tracePt t="43571" x="2686050" y="2233613"/>
          <p14:tracePt t="43579" x="2709863" y="2233613"/>
          <p14:tracePt t="43587" x="2733675" y="2233613"/>
          <p14:tracePt t="43595" x="2751138" y="2233613"/>
          <p14:tracePt t="43603" x="2774950" y="2233613"/>
          <p14:tracePt t="43611" x="2798763" y="2233613"/>
          <p14:tracePt t="43620" x="2822575" y="2233613"/>
          <p14:tracePt t="43627" x="2846388" y="2233613"/>
          <p14:tracePt t="43635" x="2870200" y="2233613"/>
          <p14:tracePt t="43643" x="2886075" y="2233613"/>
          <p14:tracePt t="43651" x="2901950" y="2233613"/>
          <p14:tracePt t="43659" x="2917825" y="2233613"/>
          <p14:tracePt t="43667" x="2933700" y="2233613"/>
          <p14:tracePt t="43675" x="2949575" y="2233613"/>
          <p14:tracePt t="43691" x="2957513" y="2233613"/>
          <p14:tracePt t="43699" x="2965450" y="2233613"/>
          <p14:tracePt t="43707" x="2973388" y="2233613"/>
          <p14:tracePt t="43715" x="2981325" y="2233613"/>
          <p14:tracePt t="43723" x="2997200" y="2233613"/>
          <p14:tracePt t="43731" x="3005138" y="2233613"/>
          <p14:tracePt t="43739" x="3013075" y="2233613"/>
          <p14:tracePt t="43747" x="3028950" y="2241550"/>
          <p14:tracePt t="43755" x="3036888" y="2241550"/>
          <p14:tracePt t="43771" x="3052763" y="2241550"/>
          <p14:tracePt t="43787" x="3060700" y="2241550"/>
          <p14:tracePt t="43803" x="3068638" y="2241550"/>
          <p14:tracePt t="43811" x="3076575" y="2241550"/>
          <p14:tracePt t="43835" x="3084513" y="2241550"/>
          <p14:tracePt t="43851" x="3092450" y="2249488"/>
          <p14:tracePt t="44083" x="3084513" y="2249488"/>
          <p14:tracePt t="44091" x="3084513" y="2265363"/>
          <p14:tracePt t="44099" x="3092450" y="2281238"/>
          <p14:tracePt t="44107" x="3109913" y="2305050"/>
          <p14:tracePt t="44115" x="3149600" y="2368550"/>
          <p14:tracePt t="44123" x="3205163" y="2432050"/>
          <p14:tracePt t="44131" x="3268663" y="2535238"/>
          <p14:tracePt t="44139" x="3348038" y="2703513"/>
          <p14:tracePt t="44147" x="3451225" y="2870200"/>
          <p14:tracePt t="44155" x="3563938" y="3086100"/>
          <p14:tracePt t="44163" x="3698875" y="3302000"/>
          <p14:tracePt t="44171" x="3859213" y="3532188"/>
          <p14:tracePt t="44179" x="4033838" y="3740150"/>
          <p14:tracePt t="44187" x="4233863" y="3987800"/>
          <p14:tracePt t="44195" x="4440238" y="4194175"/>
          <p14:tracePt t="44203" x="4648200" y="4386263"/>
          <p14:tracePt t="44211" x="4846638" y="4608513"/>
          <p14:tracePt t="44220" x="5006975" y="4760913"/>
          <p14:tracePt t="44227" x="5141913" y="4959350"/>
          <p14:tracePt t="44235" x="5268913" y="5095875"/>
          <p14:tracePt t="44243" x="5373688" y="5286375"/>
          <p14:tracePt t="44251" x="5461000" y="5438775"/>
          <p14:tracePt t="44259" x="5532438" y="5565775"/>
          <p14:tracePt t="44267" x="5595938" y="5686425"/>
          <p14:tracePt t="44275" x="5651500" y="5789613"/>
          <p14:tracePt t="44283" x="5692775" y="5876925"/>
          <p14:tracePt t="44291" x="5716588" y="5932488"/>
          <p14:tracePt t="44299" x="5724525" y="5964238"/>
          <p14:tracePt t="44307" x="5740400" y="5980113"/>
          <p14:tracePt t="44315" x="5740400" y="5988050"/>
          <p14:tracePt t="44323" x="5740400" y="5995988"/>
          <p14:tracePt t="44339" x="5740400" y="6005513"/>
          <p14:tracePt t="44371" x="5740400" y="6013450"/>
          <p14:tracePt t="44379" x="5756275" y="6021388"/>
          <p14:tracePt t="44386" x="5764213" y="6021388"/>
          <p14:tracePt t="44395" x="5772150" y="6021388"/>
          <p14:tracePt t="44403" x="5795963" y="6021388"/>
          <p14:tracePt t="44412" x="5811838" y="6021388"/>
          <p14:tracePt t="44420" x="5819775" y="6021388"/>
          <p14:tracePt t="44427" x="5835650" y="6021388"/>
          <p14:tracePt t="44435" x="5851525" y="6013450"/>
          <p14:tracePt t="44443" x="5867400" y="6005513"/>
          <p14:tracePt t="44451" x="5875338" y="5988050"/>
          <p14:tracePt t="44460" x="5899150" y="5988050"/>
          <p14:tracePt t="44467" x="5907088" y="5964238"/>
          <p14:tracePt t="44476" x="5922963" y="5948363"/>
          <p14:tracePt t="44483" x="5946775" y="5940425"/>
          <p14:tracePt t="44492" x="5954713" y="5916613"/>
          <p14:tracePt t="44499" x="5970588" y="5900738"/>
          <p14:tracePt t="44507" x="5978525" y="5876925"/>
          <p14:tracePt t="44515" x="6002338" y="5845175"/>
          <p14:tracePt t="44523" x="6018213" y="5813425"/>
          <p14:tracePt t="44531" x="6026150" y="5773738"/>
          <p14:tracePt t="44539" x="6034088" y="5749925"/>
          <p14:tracePt t="44547" x="6059488" y="5718175"/>
          <p14:tracePt t="44555" x="6075363" y="5678488"/>
          <p14:tracePt t="44563" x="6091238" y="5662613"/>
          <p14:tracePt t="44571" x="6107113" y="5637213"/>
          <p14:tracePt t="44579" x="6122988" y="5629275"/>
          <p14:tracePt t="44587" x="6130925" y="5621338"/>
          <p14:tracePt t="44595" x="6146800" y="5605463"/>
          <p14:tracePt t="44603" x="6154738" y="5597525"/>
          <p14:tracePt t="44620" x="6162675" y="5597525"/>
          <p14:tracePt t="44923" x="6170613" y="5589588"/>
          <p14:tracePt t="44931" x="6170613" y="5573713"/>
          <p14:tracePt t="44939" x="6170613" y="5565775"/>
          <p14:tracePt t="44947" x="6170613" y="5549900"/>
          <p14:tracePt t="44955" x="6178550" y="5526088"/>
          <p14:tracePt t="44963" x="6186488" y="5502275"/>
          <p14:tracePt t="44971" x="6202363" y="5462588"/>
          <p14:tracePt t="44979" x="6218238" y="5407025"/>
          <p14:tracePt t="44987" x="6234113" y="5359400"/>
          <p14:tracePt t="44995" x="6249988" y="5302250"/>
          <p14:tracePt t="45002" x="6265863" y="5238750"/>
          <p14:tracePt t="45011" x="6281738" y="5183188"/>
          <p14:tracePt t="45020" x="6289675" y="5119688"/>
          <p14:tracePt t="45027" x="6297613" y="5040313"/>
          <p14:tracePt t="45035" x="6305550" y="4959350"/>
          <p14:tracePt t="45043" x="6313488" y="4872038"/>
          <p14:tracePt t="45051" x="6321425" y="4808538"/>
          <p14:tracePt t="45059" x="6329363" y="4745038"/>
          <p14:tracePt t="45067" x="6329363" y="4689475"/>
          <p14:tracePt t="45075" x="6337300" y="4633913"/>
          <p14:tracePt t="45083" x="6337300" y="4592638"/>
          <p14:tracePt t="45091" x="6345238" y="4545013"/>
          <p14:tracePt t="45099" x="6353175" y="4489450"/>
          <p14:tracePt t="45107" x="6353175" y="4433888"/>
          <p14:tracePt t="45115" x="6361113" y="4370388"/>
          <p14:tracePt t="45123" x="6361113" y="4306888"/>
          <p14:tracePt t="45131" x="6361113" y="4233863"/>
          <p14:tracePt t="45139" x="6369050" y="4154488"/>
          <p14:tracePt t="45147" x="6376988" y="4083050"/>
          <p14:tracePt t="45155" x="6384925" y="3987800"/>
          <p14:tracePt t="45163" x="6402388" y="3906838"/>
          <p14:tracePt t="45171" x="6434138" y="3819525"/>
          <p14:tracePt t="45179" x="6450013" y="3748088"/>
          <p14:tracePt t="45187" x="6465888" y="3684588"/>
          <p14:tracePt t="45195" x="6481763" y="3605213"/>
          <p14:tracePt t="45202" x="6505575" y="3540125"/>
          <p14:tracePt t="45211" x="6529388" y="3492500"/>
          <p14:tracePt t="45219" x="6537325" y="3436938"/>
          <p14:tracePt t="45228" x="6545263" y="3389313"/>
          <p14:tracePt t="45235" x="6545263" y="3349625"/>
          <p14:tracePt t="45243" x="6545263" y="3317875"/>
          <p14:tracePt t="45251" x="6545263" y="3286125"/>
          <p14:tracePt t="45259" x="6545263" y="3244850"/>
          <p14:tracePt t="45267" x="6537325" y="3221038"/>
          <p14:tracePt t="45275" x="6529388" y="3189288"/>
          <p14:tracePt t="45283" x="6513513" y="3141663"/>
          <p14:tracePt t="45291" x="6505575" y="3117850"/>
          <p14:tracePt t="45299" x="6481763" y="3086100"/>
          <p14:tracePt t="45307" x="6465888" y="3054350"/>
          <p14:tracePt t="45315" x="6457950" y="3014663"/>
          <p14:tracePt t="45323" x="6457950" y="2990850"/>
          <p14:tracePt t="45331" x="6434138" y="2959100"/>
          <p14:tracePt t="45339" x="6426200" y="2927350"/>
          <p14:tracePt t="45347" x="6418263" y="2894013"/>
          <p14:tracePt t="45355" x="6402388" y="2862263"/>
          <p14:tracePt t="45363" x="6384925" y="2830513"/>
          <p14:tracePt t="45371" x="6376988" y="2814638"/>
          <p14:tracePt t="45379" x="6361113" y="2790825"/>
          <p14:tracePt t="45387" x="6353175" y="2774950"/>
          <p14:tracePt t="45395" x="6345238" y="2751138"/>
          <p14:tracePt t="45402" x="6345238" y="2735263"/>
          <p14:tracePt t="45411" x="6337300" y="2711450"/>
          <p14:tracePt t="45420" x="6329363" y="2695575"/>
          <p14:tracePt t="45428" x="6321425" y="2663825"/>
          <p14:tracePt t="45435" x="6321425" y="2640013"/>
          <p14:tracePt t="45443" x="6321425" y="2608263"/>
          <p14:tracePt t="45451" x="6321425" y="2576513"/>
          <p14:tracePt t="45459" x="6313488" y="2535238"/>
          <p14:tracePt t="45467" x="6313488" y="2511425"/>
          <p14:tracePt t="45475" x="6313488" y="2487613"/>
          <p14:tracePt t="45483" x="6305550" y="2463800"/>
          <p14:tracePt t="45491" x="6305550" y="2439988"/>
          <p14:tracePt t="45499" x="6305550" y="2424113"/>
          <p14:tracePt t="45507" x="6305550" y="2400300"/>
          <p14:tracePt t="45515" x="6305550" y="2384425"/>
          <p14:tracePt t="45523" x="6305550" y="2368550"/>
          <p14:tracePt t="45531" x="6305550" y="2352675"/>
          <p14:tracePt t="45539" x="6305550" y="2344738"/>
          <p14:tracePt t="45547" x="6305550" y="2328863"/>
          <p14:tracePt t="45555" x="6305550" y="2320925"/>
          <p14:tracePt t="45563" x="6305550" y="2312988"/>
          <p14:tracePt t="45739" x="6289675" y="2312988"/>
          <p14:tracePt t="45747" x="6281738" y="2312988"/>
          <p14:tracePt t="45755" x="6265863" y="2312988"/>
          <p14:tracePt t="45763" x="6242050" y="2328863"/>
          <p14:tracePt t="45771" x="6210300" y="2336800"/>
          <p14:tracePt t="45779" x="6170613" y="2368550"/>
          <p14:tracePt t="45787" x="6122988" y="2400300"/>
          <p14:tracePt t="45795" x="6067425" y="2439988"/>
          <p14:tracePt t="45803" x="6018213" y="2487613"/>
          <p14:tracePt t="45811" x="5962650" y="2527300"/>
          <p14:tracePt t="45820" x="5907088" y="2576513"/>
          <p14:tracePt t="45827" x="5851525" y="2640013"/>
          <p14:tracePt t="45835" x="5803900" y="2687638"/>
          <p14:tracePt t="45843" x="5740400" y="2743200"/>
          <p14:tracePt t="45851" x="5667375" y="2798763"/>
          <p14:tracePt t="45859" x="5611813" y="2862263"/>
          <p14:tracePt t="45867" x="5540375" y="2919413"/>
          <p14:tracePt t="45875" x="5468938" y="2990850"/>
          <p14:tracePt t="45883" x="5389563" y="3038475"/>
          <p14:tracePt t="45891" x="5326063" y="3101975"/>
          <p14:tracePt t="45899" x="5253038" y="3165475"/>
          <p14:tracePt t="45920" x="5133975" y="3262313"/>
          <p14:tracePt t="45923" x="5078413" y="3317875"/>
          <p14:tracePt t="45931" x="5022850" y="3357563"/>
          <p14:tracePt t="45939" x="4983163" y="3397250"/>
          <p14:tracePt t="45947" x="4951413" y="3436938"/>
          <p14:tracePt t="45955" x="4918075" y="3452813"/>
          <p14:tracePt t="45963" x="4902200" y="3484563"/>
          <p14:tracePt t="45971" x="4894263" y="3500438"/>
          <p14:tracePt t="45979" x="4886325" y="3508375"/>
          <p14:tracePt t="46011" x="4886325" y="3516313"/>
          <p14:tracePt t="46155" x="4878388" y="3516313"/>
          <p14:tracePt t="46163" x="4862513" y="3524250"/>
          <p14:tracePt t="46171" x="4846638" y="3532188"/>
          <p14:tracePt t="46179" x="4806950" y="3571875"/>
          <p14:tracePt t="46187" x="4759325" y="3621088"/>
          <p14:tracePt t="46195" x="4695825" y="3708400"/>
          <p14:tracePt t="46202" x="4624388" y="3787775"/>
          <p14:tracePt t="46211" x="4535488" y="3867150"/>
          <p14:tracePt t="46219" x="4456113" y="3948113"/>
          <p14:tracePt t="46227" x="4344988" y="4043363"/>
          <p14:tracePt t="46235" x="4233863" y="4130675"/>
          <p14:tracePt t="46243" x="4152900" y="4202113"/>
          <p14:tracePt t="46251" x="4065588" y="4281488"/>
          <p14:tracePt t="46259" x="3978275" y="4354513"/>
          <p14:tracePt t="46267" x="3906838" y="4433888"/>
          <p14:tracePt t="46275" x="3825875" y="4505325"/>
          <p14:tracePt t="46283" x="3746500" y="4576763"/>
          <p14:tracePt t="46291" x="3675063" y="4649788"/>
          <p14:tracePt t="46299" x="3603625" y="4697413"/>
          <p14:tracePt t="46307" x="3540125" y="4760913"/>
          <p14:tracePt t="46315" x="3476625" y="4808538"/>
          <p14:tracePt t="46323" x="3435350" y="4848225"/>
          <p14:tracePt t="46331" x="3387725" y="4872038"/>
          <p14:tracePt t="46339" x="3363913" y="4895850"/>
          <p14:tracePt t="46347" x="3332163" y="4911725"/>
          <p14:tracePt t="46355" x="3316288" y="4927600"/>
          <p14:tracePt t="46363" x="3300413" y="4935538"/>
          <p14:tracePt t="46371" x="3284538" y="4959350"/>
          <p14:tracePt t="46379" x="3260725" y="4959350"/>
          <p14:tracePt t="46387" x="3236913" y="4976813"/>
          <p14:tracePt t="46395" x="3221038" y="4984750"/>
          <p14:tracePt t="46403" x="3205163" y="5000625"/>
          <p14:tracePt t="46411" x="3189288" y="5008563"/>
          <p14:tracePt t="46420" x="3157538" y="5024438"/>
          <p14:tracePt t="46427" x="3141663" y="5032375"/>
          <p14:tracePt t="46435" x="3125788" y="5048250"/>
          <p14:tracePt t="46443" x="3109913" y="5056188"/>
          <p14:tracePt t="46451" x="3084513" y="5072063"/>
          <p14:tracePt t="46459" x="3076575" y="5080000"/>
          <p14:tracePt t="46467" x="3068638" y="5080000"/>
          <p14:tracePt t="46475" x="3060700" y="5087938"/>
          <p14:tracePt t="46827" x="3052763" y="5095875"/>
          <p14:tracePt t="46883" x="3060700" y="5095875"/>
          <p14:tracePt t="46891" x="3068638" y="5080000"/>
          <p14:tracePt t="46900" x="3084513" y="5064125"/>
          <p14:tracePt t="46907" x="3092450" y="5040313"/>
          <p14:tracePt t="46915" x="3100388" y="5000625"/>
          <p14:tracePt t="46923" x="3100388" y="4951413"/>
          <p14:tracePt t="46931" x="3092450" y="4864100"/>
          <p14:tracePt t="46939" x="3068638" y="4768850"/>
          <p14:tracePt t="46947" x="3044825" y="4657725"/>
          <p14:tracePt t="46955" x="3021013" y="4552950"/>
          <p14:tracePt t="46963" x="3005138" y="4473575"/>
          <p14:tracePt t="46971" x="3005138" y="4394200"/>
          <p14:tracePt t="46979" x="3005138" y="4338638"/>
          <p14:tracePt t="46987" x="3013075" y="4314825"/>
          <p14:tracePt t="46995" x="3028950" y="4298950"/>
          <p14:tracePt t="47003" x="3052763" y="4291013"/>
          <p14:tracePt t="47011" x="3076575" y="4291013"/>
          <p14:tracePt t="47020" x="3100388" y="4281488"/>
          <p14:tracePt t="47027" x="3109913" y="4281488"/>
          <p14:tracePt t="47155" x="3125788" y="4298950"/>
          <p14:tracePt t="47163" x="3165475" y="4346575"/>
          <p14:tracePt t="47171" x="3221038" y="4418013"/>
          <p14:tracePt t="47179" x="3252788" y="4497388"/>
          <p14:tracePt t="47187" x="3284538" y="4560888"/>
          <p14:tracePt t="47195" x="3324225" y="4633913"/>
          <p14:tracePt t="47202" x="3355975" y="4681538"/>
          <p14:tracePt t="47211" x="3395663" y="4721225"/>
          <p14:tracePt t="47219" x="3435350" y="4768850"/>
          <p14:tracePt t="47227" x="3484563" y="4800600"/>
          <p14:tracePt t="47235" x="3532188" y="4840288"/>
          <p14:tracePt t="47243" x="3595688" y="4872038"/>
          <p14:tracePt t="47251" x="3667125" y="4919663"/>
          <p14:tracePt t="47259" x="3714750" y="4935538"/>
          <p14:tracePt t="47267" x="3762375" y="4967288"/>
          <p14:tracePt t="47275" x="3810000" y="4992688"/>
          <p14:tracePt t="47283" x="3843338" y="5008563"/>
          <p14:tracePt t="47291" x="3883025" y="5032375"/>
          <p14:tracePt t="47299" x="3914775" y="5040313"/>
          <p14:tracePt t="47307" x="3938588" y="5048250"/>
          <p14:tracePt t="47315" x="3986213" y="5048250"/>
          <p14:tracePt t="47323" x="4017963" y="5048250"/>
          <p14:tracePt t="47331" x="4041775" y="5048250"/>
          <p14:tracePt t="47339" x="4073525" y="5048250"/>
          <p14:tracePt t="47347" x="4105275" y="5040313"/>
          <p14:tracePt t="47355" x="4137025" y="5024438"/>
          <p14:tracePt t="47363" x="4184650" y="5000625"/>
          <p14:tracePt t="47371" x="4217988" y="4976813"/>
          <p14:tracePt t="47379" x="4265613" y="4919663"/>
          <p14:tracePt t="47387" x="4305300" y="4856163"/>
          <p14:tracePt t="47395" x="4337050" y="4776788"/>
          <p14:tracePt t="47402" x="4360863" y="4713288"/>
          <p14:tracePt t="47411" x="4368800" y="4616450"/>
          <p14:tracePt t="47419" x="4368800" y="4521200"/>
          <p14:tracePt t="47427" x="4368800" y="4410075"/>
          <p14:tracePt t="47435" x="4352925" y="4306888"/>
          <p14:tracePt t="47443" x="4329113" y="4186238"/>
          <p14:tracePt t="47451" x="4273550" y="4043363"/>
          <p14:tracePt t="47459" x="4217988" y="3867150"/>
          <p14:tracePt t="47467" x="4137025" y="3724275"/>
          <p14:tracePt t="47475" x="4041775" y="3571875"/>
          <p14:tracePt t="47483" x="3954463" y="3421063"/>
          <p14:tracePt t="47491" x="3859213" y="3278188"/>
          <p14:tracePt t="47499" x="3786188" y="3165475"/>
          <p14:tracePt t="47507" x="3730625" y="3062288"/>
          <p14:tracePt t="47515" x="3667125" y="2974975"/>
          <p14:tracePt t="47523" x="3619500" y="2894013"/>
          <p14:tracePt t="47531" x="3563938" y="2822575"/>
          <p14:tracePt t="47539" x="3516313" y="2759075"/>
          <p14:tracePt t="47547" x="3476625" y="2695575"/>
          <p14:tracePt t="47555" x="3427413" y="2640013"/>
          <p14:tracePt t="47563" x="3387725" y="2592388"/>
          <p14:tracePt t="47571" x="3348038" y="2551113"/>
          <p14:tracePt t="47579" x="3300413" y="2511425"/>
          <p14:tracePt t="47587" x="3260725" y="2479675"/>
          <p14:tracePt t="47595" x="3213100" y="2447925"/>
          <p14:tracePt t="47603" x="3181350" y="2424113"/>
          <p14:tracePt t="47611" x="3149600" y="2408238"/>
          <p14:tracePt t="47620" x="3125788" y="2392363"/>
          <p14:tracePt t="47627" x="3109913" y="2376488"/>
          <p14:tracePt t="47635" x="3092450" y="2360613"/>
          <p14:tracePt t="47643" x="3084513" y="2344738"/>
          <p14:tracePt t="47651" x="3076575" y="2328863"/>
          <p14:tracePt t="47659" x="3068638" y="2305050"/>
          <p14:tracePt t="47667" x="3060700" y="2289175"/>
          <p14:tracePt t="47675" x="3060700" y="2281238"/>
          <p14:tracePt t="47683" x="3060700" y="2273300"/>
          <p14:tracePt t="47979" x="3068638" y="2273300"/>
          <p14:tracePt t="47987" x="3076575" y="2281238"/>
          <p14:tracePt t="47995" x="3092450" y="2289175"/>
          <p14:tracePt t="48003" x="3109913" y="2305050"/>
          <p14:tracePt t="48011" x="3133725" y="2320925"/>
          <p14:tracePt t="48019" x="3149600" y="2336800"/>
          <p14:tracePt t="48027" x="3165475" y="2352675"/>
          <p14:tracePt t="48035" x="3197225" y="2384425"/>
          <p14:tracePt t="48043" x="3221038" y="2408238"/>
          <p14:tracePt t="48051" x="3260725" y="2439988"/>
          <p14:tracePt t="48059" x="3292475" y="2463800"/>
          <p14:tracePt t="48067" x="3316288" y="2495550"/>
          <p14:tracePt t="48075" x="3355975" y="2527300"/>
          <p14:tracePt t="48083" x="3387725" y="2551113"/>
          <p14:tracePt t="48091" x="3435350" y="2584450"/>
          <p14:tracePt t="48099" x="3459163" y="2608263"/>
          <p14:tracePt t="48107" x="3500438" y="2640013"/>
          <p14:tracePt t="48115" x="3540125" y="2679700"/>
          <p14:tracePt t="48123" x="3579813" y="2703513"/>
          <p14:tracePt t="48131" x="3619500" y="2735263"/>
          <p14:tracePt t="48139" x="3651250" y="2767013"/>
          <p14:tracePt t="48147" x="3683000" y="2798763"/>
          <p14:tracePt t="48155" x="3722688" y="2838450"/>
          <p14:tracePt t="48163" x="3738563" y="2854325"/>
          <p14:tracePt t="48171" x="3762375" y="2878138"/>
          <p14:tracePt t="48179" x="3778250" y="2909888"/>
          <p14:tracePt t="48187" x="3802063" y="2935288"/>
          <p14:tracePt t="48195" x="3810000" y="2951163"/>
          <p14:tracePt t="48203" x="3825875" y="2967038"/>
          <p14:tracePt t="48211" x="3833813" y="2982913"/>
          <p14:tracePt t="48219" x="3851275" y="2998788"/>
          <p14:tracePt t="48227" x="3859213" y="3006725"/>
          <p14:tracePt t="48235" x="3859213" y="3014663"/>
          <p14:tracePt t="48243" x="3867150" y="3030538"/>
          <p14:tracePt t="48251" x="3875088" y="3038475"/>
          <p14:tracePt t="48259" x="3875088" y="3046413"/>
          <p14:tracePt t="48267" x="3883025" y="3054350"/>
          <p14:tracePt t="48275" x="3883025" y="3062288"/>
          <p14:tracePt t="48283" x="3890963" y="3070225"/>
          <p14:tracePt t="48291" x="3890963" y="3078163"/>
          <p14:tracePt t="48299" x="3898900" y="3094038"/>
          <p14:tracePt t="48307" x="3906838" y="3117850"/>
          <p14:tracePt t="48315" x="3906838" y="3125788"/>
          <p14:tracePt t="48323" x="3914775" y="3141663"/>
          <p14:tracePt t="48331" x="3922713" y="3149600"/>
          <p14:tracePt t="48339" x="3930650" y="3165475"/>
          <p14:tracePt t="48347" x="3938588" y="3181350"/>
          <p14:tracePt t="48355" x="3938588" y="3189288"/>
          <p14:tracePt t="48363" x="3946525" y="3205163"/>
          <p14:tracePt t="48371" x="3962400" y="3213100"/>
          <p14:tracePt t="48379" x="3962400" y="3221038"/>
          <p14:tracePt t="48387" x="3970338" y="3228975"/>
          <p14:tracePt t="48395" x="3970338" y="3236913"/>
          <p14:tracePt t="48427" x="3978275" y="3244850"/>
          <p14:tracePt t="48452" x="3978275" y="3262313"/>
          <p14:tracePt t="48467" x="3978275" y="3270250"/>
          <p14:tracePt t="48483" x="3986213" y="3278188"/>
          <p14:tracePt t="48499" x="3994150" y="3286125"/>
          <p14:tracePt t="48523" x="3994150" y="3294063"/>
          <p14:tracePt t="48531" x="4002088" y="3294063"/>
          <p14:tracePt t="48571" x="4010025" y="3294063"/>
          <p14:tracePt t="48587" x="4017963" y="3294063"/>
          <p14:tracePt t="48595" x="4025900" y="3294063"/>
          <p14:tracePt t="48611" x="4033838" y="3294063"/>
          <p14:tracePt t="48627" x="4041775" y="3294063"/>
          <p14:tracePt t="48635" x="4057650" y="3294063"/>
          <p14:tracePt t="48643" x="4073525" y="3294063"/>
          <p14:tracePt t="48651" x="4097338" y="3294063"/>
          <p14:tracePt t="48659" x="4121150" y="3294063"/>
          <p14:tracePt t="48667" x="4160838" y="3294063"/>
          <p14:tracePt t="48675" x="4210050" y="3294063"/>
          <p14:tracePt t="48683" x="4273550" y="3294063"/>
          <p14:tracePt t="48691" x="4321175" y="3286125"/>
          <p14:tracePt t="48699" x="4384675" y="3286125"/>
          <p14:tracePt t="48707" x="4471988" y="3278188"/>
          <p14:tracePt t="48715" x="4535488" y="3278188"/>
          <p14:tracePt t="48723" x="4616450" y="3270250"/>
          <p14:tracePt t="48731" x="4687888" y="3270250"/>
          <p14:tracePt t="48739" x="4775200" y="3262313"/>
          <p14:tracePt t="48747" x="4838700" y="3252788"/>
          <p14:tracePt t="48755" x="4902200" y="3244850"/>
          <p14:tracePt t="48763" x="4967288" y="3236913"/>
          <p14:tracePt t="48771" x="5038725" y="3221038"/>
          <p14:tracePt t="48779" x="5102225" y="3213100"/>
          <p14:tracePt t="48787" x="5157788" y="3205163"/>
          <p14:tracePt t="48795" x="5221288" y="3197225"/>
          <p14:tracePt t="48803" x="5284788" y="3173413"/>
          <p14:tracePt t="48811" x="5341938" y="3165475"/>
          <p14:tracePt t="48820" x="5397500" y="3149600"/>
          <p14:tracePt t="48827" x="5453063" y="3133725"/>
          <p14:tracePt t="48835" x="5500688" y="3125788"/>
          <p14:tracePt t="48843" x="5540375" y="3117850"/>
          <p14:tracePt t="48851" x="5580063" y="3109913"/>
          <p14:tracePt t="48859" x="5611813" y="3094038"/>
          <p14:tracePt t="48867" x="5651500" y="3086100"/>
          <p14:tracePt t="48875" x="5684838" y="3078163"/>
          <p14:tracePt t="48887" x="5708650" y="3070225"/>
          <p14:tracePt t="48891" x="5740400" y="3062288"/>
          <p14:tracePt t="48899" x="5772150" y="3046413"/>
          <p14:tracePt t="48907" x="5795963" y="3046413"/>
          <p14:tracePt t="48915" x="5819775" y="3030538"/>
          <p14:tracePt t="48923" x="5835650" y="3014663"/>
          <p14:tracePt t="48931" x="5859463" y="3006725"/>
          <p14:tracePt t="48939" x="5875338" y="2990850"/>
          <p14:tracePt t="48947" x="5899150" y="2982913"/>
          <p14:tracePt t="48955" x="5915025" y="2967038"/>
          <p14:tracePt t="48963" x="5946775" y="2959100"/>
          <p14:tracePt t="48971" x="5970588" y="2943225"/>
          <p14:tracePt t="48979" x="5986463" y="2935288"/>
          <p14:tracePt t="48987" x="6002338" y="2909888"/>
          <p14:tracePt t="48995" x="6034088" y="2901950"/>
          <p14:tracePt t="49003" x="6043613" y="2878138"/>
          <p14:tracePt t="49011" x="6059488" y="2870200"/>
          <p14:tracePt t="49019" x="6083300" y="2854325"/>
          <p14:tracePt t="49027" x="6099175" y="2846388"/>
          <p14:tracePt t="49035" x="6115050" y="2830513"/>
          <p14:tracePt t="49043" x="6130925" y="2814638"/>
          <p14:tracePt t="49051" x="6146800" y="2806700"/>
          <p14:tracePt t="49059" x="6154738" y="2790825"/>
          <p14:tracePt t="49067" x="6170613" y="2782888"/>
          <p14:tracePt t="49075" x="6170613" y="2774950"/>
          <p14:tracePt t="49083" x="6178550" y="2774950"/>
          <p14:tracePt t="49091" x="6186488" y="2767013"/>
          <p14:tracePt t="49099" x="6186488" y="2759075"/>
          <p14:tracePt t="49107" x="6186488" y="2743200"/>
          <p14:tracePt t="49115" x="6186488" y="2735263"/>
          <p14:tracePt t="49123" x="6186488" y="2727325"/>
          <p14:tracePt t="49131" x="6186488" y="2719388"/>
          <p14:tracePt t="49139" x="6186488" y="2703513"/>
          <p14:tracePt t="49147" x="6186488" y="2687638"/>
          <p14:tracePt t="49155" x="6178550" y="2679700"/>
          <p14:tracePt t="49163" x="6178550" y="2663825"/>
          <p14:tracePt t="49171" x="6170613" y="2647950"/>
          <p14:tracePt t="49179" x="6170613" y="2640013"/>
          <p14:tracePt t="49187" x="6162675" y="2632075"/>
          <p14:tracePt t="49195" x="6162675" y="2616200"/>
          <p14:tracePt t="49202" x="6154738" y="2616200"/>
          <p14:tracePt t="49211" x="6154738" y="2600325"/>
          <p14:tracePt t="49227" x="6154738" y="2592388"/>
          <p14:tracePt t="49235" x="6146800" y="2584450"/>
          <p14:tracePt t="49243" x="6146800" y="2576513"/>
          <p14:tracePt t="49251" x="6146800" y="2566988"/>
          <p14:tracePt t="49259" x="6146800" y="2559050"/>
          <p14:tracePt t="49267" x="6138863" y="2559050"/>
          <p14:tracePt t="49275" x="6138863" y="2551113"/>
          <p14:tracePt t="49283" x="6138863" y="2543175"/>
          <p14:tracePt t="49291" x="6130925" y="2535238"/>
          <p14:tracePt t="49299" x="6130925" y="2527300"/>
          <p14:tracePt t="49307" x="6122988" y="2519363"/>
          <p14:tracePt t="49331" x="6122988" y="2511425"/>
          <p14:tracePt t="49339" x="6115050" y="2511425"/>
          <p14:tracePt t="49371" x="6107113" y="2511425"/>
          <p14:tracePt t="49379" x="6099175" y="2503488"/>
          <p14:tracePt t="49411" x="6091238" y="2503488"/>
          <p14:tracePt t="49451" x="6083300" y="2503488"/>
          <p14:tracePt t="49476" x="6075363" y="2503488"/>
          <p14:tracePt t="49483" x="6067425" y="2503488"/>
          <p14:tracePt t="49515" x="6059488" y="2503488"/>
          <p14:tracePt t="49531" x="6051550" y="2511425"/>
          <p14:tracePt t="49571" x="6043613" y="2511425"/>
          <p14:tracePt t="49595" x="6034088" y="2511425"/>
          <p14:tracePt t="49619" x="6034088" y="2519363"/>
          <p14:tracePt t="49635" x="6026150" y="2527300"/>
          <p14:tracePt t="49651" x="6018213" y="2535238"/>
          <p14:tracePt t="49667" x="6010275" y="2535238"/>
          <p14:tracePt t="49675" x="6002338" y="2543175"/>
          <p14:tracePt t="49691" x="5994400" y="2551113"/>
          <p14:tracePt t="49699" x="5994400" y="2559050"/>
          <p14:tracePt t="49707" x="5986463" y="2559050"/>
          <p14:tracePt t="49716" x="5986463" y="2566988"/>
          <p14:tracePt t="49723" x="5978525" y="2566988"/>
          <p14:tracePt t="49739" x="5970588" y="2566988"/>
          <p14:tracePt t="49747" x="5970588" y="2576513"/>
          <p14:tracePt t="49771" x="5962650" y="2576513"/>
          <p14:tracePt t="49779" x="5954713" y="2576513"/>
          <p14:tracePt t="49787" x="5954713" y="2592388"/>
          <p14:tracePt t="49795" x="5946775" y="2592388"/>
          <p14:tracePt t="49803" x="5938838" y="2592388"/>
          <p14:tracePt t="49811" x="5938838" y="2600325"/>
          <p14:tracePt t="49819" x="5930900" y="2600325"/>
          <p14:tracePt t="49827" x="5922963" y="2608263"/>
          <p14:tracePt t="49835" x="5915025" y="2608263"/>
          <p14:tracePt t="49843" x="5915025" y="2624138"/>
          <p14:tracePt t="49851" x="5899150" y="2624138"/>
          <p14:tracePt t="49859" x="5891213" y="2632075"/>
          <p14:tracePt t="49867" x="5883275" y="2640013"/>
          <p14:tracePt t="49875" x="5875338" y="2647950"/>
          <p14:tracePt t="49883" x="5867400" y="2647950"/>
          <p14:tracePt t="49891" x="5867400" y="2655888"/>
          <p14:tracePt t="49899" x="5851525" y="2671763"/>
          <p14:tracePt t="49915" x="5843588" y="2679700"/>
          <p14:tracePt t="49923" x="5835650" y="2695575"/>
          <p14:tracePt t="49931" x="5819775" y="2703513"/>
          <p14:tracePt t="49939" x="5811838" y="2711450"/>
          <p14:tracePt t="49947" x="5803900" y="2719388"/>
          <p14:tracePt t="49955" x="5795963" y="2727325"/>
          <p14:tracePt t="49963" x="5788025" y="2735263"/>
          <p14:tracePt t="49971" x="5780088" y="2743200"/>
          <p14:tracePt t="49987" x="5764213" y="2751138"/>
          <p14:tracePt t="49995" x="5764213" y="2759075"/>
          <p14:tracePt t="50003" x="5756275" y="2759075"/>
          <p14:tracePt t="50011" x="5748338" y="2759075"/>
          <p14:tracePt t="50019" x="5740400" y="2774950"/>
          <p14:tracePt t="50027" x="5732463" y="2774950"/>
          <p14:tracePt t="50043" x="5724525" y="2782888"/>
          <p14:tracePt t="50059" x="5716588" y="2790825"/>
          <p14:tracePt t="50067" x="5708650" y="2798763"/>
          <p14:tracePt t="50076" x="5700713" y="2798763"/>
          <p14:tracePt t="50083" x="5692775" y="2806700"/>
          <p14:tracePt t="50091" x="5684838" y="2806700"/>
          <p14:tracePt t="50099" x="5676900" y="2806700"/>
          <p14:tracePt t="50107" x="5667375" y="2822575"/>
          <p14:tracePt t="50115" x="5659438" y="2822575"/>
          <p14:tracePt t="50123" x="5659438" y="2830513"/>
          <p14:tracePt t="50131" x="5651500" y="2830513"/>
          <p14:tracePt t="50139" x="5643563" y="2830513"/>
          <p14:tracePt t="50147" x="5635625" y="2838450"/>
          <p14:tracePt t="50163" x="5627688" y="2838450"/>
          <p14:tracePt t="50171" x="5627688" y="2846388"/>
          <p14:tracePt t="50187" x="5619750" y="2846388"/>
          <p14:tracePt t="50195" x="5611813" y="2854325"/>
          <p14:tracePt t="50202" x="5611813" y="2862263"/>
          <p14:tracePt t="50211" x="5595938" y="2862263"/>
          <p14:tracePt t="50220" x="5595938" y="2870200"/>
          <p14:tracePt t="50227" x="5588000" y="2870200"/>
          <p14:tracePt t="50235" x="5580063" y="2878138"/>
          <p14:tracePt t="50243" x="5572125" y="2878138"/>
          <p14:tracePt t="50251" x="5564188" y="2886075"/>
          <p14:tracePt t="50267" x="5556250" y="2894013"/>
          <p14:tracePt t="50275" x="5548313" y="2894013"/>
          <p14:tracePt t="50283" x="5548313" y="2901950"/>
          <p14:tracePt t="50291" x="5540375" y="2909888"/>
          <p14:tracePt t="50307" x="5532438" y="2909888"/>
          <p14:tracePt t="50323" x="5524500" y="2919413"/>
          <p14:tracePt t="50331" x="5516563" y="2919413"/>
          <p14:tracePt t="50339" x="5516563" y="2927350"/>
          <p14:tracePt t="50347" x="5508625" y="2927350"/>
          <p14:tracePt t="50363" x="5500688" y="2927350"/>
          <p14:tracePt t="50371" x="5492750" y="2935288"/>
          <p14:tracePt t="50379" x="5484813" y="2943225"/>
          <p14:tracePt t="50395" x="5476875" y="2951163"/>
          <p14:tracePt t="50411" x="5461000" y="2959100"/>
          <p14:tracePt t="50419" x="5461000" y="2967038"/>
          <p14:tracePt t="50427" x="5453063" y="2967038"/>
          <p14:tracePt t="50435" x="5445125" y="2974975"/>
          <p14:tracePt t="50443" x="5437188" y="2974975"/>
          <p14:tracePt t="50451" x="5429250" y="2982913"/>
          <p14:tracePt t="50459" x="5421313" y="2990850"/>
          <p14:tracePt t="50467" x="5413375" y="2990850"/>
          <p14:tracePt t="50475" x="5413375" y="2998788"/>
          <p14:tracePt t="50483" x="5397500" y="2998788"/>
          <p14:tracePt t="50491" x="5397500" y="3006725"/>
          <p14:tracePt t="50499" x="5389563" y="3006725"/>
          <p14:tracePt t="50508" x="5381625" y="3014663"/>
          <p14:tracePt t="50515" x="5373688" y="3022600"/>
          <p14:tracePt t="50531" x="5365750" y="3030538"/>
          <p14:tracePt t="50539" x="5357813" y="3030538"/>
          <p14:tracePt t="50547" x="5349875" y="3038475"/>
          <p14:tracePt t="50555" x="5349875" y="3046413"/>
          <p14:tracePt t="50563" x="5341938" y="3046413"/>
          <p14:tracePt t="50571" x="5334000" y="3046413"/>
          <p14:tracePt t="50579" x="5334000" y="3054350"/>
          <p14:tracePt t="50587" x="5326063" y="3054350"/>
          <p14:tracePt t="50595" x="5318125" y="3062288"/>
          <p14:tracePt t="50611" x="5310188" y="3070225"/>
          <p14:tracePt t="50620" x="5300663" y="3070225"/>
          <p14:tracePt t="50627" x="5292725" y="3078163"/>
          <p14:tracePt t="50643" x="5284788" y="3094038"/>
          <p14:tracePt t="50651" x="5276850" y="3094038"/>
          <p14:tracePt t="50667" x="5268913" y="3101975"/>
          <p14:tracePt t="50683" x="5268913" y="3109913"/>
          <p14:tracePt t="50691" x="5260975" y="3109913"/>
          <p14:tracePt t="50699" x="5260975" y="3117850"/>
          <p14:tracePt t="50723" x="5245100" y="3125788"/>
          <p14:tracePt t="50747" x="5245100" y="3133725"/>
          <p14:tracePt t="50755" x="5237163" y="3133725"/>
          <p14:tracePt t="50771" x="5229225" y="3141663"/>
          <p14:tracePt t="50779" x="5221288" y="3149600"/>
          <p14:tracePt t="50787" x="5213350" y="3149600"/>
          <p14:tracePt t="50795" x="5213350" y="3157538"/>
          <p14:tracePt t="50804" x="5197475" y="3165475"/>
          <p14:tracePt t="50811" x="5197475" y="3173413"/>
          <p14:tracePt t="50819" x="5181600" y="3181350"/>
          <p14:tracePt t="50835" x="5173663" y="3197225"/>
          <p14:tracePt t="50843" x="5165725" y="3213100"/>
          <p14:tracePt t="50859" x="5157788" y="3221038"/>
          <p14:tracePt t="50867" x="5149850" y="3228975"/>
          <p14:tracePt t="50875" x="5141913" y="3236913"/>
          <p14:tracePt t="50883" x="5133975" y="3244850"/>
          <p14:tracePt t="50903" x="5126038" y="3252788"/>
          <p14:tracePt t="50915" x="5118100" y="3252788"/>
          <p14:tracePt t="50923" x="5118100" y="3262313"/>
          <p14:tracePt t="50931" x="5110163" y="3262313"/>
          <p14:tracePt t="50939" x="5102225" y="3278188"/>
          <p14:tracePt t="50947" x="5094288" y="3286125"/>
          <p14:tracePt t="50955" x="5070475" y="3294063"/>
          <p14:tracePt t="50963" x="5046663" y="3302000"/>
          <p14:tracePt t="50971" x="5030788" y="3325813"/>
          <p14:tracePt t="50980" x="5014913" y="3333750"/>
          <p14:tracePt t="50987" x="4999038" y="3349625"/>
          <p14:tracePt t="50995" x="4967288" y="3373438"/>
          <p14:tracePt t="51003" x="4951413" y="3389313"/>
          <p14:tracePt t="51011" x="4910138" y="3421063"/>
          <p14:tracePt t="51019" x="4894263" y="3436938"/>
          <p14:tracePt t="51027" x="4862513" y="3476625"/>
          <p14:tracePt t="51035" x="4822825" y="3508375"/>
          <p14:tracePt t="51043" x="4791075" y="3540125"/>
          <p14:tracePt t="51051" x="4751388" y="3579813"/>
          <p14:tracePt t="51059" x="4727575" y="3613150"/>
          <p14:tracePt t="51067" x="4695825" y="3652838"/>
          <p14:tracePt t="51075" x="4656138" y="3692525"/>
          <p14:tracePt t="51083" x="4616450" y="3732213"/>
          <p14:tracePt t="51091" x="4576763" y="3771900"/>
          <p14:tracePt t="51099" x="4519613" y="3811588"/>
          <p14:tracePt t="51107" x="4479925" y="3835400"/>
          <p14:tracePt t="51115" x="4440238" y="3859213"/>
          <p14:tracePt t="51123" x="4392613" y="3890963"/>
          <p14:tracePt t="51131" x="4360863" y="3914775"/>
          <p14:tracePt t="51139" x="4321175" y="3956050"/>
          <p14:tracePt t="51147" x="4273550" y="3987800"/>
          <p14:tracePt t="51155" x="4233863" y="4003675"/>
          <p14:tracePt t="51163" x="4184650" y="4035425"/>
          <p14:tracePt t="51171" x="4160838" y="4059238"/>
          <p14:tracePt t="51179" x="4121150" y="4083050"/>
          <p14:tracePt t="51187" x="4097338" y="4090988"/>
          <p14:tracePt t="51195" x="4065588" y="4122738"/>
          <p14:tracePt t="51203" x="4049713" y="4138613"/>
          <p14:tracePt t="51211" x="4025900" y="4146550"/>
          <p14:tracePt t="51219" x="4010025" y="4154488"/>
          <p14:tracePt t="51235" x="4002088" y="4154488"/>
          <p14:tracePt t="51243" x="4002088" y="4162425"/>
          <p14:tracePt t="51251" x="3994150" y="4170363"/>
          <p14:tracePt t="51299" x="3986213" y="4178300"/>
          <p14:tracePt t="51315" x="3986213" y="4186238"/>
          <p14:tracePt t="51323" x="3986213" y="4194175"/>
          <p14:tracePt t="51331" x="3986213" y="4202113"/>
          <p14:tracePt t="51339" x="3978275" y="4202113"/>
          <p14:tracePt t="51347" x="3978275" y="4210050"/>
          <p14:tracePt t="51363" x="3978275" y="4225925"/>
          <p14:tracePt t="51379" x="3970338" y="4233863"/>
          <p14:tracePt t="51403" x="3970338" y="4241800"/>
          <p14:tracePt t="51435" x="3970338" y="4249738"/>
          <p14:tracePt t="51467" x="3962400" y="4257675"/>
          <p14:tracePt t="51483" x="3954463" y="4273550"/>
          <p14:tracePt t="51491" x="3954463" y="4291013"/>
          <p14:tracePt t="51499" x="3938588" y="4314825"/>
          <p14:tracePt t="51507" x="3938588" y="4346575"/>
          <p14:tracePt t="51515" x="3930650" y="4370388"/>
          <p14:tracePt t="51523" x="3914775" y="4410075"/>
          <p14:tracePt t="51531" x="3890963" y="4449763"/>
          <p14:tracePt t="51540" x="3875088" y="4489450"/>
          <p14:tracePt t="51547" x="3859213" y="4529138"/>
          <p14:tracePt t="51555" x="3833813" y="4568825"/>
          <p14:tracePt t="51563" x="3810000" y="4616450"/>
          <p14:tracePt t="51571" x="3786188" y="4649788"/>
          <p14:tracePt t="51579" x="3770313" y="4689475"/>
          <p14:tracePt t="51587" x="3754438" y="4713288"/>
          <p14:tracePt t="51595" x="3730625" y="4737100"/>
          <p14:tracePt t="51603" x="3714750" y="4752975"/>
          <p14:tracePt t="51611" x="3698875" y="4760913"/>
          <p14:tracePt t="51620" x="3698875" y="4776788"/>
          <p14:tracePt t="51627" x="3690938" y="4776788"/>
          <p14:tracePt t="51643" x="3683000" y="4776788"/>
          <p14:tracePt t="51691" x="3683000" y="4784725"/>
          <p14:tracePt t="51732" x="3675063" y="4784725"/>
          <p14:tracePt t="51763" x="3667125" y="4784725"/>
          <p14:tracePt t="53179" x="3667125" y="4792663"/>
          <p14:tracePt t="53187" x="3659188" y="4792663"/>
          <p14:tracePt t="53203" x="3659188" y="4800600"/>
          <p14:tracePt t="60155" x="3659188" y="4808538"/>
          <p14:tracePt t="60206" x="3714750" y="4840288"/>
          <p14:tracePt t="60211" x="3722688" y="4848225"/>
          <p14:tracePt t="60218" x="3738563" y="4864100"/>
          <p14:tracePt t="60227" x="3770313" y="4879975"/>
          <p14:tracePt t="60235" x="3786188" y="4887913"/>
          <p14:tracePt t="60243" x="3810000" y="4911725"/>
          <p14:tracePt t="60251" x="3833813" y="4919663"/>
          <p14:tracePt t="60259" x="3875088" y="4927600"/>
          <p14:tracePt t="60267" x="3898900" y="4935538"/>
          <p14:tracePt t="60275" x="3922713" y="4935538"/>
          <p14:tracePt t="60283" x="3946525" y="4927600"/>
          <p14:tracePt t="60291" x="3978275" y="4911725"/>
          <p14:tracePt t="60299" x="3994150" y="4872038"/>
          <p14:tracePt t="60307" x="4017963" y="4832350"/>
          <p14:tracePt t="60315" x="4049713" y="4792663"/>
          <p14:tracePt t="60323" x="4073525" y="4760913"/>
          <p14:tracePt t="60331" x="4073525" y="4752975"/>
          <p14:tracePt t="60339" x="4089400" y="4752975"/>
          <p14:tracePt t="60619" x="4057650" y="4776788"/>
          <p14:tracePt t="60627" x="4025900" y="4784725"/>
          <p14:tracePt t="60636" x="3994150" y="4792663"/>
          <p14:tracePt t="60643" x="3962400" y="4800600"/>
          <p14:tracePt t="60651" x="3930650" y="4816475"/>
          <p14:tracePt t="60659" x="3906838" y="4840288"/>
          <p14:tracePt t="60667" x="3883025" y="4864100"/>
          <p14:tracePt t="60675" x="3867150" y="4879975"/>
          <p14:tracePt t="60683" x="3867150" y="4887913"/>
          <p14:tracePt t="60691" x="3859213" y="4895850"/>
          <p14:tracePt t="60699" x="3843338" y="4895850"/>
          <p14:tracePt t="60707" x="3843338" y="4903788"/>
          <p14:tracePt t="60715" x="3833813" y="4903788"/>
          <p14:tracePt t="60739" x="3825875" y="4903788"/>
          <p14:tracePt t="60907" x="3825875" y="4895850"/>
          <p14:tracePt t="60923" x="3825875" y="4887913"/>
          <p14:tracePt t="60955" x="3833813" y="4879975"/>
          <p14:tracePt t="61003" x="3833813" y="4872038"/>
          <p14:tracePt t="61027" x="3843338" y="4872038"/>
          <p14:tracePt t="61067" x="3843338" y="4864100"/>
          <p14:tracePt t="61083" x="3851275" y="4864100"/>
          <p14:tracePt t="61107" x="3859213" y="4856163"/>
          <p14:tracePt t="61147" x="3867150" y="4856163"/>
          <p14:tracePt t="61179" x="3867150" y="4848225"/>
          <p14:tracePt t="61235" x="3875088" y="4848225"/>
          <p14:tracePt t="61243" x="3875088" y="4840288"/>
          <p14:tracePt t="61267" x="3883025" y="4840288"/>
          <p14:tracePt t="61307" x="3890963" y="4840288"/>
          <p14:tracePt t="61387" x="3890963" y="4832350"/>
          <p14:tracePt t="61403" x="3898900" y="4832350"/>
          <p14:tracePt t="61531" x="3906838" y="4832350"/>
          <p14:tracePt t="61555" x="3914775" y="4832350"/>
          <p14:tracePt t="61563" x="3922713" y="4832350"/>
          <p14:tracePt t="61603" x="3930650" y="4832350"/>
          <p14:tracePt t="61635" x="3938588" y="4832350"/>
          <p14:tracePt t="61811" x="3938588" y="4816475"/>
          <p14:tracePt t="61819" x="3938588" y="4808538"/>
          <p14:tracePt t="72915" x="3930650" y="4808538"/>
          <p14:tracePt t="72923" x="3906838" y="4800600"/>
          <p14:tracePt t="72931" x="3867150" y="4776788"/>
          <p14:tracePt t="72939" x="3794125" y="4745038"/>
          <p14:tracePt t="72947" x="3738563" y="4697413"/>
          <p14:tracePt t="72955" x="3667125" y="4633913"/>
          <p14:tracePt t="72963" x="3611563" y="4576763"/>
          <p14:tracePt t="72971" x="3563938" y="4505325"/>
          <p14:tracePt t="72979" x="3540125" y="4441825"/>
          <p14:tracePt t="72987" x="3516313" y="4378325"/>
          <p14:tracePt t="72995" x="3508375" y="4346575"/>
          <p14:tracePt t="73003" x="3500438" y="4314825"/>
          <p14:tracePt t="73011" x="3492500" y="4298950"/>
          <p14:tracePt t="73019" x="3492500" y="4291013"/>
          <p14:tracePt t="73027" x="3484563" y="4281488"/>
          <p14:tracePt t="73059" x="3476625" y="4281488"/>
          <p14:tracePt t="73067" x="3467100" y="4281488"/>
          <p14:tracePt t="73085" x="3459163" y="4281488"/>
          <p14:tracePt t="73099" x="3451225" y="4281488"/>
          <p14:tracePt t="73107" x="3443288" y="4291013"/>
          <p14:tracePt t="73115" x="3435350" y="4291013"/>
          <p14:tracePt t="73123" x="3419475" y="4291013"/>
          <p14:tracePt t="73131" x="3403600" y="4306888"/>
          <p14:tracePt t="73139" x="3387725" y="4306888"/>
          <p14:tracePt t="73147" x="3371850" y="4306888"/>
          <p14:tracePt t="73155" x="3355975" y="4314825"/>
          <p14:tracePt t="73195" x="3363913" y="4273550"/>
          <p14:tracePt t="73203" x="3379788" y="4202113"/>
          <p14:tracePt t="73211" x="3403600" y="4106863"/>
          <p14:tracePt t="73219" x="3403600" y="3995738"/>
          <p14:tracePt t="73227" x="3379788" y="3819525"/>
          <p14:tracePt t="73235" x="3332163" y="3652838"/>
          <p14:tracePt t="73243" x="3268663" y="3476625"/>
          <p14:tracePt t="73251" x="3228975" y="3302000"/>
          <p14:tracePt t="73259" x="3165475" y="3125788"/>
          <p14:tracePt t="73267" x="3125788" y="2974975"/>
          <p14:tracePt t="73275" x="3084513" y="2838450"/>
          <p14:tracePt t="73283" x="3028950" y="2679700"/>
          <p14:tracePt t="73291" x="2997200" y="2576513"/>
          <p14:tracePt t="73299" x="2965450" y="2471738"/>
          <p14:tracePt t="73307" x="2925763" y="2384425"/>
          <p14:tracePt t="73315" x="2901950" y="2297113"/>
          <p14:tracePt t="73323" x="2878138" y="2233613"/>
          <p14:tracePt t="73331" x="2854325" y="2184400"/>
          <p14:tracePt t="73339" x="2838450" y="2136775"/>
          <p14:tracePt t="73347" x="2830513" y="2105025"/>
          <p14:tracePt t="73355" x="2822575" y="2081213"/>
          <p14:tracePt t="73363" x="2822575" y="2057400"/>
          <p14:tracePt t="73371" x="2822575" y="2041525"/>
          <p14:tracePt t="73379" x="2822575" y="2033588"/>
          <p14:tracePt t="73387" x="2822575" y="2025650"/>
          <p14:tracePt t="73402" x="2822575" y="2017713"/>
          <p14:tracePt t="73435" x="2830513" y="2017713"/>
          <p14:tracePt t="73452" x="2838450" y="2025650"/>
          <p14:tracePt t="73459" x="2854325" y="2049463"/>
          <p14:tracePt t="73467" x="2862263" y="2073275"/>
          <p14:tracePt t="73475" x="2878138" y="2112963"/>
          <p14:tracePt t="73483" x="2917825" y="2168525"/>
          <p14:tracePt t="73491" x="2941638" y="2224088"/>
          <p14:tracePt t="73499" x="2981325" y="2297113"/>
          <p14:tracePt t="73507" x="3021013" y="2360613"/>
          <p14:tracePt t="73515" x="3100388" y="2455863"/>
          <p14:tracePt t="73523" x="3157538" y="2543175"/>
          <p14:tracePt t="73531" x="3236913" y="2640013"/>
          <p14:tracePt t="73539" x="3308350" y="2719388"/>
          <p14:tracePt t="73547" x="3363913" y="2798763"/>
          <p14:tracePt t="73555" x="3443288" y="2878138"/>
          <p14:tracePt t="73563" x="3508375" y="2943225"/>
          <p14:tracePt t="73571" x="3563938" y="3006725"/>
          <p14:tracePt t="73579" x="3611563" y="3054350"/>
          <p14:tracePt t="73587" x="3651250" y="3101975"/>
          <p14:tracePt t="73595" x="3683000" y="3141663"/>
          <p14:tracePt t="73602" x="3690938" y="3165475"/>
          <p14:tracePt t="73611" x="3714750" y="3197225"/>
          <p14:tracePt t="73619" x="3722688" y="3213100"/>
          <p14:tracePt t="73627" x="3722688" y="3228975"/>
          <p14:tracePt t="73635" x="3722688" y="3236913"/>
          <p14:tracePt t="73643" x="3722688" y="3244850"/>
          <p14:tracePt t="73659" x="3722688" y="3252788"/>
          <p14:tracePt t="73748" x="3730625" y="3252788"/>
          <p14:tracePt t="73755" x="3738563" y="3244850"/>
          <p14:tracePt t="73763" x="3746500" y="3228975"/>
          <p14:tracePt t="73771" x="3754438" y="3205163"/>
          <p14:tracePt t="73779" x="3762375" y="3181350"/>
          <p14:tracePt t="73787" x="3762375" y="3149600"/>
          <p14:tracePt t="73795" x="3770313" y="3117850"/>
          <p14:tracePt t="73803" x="3778250" y="3078163"/>
          <p14:tracePt t="73811" x="3778250" y="3030538"/>
          <p14:tracePt t="73819" x="3786188" y="2982913"/>
          <p14:tracePt t="73827" x="3794125" y="2951163"/>
          <p14:tracePt t="73835" x="3802063" y="2901950"/>
          <p14:tracePt t="73843" x="3810000" y="2854325"/>
          <p14:tracePt t="73851" x="3810000" y="2814638"/>
          <p14:tracePt t="73859" x="3810000" y="2782888"/>
          <p14:tracePt t="73867" x="3810000" y="2751138"/>
          <p14:tracePt t="73886" x="3817938" y="2695575"/>
          <p14:tracePt t="73890" x="3817938" y="2663825"/>
          <p14:tracePt t="73899" x="3817938" y="2640013"/>
          <p14:tracePt t="73907" x="3817938" y="2616200"/>
          <p14:tracePt t="73915" x="3833813" y="2608263"/>
          <p14:tracePt t="73923" x="3843338" y="2592388"/>
          <p14:tracePt t="73931" x="3843338" y="2576513"/>
          <p14:tracePt t="73939" x="3851275" y="2559050"/>
          <p14:tracePt t="73948" x="3859213" y="2559050"/>
          <p14:tracePt t="73955" x="3875088" y="2543175"/>
          <p14:tracePt t="73963" x="3890963" y="2535238"/>
          <p14:tracePt t="73971" x="3906838" y="2519363"/>
          <p14:tracePt t="73979" x="3930650" y="2511425"/>
          <p14:tracePt t="73987" x="3954463" y="2503488"/>
          <p14:tracePt t="73995" x="3978275" y="2503488"/>
          <p14:tracePt t="74003" x="4002088" y="2495550"/>
          <p14:tracePt t="74011" x="4025900" y="2487613"/>
          <p14:tracePt t="74019" x="4049713" y="2487613"/>
          <p14:tracePt t="74027" x="4081463" y="2487613"/>
          <p14:tracePt t="74035" x="4129088" y="2487613"/>
          <p14:tracePt t="74043" x="4168775" y="2479675"/>
          <p14:tracePt t="74051" x="4225925" y="2479675"/>
          <p14:tracePt t="74059" x="4289425" y="2479675"/>
          <p14:tracePt t="74067" x="4352925" y="2479675"/>
          <p14:tracePt t="74075" x="4408488" y="2479675"/>
          <p14:tracePt t="74083" x="4479925" y="2479675"/>
          <p14:tracePt t="74091" x="4543425" y="2479675"/>
          <p14:tracePt t="74099" x="4608513" y="2471738"/>
          <p14:tracePt t="74107" x="4664075" y="2471738"/>
          <p14:tracePt t="74115" x="4727575" y="2471738"/>
          <p14:tracePt t="74131" x="4767263" y="2471738"/>
          <p14:tracePt t="74139" x="4822825" y="2471738"/>
          <p14:tracePt t="74147" x="4854575" y="2471738"/>
          <p14:tracePt t="74155" x="4878388" y="2471738"/>
          <p14:tracePt t="74163" x="4910138" y="2471738"/>
          <p14:tracePt t="74171" x="4926013" y="2463800"/>
          <p14:tracePt t="74179" x="4933950" y="2463800"/>
          <p14:tracePt t="74187" x="4943475" y="2463800"/>
          <p14:tracePt t="74195" x="4951413" y="2463800"/>
          <p14:tracePt t="74203" x="4959350" y="2463800"/>
          <p14:tracePt t="74307" x="4967288" y="2463800"/>
          <p14:tracePt t="74332" x="4975225" y="2463800"/>
          <p14:tracePt t="74659" x="4975225" y="2471738"/>
          <p14:tracePt t="74683" x="4975225" y="2479675"/>
          <p14:tracePt t="74691" x="4975225" y="2487613"/>
          <p14:tracePt t="74715" x="4975225" y="2495550"/>
          <p14:tracePt t="74723" x="4975225" y="2503488"/>
          <p14:tracePt t="74907" x="4975225" y="2511425"/>
          <p14:tracePt t="75027" x="4975225" y="2519363"/>
          <p14:tracePt t="76011" x="4967288" y="2519363"/>
          <p14:tracePt t="76028" x="4951413" y="2519363"/>
          <p14:tracePt t="76043" x="4933950" y="2519363"/>
          <p14:tracePt t="76051" x="4926013" y="2519363"/>
          <p14:tracePt t="76059" x="4902200" y="2519363"/>
          <p14:tracePt t="76067" x="4870450" y="2519363"/>
          <p14:tracePt t="76075" x="4830763" y="2527300"/>
          <p14:tracePt t="76083" x="4806950" y="2535238"/>
          <p14:tracePt t="76091" x="4775200" y="2535238"/>
          <p14:tracePt t="76099" x="4751388" y="2543175"/>
          <p14:tracePt t="76107" x="4719638" y="2551113"/>
          <p14:tracePt t="76115" x="4695825" y="2551113"/>
          <p14:tracePt t="76123" x="4672013" y="2551113"/>
          <p14:tracePt t="76131" x="4648200" y="2551113"/>
          <p14:tracePt t="76139" x="4640263" y="2551113"/>
          <p14:tracePt t="76147" x="4624388" y="2551113"/>
          <p14:tracePt t="76155" x="4616450" y="2551113"/>
          <p14:tracePt t="76163" x="4600575" y="2551113"/>
          <p14:tracePt t="76171" x="4584700" y="2551113"/>
          <p14:tracePt t="76179" x="4576763" y="2551113"/>
          <p14:tracePt t="76195" x="4559300" y="2551113"/>
          <p14:tracePt t="76203" x="4543425" y="2551113"/>
          <p14:tracePt t="76211" x="4527550" y="2551113"/>
          <p14:tracePt t="76219" x="4503738" y="2551113"/>
          <p14:tracePt t="76227" x="4487863" y="2551113"/>
          <p14:tracePt t="76235" x="4471988" y="2543175"/>
          <p14:tracePt t="76244" x="4456113" y="2543175"/>
          <p14:tracePt t="76251" x="4432300" y="2543175"/>
          <p14:tracePt t="76260" x="4424363" y="2543175"/>
          <p14:tracePt t="76267" x="4416425" y="2535238"/>
          <p14:tracePt t="76275" x="4400550" y="2535238"/>
          <p14:tracePt t="76283" x="4392613" y="2527300"/>
          <p14:tracePt t="76291" x="4384675" y="2519363"/>
          <p14:tracePt t="76299" x="4368800" y="2519363"/>
          <p14:tracePt t="76307" x="4360863" y="2511425"/>
          <p14:tracePt t="76315" x="4352925" y="2503488"/>
          <p14:tracePt t="76323" x="4329113" y="2495550"/>
          <p14:tracePt t="76331" x="4313238" y="2479675"/>
          <p14:tracePt t="76339" x="4297363" y="2471738"/>
          <p14:tracePt t="76347" x="4281488" y="2463800"/>
          <p14:tracePt t="76355" x="4249738" y="2455863"/>
          <p14:tracePt t="76363" x="4225925" y="2439988"/>
          <p14:tracePt t="76371" x="4200525" y="2432050"/>
          <p14:tracePt t="76379" x="4176713" y="2424113"/>
          <p14:tracePt t="76387" x="4160838" y="2416175"/>
          <p14:tracePt t="76395" x="4129088" y="2400300"/>
          <p14:tracePt t="76403" x="4121150" y="2400300"/>
          <p14:tracePt t="76411" x="4113213" y="2392363"/>
          <p14:tracePt t="76419" x="4089400" y="2384425"/>
          <p14:tracePt t="76427" x="4081463" y="2384425"/>
          <p14:tracePt t="76435" x="4073525" y="2376488"/>
          <p14:tracePt t="76443" x="4057650" y="2368550"/>
          <p14:tracePt t="76452" x="4049713" y="2368550"/>
          <p14:tracePt t="76459" x="4049713" y="2360613"/>
          <p14:tracePt t="76467" x="4041775" y="2352675"/>
          <p14:tracePt t="76475" x="4033838" y="2352675"/>
          <p14:tracePt t="76483" x="4033838" y="2344738"/>
          <p14:tracePt t="76491" x="4017963" y="2344738"/>
          <p14:tracePt t="76507" x="4017963" y="2336800"/>
          <p14:tracePt t="76514" x="4017963" y="2328863"/>
          <p14:tracePt t="76579" x="4010025" y="2328863"/>
          <p14:tracePt t="76619" x="4010025" y="2320925"/>
          <p14:tracePt t="76643" x="4017963" y="2320925"/>
          <p14:tracePt t="76659" x="4025900" y="2320925"/>
          <p14:tracePt t="76667" x="4025900" y="2312988"/>
          <p14:tracePt t="76675" x="4033838" y="2312988"/>
          <p14:tracePt t="76691" x="4033838" y="2305050"/>
          <p14:tracePt t="76699" x="4033838" y="2297113"/>
          <p14:tracePt t="76707" x="4033838" y="2289175"/>
          <p14:tracePt t="76715" x="4041775" y="2289175"/>
          <p14:tracePt t="76723" x="4041775" y="2273300"/>
          <p14:tracePt t="76739" x="4041775" y="2265363"/>
          <p14:tracePt t="76747" x="4041775" y="2257425"/>
          <p14:tracePt t="76755" x="4041775" y="2249488"/>
          <p14:tracePt t="76763" x="4041775" y="2241550"/>
          <p14:tracePt t="76787" x="4041775" y="2233613"/>
          <p14:tracePt t="76843" x="4033838" y="2233613"/>
          <p14:tracePt t="76851" x="4017963" y="2233613"/>
          <p14:tracePt t="76859" x="4010025" y="2224088"/>
          <p14:tracePt t="76867" x="3986213" y="2224088"/>
          <p14:tracePt t="76875" x="3962400" y="2216150"/>
          <p14:tracePt t="76883" x="3938588" y="2216150"/>
          <p14:tracePt t="76902" x="3898900" y="2208213"/>
          <p14:tracePt t="76907" x="3875088" y="2208213"/>
          <p14:tracePt t="76915" x="3867150" y="2208213"/>
          <p14:tracePt t="76923" x="3851275" y="2208213"/>
          <p14:tracePt t="76931" x="3833813" y="2208213"/>
          <p14:tracePt t="77024" x="3825875" y="2208213"/>
          <p14:tracePt t="77106" x="3843338" y="2208213"/>
          <p14:tracePt t="77123" x="3851275" y="2208213"/>
          <p14:tracePt t="77131" x="3859213" y="2208213"/>
          <p14:tracePt t="77147" x="3867150" y="2208213"/>
          <p14:tracePt t="77155" x="3883025" y="2208213"/>
          <p14:tracePt t="77163" x="3898900" y="2208213"/>
          <p14:tracePt t="77171" x="3906838" y="2208213"/>
          <p14:tracePt t="77179" x="3922713" y="2208213"/>
          <p14:tracePt t="77187" x="3946525" y="2208213"/>
          <p14:tracePt t="77195" x="3970338" y="2216150"/>
          <p14:tracePt t="77203" x="4010025" y="2224088"/>
          <p14:tracePt t="77211" x="4033838" y="2233613"/>
          <p14:tracePt t="77219" x="4057650" y="2233613"/>
          <p14:tracePt t="77227" x="4089400" y="2241550"/>
          <p14:tracePt t="77234" x="4129088" y="2257425"/>
          <p14:tracePt t="77243" x="4160838" y="2265363"/>
          <p14:tracePt t="77252" x="4192588" y="2273300"/>
          <p14:tracePt t="77259" x="4241800" y="2281238"/>
          <p14:tracePt t="77267" x="4265613" y="2281238"/>
          <p14:tracePt t="77275" x="4297363" y="2289175"/>
          <p14:tracePt t="77283" x="4337050" y="2297113"/>
          <p14:tracePt t="77291" x="4368800" y="2297113"/>
          <p14:tracePt t="77299" x="4392613" y="2297113"/>
          <p14:tracePt t="77307" x="4416425" y="2297113"/>
          <p14:tracePt t="77315" x="4440238" y="2297113"/>
          <p14:tracePt t="77323" x="4471988" y="2297113"/>
          <p14:tracePt t="77331" x="4495800" y="2297113"/>
          <p14:tracePt t="77339" x="4519613" y="2297113"/>
          <p14:tracePt t="77347" x="4551363" y="2305050"/>
          <p14:tracePt t="77355" x="4576763" y="2305050"/>
          <p14:tracePt t="77363" x="4608513" y="2305050"/>
          <p14:tracePt t="77371" x="4632325" y="2305050"/>
          <p14:tracePt t="77379" x="4656138" y="2312988"/>
          <p14:tracePt t="77387" x="4687888" y="2312988"/>
          <p14:tracePt t="77395" x="4711700" y="2320925"/>
          <p14:tracePt t="77403" x="4735513" y="2320925"/>
          <p14:tracePt t="77411" x="4759325" y="2320925"/>
          <p14:tracePt t="77419" x="4775200" y="2320925"/>
          <p14:tracePt t="77427" x="4799013" y="2320925"/>
          <p14:tracePt t="77435" x="4814888" y="2320925"/>
          <p14:tracePt t="77443" x="4830763" y="2328863"/>
          <p14:tracePt t="77452" x="4846638" y="2328863"/>
          <p14:tracePt t="77459" x="4870450" y="2336800"/>
          <p14:tracePt t="77467" x="4886325" y="2336800"/>
          <p14:tracePt t="77475" x="4894263" y="2336800"/>
          <p14:tracePt t="77483" x="4918075" y="2344738"/>
          <p14:tracePt t="77491" x="4943475" y="2352675"/>
          <p14:tracePt t="77499" x="4959350" y="2352675"/>
          <p14:tracePt t="77507" x="4975225" y="2352675"/>
          <p14:tracePt t="77515" x="4983163" y="2352675"/>
          <p14:tracePt t="77523" x="4999038" y="2360613"/>
          <p14:tracePt t="77531" x="5022850" y="2360613"/>
          <p14:tracePt t="77539" x="5046663" y="2360613"/>
          <p14:tracePt t="77547" x="5054600" y="2360613"/>
          <p14:tracePt t="77555" x="5070475" y="2360613"/>
          <p14:tracePt t="77563" x="5078413" y="2360613"/>
          <p14:tracePt t="77571" x="5094288" y="2360613"/>
          <p14:tracePt t="77579" x="5118100" y="2360613"/>
          <p14:tracePt t="77587" x="5133975" y="2360613"/>
          <p14:tracePt t="77595" x="5149850" y="2360613"/>
          <p14:tracePt t="77603" x="5165725" y="2360613"/>
          <p14:tracePt t="77611" x="5189538" y="2360613"/>
          <p14:tracePt t="77619" x="5205413" y="2360613"/>
          <p14:tracePt t="77626" x="5229225" y="2360613"/>
          <p14:tracePt t="77635" x="5253038" y="2360613"/>
          <p14:tracePt t="77643" x="5268913" y="2360613"/>
          <p14:tracePt t="77651" x="5284788" y="2360613"/>
          <p14:tracePt t="77658" x="5310188" y="2360613"/>
          <p14:tracePt t="77667" x="5326063" y="2360613"/>
          <p14:tracePt t="77675" x="5341938" y="2360613"/>
          <p14:tracePt t="77683" x="5349875" y="2360613"/>
          <p14:tracePt t="77691" x="5357813" y="2360613"/>
          <p14:tracePt t="77699" x="5373688" y="2360613"/>
          <p14:tracePt t="77715" x="5381625" y="2360613"/>
          <p14:tracePt t="77723" x="5389563" y="2360613"/>
          <p14:tracePt t="77739" x="5397500" y="2360613"/>
          <p14:tracePt t="77763" x="5405438" y="2360613"/>
          <p14:tracePt t="77851" x="5413375" y="2352675"/>
          <p14:tracePt t="77866" x="5421313" y="2344738"/>
          <p14:tracePt t="77891" x="5429250" y="2344738"/>
          <p14:tracePt t="77915" x="5437188" y="2344738"/>
          <p14:tracePt t="78251" x="5429250" y="2344738"/>
          <p14:tracePt t="78259" x="5421313" y="2344738"/>
          <p14:tracePt t="78267" x="5413375" y="2344738"/>
          <p14:tracePt t="78275" x="5397500" y="2344738"/>
          <p14:tracePt t="78283" x="5381625" y="2344738"/>
          <p14:tracePt t="78291" x="5357813" y="2352675"/>
          <p14:tracePt t="78299" x="5341938" y="2360613"/>
          <p14:tracePt t="78307" x="5318125" y="2360613"/>
          <p14:tracePt t="78314" x="5292725" y="2368550"/>
          <p14:tracePt t="78323" x="5268913" y="2368550"/>
          <p14:tracePt t="78331" x="5229225" y="2384425"/>
          <p14:tracePt t="78339" x="5189538" y="2392363"/>
          <p14:tracePt t="78347" x="5149850" y="2400300"/>
          <p14:tracePt t="78354" x="5102225" y="2408238"/>
          <p14:tracePt t="78363" x="5054600" y="2416175"/>
          <p14:tracePt t="78371" x="4991100" y="2432050"/>
          <p14:tracePt t="78379" x="4910138" y="2439988"/>
          <p14:tracePt t="78387" x="4838700" y="2447925"/>
          <p14:tracePt t="78394" x="4743450" y="2455863"/>
          <p14:tracePt t="78403" x="4656138" y="2471738"/>
          <p14:tracePt t="78411" x="4567238" y="2471738"/>
          <p14:tracePt t="78419" x="4487863" y="2471738"/>
          <p14:tracePt t="78427" x="4408488" y="2471738"/>
          <p14:tracePt t="78434" x="4337050" y="2479675"/>
          <p14:tracePt t="78443" x="4265613" y="2479675"/>
          <p14:tracePt t="78451" x="4200525" y="2479675"/>
          <p14:tracePt t="78459" x="4137025" y="2479675"/>
          <p14:tracePt t="78467" x="4057650" y="2479675"/>
          <p14:tracePt t="78476" x="3986213" y="2479675"/>
          <p14:tracePt t="78483" x="3922713" y="2479675"/>
          <p14:tracePt t="78491" x="3859213" y="2479675"/>
          <p14:tracePt t="78499" x="3778250" y="2471738"/>
          <p14:tracePt t="78507" x="3714750" y="2463800"/>
          <p14:tracePt t="78515" x="3659188" y="2455863"/>
          <p14:tracePt t="78523" x="3595688" y="2455863"/>
          <p14:tracePt t="78531" x="3540125" y="2447925"/>
          <p14:tracePt t="78539" x="3500438" y="2439988"/>
          <p14:tracePt t="78547" x="3451225" y="2439988"/>
          <p14:tracePt t="78555" x="3419475" y="2432050"/>
          <p14:tracePt t="78563" x="3395663" y="2432050"/>
          <p14:tracePt t="78571" x="3371850" y="2424113"/>
          <p14:tracePt t="78579" x="3355975" y="2424113"/>
          <p14:tracePt t="78586" x="3340100" y="2416175"/>
          <p14:tracePt t="78602" x="3332163" y="2416175"/>
          <p14:tracePt t="78627" x="3324225" y="2416175"/>
          <p14:tracePt t="78635" x="3316288" y="2416175"/>
          <p14:tracePt t="78652" x="3308350" y="2408238"/>
          <p14:tracePt t="78659" x="3292475" y="2400300"/>
          <p14:tracePt t="78675" x="3284538" y="2392363"/>
          <p14:tracePt t="78691" x="3284538" y="2384425"/>
          <p14:tracePt t="78699" x="3284538" y="2376488"/>
          <p14:tracePt t="78715" x="3276600" y="2376488"/>
          <p14:tracePt t="78739" x="3276600" y="2368550"/>
          <p14:tracePt t="78779" x="3284538" y="2368550"/>
          <p14:tracePt t="78867" x="3276600" y="2368550"/>
          <p14:tracePt t="78875" x="3260725" y="2368550"/>
          <p14:tracePt t="78883" x="3252788" y="2376488"/>
          <p14:tracePt t="78891" x="3244850" y="2376488"/>
          <p14:tracePt t="78899" x="3213100" y="2392363"/>
          <p14:tracePt t="78907" x="3197225" y="2400300"/>
          <p14:tracePt t="78915" x="3165475" y="2408238"/>
          <p14:tracePt t="78923" x="3149600" y="2408238"/>
          <p14:tracePt t="78931" x="3141663" y="2416175"/>
          <p14:tracePt t="78939" x="3117850" y="2416175"/>
          <p14:tracePt t="78947" x="3092450" y="2424113"/>
          <p14:tracePt t="78955" x="3076575" y="2424113"/>
          <p14:tracePt t="78963" x="3060700" y="2424113"/>
          <p14:tracePt t="78971" x="3044825" y="2424113"/>
          <p14:tracePt t="78979" x="3021013" y="2424113"/>
          <p14:tracePt t="78987" x="2997200" y="2424113"/>
          <p14:tracePt t="78995" x="2981325" y="2416175"/>
          <p14:tracePt t="79003" x="2957513" y="2408238"/>
          <p14:tracePt t="79011" x="2933700" y="2400300"/>
          <p14:tracePt t="79018" x="2917825" y="2392363"/>
          <p14:tracePt t="79027" x="2901950" y="2384425"/>
          <p14:tracePt t="79034" x="2894013" y="2376488"/>
          <p14:tracePt t="79042" x="2870200" y="2368550"/>
          <p14:tracePt t="79051" x="2862263" y="2360613"/>
          <p14:tracePt t="79060" x="2854325" y="2352675"/>
          <p14:tracePt t="79067" x="2846388" y="2344738"/>
          <p14:tracePt t="79075" x="2846388" y="2336800"/>
          <p14:tracePt t="79082" x="2838450" y="2320925"/>
          <p14:tracePt t="79091" x="2830513" y="2312988"/>
          <p14:tracePt t="79099" x="2822575" y="2297113"/>
          <p14:tracePt t="79107" x="2814638" y="2281238"/>
          <p14:tracePt t="79115" x="2814638" y="2265363"/>
          <p14:tracePt t="79123" x="2814638" y="2257425"/>
          <p14:tracePt t="79131" x="2806700" y="2233613"/>
          <p14:tracePt t="79139" x="2806700" y="2224088"/>
          <p14:tracePt t="79146" x="2806700" y="2208213"/>
          <p14:tracePt t="79155" x="2806700" y="2192338"/>
          <p14:tracePt t="79163" x="2806700" y="2184400"/>
          <p14:tracePt t="79170" x="2806700" y="2168525"/>
          <p14:tracePt t="79179" x="2822575" y="2160588"/>
          <p14:tracePt t="79187" x="2822575" y="2152650"/>
          <p14:tracePt t="79195" x="2838450" y="2144713"/>
          <p14:tracePt t="79203" x="2846388" y="2136775"/>
          <p14:tracePt t="79210" x="2870200" y="2120900"/>
          <p14:tracePt t="79219" x="2886075" y="2112963"/>
          <p14:tracePt t="79227" x="2901950" y="2105025"/>
          <p14:tracePt t="79234" x="2917825" y="2097088"/>
          <p14:tracePt t="79243" x="2933700" y="2089150"/>
          <p14:tracePt t="79251" x="2941638" y="2073275"/>
          <p14:tracePt t="79259" x="2957513" y="2073275"/>
          <p14:tracePt t="79267" x="2965450" y="2065338"/>
          <p14:tracePt t="79275" x="2981325" y="2057400"/>
          <p14:tracePt t="79283" x="2989263" y="2049463"/>
          <p14:tracePt t="79291" x="3005138" y="2049463"/>
          <p14:tracePt t="79299" x="3013075" y="2041525"/>
          <p14:tracePt t="79306" x="3021013" y="2041525"/>
          <p14:tracePt t="79323" x="3028950" y="2041525"/>
          <p14:tracePt t="79330" x="3036888" y="2041525"/>
          <p14:tracePt t="79339" x="3036888" y="2033588"/>
          <p14:tracePt t="79347" x="3044825" y="2033588"/>
          <p14:tracePt t="79355" x="3052763" y="2033588"/>
          <p14:tracePt t="79362" x="3060700" y="2033588"/>
          <p14:tracePt t="79371" x="3068638" y="2033588"/>
          <p14:tracePt t="79379" x="3076575" y="2033588"/>
          <p14:tracePt t="79387" x="3084513" y="2033588"/>
          <p14:tracePt t="79395" x="3092450" y="2033588"/>
          <p14:tracePt t="79403" x="3109913" y="2041525"/>
          <p14:tracePt t="79411" x="3125788" y="2049463"/>
          <p14:tracePt t="79419" x="3133725" y="2057400"/>
          <p14:tracePt t="79427" x="3149600" y="2073275"/>
          <p14:tracePt t="79434" x="3165475" y="2089150"/>
          <p14:tracePt t="79443" x="3173413" y="2097088"/>
          <p14:tracePt t="79451" x="3189288" y="2112963"/>
          <p14:tracePt t="79459" x="3197225" y="2128838"/>
          <p14:tracePt t="79467" x="3205163" y="2136775"/>
          <p14:tracePt t="79475" x="3213100" y="2152650"/>
          <p14:tracePt t="79483" x="3213100" y="2160588"/>
          <p14:tracePt t="79491" x="3213100" y="2176463"/>
          <p14:tracePt t="79499" x="3213100" y="2192338"/>
          <p14:tracePt t="79507" x="3213100" y="2200275"/>
          <p14:tracePt t="79515" x="3213100" y="2208213"/>
          <p14:tracePt t="79523" x="3213100" y="2216150"/>
          <p14:tracePt t="79531" x="3213100" y="2233613"/>
          <p14:tracePt t="79547" x="3221038" y="2241550"/>
          <p14:tracePt t="79555" x="3221038" y="2257425"/>
          <p14:tracePt t="79571" x="3221038" y="2265363"/>
          <p14:tracePt t="79595" x="3221038" y="2273300"/>
          <p14:tracePt t="79635" x="3228975" y="2281238"/>
          <p14:tracePt t="79643" x="3244850" y="2281238"/>
          <p14:tracePt t="79651" x="3260725" y="2281238"/>
          <p14:tracePt t="79659" x="3284538" y="2281238"/>
          <p14:tracePt t="79667" x="3308350" y="2281238"/>
          <p14:tracePt t="79685" x="3371850" y="2281238"/>
          <p14:tracePt t="79690" x="3403600" y="2281238"/>
          <p14:tracePt t="79699" x="3459163" y="2289175"/>
          <p14:tracePt t="79707" x="3516313" y="2297113"/>
          <p14:tracePt t="79715" x="3571875" y="2297113"/>
          <p14:tracePt t="79723" x="3611563" y="2305050"/>
          <p14:tracePt t="79731" x="3667125" y="2312988"/>
          <p14:tracePt t="79739" x="3722688" y="2312988"/>
          <p14:tracePt t="79748" x="3778250" y="2312988"/>
          <p14:tracePt t="79755" x="3810000" y="2312988"/>
          <p14:tracePt t="79763" x="3843338" y="2312988"/>
          <p14:tracePt t="79771" x="3875088" y="2312988"/>
          <p14:tracePt t="79778" x="3898900" y="2312988"/>
          <p14:tracePt t="79787" x="3914775" y="2320925"/>
          <p14:tracePt t="79795" x="3930650" y="2320925"/>
          <p14:tracePt t="79803" x="3938588" y="2320925"/>
          <p14:tracePt t="79810" x="3946525" y="2320925"/>
          <p14:tracePt t="79819" x="3954463" y="2320925"/>
          <p14:tracePt t="79835" x="3962400" y="2320925"/>
          <p14:tracePt t="79843" x="3970338" y="2320925"/>
          <p14:tracePt t="79859" x="3978275" y="2320925"/>
          <p14:tracePt t="79875" x="3986213" y="2320925"/>
          <p14:tracePt t="79883" x="3994150" y="2320925"/>
          <p14:tracePt t="79901" x="4017963" y="2320925"/>
          <p14:tracePt t="79907" x="4033838" y="2320925"/>
          <p14:tracePt t="79915" x="4049713" y="2320925"/>
          <p14:tracePt t="79923" x="4073525" y="2320925"/>
          <p14:tracePt t="79931" x="4089400" y="2320925"/>
          <p14:tracePt t="79939" x="4121150" y="2320925"/>
          <p14:tracePt t="79947" x="4144963" y="2320925"/>
          <p14:tracePt t="79954" x="4176713" y="2320925"/>
          <p14:tracePt t="79962" x="4210050" y="2320925"/>
          <p14:tracePt t="79971" x="4249738" y="2320925"/>
          <p14:tracePt t="79979" x="4281488" y="2328863"/>
          <p14:tracePt t="79987" x="4313238" y="2328863"/>
          <p14:tracePt t="79994" x="4337050" y="2328863"/>
          <p14:tracePt t="80003" x="4360863" y="2328863"/>
          <p14:tracePt t="80011" x="4400550" y="2328863"/>
          <p14:tracePt t="80018" x="4424363" y="2336800"/>
          <p14:tracePt t="80027" x="4456113" y="2336800"/>
          <p14:tracePt t="80035" x="4479925" y="2336800"/>
          <p14:tracePt t="80043" x="4495800" y="2336800"/>
          <p14:tracePt t="80051" x="4519613" y="2336800"/>
          <p14:tracePt t="80058" x="4543425" y="2336800"/>
          <p14:tracePt t="80067" x="4551363" y="2336800"/>
          <p14:tracePt t="80075" x="4576763" y="2336800"/>
          <p14:tracePt t="80082" x="4600575" y="2336800"/>
          <p14:tracePt t="80091" x="4608513" y="2336800"/>
          <p14:tracePt t="80098" x="4640263" y="2336800"/>
          <p14:tracePt t="80107" x="4664075" y="2336800"/>
          <p14:tracePt t="80115" x="4687888" y="2336800"/>
          <p14:tracePt t="80123" x="4719638" y="2336800"/>
          <p14:tracePt t="80131" x="4743450" y="2336800"/>
          <p14:tracePt t="80139" x="4775200" y="2336800"/>
          <p14:tracePt t="80146" x="4806950" y="2336800"/>
          <p14:tracePt t="80155" x="4838700" y="2336800"/>
          <p14:tracePt t="80163" x="4870450" y="2336800"/>
          <p14:tracePt t="80171" x="4910138" y="2336800"/>
          <p14:tracePt t="80179" x="4943475" y="2336800"/>
          <p14:tracePt t="80187" x="4975225" y="2336800"/>
          <p14:tracePt t="80195" x="4999038" y="2336800"/>
          <p14:tracePt t="80203" x="5022850" y="2336800"/>
          <p14:tracePt t="80211" x="5054600" y="2328863"/>
          <p14:tracePt t="80219" x="5086350" y="2320925"/>
          <p14:tracePt t="80226" x="5126038" y="2320925"/>
          <p14:tracePt t="80235" x="5157788" y="2320925"/>
          <p14:tracePt t="80242" x="5197475" y="2320925"/>
          <p14:tracePt t="80251" x="5229225" y="2312988"/>
          <p14:tracePt t="80259" x="5276850" y="2312988"/>
          <p14:tracePt t="80267" x="5310188" y="2312988"/>
          <p14:tracePt t="80275" x="5357813" y="2312988"/>
          <p14:tracePt t="80282" x="5389563" y="2312988"/>
          <p14:tracePt t="80291" x="5421313" y="2305050"/>
          <p14:tracePt t="80299" x="5445125" y="2297113"/>
          <p14:tracePt t="80307" x="5492750" y="2297113"/>
          <p14:tracePt t="80314" x="5516563" y="2289175"/>
          <p14:tracePt t="80323" x="5540375" y="2289175"/>
          <p14:tracePt t="80331" x="5556250" y="2289175"/>
          <p14:tracePt t="80339" x="5564188" y="2289175"/>
          <p14:tracePt t="80347" x="5572125" y="2289175"/>
          <p14:tracePt t="80523" x="5580063" y="2289175"/>
          <p14:tracePt t="80827" x="5556250" y="2289175"/>
          <p14:tracePt t="80835" x="5540375" y="2289175"/>
          <p14:tracePt t="80843" x="5524500" y="2289175"/>
          <p14:tracePt t="80851" x="5500688" y="2289175"/>
          <p14:tracePt t="80859" x="5476875" y="2289175"/>
          <p14:tracePt t="80867" x="5453063" y="2289175"/>
          <p14:tracePt t="80875" x="5429250" y="2289175"/>
          <p14:tracePt t="80883" x="5397500" y="2289175"/>
          <p14:tracePt t="80891" x="5373688" y="2289175"/>
          <p14:tracePt t="80907" x="5292725" y="2289175"/>
          <p14:tracePt t="80923" x="5189538" y="2289175"/>
          <p14:tracePt t="80932" x="5133975" y="2289175"/>
          <p14:tracePt t="80939" x="5086350" y="2289175"/>
          <p14:tracePt t="80947" x="5038725" y="2289175"/>
          <p14:tracePt t="80955" x="4967288" y="2289175"/>
          <p14:tracePt t="80963" x="4918075" y="2289175"/>
          <p14:tracePt t="80971" x="4854575" y="2289175"/>
          <p14:tracePt t="80979" x="4799013" y="2289175"/>
          <p14:tracePt t="80987" x="4751388" y="2289175"/>
          <p14:tracePt t="80994" x="4711700" y="2289175"/>
          <p14:tracePt t="81003" x="4679950" y="2281238"/>
          <p14:tracePt t="81011" x="4656138" y="2281238"/>
          <p14:tracePt t="81019" x="4640263" y="2273300"/>
          <p14:tracePt t="81035" x="4624388" y="2265363"/>
          <p14:tracePt t="81100" x="4616450" y="2265363"/>
          <p14:tracePt t="81227" x="4616450" y="2257425"/>
          <p14:tracePt t="81243" x="4608513" y="2257425"/>
          <p14:tracePt t="81379" x="4616450" y="2249488"/>
          <p14:tracePt t="81395" x="4624388" y="2249488"/>
          <p14:tracePt t="81411" x="4632325" y="2241550"/>
          <p14:tracePt t="81419" x="4640263" y="2241550"/>
          <p14:tracePt t="81435" x="4648200" y="2241550"/>
          <p14:tracePt t="81451" x="4656138" y="2241550"/>
          <p14:tracePt t="81563" x="4656138" y="2233613"/>
          <p14:tracePt t="81570" x="4656138" y="2224088"/>
          <p14:tracePt t="81579" x="4648200" y="2216150"/>
          <p14:tracePt t="81587" x="4648200" y="2200275"/>
          <p14:tracePt t="81595" x="4624388" y="2192338"/>
          <p14:tracePt t="81603" x="4616450" y="2176463"/>
          <p14:tracePt t="81611" x="4600575" y="2160588"/>
          <p14:tracePt t="81619" x="4584700" y="2152650"/>
          <p14:tracePt t="81627" x="4567238" y="2136775"/>
          <p14:tracePt t="81634" x="4559300" y="2128838"/>
          <p14:tracePt t="81643" x="4543425" y="2120900"/>
          <p14:tracePt t="81652" x="4535488" y="2105025"/>
          <p14:tracePt t="81659" x="4519613" y="2089150"/>
          <p14:tracePt t="81715" x="4511675" y="2089150"/>
          <p14:tracePt t="81731" x="4511675" y="2081213"/>
          <p14:tracePt t="81779" x="4519613" y="2073275"/>
          <p14:tracePt t="81795" x="4527550" y="2073275"/>
          <p14:tracePt t="81819" x="4535488" y="2065338"/>
          <p14:tracePt t="81827" x="4543425" y="2057400"/>
          <p14:tracePt t="81851" x="4551363" y="2057400"/>
          <p14:tracePt t="81859" x="4559300" y="2057400"/>
          <p14:tracePt t="81867" x="4559300" y="2049463"/>
          <p14:tracePt t="81875" x="4567238" y="2049463"/>
          <p14:tracePt t="81885" x="4576763" y="2049463"/>
          <p14:tracePt t="81891" x="4584700" y="2049463"/>
          <p14:tracePt t="81907" x="4600575" y="2049463"/>
          <p14:tracePt t="81923" x="4608513" y="2049463"/>
          <p14:tracePt t="81931" x="4632325" y="2041525"/>
          <p14:tracePt t="81939" x="4640263" y="2041525"/>
          <p14:tracePt t="81946" x="4656138" y="2041525"/>
          <p14:tracePt t="81955" x="4672013" y="2041525"/>
          <p14:tracePt t="81963" x="4695825" y="2041525"/>
          <p14:tracePt t="81971" x="4711700" y="2041525"/>
          <p14:tracePt t="81979" x="4735513" y="2041525"/>
          <p14:tracePt t="81987" x="4751388" y="2041525"/>
          <p14:tracePt t="81995" x="4775200" y="2041525"/>
          <p14:tracePt t="82003" x="4799013" y="2041525"/>
          <p14:tracePt t="82011" x="4814888" y="2041525"/>
          <p14:tracePt t="82019" x="4830763" y="2049463"/>
          <p14:tracePt t="82027" x="4838700" y="2049463"/>
          <p14:tracePt t="82035" x="4854575" y="2049463"/>
          <p14:tracePt t="82043" x="4870450" y="2049463"/>
          <p14:tracePt t="82051" x="4886325" y="2049463"/>
          <p14:tracePt t="82059" x="4910138" y="2049463"/>
          <p14:tracePt t="82067" x="4926013" y="2049463"/>
          <p14:tracePt t="82075" x="4951413" y="2049463"/>
          <p14:tracePt t="82083" x="4967288" y="2049463"/>
          <p14:tracePt t="82091" x="4983163" y="2049463"/>
          <p14:tracePt t="82099" x="4991100" y="2049463"/>
          <p14:tracePt t="82107" x="5006975" y="2049463"/>
          <p14:tracePt t="82115" x="5014913" y="2049463"/>
          <p14:tracePt t="82123" x="5022850" y="2049463"/>
          <p14:tracePt t="82131" x="5030788" y="2049463"/>
          <p14:tracePt t="82260" x="5030788" y="2057400"/>
          <p14:tracePt t="82307" x="5030788" y="2073275"/>
          <p14:tracePt t="82315" x="5030788" y="2089150"/>
          <p14:tracePt t="82323" x="5038725" y="2105025"/>
          <p14:tracePt t="82331" x="5038725" y="2112963"/>
          <p14:tracePt t="82339" x="5038725" y="2128838"/>
          <p14:tracePt t="82347" x="5038725" y="2144713"/>
          <p14:tracePt t="82355" x="5046663" y="2160588"/>
          <p14:tracePt t="82363" x="5046663" y="2168525"/>
          <p14:tracePt t="82371" x="5054600" y="2176463"/>
          <p14:tracePt t="82379" x="5054600" y="2192338"/>
          <p14:tracePt t="82387" x="5054600" y="2200275"/>
          <p14:tracePt t="82395" x="5054600" y="2208213"/>
          <p14:tracePt t="82403" x="5062538" y="2208213"/>
          <p14:tracePt t="82419" x="5062538" y="2216150"/>
          <p14:tracePt t="82635" x="5054600" y="2216150"/>
          <p14:tracePt t="82643" x="5046663" y="2216150"/>
          <p14:tracePt t="82651" x="5030788" y="2216150"/>
          <p14:tracePt t="82659" x="5006975" y="2216150"/>
          <p14:tracePt t="82667" x="4991100" y="2216150"/>
          <p14:tracePt t="82675" x="4967288" y="2216150"/>
          <p14:tracePt t="82683" x="4943475" y="2216150"/>
          <p14:tracePt t="82691" x="4926013" y="2216150"/>
          <p14:tracePt t="82699" x="4902200" y="2224088"/>
          <p14:tracePt t="82707" x="4878388" y="2224088"/>
          <p14:tracePt t="82715" x="4862513" y="2233613"/>
          <p14:tracePt t="82723" x="4830763" y="2233613"/>
          <p14:tracePt t="82731" x="4806950" y="2241550"/>
          <p14:tracePt t="82739" x="4775200" y="2241550"/>
          <p14:tracePt t="82747" x="4751388" y="2241550"/>
          <p14:tracePt t="82755" x="4727575" y="2241550"/>
          <p14:tracePt t="82763" x="4695825" y="2241550"/>
          <p14:tracePt t="82771" x="4664075" y="2241550"/>
          <p14:tracePt t="82779" x="4632325" y="2249488"/>
          <p14:tracePt t="82787" x="4600575" y="2249488"/>
          <p14:tracePt t="82795" x="4559300" y="2249488"/>
          <p14:tracePt t="82803" x="4527550" y="2249488"/>
          <p14:tracePt t="82811" x="4487863" y="2249488"/>
          <p14:tracePt t="82819" x="4456113" y="2249488"/>
          <p14:tracePt t="82827" x="4432300" y="2257425"/>
          <p14:tracePt t="82835" x="4416425" y="2257425"/>
          <p14:tracePt t="82843" x="4400550" y="2257425"/>
          <p14:tracePt t="82851" x="4392613" y="2257425"/>
          <p14:tracePt t="82859" x="4384675" y="2257425"/>
          <p14:tracePt t="82875" x="4376738" y="2257425"/>
          <p14:tracePt t="82979" x="4368800" y="2249488"/>
          <p14:tracePt t="82987" x="4368800" y="2241550"/>
          <p14:tracePt t="82995" x="4368800" y="2233613"/>
          <p14:tracePt t="83003" x="4360863" y="2216150"/>
          <p14:tracePt t="83011" x="4352925" y="2208213"/>
          <p14:tracePt t="83019" x="4352925" y="2192338"/>
          <p14:tracePt t="83027" x="4344988" y="2176463"/>
          <p14:tracePt t="83035" x="4337050" y="2160588"/>
          <p14:tracePt t="83043" x="4329113" y="2144713"/>
          <p14:tracePt t="83051" x="4329113" y="2136775"/>
          <p14:tracePt t="83059" x="4329113" y="2120900"/>
          <p14:tracePt t="83067" x="4321175" y="2112963"/>
          <p14:tracePt t="83075" x="4321175" y="2105025"/>
          <p14:tracePt t="83083" x="4321175" y="2089150"/>
          <p14:tracePt t="83091" x="4313238" y="2089150"/>
          <p14:tracePt t="83099" x="4313238" y="2081213"/>
          <p14:tracePt t="83115" x="4313238" y="2073275"/>
          <p14:tracePt t="83131" x="4313238" y="2065338"/>
          <p14:tracePt t="83155" x="4313238" y="2057400"/>
          <p14:tracePt t="83259" x="4321175" y="2057400"/>
          <p14:tracePt t="83275" x="4329113" y="2049463"/>
          <p14:tracePt t="83307" x="4344988" y="2049463"/>
          <p14:tracePt t="83315" x="4352925" y="2049463"/>
          <p14:tracePt t="83331" x="4368800" y="2049463"/>
          <p14:tracePt t="83339" x="4376738" y="2049463"/>
          <p14:tracePt t="83347" x="4400550" y="2049463"/>
          <p14:tracePt t="83354" x="4416425" y="2049463"/>
          <p14:tracePt t="83363" x="4440238" y="2049463"/>
          <p14:tracePt t="83371" x="4471988" y="2049463"/>
          <p14:tracePt t="83379" x="4503738" y="2049463"/>
          <p14:tracePt t="83387" x="4551363" y="2049463"/>
          <p14:tracePt t="83395" x="4584700" y="2049463"/>
          <p14:tracePt t="83403" x="4624388" y="2049463"/>
          <p14:tracePt t="83411" x="4648200" y="2049463"/>
          <p14:tracePt t="83419" x="4672013" y="2049463"/>
          <p14:tracePt t="83427" x="4695825" y="2049463"/>
          <p14:tracePt t="83435" x="4719638" y="2049463"/>
          <p14:tracePt t="83443" x="4735513" y="2049463"/>
          <p14:tracePt t="83451" x="4743450" y="2049463"/>
          <p14:tracePt t="83460" x="4751388" y="2049463"/>
          <p14:tracePt t="83467" x="4759325" y="2049463"/>
          <p14:tracePt t="83533" x="4791075" y="2049463"/>
          <p14:tracePt t="83539" x="4799013" y="2049463"/>
          <p14:tracePt t="83547" x="4822825" y="2065338"/>
          <p14:tracePt t="83556" x="4846638" y="2065338"/>
          <p14:tracePt t="83615" x="4991100" y="2097088"/>
          <p14:tracePt t="83619" x="4999038" y="2097088"/>
          <p14:tracePt t="83931" x="4999038" y="2105025"/>
          <p14:tracePt t="83939" x="4999038" y="2120900"/>
          <p14:tracePt t="83955" x="4999038" y="2136775"/>
          <p14:tracePt t="83963" x="4999038" y="2144713"/>
          <p14:tracePt t="83971" x="5006975" y="2152650"/>
          <p14:tracePt t="83987" x="5014913" y="2160588"/>
          <p14:tracePt t="83995" x="5014913" y="2168525"/>
          <p14:tracePt t="84011" x="5014913" y="2176463"/>
          <p14:tracePt t="84019" x="5022850" y="2176463"/>
          <p14:tracePt t="84283" x="5022850" y="2192338"/>
          <p14:tracePt t="84299" x="5022850" y="2200275"/>
          <p14:tracePt t="84307" x="5022850" y="2208213"/>
          <p14:tracePt t="84323" x="5022850" y="2224088"/>
          <p14:tracePt t="84339" x="5022850" y="2233613"/>
          <p14:tracePt t="84355" x="5030788" y="2233613"/>
          <p14:tracePt t="86155" x="5038725" y="2241550"/>
          <p14:tracePt t="86205" x="5046663" y="2257425"/>
          <p14:tracePt t="86211" x="5046663" y="2273300"/>
          <p14:tracePt t="86219" x="5062538" y="2289175"/>
          <p14:tracePt t="86227" x="5070475" y="2297113"/>
          <p14:tracePt t="86243" x="5070475" y="2305050"/>
          <p14:tracePt t="86267" x="5062538" y="2305050"/>
          <p14:tracePt t="86275" x="5038725" y="2297113"/>
          <p14:tracePt t="86282" x="5014913" y="2289175"/>
          <p14:tracePt t="86290" x="4975225" y="2273300"/>
          <p14:tracePt t="86299" x="4943475" y="2257425"/>
          <p14:tracePt t="86307" x="4894263" y="2249488"/>
          <p14:tracePt t="86403" x="4870450" y="2249488"/>
          <p14:tracePt t="86411" x="4822825" y="2305050"/>
          <p14:tracePt t="86419" x="4759325" y="2376488"/>
          <p14:tracePt t="86427" x="4687888" y="2455863"/>
          <p14:tracePt t="86434" x="4616450" y="2535238"/>
          <p14:tracePt t="86443" x="4576763" y="2616200"/>
          <p14:tracePt t="86451" x="4543425" y="2679700"/>
          <p14:tracePt t="86459" x="4543425" y="2687638"/>
          <p14:tracePt t="86467" x="4543425" y="2703513"/>
          <p14:tracePt t="86475" x="4535488" y="2719388"/>
          <p14:tracePt t="86483" x="4535488" y="2727325"/>
          <p14:tracePt t="86491" x="4535488" y="2735263"/>
          <p14:tracePt t="86507" x="4543425" y="2735263"/>
          <p14:tracePt t="86514" x="4584700" y="2751138"/>
          <p14:tracePt t="86522" x="4632325" y="2759075"/>
          <p14:tracePt t="86530" x="4687888" y="2767013"/>
          <p14:tracePt t="86539" x="4743450" y="2774950"/>
          <p14:tracePt t="86546" x="4814888" y="2774950"/>
          <p14:tracePt t="86554" x="4878388" y="2782888"/>
          <p14:tracePt t="86563" x="4943475" y="2790825"/>
          <p14:tracePt t="86571" x="4999038" y="2790825"/>
          <p14:tracePt t="86578" x="5054600" y="2798763"/>
          <p14:tracePt t="86586" x="5110163" y="2798763"/>
          <p14:tracePt t="86594" x="5149850" y="2798763"/>
          <p14:tracePt t="86602" x="5197475" y="2806700"/>
          <p14:tracePt t="86611" x="5237163" y="2806700"/>
          <p14:tracePt t="86618" x="5268913" y="2806700"/>
          <p14:tracePt t="86627" x="5300663" y="2806700"/>
          <p14:tracePt t="86635" x="5334000" y="2806700"/>
          <p14:tracePt t="86643" x="5357813" y="2806700"/>
          <p14:tracePt t="86651" x="5381625" y="2806700"/>
          <p14:tracePt t="86658" x="5405438" y="2798763"/>
          <p14:tracePt t="86666" x="5437188" y="2790825"/>
          <p14:tracePt t="86675" x="5453063" y="2790825"/>
          <p14:tracePt t="86682" x="5484813" y="2774950"/>
          <p14:tracePt t="86691" x="5508625" y="2767013"/>
          <p14:tracePt t="86698" x="5548313" y="2751138"/>
          <p14:tracePt t="86706" x="5572125" y="2751138"/>
          <p14:tracePt t="86714" x="5603875" y="2743200"/>
          <p14:tracePt t="86723" x="5627688" y="2735263"/>
          <p14:tracePt t="86730" x="5651500" y="2719388"/>
          <p14:tracePt t="86738" x="5676900" y="2719388"/>
          <p14:tracePt t="86746" x="5716588" y="2711450"/>
          <p14:tracePt t="86754" x="5740400" y="2703513"/>
          <p14:tracePt t="86762" x="5756275" y="2687638"/>
          <p14:tracePt t="86771" x="5788025" y="2687638"/>
          <p14:tracePt t="86778" x="5803900" y="2671763"/>
          <p14:tracePt t="86786" x="5827713" y="2663825"/>
          <p14:tracePt t="86795" x="5859463" y="2655888"/>
          <p14:tracePt t="86802" x="5883275" y="2647950"/>
          <p14:tracePt t="86811" x="5899150" y="2632075"/>
          <p14:tracePt t="86818" x="5922963" y="2624138"/>
          <p14:tracePt t="86826" x="5954713" y="2608263"/>
          <p14:tracePt t="86835" x="5978525" y="2600325"/>
          <p14:tracePt t="86842" x="5994400" y="2584450"/>
          <p14:tracePt t="86851" x="6018213" y="2566988"/>
          <p14:tracePt t="86859" x="6059488" y="2559050"/>
          <p14:tracePt t="86866" x="6075363" y="2543175"/>
          <p14:tracePt t="86875" x="6099175" y="2535238"/>
          <p14:tracePt t="86885" x="6138863" y="2519363"/>
          <p14:tracePt t="86890" x="6154738" y="2511425"/>
          <p14:tracePt t="86899" x="6178550" y="2495550"/>
          <p14:tracePt t="86907" x="6202363" y="2495550"/>
          <p14:tracePt t="86915" x="6218238" y="2487613"/>
          <p14:tracePt t="86923" x="6242050" y="2479675"/>
          <p14:tracePt t="86930" x="6249988" y="2479675"/>
          <p14:tracePt t="86938" x="6257925" y="2479675"/>
          <p14:tracePt t="87067" x="6242050" y="2487613"/>
          <p14:tracePt t="87075" x="6226175" y="2503488"/>
          <p14:tracePt t="87083" x="6218238" y="2503488"/>
          <p14:tracePt t="87091" x="6210300" y="2511425"/>
          <p14:tracePt t="87098" x="6194425" y="2519363"/>
          <p14:tracePt t="87106" x="6178550" y="2519363"/>
          <p14:tracePt t="87115" x="6162675" y="2519363"/>
          <p14:tracePt t="87123" x="6146800" y="2519363"/>
          <p14:tracePt t="87130" x="6130925" y="2519363"/>
          <p14:tracePt t="87139" x="6115050" y="2519363"/>
          <p14:tracePt t="87147" x="6099175" y="2519363"/>
          <p14:tracePt t="87155" x="6075363" y="2519363"/>
          <p14:tracePt t="87163" x="6059488" y="2503488"/>
          <p14:tracePt t="87170" x="6043613" y="2503488"/>
          <p14:tracePt t="87179" x="6018213" y="2487613"/>
          <p14:tracePt t="87186" x="5994400" y="2471738"/>
          <p14:tracePt t="87195" x="5978525" y="2455863"/>
          <p14:tracePt t="87202" x="5962650" y="2439988"/>
          <p14:tracePt t="87210" x="5938838" y="2424113"/>
          <p14:tracePt t="87219" x="5922963" y="2408238"/>
          <p14:tracePt t="87227" x="5899150" y="2384425"/>
          <p14:tracePt t="87235" x="5899150" y="2360613"/>
          <p14:tracePt t="87243" x="5883275" y="2336800"/>
          <p14:tracePt t="87251" x="5875338" y="2320925"/>
          <p14:tracePt t="87259" x="5875338" y="2305050"/>
          <p14:tracePt t="87266" x="5867400" y="2281238"/>
          <p14:tracePt t="87275" x="5859463" y="2265363"/>
          <p14:tracePt t="87283" x="5859463" y="2241550"/>
          <p14:tracePt t="87291" x="5851525" y="2216150"/>
          <p14:tracePt t="87299" x="5851525" y="2200275"/>
          <p14:tracePt t="87307" x="5843588" y="2176463"/>
          <p14:tracePt t="87315" x="5843588" y="2160588"/>
          <p14:tracePt t="87323" x="5843588" y="2144713"/>
          <p14:tracePt t="87330" x="5843588" y="2120900"/>
          <p14:tracePt t="87339" x="5843588" y="2105025"/>
          <p14:tracePt t="87346" x="5843588" y="2089150"/>
          <p14:tracePt t="87355" x="5843588" y="2065338"/>
          <p14:tracePt t="87363" x="5843588" y="2049463"/>
          <p14:tracePt t="87370" x="5859463" y="2033588"/>
          <p14:tracePt t="87378" x="5859463" y="2025650"/>
          <p14:tracePt t="87387" x="5875338" y="2001838"/>
          <p14:tracePt t="87394" x="5883275" y="1993900"/>
          <p14:tracePt t="87402" x="5899150" y="1978025"/>
          <p14:tracePt t="87410" x="5907088" y="1970088"/>
          <p14:tracePt t="87419" x="5922963" y="1962150"/>
          <p14:tracePt t="87426" x="5938838" y="1946275"/>
          <p14:tracePt t="87434" x="5946775" y="1938338"/>
          <p14:tracePt t="87443" x="5970588" y="1930400"/>
          <p14:tracePt t="87451" x="5986463" y="1914525"/>
          <p14:tracePt t="87467" x="6002338" y="1914525"/>
          <p14:tracePt t="87475" x="6010275" y="1906588"/>
          <p14:tracePt t="87482" x="6026150" y="1906588"/>
          <p14:tracePt t="87498" x="6034088" y="1906588"/>
          <p14:tracePt t="87507" x="6043613" y="1906588"/>
          <p14:tracePt t="87523" x="6051550" y="1906588"/>
          <p14:tracePt t="87539" x="6059488" y="1906588"/>
          <p14:tracePt t="87546" x="6075363" y="1906588"/>
          <p14:tracePt t="87555" x="6091238" y="1906588"/>
          <p14:tracePt t="87562" x="6115050" y="1922463"/>
          <p14:tracePt t="87570" x="6146800" y="1938338"/>
          <p14:tracePt t="87579" x="6178550" y="1954213"/>
          <p14:tracePt t="87587" x="6218238" y="1985963"/>
          <p14:tracePt t="87595" x="6265863" y="2009775"/>
          <p14:tracePt t="87603" x="6305550" y="2033588"/>
          <p14:tracePt t="87611" x="6329363" y="2057400"/>
          <p14:tracePt t="87619" x="6361113" y="2089150"/>
          <p14:tracePt t="87627" x="6376988" y="2120900"/>
          <p14:tracePt t="87634" x="6392863" y="2144713"/>
          <p14:tracePt t="87643" x="6410325" y="2160588"/>
          <p14:tracePt t="87651" x="6410325" y="2184400"/>
          <p14:tracePt t="87659" x="6410325" y="2208213"/>
          <p14:tracePt t="87666" x="6410325" y="2224088"/>
          <p14:tracePt t="87675" x="6410325" y="2249488"/>
          <p14:tracePt t="87682" x="6410325" y="2265363"/>
          <p14:tracePt t="87691" x="6402388" y="2281238"/>
          <p14:tracePt t="87698" x="6402388" y="2289175"/>
          <p14:tracePt t="87707" x="6392863" y="2305050"/>
          <p14:tracePt t="87723" x="6384925" y="2312988"/>
          <p14:tracePt t="87739" x="6384925" y="2320925"/>
          <p14:tracePt t="87795" x="6376988" y="2320925"/>
          <p14:tracePt t="87803" x="6369050" y="2320925"/>
          <p14:tracePt t="87835" x="6361113" y="2320925"/>
          <p14:tracePt t="87843" x="6361113" y="2328863"/>
          <p14:tracePt t="87859" x="6353175" y="2328863"/>
          <p14:tracePt t="87883" x="6345238" y="2336800"/>
          <p14:tracePt t="87891" x="6337300" y="2344738"/>
          <p14:tracePt t="87899" x="6329363" y="2352675"/>
          <p14:tracePt t="87907" x="6321425" y="2368550"/>
          <p14:tracePt t="87914" x="6305550" y="2384425"/>
          <p14:tracePt t="87923" x="6273800" y="2416175"/>
          <p14:tracePt t="87931" x="6249988" y="2447925"/>
          <p14:tracePt t="87939" x="6210300" y="2487613"/>
          <p14:tracePt t="87947" x="6170613" y="2527300"/>
          <p14:tracePt t="87954" x="6122988" y="2584450"/>
          <p14:tracePt t="87962" x="6059488" y="2640013"/>
          <p14:tracePt t="87971" x="6010275" y="2679700"/>
          <p14:tracePt t="87979" x="5978525" y="2703513"/>
          <p14:tracePt t="87987" x="5954713" y="2727325"/>
          <p14:tracePt t="87995" x="5938838" y="2743200"/>
          <p14:tracePt t="88002" x="5922963" y="2759075"/>
          <p14:tracePt t="88018" x="5922963" y="2767013"/>
          <p14:tracePt t="88227" x="5915025" y="2782888"/>
          <p14:tracePt t="88234" x="5899150" y="2798763"/>
          <p14:tracePt t="88243" x="5891213" y="2814638"/>
          <p14:tracePt t="88250" x="5867400" y="2838450"/>
          <p14:tracePt t="88259" x="5859463" y="2862263"/>
          <p14:tracePt t="88266" x="5827713" y="2894013"/>
          <p14:tracePt t="88275" x="5811838" y="2919413"/>
          <p14:tracePt t="88282" x="5780088" y="2943225"/>
          <p14:tracePt t="88291" x="5756275" y="2974975"/>
          <p14:tracePt t="88298" x="5724525" y="2998788"/>
          <p14:tracePt t="88307" x="5700713" y="3022600"/>
          <p14:tracePt t="88315" x="5676900" y="3038475"/>
          <p14:tracePt t="88323" x="5659438" y="3054350"/>
          <p14:tracePt t="88331" x="5651500" y="3062288"/>
          <p14:tracePt t="88339" x="5643563" y="3070225"/>
          <p14:tracePt t="88346" x="5643563" y="3086100"/>
          <p14:tracePt t="88354" x="5635625" y="3086100"/>
          <p14:tracePt t="88363" x="5627688" y="3094038"/>
          <p14:tracePt t="88387" x="5627688" y="3101975"/>
          <p14:tracePt t="88395" x="5627688" y="3109913"/>
          <p14:tracePt t="89474" x="5627688" y="3117850"/>
          <p14:tracePt t="89482" x="5619750" y="3117850"/>
          <p14:tracePt t="89491" x="5619750" y="3125788"/>
          <p14:tracePt t="92699" x="5619750" y="3117850"/>
          <p14:tracePt t="92747" x="5627688" y="3117850"/>
          <p14:tracePt t="92835" x="5635625" y="3117850"/>
          <p14:tracePt t="92915" x="5635625" y="3109913"/>
          <p14:tracePt t="92923" x="5643563" y="3109913"/>
          <p14:tracePt t="92931" x="5643563" y="3101975"/>
          <p14:tracePt t="92955" x="5651500" y="3101975"/>
          <p14:tracePt t="92995" x="5651500" y="3094038"/>
          <p14:tracePt t="93051" x="5659438" y="3094038"/>
          <p14:tracePt t="93123" x="5667375" y="3094038"/>
          <p14:tracePt t="93691" x="5667375" y="3086100"/>
          <p14:tracePt t="93715" x="5676900" y="3086100"/>
          <p14:tracePt t="93731" x="5676900" y="3078163"/>
          <p14:tracePt t="93739" x="5684838" y="3078163"/>
          <p14:tracePt t="93755" x="5684838" y="3070225"/>
          <p14:tracePt t="93763" x="5692775" y="3070225"/>
          <p14:tracePt t="93819" x="5700713" y="3070225"/>
          <p14:tracePt t="93844" x="5700713" y="3062288"/>
          <p14:tracePt t="94267" x="5708650" y="3062288"/>
          <p14:tracePt t="95235" x="5708650" y="3054350"/>
          <p14:tracePt t="95243" x="5716588" y="3054350"/>
          <p14:tracePt t="95259" x="5716588" y="3046413"/>
          <p14:tracePt t="95267" x="5716588" y="3038475"/>
          <p14:tracePt t="95307" x="5724525" y="3038475"/>
          <p14:tracePt t="95331" x="5724525" y="3030538"/>
          <p14:tracePt t="96260" x="5732463" y="3030538"/>
          <p14:tracePt t="96283" x="5740400" y="3022600"/>
          <p14:tracePt t="96314" x="5740400" y="3014663"/>
          <p14:tracePt t="96331" x="5740400" y="3006725"/>
          <p14:tracePt t="96339" x="5748338" y="3006725"/>
          <p14:tracePt t="96363" x="5748338" y="2998788"/>
          <p14:tracePt t="96387" x="5756275" y="2998788"/>
          <p14:tracePt t="96395" x="5756275" y="2990850"/>
          <p14:tracePt t="98523" x="5756275" y="3006725"/>
          <p14:tracePt t="98531" x="5756275" y="3014663"/>
          <p14:tracePt t="98539" x="5756275" y="3022600"/>
          <p14:tracePt t="98547" x="5756275" y="3038475"/>
          <p14:tracePt t="98555" x="5748338" y="3062288"/>
          <p14:tracePt t="98563" x="5748338" y="3086100"/>
          <p14:tracePt t="98571" x="5748338" y="3117850"/>
          <p14:tracePt t="98579" x="5748338" y="3141663"/>
          <p14:tracePt t="98586" x="5748338" y="3165475"/>
          <p14:tracePt t="98595" x="5748338" y="3189288"/>
          <p14:tracePt t="98603" x="5748338" y="3205163"/>
          <p14:tracePt t="98618" x="5748338" y="3213100"/>
          <p14:tracePt t="98643" x="5732463" y="3221038"/>
          <p14:tracePt t="98652" x="5708650" y="3221038"/>
          <p14:tracePt t="98717" x="5659438" y="3189288"/>
          <p14:tracePt t="98883" x="5643563" y="3189288"/>
          <p14:tracePt t="98890" x="5611813" y="3189288"/>
          <p14:tracePt t="98898" x="5564188" y="3189288"/>
          <p14:tracePt t="98906" x="5516563" y="3189288"/>
          <p14:tracePt t="98914" x="5461000" y="3189288"/>
          <p14:tracePt t="98922" x="5405438" y="3213100"/>
          <p14:tracePt t="98930" x="5334000" y="3244850"/>
          <p14:tracePt t="98938" x="5284788" y="3278188"/>
          <p14:tracePt t="98946" x="5260975" y="3317875"/>
          <p14:tracePt t="98954" x="5245100" y="3341688"/>
          <p14:tracePt t="98967" x="5229225" y="3349625"/>
          <p14:tracePt t="98970" x="5213350" y="3349625"/>
          <p14:tracePt t="98978" x="5197475" y="3365500"/>
          <p14:tracePt t="98986" x="5189538" y="3373438"/>
          <p14:tracePt t="98994" x="5157788" y="3389313"/>
          <p14:tracePt t="99002" x="5141913" y="3405188"/>
          <p14:tracePt t="99010" x="5133975" y="3429000"/>
          <p14:tracePt t="99018" x="5118100" y="3460750"/>
          <p14:tracePt t="99026" x="5102225" y="3484563"/>
          <p14:tracePt t="99034" x="5086350" y="3508375"/>
          <p14:tracePt t="99042" x="5070475" y="3540125"/>
          <p14:tracePt t="99050" x="5054600" y="3563938"/>
          <p14:tracePt t="99058" x="5030788" y="3605213"/>
          <p14:tracePt t="99067" x="5022850" y="3629025"/>
          <p14:tracePt t="99074" x="5006975" y="3668713"/>
          <p14:tracePt t="99083" x="4991100" y="3700463"/>
          <p14:tracePt t="99090" x="4975225" y="3740150"/>
          <p14:tracePt t="99099" x="4967288" y="3763963"/>
          <p14:tracePt t="99106" x="4967288" y="3795713"/>
          <p14:tracePt t="99114" x="4967288" y="3843338"/>
          <p14:tracePt t="99122" x="4967288" y="3875088"/>
          <p14:tracePt t="99130" x="4967288" y="3906838"/>
          <p14:tracePt t="99138" x="4967288" y="3948113"/>
          <p14:tracePt t="99146" x="4967288" y="3987800"/>
          <p14:tracePt t="99154" x="4983163" y="4035425"/>
          <p14:tracePt t="99162" x="4991100" y="4059238"/>
          <p14:tracePt t="99170" x="4999038" y="4090988"/>
          <p14:tracePt t="99178" x="5014913" y="4114800"/>
          <p14:tracePt t="99186" x="5014913" y="4154488"/>
          <p14:tracePt t="99195" x="5030788" y="4178300"/>
          <p14:tracePt t="99202" x="5054600" y="4217988"/>
          <p14:tracePt t="99211" x="5078413" y="4241800"/>
          <p14:tracePt t="99219" x="5086350" y="4257675"/>
          <p14:tracePt t="99227" x="5102225" y="4281488"/>
          <p14:tracePt t="99235" x="5118100" y="4298950"/>
          <p14:tracePt t="99243" x="5126038" y="4314825"/>
          <p14:tracePt t="99251" x="5149850" y="4330700"/>
          <p14:tracePt t="99259" x="5165725" y="4354513"/>
          <p14:tracePt t="99267" x="5181600" y="4362450"/>
          <p14:tracePt t="99275" x="5205413" y="4386263"/>
          <p14:tracePt t="99282" x="5229225" y="4394200"/>
          <p14:tracePt t="99291" x="5245100" y="4425950"/>
          <p14:tracePt t="99299" x="5260975" y="4441825"/>
          <p14:tracePt t="99307" x="5276850" y="4457700"/>
          <p14:tracePt t="99314" x="5292725" y="4481513"/>
          <p14:tracePt t="99323" x="5318125" y="4497388"/>
          <p14:tracePt t="99331" x="5334000" y="4513263"/>
          <p14:tracePt t="99339" x="5341938" y="4537075"/>
          <p14:tracePt t="99347" x="5365750" y="4560888"/>
          <p14:tracePt t="99355" x="5389563" y="4584700"/>
          <p14:tracePt t="99362" x="5413375" y="4616450"/>
          <p14:tracePt t="99370" x="5429250" y="4641850"/>
          <p14:tracePt t="99379" x="5461000" y="4665663"/>
          <p14:tracePt t="99387" x="5476875" y="4689475"/>
          <p14:tracePt t="99395" x="5508625" y="4721225"/>
          <p14:tracePt t="99402" x="5532438" y="4745038"/>
          <p14:tracePt t="99411" x="5556250" y="4760913"/>
          <p14:tracePt t="99419" x="5580063" y="4792663"/>
          <p14:tracePt t="99427" x="5611813" y="4808538"/>
          <p14:tracePt t="99434" x="5627688" y="4824413"/>
          <p14:tracePt t="99443" x="5651500" y="4832350"/>
          <p14:tracePt t="99451" x="5667375" y="4848225"/>
          <p14:tracePt t="99459" x="5692775" y="4856163"/>
          <p14:tracePt t="99467" x="5708650" y="4856163"/>
          <p14:tracePt t="99475" x="5716588" y="4864100"/>
          <p14:tracePt t="99482" x="5724525" y="4864100"/>
          <p14:tracePt t="99491" x="5732463" y="4864100"/>
          <p14:tracePt t="99499" x="5740400" y="4864100"/>
          <p14:tracePt t="99507" x="5748338" y="4864100"/>
          <p14:tracePt t="99514" x="5748338" y="4856163"/>
          <p14:tracePt t="99523" x="5756275" y="4856163"/>
          <p14:tracePt t="99531" x="5764213" y="4840288"/>
          <p14:tracePt t="99539" x="5764213" y="4816475"/>
          <p14:tracePt t="99547" x="5764213" y="4800600"/>
          <p14:tracePt t="99555" x="5764213" y="4776788"/>
          <p14:tracePt t="99563" x="5756275" y="4752975"/>
          <p14:tracePt t="99571" x="5740400" y="4729163"/>
          <p14:tracePt t="99579" x="5732463" y="4689475"/>
          <p14:tracePt t="99586" x="5708650" y="4657725"/>
          <p14:tracePt t="99594" x="5692775" y="4616450"/>
          <p14:tracePt t="99603" x="5667375" y="4592638"/>
          <p14:tracePt t="99610" x="5651500" y="4560888"/>
          <p14:tracePt t="99618" x="5627688" y="4529138"/>
          <p14:tracePt t="99627" x="5603875" y="4489450"/>
          <p14:tracePt t="99635" x="5595938" y="4465638"/>
          <p14:tracePt t="99643" x="5572125" y="4425950"/>
          <p14:tracePt t="99651" x="5556250" y="4386263"/>
          <p14:tracePt t="99659" x="5532438" y="4362450"/>
          <p14:tracePt t="99667" x="5532438" y="4338638"/>
          <p14:tracePt t="99675" x="5524500" y="4322763"/>
          <p14:tracePt t="99683" x="5508625" y="4298950"/>
          <p14:tracePt t="99691" x="5508625" y="4281488"/>
          <p14:tracePt t="99699" x="5508625" y="4273550"/>
          <p14:tracePt t="99707" x="5500688" y="4265613"/>
          <p14:tracePt t="99714" x="5492750" y="4257675"/>
          <p14:tracePt t="99723" x="5492750" y="4249738"/>
          <p14:tracePt t="99731" x="5492750" y="4233863"/>
          <p14:tracePt t="99739" x="5492750" y="4225925"/>
          <p14:tracePt t="99755" x="5492750" y="4210050"/>
          <p14:tracePt t="99763" x="5484813" y="4202113"/>
          <p14:tracePt t="99771" x="5476875" y="4194175"/>
          <p14:tracePt t="99779" x="5476875" y="4186238"/>
          <p14:tracePt t="99787" x="5476875" y="4170363"/>
          <p14:tracePt t="99803" x="5476875" y="4154488"/>
          <p14:tracePt t="99810" x="5476875" y="4146550"/>
          <p14:tracePt t="99826" x="5476875" y="4138613"/>
          <p14:tracePt t="99867" x="5476875" y="4130675"/>
          <p14:tracePt t="99907" x="5476875" y="4146550"/>
          <p14:tracePt t="99915" x="5476875" y="4170363"/>
          <p14:tracePt t="99923" x="5492750" y="4202113"/>
          <p14:tracePt t="99931" x="5516563" y="4241800"/>
          <p14:tracePt t="99939" x="5540375" y="4291013"/>
          <p14:tracePt t="99947" x="5564188" y="4338638"/>
          <p14:tracePt t="99955" x="5603875" y="4402138"/>
          <p14:tracePt t="99963" x="5635625" y="4441825"/>
          <p14:tracePt t="99971" x="5676900" y="4505325"/>
          <p14:tracePt t="99979" x="5732463" y="4560888"/>
          <p14:tracePt t="99987" x="5772150" y="4600575"/>
          <p14:tracePt t="99995" x="5803900" y="4624388"/>
          <p14:tracePt t="100003" x="5843588" y="4657725"/>
          <p14:tracePt t="100011" x="5859463" y="4673600"/>
          <p14:tracePt t="100018" x="5883275" y="4681538"/>
          <p14:tracePt t="100027" x="5891213" y="4689475"/>
          <p14:tracePt t="100035" x="5899150" y="4697413"/>
          <p14:tracePt t="100075" x="5907088" y="4705350"/>
          <p14:tracePt t="100099" x="5907088" y="4713288"/>
          <p14:tracePt t="100107" x="5907088" y="4721225"/>
          <p14:tracePt t="100115" x="5907088" y="4729163"/>
          <p14:tracePt t="100131" x="5915025" y="4737100"/>
          <p14:tracePt t="100139" x="5915025" y="4752975"/>
          <p14:tracePt t="100163" x="5915025" y="4768850"/>
          <p14:tracePt t="100171" x="5922963" y="4768850"/>
          <p14:tracePt t="100243" x="5930900" y="4768850"/>
          <p14:tracePt t="100299" x="5930900" y="4776788"/>
          <p14:tracePt t="100339" x="5930900" y="4784725"/>
          <p14:tracePt t="100347" x="5938838" y="4784725"/>
          <p14:tracePt t="100387" x="5938838" y="4792663"/>
          <p14:tracePt t="100491" x="5938838" y="4800600"/>
          <p14:tracePt t="100499" x="5930900" y="4800600"/>
          <p14:tracePt t="100507" x="5915025" y="4800600"/>
          <p14:tracePt t="100514" x="5899150" y="4792663"/>
          <p14:tracePt t="100523" x="5875338" y="4784725"/>
          <p14:tracePt t="100531" x="5859463" y="4784725"/>
          <p14:tracePt t="100538" x="5827713" y="4768850"/>
          <p14:tracePt t="100546" x="5803900" y="4760913"/>
          <p14:tracePt t="100555" x="5756275" y="4752975"/>
          <p14:tracePt t="100563" x="5732463" y="4745038"/>
          <p14:tracePt t="100571" x="5692775" y="4729163"/>
          <p14:tracePt t="100579" x="5659438" y="4721225"/>
          <p14:tracePt t="100586" x="5619750" y="4697413"/>
          <p14:tracePt t="100595" x="5572125" y="4673600"/>
          <p14:tracePt t="100603" x="5540375" y="4649788"/>
          <p14:tracePt t="100611" x="5500688" y="4641850"/>
          <p14:tracePt t="100618" x="5453063" y="4608513"/>
          <p14:tracePt t="100627" x="5397500" y="4592638"/>
          <p14:tracePt t="100634" x="5349875" y="4560888"/>
          <p14:tracePt t="100643" x="5292725" y="4529138"/>
          <p14:tracePt t="100651" x="5237163" y="4513263"/>
          <p14:tracePt t="100659" x="5189538" y="4481513"/>
          <p14:tracePt t="100740" x="4967288" y="4338638"/>
          <p14:tracePt t="100746" x="4959350" y="4338638"/>
          <p14:tracePt t="100850" x="4959350" y="4330700"/>
          <p14:tracePt t="100955" x="4975225" y="4330700"/>
          <p14:tracePt t="100963" x="4999038" y="4338638"/>
          <p14:tracePt t="100970" x="5038725" y="4354513"/>
          <p14:tracePt t="100979" x="5070475" y="4362450"/>
          <p14:tracePt t="100987" x="5110163" y="4370388"/>
          <p14:tracePt t="101001" x="5149850" y="4378325"/>
          <p14:tracePt t="101002" x="5197475" y="4386263"/>
          <p14:tracePt t="101010" x="5229225" y="4386263"/>
          <p14:tracePt t="101018" x="5260975" y="4386263"/>
          <p14:tracePt t="101027" x="5276850" y="4386263"/>
          <p14:tracePt t="101034" x="5300663" y="4386263"/>
          <p14:tracePt t="101043" x="5326063" y="4386263"/>
          <p14:tracePt t="101050" x="5334000" y="4386263"/>
          <p14:tracePt t="101059" x="5349875" y="4362450"/>
          <p14:tracePt t="101067" x="5357813" y="4346575"/>
          <p14:tracePt t="101074" x="5365750" y="4330700"/>
          <p14:tracePt t="101082" x="5365750" y="4314825"/>
          <p14:tracePt t="101091" x="5365750" y="4298950"/>
          <p14:tracePt t="101098" x="5365750" y="4281488"/>
          <p14:tracePt t="101106" x="5365750" y="4257675"/>
          <p14:tracePt t="101114" x="5365750" y="4233863"/>
          <p14:tracePt t="101123" x="5365750" y="4217988"/>
          <p14:tracePt t="101130" x="5365750" y="4210050"/>
          <p14:tracePt t="101139" x="5365750" y="4194175"/>
          <p14:tracePt t="101146" x="5365750" y="4186238"/>
          <p14:tracePt t="101155" x="5365750" y="4178300"/>
          <p14:tracePt t="101170" x="5373688" y="4178300"/>
          <p14:tracePt t="101179" x="5373688" y="4170363"/>
          <p14:tracePt t="101243" x="5381625" y="4170363"/>
          <p14:tracePt t="101250" x="5389563" y="4170363"/>
          <p14:tracePt t="101259" x="5397500" y="4162425"/>
          <p14:tracePt t="101267" x="5421313" y="4162425"/>
          <p14:tracePt t="101275" x="5445125" y="4162425"/>
          <p14:tracePt t="101282" x="5484813" y="4162425"/>
          <p14:tracePt t="101291" x="5532438" y="4162425"/>
          <p14:tracePt t="101299" x="5595938" y="4162425"/>
          <p14:tracePt t="101307" x="5659438" y="4170363"/>
          <p14:tracePt t="101314" x="5724525" y="4178300"/>
          <p14:tracePt t="101322" x="5795963" y="4178300"/>
          <p14:tracePt t="101330" x="5867400" y="4186238"/>
          <p14:tracePt t="101338" x="5930900" y="4186238"/>
          <p14:tracePt t="101346" x="5978525" y="4186238"/>
          <p14:tracePt t="101354" x="6010275" y="4186238"/>
          <p14:tracePt t="101362" x="6034088" y="4186238"/>
          <p14:tracePt t="101370" x="6059488" y="4186238"/>
          <p14:tracePt t="101378" x="6067425" y="4186238"/>
          <p14:tracePt t="101451" x="6083300" y="4186238"/>
          <p14:tracePt t="101459" x="6099175" y="4186238"/>
          <p14:tracePt t="101467" x="6107113" y="4186238"/>
          <p14:tracePt t="101475" x="6122988" y="4186238"/>
          <p14:tracePt t="101482" x="6146800" y="4186238"/>
          <p14:tracePt t="101491" x="6162675" y="4186238"/>
          <p14:tracePt t="101499" x="6178550" y="4186238"/>
          <p14:tracePt t="101507" x="6194425" y="4186238"/>
          <p14:tracePt t="101515" x="6202363" y="4186238"/>
          <p14:tracePt t="101523" x="6210300" y="4186238"/>
          <p14:tracePt t="101667" x="6202363" y="4186238"/>
          <p14:tracePt t="101683" x="6194425" y="4186238"/>
          <p14:tracePt t="101691" x="6186488" y="4194175"/>
          <p14:tracePt t="101699" x="6170613" y="4202113"/>
          <p14:tracePt t="101707" x="6154738" y="4210050"/>
          <p14:tracePt t="101714" x="6130925" y="4225925"/>
          <p14:tracePt t="101722" x="6115050" y="4241800"/>
          <p14:tracePt t="101730" x="6083300" y="4265613"/>
          <p14:tracePt t="101739" x="6067425" y="4281488"/>
          <p14:tracePt t="101746" x="6043613" y="4298950"/>
          <p14:tracePt t="101754" x="6026150" y="4306888"/>
          <p14:tracePt t="101762" x="5994400" y="4322763"/>
          <p14:tracePt t="101770" x="5978525" y="4322763"/>
          <p14:tracePt t="101778" x="5970588" y="4330700"/>
          <p14:tracePt t="101787" x="5962650" y="4338638"/>
          <p14:tracePt t="101802" x="5954713" y="4338638"/>
          <p14:tracePt t="101842" x="5938838" y="4338638"/>
          <p14:tracePt t="101851" x="5930900" y="4338638"/>
          <p14:tracePt t="101867" x="5915025" y="4338638"/>
          <p14:tracePt t="101884" x="5907088" y="4338638"/>
          <p14:tracePt t="101979" x="5891213" y="4338638"/>
          <p14:tracePt t="101986" x="5883275" y="4338638"/>
          <p14:tracePt t="101994" x="5875338" y="4338638"/>
          <p14:tracePt t="102002" x="5859463" y="4338638"/>
          <p14:tracePt t="102010" x="5827713" y="4338638"/>
          <p14:tracePt t="102018" x="5803900" y="4330700"/>
          <p14:tracePt t="102026" x="5780088" y="4330700"/>
          <p14:tracePt t="102034" x="5764213" y="4330700"/>
          <p14:tracePt t="102042" x="5748338" y="4330700"/>
          <p14:tracePt t="102050" x="5732463" y="4330700"/>
          <p14:tracePt t="102058" x="5724525" y="4322763"/>
          <p14:tracePt t="102067" x="5716588" y="4322763"/>
          <p14:tracePt t="102075" x="5708650" y="4322763"/>
          <p14:tracePt t="102171" x="5700713" y="4322763"/>
          <p14:tracePt t="102483" x="5700713" y="4330700"/>
          <p14:tracePt t="102515" x="5700713" y="4338638"/>
          <p14:tracePt t="102739" x="5708650" y="4338638"/>
          <p14:tracePt t="102746" x="5716588" y="4338638"/>
          <p14:tracePt t="102754" x="5716588" y="4346575"/>
          <p14:tracePt t="102770" x="5724525" y="4346575"/>
          <p14:tracePt t="102786" x="5732463" y="4354513"/>
          <p14:tracePt t="102794" x="5740400" y="4362450"/>
          <p14:tracePt t="102803" x="5748338" y="4362450"/>
          <p14:tracePt t="102842" x="5756275" y="4362450"/>
          <p14:tracePt t="103154" x="5764213" y="4362450"/>
          <p14:tracePt t="103163" x="5772150" y="4370388"/>
          <p14:tracePt t="103179" x="5780088" y="4370388"/>
          <p14:tracePt t="103195" x="5795963" y="4370388"/>
          <p14:tracePt t="103211" x="5803900" y="4370388"/>
          <p14:tracePt t="103218" x="5811838" y="4370388"/>
          <p14:tracePt t="103226" x="5819775" y="4370388"/>
          <p14:tracePt t="103234" x="5835650" y="4378325"/>
          <p14:tracePt t="103242" x="5843588" y="4378325"/>
          <p14:tracePt t="103250" x="5851525" y="4378325"/>
          <p14:tracePt t="103258" x="5859463" y="4378325"/>
          <p14:tracePt t="103267" x="5867400" y="4378325"/>
          <p14:tracePt t="103274" x="5875338" y="4378325"/>
          <p14:tracePt t="103282" x="5883275" y="4378325"/>
          <p14:tracePt t="103299" x="5891213" y="4378325"/>
          <p14:tracePt t="103307" x="5899150" y="4378325"/>
          <p14:tracePt t="103331" x="5907088" y="4378325"/>
          <p14:tracePt t="103346" x="5915025" y="4378325"/>
          <p14:tracePt t="103363" x="5922963" y="4386263"/>
          <p14:tracePt t="103370" x="5930900" y="4386263"/>
          <p14:tracePt t="103379" x="5946775" y="4394200"/>
          <p14:tracePt t="103394" x="5970588" y="4402138"/>
          <p14:tracePt t="103402" x="5978525" y="4410075"/>
          <p14:tracePt t="103417" x="5994400" y="4418013"/>
          <p14:tracePt t="103418" x="6018213" y="4425950"/>
          <p14:tracePt t="103427" x="6034088" y="4433888"/>
          <p14:tracePt t="103434" x="6043613" y="4433888"/>
          <p14:tracePt t="103442" x="6059488" y="4441825"/>
          <p14:tracePt t="103451" x="6075363" y="4449763"/>
          <p14:tracePt t="103458" x="6083300" y="4449763"/>
          <p14:tracePt t="103467" x="6091238" y="4449763"/>
          <p14:tracePt t="103474" x="6099175" y="4449763"/>
          <p14:tracePt t="103499" x="6107113" y="4449763"/>
          <p14:tracePt t="103506" x="6115050" y="4449763"/>
          <p14:tracePt t="103530" x="6122988" y="4449763"/>
          <p14:tracePt t="103546" x="6130925" y="4449763"/>
          <p14:tracePt t="103554" x="6138863" y="4449763"/>
          <p14:tracePt t="103562" x="6146800" y="4449763"/>
          <p14:tracePt t="103570" x="6154738" y="4449763"/>
          <p14:tracePt t="103578" x="6162675" y="4449763"/>
          <p14:tracePt t="103586" x="6170613" y="4449763"/>
          <p14:tracePt t="103602" x="6186488" y="4449763"/>
          <p14:tracePt t="103610" x="6194425" y="4449763"/>
          <p14:tracePt t="103627" x="6210300" y="4449763"/>
          <p14:tracePt t="103634" x="6218238" y="4449763"/>
          <p14:tracePt t="103643" x="6226175" y="4449763"/>
          <p14:tracePt t="103650" x="6242050" y="4449763"/>
          <p14:tracePt t="103658" x="6249988" y="4449763"/>
          <p14:tracePt t="103667" x="6265863" y="4449763"/>
          <p14:tracePt t="103674" x="6273800" y="4449763"/>
          <p14:tracePt t="103682" x="6281738" y="4449763"/>
          <p14:tracePt t="103691" x="6289675" y="4449763"/>
          <p14:tracePt t="103706" x="6297613" y="4449763"/>
          <p14:tracePt t="103722" x="6305550" y="4449763"/>
          <p14:tracePt t="103730" x="6313488" y="4449763"/>
          <p14:tracePt t="103747" x="6321425" y="4441825"/>
          <p14:tracePt t="103771" x="6329363" y="4441825"/>
          <p14:tracePt t="105195" x="6313488" y="4433888"/>
          <p14:tracePt t="105203" x="6297613" y="4433888"/>
          <p14:tracePt t="105211" x="6289675" y="4433888"/>
          <p14:tracePt t="105219" x="6273800" y="4433888"/>
          <p14:tracePt t="105227" x="6249988" y="4433888"/>
          <p14:tracePt t="105234" x="6226175" y="4433888"/>
          <p14:tracePt t="105242" x="6202363" y="4433888"/>
          <p14:tracePt t="105250" x="6178550" y="4433888"/>
          <p14:tracePt t="105259" x="6154738" y="4433888"/>
          <p14:tracePt t="105267" x="6130925" y="4433888"/>
          <p14:tracePt t="105275" x="6099175" y="4433888"/>
          <p14:tracePt t="105282" x="6075363" y="4433888"/>
          <p14:tracePt t="105291" x="6051550" y="4433888"/>
          <p14:tracePt t="105298" x="6034088" y="4433888"/>
          <p14:tracePt t="105307" x="6018213" y="4433888"/>
          <p14:tracePt t="105314" x="5994400" y="4433888"/>
          <p14:tracePt t="105323" x="5978525" y="4433888"/>
          <p14:tracePt t="105331" x="5962650" y="4433888"/>
          <p14:tracePt t="105339" x="5938838" y="4433888"/>
          <p14:tracePt t="105346" x="5915025" y="4433888"/>
          <p14:tracePt t="105355" x="5891213" y="4433888"/>
          <p14:tracePt t="105363" x="5867400" y="4441825"/>
          <p14:tracePt t="105371" x="5843588" y="4441825"/>
          <p14:tracePt t="105379" x="5811838" y="4441825"/>
          <p14:tracePt t="105387" x="5788025" y="4449763"/>
          <p14:tracePt t="105394" x="5764213" y="4449763"/>
          <p14:tracePt t="105402" x="5740400" y="4449763"/>
          <p14:tracePt t="105410" x="5716588" y="4449763"/>
          <p14:tracePt t="105418" x="5692775" y="4457700"/>
          <p14:tracePt t="105427" x="5684838" y="4457700"/>
          <p14:tracePt t="105434" x="5676900" y="4457700"/>
          <p14:tracePt t="105442" x="5667375" y="4457700"/>
          <p14:tracePt t="105451" x="5659438" y="4457700"/>
          <p14:tracePt t="105459" x="5651500" y="4457700"/>
          <p14:tracePt t="105467" x="5651500" y="4465638"/>
          <p14:tracePt t="105603" x="5659438" y="4465638"/>
          <p14:tracePt t="105611" x="5676900" y="4465638"/>
          <p14:tracePt t="105618" x="5684838" y="4473575"/>
          <p14:tracePt t="105626" x="5692775" y="4473575"/>
          <p14:tracePt t="105635" x="5716588" y="4473575"/>
          <p14:tracePt t="105642" x="5740400" y="4481513"/>
          <p14:tracePt t="105650" x="5756275" y="4481513"/>
          <p14:tracePt t="105659" x="5788025" y="4489450"/>
          <p14:tracePt t="105667" x="5819775" y="4489450"/>
          <p14:tracePt t="105674" x="5851525" y="4497388"/>
          <p14:tracePt t="105683" x="5899150" y="4497388"/>
          <p14:tracePt t="105691" x="5938838" y="4505325"/>
          <p14:tracePt t="105699" x="5994400" y="4513263"/>
          <p14:tracePt t="105707" x="6043613" y="4513263"/>
          <p14:tracePt t="105715" x="6091238" y="4513263"/>
          <p14:tracePt t="105722" x="6138863" y="4513263"/>
          <p14:tracePt t="105731" x="6186488" y="4521200"/>
          <p14:tracePt t="105739" x="6218238" y="4521200"/>
          <p14:tracePt t="105747" x="6242050" y="4529138"/>
          <p14:tracePt t="105755" x="6265863" y="4529138"/>
          <p14:tracePt t="105762" x="6273800" y="4529138"/>
          <p14:tracePt t="105770" x="6281738" y="4529138"/>
          <p14:tracePt t="105779" x="6289675" y="4529138"/>
          <p14:tracePt t="105915" x="6297613" y="4529138"/>
          <p14:tracePt t="105931" x="6305550" y="4529138"/>
          <p14:tracePt t="105987" x="6305550" y="4521200"/>
          <p14:tracePt t="106619" x="6313488" y="4521200"/>
          <p14:tracePt t="107771" x="6313488" y="4513263"/>
          <p14:tracePt t="107779" x="6313488" y="4489450"/>
          <p14:tracePt t="107787" x="6305550" y="4465638"/>
          <p14:tracePt t="107795" x="6297613" y="4441825"/>
          <p14:tracePt t="107802" x="6281738" y="4402138"/>
          <p14:tracePt t="107811" x="6273800" y="4370388"/>
          <p14:tracePt t="107818" x="6257925" y="4354513"/>
          <p14:tracePt t="107827" x="6234113" y="4330700"/>
          <p14:tracePt t="107834" x="6226175" y="4330700"/>
          <p14:tracePt t="107843" x="6226175" y="4314825"/>
          <p14:tracePt t="107850" x="6210300" y="4314825"/>
          <p14:tracePt t="108035" x="6210300" y="4322763"/>
          <p14:tracePt t="108059" x="6194425" y="4322763"/>
          <p14:tracePt t="108075" x="6194425" y="4346575"/>
          <p14:tracePt t="108083" x="6194425" y="4354513"/>
          <p14:tracePt t="108099" x="6194425" y="4370388"/>
          <p14:tracePt t="108107" x="6194425" y="4378325"/>
          <p14:tracePt t="108147" x="6194425" y="4386263"/>
          <p14:tracePt t="108243" x="6186488" y="4386263"/>
          <p14:tracePt t="108250" x="6186488" y="4378325"/>
          <p14:tracePt t="108267" x="6178550" y="4370388"/>
          <p14:tracePt t="108274" x="6170613" y="4370388"/>
          <p14:tracePt t="108283" x="6170613" y="4362450"/>
          <p14:tracePt t="108291" x="6162675" y="4362450"/>
          <p14:tracePt t="108299" x="6154738" y="4354513"/>
          <p14:tracePt t="108306" x="6146800" y="4354513"/>
          <p14:tracePt t="108315" x="6146800" y="4346575"/>
          <p14:tracePt t="108323" x="6138863" y="4346575"/>
          <p14:tracePt t="108331" x="6130925" y="4346575"/>
          <p14:tracePt t="108338" x="6122988" y="4346575"/>
          <p14:tracePt t="108346" x="6115050" y="4346575"/>
          <p14:tracePt t="108355" x="6099175" y="4346575"/>
          <p14:tracePt t="108363" x="6091238" y="4346575"/>
          <p14:tracePt t="108371" x="6075363" y="4346575"/>
          <p14:tracePt t="108378" x="6067425" y="4346575"/>
          <p14:tracePt t="108386" x="6051550" y="4346575"/>
          <p14:tracePt t="108394" x="6034088" y="4346575"/>
          <p14:tracePt t="108402" x="6018213" y="4346575"/>
          <p14:tracePt t="108411" x="6010275" y="4346575"/>
          <p14:tracePt t="108418" x="5994400" y="4346575"/>
          <p14:tracePt t="108426" x="5970588" y="4346575"/>
          <p14:tracePt t="108434" x="5962650" y="4346575"/>
          <p14:tracePt t="108443" x="5954713" y="4346575"/>
          <p14:tracePt t="108450" x="5946775" y="4346575"/>
          <p14:tracePt t="108467" x="5930900" y="4346575"/>
          <p14:tracePt t="108739" x="5930900" y="4354513"/>
          <p14:tracePt t="108747" x="5922963" y="4354513"/>
          <p14:tracePt t="108763" x="5922963" y="4362450"/>
          <p14:tracePt t="108771" x="5922963" y="4370388"/>
          <p14:tracePt t="108803" x="5922963" y="4378325"/>
          <p14:tracePt t="108819" x="5922963" y="4386263"/>
          <p14:tracePt t="108826" x="5930900" y="4394200"/>
          <p14:tracePt t="108834" x="5946775" y="4394200"/>
          <p14:tracePt t="108842" x="5962650" y="4394200"/>
          <p14:tracePt t="108850" x="5978525" y="4410075"/>
          <p14:tracePt t="108859" x="5994400" y="4410075"/>
          <p14:tracePt t="108867" x="6018213" y="4410075"/>
          <p14:tracePt t="108874" x="6043613" y="4418013"/>
          <p14:tracePt t="108883" x="6083300" y="4433888"/>
          <p14:tracePt t="108891" x="6115050" y="4433888"/>
          <p14:tracePt t="108899" x="6146800" y="4433888"/>
          <p14:tracePt t="108907" x="6178550" y="4433888"/>
          <p14:tracePt t="108915" x="6194425" y="4441825"/>
          <p14:tracePt t="108933" x="6218238" y="4441825"/>
          <p14:tracePt t="108938" x="6226175" y="4441825"/>
          <p14:tracePt t="109131" x="6234113" y="4441825"/>
          <p14:tracePt t="109147" x="6242050" y="4441825"/>
          <p14:tracePt t="109163" x="6257925" y="4441825"/>
          <p14:tracePt t="109170" x="6257925" y="4433888"/>
          <p14:tracePt t="109179" x="6265863" y="4433888"/>
          <p14:tracePt t="109195" x="6265863" y="4425950"/>
          <p14:tracePt t="109291" x="6257925" y="4425950"/>
          <p14:tracePt t="109299" x="6249988" y="4425950"/>
          <p14:tracePt t="109307" x="6242050" y="4418013"/>
          <p14:tracePt t="109323" x="6226175" y="4418013"/>
          <p14:tracePt t="109330" x="6218238" y="4418013"/>
          <p14:tracePt t="109338" x="6210300" y="4418013"/>
          <p14:tracePt t="109346" x="6194425" y="4418013"/>
          <p14:tracePt t="109354" x="6170613" y="4418013"/>
          <p14:tracePt t="109363" x="6146800" y="4418013"/>
          <p14:tracePt t="109371" x="6122988" y="4418013"/>
          <p14:tracePt t="109379" x="6091238" y="4418013"/>
          <p14:tracePt t="109386" x="6067425" y="4418013"/>
          <p14:tracePt t="109395" x="6043613" y="4418013"/>
          <p14:tracePt t="109402" x="6010275" y="4410075"/>
          <p14:tracePt t="109410" x="5986463" y="4410075"/>
          <p14:tracePt t="109418" x="5970588" y="4410075"/>
          <p14:tracePt t="109426" x="5954713" y="4402138"/>
          <p14:tracePt t="109434" x="5946775" y="4394200"/>
          <p14:tracePt t="109442" x="5938838" y="4394200"/>
          <p14:tracePt t="109451" x="5922963" y="4394200"/>
          <p14:tracePt t="109467" x="5915025" y="4394200"/>
          <p14:tracePt t="109474" x="5915025" y="4386263"/>
          <p14:tracePt t="109523" x="5907088" y="4378325"/>
          <p14:tracePt t="109539" x="5891213" y="4378325"/>
          <p14:tracePt t="109554" x="5891213" y="4370388"/>
          <p14:tracePt t="109562" x="5875338" y="4370388"/>
          <p14:tracePt t="109578" x="5867400" y="4370388"/>
          <p14:tracePt t="109586" x="5859463" y="4370388"/>
          <p14:tracePt t="109594" x="5851525" y="4362450"/>
          <p14:tracePt t="109602" x="5843588" y="4362450"/>
          <p14:tracePt t="109610" x="5827713" y="4362450"/>
          <p14:tracePt t="109626" x="5811838" y="4362450"/>
          <p14:tracePt t="109634" x="5803900" y="4362450"/>
          <p14:tracePt t="109650" x="5788025" y="4362450"/>
          <p14:tracePt t="109667" x="5780088" y="4362450"/>
          <p14:tracePt t="109955" x="5788025" y="4362450"/>
          <p14:tracePt t="109970" x="5803900" y="4362450"/>
          <p14:tracePt t="109979" x="5819775" y="4362450"/>
          <p14:tracePt t="109986" x="5843588" y="4362450"/>
          <p14:tracePt t="109995" x="5867400" y="4362450"/>
          <p14:tracePt t="110002" x="5891213" y="4362450"/>
          <p14:tracePt t="110010" x="5915025" y="4362450"/>
          <p14:tracePt t="110018" x="5946775" y="4362450"/>
          <p14:tracePt t="110026" x="5962650" y="4362450"/>
          <p14:tracePt t="110034" x="5986463" y="4362450"/>
          <p14:tracePt t="110042" x="6010275" y="4362450"/>
          <p14:tracePt t="110050" x="6026150" y="4362450"/>
          <p14:tracePt t="110058" x="6034088" y="4362450"/>
          <p14:tracePt t="110067" x="6051550" y="4362450"/>
          <p14:tracePt t="110314" x="6059488" y="4362450"/>
          <p14:tracePt t="110363" x="6083300" y="4362450"/>
          <p14:tracePt t="110378" x="6091238" y="4362450"/>
          <p14:tracePt t="110394" x="6099175" y="4362450"/>
          <p14:tracePt t="110402" x="6107113" y="4354513"/>
          <p14:tracePt t="112867" x="6099175" y="4354513"/>
          <p14:tracePt t="112874" x="6091238" y="4354513"/>
          <p14:tracePt t="112883" x="6083300" y="4354513"/>
          <p14:tracePt t="112890" x="6075363" y="4354513"/>
          <p14:tracePt t="112898" x="6067425" y="4354513"/>
          <p14:tracePt t="112906" x="6059488" y="4362450"/>
          <p14:tracePt t="112914" x="6034088" y="4370388"/>
          <p14:tracePt t="112922" x="6018213" y="4370388"/>
          <p14:tracePt t="112931" x="5994400" y="4370388"/>
          <p14:tracePt t="112938" x="5978525" y="4378325"/>
          <p14:tracePt t="112946" x="5954713" y="4386263"/>
          <p14:tracePt t="112954" x="5922963" y="4394200"/>
          <p14:tracePt t="112962" x="5891213" y="4394200"/>
          <p14:tracePt t="112970" x="5859463" y="4394200"/>
          <p14:tracePt t="112978" x="5827713" y="4402138"/>
          <p14:tracePt t="112986" x="5795963" y="4402138"/>
          <p14:tracePt t="112994" x="5764213" y="4410075"/>
          <p14:tracePt t="113002" x="5724525" y="4418013"/>
          <p14:tracePt t="113010" x="5692775" y="4418013"/>
          <p14:tracePt t="113018" x="5659438" y="4433888"/>
          <p14:tracePt t="113026" x="5611813" y="4433888"/>
          <p14:tracePt t="113034" x="5580063" y="4441825"/>
          <p14:tracePt t="113042" x="5556250" y="4441825"/>
          <p14:tracePt t="113050" x="5524500" y="4449763"/>
          <p14:tracePt t="113058" x="5500688" y="4449763"/>
          <p14:tracePt t="113066" x="5476875" y="4449763"/>
          <p14:tracePt t="113074" x="5461000" y="4457700"/>
          <p14:tracePt t="113083" x="5453063" y="4465638"/>
          <p14:tracePt t="113090" x="5445125" y="4465638"/>
          <p14:tracePt t="113106" x="5429250" y="4473575"/>
          <p14:tracePt t="113122" x="5421313" y="4473575"/>
          <p14:tracePt t="113134" x="5413375" y="4481513"/>
          <p14:tracePt t="113154" x="5405438" y="4489450"/>
          <p14:tracePt t="113162" x="5397500" y="4489450"/>
          <p14:tracePt t="113170" x="5397500" y="4497388"/>
          <p14:tracePt t="113178" x="5381625" y="4497388"/>
          <p14:tracePt t="113187" x="5381625" y="4505325"/>
          <p14:tracePt t="113194" x="5373688" y="4505325"/>
          <p14:tracePt t="113218" x="5365750" y="4513263"/>
          <p14:tracePt t="113226" x="5357813" y="4513263"/>
          <p14:tracePt t="113234" x="5349875" y="4521200"/>
          <p14:tracePt t="113242" x="5349875" y="4529138"/>
          <p14:tracePt t="113250" x="5334000" y="4529138"/>
          <p14:tracePt t="113258" x="5326063" y="4537075"/>
          <p14:tracePt t="113266" x="5318125" y="4545013"/>
          <p14:tracePt t="113274" x="5300663" y="4545013"/>
          <p14:tracePt t="113283" x="5292725" y="4545013"/>
          <p14:tracePt t="113290" x="5284788" y="4552950"/>
          <p14:tracePt t="113298" x="5268913" y="4552950"/>
          <p14:tracePt t="113306" x="5260975" y="4560888"/>
          <p14:tracePt t="113314" x="5253038" y="4560888"/>
          <p14:tracePt t="113322" x="5237163" y="4560888"/>
          <p14:tracePt t="113330" x="5229225" y="4560888"/>
          <p14:tracePt t="113339" x="5221288" y="4560888"/>
          <p14:tracePt t="113346" x="5205413" y="4560888"/>
          <p14:tracePt t="113355" x="5197475" y="4560888"/>
          <p14:tracePt t="113370" x="5181600" y="4552950"/>
          <p14:tracePt t="113378" x="5165725" y="4529138"/>
          <p14:tracePt t="113386" x="5141913" y="4505325"/>
          <p14:tracePt t="113394" x="5133975" y="4481513"/>
          <p14:tracePt t="113402" x="5110163" y="4449763"/>
          <p14:tracePt t="113410" x="5086350" y="4418013"/>
          <p14:tracePt t="113418" x="5070475" y="4386263"/>
          <p14:tracePt t="113426" x="5038725" y="4338638"/>
          <p14:tracePt t="113434" x="5014913" y="4314825"/>
          <p14:tracePt t="113442" x="4991100" y="4273550"/>
          <p14:tracePt t="113450" x="4975225" y="4241800"/>
          <p14:tracePt t="113458" x="4959350" y="4217988"/>
          <p14:tracePt t="113466" x="4951413" y="4210050"/>
          <p14:tracePt t="113474" x="4943475" y="4194175"/>
          <p14:tracePt t="113483" x="4933950" y="4186238"/>
          <p14:tracePt t="113594" x="4933950" y="4194175"/>
          <p14:tracePt t="113602" x="4943475" y="4202113"/>
          <p14:tracePt t="113610" x="4943475" y="4210050"/>
          <p14:tracePt t="113618" x="4951413" y="4217988"/>
          <p14:tracePt t="113626" x="4959350" y="4225925"/>
          <p14:tracePt t="113634" x="4967288" y="4241800"/>
          <p14:tracePt t="113642" x="4975225" y="4249738"/>
          <p14:tracePt t="113650" x="4991100" y="4265613"/>
          <p14:tracePt t="113658" x="4999038" y="4281488"/>
          <p14:tracePt t="113666" x="5006975" y="4298950"/>
          <p14:tracePt t="113674" x="5014913" y="4306888"/>
          <p14:tracePt t="113683" x="5030788" y="4322763"/>
          <p14:tracePt t="113690" x="5030788" y="4330700"/>
          <p14:tracePt t="113698" x="5046663" y="4346575"/>
          <p14:tracePt t="113706" x="5046663" y="4354513"/>
          <p14:tracePt t="113722" x="5046663" y="4362450"/>
          <p14:tracePt t="113730" x="5054600" y="4370388"/>
          <p14:tracePt t="113746" x="5054600" y="4378325"/>
          <p14:tracePt t="113859" x="5054600" y="4386263"/>
          <p14:tracePt t="113907" x="5054600" y="4394200"/>
          <p14:tracePt t="113922" x="5046663" y="4402138"/>
          <p14:tracePt t="113971" x="5030788" y="4402138"/>
          <p14:tracePt t="113978" x="5022850" y="4402138"/>
          <p14:tracePt t="113986" x="4999038" y="4402138"/>
          <p14:tracePt t="113994" x="4991100" y="4386263"/>
          <p14:tracePt t="114002" x="4967288" y="4370388"/>
          <p14:tracePt t="114010" x="4967288" y="4346575"/>
          <p14:tracePt t="114018" x="4959350" y="4330700"/>
          <p14:tracePt t="114027" x="4959350" y="4314825"/>
          <p14:tracePt t="114043" x="4959350" y="4306888"/>
          <p14:tracePt t="114059" x="4951413" y="4306888"/>
          <p14:tracePt t="114067" x="4933950" y="4314825"/>
          <p14:tracePt t="114074" x="4918075" y="4338638"/>
          <p14:tracePt t="114084" x="4910138" y="4346575"/>
          <p14:tracePt t="114387" x="4910138" y="4338638"/>
          <p14:tracePt t="114394" x="4910138" y="4322763"/>
          <p14:tracePt t="114402" x="4902200" y="4306888"/>
          <p14:tracePt t="114411" x="4902200" y="4291013"/>
          <p14:tracePt t="114418" x="4886325" y="4273550"/>
          <p14:tracePt t="114427" x="4878388" y="4249738"/>
          <p14:tracePt t="114434" x="4854575" y="4217988"/>
          <p14:tracePt t="114443" x="4838700" y="4194175"/>
          <p14:tracePt t="114451" x="4822825" y="4162425"/>
          <p14:tracePt t="114458" x="4806950" y="4138613"/>
          <p14:tracePt t="114466" x="4775200" y="4098925"/>
          <p14:tracePt t="114475" x="4743450" y="4059238"/>
          <p14:tracePt t="114483" x="4719638" y="4019550"/>
          <p14:tracePt t="114490" x="4687888" y="3979863"/>
          <p14:tracePt t="114498" x="4656138" y="3938588"/>
          <p14:tracePt t="114507" x="4624388" y="3890963"/>
          <p14:tracePt t="114514" x="4592638" y="3851275"/>
          <p14:tracePt t="114523" x="4559300" y="3803650"/>
          <p14:tracePt t="114608" x="3930650" y="3228975"/>
          <p14:tracePt t="114611" x="3859213" y="3181350"/>
          <p14:tracePt t="114618" x="3794125" y="3133725"/>
          <p14:tracePt t="114626" x="3722688" y="3086100"/>
          <p14:tracePt t="114680" x="3540125" y="2943225"/>
          <p14:tracePt t="114683" x="3532188" y="2935288"/>
          <p14:tracePt t="114690" x="3524250" y="2927350"/>
          <p14:tracePt t="114698" x="3524250" y="2919413"/>
          <p14:tracePt t="114706" x="3516313" y="2909888"/>
          <p14:tracePt t="114715" x="3516313" y="2901950"/>
          <p14:tracePt t="114723" x="3516313" y="2894013"/>
          <p14:tracePt t="114738" x="3500438" y="2886075"/>
          <p14:tracePt t="114747" x="3500438" y="2870200"/>
          <p14:tracePt t="114762" x="3492500" y="2854325"/>
          <p14:tracePt t="114771" x="3484563" y="2846388"/>
          <p14:tracePt t="114778" x="3484563" y="2838450"/>
          <p14:tracePt t="114787" x="3484563" y="2830513"/>
          <p14:tracePt t="114794" x="3476625" y="2830513"/>
          <p14:tracePt t="114811" x="3476625" y="2822575"/>
          <p14:tracePt t="114915" x="3476625" y="2830513"/>
          <p14:tracePt t="114923" x="3500438" y="2854325"/>
          <p14:tracePt t="114931" x="3516313" y="2878138"/>
          <p14:tracePt t="114938" x="3540125" y="2894013"/>
          <p14:tracePt t="114947" x="3556000" y="2927350"/>
          <p14:tracePt t="114955" x="3587750" y="2951163"/>
          <p14:tracePt t="114962" x="3611563" y="2974975"/>
          <p14:tracePt t="114970" x="3643313" y="3006725"/>
          <p14:tracePt t="114978" x="3667125" y="3022600"/>
          <p14:tracePt t="114986" x="3690938" y="3038475"/>
          <p14:tracePt t="114994" x="3698875" y="3046413"/>
          <p14:tracePt t="115002" x="3706813" y="3054350"/>
          <p14:tracePt t="115067" x="3706813" y="3046413"/>
          <p14:tracePt t="115074" x="3706813" y="3038475"/>
          <p14:tracePt t="115083" x="3706813" y="3030538"/>
          <p14:tracePt t="115090" x="3706813" y="3014663"/>
          <p14:tracePt t="115099" x="3698875" y="2990850"/>
          <p14:tracePt t="115107" x="3683000" y="2967038"/>
          <p14:tracePt t="115115" x="3667125" y="2927350"/>
          <p14:tracePt t="115123" x="3635375" y="2894013"/>
          <p14:tracePt t="115131" x="3611563" y="2854325"/>
          <p14:tracePt t="115139" x="3579813" y="2806700"/>
          <p14:tracePt t="115147" x="3540125" y="2767013"/>
          <p14:tracePt t="115154" x="3492500" y="2727325"/>
          <p14:tracePt t="115163" x="3451225" y="2695575"/>
          <p14:tracePt t="115170" x="3403600" y="2655888"/>
          <p14:tracePt t="115179" x="3363913" y="2624138"/>
          <p14:tracePt t="115186" x="3316288" y="2584450"/>
          <p14:tracePt t="115195" x="3276600" y="2551113"/>
          <p14:tracePt t="115202" x="3244850" y="2519363"/>
          <p14:tracePt t="115210" x="3213100" y="2495550"/>
          <p14:tracePt t="115218" x="3181350" y="2471738"/>
          <p14:tracePt t="115226" x="3157538" y="2447925"/>
          <p14:tracePt t="115234" x="3149600" y="2439988"/>
          <p14:tracePt t="115242" x="3133725" y="2424113"/>
          <p14:tracePt t="115250" x="3125788" y="2416175"/>
          <p14:tracePt t="115258" x="3117850" y="2408238"/>
          <p14:tracePt t="115267" x="3109913" y="2400300"/>
          <p14:tracePt t="115274" x="3109913" y="2392363"/>
          <p14:tracePt t="115290" x="3109913" y="2384425"/>
          <p14:tracePt t="115490" x="3125788" y="2392363"/>
          <p14:tracePt t="115498" x="3133725" y="2400300"/>
          <p14:tracePt t="115506" x="3141663" y="2416175"/>
          <p14:tracePt t="115514" x="3149600" y="2416175"/>
          <p14:tracePt t="115522" x="3157538" y="2424113"/>
          <p14:tracePt t="115530" x="3157538" y="2432050"/>
          <p14:tracePt t="115538" x="3165475" y="2432050"/>
          <p14:tracePt t="115546" x="3173413" y="2439988"/>
          <p14:tracePt t="115554" x="3173413" y="2447925"/>
          <p14:tracePt t="115562" x="3181350" y="2455863"/>
          <p14:tracePt t="115571" x="3189288" y="2463800"/>
          <p14:tracePt t="115578" x="3197225" y="2471738"/>
          <p14:tracePt t="115586" x="3197225" y="2479675"/>
          <p14:tracePt t="115594" x="3205163" y="2479675"/>
          <p14:tracePt t="115603" x="3213100" y="2495550"/>
          <p14:tracePt t="115610" x="3221038" y="2503488"/>
          <p14:tracePt t="115619" x="3228975" y="2511425"/>
          <p14:tracePt t="115626" x="3244850" y="2535238"/>
          <p14:tracePt t="115634" x="3252788" y="2543175"/>
          <p14:tracePt t="115642" x="3276600" y="2566988"/>
          <p14:tracePt t="115651" x="3292475" y="2608263"/>
          <p14:tracePt t="115658" x="3332163" y="2655888"/>
          <p14:tracePt t="115666" x="3379788" y="2703513"/>
          <p14:tracePt t="115674" x="3427413" y="2767013"/>
          <p14:tracePt t="115683" x="3476625" y="2830513"/>
          <p14:tracePt t="115690" x="3556000" y="2927350"/>
          <p14:tracePt t="115698" x="3627438" y="3006725"/>
          <p14:tracePt t="115706" x="3698875" y="3086100"/>
          <p14:tracePt t="115714" x="3762375" y="3165475"/>
          <p14:tracePt t="115722" x="3851275" y="3244850"/>
          <p14:tracePt t="115730" x="3922713" y="3325813"/>
          <p14:tracePt t="115738" x="4002088" y="3397250"/>
          <p14:tracePt t="115746" x="4065588" y="3460750"/>
          <p14:tracePt t="115754" x="4137025" y="3524250"/>
          <p14:tracePt t="115762" x="4210050" y="3563938"/>
          <p14:tracePt t="115770" x="4265613" y="3595688"/>
          <p14:tracePt t="115778" x="4305300" y="3629025"/>
          <p14:tracePt t="115786" x="4337050" y="3644900"/>
          <p14:tracePt t="115794" x="4352925" y="3652838"/>
          <p14:tracePt t="115834" x="4360863" y="3652838"/>
          <p14:tracePt t="116011" x="4360863" y="3660775"/>
          <p14:tracePt t="116058" x="4360863" y="3668713"/>
          <p14:tracePt t="116130" x="4368800" y="3668713"/>
          <p14:tracePt t="116146" x="4376738" y="3668713"/>
          <p14:tracePt t="116154" x="4392613" y="3668713"/>
          <p14:tracePt t="116162" x="4408488" y="3660775"/>
          <p14:tracePt t="116170" x="4432300" y="3652838"/>
          <p14:tracePt t="116178" x="4464050" y="3644900"/>
          <p14:tracePt t="116186" x="4495800" y="3621088"/>
          <p14:tracePt t="116194" x="4543425" y="3595688"/>
          <p14:tracePt t="116202" x="4576763" y="3579813"/>
          <p14:tracePt t="116210" x="4624388" y="3556000"/>
          <p14:tracePt t="116218" x="4672013" y="3532188"/>
          <p14:tracePt t="116226" x="4711700" y="3500438"/>
          <p14:tracePt t="116234" x="4751388" y="3468688"/>
          <p14:tracePt t="116242" x="4791075" y="3452813"/>
          <p14:tracePt t="116250" x="4822825" y="3429000"/>
          <p14:tracePt t="116258" x="4846638" y="3413125"/>
          <p14:tracePt t="116266" x="4878388" y="3389313"/>
          <p14:tracePt t="116274" x="4894263" y="3381375"/>
          <p14:tracePt t="116283" x="4918075" y="3365500"/>
          <p14:tracePt t="116290" x="4951413" y="3349625"/>
          <p14:tracePt t="116298" x="4975225" y="3333750"/>
          <p14:tracePt t="116306" x="5006975" y="3309938"/>
          <p14:tracePt t="116314" x="5038725" y="3294063"/>
          <p14:tracePt t="116323" x="5078413" y="3262313"/>
          <p14:tracePt t="116330" x="5133975" y="3236913"/>
          <p14:tracePt t="116338" x="5181600" y="3205163"/>
          <p14:tracePt t="116346" x="5237163" y="3181350"/>
          <p14:tracePt t="116354" x="5310188" y="3141663"/>
          <p14:tracePt t="116362" x="5373688" y="3109913"/>
          <p14:tracePt t="116370" x="5445125" y="3078163"/>
          <p14:tracePt t="116378" x="5500688" y="3046413"/>
          <p14:tracePt t="116386" x="5572125" y="3006725"/>
          <p14:tracePt t="116394" x="5635625" y="2982913"/>
          <p14:tracePt t="116402" x="5684838" y="2951163"/>
          <p14:tracePt t="116410" x="5740400" y="2927350"/>
          <p14:tracePt t="116418" x="5780088" y="2909888"/>
          <p14:tracePt t="116426" x="5811838" y="2894013"/>
          <p14:tracePt t="116434" x="5843588" y="2878138"/>
          <p14:tracePt t="116442" x="5867400" y="2862263"/>
          <p14:tracePt t="116450" x="5883275" y="2854325"/>
          <p14:tracePt t="116459" x="5899150" y="2838450"/>
          <p14:tracePt t="116466" x="5915025" y="2838450"/>
          <p14:tracePt t="116474" x="5915025" y="2830513"/>
          <p14:tracePt t="116483" x="5930900" y="2822575"/>
          <p14:tracePt t="116490" x="5938838" y="2822575"/>
          <p14:tracePt t="116507" x="5946775" y="2814638"/>
          <p14:tracePt t="116514" x="5954713" y="2806700"/>
          <p14:tracePt t="116523" x="5962650" y="2798763"/>
          <p14:tracePt t="116539" x="5970588" y="2798763"/>
          <p14:tracePt t="116563" x="5970588" y="2790825"/>
          <p14:tracePt t="116571" x="5978525" y="2790825"/>
          <p14:tracePt t="116667" x="5962650" y="2790825"/>
          <p14:tracePt t="116675" x="5954713" y="2790825"/>
          <p14:tracePt t="116683" x="5946775" y="2790825"/>
          <p14:tracePt t="116690" x="5930900" y="2798763"/>
          <p14:tracePt t="116698" x="5899150" y="2822575"/>
          <p14:tracePt t="116707" x="5875338" y="2838450"/>
          <p14:tracePt t="116714" x="5835650" y="2870200"/>
          <p14:tracePt t="116723" x="5795963" y="2901950"/>
          <p14:tracePt t="116730" x="5772150" y="2935288"/>
          <p14:tracePt t="116738" x="5732463" y="2959100"/>
          <p14:tracePt t="116746" x="5692775" y="2998788"/>
          <p14:tracePt t="116754" x="5651500" y="3046413"/>
          <p14:tracePt t="116762" x="5595938" y="3101975"/>
          <p14:tracePt t="116770" x="5548313" y="3149600"/>
          <p14:tracePt t="116778" x="5500688" y="3197225"/>
          <p14:tracePt t="116786" x="5453063" y="3244850"/>
          <p14:tracePt t="116794" x="5405438" y="3302000"/>
          <p14:tracePt t="116802" x="5349875" y="3349625"/>
          <p14:tracePt t="116810" x="5310188" y="3389313"/>
          <p14:tracePt t="116819" x="5284788" y="3421063"/>
          <p14:tracePt t="116826" x="5253038" y="3460750"/>
          <p14:tracePt t="116834" x="5229225" y="3500438"/>
          <p14:tracePt t="116843" x="5205413" y="3524250"/>
          <p14:tracePt t="116850" x="5197475" y="3556000"/>
          <p14:tracePt t="116858" x="5189538" y="3571875"/>
          <p14:tracePt t="116866" x="5181600" y="3587750"/>
          <p14:tracePt t="116884" x="5165725" y="3605213"/>
          <p14:tracePt t="116891" x="5165725" y="3613150"/>
          <p14:tracePt t="116899" x="5165725" y="3621088"/>
          <p14:tracePt t="116906" x="5165725" y="3629025"/>
          <p14:tracePt t="116914" x="5165725" y="3636963"/>
          <p14:tracePt t="116922" x="5157788" y="3644900"/>
          <p14:tracePt t="116931" x="5149850" y="3652838"/>
          <p14:tracePt t="116938" x="5149850" y="3668713"/>
          <p14:tracePt t="116955" x="5141913" y="3676650"/>
          <p14:tracePt t="116963" x="5133975" y="3700463"/>
          <p14:tracePt t="116970" x="5133975" y="3708400"/>
          <p14:tracePt t="116978" x="5126038" y="3716338"/>
          <p14:tracePt t="116986" x="5118100" y="3732213"/>
          <p14:tracePt t="116994" x="5110163" y="3756025"/>
          <p14:tracePt t="117002" x="5094288" y="3771900"/>
          <p14:tracePt t="117011" x="5086350" y="3795713"/>
          <p14:tracePt t="117018" x="5078413" y="3811588"/>
          <p14:tracePt t="117027" x="5062538" y="3835400"/>
          <p14:tracePt t="117034" x="5054600" y="3867150"/>
          <p14:tracePt t="117043" x="5038725" y="3883025"/>
          <p14:tracePt t="117050" x="5022850" y="3922713"/>
          <p14:tracePt t="117058" x="5006975" y="3938588"/>
          <p14:tracePt t="117066" x="4983163" y="3971925"/>
          <p14:tracePt t="117074" x="4967288" y="3995738"/>
          <p14:tracePt t="117083" x="4951413" y="4011613"/>
          <p14:tracePt t="117091" x="4926013" y="4035425"/>
          <p14:tracePt t="117098" x="4902200" y="4059238"/>
          <p14:tracePt t="117106" x="4886325" y="4083050"/>
          <p14:tracePt t="117114" x="4870450" y="4106863"/>
          <p14:tracePt t="117122" x="4854575" y="4114800"/>
          <p14:tracePt t="117131" x="4822825" y="4146550"/>
          <p14:tracePt t="117138" x="4799013" y="4154488"/>
          <p14:tracePt t="117146" x="4759325" y="4178300"/>
          <p14:tracePt t="117154" x="4735513" y="4194175"/>
          <p14:tracePt t="117162" x="4711700" y="4202113"/>
          <p14:tracePt t="117170" x="4687888" y="4217988"/>
          <p14:tracePt t="117179" x="4672013" y="4225925"/>
          <p14:tracePt t="117186" x="4656138" y="4241800"/>
          <p14:tracePt t="117194" x="4640263" y="4249738"/>
          <p14:tracePt t="117202" x="4616450" y="4257675"/>
          <p14:tracePt t="117210" x="4608513" y="4265613"/>
          <p14:tracePt t="117218" x="4600575" y="4265613"/>
          <p14:tracePt t="117227" x="4592638" y="4273550"/>
          <p14:tracePt t="117234" x="4584700" y="4281488"/>
          <p14:tracePt t="117242" x="4567238" y="4281488"/>
          <p14:tracePt t="117250" x="4559300" y="4291013"/>
          <p14:tracePt t="117258" x="4551363" y="4298950"/>
          <p14:tracePt t="117266" x="4535488" y="4298950"/>
          <p14:tracePt t="117274" x="4527550" y="4306888"/>
          <p14:tracePt t="117283" x="4519613" y="4306888"/>
          <p14:tracePt t="117291" x="4503738" y="4314825"/>
          <p14:tracePt t="117298" x="4495800" y="4314825"/>
          <p14:tracePt t="117307" x="4487863" y="4322763"/>
          <p14:tracePt t="117435" x="4495800" y="4322763"/>
          <p14:tracePt t="117459" x="4503738" y="4322763"/>
          <p14:tracePt t="117595" x="4495800" y="4322763"/>
          <p14:tracePt t="117755" x="4503738" y="4322763"/>
          <p14:tracePt t="117771" x="4519613" y="4322763"/>
          <p14:tracePt t="117778" x="4527550" y="4322763"/>
          <p14:tracePt t="117786" x="4535488" y="4322763"/>
          <p14:tracePt t="117794" x="4551363" y="4330700"/>
          <p14:tracePt t="117802" x="4567238" y="4330700"/>
          <p14:tracePt t="117810" x="4576763" y="4330700"/>
          <p14:tracePt t="117818" x="4592638" y="4338638"/>
          <p14:tracePt t="117826" x="4608513" y="4338638"/>
          <p14:tracePt t="117834" x="4624388" y="4346575"/>
          <p14:tracePt t="117842" x="4648200" y="4346575"/>
          <p14:tracePt t="117850" x="4664075" y="4354513"/>
          <p14:tracePt t="117859" x="4687888" y="4354513"/>
          <p14:tracePt t="117867" x="4695825" y="4354513"/>
          <p14:tracePt t="117883" x="4727575" y="4354513"/>
          <p14:tracePt t="117891" x="4735513" y="4354513"/>
          <p14:tracePt t="117898" x="4743450" y="4354513"/>
          <p14:tracePt t="117907" x="4751388" y="4362450"/>
          <p14:tracePt t="117914" x="4759325" y="4362450"/>
          <p14:tracePt t="117923" x="4767263" y="4362450"/>
          <p14:tracePt t="117948" x="4775200" y="4362450"/>
          <p14:tracePt t="117971" x="4775200" y="4370388"/>
          <p14:tracePt t="117978" x="4783138" y="4370388"/>
          <p14:tracePt t="117995" x="4791075" y="4370388"/>
          <p14:tracePt t="118243" x="4791075" y="4378325"/>
          <p14:tracePt t="128411" x="4814888" y="4378325"/>
          <p14:tracePt t="128418" x="4854575" y="4378325"/>
          <p14:tracePt t="128426" x="4894263" y="4386263"/>
          <p14:tracePt t="128434" x="4933950" y="4386263"/>
          <p14:tracePt t="128443" x="4967288" y="4386263"/>
          <p14:tracePt t="128450" x="5006975" y="4386263"/>
          <p14:tracePt t="128458" x="5054600" y="4386263"/>
          <p14:tracePt t="128466" x="5102225" y="4386263"/>
          <p14:tracePt t="128474" x="5181600" y="4386263"/>
          <p14:tracePt t="128482" x="5260975" y="4386263"/>
          <p14:tracePt t="128490" x="5357813" y="4386263"/>
          <p14:tracePt t="128499" x="5476875" y="4386263"/>
          <p14:tracePt t="128506" x="5603875" y="4394200"/>
          <p14:tracePt t="128514" x="5724525" y="4402138"/>
          <p14:tracePt t="128522" x="5835650" y="4410075"/>
          <p14:tracePt t="128530" x="5946775" y="4425950"/>
          <p14:tracePt t="128538" x="6051550" y="4441825"/>
          <p14:tracePt t="128546" x="6146800" y="4441825"/>
          <p14:tracePt t="128554" x="6249988" y="4441825"/>
          <p14:tracePt t="128562" x="6361113" y="4441825"/>
          <p14:tracePt t="128570" x="6489700" y="4441825"/>
          <p14:tracePt t="128578" x="6616700" y="4441825"/>
          <p14:tracePt t="128586" x="6751638" y="4441825"/>
          <p14:tracePt t="128594" x="6904038" y="4441825"/>
          <p14:tracePt t="128602" x="7078663" y="4433888"/>
          <p14:tracePt t="128610" x="7254875" y="4433888"/>
          <p14:tracePt t="128618" x="7413625" y="4433888"/>
          <p14:tracePt t="128626" x="7589838" y="4425950"/>
          <p14:tracePt t="128634" x="7740650" y="4425950"/>
          <p14:tracePt t="128642" x="7916863" y="4425950"/>
          <p14:tracePt t="128650" x="8115300" y="4425950"/>
          <p14:tracePt t="128658" x="8267700" y="4425950"/>
          <p14:tracePt t="128666" x="8394700" y="4425950"/>
          <p14:tracePt t="128674" x="8553450" y="4425950"/>
          <p14:tracePt t="128682" x="8666163" y="4425950"/>
          <p14:tracePt t="128690" x="8769350" y="4425950"/>
          <p14:tracePt t="128699" x="8880475" y="4425950"/>
          <p14:tracePt t="128706" x="8993188" y="4418013"/>
          <p14:tracePt t="128714" x="9088438" y="441801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80177-121C-4018-AA7B-916D2A77CF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2613" y="1062756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▣ 실습하기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-2 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예제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en-US" altLang="ko-KR" sz="2000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036A0CB0-C2A6-4939-A4EF-C904AD09C2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32416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CC7F908-981E-4823-A0E2-24F64AE60F63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1749" name="그림 3">
            <a:extLst>
              <a:ext uri="{FF2B5EF4-FFF2-40B4-BE49-F238E27FC236}">
                <a16:creationId xmlns:a16="http://schemas.microsoft.com/office/drawing/2014/main" id="{6392C6EE-82F6-40CF-AC7B-0F16C34EB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4625"/>
            <a:ext cx="77724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45FC970-D5B1-43F4-B231-62063DCFA1CE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35"/>
    </mc:Choice>
    <mc:Fallback xmlns="">
      <p:transition spd="slow" advTm="99635"/>
    </mc:Fallback>
  </mc:AlternateContent>
  <p:extLst>
    <p:ext uri="{3A86A75C-4F4B-4683-9AE1-C65F6400EC91}">
      <p14:laserTraceLst xmlns:p14="http://schemas.microsoft.com/office/powerpoint/2010/main">
        <p14:tracePtLst>
          <p14:tracePt t="713" x="8840788" y="3692525"/>
          <p14:tracePt t="722" x="8666163" y="3708400"/>
          <p14:tracePt t="730" x="8474075" y="3732213"/>
          <p14:tracePt t="738" x="8299450" y="3740150"/>
          <p14:tracePt t="746" x="8115300" y="3763963"/>
          <p14:tracePt t="754" x="7932738" y="3787775"/>
          <p14:tracePt t="762" x="7748588" y="3795713"/>
          <p14:tracePt t="770" x="7605713" y="3819525"/>
          <p14:tracePt t="778" x="7461250" y="3851275"/>
          <p14:tracePt t="786" x="7326313" y="3859213"/>
          <p14:tracePt t="794" x="7183438" y="3867150"/>
          <p14:tracePt t="802" x="7046913" y="3883025"/>
          <p14:tracePt t="810" x="6943725" y="3898900"/>
          <p14:tracePt t="818" x="6832600" y="3906838"/>
          <p14:tracePt t="826" x="6735763" y="3914775"/>
          <p14:tracePt t="834" x="6640513" y="3922713"/>
          <p14:tracePt t="842" x="6569075" y="3922713"/>
          <p14:tracePt t="850" x="6497638" y="3930650"/>
          <p14:tracePt t="858" x="6426200" y="3930650"/>
          <p14:tracePt t="866" x="6384925" y="3938588"/>
          <p14:tracePt t="874" x="6329363" y="3938588"/>
          <p14:tracePt t="882" x="6297613" y="3938588"/>
          <p14:tracePt t="890" x="6281738" y="3938588"/>
          <p14:tracePt t="898" x="6257925" y="3938588"/>
          <p14:tracePt t="906" x="6249988" y="3938588"/>
          <p14:tracePt t="914" x="6242050" y="3938588"/>
          <p14:tracePt t="1114" x="6234113" y="3948113"/>
          <p14:tracePt t="1131" x="6218238" y="3956050"/>
          <p14:tracePt t="1138" x="6202363" y="3963988"/>
          <p14:tracePt t="1146" x="6186488" y="3963988"/>
          <p14:tracePt t="1154" x="6178550" y="3963988"/>
          <p14:tracePt t="1162" x="6170613" y="3971925"/>
          <p14:tracePt t="1170" x="6154738" y="3971925"/>
          <p14:tracePt t="1186" x="6146800" y="3971925"/>
          <p14:tracePt t="1194" x="6130925" y="3971925"/>
          <p14:tracePt t="1210" x="6122988" y="3971925"/>
          <p14:tracePt t="1218" x="6115050" y="3971925"/>
          <p14:tracePt t="1226" x="6107113" y="3971925"/>
          <p14:tracePt t="1242" x="6099175" y="3971925"/>
          <p14:tracePt t="1322" x="6091238" y="3971925"/>
          <p14:tracePt t="1330" x="6075363" y="3979863"/>
          <p14:tracePt t="1338" x="6067425" y="3979863"/>
          <p14:tracePt t="1346" x="6059488" y="3979863"/>
          <p14:tracePt t="1490" x="6051550" y="3979863"/>
          <p14:tracePt t="9610" x="6051550" y="3971925"/>
          <p14:tracePt t="9618" x="6051550" y="3963988"/>
          <p14:tracePt t="9634" x="6043613" y="3956050"/>
          <p14:tracePt t="9650" x="6034088" y="3956050"/>
          <p14:tracePt t="9690" x="6018213" y="3956050"/>
          <p14:tracePt t="9698" x="5994400" y="3938588"/>
          <p14:tracePt t="9706" x="5962650" y="3922713"/>
          <p14:tracePt t="9713" x="5907088" y="3914775"/>
          <p14:tracePt t="9722" x="5835650" y="3914775"/>
          <p14:tracePt t="9731" x="5764213" y="3922713"/>
          <p14:tracePt t="9738" x="5724525" y="3938588"/>
          <p14:tracePt t="9746" x="5684838" y="3948113"/>
          <p14:tracePt t="9754" x="5667375" y="3948113"/>
          <p14:tracePt t="9762" x="5643563" y="3938588"/>
          <p14:tracePt t="9770" x="5619750" y="3914775"/>
          <p14:tracePt t="9778" x="5572125" y="3875088"/>
          <p14:tracePt t="9786" x="5516563" y="3827463"/>
          <p14:tracePt t="9794" x="5445125" y="3779838"/>
          <p14:tracePt t="9802" x="5381625" y="3740150"/>
          <p14:tracePt t="9810" x="5310188" y="3692525"/>
          <p14:tracePt t="9818" x="5245100" y="3684588"/>
          <p14:tracePt t="9826" x="5229225" y="3684588"/>
          <p14:tracePt t="9978" x="5237163" y="3692525"/>
          <p14:tracePt t="9986" x="5253038" y="3700463"/>
          <p14:tracePt t="9994" x="5284788" y="3716338"/>
          <p14:tracePt t="10002" x="5300663" y="3732213"/>
          <p14:tracePt t="10018" x="5300663" y="3740150"/>
          <p14:tracePt t="10026" x="5318125" y="3740150"/>
          <p14:tracePt t="10034" x="5310188" y="3740150"/>
          <p14:tracePt t="10050" x="5318125" y="3716338"/>
          <p14:tracePt t="10058" x="5357813" y="3700463"/>
          <p14:tracePt t="10066" x="5405438" y="3668713"/>
          <p14:tracePt t="10074" x="5445125" y="3644900"/>
          <p14:tracePt t="10082" x="5461000" y="3621088"/>
          <p14:tracePt t="10090" x="5468938" y="3613150"/>
          <p14:tracePt t="10098" x="5484813" y="3595688"/>
          <p14:tracePt t="10106" x="5492750" y="3571875"/>
          <p14:tracePt t="10113" x="5492750" y="3563938"/>
          <p14:tracePt t="10122" x="5492750" y="3556000"/>
          <p14:tracePt t="10130" x="5492750" y="3540125"/>
          <p14:tracePt t="10138" x="5492750" y="3532188"/>
          <p14:tracePt t="10146" x="5492750" y="3524250"/>
          <p14:tracePt t="10154" x="5484813" y="3508375"/>
          <p14:tracePt t="10162" x="5476875" y="3508375"/>
          <p14:tracePt t="10170" x="5468938" y="3492500"/>
          <p14:tracePt t="10178" x="5453063" y="3484563"/>
          <p14:tracePt t="10186" x="5445125" y="3468688"/>
          <p14:tracePt t="10194" x="5429250" y="3468688"/>
          <p14:tracePt t="10202" x="5413375" y="3452813"/>
          <p14:tracePt t="10210" x="5405438" y="3444875"/>
          <p14:tracePt t="10218" x="5389563" y="3429000"/>
          <p14:tracePt t="10226" x="5381625" y="3429000"/>
          <p14:tracePt t="10234" x="5365750" y="3413125"/>
          <p14:tracePt t="10242" x="5349875" y="3405188"/>
          <p14:tracePt t="10250" x="5341938" y="3389313"/>
          <p14:tracePt t="10258" x="5318125" y="3381375"/>
          <p14:tracePt t="10266" x="5276850" y="3365500"/>
          <p14:tracePt t="10274" x="5245100" y="3349625"/>
          <p14:tracePt t="10282" x="5197475" y="3333750"/>
          <p14:tracePt t="10290" x="5149850" y="3317875"/>
          <p14:tracePt t="10298" x="5094288" y="3317875"/>
          <p14:tracePt t="10306" x="5054600" y="3302000"/>
          <p14:tracePt t="10315" x="5006975" y="3294063"/>
          <p14:tracePt t="10322" x="4959350" y="3294063"/>
          <p14:tracePt t="10330" x="4926013" y="3286125"/>
          <p14:tracePt t="10338" x="4902200" y="3286125"/>
          <p14:tracePt t="10346" x="4878388" y="3286125"/>
          <p14:tracePt t="10354" x="4854575" y="3286125"/>
          <p14:tracePt t="10362" x="4846638" y="3278188"/>
          <p14:tracePt t="10370" x="4838700" y="3278188"/>
          <p14:tracePt t="10378" x="4830763" y="3278188"/>
          <p14:tracePt t="10394" x="4830763" y="3270250"/>
          <p14:tracePt t="10642" x="4838700" y="3278188"/>
          <p14:tracePt t="10666" x="4838700" y="3286125"/>
          <p14:tracePt t="10682" x="4830763" y="3294063"/>
          <p14:tracePt t="10690" x="4830763" y="3302000"/>
          <p14:tracePt t="10706" x="4822825" y="3302000"/>
          <p14:tracePt t="10714" x="4822825" y="3309938"/>
          <p14:tracePt t="10730" x="4814888" y="3309938"/>
          <p14:tracePt t="10738" x="4806950" y="3309938"/>
          <p14:tracePt t="10746" x="4806950" y="3317875"/>
          <p14:tracePt t="10770" x="4799013" y="3333750"/>
          <p14:tracePt t="10778" x="4799013" y="3349625"/>
          <p14:tracePt t="10786" x="4791075" y="3365500"/>
          <p14:tracePt t="10795" x="4791075" y="3381375"/>
          <p14:tracePt t="10802" x="4783138" y="3397250"/>
          <p14:tracePt t="10810" x="4775200" y="3436938"/>
          <p14:tracePt t="10818" x="4767263" y="3460750"/>
          <p14:tracePt t="10826" x="4743450" y="3484563"/>
          <p14:tracePt t="10834" x="4711700" y="3516313"/>
          <p14:tracePt t="10842" x="4687888" y="3548063"/>
          <p14:tracePt t="10850" x="4664075" y="3571875"/>
          <p14:tracePt t="10858" x="4640263" y="3595688"/>
          <p14:tracePt t="10866" x="4608513" y="3613150"/>
          <p14:tracePt t="10874" x="4592638" y="3629025"/>
          <p14:tracePt t="10882" x="4576763" y="3636963"/>
          <p14:tracePt t="10890" x="4559300" y="3652838"/>
          <p14:tracePt t="10898" x="4551363" y="3660775"/>
          <p14:tracePt t="10906" x="4543425" y="3660775"/>
          <p14:tracePt t="10914" x="4543425" y="3668713"/>
          <p14:tracePt t="10922" x="4535488" y="3668713"/>
          <p14:tracePt t="10938" x="4527550" y="3668713"/>
          <p14:tracePt t="10946" x="4527550" y="3676650"/>
          <p14:tracePt t="10978" x="4519613" y="3676650"/>
          <p14:tracePt t="11915" x="4527550" y="3676650"/>
          <p14:tracePt t="11922" x="4535488" y="3668713"/>
          <p14:tracePt t="11930" x="4551363" y="3652838"/>
          <p14:tracePt t="11938" x="4559300" y="3629025"/>
          <p14:tracePt t="11946" x="4576763" y="3605213"/>
          <p14:tracePt t="11954" x="4592638" y="3571875"/>
          <p14:tracePt t="11962" x="4600575" y="3548063"/>
          <p14:tracePt t="11970" x="4616450" y="3516313"/>
          <p14:tracePt t="11978" x="4632325" y="3484563"/>
          <p14:tracePt t="11986" x="4656138" y="3436938"/>
          <p14:tracePt t="11994" x="4672013" y="3405188"/>
          <p14:tracePt t="12002" x="4687888" y="3357563"/>
          <p14:tracePt t="12010" x="4711700" y="3317875"/>
          <p14:tracePt t="12018" x="4727575" y="3278188"/>
          <p14:tracePt t="12026" x="4751388" y="3228975"/>
          <p14:tracePt t="12034" x="4767263" y="3189288"/>
          <p14:tracePt t="12042" x="4783138" y="3157538"/>
          <p14:tracePt t="12050" x="4791075" y="3109913"/>
          <p14:tracePt t="12058" x="4799013" y="3086100"/>
          <p14:tracePt t="12066" x="4806950" y="3046413"/>
          <p14:tracePt t="12074" x="4822825" y="3014663"/>
          <p14:tracePt t="12082" x="4838700" y="2990850"/>
          <p14:tracePt t="12090" x="4838700" y="2959100"/>
          <p14:tracePt t="12098" x="4854575" y="2935288"/>
          <p14:tracePt t="12106" x="4870450" y="2919413"/>
          <p14:tracePt t="12114" x="4870450" y="2894013"/>
          <p14:tracePt t="12122" x="4886325" y="2870200"/>
          <p14:tracePt t="12130" x="4886325" y="2846388"/>
          <p14:tracePt t="12138" x="4894263" y="2838450"/>
          <p14:tracePt t="12146" x="4894263" y="2822575"/>
          <p14:tracePt t="12154" x="4902200" y="2806700"/>
          <p14:tracePt t="12162" x="4910138" y="2782888"/>
          <p14:tracePt t="12170" x="4910138" y="2767013"/>
          <p14:tracePt t="12178" x="4918075" y="2759075"/>
          <p14:tracePt t="12186" x="4926013" y="2743200"/>
          <p14:tracePt t="12194" x="4926013" y="2727325"/>
          <p14:tracePt t="12202" x="4933950" y="2703513"/>
          <p14:tracePt t="12210" x="4933950" y="2687638"/>
          <p14:tracePt t="12218" x="4933950" y="2671763"/>
          <p14:tracePt t="12226" x="4933950" y="2647950"/>
          <p14:tracePt t="12234" x="4933950" y="2632075"/>
          <p14:tracePt t="12242" x="4933950" y="2608263"/>
          <p14:tracePt t="12250" x="4933950" y="2592388"/>
          <p14:tracePt t="12259" x="4933950" y="2559050"/>
          <p14:tracePt t="12266" x="4926013" y="2543175"/>
          <p14:tracePt t="12274" x="4926013" y="2511425"/>
          <p14:tracePt t="12282" x="4926013" y="2471738"/>
          <p14:tracePt t="12290" x="4926013" y="2447925"/>
          <p14:tracePt t="12298" x="4926013" y="2424113"/>
          <p14:tracePt t="12306" x="4926013" y="2400300"/>
          <p14:tracePt t="12314" x="4926013" y="2376488"/>
          <p14:tracePt t="12322" x="4926013" y="2352675"/>
          <p14:tracePt t="12330" x="4926013" y="2344738"/>
          <p14:tracePt t="12338" x="4933950" y="2320925"/>
          <p14:tracePt t="12346" x="4933950" y="2312988"/>
          <p14:tracePt t="12353" x="4943475" y="2297113"/>
          <p14:tracePt t="12362" x="4943475" y="2289175"/>
          <p14:tracePt t="12370" x="4943475" y="2281238"/>
          <p14:tracePt t="12402" x="4943475" y="2273300"/>
          <p14:tracePt t="16602" x="4943475" y="2281238"/>
          <p14:tracePt t="16610" x="4943475" y="2289175"/>
          <p14:tracePt t="16618" x="4943475" y="2312988"/>
          <p14:tracePt t="16626" x="4943475" y="2328863"/>
          <p14:tracePt t="16634" x="4943475" y="2344738"/>
          <p14:tracePt t="16642" x="4933950" y="2368550"/>
          <p14:tracePt t="16650" x="4933950" y="2376488"/>
          <p14:tracePt t="16658" x="4926013" y="2392363"/>
          <p14:tracePt t="16666" x="4926013" y="2408238"/>
          <p14:tracePt t="16674" x="4926013" y="2416175"/>
          <p14:tracePt t="16682" x="4926013" y="2424113"/>
          <p14:tracePt t="16690" x="4926013" y="2432050"/>
          <p14:tracePt t="16698" x="4933950" y="2432050"/>
          <p14:tracePt t="16706" x="4943475" y="2432050"/>
          <p14:tracePt t="16714" x="4943475" y="2439988"/>
          <p14:tracePt t="16722" x="4951413" y="2439988"/>
          <p14:tracePt t="16730" x="4959350" y="2439988"/>
          <p14:tracePt t="16738" x="4967288" y="2439988"/>
          <p14:tracePt t="16754" x="4975225" y="2439988"/>
          <p14:tracePt t="16762" x="4983163" y="2439988"/>
          <p14:tracePt t="16778" x="4999038" y="2439988"/>
          <p14:tracePt t="16786" x="4999038" y="2432050"/>
          <p14:tracePt t="16794" x="5014913" y="2424113"/>
          <p14:tracePt t="16802" x="5030788" y="2408238"/>
          <p14:tracePt t="16810" x="5054600" y="2408238"/>
          <p14:tracePt t="16818" x="5078413" y="2392363"/>
          <p14:tracePt t="16826" x="5102225" y="2384425"/>
          <p14:tracePt t="16834" x="5126038" y="2368550"/>
          <p14:tracePt t="16842" x="5157788" y="2360613"/>
          <p14:tracePt t="16850" x="5189538" y="2344738"/>
          <p14:tracePt t="16858" x="5205413" y="2336800"/>
          <p14:tracePt t="16866" x="5221288" y="2336800"/>
          <p14:tracePt t="16874" x="5253038" y="2320925"/>
          <p14:tracePt t="16882" x="5260975" y="2312988"/>
          <p14:tracePt t="16890" x="5268913" y="2312988"/>
          <p14:tracePt t="16913" x="5284788" y="2312988"/>
          <p14:tracePt t="16922" x="5292725" y="2312988"/>
          <p14:tracePt t="16946" x="5292725" y="2305050"/>
          <p14:tracePt t="16954" x="5310188" y="2305050"/>
          <p14:tracePt t="16962" x="5326063" y="2305050"/>
          <p14:tracePt t="16970" x="5334000" y="2297113"/>
          <p14:tracePt t="16978" x="5365750" y="2297113"/>
          <p14:tracePt t="16986" x="5381625" y="2289175"/>
          <p14:tracePt t="16994" x="5413375" y="2281238"/>
          <p14:tracePt t="17002" x="5437188" y="2281238"/>
          <p14:tracePt t="17010" x="5461000" y="2273300"/>
          <p14:tracePt t="17018" x="5492750" y="2265363"/>
          <p14:tracePt t="17026" x="5508625" y="2257425"/>
          <p14:tracePt t="17034" x="5532438" y="2257425"/>
          <p14:tracePt t="17042" x="5540375" y="2241550"/>
          <p14:tracePt t="17050" x="5556250" y="2233613"/>
          <p14:tracePt t="17090" x="5564188" y="2233613"/>
          <p14:tracePt t="17186" x="5564188" y="2224088"/>
          <p14:tracePt t="17354" x="5548313" y="2224088"/>
          <p14:tracePt t="17394" x="5540375" y="2224088"/>
          <p14:tracePt t="17426" x="5524500" y="2224088"/>
          <p14:tracePt t="17434" x="5500688" y="2216150"/>
          <p14:tracePt t="17442" x="5484813" y="2216150"/>
          <p14:tracePt t="17450" x="5468938" y="2216150"/>
          <p14:tracePt t="17458" x="5453063" y="2216150"/>
          <p14:tracePt t="17466" x="5437188" y="2216150"/>
          <p14:tracePt t="17474" x="5421313" y="2216150"/>
          <p14:tracePt t="17482" x="5405438" y="2224088"/>
          <p14:tracePt t="17490" x="5381625" y="2224088"/>
          <p14:tracePt t="17498" x="5365750" y="2224088"/>
          <p14:tracePt t="17506" x="5349875" y="2224088"/>
          <p14:tracePt t="17514" x="5334000" y="2233613"/>
          <p14:tracePt t="17522" x="5318125" y="2233613"/>
          <p14:tracePt t="17530" x="5300663" y="2241550"/>
          <p14:tracePt t="17538" x="5268913" y="2241550"/>
          <p14:tracePt t="17547" x="5245100" y="2241550"/>
          <p14:tracePt t="17554" x="5221288" y="2241550"/>
          <p14:tracePt t="17562" x="5197475" y="2241550"/>
          <p14:tracePt t="17570" x="5165725" y="2249488"/>
          <p14:tracePt t="17578" x="5133975" y="2249488"/>
          <p14:tracePt t="17586" x="5110163" y="2249488"/>
          <p14:tracePt t="17594" x="5078413" y="2249488"/>
          <p14:tracePt t="17602" x="5046663" y="2257425"/>
          <p14:tracePt t="17610" x="5022850" y="2257425"/>
          <p14:tracePt t="17618" x="4999038" y="2257425"/>
          <p14:tracePt t="17626" x="4983163" y="2257425"/>
          <p14:tracePt t="17634" x="4959350" y="2257425"/>
          <p14:tracePt t="17642" x="4933950" y="2257425"/>
          <p14:tracePt t="17650" x="4910138" y="2257425"/>
          <p14:tracePt t="17658" x="4886325" y="2257425"/>
          <p14:tracePt t="17665" x="4854575" y="2257425"/>
          <p14:tracePt t="17674" x="4822825" y="2257425"/>
          <p14:tracePt t="17682" x="4791075" y="2257425"/>
          <p14:tracePt t="17690" x="4767263" y="2265363"/>
          <p14:tracePt t="17697" x="4743450" y="2265363"/>
          <p14:tracePt t="17706" x="4711700" y="2265363"/>
          <p14:tracePt t="17714" x="4672013" y="2265363"/>
          <p14:tracePt t="17722" x="4648200" y="2265363"/>
          <p14:tracePt t="17730" x="4624388" y="2273300"/>
          <p14:tracePt t="17738" x="4600575" y="2273300"/>
          <p14:tracePt t="17746" x="4576763" y="2273300"/>
          <p14:tracePt t="17754" x="4559300" y="2273300"/>
          <p14:tracePt t="17762" x="4543425" y="2281238"/>
          <p14:tracePt t="17770" x="4527550" y="2289175"/>
          <p14:tracePt t="17778" x="4511675" y="2297113"/>
          <p14:tracePt t="17786" x="4487863" y="2297113"/>
          <p14:tracePt t="17794" x="4471988" y="2297113"/>
          <p14:tracePt t="17802" x="4456113" y="2305050"/>
          <p14:tracePt t="17810" x="4448175" y="2312988"/>
          <p14:tracePt t="17818" x="4432300" y="2312988"/>
          <p14:tracePt t="17826" x="4416425" y="2320925"/>
          <p14:tracePt t="17834" x="4400550" y="2320925"/>
          <p14:tracePt t="17842" x="4392613" y="2328863"/>
          <p14:tracePt t="17850" x="4376738" y="2336800"/>
          <p14:tracePt t="17866" x="4368800" y="2336800"/>
          <p14:tracePt t="17898" x="4360863" y="2336800"/>
          <p14:tracePt t="17962" x="4352925" y="2336800"/>
          <p14:tracePt t="17970" x="4352925" y="2344738"/>
          <p14:tracePt t="17978" x="4344988" y="2344738"/>
          <p14:tracePt t="17986" x="4337050" y="2344738"/>
          <p14:tracePt t="17994" x="4329113" y="2344738"/>
          <p14:tracePt t="18002" x="4321175" y="2352675"/>
          <p14:tracePt t="18010" x="4313238" y="2352675"/>
          <p14:tracePt t="18018" x="4297363" y="2360613"/>
          <p14:tracePt t="18026" x="4289425" y="2360613"/>
          <p14:tracePt t="18034" x="4265613" y="2368550"/>
          <p14:tracePt t="18042" x="4249738" y="2376488"/>
          <p14:tracePt t="18050" x="4241800" y="2376488"/>
          <p14:tracePt t="18058" x="4225925" y="2376488"/>
          <p14:tracePt t="18066" x="4200525" y="2384425"/>
          <p14:tracePt t="18074" x="4176713" y="2392363"/>
          <p14:tracePt t="18082" x="4160838" y="2392363"/>
          <p14:tracePt t="18090" x="4144963" y="2400300"/>
          <p14:tracePt t="18098" x="4121150" y="2400300"/>
          <p14:tracePt t="18106" x="4113213" y="2400300"/>
          <p14:tracePt t="18114" x="4097338" y="2400300"/>
          <p14:tracePt t="18122" x="4073525" y="2400300"/>
          <p14:tracePt t="18130" x="4065588" y="2408238"/>
          <p14:tracePt t="18138" x="4049713" y="2408238"/>
          <p14:tracePt t="18146" x="4041775" y="2408238"/>
          <p14:tracePt t="18154" x="4033838" y="2416175"/>
          <p14:tracePt t="18162" x="4025900" y="2416175"/>
          <p14:tracePt t="18178" x="4017963" y="2416175"/>
          <p14:tracePt t="18506" x="4010025" y="2424113"/>
          <p14:tracePt t="18514" x="3994150" y="2424113"/>
          <p14:tracePt t="18522" x="3978275" y="2432050"/>
          <p14:tracePt t="18529" x="3962400" y="2439988"/>
          <p14:tracePt t="18538" x="3946525" y="2447925"/>
          <p14:tracePt t="18546" x="3922713" y="2447925"/>
          <p14:tracePt t="18554" x="3898900" y="2455863"/>
          <p14:tracePt t="18562" x="3875088" y="2463800"/>
          <p14:tracePt t="18570" x="3859213" y="2471738"/>
          <p14:tracePt t="18578" x="3843338" y="2471738"/>
          <p14:tracePt t="18586" x="3825875" y="2471738"/>
          <p14:tracePt t="18594" x="3810000" y="2471738"/>
          <p14:tracePt t="18610" x="3802063" y="2471738"/>
          <p14:tracePt t="18939" x="3810000" y="2471738"/>
          <p14:tracePt t="18946" x="3825875" y="2479675"/>
          <p14:tracePt t="18954" x="3833813" y="2479675"/>
          <p14:tracePt t="18962" x="3843338" y="2487613"/>
          <p14:tracePt t="18970" x="3859213" y="2487613"/>
          <p14:tracePt t="18978" x="3883025" y="2487613"/>
          <p14:tracePt t="18986" x="3898900" y="2487613"/>
          <p14:tracePt t="18994" x="3914775" y="2487613"/>
          <p14:tracePt t="19002" x="3930650" y="2479675"/>
          <p14:tracePt t="19010" x="3954463" y="2479675"/>
          <p14:tracePt t="19018" x="3970338" y="2471738"/>
          <p14:tracePt t="19026" x="3986213" y="2471738"/>
          <p14:tracePt t="19034" x="4017963" y="2463800"/>
          <p14:tracePt t="19042" x="4033838" y="2455863"/>
          <p14:tracePt t="19050" x="4049713" y="2447925"/>
          <p14:tracePt t="19058" x="4073525" y="2439988"/>
          <p14:tracePt t="19066" x="4097338" y="2432050"/>
          <p14:tracePt t="19074" x="4121150" y="2424113"/>
          <p14:tracePt t="19082" x="4152900" y="2408238"/>
          <p14:tracePt t="19090" x="4210050" y="2392363"/>
          <p14:tracePt t="19098" x="4233863" y="2376488"/>
          <p14:tracePt t="19106" x="4281488" y="2360613"/>
          <p14:tracePt t="19114" x="4329113" y="2344738"/>
          <p14:tracePt t="19122" x="4368800" y="2328863"/>
          <p14:tracePt t="19130" x="4408488" y="2320925"/>
          <p14:tracePt t="19138" x="4448175" y="2312988"/>
          <p14:tracePt t="19146" x="4487863" y="2297113"/>
          <p14:tracePt t="19154" x="4519613" y="2281238"/>
          <p14:tracePt t="19162" x="4551363" y="2265363"/>
          <p14:tracePt t="19170" x="4576763" y="2265363"/>
          <p14:tracePt t="19178" x="4592638" y="2257425"/>
          <p14:tracePt t="19186" x="4608513" y="2249488"/>
          <p14:tracePt t="19194" x="4624388" y="2249488"/>
          <p14:tracePt t="19202" x="4640263" y="2249488"/>
          <p14:tracePt t="19210" x="4640263" y="2241550"/>
          <p14:tracePt t="19218" x="4648200" y="2241550"/>
          <p14:tracePt t="19250" x="4648200" y="2233613"/>
          <p14:tracePt t="19258" x="4656138" y="2233613"/>
          <p14:tracePt t="21474" x="4648200" y="2233613"/>
          <p14:tracePt t="21482" x="4648200" y="2241550"/>
          <p14:tracePt t="21490" x="4632325" y="2241550"/>
          <p14:tracePt t="21498" x="4608513" y="2241550"/>
          <p14:tracePt t="21505" x="4559300" y="2249488"/>
          <p14:tracePt t="21514" x="4503738" y="2257425"/>
          <p14:tracePt t="21522" x="4448175" y="2265363"/>
          <p14:tracePt t="21529" x="4384675" y="2281238"/>
          <p14:tracePt t="21538" x="4305300" y="2297113"/>
          <p14:tracePt t="21546" x="4241800" y="2328863"/>
          <p14:tracePt t="21554" x="4152900" y="2344738"/>
          <p14:tracePt t="21562" x="4089400" y="2368550"/>
          <p14:tracePt t="21570" x="4010025" y="2384425"/>
          <p14:tracePt t="21578" x="3938588" y="2392363"/>
          <p14:tracePt t="21586" x="3867150" y="2408238"/>
          <p14:tracePt t="21594" x="3802063" y="2416175"/>
          <p14:tracePt t="21602" x="3762375" y="2416175"/>
          <p14:tracePt t="21610" x="3714750" y="2416175"/>
          <p14:tracePt t="21618" x="3683000" y="2416175"/>
          <p14:tracePt t="21626" x="3667125" y="2416175"/>
          <p14:tracePt t="21634" x="3659188" y="2416175"/>
          <p14:tracePt t="21642" x="3651250" y="2416175"/>
          <p14:tracePt t="21650" x="3643313" y="2416175"/>
          <p14:tracePt t="21666" x="3635375" y="2416175"/>
          <p14:tracePt t="21698" x="3627438" y="2416175"/>
          <p14:tracePt t="21714" x="3619500" y="2424113"/>
          <p14:tracePt t="21722" x="3603625" y="2424113"/>
          <p14:tracePt t="21730" x="3595688" y="2424113"/>
          <p14:tracePt t="21738" x="3571875" y="2432050"/>
          <p14:tracePt t="21747" x="3548063" y="2439988"/>
          <p14:tracePt t="21754" x="3524250" y="2447925"/>
          <p14:tracePt t="21762" x="3484563" y="2463800"/>
          <p14:tracePt t="21770" x="3451225" y="2471738"/>
          <p14:tracePt t="21778" x="3403600" y="2487613"/>
          <p14:tracePt t="21786" x="3363913" y="2511425"/>
          <p14:tracePt t="21794" x="3316288" y="2527300"/>
          <p14:tracePt t="21802" x="3268663" y="2551113"/>
          <p14:tracePt t="21810" x="3228975" y="2566988"/>
          <p14:tracePt t="21818" x="3181350" y="2592388"/>
          <p14:tracePt t="21826" x="3125788" y="2608263"/>
          <p14:tracePt t="21834" x="3068638" y="2616200"/>
          <p14:tracePt t="21842" x="3013075" y="2632075"/>
          <p14:tracePt t="21850" x="2949575" y="2632075"/>
          <p14:tracePt t="21858" x="2862263" y="2640013"/>
          <p14:tracePt t="21866" x="2790825" y="2640013"/>
          <p14:tracePt t="21874" x="2709863" y="2640013"/>
          <p14:tracePt t="21882" x="2638425" y="2647950"/>
          <p14:tracePt t="21897" x="2574925" y="2647950"/>
          <p14:tracePt t="21898" x="2503488" y="2647950"/>
          <p14:tracePt t="21906" x="2439988" y="2647950"/>
          <p14:tracePt t="21913" x="2392363" y="2647950"/>
          <p14:tracePt t="21922" x="2366963" y="2647950"/>
          <p14:tracePt t="21930" x="2351088" y="2647950"/>
          <p14:tracePt t="21947" x="2343150" y="2647950"/>
          <p14:tracePt t="22746" x="2343150" y="2655888"/>
          <p14:tracePt t="22778" x="2343150" y="2663825"/>
          <p14:tracePt t="22786" x="2335213" y="2663825"/>
          <p14:tracePt t="22802" x="2335213" y="2671763"/>
          <p14:tracePt t="22810" x="2327275" y="2671763"/>
          <p14:tracePt t="22826" x="2327275" y="2687638"/>
          <p14:tracePt t="22842" x="2311400" y="2687638"/>
          <p14:tracePt t="22850" x="2311400" y="2695575"/>
          <p14:tracePt t="22858" x="2303463" y="2703513"/>
          <p14:tracePt t="22874" x="2295525" y="2703513"/>
          <p14:tracePt t="22882" x="2295525" y="2711450"/>
          <p14:tracePt t="22890" x="2287588" y="2719388"/>
          <p14:tracePt t="22898" x="2287588" y="2727325"/>
          <p14:tracePt t="22913" x="2271713" y="2727325"/>
          <p14:tracePt t="22930" x="2271713" y="2735263"/>
          <p14:tracePt t="25266" x="2279650" y="2735263"/>
          <p14:tracePt t="25354" x="2287588" y="2735263"/>
          <p14:tracePt t="25490" x="2295525" y="2735263"/>
          <p14:tracePt t="25506" x="2303463" y="2735263"/>
          <p14:tracePt t="25522" x="2311400" y="2735263"/>
          <p14:tracePt t="25530" x="2311400" y="2743200"/>
          <p14:tracePt t="25538" x="2319338" y="2743200"/>
          <p14:tracePt t="25562" x="2327275" y="2743200"/>
          <p14:tracePt t="25578" x="2335213" y="2743200"/>
          <p14:tracePt t="25602" x="2343150" y="2743200"/>
          <p14:tracePt t="25618" x="2351088" y="2743200"/>
          <p14:tracePt t="25626" x="2359025" y="2743200"/>
          <p14:tracePt t="25634" x="2366963" y="2743200"/>
          <p14:tracePt t="25642" x="2374900" y="2743200"/>
          <p14:tracePt t="25658" x="2392363" y="2743200"/>
          <p14:tracePt t="25666" x="2400300" y="2743200"/>
          <p14:tracePt t="25681" x="2416175" y="2743200"/>
          <p14:tracePt t="25690" x="2432050" y="2743200"/>
          <p14:tracePt t="25697" x="2439988" y="2743200"/>
          <p14:tracePt t="25706" x="2447925" y="2751138"/>
          <p14:tracePt t="25714" x="2463800" y="2751138"/>
          <p14:tracePt t="25722" x="2471738" y="2751138"/>
          <p14:tracePt t="25730" x="2479675" y="2751138"/>
          <p14:tracePt t="25738" x="2487613" y="2751138"/>
          <p14:tracePt t="25746" x="2503488" y="2751138"/>
          <p14:tracePt t="25754" x="2511425" y="2751138"/>
          <p14:tracePt t="25762" x="2519363" y="2751138"/>
          <p14:tracePt t="25770" x="2527300" y="2751138"/>
          <p14:tracePt t="25778" x="2535238" y="2751138"/>
          <p14:tracePt t="25786" x="2543175" y="2751138"/>
          <p14:tracePt t="25794" x="2551113" y="2751138"/>
          <p14:tracePt t="25810" x="2566988" y="2751138"/>
          <p14:tracePt t="25826" x="2574925" y="2751138"/>
          <p14:tracePt t="25834" x="2590800" y="2751138"/>
          <p14:tracePt t="25842" x="2606675" y="2751138"/>
          <p14:tracePt t="25850" x="2622550" y="2751138"/>
          <p14:tracePt t="25858" x="2638425" y="2751138"/>
          <p14:tracePt t="25866" x="2646363" y="2751138"/>
          <p14:tracePt t="25874" x="2662238" y="2751138"/>
          <p14:tracePt t="25882" x="2686050" y="2751138"/>
          <p14:tracePt t="25890" x="2701925" y="2759075"/>
          <p14:tracePt t="25898" x="2725738" y="2759075"/>
          <p14:tracePt t="25914" x="2774950" y="2759075"/>
          <p14:tracePt t="25929" x="2838450" y="2759075"/>
          <p14:tracePt t="25938" x="2878138" y="2743200"/>
          <p14:tracePt t="25946" x="2901950" y="2735263"/>
          <p14:tracePt t="25954" x="2925763" y="2735263"/>
          <p14:tracePt t="25962" x="2957513" y="2719388"/>
          <p14:tracePt t="25970" x="2989263" y="2719388"/>
          <p14:tracePt t="25978" x="3021013" y="2703513"/>
          <p14:tracePt t="25986" x="3028950" y="2703513"/>
          <p14:tracePt t="25994" x="3052763" y="2695575"/>
          <p14:tracePt t="26002" x="3068638" y="2695575"/>
          <p14:tracePt t="26010" x="3092450" y="2687638"/>
          <p14:tracePt t="26018" x="3117850" y="2679700"/>
          <p14:tracePt t="26026" x="3125788" y="2671763"/>
          <p14:tracePt t="26034" x="3141663" y="2671763"/>
          <p14:tracePt t="26042" x="3149600" y="2671763"/>
          <p14:tracePt t="26050" x="3165475" y="2663825"/>
          <p14:tracePt t="26058" x="3181350" y="2663825"/>
          <p14:tracePt t="26066" x="3197225" y="2655888"/>
          <p14:tracePt t="26074" x="3213100" y="2655888"/>
          <p14:tracePt t="26082" x="3236913" y="2647950"/>
          <p14:tracePt t="26090" x="3252788" y="2640013"/>
          <p14:tracePt t="26098" x="3276600" y="2632075"/>
          <p14:tracePt t="26106" x="3292475" y="2632075"/>
          <p14:tracePt t="26114" x="3308350" y="2632075"/>
          <p14:tracePt t="26122" x="3324225" y="2632075"/>
          <p14:tracePt t="26130" x="3340100" y="2624138"/>
          <p14:tracePt t="26138" x="3355975" y="2616200"/>
          <p14:tracePt t="26146" x="3363913" y="2608263"/>
          <p14:tracePt t="26154" x="3379788" y="2608263"/>
          <p14:tracePt t="26162" x="3395663" y="2608263"/>
          <p14:tracePt t="26170" x="3419475" y="2608263"/>
          <p14:tracePt t="26178" x="3435350" y="2608263"/>
          <p14:tracePt t="26186" x="3459163" y="2608263"/>
          <p14:tracePt t="26194" x="3484563" y="2608263"/>
          <p14:tracePt t="26202" x="3516313" y="2600325"/>
          <p14:tracePt t="26210" x="3540125" y="2600325"/>
          <p14:tracePt t="26218" x="3579813" y="2592388"/>
          <p14:tracePt t="26226" x="3611563" y="2592388"/>
          <p14:tracePt t="26234" x="3667125" y="2592388"/>
          <p14:tracePt t="26242" x="3706813" y="2584450"/>
          <p14:tracePt t="26250" x="3762375" y="2576513"/>
          <p14:tracePt t="26258" x="3825875" y="2576513"/>
          <p14:tracePt t="26266" x="3875088" y="2566988"/>
          <p14:tracePt t="26274" x="3938588" y="2559050"/>
          <p14:tracePt t="26282" x="4002088" y="2551113"/>
          <p14:tracePt t="26290" x="4081463" y="2535238"/>
          <p14:tracePt t="26297" x="4144963" y="2519363"/>
          <p14:tracePt t="26306" x="4241800" y="2511425"/>
          <p14:tracePt t="26313" x="4321175" y="2495550"/>
          <p14:tracePt t="26322" x="4392613" y="2479675"/>
          <p14:tracePt t="26330" x="4471988" y="2463800"/>
          <p14:tracePt t="26338" x="4535488" y="2439988"/>
          <p14:tracePt t="26346" x="4600575" y="2424113"/>
          <p14:tracePt t="26354" x="4648200" y="2408238"/>
          <p14:tracePt t="26362" x="4703763" y="2400300"/>
          <p14:tracePt t="26370" x="4727575" y="2392363"/>
          <p14:tracePt t="26378" x="4751388" y="2392363"/>
          <p14:tracePt t="26386" x="4767263" y="2384425"/>
          <p14:tracePt t="26394" x="4775200" y="2376488"/>
          <p14:tracePt t="26402" x="4783138" y="2376488"/>
          <p14:tracePt t="26506" x="4791075" y="2376488"/>
          <p14:tracePt t="26706" x="4799013" y="2376488"/>
          <p14:tracePt t="26713" x="4806950" y="2376488"/>
          <p14:tracePt t="26722" x="4814888" y="2376488"/>
          <p14:tracePt t="26730" x="4838700" y="2376488"/>
          <p14:tracePt t="26738" x="4846638" y="2376488"/>
          <p14:tracePt t="26746" x="4854575" y="2376488"/>
          <p14:tracePt t="26754" x="4878388" y="2384425"/>
          <p14:tracePt t="26762" x="4902200" y="2384425"/>
          <p14:tracePt t="26770" x="4933950" y="2392363"/>
          <p14:tracePt t="26778" x="4967288" y="2400300"/>
          <p14:tracePt t="26786" x="4983163" y="2400300"/>
          <p14:tracePt t="26794" x="5030788" y="2408238"/>
          <p14:tracePt t="26802" x="5070475" y="2408238"/>
          <p14:tracePt t="26810" x="5126038" y="2416175"/>
          <p14:tracePt t="26818" x="5173663" y="2416175"/>
          <p14:tracePt t="26826" x="5221288" y="2416175"/>
          <p14:tracePt t="26834" x="5276850" y="2424113"/>
          <p14:tracePt t="26842" x="5341938" y="2432050"/>
          <p14:tracePt t="26850" x="5405438" y="2432050"/>
          <p14:tracePt t="26858" x="5468938" y="2432050"/>
          <p14:tracePt t="26866" x="5532438" y="2432050"/>
          <p14:tracePt t="26874" x="5611813" y="2432050"/>
          <p14:tracePt t="26882" x="5676900" y="2432050"/>
          <p14:tracePt t="26890" x="5740400" y="2432050"/>
          <p14:tracePt t="26898" x="5803900" y="2432050"/>
          <p14:tracePt t="26906" x="5875338" y="2432050"/>
          <p14:tracePt t="26914" x="5938838" y="2432050"/>
          <p14:tracePt t="26922" x="6002338" y="2432050"/>
          <p14:tracePt t="26930" x="6083300" y="2432050"/>
          <p14:tracePt t="26938" x="6146800" y="2432050"/>
          <p14:tracePt t="26946" x="6218238" y="2432050"/>
          <p14:tracePt t="26954" x="6273800" y="2432050"/>
          <p14:tracePt t="26962" x="6337300" y="2432050"/>
          <p14:tracePt t="26970" x="6402388" y="2432050"/>
          <p14:tracePt t="26978" x="6457950" y="2432050"/>
          <p14:tracePt t="26986" x="6505575" y="2432050"/>
          <p14:tracePt t="26994" x="6553200" y="2432050"/>
          <p14:tracePt t="27002" x="6584950" y="2432050"/>
          <p14:tracePt t="27010" x="6616700" y="2432050"/>
          <p14:tracePt t="27018" x="6640513" y="2432050"/>
          <p14:tracePt t="27026" x="6664325" y="2432050"/>
          <p14:tracePt t="27034" x="6688138" y="2432050"/>
          <p14:tracePt t="27042" x="6696075" y="2432050"/>
          <p14:tracePt t="27050" x="6711950" y="2432050"/>
          <p14:tracePt t="27058" x="6719888" y="2432050"/>
          <p14:tracePt t="27074" x="6727825" y="2432050"/>
          <p14:tracePt t="27146" x="6735763" y="2432050"/>
          <p14:tracePt t="27154" x="6743700" y="2432050"/>
          <p14:tracePt t="27170" x="6751638" y="2432050"/>
          <p14:tracePt t="27177" x="6769100" y="2432050"/>
          <p14:tracePt t="27194" x="6777038" y="2432050"/>
          <p14:tracePt t="27202" x="6784975" y="2424113"/>
          <p14:tracePt t="27218" x="6792913" y="2424113"/>
          <p14:tracePt t="27562" x="6784975" y="2424113"/>
          <p14:tracePt t="27578" x="6777038" y="2424113"/>
          <p14:tracePt t="27602" x="6769100" y="2416175"/>
          <p14:tracePt t="27610" x="6759575" y="2416175"/>
          <p14:tracePt t="27618" x="6759575" y="2408238"/>
          <p14:tracePt t="27642" x="6759575" y="2400300"/>
          <p14:tracePt t="27715" x="6735763" y="2352675"/>
          <p14:tracePt t="27730" x="6727825" y="2344738"/>
          <p14:tracePt t="27738" x="6727825" y="2328863"/>
          <p14:tracePt t="27785" x="6696075" y="2281238"/>
          <p14:tracePt t="27794" x="6696075" y="2273300"/>
          <p14:tracePt t="27818" x="6688138" y="2265363"/>
          <p14:tracePt t="27978" x="6696075" y="2265363"/>
          <p14:tracePt t="27986" x="6711950" y="2257425"/>
          <p14:tracePt t="27994" x="6743700" y="2257425"/>
          <p14:tracePt t="28002" x="6769100" y="2257425"/>
          <p14:tracePt t="28010" x="6808788" y="2257425"/>
          <p14:tracePt t="28018" x="6840538" y="2257425"/>
          <p14:tracePt t="28026" x="6888163" y="2249488"/>
          <p14:tracePt t="28034" x="6943725" y="2241550"/>
          <p14:tracePt t="28042" x="6975475" y="2233613"/>
          <p14:tracePt t="28050" x="7007225" y="2224088"/>
          <p14:tracePt t="28058" x="7046913" y="2224088"/>
          <p14:tracePt t="28066" x="7078663" y="2216150"/>
          <p14:tracePt t="28074" x="7086600" y="2208213"/>
          <p14:tracePt t="28082" x="7102475" y="2208213"/>
          <p14:tracePt t="28090" x="7118350" y="2208213"/>
          <p14:tracePt t="28410" x="7110413" y="2208213"/>
          <p14:tracePt t="28722" x="7102475" y="2208213"/>
          <p14:tracePt t="30410" x="7110413" y="2208213"/>
          <p14:tracePt t="30434" x="7126288" y="2208213"/>
          <p14:tracePt t="30490" x="7135813" y="2208213"/>
          <p14:tracePt t="30514" x="7143750" y="2208213"/>
          <p14:tracePt t="30786" x="7143750" y="2216150"/>
          <p14:tracePt t="33050" x="7143750" y="2224088"/>
          <p14:tracePt t="33057" x="7135813" y="2224088"/>
          <p14:tracePt t="33074" x="7126288" y="2224088"/>
          <p14:tracePt t="33082" x="7110413" y="2233613"/>
          <p14:tracePt t="33090" x="7102475" y="2241550"/>
          <p14:tracePt t="33106" x="7094538" y="2241550"/>
          <p14:tracePt t="33113" x="7086600" y="2249488"/>
          <p14:tracePt t="33122" x="7078663" y="2249488"/>
          <p14:tracePt t="33138" x="7070725" y="2249488"/>
          <p14:tracePt t="33154" x="7062788" y="2249488"/>
          <p14:tracePt t="33178" x="7054850" y="2249488"/>
          <p14:tracePt t="33194" x="7046913" y="2249488"/>
          <p14:tracePt t="33258" x="7046913" y="2241550"/>
          <p14:tracePt t="33265" x="7046913" y="2233613"/>
          <p14:tracePt t="33281" x="7046913" y="2224088"/>
          <p14:tracePt t="33297" x="7046913" y="2216150"/>
          <p14:tracePt t="33474" x="7038975" y="2216150"/>
          <p14:tracePt t="33498" x="7023100" y="2216150"/>
          <p14:tracePt t="33514" x="7015163" y="2216150"/>
          <p14:tracePt t="33522" x="7007225" y="2224088"/>
          <p14:tracePt t="33530" x="6991350" y="2233613"/>
          <p14:tracePt t="33538" x="6983413" y="2233613"/>
          <p14:tracePt t="33545" x="6959600" y="2241550"/>
          <p14:tracePt t="33554" x="6943725" y="2249488"/>
          <p14:tracePt t="33562" x="6919913" y="2265363"/>
          <p14:tracePt t="33570" x="6880225" y="2289175"/>
          <p14:tracePt t="33578" x="6832600" y="2312988"/>
          <p14:tracePt t="33586" x="6777038" y="2336800"/>
          <p14:tracePt t="33594" x="6719888" y="2368550"/>
          <p14:tracePt t="33602" x="6640513" y="2408238"/>
          <p14:tracePt t="33610" x="6561138" y="2447925"/>
          <p14:tracePt t="33618" x="6489700" y="2487613"/>
          <p14:tracePt t="33626" x="6402388" y="2535238"/>
          <p14:tracePt t="33634" x="6297613" y="2566988"/>
          <p14:tracePt t="33642" x="6210300" y="2616200"/>
          <p14:tracePt t="33650" x="6115050" y="2663825"/>
          <p14:tracePt t="33658" x="6026150" y="2711450"/>
          <p14:tracePt t="33666" x="5907088" y="2759075"/>
          <p14:tracePt t="33674" x="5811838" y="2798763"/>
          <p14:tracePt t="33681" x="5716588" y="2830513"/>
          <p14:tracePt t="33690" x="5627688" y="2878138"/>
          <p14:tracePt t="33698" x="5540375" y="2901950"/>
          <p14:tracePt t="33706" x="5461000" y="2927350"/>
          <p14:tracePt t="33713" x="5397500" y="2951163"/>
          <p14:tracePt t="33722" x="5326063" y="2990850"/>
          <p14:tracePt t="33730" x="5292725" y="2998788"/>
          <p14:tracePt t="33738" x="5253038" y="3014663"/>
          <p14:tracePt t="33746" x="5229225" y="3030538"/>
          <p14:tracePt t="33754" x="5205413" y="3046413"/>
          <p14:tracePt t="33762" x="5181600" y="3046413"/>
          <p14:tracePt t="33770" x="5173663" y="3054350"/>
          <p14:tracePt t="33778" x="5165725" y="3062288"/>
          <p14:tracePt t="33786" x="5157788" y="3062288"/>
          <p14:tracePt t="33802" x="5149850" y="3062288"/>
          <p14:tracePt t="33810" x="5149850" y="3070225"/>
          <p14:tracePt t="33818" x="5141913" y="3070225"/>
          <p14:tracePt t="33826" x="5141913" y="3078163"/>
          <p14:tracePt t="33834" x="5133975" y="3086100"/>
          <p14:tracePt t="33842" x="5126038" y="3101975"/>
          <p14:tracePt t="33850" x="5110163" y="3117850"/>
          <p14:tracePt t="33858" x="5102225" y="3133725"/>
          <p14:tracePt t="33866" x="5086350" y="3157538"/>
          <p14:tracePt t="33874" x="5078413" y="3189288"/>
          <p14:tracePt t="33882" x="5062538" y="3213100"/>
          <p14:tracePt t="33890" x="5038725" y="3236913"/>
          <p14:tracePt t="33898" x="5022850" y="3278188"/>
          <p14:tracePt t="33906" x="5006975" y="3302000"/>
          <p14:tracePt t="33914" x="4983163" y="3341688"/>
          <p14:tracePt t="33922" x="4959350" y="3365500"/>
          <p14:tracePt t="33930" x="4951413" y="3397250"/>
          <p14:tracePt t="33938" x="4926013" y="3421063"/>
          <p14:tracePt t="33946" x="4902200" y="3444875"/>
          <p14:tracePt t="33954" x="4878388" y="3460750"/>
          <p14:tracePt t="33962" x="4862513" y="3492500"/>
          <p14:tracePt t="33970" x="4846638" y="3508375"/>
          <p14:tracePt t="33978" x="4830763" y="3524250"/>
          <p14:tracePt t="33986" x="4814888" y="3540125"/>
          <p14:tracePt t="33994" x="4799013" y="3563938"/>
          <p14:tracePt t="34002" x="4783138" y="3579813"/>
          <p14:tracePt t="34010" x="4767263" y="3595688"/>
          <p14:tracePt t="34018" x="4743450" y="3605213"/>
          <p14:tracePt t="34026" x="4735513" y="3621088"/>
          <p14:tracePt t="34034" x="4727575" y="3636963"/>
          <p14:tracePt t="34042" x="4711700" y="3636963"/>
          <p14:tracePt t="34050" x="4711700" y="3644900"/>
          <p14:tracePt t="34058" x="4703763" y="3652838"/>
          <p14:tracePt t="34066" x="4695825" y="3652838"/>
          <p14:tracePt t="34075" x="4695825" y="3660775"/>
          <p14:tracePt t="34081" x="4687888" y="3660775"/>
          <p14:tracePt t="34090" x="4687888" y="3668713"/>
          <p14:tracePt t="34106" x="4679950" y="3676650"/>
          <p14:tracePt t="34122" x="4679950" y="3684588"/>
          <p14:tracePt t="34618" x="4679950" y="3692525"/>
          <p14:tracePt t="34658" x="4679950" y="3700463"/>
          <p14:tracePt t="35186" x="4679950" y="3708400"/>
          <p14:tracePt t="35202" x="4679950" y="3716338"/>
          <p14:tracePt t="35226" x="4679950" y="3724275"/>
          <p14:tracePt t="39458" x="4687888" y="3724275"/>
          <p14:tracePt t="39658" x="4695825" y="3724275"/>
          <p14:tracePt t="39665" x="4695825" y="3716338"/>
          <p14:tracePt t="39673" x="4695825" y="3708400"/>
          <p14:tracePt t="39681" x="4695825" y="3700463"/>
          <p14:tracePt t="39689" x="4695825" y="3676650"/>
          <p14:tracePt t="39697" x="4687888" y="3652838"/>
          <p14:tracePt t="39705" x="4672013" y="3629025"/>
          <p14:tracePt t="39713" x="4648200" y="3587750"/>
          <p14:tracePt t="39721" x="4632325" y="3571875"/>
          <p14:tracePt t="39729" x="4624388" y="3540125"/>
          <p14:tracePt t="39737" x="4616450" y="3492500"/>
          <p14:tracePt t="39745" x="4584700" y="3468688"/>
          <p14:tracePt t="40137" x="4576763" y="3468688"/>
          <p14:tracePt t="40146" x="4551363" y="3468688"/>
          <p14:tracePt t="40153" x="4543425" y="3476625"/>
          <p14:tracePt t="40162" x="4535488" y="3476625"/>
          <p14:tracePt t="40169" x="4535488" y="3492500"/>
          <p14:tracePt t="40178" x="4519613" y="3492500"/>
          <p14:tracePt t="40194" x="4511675" y="3492500"/>
          <p14:tracePt t="40202" x="4503738" y="3492500"/>
          <p14:tracePt t="40210" x="4495800" y="3492500"/>
          <p14:tracePt t="40282" x="4503738" y="3500438"/>
          <p14:tracePt t="40362" x="4503738" y="3508375"/>
          <p14:tracePt t="40650" x="4495800" y="3508375"/>
          <p14:tracePt t="40657" x="4487863" y="3524250"/>
          <p14:tracePt t="40666" x="4479925" y="3524250"/>
          <p14:tracePt t="40682" x="4471988" y="3532188"/>
          <p14:tracePt t="40689" x="4464050" y="3532188"/>
          <p14:tracePt t="40698" x="4456113" y="3548063"/>
          <p14:tracePt t="40705" x="4448175" y="3548063"/>
          <p14:tracePt t="40722" x="4424363" y="3556000"/>
          <p14:tracePt t="40729" x="4416425" y="3563938"/>
          <p14:tracePt t="40746" x="4400550" y="3563938"/>
          <p14:tracePt t="40754" x="4400550" y="3571875"/>
          <p14:tracePt t="40762" x="4392613" y="3571875"/>
          <p14:tracePt t="40770" x="4384675" y="3571875"/>
          <p14:tracePt t="40778" x="4376738" y="3571875"/>
          <p14:tracePt t="40786" x="4368800" y="3579813"/>
          <p14:tracePt t="40802" x="4368800" y="3587750"/>
          <p14:tracePt t="40809" x="4352925" y="3587750"/>
          <p14:tracePt t="40826" x="4344988" y="3587750"/>
          <p14:tracePt t="40834" x="4329113" y="3587750"/>
          <p14:tracePt t="40842" x="4329113" y="3595688"/>
          <p14:tracePt t="40850" x="4321175" y="3595688"/>
          <p14:tracePt t="40857" x="4313238" y="3595688"/>
          <p14:tracePt t="40866" x="4305300" y="3595688"/>
          <p14:tracePt t="40874" x="4289425" y="3595688"/>
          <p14:tracePt t="40882" x="4281488" y="3605213"/>
          <p14:tracePt t="40889" x="4273550" y="3605213"/>
          <p14:tracePt t="40898" x="4257675" y="3613150"/>
          <p14:tracePt t="40905" x="4241800" y="3613150"/>
          <p14:tracePt t="40914" x="4233863" y="3613150"/>
          <p14:tracePt t="40921" x="4217988" y="3613150"/>
          <p14:tracePt t="40930" x="4200525" y="3621088"/>
          <p14:tracePt t="40938" x="4192588" y="3621088"/>
          <p14:tracePt t="40945" x="4176713" y="3621088"/>
          <p14:tracePt t="40954" x="4160838" y="3629025"/>
          <p14:tracePt t="40963" x="4152900" y="3629025"/>
          <p14:tracePt t="40970" x="4137025" y="3629025"/>
          <p14:tracePt t="40978" x="4129088" y="3636963"/>
          <p14:tracePt t="40986" x="4121150" y="3636963"/>
          <p14:tracePt t="40994" x="4105275" y="3636963"/>
          <p14:tracePt t="41018" x="4097338" y="3636963"/>
          <p14:tracePt t="41058" x="4089400" y="3636963"/>
          <p14:tracePt t="41186" x="4089400" y="3629025"/>
          <p14:tracePt t="41202" x="4089400" y="3621088"/>
          <p14:tracePt t="41218" x="4089400" y="3605213"/>
          <p14:tracePt t="41234" x="4089400" y="3587750"/>
          <p14:tracePt t="41242" x="4089400" y="3579813"/>
          <p14:tracePt t="41250" x="4089400" y="3563938"/>
          <p14:tracePt t="41258" x="4089400" y="3548063"/>
          <p14:tracePt t="41266" x="4089400" y="3540125"/>
          <p14:tracePt t="41274" x="4089400" y="3524250"/>
          <p14:tracePt t="41282" x="4089400" y="3508375"/>
          <p14:tracePt t="41290" x="4089400" y="3484563"/>
          <p14:tracePt t="41298" x="4089400" y="3476625"/>
          <p14:tracePt t="41305" x="4089400" y="3460750"/>
          <p14:tracePt t="41314" x="4097338" y="3452813"/>
          <p14:tracePt t="41322" x="4097338" y="3436938"/>
          <p14:tracePt t="41330" x="4097338" y="3421063"/>
          <p14:tracePt t="41338" x="4097338" y="3405188"/>
          <p14:tracePt t="41345" x="4097338" y="3397250"/>
          <p14:tracePt t="41354" x="4097338" y="3381375"/>
          <p14:tracePt t="41362" x="4089400" y="3365500"/>
          <p14:tracePt t="41370" x="4081463" y="3357563"/>
          <p14:tracePt t="41377" x="4081463" y="3333750"/>
          <p14:tracePt t="41386" x="4065588" y="3317875"/>
          <p14:tracePt t="41394" x="4065588" y="3294063"/>
          <p14:tracePt t="41402" x="4057650" y="3286125"/>
          <p14:tracePt t="41410" x="4057650" y="3270250"/>
          <p14:tracePt t="41418" x="4049713" y="3252788"/>
          <p14:tracePt t="41426" x="4049713" y="3244850"/>
          <p14:tracePt t="41433" x="4049713" y="3236913"/>
          <p14:tracePt t="41442" x="4041775" y="3228975"/>
          <p14:tracePt t="41450" x="4041775" y="3221038"/>
          <p14:tracePt t="41458" x="4041775" y="3213100"/>
          <p14:tracePt t="41465" x="4049713" y="3197225"/>
          <p14:tracePt t="41481" x="4057650" y="3189288"/>
          <p14:tracePt t="41490" x="4065588" y="3189288"/>
          <p14:tracePt t="41497" x="4073525" y="3173413"/>
          <p14:tracePt t="41506" x="4081463" y="3173413"/>
          <p14:tracePt t="41514" x="4089400" y="3173413"/>
          <p14:tracePt t="41522" x="4097338" y="3165475"/>
          <p14:tracePt t="41529" x="4105275" y="3157538"/>
          <p14:tracePt t="41538" x="4113213" y="3157538"/>
          <p14:tracePt t="41546" x="4129088" y="3157538"/>
          <p14:tracePt t="41554" x="4144963" y="3149600"/>
          <p14:tracePt t="41562" x="4160838" y="3141663"/>
          <p14:tracePt t="41570" x="4176713" y="3133725"/>
          <p14:tracePt t="41578" x="4200525" y="3133725"/>
          <p14:tracePt t="41586" x="4225925" y="3125788"/>
          <p14:tracePt t="41594" x="4241800" y="3117850"/>
          <p14:tracePt t="41602" x="4265613" y="3109913"/>
          <p14:tracePt t="41610" x="4273550" y="3109913"/>
          <p14:tracePt t="41618" x="4297363" y="3094038"/>
          <p14:tracePt t="41625" x="4321175" y="3086100"/>
          <p14:tracePt t="41634" x="4344988" y="3078163"/>
          <p14:tracePt t="41641" x="4368800" y="3070225"/>
          <p14:tracePt t="41650" x="4384675" y="3062288"/>
          <p14:tracePt t="41658" x="4408488" y="3054350"/>
          <p14:tracePt t="41666" x="4432300" y="3038475"/>
          <p14:tracePt t="41673" x="4456113" y="3030538"/>
          <p14:tracePt t="41681" x="4487863" y="3014663"/>
          <p14:tracePt t="41690" x="4511675" y="2998788"/>
          <p14:tracePt t="41697" x="4543425" y="2982913"/>
          <p14:tracePt t="41706" x="4567238" y="2967038"/>
          <p14:tracePt t="41713" x="4592638" y="2951163"/>
          <p14:tracePt t="41722" x="4608513" y="2935288"/>
          <p14:tracePt t="41730" x="4632325" y="2919413"/>
          <p14:tracePt t="41738" x="4648200" y="2901950"/>
          <p14:tracePt t="41746" x="4672013" y="2886075"/>
          <p14:tracePt t="41754" x="4687888" y="2870200"/>
          <p14:tracePt t="41762" x="4703763" y="2862263"/>
          <p14:tracePt t="41770" x="4719638" y="2846388"/>
          <p14:tracePt t="41777" x="4735513" y="2830513"/>
          <p14:tracePt t="41786" x="4751388" y="2822575"/>
          <p14:tracePt t="41794" x="4759325" y="2798763"/>
          <p14:tracePt t="41802" x="4759325" y="2790825"/>
          <p14:tracePt t="41810" x="4775200" y="2782888"/>
          <p14:tracePt t="41818" x="4775200" y="2767013"/>
          <p14:tracePt t="41826" x="4783138" y="2759075"/>
          <p14:tracePt t="41834" x="4783138" y="2751138"/>
          <p14:tracePt t="41842" x="4783138" y="2743200"/>
          <p14:tracePt t="41850" x="4783138" y="2735263"/>
          <p14:tracePt t="41857" x="4783138" y="2727325"/>
          <p14:tracePt t="41866" x="4783138" y="2711450"/>
          <p14:tracePt t="41874" x="4783138" y="2703513"/>
          <p14:tracePt t="41882" x="4783138" y="2695575"/>
          <p14:tracePt t="41890" x="4783138" y="2679700"/>
          <p14:tracePt t="41898" x="4783138" y="2671763"/>
          <p14:tracePt t="41905" x="4775200" y="2663825"/>
          <p14:tracePt t="41913" x="4775200" y="2647950"/>
          <p14:tracePt t="41922" x="4775200" y="2640013"/>
          <p14:tracePt t="41929" x="4775200" y="2632075"/>
          <p14:tracePt t="41938" x="4775200" y="2616200"/>
          <p14:tracePt t="41945" x="4775200" y="2600325"/>
          <p14:tracePt t="41954" x="4775200" y="2584450"/>
          <p14:tracePt t="41962" x="4775200" y="2566988"/>
          <p14:tracePt t="41969" x="4783138" y="2559050"/>
          <p14:tracePt t="41977" x="4783138" y="2543175"/>
          <p14:tracePt t="41986" x="4783138" y="2527300"/>
          <p14:tracePt t="41994" x="4791075" y="2511425"/>
          <p14:tracePt t="42002" x="4799013" y="2503488"/>
          <p14:tracePt t="42010" x="4799013" y="2487613"/>
          <p14:tracePt t="42018" x="4814888" y="2471738"/>
          <p14:tracePt t="42026" x="4814888" y="2463800"/>
          <p14:tracePt t="42034" x="4830763" y="2439988"/>
          <p14:tracePt t="42042" x="4838700" y="2424113"/>
          <p14:tracePt t="42049" x="4838700" y="2408238"/>
          <p14:tracePt t="42058" x="4870450" y="2400300"/>
          <p14:tracePt t="42065" x="4878388" y="2392363"/>
          <p14:tracePt t="42073" x="4886325" y="2376488"/>
          <p14:tracePt t="42082" x="4902200" y="2368550"/>
          <p14:tracePt t="42090" x="4902200" y="2360613"/>
          <p14:tracePt t="42098" x="4910138" y="2352675"/>
          <p14:tracePt t="42105" x="4918075" y="2344738"/>
          <p14:tracePt t="42113" x="4926013" y="2344738"/>
          <p14:tracePt t="42122" x="4933950" y="2344738"/>
          <p14:tracePt t="42154" x="4943475" y="2336800"/>
          <p14:tracePt t="42178" x="4951413" y="2336800"/>
          <p14:tracePt t="42194" x="4959350" y="2336800"/>
          <p14:tracePt t="42211" x="4967288" y="2336800"/>
          <p14:tracePt t="42298" x="4959350" y="2336800"/>
          <p14:tracePt t="42313" x="4951413" y="2328863"/>
          <p14:tracePt t="42322" x="4943475" y="2328863"/>
          <p14:tracePt t="42338" x="4933950" y="2328863"/>
          <p14:tracePt t="42346" x="4918075" y="2328863"/>
          <p14:tracePt t="42354" x="4910138" y="2328863"/>
          <p14:tracePt t="42362" x="4894263" y="2328863"/>
          <p14:tracePt t="42370" x="4886325" y="2328863"/>
          <p14:tracePt t="42378" x="4862513" y="2328863"/>
          <p14:tracePt t="42386" x="4838700" y="2336800"/>
          <p14:tracePt t="42394" x="4822825" y="2336800"/>
          <p14:tracePt t="42402" x="4799013" y="2336800"/>
          <p14:tracePt t="42409" x="4783138" y="2344738"/>
          <p14:tracePt t="42418" x="4767263" y="2352675"/>
          <p14:tracePt t="42426" x="4743450" y="2360613"/>
          <p14:tracePt t="42434" x="4711700" y="2360613"/>
          <p14:tracePt t="42442" x="4687888" y="2360613"/>
          <p14:tracePt t="42450" x="4672013" y="2368550"/>
          <p14:tracePt t="42458" x="4656138" y="2368550"/>
          <p14:tracePt t="42465" x="4632325" y="2376488"/>
          <p14:tracePt t="42474" x="4616450" y="2376488"/>
          <p14:tracePt t="42482" x="4608513" y="2376488"/>
          <p14:tracePt t="42490" x="4584700" y="2384425"/>
          <p14:tracePt t="42497" x="4576763" y="2384425"/>
          <p14:tracePt t="42513" x="4567238" y="2384425"/>
          <p14:tracePt t="42522" x="4559300" y="2384425"/>
          <p14:tracePt t="42545" x="4551363" y="2384425"/>
          <p14:tracePt t="42810" x="4543425" y="2384425"/>
          <p14:tracePt t="42818" x="4519613" y="2392363"/>
          <p14:tracePt t="42825" x="4503738" y="2400300"/>
          <p14:tracePt t="42834" x="4471988" y="2416175"/>
          <p14:tracePt t="42842" x="4424363" y="2432050"/>
          <p14:tracePt t="42850" x="4368800" y="2471738"/>
          <p14:tracePt t="42857" x="4297363" y="2503488"/>
          <p14:tracePt t="42865" x="4241800" y="2535238"/>
          <p14:tracePt t="42874" x="4176713" y="2566988"/>
          <p14:tracePt t="42881" x="4105275" y="2592388"/>
          <p14:tracePt t="42890" x="4025900" y="2624138"/>
          <p14:tracePt t="42898" x="3962400" y="2655888"/>
          <p14:tracePt t="42906" x="3883025" y="2687638"/>
          <p14:tracePt t="42913" x="3817938" y="2711450"/>
          <p14:tracePt t="42921" x="3762375" y="2735263"/>
          <p14:tracePt t="42930" x="3706813" y="2751138"/>
          <p14:tracePt t="42938" x="3635375" y="2767013"/>
          <p14:tracePt t="42945" x="3587750" y="2767013"/>
          <p14:tracePt t="42953" x="3540125" y="2774950"/>
          <p14:tracePt t="42962" x="3500438" y="2774950"/>
          <p14:tracePt t="42970" x="3467100" y="2774950"/>
          <p14:tracePt t="42978" x="3427413" y="2774950"/>
          <p14:tracePt t="42986" x="3403600" y="2774950"/>
          <p14:tracePt t="42994" x="3395663" y="2774950"/>
          <p14:tracePt t="43001" x="3371850" y="2774950"/>
          <p14:tracePt t="43010" x="3355975" y="2774950"/>
          <p14:tracePt t="43018" x="3332163" y="2774950"/>
          <p14:tracePt t="43026" x="3316288" y="2767013"/>
          <p14:tracePt t="43033" x="3292475" y="2767013"/>
          <p14:tracePt t="43042" x="3276600" y="2767013"/>
          <p14:tracePt t="43050" x="3244850" y="2759075"/>
          <p14:tracePt t="43058" x="3228975" y="2751138"/>
          <p14:tracePt t="43065" x="3205163" y="2751138"/>
          <p14:tracePt t="43074" x="3189288" y="2743200"/>
          <p14:tracePt t="43081" x="3173413" y="2735263"/>
          <p14:tracePt t="43090" x="3157538" y="2727325"/>
          <p14:tracePt t="43097" x="3133725" y="2727325"/>
          <p14:tracePt t="43106" x="3109913" y="2719388"/>
          <p14:tracePt t="43113" x="3092450" y="2719388"/>
          <p14:tracePt t="43122" x="3068638" y="2711450"/>
          <p14:tracePt t="43129" x="3044825" y="2703513"/>
          <p14:tracePt t="43138" x="3013075" y="2695575"/>
          <p14:tracePt t="43146" x="2981325" y="2695575"/>
          <p14:tracePt t="43153" x="2949575" y="2695575"/>
          <p14:tracePt t="43162" x="2909888" y="2687638"/>
          <p14:tracePt t="43170" x="2878138" y="2687638"/>
          <p14:tracePt t="43178" x="2846388" y="2687638"/>
          <p14:tracePt t="43186" x="2822575" y="2687638"/>
          <p14:tracePt t="43193" x="2790825" y="2687638"/>
          <p14:tracePt t="43202" x="2774950" y="2687638"/>
          <p14:tracePt t="43210" x="2759075" y="2679700"/>
          <p14:tracePt t="43218" x="2751138" y="2679700"/>
          <p14:tracePt t="43226" x="2741613" y="2679700"/>
          <p14:tracePt t="43474" x="2733675" y="2679700"/>
          <p14:tracePt t="43482" x="2725738" y="2679700"/>
          <p14:tracePt t="43490" x="2717800" y="2679700"/>
          <p14:tracePt t="43497" x="2693988" y="2679700"/>
          <p14:tracePt t="43505" x="2670175" y="2679700"/>
          <p14:tracePt t="43513" x="2646363" y="2687638"/>
          <p14:tracePt t="43521" x="2622550" y="2695575"/>
          <p14:tracePt t="43530" x="2598738" y="2703513"/>
          <p14:tracePt t="43538" x="2574925" y="2711450"/>
          <p14:tracePt t="43546" x="2551113" y="2711450"/>
          <p14:tracePt t="43554" x="2519363" y="2727325"/>
          <p14:tracePt t="43562" x="2495550" y="2735263"/>
          <p14:tracePt t="43570" x="2471738" y="2735263"/>
          <p14:tracePt t="43577" x="2455863" y="2743200"/>
          <p14:tracePt t="43585" x="2439988" y="2743200"/>
          <p14:tracePt t="43594" x="2432050" y="2743200"/>
          <p14:tracePt t="43601" x="2416175" y="2751138"/>
          <p14:tracePt t="43618" x="2400300" y="2759075"/>
          <p14:tracePt t="43714" x="2408238" y="2751138"/>
          <p14:tracePt t="43722" x="2424113" y="2751138"/>
          <p14:tracePt t="43729" x="2432050" y="2743200"/>
          <p14:tracePt t="43738" x="2447925" y="2735263"/>
          <p14:tracePt t="43746" x="2463800" y="2727325"/>
          <p14:tracePt t="43753" x="2495550" y="2711450"/>
          <p14:tracePt t="43762" x="2511425" y="2703513"/>
          <p14:tracePt t="43770" x="2543175" y="2695575"/>
          <p14:tracePt t="43778" x="2566988" y="2687638"/>
          <p14:tracePt t="43785" x="2582863" y="2679700"/>
          <p14:tracePt t="43793" x="2606675" y="2679700"/>
          <p14:tracePt t="43801" x="2622550" y="2671763"/>
          <p14:tracePt t="43810" x="2622550" y="2663825"/>
          <p14:tracePt t="43818" x="2638425" y="2663825"/>
          <p14:tracePt t="43834" x="2646363" y="2663825"/>
          <p14:tracePt t="43841" x="2646363" y="2655888"/>
          <p14:tracePt t="43994" x="2638425" y="2655888"/>
          <p14:tracePt t="44010" x="2630488" y="2655888"/>
          <p14:tracePt t="44034" x="2622550" y="2655888"/>
          <p14:tracePt t="44122" x="2622550" y="2640013"/>
          <p14:tracePt t="44138" x="2622550" y="2632075"/>
          <p14:tracePt t="44145" x="2622550" y="2624138"/>
          <p14:tracePt t="44162" x="2630488" y="2608263"/>
          <p14:tracePt t="44170" x="2638425" y="2608263"/>
          <p14:tracePt t="44178" x="2638425" y="2600325"/>
          <p14:tracePt t="44554" x="2646363" y="2600325"/>
          <p14:tracePt t="44658" x="2654300" y="2600325"/>
          <p14:tracePt t="44674" x="2654300" y="2608263"/>
          <p14:tracePt t="44730" x="2654300" y="2616200"/>
          <p14:tracePt t="44826" x="2662238" y="2616200"/>
          <p14:tracePt t="45074" x="2670175" y="2616200"/>
          <p14:tracePt t="45098" x="2670175" y="2624138"/>
          <p14:tracePt t="45170" x="2670175" y="2632075"/>
          <p14:tracePt t="45186" x="2678113" y="2632075"/>
          <p14:tracePt t="45225" x="2678113" y="2640013"/>
          <p14:tracePt t="45234" x="2686050" y="2647950"/>
          <p14:tracePt t="45258" x="2693988" y="2655888"/>
          <p14:tracePt t="45265" x="2701925" y="2663825"/>
          <p14:tracePt t="45274" x="2701925" y="2671763"/>
          <p14:tracePt t="45282" x="2709863" y="2679700"/>
          <p14:tracePt t="45290" x="2717800" y="2687638"/>
          <p14:tracePt t="45297" x="2725738" y="2695575"/>
          <p14:tracePt t="45305" x="2741613" y="2711450"/>
          <p14:tracePt t="45313" x="2751138" y="2719388"/>
          <p14:tracePt t="45322" x="2774950" y="2735263"/>
          <p14:tracePt t="45329" x="2798763" y="2751138"/>
          <p14:tracePt t="45338" x="2822575" y="2767013"/>
          <p14:tracePt t="45346" x="2862263" y="2782888"/>
          <p14:tracePt t="45354" x="2894013" y="2798763"/>
          <p14:tracePt t="45362" x="2925763" y="2806700"/>
          <p14:tracePt t="45370" x="2957513" y="2822575"/>
          <p14:tracePt t="45378" x="2997200" y="2838450"/>
          <p14:tracePt t="45386" x="3036888" y="2846388"/>
          <p14:tracePt t="45394" x="3076575" y="2862263"/>
          <p14:tracePt t="45402" x="3109913" y="2862263"/>
          <p14:tracePt t="45410" x="3141663" y="2870200"/>
          <p14:tracePt t="45418" x="3189288" y="2886075"/>
          <p14:tracePt t="45426" x="3221038" y="2886075"/>
          <p14:tracePt t="45434" x="3252788" y="2886075"/>
          <p14:tracePt t="45442" x="3292475" y="2886075"/>
          <p14:tracePt t="45450" x="3308350" y="2886075"/>
          <p14:tracePt t="45458" x="3340100" y="2886075"/>
          <p14:tracePt t="45465" x="3363913" y="2886075"/>
          <p14:tracePt t="45473" x="3387725" y="2886075"/>
          <p14:tracePt t="45481" x="3411538" y="2886075"/>
          <p14:tracePt t="45489" x="3435350" y="2886075"/>
          <p14:tracePt t="45497" x="3451225" y="2886075"/>
          <p14:tracePt t="45505" x="3476625" y="2886075"/>
          <p14:tracePt t="45514" x="3500438" y="2886075"/>
          <p14:tracePt t="45522" x="3524250" y="2894013"/>
          <p14:tracePt t="45529" x="3548063" y="2894013"/>
          <p14:tracePt t="45537" x="3571875" y="2894013"/>
          <p14:tracePt t="45545" x="3595688" y="2894013"/>
          <p14:tracePt t="45554" x="3627438" y="2901950"/>
          <p14:tracePt t="45562" x="3651250" y="2901950"/>
          <p14:tracePt t="45569" x="3675063" y="2901950"/>
          <p14:tracePt t="45578" x="3698875" y="2909888"/>
          <p14:tracePt t="45586" x="3722688" y="2909888"/>
          <p14:tracePt t="45594" x="3746500" y="2909888"/>
          <p14:tracePt t="45602" x="3762375" y="2909888"/>
          <p14:tracePt t="45610" x="3778250" y="2909888"/>
          <p14:tracePt t="45618" x="3802063" y="2909888"/>
          <p14:tracePt t="45625" x="3817938" y="2909888"/>
          <p14:tracePt t="45634" x="3843338" y="2919413"/>
          <p14:tracePt t="45641" x="3867150" y="2919413"/>
          <p14:tracePt t="45650" x="3890963" y="2919413"/>
          <p14:tracePt t="45658" x="3914775" y="2927350"/>
          <p14:tracePt t="45665" x="3938588" y="2935288"/>
          <p14:tracePt t="45673" x="3962400" y="2935288"/>
          <p14:tracePt t="45681" x="3978275" y="2935288"/>
          <p14:tracePt t="45690" x="4002088" y="2935288"/>
          <p14:tracePt t="45697" x="4025900" y="2935288"/>
          <p14:tracePt t="45705" x="4049713" y="2935288"/>
          <p14:tracePt t="45713" x="4065588" y="2935288"/>
          <p14:tracePt t="45722" x="4089400" y="2935288"/>
          <p14:tracePt t="45729" x="4105275" y="2935288"/>
          <p14:tracePt t="45738" x="4121150" y="2935288"/>
          <p14:tracePt t="45746" x="4144963" y="2935288"/>
          <p14:tracePt t="45754" x="4160838" y="2935288"/>
          <p14:tracePt t="45762" x="4176713" y="2935288"/>
          <p14:tracePt t="45770" x="4192588" y="2935288"/>
          <p14:tracePt t="45778" x="4210050" y="2935288"/>
          <p14:tracePt t="45786" x="4233863" y="2935288"/>
          <p14:tracePt t="45794" x="4249738" y="2935288"/>
          <p14:tracePt t="45802" x="4265613" y="2935288"/>
          <p14:tracePt t="45810" x="4281488" y="2935288"/>
          <p14:tracePt t="45817" x="4297363" y="2935288"/>
          <p14:tracePt t="45825" x="4313238" y="2935288"/>
          <p14:tracePt t="45834" x="4329113" y="2935288"/>
          <p14:tracePt t="45842" x="4337050" y="2935288"/>
          <p14:tracePt t="45850" x="4344988" y="2935288"/>
          <p14:tracePt t="45858" x="4360863" y="2935288"/>
          <p14:tracePt t="45865" x="4368800" y="2935288"/>
          <p14:tracePt t="45874" x="4376738" y="2935288"/>
          <p14:tracePt t="45890" x="4384675" y="2935288"/>
          <p14:tracePt t="45906" x="4392613" y="2935288"/>
          <p14:tracePt t="46034" x="4400550" y="2935288"/>
          <p14:tracePt t="46090" x="4408488" y="2935288"/>
          <p14:tracePt t="46098" x="4416425" y="2935288"/>
          <p14:tracePt t="46114" x="4432300" y="2935288"/>
          <p14:tracePt t="46122" x="4440238" y="2935288"/>
          <p14:tracePt t="46129" x="4448175" y="2935288"/>
          <p14:tracePt t="46137" x="4456113" y="2935288"/>
          <p14:tracePt t="46146" x="4464050" y="2935288"/>
          <p14:tracePt t="46154" x="4471988" y="2935288"/>
          <p14:tracePt t="46162" x="4487863" y="2935288"/>
          <p14:tracePt t="46178" x="4495800" y="2935288"/>
          <p14:tracePt t="46186" x="4503738" y="2935288"/>
          <p14:tracePt t="46202" x="4511675" y="2935288"/>
          <p14:tracePt t="46210" x="4519613" y="2935288"/>
          <p14:tracePt t="46226" x="4527550" y="2935288"/>
          <p14:tracePt t="46330" x="4527550" y="2943225"/>
          <p14:tracePt t="46426" x="4535488" y="2943225"/>
          <p14:tracePt t="46778" x="4543425" y="2943225"/>
          <p14:tracePt t="46842" x="4551363" y="2943225"/>
          <p14:tracePt t="46914" x="4559300" y="2943225"/>
          <p14:tracePt t="46938" x="4559300" y="2951163"/>
          <p14:tracePt t="47170" x="4567238" y="2951163"/>
          <p14:tracePt t="47346" x="4576763" y="2951163"/>
          <p14:tracePt t="47370" x="4584700" y="2951163"/>
          <p14:tracePt t="47866" x="4592638" y="2951163"/>
          <p14:tracePt t="47873" x="4592638" y="2959100"/>
          <p14:tracePt t="48034" x="4600575" y="2959100"/>
          <p14:tracePt t="49514" x="4608513" y="2959100"/>
          <p14:tracePt t="49529" x="4616450" y="2959100"/>
          <p14:tracePt t="49618" x="4624388" y="2959100"/>
          <p14:tracePt t="49722" x="4632325" y="2959100"/>
          <p14:tracePt t="49809" x="4632325" y="2951163"/>
          <p14:tracePt t="50002" x="4640263" y="2951163"/>
          <p14:tracePt t="50058" x="4648200" y="2951163"/>
          <p14:tracePt t="50137" x="4656138" y="2951163"/>
          <p14:tracePt t="50162" x="4664075" y="2951163"/>
          <p14:tracePt t="50178" x="4672013" y="2951163"/>
          <p14:tracePt t="50202" x="4679950" y="2951163"/>
          <p14:tracePt t="50209" x="4687888" y="2951163"/>
          <p14:tracePt t="50226" x="4695825" y="2951163"/>
          <p14:tracePt t="50234" x="4703763" y="2951163"/>
          <p14:tracePt t="50242" x="4711700" y="2951163"/>
          <p14:tracePt t="50258" x="4719638" y="2951163"/>
          <p14:tracePt t="50265" x="4727575" y="2951163"/>
          <p14:tracePt t="50274" x="4735513" y="2951163"/>
          <p14:tracePt t="50291" x="4743450" y="2951163"/>
          <p14:tracePt t="50306" x="4751388" y="2951163"/>
          <p14:tracePt t="50330" x="4759325" y="2951163"/>
          <p14:tracePt t="50481" x="4767263" y="2951163"/>
          <p14:tracePt t="50713" x="4767263" y="2959100"/>
          <p14:tracePt t="50737" x="4775200" y="2959100"/>
          <p14:tracePt t="50834" x="4775200" y="2967038"/>
          <p14:tracePt t="51945" x="4783138" y="2974975"/>
          <p14:tracePt t="51953" x="4783138" y="2982913"/>
          <p14:tracePt t="51969" x="4791075" y="2990850"/>
          <p14:tracePt t="51985" x="4799013" y="2998788"/>
          <p14:tracePt t="52010" x="4799013" y="3006725"/>
          <p14:tracePt t="52073" x="4806950" y="3006725"/>
          <p14:tracePt t="52194" x="4806950" y="3014663"/>
          <p14:tracePt t="52201" x="4806950" y="3022600"/>
          <p14:tracePt t="52225" x="4814888" y="3030538"/>
          <p14:tracePt t="52249" x="4822825" y="3038475"/>
          <p14:tracePt t="54057" x="4830763" y="3038475"/>
          <p14:tracePt t="55298" x="4830763" y="3046413"/>
          <p14:tracePt t="55313" x="4830763" y="3054350"/>
          <p14:tracePt t="55329" x="4830763" y="3062288"/>
          <p14:tracePt t="55338" x="4830763" y="3070225"/>
          <p14:tracePt t="55361" x="4830763" y="3078163"/>
          <p14:tracePt t="55442" x="4830763" y="3086100"/>
          <p14:tracePt t="55458" x="4830763" y="3094038"/>
          <p14:tracePt t="55474" x="4830763" y="3101975"/>
          <p14:tracePt t="55481" x="4830763" y="3109913"/>
          <p14:tracePt t="55497" x="4830763" y="3125788"/>
          <p14:tracePt t="55513" x="4830763" y="3133725"/>
          <p14:tracePt t="55522" x="4830763" y="3141663"/>
          <p14:tracePt t="55538" x="4830763" y="3149600"/>
          <p14:tracePt t="55545" x="4830763" y="3157538"/>
          <p14:tracePt t="55553" x="4830763" y="3165475"/>
          <p14:tracePt t="55561" x="4830763" y="3173413"/>
          <p14:tracePt t="55569" x="4830763" y="3181350"/>
          <p14:tracePt t="55578" x="4830763" y="3197225"/>
          <p14:tracePt t="55593" x="4830763" y="3205163"/>
          <p14:tracePt t="55609" x="4822825" y="3221038"/>
          <p14:tracePt t="55625" x="4814888" y="3228975"/>
          <p14:tracePt t="55634" x="4814888" y="3244850"/>
          <p14:tracePt t="55641" x="4806950" y="3252788"/>
          <p14:tracePt t="55650" x="4799013" y="3262313"/>
          <p14:tracePt t="55657" x="4791075" y="3270250"/>
          <p14:tracePt t="55665" x="4783138" y="3286125"/>
          <p14:tracePt t="55673" x="4775200" y="3294063"/>
          <p14:tracePt t="55681" x="4767263" y="3302000"/>
          <p14:tracePt t="55689" x="4751388" y="3309938"/>
          <p14:tracePt t="55697" x="4735513" y="3317875"/>
          <p14:tracePt t="55705" x="4727575" y="3333750"/>
          <p14:tracePt t="55713" x="4719638" y="3333750"/>
          <p14:tracePt t="55722" x="4703763" y="3341688"/>
          <p14:tracePt t="55729" x="4679950" y="3357563"/>
          <p14:tracePt t="55737" x="4672013" y="3365500"/>
          <p14:tracePt t="55745" x="4656138" y="3373438"/>
          <p14:tracePt t="55753" x="4632325" y="3381375"/>
          <p14:tracePt t="55762" x="4624388" y="3389313"/>
          <p14:tracePt t="55769" x="4608513" y="3397250"/>
          <p14:tracePt t="55778" x="4584700" y="3413125"/>
          <p14:tracePt t="55785" x="4559300" y="3421063"/>
          <p14:tracePt t="55794" x="4543425" y="3436938"/>
          <p14:tracePt t="55801" x="4519613" y="3436938"/>
          <p14:tracePt t="55810" x="4503738" y="3452813"/>
          <p14:tracePt t="55817" x="4479925" y="3460750"/>
          <p14:tracePt t="55825" x="4456113" y="3484563"/>
          <p14:tracePt t="55833" x="4432300" y="3492500"/>
          <p14:tracePt t="55841" x="4416425" y="3516313"/>
          <p14:tracePt t="55849" x="4384675" y="3532188"/>
          <p14:tracePt t="55857" x="4368800" y="3556000"/>
          <p14:tracePt t="55865" x="4344988" y="3571875"/>
          <p14:tracePt t="55873" x="4321175" y="3595688"/>
          <p14:tracePt t="55881" x="4297363" y="3613150"/>
          <p14:tracePt t="55889" x="4273550" y="3629025"/>
          <p14:tracePt t="55897" x="4249738" y="3660775"/>
          <p14:tracePt t="55912" x="4225925" y="3676650"/>
          <p14:tracePt t="55913" x="4200525" y="3708400"/>
          <p14:tracePt t="55921" x="4184650" y="3724275"/>
          <p14:tracePt t="55929" x="4168775" y="3748088"/>
          <p14:tracePt t="55937" x="4152900" y="3779838"/>
          <p14:tracePt t="55945" x="4144963" y="3795713"/>
          <p14:tracePt t="55954" x="4129088" y="3827463"/>
          <p14:tracePt t="55961" x="4113213" y="3851275"/>
          <p14:tracePt t="55969" x="4105275" y="3867150"/>
          <p14:tracePt t="55978" x="4097338" y="3890963"/>
          <p14:tracePt t="55985" x="4089400" y="3906838"/>
          <p14:tracePt t="55993" x="4081463" y="3930650"/>
          <p14:tracePt t="56001" x="4073525" y="3948113"/>
          <p14:tracePt t="56009" x="4065588" y="3963988"/>
          <p14:tracePt t="56018" x="4065588" y="3979863"/>
          <p14:tracePt t="56025" x="4057650" y="3995738"/>
          <p14:tracePt t="56034" x="4057650" y="4011613"/>
          <p14:tracePt t="56042" x="4049713" y="4019550"/>
          <p14:tracePt t="56049" x="4049713" y="4027488"/>
          <p14:tracePt t="56057" x="4041775" y="4043363"/>
          <p14:tracePt t="56065" x="4033838" y="4051300"/>
          <p14:tracePt t="56074" x="4033838" y="4067175"/>
          <p14:tracePt t="56081" x="4033838" y="4075113"/>
          <p14:tracePt t="56090" x="4017963" y="4083050"/>
          <p14:tracePt t="56097" x="4017963" y="4090988"/>
          <p14:tracePt t="56106" x="4017963" y="4098925"/>
          <p14:tracePt t="56113" x="4010025" y="4106863"/>
          <p14:tracePt t="56122" x="4002088" y="4106863"/>
          <p14:tracePt t="56129" x="4002088" y="4114800"/>
          <p14:tracePt t="56138" x="3994150" y="4122738"/>
          <p14:tracePt t="56145" x="3986213" y="4130675"/>
          <p14:tracePt t="56161" x="3978275" y="4130675"/>
          <p14:tracePt t="56169" x="3978275" y="4138613"/>
          <p14:tracePt t="56186" x="3962400" y="4138613"/>
          <p14:tracePt t="56202" x="3954463" y="4138613"/>
          <p14:tracePt t="56209" x="3954463" y="4146550"/>
          <p14:tracePt t="56226" x="3946525" y="4146550"/>
          <p14:tracePt t="56249" x="3938588" y="4154488"/>
          <p14:tracePt t="56265" x="3930650" y="4154488"/>
          <p14:tracePt t="56281" x="3922713" y="4154488"/>
          <p14:tracePt t="56306" x="3914775" y="4154488"/>
          <p14:tracePt t="56329" x="3906838" y="4154488"/>
          <p14:tracePt t="56466" x="3906838" y="4146550"/>
          <p14:tracePt t="56489" x="3906838" y="4138613"/>
          <p14:tracePt t="56505" x="3914775" y="4130675"/>
          <p14:tracePt t="56521" x="3930650" y="4122738"/>
          <p14:tracePt t="56529" x="3930650" y="4114800"/>
          <p14:tracePt t="56538" x="3938588" y="4114800"/>
          <p14:tracePt t="56546" x="3946525" y="4106863"/>
          <p14:tracePt t="56561" x="3962400" y="4098925"/>
          <p14:tracePt t="56578" x="3978275" y="4098925"/>
          <p14:tracePt t="56594" x="3986213" y="4098925"/>
          <p14:tracePt t="56601" x="4002088" y="4098925"/>
          <p14:tracePt t="56609" x="4010025" y="4098925"/>
          <p14:tracePt t="56618" x="4025900" y="4098925"/>
          <p14:tracePt t="56625" x="4041775" y="4098925"/>
          <p14:tracePt t="56633" x="4057650" y="4098925"/>
          <p14:tracePt t="56641" x="4073525" y="4098925"/>
          <p14:tracePt t="56649" x="4097338" y="4098925"/>
          <p14:tracePt t="56657" x="4121150" y="4090988"/>
          <p14:tracePt t="56665" x="4144963" y="4090988"/>
          <p14:tracePt t="56673" x="4168775" y="4090988"/>
          <p14:tracePt t="56681" x="4200525" y="4090988"/>
          <p14:tracePt t="56689" x="4233863" y="4083050"/>
          <p14:tracePt t="56697" x="4265613" y="4083050"/>
          <p14:tracePt t="56705" x="4281488" y="4083050"/>
          <p14:tracePt t="56713" x="4313238" y="4083050"/>
          <p14:tracePt t="56721" x="4337050" y="4083050"/>
          <p14:tracePt t="56729" x="4360863" y="4083050"/>
          <p14:tracePt t="56737" x="4376738" y="4083050"/>
          <p14:tracePt t="56746" x="4400550" y="4083050"/>
          <p14:tracePt t="56753" x="4416425" y="4083050"/>
          <p14:tracePt t="56761" x="4424363" y="4083050"/>
          <p14:tracePt t="56770" x="4440238" y="4083050"/>
          <p14:tracePt t="56778" x="4448175" y="4083050"/>
          <p14:tracePt t="56786" x="4456113" y="4083050"/>
          <p14:tracePt t="56793" x="4456113" y="4075113"/>
          <p14:tracePt t="56923" x="4464050" y="4075113"/>
          <p14:tracePt t="56962" x="4471988" y="4075113"/>
          <p14:tracePt t="56970" x="4471988" y="4067175"/>
          <p14:tracePt t="56978" x="4487863" y="4067175"/>
          <p14:tracePt t="56985" x="4495800" y="4067175"/>
          <p14:tracePt t="56993" x="4511675" y="4067175"/>
          <p14:tracePt t="57002" x="4527550" y="4067175"/>
          <p14:tracePt t="57009" x="4543425" y="4067175"/>
          <p14:tracePt t="57017" x="4559300" y="4067175"/>
          <p14:tracePt t="57025" x="4584700" y="4067175"/>
          <p14:tracePt t="57033" x="4608513" y="4067175"/>
          <p14:tracePt t="57041" x="4632325" y="4067175"/>
          <p14:tracePt t="57049" x="4656138" y="4067175"/>
          <p14:tracePt t="57058" x="4679950" y="4067175"/>
          <p14:tracePt t="57065" x="4703763" y="4067175"/>
          <p14:tracePt t="57073" x="4727575" y="4075113"/>
          <p14:tracePt t="57081" x="4751388" y="4083050"/>
          <p14:tracePt t="57089" x="4775200" y="4083050"/>
          <p14:tracePt t="57097" x="4799013" y="4083050"/>
          <p14:tracePt t="57105" x="4806950" y="4090988"/>
          <p14:tracePt t="57113" x="4822825" y="4098925"/>
          <p14:tracePt t="57122" x="4838700" y="4106863"/>
          <p14:tracePt t="57129" x="4846638" y="4106863"/>
          <p14:tracePt t="57138" x="4854575" y="4106863"/>
          <p14:tracePt t="57145" x="4862513" y="4106863"/>
          <p14:tracePt t="57161" x="4862513" y="4114800"/>
          <p14:tracePt t="57170" x="4870450" y="4114800"/>
          <p14:tracePt t="57202" x="4878388" y="4114800"/>
          <p14:tracePt t="57210" x="4878388" y="4122738"/>
          <p14:tracePt t="57217" x="4878388" y="4130675"/>
          <p14:tracePt t="57242" x="4886325" y="4138613"/>
          <p14:tracePt t="57249" x="4886325" y="4146550"/>
          <p14:tracePt t="57265" x="4894263" y="4154488"/>
          <p14:tracePt t="57273" x="4902200" y="4162425"/>
          <p14:tracePt t="57281" x="4902200" y="4170363"/>
          <p14:tracePt t="57289" x="4910138" y="4178300"/>
          <p14:tracePt t="57297" x="4918075" y="4194175"/>
          <p14:tracePt t="57305" x="4933950" y="4194175"/>
          <p14:tracePt t="57313" x="4943475" y="4210050"/>
          <p14:tracePt t="57322" x="4951413" y="4217988"/>
          <p14:tracePt t="57329" x="4967288" y="4233863"/>
          <p14:tracePt t="57345" x="4983163" y="4241800"/>
          <p14:tracePt t="57353" x="4999038" y="4249738"/>
          <p14:tracePt t="57361" x="5014913" y="4257675"/>
          <p14:tracePt t="57370" x="5030788" y="4265613"/>
          <p14:tracePt t="57378" x="5054600" y="4273550"/>
          <p14:tracePt t="57386" x="5078413" y="4281488"/>
          <p14:tracePt t="57393" x="5086350" y="4291013"/>
          <p14:tracePt t="57401" x="5110163" y="4306888"/>
          <p14:tracePt t="57410" x="5141913" y="4314825"/>
          <p14:tracePt t="57417" x="5173663" y="4330700"/>
          <p14:tracePt t="57426" x="5205413" y="4338638"/>
          <p14:tracePt t="57433" x="5245100" y="4354513"/>
          <p14:tracePt t="57441" x="5292725" y="4370388"/>
          <p14:tracePt t="57450" x="5326063" y="4378325"/>
          <p14:tracePt t="57457" x="5365750" y="4394200"/>
          <p14:tracePt t="57465" x="5413375" y="4410075"/>
          <p14:tracePt t="57473" x="5445125" y="4425950"/>
          <p14:tracePt t="57481" x="5476875" y="4433888"/>
          <p14:tracePt t="57489" x="5516563" y="4457700"/>
          <p14:tracePt t="57497" x="5540375" y="4465638"/>
          <p14:tracePt t="57505" x="5580063" y="4489450"/>
          <p14:tracePt t="57513" x="5619750" y="4505325"/>
          <p14:tracePt t="57521" x="5635625" y="4513263"/>
          <p14:tracePt t="57529" x="5659438" y="4521200"/>
          <p14:tracePt t="57538" x="5676900" y="4537075"/>
          <p14:tracePt t="57545" x="5692775" y="4545013"/>
          <p14:tracePt t="57554" x="5708650" y="4552950"/>
          <p14:tracePt t="57562" x="5716588" y="4560888"/>
          <p14:tracePt t="57570" x="5724525" y="4560888"/>
          <p14:tracePt t="57578" x="5732463" y="4568825"/>
          <p14:tracePt t="57586" x="5740400" y="4568825"/>
          <p14:tracePt t="57593" x="5740400" y="4576763"/>
          <p14:tracePt t="57601" x="5748338" y="4584700"/>
          <p14:tracePt t="57610" x="5748338" y="4592638"/>
          <p14:tracePt t="57617" x="5764213" y="4600575"/>
          <p14:tracePt t="57625" x="5764213" y="4608513"/>
          <p14:tracePt t="57633" x="5772150" y="4633913"/>
          <p14:tracePt t="57641" x="5780088" y="4641850"/>
          <p14:tracePt t="57649" x="5795963" y="4657725"/>
          <p14:tracePt t="57657" x="5803900" y="4681538"/>
          <p14:tracePt t="57665" x="5811838" y="4705350"/>
          <p14:tracePt t="57673" x="5835650" y="4729163"/>
          <p14:tracePt t="57681" x="5843588" y="4752975"/>
          <p14:tracePt t="57690" x="5859463" y="4792663"/>
          <p14:tracePt t="57697" x="5875338" y="4816475"/>
          <p14:tracePt t="57705" x="5891213" y="4856163"/>
          <p14:tracePt t="57713" x="5899150" y="4879975"/>
          <p14:tracePt t="57722" x="5922963" y="4911725"/>
          <p14:tracePt t="57729" x="5938838" y="4951413"/>
          <p14:tracePt t="57737" x="5946775" y="4976813"/>
          <p14:tracePt t="57745" x="5962650" y="5008563"/>
          <p14:tracePt t="57753" x="5978525" y="5040313"/>
          <p14:tracePt t="57762" x="5986463" y="5064125"/>
          <p14:tracePt t="57769" x="5994400" y="5087938"/>
          <p14:tracePt t="57778" x="6010275" y="5127625"/>
          <p14:tracePt t="57785" x="6018213" y="5151438"/>
          <p14:tracePt t="57793" x="6034088" y="5175250"/>
          <p14:tracePt t="57802" x="6034088" y="5199063"/>
          <p14:tracePt t="57809" x="6034088" y="5222875"/>
          <p14:tracePt t="57818" x="6043613" y="5254625"/>
          <p14:tracePt t="57825" x="6051550" y="5270500"/>
          <p14:tracePt t="57833" x="6059488" y="5286375"/>
          <p14:tracePt t="57841" x="6059488" y="5302250"/>
          <p14:tracePt t="57849" x="6067425" y="5319713"/>
          <p14:tracePt t="57857" x="6067425" y="5335588"/>
          <p14:tracePt t="57865" x="6067425" y="5359400"/>
          <p14:tracePt t="57873" x="6083300" y="5383213"/>
          <p14:tracePt t="57881" x="6083300" y="5391150"/>
          <p14:tracePt t="57889" x="6083300" y="5407025"/>
          <p14:tracePt t="57897" x="6099175" y="5422900"/>
          <p14:tracePt t="57905" x="6099175" y="5430838"/>
          <p14:tracePt t="57913" x="6115050" y="5438775"/>
          <p14:tracePt t="57922" x="6122988" y="5454650"/>
          <p14:tracePt t="57929" x="6130925" y="5454650"/>
          <p14:tracePt t="57937" x="6138863" y="5462588"/>
          <p14:tracePt t="57953" x="6146800" y="5462588"/>
          <p14:tracePt t="57961" x="6154738" y="5462588"/>
          <p14:tracePt t="57969" x="6162675" y="5462588"/>
          <p14:tracePt t="57979" x="6178550" y="5438775"/>
          <p14:tracePt t="57985" x="6202363" y="5438775"/>
          <p14:tracePt t="57994" x="6226175" y="5422900"/>
          <p14:tracePt t="58002" x="6234113" y="5414963"/>
          <p14:tracePt t="58009" x="6249988" y="5383213"/>
          <p14:tracePt t="58018" x="6257925" y="5375275"/>
          <p14:tracePt t="58025" x="6257925" y="5343525"/>
          <p14:tracePt t="58034" x="6257925" y="5335588"/>
          <p14:tracePt t="58258" x="6242050" y="5335588"/>
          <p14:tracePt t="58265" x="6242050" y="5327650"/>
          <p14:tracePt t="58273" x="6226175" y="5319713"/>
          <p14:tracePt t="58281" x="6210300" y="5319713"/>
          <p14:tracePt t="58290" x="6186488" y="5310188"/>
          <p14:tracePt t="58297" x="6162675" y="5310188"/>
          <p14:tracePt t="58305" x="6146800" y="5302250"/>
          <p14:tracePt t="58313" x="6122988" y="5302250"/>
          <p14:tracePt t="58322" x="6099175" y="5294313"/>
          <p14:tracePt t="58329" x="6083300" y="5286375"/>
          <p14:tracePt t="58338" x="6075363" y="5278438"/>
          <p14:tracePt t="58345" x="6067425" y="5278438"/>
          <p14:tracePt t="58370" x="6059488" y="5278438"/>
          <p14:tracePt t="58378" x="6059488" y="5270500"/>
          <p14:tracePt t="58385" x="6051550" y="5262563"/>
          <p14:tracePt t="58402" x="6051550" y="5246688"/>
          <p14:tracePt t="58417" x="6051550" y="5238750"/>
          <p14:tracePt t="58425" x="6051550" y="5230813"/>
          <p14:tracePt t="58433" x="6051550" y="5222875"/>
          <p14:tracePt t="58442" x="6059488" y="5222875"/>
          <p14:tracePt t="58449" x="6067425" y="5214938"/>
          <p14:tracePt t="58457" x="6083300" y="5207000"/>
          <p14:tracePt t="58466" x="6091238" y="5199063"/>
          <p14:tracePt t="58473" x="6099175" y="5191125"/>
          <p14:tracePt t="58481" x="6115050" y="5183188"/>
          <p14:tracePt t="58489" x="6130925" y="5183188"/>
          <p14:tracePt t="58497" x="6138863" y="5175250"/>
          <p14:tracePt t="58505" x="6154738" y="5175250"/>
          <p14:tracePt t="58513" x="6186488" y="5167313"/>
          <p14:tracePt t="58521" x="6202363" y="5167313"/>
          <p14:tracePt t="58529" x="6218238" y="5167313"/>
          <p14:tracePt t="58537" x="6249988" y="5159375"/>
          <p14:tracePt t="58545" x="6265863" y="5159375"/>
          <p14:tracePt t="58553" x="6297613" y="5151438"/>
          <p14:tracePt t="58562" x="6321425" y="5143500"/>
          <p14:tracePt t="58570" x="6345238" y="5143500"/>
          <p14:tracePt t="58578" x="6369050" y="5143500"/>
          <p14:tracePt t="58585" x="6392863" y="5135563"/>
          <p14:tracePt t="58593" x="6418263" y="5135563"/>
          <p14:tracePt t="58602" x="6442075" y="5135563"/>
          <p14:tracePt t="58609" x="6465888" y="5135563"/>
          <p14:tracePt t="58618" x="6481763" y="5127625"/>
          <p14:tracePt t="58625" x="6505575" y="5127625"/>
          <p14:tracePt t="58634" x="6513513" y="5127625"/>
          <p14:tracePt t="58641" x="6521450" y="5127625"/>
          <p14:tracePt t="58650" x="6537325" y="5119688"/>
          <p14:tracePt t="58674" x="6545263" y="5119688"/>
          <p14:tracePt t="58810" x="6529388" y="5119688"/>
          <p14:tracePt t="58826" x="6513513" y="5119688"/>
          <p14:tracePt t="58833" x="6505575" y="5119688"/>
          <p14:tracePt t="58841" x="6497638" y="5119688"/>
          <p14:tracePt t="58850" x="6481763" y="5119688"/>
          <p14:tracePt t="58857" x="6473825" y="5119688"/>
          <p14:tracePt t="58866" x="6457950" y="5127625"/>
          <p14:tracePt t="58873" x="6434138" y="5135563"/>
          <p14:tracePt t="58881" x="6410325" y="5143500"/>
          <p14:tracePt t="58889" x="6376988" y="5159375"/>
          <p14:tracePt t="58897" x="6345238" y="5159375"/>
          <p14:tracePt t="58906" x="6305550" y="5175250"/>
          <p14:tracePt t="58913" x="6273800" y="5183188"/>
          <p14:tracePt t="58929" x="6226175" y="5191125"/>
          <p14:tracePt t="58930" x="6178550" y="5199063"/>
          <p14:tracePt t="58937" x="6122988" y="5207000"/>
          <p14:tracePt t="58946" x="6067425" y="5214938"/>
          <p14:tracePt t="58953" x="6010275" y="5214938"/>
          <p14:tracePt t="58961" x="5946775" y="5214938"/>
          <p14:tracePt t="58969" x="5891213" y="5222875"/>
          <p14:tracePt t="58978" x="5835650" y="5222875"/>
          <p14:tracePt t="58986" x="5772150" y="5222875"/>
          <p14:tracePt t="58994" x="5724525" y="5222875"/>
          <p14:tracePt t="59001" x="5676900" y="5222875"/>
          <p14:tracePt t="59009" x="5635625" y="5222875"/>
          <p14:tracePt t="59018" x="5588000" y="5222875"/>
          <p14:tracePt t="59025" x="5556250" y="5230813"/>
          <p14:tracePt t="59034" x="5516563" y="5230813"/>
          <p14:tracePt t="59041" x="5476875" y="5238750"/>
          <p14:tracePt t="59049" x="5453063" y="5238750"/>
          <p14:tracePt t="59057" x="5413375" y="5238750"/>
          <p14:tracePt t="59065" x="5389563" y="5238750"/>
          <p14:tracePt t="59073" x="5365750" y="5246688"/>
          <p14:tracePt t="59081" x="5341938" y="5246688"/>
          <p14:tracePt t="59089" x="5326063" y="5254625"/>
          <p14:tracePt t="59097" x="5310188" y="5262563"/>
          <p14:tracePt t="59106" x="5292725" y="5262563"/>
          <p14:tracePt t="59113" x="5276850" y="5270500"/>
          <p14:tracePt t="59122" x="5268913" y="5278438"/>
          <p14:tracePt t="59129" x="5260975" y="5278438"/>
          <p14:tracePt t="59137" x="5253038" y="5278438"/>
          <p14:tracePt t="59145" x="5245100" y="5278438"/>
          <p14:tracePt t="59153" x="5237163" y="5278438"/>
          <p14:tracePt t="59161" x="5221288" y="5278438"/>
          <p14:tracePt t="59169" x="5213350" y="5262563"/>
          <p14:tracePt t="59178" x="5197475" y="5246688"/>
          <p14:tracePt t="59186" x="5173663" y="5222875"/>
          <p14:tracePt t="59193" x="5157788" y="5207000"/>
          <p14:tracePt t="59201" x="5141913" y="5199063"/>
          <p14:tracePt t="59210" x="5141913" y="5175250"/>
          <p14:tracePt t="59218" x="5133975" y="5151438"/>
          <p14:tracePt t="59226" x="5126038" y="5143500"/>
          <p14:tracePt t="59233" x="5126038" y="5135563"/>
          <p14:tracePt t="59242" x="5126038" y="5127625"/>
          <p14:tracePt t="59258" x="5118100" y="5111750"/>
          <p14:tracePt t="59265" x="5118100" y="5103813"/>
          <p14:tracePt t="59274" x="5102225" y="5103813"/>
          <p14:tracePt t="59297" x="5094288" y="5111750"/>
          <p14:tracePt t="59322" x="5094288" y="5119688"/>
          <p14:tracePt t="59329" x="5094288" y="5127625"/>
          <p14:tracePt t="59345" x="5102225" y="5127625"/>
          <p14:tracePt t="59353" x="5110163" y="5127625"/>
          <p14:tracePt t="59361" x="5126038" y="5127625"/>
          <p14:tracePt t="59378" x="5141913" y="5127625"/>
          <p14:tracePt t="59433" x="5149850" y="5127625"/>
          <p14:tracePt t="59466" x="5149850" y="5135563"/>
          <p14:tracePt t="59481" x="5141913" y="5135563"/>
          <p14:tracePt t="59489" x="5133975" y="5135563"/>
          <p14:tracePt t="59497" x="5118100" y="5135563"/>
          <p14:tracePt t="59505" x="5102225" y="5127625"/>
          <p14:tracePt t="59513" x="5086350" y="5095875"/>
          <p14:tracePt t="59521" x="5054600" y="5080000"/>
          <p14:tracePt t="59529" x="5030788" y="5048250"/>
          <p14:tracePt t="59537" x="4991100" y="5016500"/>
          <p14:tracePt t="59545" x="4959350" y="5000625"/>
          <p14:tracePt t="59554" x="4933950" y="4967288"/>
          <p14:tracePt t="59561" x="4894263" y="4935538"/>
          <p14:tracePt t="59569" x="4870450" y="4919663"/>
          <p14:tracePt t="59578" x="4838700" y="4887913"/>
          <p14:tracePt t="59587" x="4799013" y="4872038"/>
          <p14:tracePt t="59593" x="4775200" y="4848225"/>
          <p14:tracePt t="59602" x="4743450" y="4824413"/>
          <p14:tracePt t="59609" x="4719638" y="4792663"/>
          <p14:tracePt t="59618" x="4695825" y="4784725"/>
          <p14:tracePt t="59625" x="4679950" y="4768850"/>
          <p14:tracePt t="59634" x="4656138" y="4745038"/>
          <p14:tracePt t="59642" x="4640263" y="4737100"/>
          <p14:tracePt t="59650" x="4624388" y="4729163"/>
          <p14:tracePt t="59657" x="4616450" y="4713288"/>
          <p14:tracePt t="59665" x="4600575" y="4697413"/>
          <p14:tracePt t="59673" x="4592638" y="4689475"/>
          <p14:tracePt t="59681" x="4576763" y="4673600"/>
          <p14:tracePt t="59689" x="4567238" y="4657725"/>
          <p14:tracePt t="59697" x="4559300" y="4641850"/>
          <p14:tracePt t="59705" x="4551363" y="4624388"/>
          <p14:tracePt t="59713" x="4535488" y="4600575"/>
          <p14:tracePt t="59722" x="4527550" y="4592638"/>
          <p14:tracePt t="59729" x="4527550" y="4568825"/>
          <p14:tracePt t="59738" x="4519613" y="4560888"/>
          <p14:tracePt t="59745" x="4511675" y="4537075"/>
          <p14:tracePt t="59753" x="4511675" y="4529138"/>
          <p14:tracePt t="59761" x="4503738" y="4521200"/>
          <p14:tracePt t="59770" x="4487863" y="4497388"/>
          <p14:tracePt t="59778" x="4487863" y="4489450"/>
          <p14:tracePt t="59785" x="4471988" y="4481513"/>
          <p14:tracePt t="59793" x="4471988" y="4465638"/>
          <p14:tracePt t="59810" x="4464050" y="4457700"/>
          <p14:tracePt t="59818" x="4456113" y="4441825"/>
          <p14:tracePt t="59833" x="4440238" y="4425950"/>
          <p14:tracePt t="59850" x="4432300" y="4410075"/>
          <p14:tracePt t="59857" x="4424363" y="4402138"/>
          <p14:tracePt t="59866" x="4424363" y="4394200"/>
          <p14:tracePt t="59873" x="4408488" y="4378325"/>
          <p14:tracePt t="59881" x="4400550" y="4370388"/>
          <p14:tracePt t="59890" x="4392613" y="4354513"/>
          <p14:tracePt t="59911" x="4368800" y="4322763"/>
          <p14:tracePt t="59914" x="4360863" y="4314825"/>
          <p14:tracePt t="59921" x="4352925" y="4298950"/>
          <p14:tracePt t="59929" x="4337050" y="4281488"/>
          <p14:tracePt t="59937" x="4321175" y="4265613"/>
          <p14:tracePt t="59945" x="4313238" y="4257675"/>
          <p14:tracePt t="59953" x="4297363" y="4249738"/>
          <p14:tracePt t="59961" x="4281488" y="4233863"/>
          <p14:tracePt t="59969" x="4265613" y="4225925"/>
          <p14:tracePt t="59978" x="4257675" y="4217988"/>
          <p14:tracePt t="59985" x="4241800" y="4210050"/>
          <p14:tracePt t="59993" x="4241800" y="4202113"/>
          <p14:tracePt t="60002" x="4233863" y="4194175"/>
          <p14:tracePt t="60018" x="4233863" y="4186238"/>
          <p14:tracePt t="60033" x="4217988" y="4186238"/>
          <p14:tracePt t="60057" x="4217988" y="4178300"/>
          <p14:tracePt t="60082" x="4217988" y="4170363"/>
          <p14:tracePt t="60106" x="4217988" y="4162425"/>
          <p14:tracePt t="60146" x="4217988" y="4154488"/>
          <p14:tracePt t="60153" x="4217988" y="4146550"/>
          <p14:tracePt t="60169" x="4217988" y="4138613"/>
          <p14:tracePt t="60178" x="4217988" y="4130675"/>
          <p14:tracePt t="60185" x="4217988" y="4106863"/>
          <p14:tracePt t="60193" x="4217988" y="4098925"/>
          <p14:tracePt t="60202" x="4217988" y="4083050"/>
          <p14:tracePt t="60210" x="4210050" y="4067175"/>
          <p14:tracePt t="60217" x="4200525" y="4051300"/>
          <p14:tracePt t="60226" x="4200525" y="4027488"/>
          <p14:tracePt t="60233" x="4192588" y="4003675"/>
          <p14:tracePt t="60241" x="4176713" y="3987800"/>
          <p14:tracePt t="60249" x="4176713" y="3963988"/>
          <p14:tracePt t="60257" x="4152900" y="3922713"/>
          <p14:tracePt t="60265" x="4129088" y="3898900"/>
          <p14:tracePt t="60273" x="4113213" y="3867150"/>
          <p14:tracePt t="60281" x="4073525" y="3835400"/>
          <p14:tracePt t="60289" x="4041775" y="3803650"/>
          <p14:tracePt t="60297" x="4017963" y="3779838"/>
          <p14:tracePt t="60305" x="3978275" y="3748088"/>
          <p14:tracePt t="60313" x="3938588" y="3724275"/>
          <p14:tracePt t="60321" x="3898900" y="3700463"/>
          <p14:tracePt t="60329" x="3851275" y="3676650"/>
          <p14:tracePt t="60337" x="3817938" y="3644900"/>
          <p14:tracePt t="60345" x="3770313" y="3629025"/>
          <p14:tracePt t="60353" x="3730625" y="3605213"/>
          <p14:tracePt t="60362" x="3690938" y="3587750"/>
          <p14:tracePt t="60369" x="3651250" y="3579813"/>
          <p14:tracePt t="60378" x="3627438" y="3563938"/>
          <p14:tracePt t="60385" x="3595688" y="3548063"/>
          <p14:tracePt t="60393" x="3563938" y="3532188"/>
          <p14:tracePt t="60401" x="3532188" y="3524250"/>
          <p14:tracePt t="60409" x="3508375" y="3516313"/>
          <p14:tracePt t="60418" x="3484563" y="3508375"/>
          <p14:tracePt t="60425" x="3459163" y="3508375"/>
          <p14:tracePt t="60434" x="3443288" y="3500438"/>
          <p14:tracePt t="60441" x="3419475" y="3492500"/>
          <p14:tracePt t="60449" x="3403600" y="3492500"/>
          <p14:tracePt t="60457" x="3387725" y="3484563"/>
          <p14:tracePt t="60465" x="3371850" y="3484563"/>
          <p14:tracePt t="60473" x="3363913" y="3484563"/>
          <p14:tracePt t="60481" x="3355975" y="3484563"/>
          <p14:tracePt t="60578" x="3355975" y="3476625"/>
          <p14:tracePt t="60650" x="3355975" y="3468688"/>
          <p14:tracePt t="60666" x="3363913" y="3468688"/>
          <p14:tracePt t="60698" x="3371850" y="3460750"/>
          <p14:tracePt t="60729" x="3379788" y="3460750"/>
          <p14:tracePt t="60745" x="3387725" y="3460750"/>
          <p14:tracePt t="60753" x="3395663" y="3460750"/>
          <p14:tracePt t="60761" x="3403600" y="3452813"/>
          <p14:tracePt t="60769" x="3411538" y="3452813"/>
          <p14:tracePt t="60778" x="3427413" y="3452813"/>
          <p14:tracePt t="60785" x="3435350" y="3452813"/>
          <p14:tracePt t="60793" x="3443288" y="3452813"/>
          <p14:tracePt t="60801" x="3459163" y="3444875"/>
          <p14:tracePt t="60809" x="3467100" y="3444875"/>
          <p14:tracePt t="60817" x="3484563" y="3436938"/>
          <p14:tracePt t="60825" x="3508375" y="3436938"/>
          <p14:tracePt t="60833" x="3532188" y="3429000"/>
          <p14:tracePt t="60841" x="3556000" y="3429000"/>
          <p14:tracePt t="60849" x="3579813" y="3429000"/>
          <p14:tracePt t="60857" x="3603625" y="3429000"/>
          <p14:tracePt t="60865" x="3627438" y="3429000"/>
          <p14:tracePt t="60873" x="3659188" y="3429000"/>
          <p14:tracePt t="60881" x="3690938" y="3429000"/>
          <p14:tracePt t="60889" x="3722688" y="3429000"/>
          <p14:tracePt t="60897" x="3754438" y="3429000"/>
          <p14:tracePt t="60905" x="3794125" y="3429000"/>
          <p14:tracePt t="60913" x="3833813" y="3429000"/>
          <p14:tracePt t="60921" x="3867150" y="3429000"/>
          <p14:tracePt t="60929" x="3898900" y="3429000"/>
          <p14:tracePt t="60945" x="3962400" y="3429000"/>
          <p14:tracePt t="60953" x="4010025" y="3429000"/>
          <p14:tracePt t="60961" x="4033838" y="3429000"/>
          <p14:tracePt t="60970" x="4073525" y="3429000"/>
          <p14:tracePt t="60978" x="4089400" y="3429000"/>
          <p14:tracePt t="60985" x="4121150" y="3436938"/>
          <p14:tracePt t="60994" x="4144963" y="3444875"/>
          <p14:tracePt t="61001" x="4168775" y="3452813"/>
          <p14:tracePt t="61009" x="4184650" y="3452813"/>
          <p14:tracePt t="61017" x="4210050" y="3452813"/>
          <p14:tracePt t="61025" x="4233863" y="3460750"/>
          <p14:tracePt t="61033" x="4257675" y="3468688"/>
          <p14:tracePt t="61042" x="4273550" y="3468688"/>
          <p14:tracePt t="61049" x="4297363" y="3468688"/>
          <p14:tracePt t="61058" x="4305300" y="3476625"/>
          <p14:tracePt t="61065" x="4321175" y="3476625"/>
          <p14:tracePt t="61073" x="4337050" y="3476625"/>
          <p14:tracePt t="61081" x="4352925" y="3476625"/>
          <p14:tracePt t="61090" x="4368800" y="3484563"/>
          <p14:tracePt t="61097" x="4376738" y="3484563"/>
          <p14:tracePt t="61106" x="4392613" y="3484563"/>
          <p14:tracePt t="61113" x="4400550" y="3484563"/>
          <p14:tracePt t="61122" x="4416425" y="3492500"/>
          <p14:tracePt t="61129" x="4424363" y="3492500"/>
          <p14:tracePt t="61145" x="4432300" y="3492500"/>
          <p14:tracePt t="61154" x="4440238" y="3492500"/>
          <p14:tracePt t="61161" x="4448175" y="3492500"/>
          <p14:tracePt t="61169" x="4456113" y="3492500"/>
          <p14:tracePt t="61178" x="4464050" y="3492500"/>
          <p14:tracePt t="61185" x="4471988" y="3492500"/>
          <p14:tracePt t="61194" x="4479925" y="3492500"/>
          <p14:tracePt t="61209" x="4487863" y="3492500"/>
          <p14:tracePt t="61226" x="4495800" y="3492500"/>
          <p14:tracePt t="61234" x="4503738" y="3492500"/>
          <p14:tracePt t="61297" x="4511675" y="3492500"/>
          <p14:tracePt t="61329" x="4519613" y="3492500"/>
          <p14:tracePt t="61345" x="4527550" y="3492500"/>
          <p14:tracePt t="61354" x="4535488" y="3492500"/>
          <p14:tracePt t="61361" x="4543425" y="3492500"/>
          <p14:tracePt t="61370" x="4551363" y="3484563"/>
          <p14:tracePt t="61378" x="4559300" y="3484563"/>
          <p14:tracePt t="61385" x="4576763" y="3476625"/>
          <p14:tracePt t="61393" x="4584700" y="3468688"/>
          <p14:tracePt t="61401" x="4592638" y="3468688"/>
          <p14:tracePt t="61409" x="4608513" y="3468688"/>
          <p14:tracePt t="61418" x="4624388" y="3460750"/>
          <p14:tracePt t="61425" x="4632325" y="3452813"/>
          <p14:tracePt t="61433" x="4648200" y="3444875"/>
          <p14:tracePt t="61442" x="4656138" y="3436938"/>
          <p14:tracePt t="61449" x="4664075" y="3436938"/>
          <p14:tracePt t="61457" x="4679950" y="3436938"/>
          <p14:tracePt t="61465" x="4687888" y="3429000"/>
          <p14:tracePt t="61473" x="4695825" y="3429000"/>
          <p14:tracePt t="61490" x="4703763" y="3429000"/>
          <p14:tracePt t="61497" x="4711700" y="3421063"/>
          <p14:tracePt t="61513" x="4719638" y="3421063"/>
          <p14:tracePt t="61529" x="4727575" y="3421063"/>
          <p14:tracePt t="61538" x="4735513" y="3421063"/>
          <p14:tracePt t="61545" x="4743450" y="3421063"/>
          <p14:tracePt t="61553" x="4759325" y="3413125"/>
          <p14:tracePt t="61561" x="4767263" y="3413125"/>
          <p14:tracePt t="61570" x="4775200" y="3405188"/>
          <p14:tracePt t="61578" x="4799013" y="3405188"/>
          <p14:tracePt t="61585" x="4822825" y="3397250"/>
          <p14:tracePt t="61593" x="4846638" y="3381375"/>
          <p14:tracePt t="61602" x="4870450" y="3373438"/>
          <p14:tracePt t="61609" x="4894263" y="3373438"/>
          <p14:tracePt t="61617" x="4933950" y="3357563"/>
          <p14:tracePt t="61625" x="4967288" y="3349625"/>
          <p14:tracePt t="61633" x="4999038" y="3341688"/>
          <p14:tracePt t="61641" x="5038725" y="3325813"/>
          <p14:tracePt t="61649" x="5070475" y="3317875"/>
          <p14:tracePt t="61658" x="5118100" y="3317875"/>
          <p14:tracePt t="61665" x="5149850" y="3309938"/>
          <p14:tracePt t="61673" x="5181600" y="3302000"/>
          <p14:tracePt t="61681" x="5213350" y="3286125"/>
          <p14:tracePt t="61689" x="5229225" y="3278188"/>
          <p14:tracePt t="61697" x="5253038" y="3278188"/>
          <p14:tracePt t="61705" x="5276850" y="3278188"/>
          <p14:tracePt t="61713" x="5284788" y="3270250"/>
          <p14:tracePt t="61721" x="5300663" y="3270250"/>
          <p14:tracePt t="61729" x="5310188" y="3270250"/>
          <p14:tracePt t="61737" x="5318125" y="3262313"/>
          <p14:tracePt t="61753" x="5326063" y="3262313"/>
          <p14:tracePt t="61778" x="5334000" y="3262313"/>
          <p14:tracePt t="61785" x="5341938" y="3252788"/>
          <p14:tracePt t="61793" x="5349875" y="3252788"/>
          <p14:tracePt t="61802" x="5357813" y="3252788"/>
          <p14:tracePt t="61810" x="5365750" y="3252788"/>
          <p14:tracePt t="61817" x="5373688" y="3244850"/>
          <p14:tracePt t="61826" x="5381625" y="3244850"/>
          <p14:tracePt t="61834" x="5389563" y="3236913"/>
          <p14:tracePt t="61841" x="5413375" y="3236913"/>
          <p14:tracePt t="61857" x="5421313" y="3236913"/>
          <p14:tracePt t="61865" x="5437188" y="3228975"/>
          <p14:tracePt t="61881" x="5445125" y="3221038"/>
          <p14:tracePt t="61897" x="5461000" y="3221038"/>
          <p14:tracePt t="61913" x="5468938" y="3213100"/>
          <p14:tracePt t="61921" x="5476875" y="3205163"/>
          <p14:tracePt t="61929" x="5484813" y="3205163"/>
          <p14:tracePt t="61937" x="5500688" y="3197225"/>
          <p14:tracePt t="61945" x="5508625" y="3189288"/>
          <p14:tracePt t="61954" x="5524500" y="3181350"/>
          <p14:tracePt t="61961" x="5548313" y="3173413"/>
          <p14:tracePt t="61969" x="5556250" y="3165475"/>
          <p14:tracePt t="61978" x="5564188" y="3157538"/>
          <p14:tracePt t="61985" x="5580063" y="3149600"/>
          <p14:tracePt t="61993" x="5588000" y="3149600"/>
          <p14:tracePt t="62001" x="5595938" y="3149600"/>
          <p14:tracePt t="62009" x="5603875" y="3141663"/>
          <p14:tracePt t="62017" x="5611813" y="3141663"/>
          <p14:tracePt t="62033" x="5619750" y="3141663"/>
          <p14:tracePt t="62194" x="5627688" y="3141663"/>
          <p14:tracePt t="62226" x="5627688" y="3133725"/>
          <p14:tracePt t="62242" x="5635625" y="3133725"/>
          <p14:tracePt t="62257" x="5643563" y="3133725"/>
          <p14:tracePt t="62273" x="5643563" y="3125788"/>
          <p14:tracePt t="62281" x="5651500" y="3125788"/>
          <p14:tracePt t="62313" x="5659438" y="3125788"/>
          <p14:tracePt t="62329" x="5667375" y="3125788"/>
          <p14:tracePt t="62338" x="5676900" y="3125788"/>
          <p14:tracePt t="62353" x="5684838" y="3125788"/>
          <p14:tracePt t="62361" x="5692775" y="3125788"/>
          <p14:tracePt t="62369" x="5700713" y="3125788"/>
          <p14:tracePt t="62378" x="5708650" y="3125788"/>
          <p14:tracePt t="62385" x="5716588" y="3125788"/>
          <p14:tracePt t="62393" x="5732463" y="3133725"/>
          <p14:tracePt t="62409" x="5740400" y="3133725"/>
          <p14:tracePt t="62418" x="5756275" y="3133725"/>
          <p14:tracePt t="62433" x="5764213" y="3133725"/>
          <p14:tracePt t="62441" x="5772150" y="3133725"/>
          <p14:tracePt t="62449" x="5780088" y="3133725"/>
          <p14:tracePt t="62465" x="5780088" y="3141663"/>
          <p14:tracePt t="62474" x="5788025" y="3141663"/>
          <p14:tracePt t="62481" x="5803900" y="3141663"/>
          <p14:tracePt t="62498" x="5811838" y="3141663"/>
          <p14:tracePt t="62513" x="5827713" y="3141663"/>
          <p14:tracePt t="62521" x="5827713" y="3149600"/>
          <p14:tracePt t="62529" x="5843588" y="3149600"/>
          <p14:tracePt t="62538" x="5851525" y="3157538"/>
          <p14:tracePt t="62545" x="5859463" y="3157538"/>
          <p14:tracePt t="62553" x="5867400" y="3157538"/>
          <p14:tracePt t="62562" x="5883275" y="3165475"/>
          <p14:tracePt t="62569" x="5899150" y="3173413"/>
          <p14:tracePt t="62578" x="5907088" y="3173413"/>
          <p14:tracePt t="62585" x="5915025" y="3173413"/>
          <p14:tracePt t="62593" x="5930900" y="3181350"/>
          <p14:tracePt t="62601" x="5938838" y="3181350"/>
          <p14:tracePt t="62609" x="5954713" y="3189288"/>
          <p14:tracePt t="62618" x="5962650" y="3189288"/>
          <p14:tracePt t="62625" x="5978525" y="3197225"/>
          <p14:tracePt t="62633" x="5986463" y="3205163"/>
          <p14:tracePt t="62641" x="6002338" y="3213100"/>
          <p14:tracePt t="62650" x="6018213" y="3213100"/>
          <p14:tracePt t="62665" x="6026150" y="3221038"/>
          <p14:tracePt t="62673" x="6043613" y="3221038"/>
          <p14:tracePt t="62690" x="6051550" y="3221038"/>
          <p14:tracePt t="62713" x="6059488" y="3221038"/>
          <p14:tracePt t="62729" x="6067425" y="3221038"/>
          <p14:tracePt t="62962" x="6067425" y="3228975"/>
          <p14:tracePt t="63074" x="6059488" y="3228975"/>
          <p14:tracePt t="63098" x="6051550" y="3228975"/>
          <p14:tracePt t="63105" x="6051550" y="3236913"/>
          <p14:tracePt t="63137" x="6043613" y="3244850"/>
          <p14:tracePt t="63145" x="6034088" y="3244850"/>
          <p14:tracePt t="63169" x="6026150" y="3252788"/>
          <p14:tracePt t="63185" x="6018213" y="3262313"/>
          <p14:tracePt t="63194" x="6010275" y="3270250"/>
          <p14:tracePt t="63202" x="6002338" y="3270250"/>
          <p14:tracePt t="63210" x="6002338" y="3278188"/>
          <p14:tracePt t="63217" x="5994400" y="3286125"/>
          <p14:tracePt t="63225" x="5978525" y="3294063"/>
          <p14:tracePt t="63233" x="5954713" y="3302000"/>
          <p14:tracePt t="63242" x="5946775" y="3317875"/>
          <p14:tracePt t="63249" x="5922963" y="3325813"/>
          <p14:tracePt t="63257" x="5891213" y="3349625"/>
          <p14:tracePt t="63265" x="5867400" y="3373438"/>
          <p14:tracePt t="63273" x="5827713" y="3381375"/>
          <p14:tracePt t="63281" x="5795963" y="3405188"/>
          <p14:tracePt t="63290" x="5748338" y="3436938"/>
          <p14:tracePt t="63297" x="5708650" y="3460750"/>
          <p14:tracePt t="63305" x="5659438" y="3484563"/>
          <p14:tracePt t="63313" x="5611813" y="3500438"/>
          <p14:tracePt t="63321" x="5572125" y="3516313"/>
          <p14:tracePt t="63329" x="5524500" y="3540125"/>
          <p14:tracePt t="63338" x="5476875" y="3548063"/>
          <p14:tracePt t="63345" x="5429250" y="3571875"/>
          <p14:tracePt t="63353" x="5389563" y="3579813"/>
          <p14:tracePt t="63362" x="5349875" y="3579813"/>
          <p14:tracePt t="63369" x="5310188" y="3587750"/>
          <p14:tracePt t="63377" x="5276850" y="3587750"/>
          <p14:tracePt t="63385" x="5229225" y="3595688"/>
          <p14:tracePt t="63393" x="5197475" y="3595688"/>
          <p14:tracePt t="63402" x="5141913" y="3605213"/>
          <p14:tracePt t="63409" x="5094288" y="3613150"/>
          <p14:tracePt t="63417" x="5046663" y="3613150"/>
          <p14:tracePt t="63425" x="4991100" y="3613150"/>
          <p14:tracePt t="63433" x="4926013" y="3613150"/>
          <p14:tracePt t="63441" x="4846638" y="3621088"/>
          <p14:tracePt t="63449" x="4783138" y="3621088"/>
          <p14:tracePt t="63457" x="4711700" y="3621088"/>
          <p14:tracePt t="63465" x="4640263" y="3621088"/>
          <p14:tracePt t="63473" x="4551363" y="3621088"/>
          <p14:tracePt t="63481" x="4471988" y="3621088"/>
          <p14:tracePt t="63490" x="4384675" y="3621088"/>
          <p14:tracePt t="63497" x="4305300" y="3613150"/>
          <p14:tracePt t="63505" x="4225925" y="3605213"/>
          <p14:tracePt t="63513" x="4144963" y="3579813"/>
          <p14:tracePt t="63522" x="4057650" y="3563938"/>
          <p14:tracePt t="63529" x="3994150" y="3540125"/>
          <p14:tracePt t="63537" x="3906838" y="3508375"/>
          <p14:tracePt t="63545" x="3825875" y="3484563"/>
          <p14:tracePt t="63554" x="3746500" y="3460750"/>
          <p14:tracePt t="63562" x="3667125" y="3444875"/>
          <p14:tracePt t="63569" x="3595688" y="3405188"/>
          <p14:tracePt t="63577" x="3524250" y="3389313"/>
          <p14:tracePt t="63585" x="3443288" y="3373438"/>
          <p14:tracePt t="63593" x="3355975" y="3349625"/>
          <p14:tracePt t="63602" x="3268663" y="3333750"/>
          <p14:tracePt t="63609" x="3197225" y="3317875"/>
          <p14:tracePt t="63617" x="3109913" y="3286125"/>
          <p14:tracePt t="63625" x="3021013" y="3262313"/>
          <p14:tracePt t="63633" x="2933700" y="3236913"/>
          <p14:tracePt t="63642" x="2854325" y="3213100"/>
          <p14:tracePt t="63649" x="2790825" y="3181350"/>
          <p14:tracePt t="63657" x="2717800" y="3165475"/>
          <p14:tracePt t="63665" x="2678113" y="3141663"/>
          <p14:tracePt t="63673" x="2606675" y="3125788"/>
          <p14:tracePt t="63682" x="2574925" y="3109913"/>
          <p14:tracePt t="63689" x="2535238" y="3094038"/>
          <p14:tracePt t="63697" x="2503488" y="3078163"/>
          <p14:tracePt t="63705" x="2471738" y="3054350"/>
          <p14:tracePt t="63713" x="2455863" y="3046413"/>
          <p14:tracePt t="63721" x="2439988" y="3030538"/>
          <p14:tracePt t="63729" x="2424113" y="3030538"/>
          <p14:tracePt t="63737" x="2416175" y="3014663"/>
          <p14:tracePt t="63745" x="2408238" y="3014663"/>
          <p14:tracePt t="63753" x="2408238" y="3006725"/>
          <p14:tracePt t="63762" x="2392363" y="2998788"/>
          <p14:tracePt t="63794" x="2384425" y="2998788"/>
          <p14:tracePt t="63906" x="2400300" y="2998788"/>
          <p14:tracePt t="63913" x="2408238" y="2998788"/>
          <p14:tracePt t="63929" x="2424113" y="2998788"/>
          <p14:tracePt t="63937" x="2432050" y="2998788"/>
          <p14:tracePt t="63945" x="2455863" y="2998788"/>
          <p14:tracePt t="63953" x="2463800" y="2998788"/>
          <p14:tracePt t="63962" x="2471738" y="2998788"/>
          <p14:tracePt t="63969" x="2487613" y="2998788"/>
          <p14:tracePt t="63978" x="2495550" y="2998788"/>
          <p14:tracePt t="63994" x="2503488" y="2998788"/>
          <p14:tracePt t="64002" x="2511425" y="2998788"/>
          <p14:tracePt t="64009" x="2511425" y="3006725"/>
          <p14:tracePt t="64018" x="2519363" y="3006725"/>
          <p14:tracePt t="64033" x="2527300" y="3006725"/>
          <p14:tracePt t="64041" x="2527300" y="3022600"/>
          <p14:tracePt t="64057" x="2527300" y="3030538"/>
          <p14:tracePt t="64065" x="2535238" y="3038475"/>
          <p14:tracePt t="64081" x="2543175" y="3054350"/>
          <p14:tracePt t="64097" x="2543175" y="3062288"/>
          <p14:tracePt t="64105" x="2543175" y="3070225"/>
          <p14:tracePt t="64113" x="2551113" y="3078163"/>
          <p14:tracePt t="64121" x="2551113" y="3094038"/>
          <p14:tracePt t="64137" x="2551113" y="3101975"/>
          <p14:tracePt t="64145" x="2559050" y="3109913"/>
          <p14:tracePt t="64153" x="2559050" y="3117850"/>
          <p14:tracePt t="64171" x="2566988" y="3117850"/>
          <p14:tracePt t="64306" x="2566988" y="3125788"/>
          <p14:tracePt t="64322" x="2574925" y="3125788"/>
          <p14:tracePt t="64330" x="2574925" y="3141663"/>
          <p14:tracePt t="64338" x="2582863" y="3149600"/>
          <p14:tracePt t="64345" x="2590800" y="3157538"/>
          <p14:tracePt t="64354" x="2606675" y="3173413"/>
          <p14:tracePt t="64361" x="2614613" y="3189288"/>
          <p14:tracePt t="64369" x="2638425" y="3197225"/>
          <p14:tracePt t="64378" x="2646363" y="3221038"/>
          <p14:tracePt t="64385" x="2670175" y="3244850"/>
          <p14:tracePt t="64393" x="2678113" y="3262313"/>
          <p14:tracePt t="64402" x="2693988" y="3286125"/>
          <p14:tracePt t="64410" x="2709863" y="3294063"/>
          <p14:tracePt t="64418" x="2709863" y="3302000"/>
          <p14:tracePt t="64425" x="2725738" y="3309938"/>
          <p14:tracePt t="64442" x="2733675" y="3325813"/>
          <p14:tracePt t="64450" x="2733675" y="3333750"/>
          <p14:tracePt t="64457" x="2741613" y="3341688"/>
          <p14:tracePt t="64465" x="2751138" y="3341688"/>
          <p14:tracePt t="64473" x="2751138" y="3349625"/>
          <p14:tracePt t="64490" x="2759075" y="3357563"/>
          <p14:tracePt t="64513" x="2759075" y="3365500"/>
          <p14:tracePt t="64522" x="2767013" y="3365500"/>
          <p14:tracePt t="64529" x="2767013" y="3373438"/>
          <p14:tracePt t="64537" x="2774950" y="3381375"/>
          <p14:tracePt t="64545" x="2782888" y="3381375"/>
          <p14:tracePt t="64553" x="2790825" y="3397250"/>
          <p14:tracePt t="64562" x="2798763" y="3405188"/>
          <p14:tracePt t="64570" x="2806700" y="3421063"/>
          <p14:tracePt t="64578" x="2822575" y="3444875"/>
          <p14:tracePt t="64585" x="2846388" y="3460750"/>
          <p14:tracePt t="64594" x="2862263" y="3476625"/>
          <p14:tracePt t="64601" x="2901950" y="3500438"/>
          <p14:tracePt t="64609" x="2925763" y="3524250"/>
          <p14:tracePt t="64617" x="2965450" y="3548063"/>
          <p14:tracePt t="64625" x="3005138" y="3571875"/>
          <p14:tracePt t="64633" x="3036888" y="3595688"/>
          <p14:tracePt t="64641" x="3084513" y="3621088"/>
          <p14:tracePt t="64649" x="3125788" y="3644900"/>
          <p14:tracePt t="64657" x="3173413" y="3660775"/>
          <p14:tracePt t="64666" x="3221038" y="3684588"/>
          <p14:tracePt t="64673" x="3260725" y="3708400"/>
          <p14:tracePt t="64682" x="3300413" y="3716338"/>
          <p14:tracePt t="64689" x="3355975" y="3732213"/>
          <p14:tracePt t="64697" x="3395663" y="3748088"/>
          <p14:tracePt t="64705" x="3443288" y="3756025"/>
          <p14:tracePt t="64713" x="3500438" y="3771900"/>
          <p14:tracePt t="64721" x="3548063" y="3771900"/>
          <p14:tracePt t="64729" x="3595688" y="3787775"/>
          <p14:tracePt t="64737" x="3627438" y="3787775"/>
          <p14:tracePt t="64745" x="3667125" y="3795713"/>
          <p14:tracePt t="64753" x="3690938" y="3795713"/>
          <p14:tracePt t="64761" x="3714750" y="3811588"/>
          <p14:tracePt t="64769" x="3730625" y="3811588"/>
          <p14:tracePt t="64778" x="3738563" y="3811588"/>
          <p14:tracePt t="64785" x="3754438" y="3819525"/>
          <p14:tracePt t="64793" x="3762375" y="3827463"/>
          <p14:tracePt t="64809" x="3778250" y="3835400"/>
          <p14:tracePt t="64817" x="3786188" y="3843338"/>
          <p14:tracePt t="64825" x="3794125" y="3843338"/>
          <p14:tracePt t="64841" x="3802063" y="3851275"/>
          <p14:tracePt t="64857" x="3810000" y="3851275"/>
          <p14:tracePt t="64865" x="3817938" y="3851275"/>
          <p14:tracePt t="64873" x="3825875" y="3851275"/>
          <p14:tracePt t="64882" x="3825875" y="3859213"/>
          <p14:tracePt t="64889" x="3843338" y="3859213"/>
          <p14:tracePt t="64897" x="3851275" y="3867150"/>
          <p14:tracePt t="64905" x="3859213" y="3867150"/>
          <p14:tracePt t="64913" x="3867150" y="3867150"/>
          <p14:tracePt t="64929" x="3883025" y="3883025"/>
          <p14:tracePt t="64937" x="3890963" y="3883025"/>
          <p14:tracePt t="64945" x="3898900" y="3890963"/>
          <p14:tracePt t="64953" x="3914775" y="3898900"/>
          <p14:tracePt t="64961" x="3922713" y="3898900"/>
          <p14:tracePt t="64979" x="3954463" y="3914775"/>
          <p14:tracePt t="64985" x="3962400" y="3930650"/>
          <p14:tracePt t="64993" x="3978275" y="3938588"/>
          <p14:tracePt t="65002" x="3994150" y="3956050"/>
          <p14:tracePt t="65009" x="4010025" y="3963988"/>
          <p14:tracePt t="65018" x="4017963" y="3979863"/>
          <p14:tracePt t="65025" x="4041775" y="3987800"/>
          <p14:tracePt t="65033" x="4049713" y="4003675"/>
          <p14:tracePt t="65041" x="4057650" y="4019550"/>
          <p14:tracePt t="65049" x="4065588" y="4019550"/>
          <p14:tracePt t="65058" x="4081463" y="4035425"/>
          <p14:tracePt t="65074" x="4089400" y="4051300"/>
          <p14:tracePt t="65081" x="4097338" y="4051300"/>
          <p14:tracePt t="65089" x="4105275" y="4059238"/>
          <p14:tracePt t="65105" x="4113213" y="4067175"/>
          <p14:tracePt t="65282" x="4113213" y="4075113"/>
          <p14:tracePt t="65297" x="4113213" y="4083050"/>
          <p14:tracePt t="65313" x="4113213" y="4090988"/>
          <p14:tracePt t="65329" x="4113213" y="4098925"/>
          <p14:tracePt t="65337" x="4121150" y="4098925"/>
          <p14:tracePt t="65345" x="4121150" y="4106863"/>
          <p14:tracePt t="65353" x="4121150" y="4114800"/>
          <p14:tracePt t="65361" x="4121150" y="4122738"/>
          <p14:tracePt t="65378" x="4121150" y="4130675"/>
          <p14:tracePt t="65394" x="4121150" y="4138613"/>
          <p14:tracePt t="65410" x="4121150" y="4146550"/>
          <p14:tracePt t="65418" x="4121150" y="4154488"/>
          <p14:tracePt t="65425" x="4121150" y="4162425"/>
          <p14:tracePt t="65442" x="4121150" y="4170363"/>
          <p14:tracePt t="65457" x="4121150" y="4178300"/>
          <p14:tracePt t="65489" x="4121150" y="4186238"/>
          <p14:tracePt t="65650" x="4105275" y="4186238"/>
          <p14:tracePt t="65657" x="4105275" y="4194175"/>
          <p14:tracePt t="65666" x="4097338" y="4194175"/>
          <p14:tracePt t="65682" x="4081463" y="4194175"/>
          <p14:tracePt t="65689" x="4073525" y="4194175"/>
          <p14:tracePt t="65697" x="4057650" y="4194175"/>
          <p14:tracePt t="65705" x="4033838" y="4194175"/>
          <p14:tracePt t="65713" x="4010025" y="4194175"/>
          <p14:tracePt t="65721" x="3978275" y="4194175"/>
          <p14:tracePt t="65729" x="3946525" y="4194175"/>
          <p14:tracePt t="65737" x="3890963" y="4194175"/>
          <p14:tracePt t="65745" x="3843338" y="4194175"/>
          <p14:tracePt t="65753" x="3778250" y="4194175"/>
          <p14:tracePt t="65761" x="3714750" y="4186238"/>
          <p14:tracePt t="65769" x="3643313" y="4170363"/>
          <p14:tracePt t="65778" x="3556000" y="4170363"/>
          <p14:tracePt t="65785" x="3467100" y="4162425"/>
          <p14:tracePt t="65794" x="3371850" y="4146550"/>
          <p14:tracePt t="65801" x="3276600" y="4138613"/>
          <p14:tracePt t="65810" x="3189288" y="4122738"/>
          <p14:tracePt t="65817" x="3092450" y="4114800"/>
          <p14:tracePt t="65825" x="3013075" y="4098925"/>
          <p14:tracePt t="65833" x="2917825" y="4098925"/>
          <p14:tracePt t="65841" x="2830513" y="4083050"/>
          <p14:tracePt t="65849" x="2751138" y="4067175"/>
          <p14:tracePt t="65857" x="2678113" y="4051300"/>
          <p14:tracePt t="65865" x="2598738" y="4043363"/>
          <p14:tracePt t="65873" x="2527300" y="4027488"/>
          <p14:tracePt t="65881" x="2471738" y="4011613"/>
          <p14:tracePt t="65889" x="2416175" y="4003675"/>
          <p14:tracePt t="65897" x="2359025" y="3987800"/>
          <p14:tracePt t="65912" x="2335213" y="3979863"/>
          <p14:tracePt t="65913" x="2295525" y="3971925"/>
          <p14:tracePt t="65921" x="2271713" y="3963988"/>
          <p14:tracePt t="65929" x="2255838" y="3948113"/>
          <p14:tracePt t="65937" x="2247900" y="3948113"/>
          <p14:tracePt t="65945" x="2232025" y="3938588"/>
          <p14:tracePt t="65953" x="2232025" y="3930650"/>
          <p14:tracePt t="65969" x="2224088" y="3930650"/>
          <p14:tracePt t="65985" x="2224088" y="3922713"/>
          <p14:tracePt t="66010" x="2224088" y="3914775"/>
          <p14:tracePt t="66017" x="2216150" y="3906838"/>
          <p14:tracePt t="66025" x="2216150" y="3898900"/>
          <p14:tracePt t="66033" x="2216150" y="3883025"/>
          <p14:tracePt t="66041" x="2216150" y="3867150"/>
          <p14:tracePt t="66049" x="2216150" y="3851275"/>
          <p14:tracePt t="66057" x="2216150" y="3843338"/>
          <p14:tracePt t="66065" x="2216150" y="3827463"/>
          <p14:tracePt t="66073" x="2216150" y="3811588"/>
          <p14:tracePt t="66081" x="2208213" y="3787775"/>
          <p14:tracePt t="66089" x="2200275" y="3763963"/>
          <p14:tracePt t="66097" x="2192338" y="3740150"/>
          <p14:tracePt t="66105" x="2192338" y="3724275"/>
          <p14:tracePt t="66113" x="2184400" y="3700463"/>
          <p14:tracePt t="66121" x="2176463" y="3676650"/>
          <p14:tracePt t="66129" x="2168525" y="3660775"/>
          <p14:tracePt t="66137" x="2168525" y="3636963"/>
          <p14:tracePt t="66145" x="2152650" y="3613150"/>
          <p14:tracePt t="66153" x="2144713" y="3595688"/>
          <p14:tracePt t="66161" x="2144713" y="3579813"/>
          <p14:tracePt t="66169" x="2136775" y="3571875"/>
          <p14:tracePt t="66178" x="2128838" y="3548063"/>
          <p14:tracePt t="66185" x="2120900" y="3548063"/>
          <p14:tracePt t="66194" x="2120900" y="3540125"/>
          <p14:tracePt t="66201" x="2112963" y="3532188"/>
          <p14:tracePt t="66217" x="2112963" y="3524250"/>
          <p14:tracePt t="66362" x="2112963" y="3516313"/>
          <p14:tracePt t="66369" x="2120900" y="3516313"/>
          <p14:tracePt t="66377" x="2128838" y="3516313"/>
          <p14:tracePt t="66385" x="2136775" y="3516313"/>
          <p14:tracePt t="66393" x="2144713" y="3516313"/>
          <p14:tracePt t="66401" x="2160588" y="3516313"/>
          <p14:tracePt t="66410" x="2176463" y="3516313"/>
          <p14:tracePt t="66418" x="2192338" y="3516313"/>
          <p14:tracePt t="66425" x="2208213" y="3516313"/>
          <p14:tracePt t="66433" x="2232025" y="3516313"/>
          <p14:tracePt t="66441" x="2263775" y="3516313"/>
          <p14:tracePt t="66449" x="2295525" y="3516313"/>
          <p14:tracePt t="66457" x="2319338" y="3524250"/>
          <p14:tracePt t="66465" x="2351088" y="3524250"/>
          <p14:tracePt t="66473" x="2400300" y="3524250"/>
          <p14:tracePt t="66481" x="2447925" y="3532188"/>
          <p14:tracePt t="66489" x="2487613" y="3540125"/>
          <p14:tracePt t="66497" x="2559050" y="3540125"/>
          <p14:tracePt t="66505" x="2638425" y="3548063"/>
          <p14:tracePt t="66513" x="2709863" y="3548063"/>
          <p14:tracePt t="66521" x="2798763" y="3556000"/>
          <p14:tracePt t="66529" x="2901950" y="3556000"/>
          <p14:tracePt t="66537" x="2989263" y="3556000"/>
          <p14:tracePt t="66545" x="3084513" y="3563938"/>
          <p14:tracePt t="66553" x="3181350" y="3563938"/>
          <p14:tracePt t="66561" x="3276600" y="3563938"/>
          <p14:tracePt t="66569" x="3355975" y="3563938"/>
          <p14:tracePt t="66578" x="3435350" y="3563938"/>
          <p14:tracePt t="66585" x="3516313" y="3563938"/>
          <p14:tracePt t="66594" x="3579813" y="3563938"/>
          <p14:tracePt t="66601" x="3659188" y="3563938"/>
          <p14:tracePt t="66609" x="3730625" y="3563938"/>
          <p14:tracePt t="66617" x="3810000" y="3556000"/>
          <p14:tracePt t="66625" x="3875088" y="3556000"/>
          <p14:tracePt t="66634" x="3946525" y="3548063"/>
          <p14:tracePt t="66641" x="4002088" y="3540125"/>
          <p14:tracePt t="66649" x="4065588" y="3532188"/>
          <p14:tracePt t="66657" x="4129088" y="3524250"/>
          <p14:tracePt t="66665" x="4184650" y="3516313"/>
          <p14:tracePt t="66673" x="4233863" y="3500438"/>
          <p14:tracePt t="66681" x="4289425" y="3484563"/>
          <p14:tracePt t="66689" x="4337050" y="3468688"/>
          <p14:tracePt t="66697" x="4376738" y="3460750"/>
          <p14:tracePt t="66705" x="4432300" y="3444875"/>
          <p14:tracePt t="66713" x="4487863" y="3429000"/>
          <p14:tracePt t="66721" x="4535488" y="3421063"/>
          <p14:tracePt t="66729" x="4592638" y="3405188"/>
          <p14:tracePt t="66737" x="4624388" y="3397250"/>
          <p14:tracePt t="66745" x="4679950" y="3381375"/>
          <p14:tracePt t="66753" x="4735513" y="3365500"/>
          <p14:tracePt t="66761" x="4783138" y="3349625"/>
          <p14:tracePt t="66769" x="4830763" y="3333750"/>
          <p14:tracePt t="66778" x="4878388" y="3317875"/>
          <p14:tracePt t="66785" x="4933950" y="3294063"/>
          <p14:tracePt t="66794" x="4967288" y="3278188"/>
          <p14:tracePt t="66801" x="5006975" y="3270250"/>
          <p14:tracePt t="66810" x="5062538" y="3244850"/>
          <p14:tracePt t="66817" x="5110163" y="3228975"/>
          <p14:tracePt t="66825" x="5149850" y="3213100"/>
          <p14:tracePt t="66833" x="5197475" y="3197225"/>
          <p14:tracePt t="66841" x="5237163" y="3173413"/>
          <p14:tracePt t="66849" x="5284788" y="3157538"/>
          <p14:tracePt t="66857" x="5334000" y="3133725"/>
          <p14:tracePt t="66866" x="5373688" y="3117850"/>
          <p14:tracePt t="66873" x="5413375" y="3101975"/>
          <p14:tracePt t="66881" x="5461000" y="3086100"/>
          <p14:tracePt t="66889" x="5500688" y="3070225"/>
          <p14:tracePt t="66897" x="5540375" y="3046413"/>
          <p14:tracePt t="66905" x="5588000" y="3022600"/>
          <p14:tracePt t="66913" x="5627688" y="2998788"/>
          <p14:tracePt t="66921" x="5667375" y="2982913"/>
          <p14:tracePt t="66929" x="5708650" y="2959100"/>
          <p14:tracePt t="66937" x="5748338" y="2935288"/>
          <p14:tracePt t="66945" x="5788025" y="2919413"/>
          <p14:tracePt t="66953" x="5819775" y="2894013"/>
          <p14:tracePt t="66961" x="5867400" y="2870200"/>
          <p14:tracePt t="66969" x="5891213" y="2854325"/>
          <p14:tracePt t="66978" x="5930900" y="2830513"/>
          <p14:tracePt t="66985" x="5978525" y="2806700"/>
          <p14:tracePt t="66994" x="6018213" y="2790825"/>
          <p14:tracePt t="67001" x="6051550" y="2767013"/>
          <p14:tracePt t="67009" x="6083300" y="2743200"/>
          <p14:tracePt t="67017" x="6130925" y="2719388"/>
          <p14:tracePt t="67025" x="6154738" y="2711450"/>
          <p14:tracePt t="67033" x="6178550" y="2695575"/>
          <p14:tracePt t="67041" x="6202363" y="2687638"/>
          <p14:tracePt t="67049" x="6218238" y="2671763"/>
          <p14:tracePt t="67057" x="6226175" y="2663825"/>
          <p14:tracePt t="67065" x="6234113" y="2655888"/>
          <p14:tracePt t="67073" x="6242050" y="2647950"/>
          <p14:tracePt t="67081" x="6249988" y="2647950"/>
          <p14:tracePt t="67089" x="6249988" y="2640013"/>
          <p14:tracePt t="67097" x="6257925" y="2640013"/>
          <p14:tracePt t="67105" x="6257925" y="2632075"/>
          <p14:tracePt t="67113" x="6257925" y="2624138"/>
          <p14:tracePt t="67122" x="6265863" y="2624138"/>
          <p14:tracePt t="67129" x="6265863" y="2616200"/>
          <p14:tracePt t="67137" x="6273800" y="2608263"/>
          <p14:tracePt t="67145" x="6289675" y="2600325"/>
          <p14:tracePt t="67153" x="6289675" y="2592388"/>
          <p14:tracePt t="67161" x="6305550" y="2584450"/>
          <p14:tracePt t="67169" x="6313488" y="2566988"/>
          <p14:tracePt t="67178" x="6329363" y="2559050"/>
          <p14:tracePt t="67185" x="6329363" y="2543175"/>
          <p14:tracePt t="67193" x="6345238" y="2535238"/>
          <p14:tracePt t="67201" x="6353175" y="2519363"/>
          <p14:tracePt t="67209" x="6369050" y="2503488"/>
          <p14:tracePt t="67217" x="6369050" y="2495550"/>
          <p14:tracePt t="67225" x="6384925" y="2479675"/>
          <p14:tracePt t="67233" x="6392863" y="2471738"/>
          <p14:tracePt t="67241" x="6392863" y="2463800"/>
          <p14:tracePt t="67249" x="6410325" y="2447925"/>
          <p14:tracePt t="67265" x="6410325" y="2432050"/>
          <p14:tracePt t="67273" x="6426200" y="2424113"/>
          <p14:tracePt t="67281" x="6426200" y="2416175"/>
          <p14:tracePt t="67289" x="6434138" y="2400300"/>
          <p14:tracePt t="67297" x="6442075" y="2400300"/>
          <p14:tracePt t="67305" x="6442075" y="2392363"/>
          <p14:tracePt t="67313" x="6442075" y="2384425"/>
          <p14:tracePt t="67498" x="6450013" y="2384425"/>
          <p14:tracePt t="67522" x="6457950" y="2384425"/>
          <p14:tracePt t="67562" x="6465888" y="2384425"/>
          <p14:tracePt t="67577" x="6465888" y="2376488"/>
          <p14:tracePt t="67594" x="6473825" y="2376488"/>
          <p14:tracePt t="67617" x="6481763" y="2368550"/>
          <p14:tracePt t="67625" x="6489700" y="2368550"/>
          <p14:tracePt t="67649" x="6497638" y="2360613"/>
          <p14:tracePt t="67665" x="6505575" y="2360613"/>
          <p14:tracePt t="67673" x="6505575" y="2352675"/>
          <p14:tracePt t="67681" x="6513513" y="2352675"/>
          <p14:tracePt t="67689" x="6521450" y="2352675"/>
          <p14:tracePt t="67697" x="6529388" y="2352675"/>
          <p14:tracePt t="67713" x="6537325" y="2352675"/>
          <p14:tracePt t="67722" x="6553200" y="2344738"/>
          <p14:tracePt t="67729" x="6561138" y="2344738"/>
          <p14:tracePt t="67737" x="6577013" y="2344738"/>
          <p14:tracePt t="67745" x="6600825" y="2336800"/>
          <p14:tracePt t="67753" x="6616700" y="2336800"/>
          <p14:tracePt t="67761" x="6640513" y="2336800"/>
          <p14:tracePt t="67769" x="6664325" y="2336800"/>
          <p14:tracePt t="67777" x="6688138" y="2328863"/>
          <p14:tracePt t="67785" x="6711950" y="2328863"/>
          <p14:tracePt t="67793" x="6735763" y="2320925"/>
          <p14:tracePt t="67801" x="6759575" y="2312988"/>
          <p14:tracePt t="67810" x="6792913" y="2305050"/>
          <p14:tracePt t="67817" x="6816725" y="2305050"/>
          <p14:tracePt t="67825" x="6832600" y="2305050"/>
          <p14:tracePt t="67833" x="6856413" y="2305050"/>
          <p14:tracePt t="67841" x="6880225" y="2305050"/>
          <p14:tracePt t="67849" x="6896100" y="2305050"/>
          <p14:tracePt t="67857" x="6911975" y="2305050"/>
          <p14:tracePt t="67865" x="6919913" y="2297113"/>
          <p14:tracePt t="67873" x="6935788" y="2297113"/>
          <p14:tracePt t="67881" x="6951663" y="2289175"/>
          <p14:tracePt t="67889" x="6967538" y="2289175"/>
          <p14:tracePt t="67897" x="6983413" y="2289175"/>
          <p14:tracePt t="67905" x="6999288" y="2289175"/>
          <p14:tracePt t="67913" x="7023100" y="2289175"/>
          <p14:tracePt t="67928" x="7038975" y="2281238"/>
          <p14:tracePt t="67929" x="7062788" y="2273300"/>
          <p14:tracePt t="67937" x="7086600" y="2273300"/>
          <p14:tracePt t="67945" x="7110413" y="2273300"/>
          <p14:tracePt t="67953" x="7135813" y="2265363"/>
          <p14:tracePt t="67961" x="7159625" y="2265363"/>
          <p14:tracePt t="67969" x="7167563" y="2265363"/>
          <p14:tracePt t="67977" x="7183438" y="2265363"/>
          <p14:tracePt t="67985" x="7191375" y="2265363"/>
          <p14:tracePt t="68065" x="7191375" y="2273300"/>
          <p14:tracePt t="68073" x="7191375" y="2289175"/>
          <p14:tracePt t="68081" x="7199313" y="2312988"/>
          <p14:tracePt t="68089" x="7207250" y="2344738"/>
          <p14:tracePt t="68097" x="7215188" y="2384425"/>
          <p14:tracePt t="68105" x="7223125" y="2439988"/>
          <p14:tracePt t="68113" x="7231063" y="2503488"/>
          <p14:tracePt t="68121" x="7239000" y="2576513"/>
          <p14:tracePt t="68129" x="7246938" y="2655888"/>
          <p14:tracePt t="68138" x="7246938" y="2743200"/>
          <p14:tracePt t="68145" x="7254875" y="2814638"/>
          <p14:tracePt t="68153" x="7254875" y="2878138"/>
          <p14:tracePt t="68161" x="7262813" y="2886075"/>
          <p14:tracePt t="68169" x="7262813" y="2935288"/>
          <p14:tracePt t="68178" x="7262813" y="2998788"/>
          <p14:tracePt t="68185" x="7262813" y="3054350"/>
          <p14:tracePt t="68194" x="7262813" y="3117850"/>
          <p14:tracePt t="68201" x="7262813" y="3165475"/>
          <p14:tracePt t="68210" x="7262813" y="3205163"/>
          <p14:tracePt t="68217" x="7270750" y="3236913"/>
          <p14:tracePt t="68225" x="7270750" y="3262313"/>
          <p14:tracePt t="68233" x="7278688" y="3286125"/>
          <p14:tracePt t="68241" x="7286625" y="3294063"/>
          <p14:tracePt t="68249" x="7286625" y="3302000"/>
          <p14:tracePt t="68281" x="7294563" y="3302000"/>
          <p14:tracePt t="68289" x="7302500" y="3302000"/>
          <p14:tracePt t="68297" x="7310438" y="3302000"/>
          <p14:tracePt t="68305" x="7318375" y="3286125"/>
          <p14:tracePt t="68313" x="7326313" y="3278188"/>
          <p14:tracePt t="68322" x="7342188" y="3252788"/>
          <p14:tracePt t="68329" x="7350125" y="3236913"/>
          <p14:tracePt t="68338" x="7366000" y="3213100"/>
          <p14:tracePt t="68345" x="7389813" y="3173413"/>
          <p14:tracePt t="68354" x="7413625" y="3141663"/>
          <p14:tracePt t="68361" x="7437438" y="3094038"/>
          <p14:tracePt t="68369" x="7453313" y="3054350"/>
          <p14:tracePt t="68378" x="7493000" y="2998788"/>
          <p14:tracePt t="68386" x="7510463" y="2951163"/>
          <p14:tracePt t="68394" x="7550150" y="2894013"/>
          <p14:tracePt t="68401" x="7581900" y="2830513"/>
          <p14:tracePt t="68409" x="7613650" y="2782888"/>
          <p14:tracePt t="68418" x="7645400" y="2719388"/>
          <p14:tracePt t="68426" x="7669213" y="2671763"/>
          <p14:tracePt t="68433" x="7685088" y="2624138"/>
          <p14:tracePt t="68441" x="7708900" y="2576513"/>
          <p14:tracePt t="68449" x="7724775" y="2551113"/>
          <p14:tracePt t="68457" x="7740650" y="2511425"/>
          <p14:tracePt t="68466" x="7756525" y="2479675"/>
          <p14:tracePt t="68473" x="7772400" y="2447925"/>
          <p14:tracePt t="68481" x="7788275" y="2424113"/>
          <p14:tracePt t="68489" x="7812088" y="2408238"/>
          <p14:tracePt t="68497" x="7820025" y="2384425"/>
          <p14:tracePt t="68505" x="7835900" y="2368550"/>
          <p14:tracePt t="68513" x="7851775" y="2352675"/>
          <p14:tracePt t="68522" x="7859713" y="2328863"/>
          <p14:tracePt t="68529" x="7869238" y="2328863"/>
          <p14:tracePt t="68537" x="7885113" y="2312988"/>
          <p14:tracePt t="68545" x="7885113" y="2305050"/>
          <p14:tracePt t="68554" x="7893050" y="2297113"/>
          <p14:tracePt t="68569" x="7900988" y="2289175"/>
          <p14:tracePt t="68714" x="7893050" y="2297113"/>
          <p14:tracePt t="68722" x="7893050" y="2305050"/>
          <p14:tracePt t="68729" x="7885113" y="2312988"/>
          <p14:tracePt t="68737" x="7885113" y="2320925"/>
          <p14:tracePt t="68745" x="7877175" y="2336800"/>
          <p14:tracePt t="68753" x="7869238" y="2344738"/>
          <p14:tracePt t="68761" x="7869238" y="2352675"/>
          <p14:tracePt t="68769" x="7859713" y="2376488"/>
          <p14:tracePt t="68778" x="7851775" y="2376488"/>
          <p14:tracePt t="68785" x="7851775" y="2392363"/>
          <p14:tracePt t="68794" x="7835900" y="2408238"/>
          <p14:tracePt t="68802" x="7827963" y="2432050"/>
          <p14:tracePt t="68809" x="7820025" y="2447925"/>
          <p14:tracePt t="68817" x="7796213" y="2471738"/>
          <p14:tracePt t="68825" x="7780338" y="2511425"/>
          <p14:tracePt t="68833" x="7748588" y="2559050"/>
          <p14:tracePt t="68842" x="7716838" y="2616200"/>
          <p14:tracePt t="68849" x="7669213" y="2687638"/>
          <p14:tracePt t="68857" x="7621588" y="2759075"/>
          <p14:tracePt t="68865" x="7566025" y="2846388"/>
          <p14:tracePt t="68873" x="7510463" y="2927350"/>
          <p14:tracePt t="68881" x="7469188" y="3022600"/>
          <p14:tracePt t="68889" x="7413625" y="3125788"/>
          <p14:tracePt t="68897" x="7334250" y="3236913"/>
          <p14:tracePt t="68911" x="7262813" y="3341688"/>
          <p14:tracePt t="68913" x="7167563" y="3460750"/>
          <p14:tracePt t="68921" x="7094538" y="3563938"/>
          <p14:tracePt t="68929" x="7023100" y="3660775"/>
          <p14:tracePt t="68937" x="6959600" y="3748088"/>
          <p14:tracePt t="68945" x="6888163" y="3819525"/>
          <p14:tracePt t="68953" x="6832600" y="3890963"/>
          <p14:tracePt t="68961" x="6792913" y="3948113"/>
          <p14:tracePt t="68969" x="6759575" y="3995738"/>
          <p14:tracePt t="68978" x="6735763" y="4035425"/>
          <p14:tracePt t="68985" x="6711950" y="4067175"/>
          <p14:tracePt t="68994" x="6696075" y="4083050"/>
          <p14:tracePt t="69001" x="6680200" y="4098925"/>
          <p14:tracePt t="69009" x="6680200" y="4114800"/>
          <p14:tracePt t="69017" x="6672263" y="4114800"/>
          <p14:tracePt t="69098" x="6672263" y="4122738"/>
          <p14:tracePt t="69113" x="6664325" y="4130675"/>
          <p14:tracePt t="69121" x="6656388" y="4138613"/>
          <p14:tracePt t="69129" x="6648450" y="4154488"/>
          <p14:tracePt t="69137" x="6632575" y="4178300"/>
          <p14:tracePt t="69145" x="6608763" y="4202113"/>
          <p14:tracePt t="69154" x="6600825" y="4217988"/>
          <p14:tracePt t="69161" x="6569075" y="4257675"/>
          <p14:tracePt t="69169" x="6537325" y="4291013"/>
          <p14:tracePt t="69178" x="6505575" y="4314825"/>
          <p14:tracePt t="69185" x="6473825" y="4354513"/>
          <p14:tracePt t="69194" x="6426200" y="4394200"/>
          <p14:tracePt t="69202" x="6376988" y="4433888"/>
          <p14:tracePt t="69209" x="6329363" y="4473575"/>
          <p14:tracePt t="69217" x="6273800" y="4521200"/>
          <p14:tracePt t="69225" x="6202363" y="4576763"/>
          <p14:tracePt t="69234" x="6138863" y="4633913"/>
          <p14:tracePt t="69241" x="6075363" y="4681538"/>
          <p14:tracePt t="69249" x="6002338" y="4721225"/>
          <p14:tracePt t="69258" x="5915025" y="4776788"/>
          <p14:tracePt t="69265" x="5811838" y="4840288"/>
          <p14:tracePt t="69273" x="5700713" y="4927600"/>
          <p14:tracePt t="69281" x="5580063" y="5024438"/>
          <p14:tracePt t="69290" x="5453063" y="5095875"/>
          <p14:tracePt t="69297" x="5310188" y="5183188"/>
          <p14:tracePt t="69305" x="5133975" y="5286375"/>
          <p14:tracePt t="69313" x="4967288" y="5383213"/>
          <p14:tracePt t="69321" x="4799013" y="5462588"/>
          <p14:tracePt t="69329" x="4640263" y="5541963"/>
          <p14:tracePt t="69337" x="4487863" y="5621338"/>
          <p14:tracePt t="69345" x="4352925" y="5678488"/>
          <p14:tracePt t="69353" x="4257675" y="5718175"/>
          <p14:tracePt t="69361" x="4160838" y="5757863"/>
          <p14:tracePt t="69370" x="4057650" y="5781675"/>
          <p14:tracePt t="69377" x="3978275" y="5789613"/>
          <p14:tracePt t="69385" x="3898900" y="5797550"/>
          <p14:tracePt t="69394" x="3843338" y="5797550"/>
          <p14:tracePt t="69401" x="3778250" y="5797550"/>
          <p14:tracePt t="69409" x="3738563" y="5797550"/>
          <p14:tracePt t="69417" x="3706813" y="5797550"/>
          <p14:tracePt t="69425" x="3675063" y="5789613"/>
          <p14:tracePt t="69433" x="3651250" y="5773738"/>
          <p14:tracePt t="69441" x="3643313" y="5765800"/>
          <p14:tracePt t="69449" x="3619500" y="5757863"/>
          <p14:tracePt t="69457" x="3603625" y="5749925"/>
          <p14:tracePt t="69465" x="3587750" y="5741988"/>
          <p14:tracePt t="69473" x="3579813" y="5734050"/>
          <p14:tracePt t="69481" x="3563938" y="5734050"/>
          <p14:tracePt t="69489" x="3548063" y="5726113"/>
          <p14:tracePt t="69497" x="3540125" y="5726113"/>
          <p14:tracePt t="69505" x="3524250" y="5718175"/>
          <p14:tracePt t="69513" x="3516313" y="5710238"/>
          <p14:tracePt t="69521" x="3508375" y="5702300"/>
          <p14:tracePt t="69529" x="3500438" y="5694363"/>
          <p14:tracePt t="69538" x="3492500" y="5670550"/>
          <p14:tracePt t="69545" x="3484563" y="5653088"/>
          <p14:tracePt t="69553" x="3467100" y="5637213"/>
          <p14:tracePt t="69561" x="3459163" y="5613400"/>
          <p14:tracePt t="69570" x="3443288" y="5573713"/>
          <p14:tracePt t="69578" x="3419475" y="5549900"/>
          <p14:tracePt t="69585" x="3403600" y="5510213"/>
          <p14:tracePt t="69593" x="3387725" y="5486400"/>
          <p14:tracePt t="69601" x="3355975" y="5454650"/>
          <p14:tracePt t="69609" x="3340100" y="5430838"/>
          <p14:tracePt t="69617" x="3316288" y="5407025"/>
          <p14:tracePt t="69625" x="3308350" y="5399088"/>
          <p14:tracePt t="69633" x="3284538" y="5383213"/>
          <p14:tracePt t="69641" x="3268663" y="5383213"/>
          <p14:tracePt t="69649" x="3252788" y="5367338"/>
          <p14:tracePt t="69657" x="3236913" y="5359400"/>
          <p14:tracePt t="69665" x="3221038" y="5343525"/>
          <p14:tracePt t="69673" x="3197225" y="5335588"/>
          <p14:tracePt t="69681" x="3181350" y="5327650"/>
          <p14:tracePt t="69689" x="3157538" y="5302250"/>
          <p14:tracePt t="69697" x="3133725" y="5294313"/>
          <p14:tracePt t="69705" x="3109913" y="5270500"/>
          <p14:tracePt t="69713" x="3084513" y="5254625"/>
          <p14:tracePt t="69721" x="3052763" y="5222875"/>
          <p14:tracePt t="69729" x="3013075" y="5199063"/>
          <p14:tracePt t="69737" x="2989263" y="5175250"/>
          <p14:tracePt t="69745" x="2957513" y="5143500"/>
          <p14:tracePt t="69753" x="2917825" y="5111750"/>
          <p14:tracePt t="69761" x="2886075" y="5080000"/>
          <p14:tracePt t="69769" x="2846388" y="5040313"/>
          <p14:tracePt t="69777" x="2822575" y="4992688"/>
          <p14:tracePt t="69785" x="2798763" y="4951413"/>
          <p14:tracePt t="69794" x="2774950" y="4911725"/>
          <p14:tracePt t="69801" x="2759075" y="4887913"/>
          <p14:tracePt t="69809" x="2741613" y="4848225"/>
          <p14:tracePt t="69817" x="2725738" y="4824413"/>
          <p14:tracePt t="69825" x="2717800" y="4800600"/>
          <p14:tracePt t="69833" x="2701925" y="4776788"/>
          <p14:tracePt t="69841" x="2701925" y="4745038"/>
          <p14:tracePt t="69849" x="2693988" y="4721225"/>
          <p14:tracePt t="69857" x="2686050" y="4697413"/>
          <p14:tracePt t="69865" x="2678113" y="4689475"/>
          <p14:tracePt t="69873" x="2678113" y="4673600"/>
          <p14:tracePt t="69881" x="2670175" y="4657725"/>
          <p14:tracePt t="69889" x="2670175" y="4641850"/>
          <p14:tracePt t="69897" x="2670175" y="4633913"/>
          <p14:tracePt t="69905" x="2670175" y="4624388"/>
          <p14:tracePt t="69913" x="2670175" y="4616450"/>
          <p14:tracePt t="69929" x="2662238" y="4616450"/>
          <p14:tracePt t="69938" x="2662238" y="4608513"/>
          <p14:tracePt t="70041" x="2662238" y="4600575"/>
          <p14:tracePt t="70049" x="2678113" y="4600575"/>
          <p14:tracePt t="70057" x="2693988" y="4584700"/>
          <p14:tracePt t="70065" x="2709863" y="4568825"/>
          <p14:tracePt t="70073" x="2741613" y="4529138"/>
          <p14:tracePt t="70081" x="2774950" y="4473575"/>
          <p14:tracePt t="70089" x="2806700" y="4418013"/>
          <p14:tracePt t="70097" x="2854325" y="4330700"/>
          <p14:tracePt t="70105" x="2894013" y="4241800"/>
          <p14:tracePt t="70113" x="2957513" y="4122738"/>
          <p14:tracePt t="70121" x="2989263" y="4027488"/>
          <p14:tracePt t="70129" x="3028950" y="3898900"/>
          <p14:tracePt t="70137" x="3052763" y="3795713"/>
          <p14:tracePt t="70145" x="3076575" y="3684588"/>
          <p14:tracePt t="70153" x="3092450" y="3563938"/>
          <p14:tracePt t="70162" x="3092450" y="3460750"/>
          <p14:tracePt t="70169" x="3100388" y="3365500"/>
          <p14:tracePt t="70178" x="3100388" y="3278188"/>
          <p14:tracePt t="70185" x="3100388" y="3205163"/>
          <p14:tracePt t="70194" x="3100388" y="3149600"/>
          <p14:tracePt t="70201" x="3092450" y="3101975"/>
          <p14:tracePt t="70209" x="3084513" y="3054350"/>
          <p14:tracePt t="70217" x="3076575" y="3014663"/>
          <p14:tracePt t="70225" x="3076575" y="2982913"/>
          <p14:tracePt t="70233" x="3068638" y="2959100"/>
          <p14:tracePt t="70241" x="3068638" y="2935288"/>
          <p14:tracePt t="70249" x="3068638" y="2909888"/>
          <p14:tracePt t="70257" x="3068638" y="2886075"/>
          <p14:tracePt t="70265" x="3068638" y="2862263"/>
          <p14:tracePt t="70273" x="3068638" y="2838450"/>
          <p14:tracePt t="70281" x="3068638" y="2814638"/>
          <p14:tracePt t="70289" x="3068638" y="2790825"/>
          <p14:tracePt t="70297" x="3068638" y="2774950"/>
          <p14:tracePt t="70305" x="3068638" y="2759075"/>
          <p14:tracePt t="70313" x="3068638" y="2735263"/>
          <p14:tracePt t="70321" x="3068638" y="2719388"/>
          <p14:tracePt t="70329" x="3076575" y="2695575"/>
          <p14:tracePt t="70337" x="3076575" y="2679700"/>
          <p14:tracePt t="70345" x="3084513" y="2671763"/>
          <p14:tracePt t="70353" x="3084513" y="2655888"/>
          <p14:tracePt t="70361" x="3092450" y="2640013"/>
          <p14:tracePt t="70369" x="3100388" y="2624138"/>
          <p14:tracePt t="70385" x="3100388" y="2608263"/>
          <p14:tracePt t="70401" x="3100388" y="2592388"/>
          <p14:tracePt t="70409" x="3092450" y="2592388"/>
          <p14:tracePt t="70417" x="3084513" y="2592388"/>
          <p14:tracePt t="70425" x="3084513" y="2584450"/>
          <p14:tracePt t="70433" x="3068638" y="2584450"/>
          <p14:tracePt t="70441" x="3044825" y="2584450"/>
          <p14:tracePt t="70449" x="3013075" y="2584450"/>
          <p14:tracePt t="70457" x="2957513" y="2584450"/>
          <p14:tracePt t="70465" x="2901950" y="2584450"/>
          <p14:tracePt t="70473" x="2838450" y="2584450"/>
          <p14:tracePt t="70481" x="2767013" y="2592388"/>
          <p14:tracePt t="70489" x="2686050" y="2616200"/>
          <p14:tracePt t="70497" x="2590800" y="2640013"/>
          <p14:tracePt t="70505" x="2503488" y="2679700"/>
          <p14:tracePt t="70513" x="2408238" y="2711450"/>
          <p14:tracePt t="70521" x="2327275" y="2743200"/>
          <p14:tracePt t="70529" x="2239963" y="2767013"/>
          <p14:tracePt t="70537" x="2176463" y="2798763"/>
          <p14:tracePt t="70545" x="2120900" y="2814638"/>
          <p14:tracePt t="70553" x="2073275" y="2830513"/>
          <p14:tracePt t="70562" x="2049463" y="2838450"/>
          <p14:tracePt t="70569" x="2033588" y="2846388"/>
          <p14:tracePt t="70578" x="2033588" y="2854325"/>
          <p14:tracePt t="70641" x="2049463" y="2854325"/>
          <p14:tracePt t="70649" x="2057400" y="2854325"/>
          <p14:tracePt t="70657" x="2065338" y="2854325"/>
          <p14:tracePt t="70673" x="2081213" y="2854325"/>
          <p14:tracePt t="70681" x="2097088" y="2854325"/>
          <p14:tracePt t="70697" x="2128838" y="2854325"/>
          <p14:tracePt t="70705" x="2144713" y="2854325"/>
          <p14:tracePt t="70713" x="2168525" y="2854325"/>
          <p14:tracePt t="70721" x="2200275" y="2846388"/>
          <p14:tracePt t="70729" x="2232025" y="2838450"/>
          <p14:tracePt t="70737" x="2287588" y="2838450"/>
          <p14:tracePt t="70745" x="2335213" y="2830513"/>
          <p14:tracePt t="70753" x="2400300" y="2830513"/>
          <p14:tracePt t="70761" x="2463800" y="2822575"/>
          <p14:tracePt t="70769" x="2519363" y="2814638"/>
          <p14:tracePt t="70777" x="2582863" y="2806700"/>
          <p14:tracePt t="70785" x="2638425" y="2806700"/>
          <p14:tracePt t="70794" x="2678113" y="2798763"/>
          <p14:tracePt t="70801" x="2733675" y="2798763"/>
          <p14:tracePt t="70809" x="2774950" y="2798763"/>
          <p14:tracePt t="70817" x="2822575" y="2798763"/>
          <p14:tracePt t="70825" x="2854325" y="2790825"/>
          <p14:tracePt t="70833" x="2909888" y="2790825"/>
          <p14:tracePt t="70841" x="2933700" y="2790825"/>
          <p14:tracePt t="70849" x="2973388" y="2782888"/>
          <p14:tracePt t="70857" x="3021013" y="2774950"/>
          <p14:tracePt t="70865" x="3052763" y="2774950"/>
          <p14:tracePt t="70873" x="3100388" y="2759075"/>
          <p14:tracePt t="70882" x="3133725" y="2751138"/>
          <p14:tracePt t="70889" x="3181350" y="2735263"/>
          <p14:tracePt t="70897" x="3213100" y="2727325"/>
          <p14:tracePt t="70905" x="3260725" y="2719388"/>
          <p14:tracePt t="70913" x="3292475" y="2711450"/>
          <p14:tracePt t="70921" x="3340100" y="2711450"/>
          <p14:tracePt t="70929" x="3371850" y="2703513"/>
          <p14:tracePt t="70937" x="3411538" y="2695575"/>
          <p14:tracePt t="70945" x="3451225" y="2687638"/>
          <p14:tracePt t="70953" x="3508375" y="2671763"/>
          <p14:tracePt t="70961" x="3548063" y="2663825"/>
          <p14:tracePt t="70969" x="3587750" y="2663825"/>
          <p14:tracePt t="70978" x="3619500" y="2655888"/>
          <p14:tracePt t="70985" x="3659188" y="2647950"/>
          <p14:tracePt t="70994" x="3690938" y="2640013"/>
          <p14:tracePt t="71001" x="3714750" y="2640013"/>
          <p14:tracePt t="71009" x="3746500" y="2632075"/>
          <p14:tracePt t="71017" x="3794125" y="2624138"/>
          <p14:tracePt t="71025" x="3825875" y="2616200"/>
          <p14:tracePt t="71033" x="3867150" y="2600325"/>
          <p14:tracePt t="71041" x="3898900" y="2600325"/>
          <p14:tracePt t="71049" x="3930650" y="2592388"/>
          <p14:tracePt t="71057" x="3970338" y="2576513"/>
          <p14:tracePt t="71065" x="3994150" y="2576513"/>
          <p14:tracePt t="71073" x="4017963" y="2576513"/>
          <p14:tracePt t="71081" x="4049713" y="2566988"/>
          <p14:tracePt t="71089" x="4089400" y="2559050"/>
          <p14:tracePt t="71097" x="4113213" y="2551113"/>
          <p14:tracePt t="71105" x="4144963" y="2535238"/>
          <p14:tracePt t="71113" x="4176713" y="2535238"/>
          <p14:tracePt t="71121" x="4217988" y="2527300"/>
          <p14:tracePt t="71129" x="4241800" y="2519363"/>
          <p14:tracePt t="71137" x="4265613" y="2511425"/>
          <p14:tracePt t="71145" x="4297363" y="2503488"/>
          <p14:tracePt t="71153" x="4321175" y="2503488"/>
          <p14:tracePt t="71161" x="4352925" y="2495550"/>
          <p14:tracePt t="71169" x="4376738" y="2495550"/>
          <p14:tracePt t="71177" x="4416425" y="2495550"/>
          <p14:tracePt t="71185" x="4448175" y="2495550"/>
          <p14:tracePt t="71194" x="4487863" y="2479675"/>
          <p14:tracePt t="71201" x="4527550" y="2479675"/>
          <p14:tracePt t="71209" x="4559300" y="2479675"/>
          <p14:tracePt t="71217" x="4600575" y="2471738"/>
          <p14:tracePt t="71225" x="4632325" y="2463800"/>
          <p14:tracePt t="71233" x="4656138" y="2463800"/>
          <p14:tracePt t="71241" x="4687888" y="2463800"/>
          <p14:tracePt t="71249" x="4703763" y="2463800"/>
          <p14:tracePt t="71257" x="4727575" y="2447925"/>
          <p14:tracePt t="71265" x="4751388" y="2447925"/>
          <p14:tracePt t="71273" x="4783138" y="2447925"/>
          <p14:tracePt t="71281" x="4806950" y="2447925"/>
          <p14:tracePt t="71289" x="4830763" y="2447925"/>
          <p14:tracePt t="71297" x="4862513" y="2447925"/>
          <p14:tracePt t="71305" x="4894263" y="2447925"/>
          <p14:tracePt t="71313" x="4943475" y="2447925"/>
          <p14:tracePt t="71321" x="4975225" y="2447925"/>
          <p14:tracePt t="71329" x="5014913" y="2447925"/>
          <p14:tracePt t="71337" x="5062538" y="2447925"/>
          <p14:tracePt t="71345" x="5102225" y="2439988"/>
          <p14:tracePt t="71353" x="5149850" y="2439988"/>
          <p14:tracePt t="71361" x="5205413" y="2432050"/>
          <p14:tracePt t="71369" x="5260975" y="2424113"/>
          <p14:tracePt t="71377" x="5300663" y="2416175"/>
          <p14:tracePt t="71385" x="5349875" y="2416175"/>
          <p14:tracePt t="71393" x="5381625" y="2400300"/>
          <p14:tracePt t="71402" x="5429250" y="2384425"/>
          <p14:tracePt t="71409" x="5476875" y="2376488"/>
          <p14:tracePt t="71418" x="5508625" y="2368550"/>
          <p14:tracePt t="71425" x="5556250" y="2352675"/>
          <p14:tracePt t="71433" x="5595938" y="2336800"/>
          <p14:tracePt t="71441" x="5635625" y="2336800"/>
          <p14:tracePt t="71449" x="5676900" y="2328863"/>
          <p14:tracePt t="71457" x="5716588" y="2320925"/>
          <p14:tracePt t="71465" x="5756275" y="2320925"/>
          <p14:tracePt t="71473" x="5780088" y="2312988"/>
          <p14:tracePt t="71481" x="5811838" y="2312988"/>
          <p14:tracePt t="71489" x="5835650" y="2312988"/>
          <p14:tracePt t="71497" x="5851525" y="2312988"/>
          <p14:tracePt t="71505" x="5875338" y="2312988"/>
          <p14:tracePt t="71521" x="5883275" y="2312988"/>
          <p14:tracePt t="71610" x="5883275" y="2320925"/>
          <p14:tracePt t="71625" x="5883275" y="2328863"/>
          <p14:tracePt t="71633" x="5883275" y="2336800"/>
          <p14:tracePt t="71657" x="5883275" y="2344738"/>
          <p14:tracePt t="71810" x="5875338" y="2344738"/>
          <p14:tracePt t="71817" x="5875338" y="2352675"/>
          <p14:tracePt t="71825" x="5867400" y="2352675"/>
          <p14:tracePt t="71833" x="5851525" y="2352675"/>
          <p14:tracePt t="71841" x="5843588" y="2360613"/>
          <p14:tracePt t="71849" x="5827713" y="2376488"/>
          <p14:tracePt t="71857" x="5811838" y="2376488"/>
          <p14:tracePt t="71865" x="5788025" y="2392363"/>
          <p14:tracePt t="71873" x="5772150" y="2400300"/>
          <p14:tracePt t="71881" x="5756275" y="2424113"/>
          <p14:tracePt t="71889" x="5724525" y="2439988"/>
          <p14:tracePt t="71897" x="5700713" y="2463800"/>
          <p14:tracePt t="71905" x="5667375" y="2479675"/>
          <p14:tracePt t="71913" x="5651500" y="2511425"/>
          <p14:tracePt t="71921" x="5611813" y="2535238"/>
          <p14:tracePt t="71929" x="5580063" y="2559050"/>
          <p14:tracePt t="71937" x="5556250" y="2584450"/>
          <p14:tracePt t="71945" x="5524500" y="2608263"/>
          <p14:tracePt t="71953" x="5500688" y="2616200"/>
          <p14:tracePt t="71962" x="5476875" y="2647950"/>
          <p14:tracePt t="71969" x="5445125" y="2655888"/>
          <p14:tracePt t="71978" x="5429250" y="2671763"/>
          <p14:tracePt t="71985" x="5413375" y="2679700"/>
          <p14:tracePt t="71994" x="5397500" y="2695575"/>
          <p14:tracePt t="72001" x="5381625" y="2703513"/>
          <p14:tracePt t="72009" x="5365750" y="2719388"/>
          <p14:tracePt t="72017" x="5349875" y="2727325"/>
          <p14:tracePt t="72025" x="5326063" y="2743200"/>
          <p14:tracePt t="72033" x="5310188" y="2759075"/>
          <p14:tracePt t="72041" x="5292725" y="2774950"/>
          <p14:tracePt t="72049" x="5260975" y="2782888"/>
          <p14:tracePt t="72057" x="5237163" y="2806700"/>
          <p14:tracePt t="72065" x="5213350" y="2830513"/>
          <p14:tracePt t="72073" x="5165725" y="2838450"/>
          <p14:tracePt t="72081" x="5133975" y="2862263"/>
          <p14:tracePt t="72090" x="5102225" y="2886075"/>
          <p14:tracePt t="72097" x="5070475" y="2901950"/>
          <p14:tracePt t="72105" x="5046663" y="2909888"/>
          <p14:tracePt t="72113" x="5030788" y="2927350"/>
          <p14:tracePt t="72121" x="5006975" y="2935288"/>
          <p14:tracePt t="72129" x="4975225" y="2959100"/>
          <p14:tracePt t="72137" x="4951413" y="2974975"/>
          <p14:tracePt t="72145" x="4933950" y="2974975"/>
          <p14:tracePt t="72153" x="4910138" y="2998788"/>
          <p14:tracePt t="72161" x="4902200" y="2998788"/>
          <p14:tracePt t="72169" x="4886325" y="3006725"/>
          <p14:tracePt t="72177" x="4878388" y="3014663"/>
          <p14:tracePt t="72185" x="4870450" y="3014663"/>
          <p14:tracePt t="72195" x="4854575" y="3022600"/>
          <p14:tracePt t="72209" x="4846638" y="3022600"/>
          <p14:tracePt t="72273" x="4862513" y="3022600"/>
          <p14:tracePt t="72281" x="4878388" y="3022600"/>
          <p14:tracePt t="72289" x="4902200" y="3014663"/>
          <p14:tracePt t="72297" x="4926013" y="2998788"/>
          <p14:tracePt t="72305" x="4975225" y="2982913"/>
          <p14:tracePt t="72313" x="5022850" y="2967038"/>
          <p14:tracePt t="72322" x="5070475" y="2951163"/>
          <p14:tracePt t="72329" x="5126038" y="2927350"/>
          <p14:tracePt t="72337" x="5189538" y="2901950"/>
          <p14:tracePt t="72345" x="5245100" y="2878138"/>
          <p14:tracePt t="72353" x="5310188" y="2846388"/>
          <p14:tracePt t="72361" x="5365750" y="2822575"/>
          <p14:tracePt t="72369" x="5413375" y="2798763"/>
          <p14:tracePt t="72377" x="5461000" y="2767013"/>
          <p14:tracePt t="72385" x="5492750" y="2743200"/>
          <p14:tracePt t="72394" x="5532438" y="2719388"/>
          <p14:tracePt t="72401" x="5556250" y="2703513"/>
          <p14:tracePt t="72409" x="5595938" y="2679700"/>
          <p14:tracePt t="72417" x="5611813" y="2671763"/>
          <p14:tracePt t="72425" x="5635625" y="2663825"/>
          <p14:tracePt t="72433" x="5651500" y="2647950"/>
          <p14:tracePt t="72442" x="5659438" y="2632075"/>
          <p14:tracePt t="72450" x="5684838" y="2624138"/>
          <p14:tracePt t="72457" x="5700713" y="2608263"/>
          <p14:tracePt t="72465" x="5716588" y="2592388"/>
          <p14:tracePt t="72473" x="5732463" y="2576513"/>
          <p14:tracePt t="72481" x="5756275" y="2566988"/>
          <p14:tracePt t="72489" x="5772150" y="2551113"/>
          <p14:tracePt t="72497" x="5780088" y="2543175"/>
          <p14:tracePt t="72505" x="5795963" y="2527300"/>
          <p14:tracePt t="72513" x="5803900" y="2527300"/>
          <p14:tracePt t="72521" x="5811838" y="2511425"/>
          <p14:tracePt t="72529" x="5827713" y="2495550"/>
          <p14:tracePt t="72545" x="5835650" y="2479675"/>
          <p14:tracePt t="72553" x="5843588" y="2471738"/>
          <p14:tracePt t="72561" x="5851525" y="2455863"/>
          <p14:tracePt t="72578" x="5851525" y="2447925"/>
          <p14:tracePt t="72690" x="5843588" y="2447925"/>
          <p14:tracePt t="72721" x="5835650" y="2447925"/>
          <p14:tracePt t="72737" x="5835650" y="2439988"/>
          <p14:tracePt t="72745" x="5835650" y="2432050"/>
          <p14:tracePt t="72753" x="5835650" y="2424113"/>
          <p14:tracePt t="72761" x="5835650" y="2416175"/>
          <p14:tracePt t="72769" x="5835650" y="2408238"/>
          <p14:tracePt t="72777" x="5835650" y="2400300"/>
          <p14:tracePt t="72785" x="5835650" y="2392363"/>
          <p14:tracePt t="72794" x="5835650" y="2384425"/>
          <p14:tracePt t="72801" x="5835650" y="2376488"/>
          <p14:tracePt t="72817" x="5843588" y="2368550"/>
          <p14:tracePt t="72825" x="5843588" y="2360613"/>
          <p14:tracePt t="72833" x="5843588" y="2352675"/>
          <p14:tracePt t="72849" x="5851525" y="2336800"/>
          <p14:tracePt t="72865" x="5851525" y="2328863"/>
          <p14:tracePt t="72890" x="5851525" y="2320925"/>
          <p14:tracePt t="72985" x="5843588" y="2320925"/>
          <p14:tracePt t="72994" x="5835650" y="2320925"/>
          <p14:tracePt t="73001" x="5819775" y="2320925"/>
          <p14:tracePt t="73009" x="5803900" y="2320925"/>
          <p14:tracePt t="73017" x="5788025" y="2320925"/>
          <p14:tracePt t="73025" x="5764213" y="2320925"/>
          <p14:tracePt t="73033" x="5740400" y="2320925"/>
          <p14:tracePt t="73041" x="5724525" y="2320925"/>
          <p14:tracePt t="73049" x="5692775" y="2320925"/>
          <p14:tracePt t="73057" x="5651500" y="2320925"/>
          <p14:tracePt t="73065" x="5619750" y="2320925"/>
          <p14:tracePt t="73081" x="5516563" y="2320925"/>
          <p14:tracePt t="73089" x="5556250" y="2320925"/>
          <p14:tracePt t="73097" x="5516563" y="2320925"/>
          <p14:tracePt t="73105" x="5453063" y="2328863"/>
          <p14:tracePt t="73113" x="5397500" y="2328863"/>
          <p14:tracePt t="73121" x="5349875" y="2336800"/>
          <p14:tracePt t="73129" x="5276850" y="2344738"/>
          <p14:tracePt t="73137" x="5229225" y="2344738"/>
          <p14:tracePt t="73145" x="5157788" y="2352675"/>
          <p14:tracePt t="73153" x="5094288" y="2352675"/>
          <p14:tracePt t="73161" x="5030788" y="2352675"/>
          <p14:tracePt t="73169" x="4983163" y="2352675"/>
          <p14:tracePt t="73178" x="4926013" y="2360613"/>
          <p14:tracePt t="73185" x="4870450" y="2360613"/>
          <p14:tracePt t="73194" x="4814888" y="2360613"/>
          <p14:tracePt t="73201" x="4775200" y="2360613"/>
          <p14:tracePt t="73209" x="4735513" y="2360613"/>
          <p14:tracePt t="73217" x="4679950" y="2360613"/>
          <p14:tracePt t="73226" x="4632325" y="2360613"/>
          <p14:tracePt t="73233" x="4600575" y="2360613"/>
          <p14:tracePt t="73241" x="4567238" y="2360613"/>
          <p14:tracePt t="73249" x="4535488" y="2360613"/>
          <p14:tracePt t="73257" x="4503738" y="2360613"/>
          <p14:tracePt t="73265" x="4456113" y="2360613"/>
          <p14:tracePt t="73273" x="4424363" y="2360613"/>
          <p14:tracePt t="73281" x="4400550" y="2360613"/>
          <p14:tracePt t="73289" x="4368800" y="2360613"/>
          <p14:tracePt t="73297" x="4337050" y="2360613"/>
          <p14:tracePt t="73305" x="4305300" y="2360613"/>
          <p14:tracePt t="73313" x="4273550" y="2360613"/>
          <p14:tracePt t="73321" x="4225925" y="2360613"/>
          <p14:tracePt t="73329" x="4192588" y="2360613"/>
          <p14:tracePt t="73337" x="4152900" y="2360613"/>
          <p14:tracePt t="73345" x="4113213" y="2360613"/>
          <p14:tracePt t="73353" x="4081463" y="2360613"/>
          <p14:tracePt t="73361" x="4049713" y="2360613"/>
          <p14:tracePt t="73369" x="4017963" y="2360613"/>
          <p14:tracePt t="73377" x="3986213" y="2352675"/>
          <p14:tracePt t="73385" x="3946525" y="2352675"/>
          <p14:tracePt t="73394" x="3914775" y="2352675"/>
          <p14:tracePt t="73401" x="3890963" y="2344738"/>
          <p14:tracePt t="73409" x="3859213" y="2344738"/>
          <p14:tracePt t="73417" x="3825875" y="2336800"/>
          <p14:tracePt t="73425" x="3794125" y="2336800"/>
          <p14:tracePt t="73433" x="3770313" y="2328863"/>
          <p14:tracePt t="73441" x="3746500" y="2328863"/>
          <p14:tracePt t="73449" x="3714750" y="2328863"/>
          <p14:tracePt t="73457" x="3690938" y="2328863"/>
          <p14:tracePt t="73466" x="3659188" y="2328863"/>
          <p14:tracePt t="73473" x="3635375" y="2328863"/>
          <p14:tracePt t="73481" x="3619500" y="2328863"/>
          <p14:tracePt t="73489" x="3603625" y="2320925"/>
          <p14:tracePt t="73497" x="3587750" y="2320925"/>
          <p14:tracePt t="73505" x="3579813" y="2320925"/>
          <p14:tracePt t="73513" x="3556000" y="2320925"/>
          <p14:tracePt t="73521" x="3548063" y="2320925"/>
          <p14:tracePt t="73529" x="3540125" y="2320925"/>
          <p14:tracePt t="73537" x="3532188" y="2320925"/>
          <p14:tracePt t="73545" x="3516313" y="2320925"/>
          <p14:tracePt t="73553" x="3500438" y="2320925"/>
          <p14:tracePt t="73561" x="3484563" y="2320925"/>
          <p14:tracePt t="73569" x="3459163" y="2320925"/>
          <p14:tracePt t="73577" x="3443288" y="2320925"/>
          <p14:tracePt t="73585" x="3419475" y="2320925"/>
          <p14:tracePt t="73594" x="3403600" y="2320925"/>
          <p14:tracePt t="73602" x="3379788" y="2320925"/>
          <p14:tracePt t="73609" x="3363913" y="2320925"/>
          <p14:tracePt t="73617" x="3324225" y="2328863"/>
          <p14:tracePt t="73625" x="3300413" y="2344738"/>
          <p14:tracePt t="73633" x="3276600" y="2352675"/>
          <p14:tracePt t="73641" x="3236913" y="2376488"/>
          <p14:tracePt t="73649" x="3197225" y="2408238"/>
          <p14:tracePt t="73657" x="3149600" y="2439988"/>
          <p14:tracePt t="73665" x="3100388" y="2479675"/>
          <p14:tracePt t="73673" x="3044825" y="2535238"/>
          <p14:tracePt t="73681" x="2989263" y="2592388"/>
          <p14:tracePt t="73689" x="2925763" y="2663825"/>
          <p14:tracePt t="73697" x="2870200" y="2743200"/>
          <p14:tracePt t="73705" x="2806700" y="2822575"/>
          <p14:tracePt t="73713" x="2759075" y="2901950"/>
          <p14:tracePt t="73721" x="2709863" y="2990850"/>
          <p14:tracePt t="73729" x="2646363" y="3094038"/>
          <p14:tracePt t="73737" x="2598738" y="3181350"/>
          <p14:tracePt t="73745" x="2551113" y="3270250"/>
          <p14:tracePt t="73753" x="2495550" y="3357563"/>
          <p14:tracePt t="73761" x="2463800" y="3436938"/>
          <p14:tracePt t="73769" x="2432050" y="3524250"/>
          <p14:tracePt t="73778" x="2408238" y="3579813"/>
          <p14:tracePt t="73785" x="2384425" y="3644900"/>
          <p14:tracePt t="73794" x="2366963" y="3716338"/>
          <p14:tracePt t="73801" x="2359025" y="3771900"/>
          <p14:tracePt t="73809" x="2351088" y="3827463"/>
          <p14:tracePt t="73817" x="2351088" y="3859213"/>
          <p14:tracePt t="73825" x="2351088" y="3898900"/>
          <p14:tracePt t="73833" x="2351088" y="3930650"/>
          <p14:tracePt t="73841" x="2351088" y="3956050"/>
          <p14:tracePt t="73849" x="2351088" y="3979863"/>
          <p14:tracePt t="73857" x="2351088" y="3995738"/>
          <p14:tracePt t="73865" x="2351088" y="4019550"/>
          <p14:tracePt t="73873" x="2351088" y="4035425"/>
          <p14:tracePt t="73881" x="2351088" y="4059238"/>
          <p14:tracePt t="73889" x="2351088" y="4075113"/>
          <p14:tracePt t="73897" x="2351088" y="4083050"/>
          <p14:tracePt t="73905" x="2351088" y="4090988"/>
          <p14:tracePt t="73913" x="2351088" y="4106863"/>
          <p14:tracePt t="73921" x="2351088" y="4114800"/>
          <p14:tracePt t="73929" x="2351088" y="4130675"/>
          <p14:tracePt t="73937" x="2351088" y="4138613"/>
          <p14:tracePt t="73945" x="2366963" y="4154488"/>
          <p14:tracePt t="73953" x="2374900" y="4170363"/>
          <p14:tracePt t="73961" x="2374900" y="4178300"/>
          <p14:tracePt t="73969" x="2384425" y="4186238"/>
          <p14:tracePt t="73978" x="2392363" y="4194175"/>
          <p14:tracePt t="73985" x="2408238" y="4202113"/>
          <p14:tracePt t="74002" x="2416175" y="4210050"/>
          <p14:tracePt t="74009" x="2432050" y="4217988"/>
          <p14:tracePt t="74017" x="2439988" y="4217988"/>
          <p14:tracePt t="74025" x="2447925" y="4225925"/>
          <p14:tracePt t="74034" x="2455863" y="4225925"/>
          <p14:tracePt t="74041" x="2471738" y="4233863"/>
          <p14:tracePt t="74049" x="2479675" y="4233863"/>
          <p14:tracePt t="74057" x="2511425" y="4249738"/>
          <p14:tracePt t="74065" x="2527300" y="4265613"/>
          <p14:tracePt t="74073" x="2551113" y="4281488"/>
          <p14:tracePt t="74081" x="2598738" y="4314825"/>
          <p14:tracePt t="74089" x="2662238" y="4354513"/>
          <p14:tracePt t="74097" x="2733675" y="4402138"/>
          <p14:tracePt t="74105" x="2830513" y="4449763"/>
          <p14:tracePt t="74113" x="2917825" y="4513263"/>
          <p14:tracePt t="74121" x="3021013" y="4568825"/>
          <p14:tracePt t="74129" x="3125788" y="4641850"/>
          <p14:tracePt t="74137" x="3228975" y="4697413"/>
          <p14:tracePt t="74145" x="3316288" y="4752975"/>
          <p14:tracePt t="74153" x="3427413" y="4800600"/>
          <p14:tracePt t="74161" x="3508375" y="4840288"/>
          <p14:tracePt t="74169" x="3595688" y="4887913"/>
          <p14:tracePt t="74177" x="3698875" y="4927600"/>
          <p14:tracePt t="74185" x="3786188" y="4951413"/>
          <p14:tracePt t="74194" x="3859213" y="4992688"/>
          <p14:tracePt t="74201" x="3938588" y="5024438"/>
          <p14:tracePt t="74209" x="4017963" y="5048250"/>
          <p14:tracePt t="74217" x="4081463" y="5080000"/>
          <p14:tracePt t="74225" x="4137025" y="5103813"/>
          <p14:tracePt t="74233" x="4184650" y="5111750"/>
          <p14:tracePt t="74241" x="4233863" y="5127625"/>
          <p14:tracePt t="74249" x="4257675" y="5135563"/>
          <p14:tracePt t="74258" x="4281488" y="5151438"/>
          <p14:tracePt t="74265" x="4305300" y="5151438"/>
          <p14:tracePt t="74273" x="4321175" y="5159375"/>
          <p14:tracePt t="74281" x="4344988" y="5159375"/>
          <p14:tracePt t="74289" x="4352925" y="5159375"/>
          <p14:tracePt t="74297" x="4360863" y="5159375"/>
          <p14:tracePt t="74305" x="4376738" y="5159375"/>
          <p14:tracePt t="74313" x="4400550" y="5143500"/>
          <p14:tracePt t="74321" x="4408488" y="5119688"/>
          <p14:tracePt t="74329" x="4424363" y="5103813"/>
          <p14:tracePt t="74337" x="4448175" y="5072063"/>
          <p14:tracePt t="74345" x="4464050" y="5040313"/>
          <p14:tracePt t="74353" x="4487863" y="5000625"/>
          <p14:tracePt t="74361" x="4519613" y="4951413"/>
          <p14:tracePt t="74369" x="4543425" y="4895850"/>
          <p14:tracePt t="74377" x="4567238" y="4832350"/>
          <p14:tracePt t="74385" x="4600575" y="4760913"/>
          <p14:tracePt t="74394" x="4648200" y="4681538"/>
          <p14:tracePt t="74401" x="4695825" y="4616450"/>
          <p14:tracePt t="74409" x="4743450" y="4537075"/>
          <p14:tracePt t="74417" x="4806950" y="4457700"/>
          <p14:tracePt t="74425" x="4854575" y="4378325"/>
          <p14:tracePt t="74433" x="4910138" y="4298950"/>
          <p14:tracePt t="74441" x="4959350" y="4225925"/>
          <p14:tracePt t="74449" x="5014913" y="4162425"/>
          <p14:tracePt t="74457" x="5070475" y="4098925"/>
          <p14:tracePt t="74465" x="5141913" y="4027488"/>
          <p14:tracePt t="74473" x="5213350" y="3979863"/>
          <p14:tracePt t="74481" x="5292725" y="3930650"/>
          <p14:tracePt t="74489" x="5357813" y="3883025"/>
          <p14:tracePt t="74497" x="5437188" y="3835400"/>
          <p14:tracePt t="74505" x="5508625" y="3787775"/>
          <p14:tracePt t="74513" x="5572125" y="3740150"/>
          <p14:tracePt t="74521" x="5643563" y="3716338"/>
          <p14:tracePt t="74529" x="5724525" y="3684588"/>
          <p14:tracePt t="74537" x="5780088" y="3660775"/>
          <p14:tracePt t="74545" x="5851525" y="3636963"/>
          <p14:tracePt t="74553" x="5922963" y="3595688"/>
          <p14:tracePt t="74561" x="6002338" y="3571875"/>
          <p14:tracePt t="74569" x="6059488" y="3556000"/>
          <p14:tracePt t="74578" x="6122988" y="3532188"/>
          <p14:tracePt t="74585" x="6186488" y="3508375"/>
          <p14:tracePt t="74594" x="6242050" y="3492500"/>
          <p14:tracePt t="74601" x="6313488" y="3468688"/>
          <p14:tracePt t="74609" x="6345238" y="3452813"/>
          <p14:tracePt t="74617" x="6392863" y="3436938"/>
          <p14:tracePt t="74625" x="6426200" y="3429000"/>
          <p14:tracePt t="74633" x="6450013" y="3421063"/>
          <p14:tracePt t="74641" x="6457950" y="3421063"/>
          <p14:tracePt t="74649" x="6465888" y="3413125"/>
          <p14:tracePt t="74793" x="6457950" y="3413125"/>
          <p14:tracePt t="74801" x="6450013" y="3413125"/>
          <p14:tracePt t="74809" x="6442075" y="3429000"/>
          <p14:tracePt t="74817" x="6434138" y="3444875"/>
          <p14:tracePt t="74825" x="6410325" y="3476625"/>
          <p14:tracePt t="74833" x="6392863" y="3524250"/>
          <p14:tracePt t="74841" x="6361113" y="3579813"/>
          <p14:tracePt t="74849" x="6321425" y="3660775"/>
          <p14:tracePt t="74857" x="6265863" y="3740150"/>
          <p14:tracePt t="74865" x="6218238" y="3851275"/>
          <p14:tracePt t="74873" x="6130925" y="4003675"/>
          <p14:tracePt t="74881" x="6051550" y="4130675"/>
          <p14:tracePt t="74889" x="5954713" y="4265613"/>
          <p14:tracePt t="74897" x="5875338" y="4378325"/>
          <p14:tracePt t="74905" x="5772150" y="4513263"/>
          <p14:tracePt t="74913" x="5684838" y="4641850"/>
          <p14:tracePt t="74921" x="5595938" y="4745038"/>
          <p14:tracePt t="74929" x="5508625" y="4872038"/>
          <p14:tracePt t="74937" x="5397500" y="5008563"/>
          <p14:tracePt t="74945" x="5300663" y="5127625"/>
          <p14:tracePt t="74953" x="5213350" y="5222875"/>
          <p14:tracePt t="74961" x="5086350" y="5351463"/>
          <p14:tracePt t="74969" x="5014913" y="5438775"/>
          <p14:tracePt t="74977" x="4910138" y="5541963"/>
          <p14:tracePt t="74985" x="4822825" y="5637213"/>
          <p14:tracePt t="74994" x="4743450" y="5710238"/>
          <p14:tracePt t="75001" x="4679950" y="5781675"/>
          <p14:tracePt t="75009" x="4608513" y="5845175"/>
          <p14:tracePt t="75017" x="4567238" y="5892800"/>
          <p14:tracePt t="75025" x="4519613" y="5924550"/>
          <p14:tracePt t="75033" x="4495800" y="5956300"/>
          <p14:tracePt t="75041" x="4471988" y="5964238"/>
          <p14:tracePt t="75049" x="4464050" y="5980113"/>
          <p14:tracePt t="75057" x="4448175" y="5988050"/>
          <p14:tracePt t="75218" x="4448175" y="5995988"/>
          <p14:tracePt t="75242" x="4440238" y="6005513"/>
          <p14:tracePt t="75257" x="4440238" y="6013450"/>
          <p14:tracePt t="75273" x="4440238" y="6021388"/>
          <p14:tracePt t="75281" x="4432300" y="6021388"/>
          <p14:tracePt t="75297" x="4432300" y="6029325"/>
          <p14:tracePt t="75305" x="4432300" y="6037263"/>
          <p14:tracePt t="75321" x="4424363" y="6037263"/>
          <p14:tracePt t="75329" x="4424363" y="6053138"/>
          <p14:tracePt t="75353" x="4416425" y="6061075"/>
          <p14:tracePt t="75369" x="4416425" y="6069013"/>
          <p14:tracePt t="75385" x="4416425" y="6076950"/>
          <p14:tracePt t="79490" x="4408488" y="6076950"/>
          <p14:tracePt t="79537" x="4392613" y="6069013"/>
          <p14:tracePt t="79545" x="4392613" y="6061075"/>
          <p14:tracePt t="79577" x="4384675" y="6061075"/>
          <p14:tracePt t="80162" x="4392613" y="6061075"/>
          <p14:tracePt t="80169" x="4400550" y="6053138"/>
          <p14:tracePt t="80193" x="4408488" y="6053138"/>
          <p14:tracePt t="80201" x="4408488" y="6045200"/>
          <p14:tracePt t="80209" x="4416425" y="6045200"/>
          <p14:tracePt t="80225" x="4424363" y="6037263"/>
          <p14:tracePt t="80241" x="4424363" y="6029325"/>
          <p14:tracePt t="80265" x="4432300" y="6029325"/>
          <p14:tracePt t="80273" x="4440238" y="6021388"/>
          <p14:tracePt t="80281" x="4448175" y="6021388"/>
          <p14:tracePt t="80289" x="4448175" y="6013450"/>
          <p14:tracePt t="80297" x="4456113" y="6013450"/>
          <p14:tracePt t="80305" x="4471988" y="6013450"/>
          <p14:tracePt t="80313" x="4471988" y="6005513"/>
          <p14:tracePt t="80321" x="4479925" y="6005513"/>
          <p14:tracePt t="80329" x="4495800" y="5988050"/>
          <p14:tracePt t="80345" x="4511675" y="5980113"/>
          <p14:tracePt t="80353" x="4511675" y="5972175"/>
          <p14:tracePt t="80361" x="4527550" y="5972175"/>
          <p14:tracePt t="80369" x="4527550" y="5956300"/>
          <p14:tracePt t="80377" x="4543425" y="5956300"/>
          <p14:tracePt t="80385" x="4551363" y="5948363"/>
          <p14:tracePt t="80394" x="4559300" y="5940425"/>
          <p14:tracePt t="80401" x="4576763" y="5940425"/>
          <p14:tracePt t="80410" x="4576763" y="5924550"/>
          <p14:tracePt t="80418" x="4584700" y="5924550"/>
          <p14:tracePt t="80425" x="4592638" y="5908675"/>
          <p14:tracePt t="80433" x="4600575" y="5908675"/>
          <p14:tracePt t="80441" x="4600575" y="5900738"/>
          <p14:tracePt t="80449" x="4616450" y="5900738"/>
          <p14:tracePt t="80457" x="4616450" y="5884863"/>
          <p14:tracePt t="80465" x="4616450" y="5876925"/>
          <p14:tracePt t="80473" x="4624388" y="5868988"/>
          <p14:tracePt t="80481" x="4632325" y="5853113"/>
          <p14:tracePt t="80497" x="4640263" y="5837238"/>
          <p14:tracePt t="80505" x="4648200" y="5821363"/>
          <p14:tracePt t="80521" x="4656138" y="5813425"/>
          <p14:tracePt t="80529" x="4656138" y="5805488"/>
          <p14:tracePt t="80537" x="4672013" y="5797550"/>
          <p14:tracePt t="80545" x="4672013" y="5789613"/>
          <p14:tracePt t="80561" x="4679950" y="5781675"/>
          <p14:tracePt t="80569" x="4679950" y="5773738"/>
          <p14:tracePt t="80585" x="4679950" y="5765800"/>
          <p14:tracePt t="80593" x="4687888" y="5765800"/>
          <p14:tracePt t="80609" x="4695825" y="5765800"/>
          <p14:tracePt t="80617" x="4695825" y="5757863"/>
          <p14:tracePt t="80641" x="4703763" y="5757863"/>
          <p14:tracePt t="80649" x="4703763" y="5749925"/>
          <p14:tracePt t="80665" x="4703763" y="5741988"/>
          <p14:tracePt t="80681" x="4703763" y="5734050"/>
          <p14:tracePt t="80697" x="4703763" y="5726113"/>
          <p14:tracePt t="80713" x="4703763" y="5718175"/>
          <p14:tracePt t="80721" x="4703763" y="5710238"/>
          <p14:tracePt t="80737" x="4703763" y="5702300"/>
          <p14:tracePt t="80745" x="4703763" y="5694363"/>
          <p14:tracePt t="80761" x="4703763" y="5686425"/>
          <p14:tracePt t="80769" x="4703763" y="5670550"/>
          <p14:tracePt t="80777" x="4687888" y="5662613"/>
          <p14:tracePt t="80785" x="4679950" y="5645150"/>
          <p14:tracePt t="80794" x="4672013" y="5629275"/>
          <p14:tracePt t="80801" x="4664075" y="5629275"/>
          <p14:tracePt t="80809" x="4648200" y="5613400"/>
          <p14:tracePt t="80817" x="4640263" y="5597525"/>
          <p14:tracePt t="80825" x="4616450" y="5581650"/>
          <p14:tracePt t="80833" x="4600575" y="5557838"/>
          <p14:tracePt t="80841" x="4584700" y="5526088"/>
          <p14:tracePt t="80849" x="4551363" y="5502275"/>
          <p14:tracePt t="80857" x="4535488" y="5470525"/>
          <p14:tracePt t="80865" x="4503738" y="5430838"/>
          <p14:tracePt t="80873" x="4487863" y="5407025"/>
          <p14:tracePt t="80881" x="4471988" y="5383213"/>
          <p14:tracePt t="80889" x="4448175" y="5351463"/>
          <p14:tracePt t="80897" x="4440238" y="5335588"/>
          <p14:tracePt t="80905" x="4424363" y="5310188"/>
          <p14:tracePt t="80913" x="4400550" y="5278438"/>
          <p14:tracePt t="80921" x="4392613" y="5262563"/>
          <p14:tracePt t="80929" x="4376738" y="5246688"/>
          <p14:tracePt t="80937" x="4368800" y="5222875"/>
          <p14:tracePt t="80945" x="4352925" y="5207000"/>
          <p14:tracePt t="80953" x="4337050" y="5183188"/>
          <p14:tracePt t="80961" x="4321175" y="5167313"/>
          <p14:tracePt t="80969" x="4313238" y="5151438"/>
          <p14:tracePt t="81290" x="4321175" y="5151438"/>
          <p14:tracePt t="81313" x="4321175" y="5159375"/>
          <p14:tracePt t="81321" x="4321175" y="5167313"/>
          <p14:tracePt t="81329" x="4337050" y="5167313"/>
          <p14:tracePt t="81361" x="4337050" y="5175250"/>
          <p14:tracePt t="81369" x="4344988" y="5175250"/>
          <p14:tracePt t="81386" x="4352925" y="5175250"/>
          <p14:tracePt t="81409" x="4360863" y="5175250"/>
          <p14:tracePt t="81585" x="4352925" y="5183188"/>
          <p14:tracePt t="81609" x="4344988" y="5191125"/>
          <p14:tracePt t="81625" x="4344988" y="5199063"/>
          <p14:tracePt t="81634" x="4344988" y="5207000"/>
          <p14:tracePt t="81641" x="4344988" y="5214938"/>
          <p14:tracePt t="81649" x="4337050" y="5230813"/>
          <p14:tracePt t="81657" x="4337050" y="5246688"/>
          <p14:tracePt t="81665" x="4329113" y="5262563"/>
          <p14:tracePt t="81673" x="4329113" y="5278438"/>
          <p14:tracePt t="81681" x="4321175" y="5294313"/>
          <p14:tracePt t="81689" x="4313238" y="5310188"/>
          <p14:tracePt t="81697" x="4305300" y="5335588"/>
          <p14:tracePt t="81705" x="4305300" y="5351463"/>
          <p14:tracePt t="81713" x="4297363" y="5367338"/>
          <p14:tracePt t="81721" x="4297363" y="5383213"/>
          <p14:tracePt t="81729" x="4289425" y="5391150"/>
          <p14:tracePt t="81737" x="4289425" y="5407025"/>
          <p14:tracePt t="81745" x="4289425" y="5414963"/>
          <p14:tracePt t="81753" x="4289425" y="5422900"/>
          <p14:tracePt t="81761" x="4281488" y="5422900"/>
          <p14:tracePt t="81769" x="4281488" y="5430838"/>
          <p14:tracePt t="81793" x="4281488" y="5438775"/>
          <p14:tracePt t="81809" x="4281488" y="5446713"/>
          <p14:tracePt t="81841" x="4281488" y="5454650"/>
          <p14:tracePt t="81857" x="4281488" y="5462588"/>
          <p14:tracePt t="81889" x="4297363" y="5470525"/>
          <p14:tracePt t="81921" x="4305300" y="5478463"/>
          <p14:tracePt t="81953" x="4305300" y="5486400"/>
          <p14:tracePt t="81978" x="4305300" y="5494338"/>
          <p14:tracePt t="82114" x="4297363" y="5494338"/>
          <p14:tracePt t="82153" x="4289425" y="5494338"/>
          <p14:tracePt t="94289" x="4273550" y="5502275"/>
          <p14:tracePt t="94297" x="4249738" y="5526088"/>
          <p14:tracePt t="94305" x="4225925" y="5526088"/>
          <p14:tracePt t="94313" x="4192588" y="5518150"/>
          <p14:tracePt t="94321" x="4176713" y="5486400"/>
          <p14:tracePt t="94329" x="4152900" y="5446713"/>
          <p14:tracePt t="94337" x="4144963" y="5414963"/>
          <p14:tracePt t="94345" x="4129088" y="5375275"/>
          <p14:tracePt t="94353" x="4129088" y="5351463"/>
          <p14:tracePt t="94361" x="4129088" y="5335588"/>
          <p14:tracePt t="94369" x="4113213" y="5302250"/>
          <p14:tracePt t="94553" x="4105275" y="5302250"/>
          <p14:tracePt t="94561" x="4089400" y="5302250"/>
          <p14:tracePt t="94569" x="4073525" y="5310188"/>
          <p14:tracePt t="94577" x="4057650" y="5310188"/>
          <p14:tracePt t="94585" x="4049713" y="5319713"/>
          <p14:tracePt t="94593" x="4041775" y="5319713"/>
          <p14:tracePt t="94601" x="4033838" y="5319713"/>
          <p14:tracePt t="94617" x="4025900" y="5327650"/>
          <p14:tracePt t="94633" x="4017963" y="5327650"/>
          <p14:tracePt t="94641" x="4010025" y="5327650"/>
          <p14:tracePt t="94649" x="4002088" y="5327650"/>
          <p14:tracePt t="94697" x="4002088" y="5335588"/>
          <p14:tracePt t="94713" x="4010025" y="5343525"/>
          <p14:tracePt t="94761" x="4017963" y="5343525"/>
          <p14:tracePt t="94801" x="4017963" y="5351463"/>
          <p14:tracePt t="94833" x="4010025" y="5335588"/>
          <p14:tracePt t="94849" x="4010025" y="5327650"/>
          <p14:tracePt t="94857" x="4002088" y="5327650"/>
          <p14:tracePt t="94865" x="4002088" y="5319713"/>
          <p14:tracePt t="94881" x="4002088" y="5310188"/>
          <p14:tracePt t="94897" x="4002088" y="5302250"/>
          <p14:tracePt t="94905" x="4002088" y="5294313"/>
          <p14:tracePt t="94921" x="4002088" y="5286375"/>
          <p14:tracePt t="94929" x="4002088" y="5278438"/>
          <p14:tracePt t="94937" x="4002088" y="5270500"/>
          <p14:tracePt t="94945" x="3994150" y="5262563"/>
          <p14:tracePt t="94961" x="3994150" y="5246688"/>
          <p14:tracePt t="94969" x="3986213" y="5230813"/>
          <p14:tracePt t="94977" x="3986213" y="5222875"/>
          <p14:tracePt t="94985" x="3978275" y="5214938"/>
          <p14:tracePt t="94992" x="3978275" y="5207000"/>
          <p14:tracePt t="95001" x="3978275" y="5199063"/>
          <p14:tracePt t="95009" x="3978275" y="5183188"/>
          <p14:tracePt t="95017" x="3970338" y="5183188"/>
          <p14:tracePt t="95025" x="3962400" y="5175250"/>
          <p14:tracePt t="95033" x="3962400" y="5167313"/>
          <p14:tracePt t="95041" x="3946525" y="5159375"/>
          <p14:tracePt t="95049" x="3946525" y="5151438"/>
          <p14:tracePt t="95057" x="3938588" y="5143500"/>
          <p14:tracePt t="95065" x="3938588" y="5135563"/>
          <p14:tracePt t="95081" x="3930650" y="5127625"/>
          <p14:tracePt t="95089" x="3930650" y="5119688"/>
          <p14:tracePt t="95105" x="3930650" y="5111750"/>
          <p14:tracePt t="95161" x="3930650" y="5103813"/>
          <p14:tracePt t="95393" x="3938588" y="5103813"/>
          <p14:tracePt t="95401" x="3938588" y="5095875"/>
          <p14:tracePt t="95417" x="3946525" y="5087938"/>
          <p14:tracePt t="95425" x="3954463" y="5087938"/>
          <p14:tracePt t="95433" x="3962400" y="5087938"/>
          <p14:tracePt t="95441" x="3970338" y="5087938"/>
          <p14:tracePt t="95449" x="3978275" y="5080000"/>
          <p14:tracePt t="95457" x="3994150" y="5072063"/>
          <p14:tracePt t="95465" x="4002088" y="5072063"/>
          <p14:tracePt t="95481" x="4002088" y="5064125"/>
          <p14:tracePt t="95969" x="4010025" y="5064125"/>
          <p14:tracePt t="97353" x="4017963" y="5064125"/>
          <p14:tracePt t="97361" x="4049713" y="5048250"/>
          <p14:tracePt t="97369" x="4073525" y="5040313"/>
          <p14:tracePt t="97377" x="4121150" y="5024438"/>
          <p14:tracePt t="97385" x="4168775" y="5016500"/>
          <p14:tracePt t="97393" x="4233863" y="5000625"/>
          <p14:tracePt t="97401" x="4289425" y="4992688"/>
          <p14:tracePt t="97409" x="4352925" y="4984750"/>
          <p14:tracePt t="97417" x="4424363" y="4976813"/>
          <p14:tracePt t="97425" x="4503738" y="4976813"/>
          <p14:tracePt t="97433" x="4576763" y="4967288"/>
          <p14:tracePt t="97441" x="4664075" y="4967288"/>
          <p14:tracePt t="97449" x="4735513" y="4959350"/>
          <p14:tracePt t="97457" x="4814888" y="4959350"/>
          <p14:tracePt t="97465" x="4886325" y="4959350"/>
          <p14:tracePt t="97473" x="4959350" y="4959350"/>
          <p14:tracePt t="97481" x="5038725" y="4959350"/>
          <p14:tracePt t="97489" x="5118100" y="4959350"/>
          <p14:tracePt t="97497" x="5197475" y="4959350"/>
          <p14:tracePt t="97505" x="5276850" y="4959350"/>
          <p14:tracePt t="97513" x="5365750" y="4959350"/>
          <p14:tracePt t="97521" x="5453063" y="4959350"/>
          <p14:tracePt t="97529" x="5532438" y="4967288"/>
          <p14:tracePt t="97537" x="5611813" y="4976813"/>
          <p14:tracePt t="97545" x="5692775" y="4976813"/>
          <p14:tracePt t="97553" x="5780088" y="4976813"/>
          <p14:tracePt t="97561" x="5851525" y="4984750"/>
          <p14:tracePt t="97569" x="5930900" y="4984750"/>
          <p14:tracePt t="97577" x="6002338" y="4992688"/>
          <p14:tracePt t="97585" x="6067425" y="5000625"/>
          <p14:tracePt t="97593" x="6154738" y="5000625"/>
          <p14:tracePt t="97601" x="6234113" y="5016500"/>
          <p14:tracePt t="97610" x="6297613" y="5032375"/>
          <p14:tracePt t="97617" x="6361113" y="5032375"/>
          <p14:tracePt t="97625" x="6434138" y="5040313"/>
          <p14:tracePt t="97633" x="6513513" y="5056188"/>
          <p14:tracePt t="97641" x="6592888" y="5056188"/>
          <p14:tracePt t="97649" x="6672263" y="5064125"/>
          <p14:tracePt t="97657" x="6769100" y="5072063"/>
          <p14:tracePt t="97665" x="6864350" y="5072063"/>
          <p14:tracePt t="97673" x="6959600" y="5072063"/>
          <p14:tracePt t="97682" x="7062788" y="5072063"/>
          <p14:tracePt t="97689" x="7167563" y="5072063"/>
          <p14:tracePt t="97697" x="7286625" y="5072063"/>
          <p14:tracePt t="97705" x="7389813" y="5072063"/>
          <p14:tracePt t="97713" x="7510463" y="5072063"/>
          <p14:tracePt t="97721" x="7613650" y="5072063"/>
          <p14:tracePt t="97729" x="7724775" y="5072063"/>
          <p14:tracePt t="97737" x="7820025" y="5064125"/>
          <p14:tracePt t="97745" x="7940675" y="5048250"/>
          <p14:tracePt t="97753" x="8043863" y="5040313"/>
          <p14:tracePt t="97761" x="8170863" y="5040313"/>
          <p14:tracePt t="97769" x="8291513" y="5040313"/>
          <p14:tracePt t="97777" x="8394700" y="5032375"/>
          <p14:tracePt t="97785" x="8497888" y="5032375"/>
          <p14:tracePt t="97793" x="8610600" y="5024438"/>
          <p14:tracePt t="97801" x="8689975" y="5024438"/>
          <p14:tracePt t="97810" x="8801100" y="5016500"/>
          <p14:tracePt t="97817" x="8896350" y="5008563"/>
          <p14:tracePt t="97825" x="8993188" y="5008563"/>
          <p14:tracePt t="97833" x="9072563" y="500062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FE5EE4B3-A8B9-416C-AB79-D9E30CF437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32416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CCEFC-AAAB-458E-97BB-D69EA8FA8522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3797" name="그림 1">
            <a:extLst>
              <a:ext uri="{FF2B5EF4-FFF2-40B4-BE49-F238E27FC236}">
                <a16:creationId xmlns:a16="http://schemas.microsoft.com/office/drawing/2014/main" id="{6533C503-EB4C-4A69-A450-3B3906B50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490663"/>
            <a:ext cx="57531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8229CE2-FD3E-420B-8DE5-EEF87C3899B5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07B2325-D80A-4659-89C7-42731183D8A0}"/>
              </a:ext>
            </a:extLst>
          </p:cNvPr>
          <p:cNvSpPr txBox="1">
            <a:spLocks/>
          </p:cNvSpPr>
          <p:nvPr/>
        </p:nvSpPr>
        <p:spPr>
          <a:xfrm>
            <a:off x="312613" y="1062756"/>
            <a:ext cx="8642350" cy="56063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▣ 실습하기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-2 :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자료흐름도 사례</a:t>
            </a:r>
            <a:endParaRPr kumimoji="0" lang="en-US" altLang="ko-KR" sz="2000" dirty="0"/>
          </a:p>
          <a:p>
            <a:pPr marL="266700" lvl="1" indent="0">
              <a:buFont typeface="Wingdings" pitchFamily="2" charset="2"/>
              <a:buNone/>
              <a:defRPr/>
            </a:pPr>
            <a:endParaRPr kumimoji="0"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kumimoji="0"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kumimoji="0"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kumimoji="0"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kumimoji="0"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kumimoji="0" lang="en-US" altLang="ko-KR" dirty="0"/>
          </a:p>
          <a:p>
            <a:pPr lvl="1">
              <a:defRPr/>
            </a:pPr>
            <a:endParaRPr kumimoji="0" lang="en-US" altLang="ko-KR" dirty="0"/>
          </a:p>
          <a:p>
            <a:pPr lvl="1">
              <a:defRPr/>
            </a:pPr>
            <a:endParaRPr kumimoji="0"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91"/>
    </mc:Choice>
    <mc:Fallback xmlns="">
      <p:transition spd="slow" advTm="106091"/>
    </mc:Fallback>
  </mc:AlternateContent>
  <p:extLst>
    <p:ext uri="{3A86A75C-4F4B-4683-9AE1-C65F6400EC91}">
      <p14:laserTraceLst xmlns:p14="http://schemas.microsoft.com/office/powerpoint/2010/main">
        <p14:tracePtLst>
          <p14:tracePt t="781" x="8904288" y="3381375"/>
          <p14:tracePt t="789" x="8769350" y="3381375"/>
          <p14:tracePt t="797" x="8650288" y="3373438"/>
          <p14:tracePt t="804" x="8545513" y="3365500"/>
          <p14:tracePt t="813" x="8442325" y="3341688"/>
          <p14:tracePt t="820" x="8347075" y="3341688"/>
          <p14:tracePt t="828" x="8259763" y="3333750"/>
          <p14:tracePt t="836" x="8162925" y="3325813"/>
          <p14:tracePt t="845" x="8075613" y="3309938"/>
          <p14:tracePt t="852" x="7988300" y="3302000"/>
          <p14:tracePt t="860" x="7885113" y="3278188"/>
          <p14:tracePt t="869" x="7772400" y="3236913"/>
          <p14:tracePt t="877" x="7613650" y="3181350"/>
          <p14:tracePt t="885" x="7437438" y="3125788"/>
          <p14:tracePt t="893" x="7239000" y="3046413"/>
          <p14:tracePt t="900" x="7015163" y="2967038"/>
          <p14:tracePt t="908" x="6792913" y="2878138"/>
          <p14:tracePt t="916" x="6592888" y="2798763"/>
          <p14:tracePt t="925" x="6392863" y="2743200"/>
          <p14:tracePt t="932" x="6218238" y="2695575"/>
          <p14:tracePt t="940" x="6154738" y="2679700"/>
          <p14:tracePt t="1221" x="6138863" y="2679700"/>
          <p14:tracePt t="1228" x="6091238" y="2703513"/>
          <p14:tracePt t="1237" x="6034088" y="2719388"/>
          <p14:tracePt t="1245" x="5986463" y="2743200"/>
          <p14:tracePt t="1253" x="5954713" y="2767013"/>
          <p14:tracePt t="1260" x="5922963" y="2782888"/>
          <p14:tracePt t="1269" x="5899150" y="2790825"/>
          <p14:tracePt t="1277" x="5859463" y="2790825"/>
          <p14:tracePt t="1284" x="5827713" y="2790825"/>
          <p14:tracePt t="1300" x="5724525" y="2790825"/>
          <p14:tracePt t="1308" x="5676900" y="2790825"/>
          <p14:tracePt t="1316" x="5643563" y="2790825"/>
          <p14:tracePt t="1325" x="5611813" y="2782888"/>
          <p14:tracePt t="1332" x="5564188" y="2767013"/>
          <p14:tracePt t="1340" x="5516563" y="2751138"/>
          <p14:tracePt t="1348" x="5492750" y="2727325"/>
          <p14:tracePt t="1357" x="5453063" y="2711450"/>
          <p14:tracePt t="1365" x="5413375" y="2687638"/>
          <p14:tracePt t="1373" x="5381625" y="2663825"/>
          <p14:tracePt t="1381" x="5334000" y="2632075"/>
          <p14:tracePt t="1388" x="5284788" y="2608263"/>
          <p14:tracePt t="1397" x="5221288" y="2566988"/>
          <p14:tracePt t="1404" x="5189538" y="2535238"/>
          <p14:tracePt t="1413" x="5133975" y="2503488"/>
          <p14:tracePt t="1420" x="5102225" y="2479675"/>
          <p14:tracePt t="1428" x="5062538" y="2455863"/>
          <p14:tracePt t="1437" x="5038725" y="2439988"/>
          <p14:tracePt t="1444" x="4999038" y="2416175"/>
          <p14:tracePt t="1452" x="4975225" y="2392363"/>
          <p14:tracePt t="1461" x="4951413" y="2376488"/>
          <p14:tracePt t="1468" x="4933950" y="2360613"/>
          <p14:tracePt t="1477" x="4918075" y="2344738"/>
          <p14:tracePt t="1484" x="4902200" y="2336800"/>
          <p14:tracePt t="1493" x="4894263" y="2320925"/>
          <p14:tracePt t="1500" x="4878388" y="2312988"/>
          <p14:tracePt t="1509" x="4870450" y="2305050"/>
          <p14:tracePt t="1516" x="4862513" y="2297113"/>
          <p14:tracePt t="1524" x="4854575" y="2289175"/>
          <p14:tracePt t="1532" x="4846638" y="2281238"/>
          <p14:tracePt t="1540" x="4846638" y="2273300"/>
          <p14:tracePt t="1549" x="4838700" y="2273300"/>
          <p14:tracePt t="1556" x="4838700" y="2257425"/>
          <p14:tracePt t="1573" x="4830763" y="2249488"/>
          <p14:tracePt t="1581" x="4830763" y="2233613"/>
          <p14:tracePt t="1588" x="4822825" y="2216150"/>
          <p14:tracePt t="1597" x="4822825" y="2200275"/>
          <p14:tracePt t="1604" x="4822825" y="2192338"/>
          <p14:tracePt t="1613" x="4822825" y="2168525"/>
          <p14:tracePt t="1620" x="4814888" y="2152650"/>
          <p14:tracePt t="1628" x="4814888" y="2136775"/>
          <p14:tracePt t="1636" x="4814888" y="2120900"/>
          <p14:tracePt t="1645" x="4814888" y="2112963"/>
          <p14:tracePt t="1652" x="4814888" y="2089150"/>
          <p14:tracePt t="1660" x="4814888" y="2073275"/>
          <p14:tracePt t="1668" x="4814888" y="2057400"/>
          <p14:tracePt t="1677" x="4814888" y="2041525"/>
          <p14:tracePt t="1684" x="4814888" y="2033588"/>
          <p14:tracePt t="1693" x="4814888" y="2025650"/>
          <p14:tracePt t="1709" x="4814888" y="2009775"/>
          <p14:tracePt t="1716" x="4822825" y="2001838"/>
          <p14:tracePt t="1742" x="4838700" y="1985963"/>
          <p14:tracePt t="1748" x="4846638" y="1985963"/>
          <p14:tracePt t="1765" x="4862513" y="1978025"/>
          <p14:tracePt t="1781" x="4870450" y="1978025"/>
          <p14:tracePt t="1789" x="4878388" y="1970088"/>
          <p14:tracePt t="1796" x="4886325" y="1962150"/>
          <p14:tracePt t="1804" x="4894263" y="1962150"/>
          <p14:tracePt t="1820" x="4902200" y="1954213"/>
          <p14:tracePt t="1828" x="4910138" y="1954213"/>
          <p14:tracePt t="1844" x="4918075" y="1954213"/>
          <p14:tracePt t="1861" x="4926013" y="1954213"/>
          <p14:tracePt t="1884" x="4933950" y="1946275"/>
          <p14:tracePt t="1892" x="4943475" y="1946275"/>
          <p14:tracePt t="1916" x="4951413" y="1938338"/>
          <p14:tracePt t="1940" x="4959350" y="1938338"/>
          <p14:tracePt t="1973" x="4959350" y="1930400"/>
          <p14:tracePt t="3525" x="4959350" y="1946275"/>
          <p14:tracePt t="3541" x="4959350" y="1954213"/>
          <p14:tracePt t="3548" x="4951413" y="1962150"/>
          <p14:tracePt t="3557" x="4951413" y="1970088"/>
          <p14:tracePt t="3573" x="4943475" y="1978025"/>
          <p14:tracePt t="6837" x="4943475" y="1985963"/>
          <p14:tracePt t="6844" x="4933950" y="1993900"/>
          <p14:tracePt t="6852" x="4926013" y="2009775"/>
          <p14:tracePt t="6860" x="4918075" y="2017713"/>
          <p14:tracePt t="6868" x="4902200" y="2025650"/>
          <p14:tracePt t="6882" x="4894263" y="2041525"/>
          <p14:tracePt t="6884" x="4886325" y="2049463"/>
          <p14:tracePt t="6892" x="4878388" y="2065338"/>
          <p14:tracePt t="6900" x="4862513" y="2073275"/>
          <p14:tracePt t="6908" x="4862513" y="2081213"/>
          <p14:tracePt t="6916" x="4854575" y="2089150"/>
          <p14:tracePt t="6924" x="4854575" y="2097088"/>
          <p14:tracePt t="6932" x="4846638" y="2105025"/>
          <p14:tracePt t="6940" x="4838700" y="2105025"/>
          <p14:tracePt t="6948" x="4838700" y="2112963"/>
          <p14:tracePt t="6956" x="4838700" y="2120900"/>
          <p14:tracePt t="6973" x="4830763" y="2128838"/>
          <p14:tracePt t="6981" x="4830763" y="2144713"/>
          <p14:tracePt t="6988" x="4814888" y="2144713"/>
          <p14:tracePt t="6996" x="4806950" y="2168525"/>
          <p14:tracePt t="7005" x="4791075" y="2176463"/>
          <p14:tracePt t="7012" x="4791075" y="2192338"/>
          <p14:tracePt t="7020" x="4767263" y="2216150"/>
          <p14:tracePt t="7028" x="4759325" y="2233613"/>
          <p14:tracePt t="7036" x="4735513" y="2265363"/>
          <p14:tracePt t="7044" x="4719638" y="2297113"/>
          <p14:tracePt t="7052" x="4695825" y="2320925"/>
          <p14:tracePt t="7060" x="4664075" y="2360613"/>
          <p14:tracePt t="7068" x="4632325" y="2400300"/>
          <p14:tracePt t="7076" x="4592638" y="2439988"/>
          <p14:tracePt t="7084" x="4576763" y="2471738"/>
          <p14:tracePt t="7092" x="4535488" y="2511425"/>
          <p14:tracePt t="7100" x="4503738" y="2559050"/>
          <p14:tracePt t="7108" x="4471988" y="2592388"/>
          <p14:tracePt t="7116" x="4448175" y="2640013"/>
          <p14:tracePt t="7124" x="4408488" y="2687638"/>
          <p14:tracePt t="7132" x="4376738" y="2727325"/>
          <p14:tracePt t="7140" x="4337050" y="2774950"/>
          <p14:tracePt t="7148" x="4305300" y="2814638"/>
          <p14:tracePt t="7156" x="4273550" y="2862263"/>
          <p14:tracePt t="7165" x="4241800" y="2909888"/>
          <p14:tracePt t="7172" x="4217988" y="2959100"/>
          <p14:tracePt t="7181" x="4184650" y="2990850"/>
          <p14:tracePt t="7188" x="4160838" y="3030538"/>
          <p14:tracePt t="7197" x="4137025" y="3078163"/>
          <p14:tracePt t="7204" x="4121150" y="3117850"/>
          <p14:tracePt t="7212" x="4097338" y="3149600"/>
          <p14:tracePt t="7220" x="4065588" y="3181350"/>
          <p14:tracePt t="7228" x="4057650" y="3205163"/>
          <p14:tracePt t="7236" x="4033838" y="3244850"/>
          <p14:tracePt t="7244" x="4017963" y="3262313"/>
          <p14:tracePt t="7252" x="4010025" y="3286125"/>
          <p14:tracePt t="7260" x="3994150" y="3302000"/>
          <p14:tracePt t="7268" x="3994150" y="3325813"/>
          <p14:tracePt t="7276" x="3986213" y="3341688"/>
          <p14:tracePt t="7284" x="3978275" y="3357563"/>
          <p14:tracePt t="7292" x="3970338" y="3373438"/>
          <p14:tracePt t="7300" x="3970338" y="3389313"/>
          <p14:tracePt t="7308" x="3970338" y="3413125"/>
          <p14:tracePt t="7316" x="3962400" y="3429000"/>
          <p14:tracePt t="7324" x="3954463" y="3436938"/>
          <p14:tracePt t="7332" x="3954463" y="3452813"/>
          <p14:tracePt t="7340" x="3954463" y="3468688"/>
          <p14:tracePt t="7348" x="3954463" y="3492500"/>
          <p14:tracePt t="7356" x="3954463" y="3516313"/>
          <p14:tracePt t="7365" x="3954463" y="3524250"/>
          <p14:tracePt t="7372" x="3954463" y="3540125"/>
          <p14:tracePt t="7381" x="3946525" y="3556000"/>
          <p14:tracePt t="7388" x="3938588" y="3571875"/>
          <p14:tracePt t="7396" x="3930650" y="3595688"/>
          <p14:tracePt t="7405" x="3922713" y="3613150"/>
          <p14:tracePt t="7412" x="3922713" y="3629025"/>
          <p14:tracePt t="7420" x="3906838" y="3644900"/>
          <p14:tracePt t="7429" x="3906838" y="3660775"/>
          <p14:tracePt t="7436" x="3890963" y="3676650"/>
          <p14:tracePt t="7445" x="3883025" y="3684588"/>
          <p14:tracePt t="7452" x="3867150" y="3700463"/>
          <p14:tracePt t="7460" x="3859213" y="3708400"/>
          <p14:tracePt t="7468" x="3851275" y="3724275"/>
          <p14:tracePt t="7477" x="3833813" y="3732213"/>
          <p14:tracePt t="7484" x="3817938" y="3740150"/>
          <p14:tracePt t="7493" x="3802063" y="3748088"/>
          <p14:tracePt t="7500" x="3794125" y="3763963"/>
          <p14:tracePt t="7508" x="3778250" y="3771900"/>
          <p14:tracePt t="7516" x="3762375" y="3787775"/>
          <p14:tracePt t="7525" x="3738563" y="3787775"/>
          <p14:tracePt t="7532" x="3730625" y="3803650"/>
          <p14:tracePt t="7540" x="3714750" y="3803650"/>
          <p14:tracePt t="7548" x="3698875" y="3811588"/>
          <p14:tracePt t="7556" x="3683000" y="3819525"/>
          <p14:tracePt t="7564" x="3667125" y="3827463"/>
          <p14:tracePt t="7572" x="3651250" y="3827463"/>
          <p14:tracePt t="7581" x="3643313" y="3827463"/>
          <p14:tracePt t="7588" x="3635375" y="3827463"/>
          <p14:tracePt t="7596" x="3627438" y="3827463"/>
          <p14:tracePt t="7604" x="3619500" y="3827463"/>
          <p14:tracePt t="7612" x="3611563" y="3827463"/>
          <p14:tracePt t="7620" x="3603625" y="3827463"/>
          <p14:tracePt t="7628" x="3587750" y="3827463"/>
          <p14:tracePt t="7644" x="3579813" y="3827463"/>
          <p14:tracePt t="7652" x="3563938" y="3819525"/>
          <p14:tracePt t="7660" x="3556000" y="3819525"/>
          <p14:tracePt t="7668" x="3548063" y="3819525"/>
          <p14:tracePt t="7677" x="3540125" y="3819525"/>
          <p14:tracePt t="7684" x="3524250" y="3819525"/>
          <p14:tracePt t="7692" x="3516313" y="3811588"/>
          <p14:tracePt t="7700" x="3500438" y="3795713"/>
          <p14:tracePt t="7708" x="3476625" y="3795713"/>
          <p14:tracePt t="7716" x="3459163" y="3795713"/>
          <p14:tracePt t="7724" x="3435350" y="3787775"/>
          <p14:tracePt t="7732" x="3411538" y="3779838"/>
          <p14:tracePt t="7740" x="3395663" y="3771900"/>
          <p14:tracePt t="7748" x="3371850" y="3771900"/>
          <p14:tracePt t="7756" x="3355975" y="3763963"/>
          <p14:tracePt t="7764" x="3332163" y="3756025"/>
          <p14:tracePt t="7772" x="3316288" y="3748088"/>
          <p14:tracePt t="7781" x="3308350" y="3740150"/>
          <p14:tracePt t="7788" x="3292475" y="3732213"/>
          <p14:tracePt t="7796" x="3268663" y="3724275"/>
          <p14:tracePt t="7804" x="3252788" y="3716338"/>
          <p14:tracePt t="7812" x="3244850" y="3708400"/>
          <p14:tracePt t="7820" x="3228975" y="3700463"/>
          <p14:tracePt t="7828" x="3213100" y="3692525"/>
          <p14:tracePt t="7844" x="3197225" y="3676650"/>
          <p14:tracePt t="7852" x="3189288" y="3676650"/>
          <p14:tracePt t="7860" x="3181350" y="3668713"/>
          <p14:tracePt t="7868" x="3165475" y="3660775"/>
          <p14:tracePt t="7884" x="3157538" y="3660775"/>
          <p14:tracePt t="7893" x="3149600" y="3652838"/>
          <p14:tracePt t="7900" x="3149600" y="3644900"/>
          <p14:tracePt t="7909" x="3141663" y="3644900"/>
          <p14:tracePt t="7932" x="3133725" y="3644900"/>
          <p14:tracePt t="7940" x="3125788" y="3636963"/>
          <p14:tracePt t="7957" x="3117850" y="3629025"/>
          <p14:tracePt t="7972" x="3109913" y="3621088"/>
          <p14:tracePt t="7988" x="3100388" y="3613150"/>
          <p14:tracePt t="7996" x="3092450" y="3605213"/>
          <p14:tracePt t="8005" x="3084513" y="3595688"/>
          <p14:tracePt t="8020" x="3076575" y="3587750"/>
          <p14:tracePt t="8028" x="3076575" y="3579813"/>
          <p14:tracePt t="8036" x="3068638" y="3571875"/>
          <p14:tracePt t="8044" x="3060700" y="3571875"/>
          <p14:tracePt t="8052" x="3060700" y="3563938"/>
          <p14:tracePt t="8060" x="3052763" y="3556000"/>
          <p14:tracePt t="8068" x="3052763" y="3548063"/>
          <p14:tracePt t="8084" x="3044825" y="3540125"/>
          <p14:tracePt t="8092" x="3036888" y="3532188"/>
          <p14:tracePt t="8100" x="3036888" y="3524250"/>
          <p14:tracePt t="8116" x="3036888" y="3508375"/>
          <p14:tracePt t="8124" x="3028950" y="3508375"/>
          <p14:tracePt t="8132" x="3028950" y="3500438"/>
          <p14:tracePt t="8140" x="3028950" y="3484563"/>
          <p14:tracePt t="8148" x="3028950" y="3476625"/>
          <p14:tracePt t="8156" x="3021013" y="3468688"/>
          <p14:tracePt t="8164" x="3013075" y="3452813"/>
          <p14:tracePt t="8173" x="3013075" y="3444875"/>
          <p14:tracePt t="8181" x="3013075" y="3436938"/>
          <p14:tracePt t="8188" x="3013075" y="3421063"/>
          <p14:tracePt t="8196" x="3005138" y="3405188"/>
          <p14:tracePt t="8204" x="2997200" y="3389313"/>
          <p14:tracePt t="8212" x="2997200" y="3381375"/>
          <p14:tracePt t="8220" x="2989263" y="3365500"/>
          <p14:tracePt t="8228" x="2989263" y="3349625"/>
          <p14:tracePt t="8236" x="2989263" y="3341688"/>
          <p14:tracePt t="8244" x="2989263" y="3325813"/>
          <p14:tracePt t="8252" x="2981325" y="3309938"/>
          <p14:tracePt t="8260" x="2981325" y="3294063"/>
          <p14:tracePt t="8268" x="2981325" y="3286125"/>
          <p14:tracePt t="8276" x="2973388" y="3278188"/>
          <p14:tracePt t="8284" x="2973388" y="3252788"/>
          <p14:tracePt t="8292" x="2973388" y="3244850"/>
          <p14:tracePt t="8300" x="2973388" y="3228975"/>
          <p14:tracePt t="8308" x="2973388" y="3221038"/>
          <p14:tracePt t="8316" x="2973388" y="3213100"/>
          <p14:tracePt t="8324" x="2973388" y="3189288"/>
          <p14:tracePt t="8332" x="2973388" y="3173413"/>
          <p14:tracePt t="8340" x="2973388" y="3157538"/>
          <p14:tracePt t="8348" x="2973388" y="3141663"/>
          <p14:tracePt t="8356" x="2973388" y="3125788"/>
          <p14:tracePt t="8365" x="2973388" y="3101975"/>
          <p14:tracePt t="8372" x="2981325" y="3086100"/>
          <p14:tracePt t="8381" x="2981325" y="3062288"/>
          <p14:tracePt t="8388" x="2989263" y="3046413"/>
          <p14:tracePt t="8397" x="2989263" y="3030538"/>
          <p14:tracePt t="8404" x="2997200" y="3014663"/>
          <p14:tracePt t="8412" x="2997200" y="3006725"/>
          <p14:tracePt t="8420" x="3005138" y="2982913"/>
          <p14:tracePt t="8429" x="3013075" y="2967038"/>
          <p14:tracePt t="8436" x="3013075" y="2959100"/>
          <p14:tracePt t="8444" x="3013075" y="2951163"/>
          <p14:tracePt t="8452" x="3021013" y="2935288"/>
          <p14:tracePt t="8460" x="3028950" y="2927350"/>
          <p14:tracePt t="8468" x="3028950" y="2919413"/>
          <p14:tracePt t="8477" x="3036888" y="2901950"/>
          <p14:tracePt t="8484" x="3036888" y="2894013"/>
          <p14:tracePt t="8492" x="3036888" y="2886075"/>
          <p14:tracePt t="8500" x="3044825" y="2886075"/>
          <p14:tracePt t="8508" x="3052763" y="2878138"/>
          <p14:tracePt t="8516" x="3052763" y="2862263"/>
          <p14:tracePt t="8524" x="3060700" y="2862263"/>
          <p14:tracePt t="8532" x="3060700" y="2854325"/>
          <p14:tracePt t="8540" x="3068638" y="2846388"/>
          <p14:tracePt t="8549" x="3076575" y="2838450"/>
          <p14:tracePt t="8556" x="3076575" y="2830513"/>
          <p14:tracePt t="8565" x="3084513" y="2822575"/>
          <p14:tracePt t="8581" x="3092450" y="2814638"/>
          <p14:tracePt t="8588" x="3100388" y="2806700"/>
          <p14:tracePt t="8596" x="3117850" y="2790825"/>
          <p14:tracePt t="8604" x="3117850" y="2782888"/>
          <p14:tracePt t="8612" x="3133725" y="2774950"/>
          <p14:tracePt t="8620" x="3133725" y="2759075"/>
          <p14:tracePt t="8628" x="3149600" y="2751138"/>
          <p14:tracePt t="8636" x="3157538" y="2743200"/>
          <p14:tracePt t="8644" x="3165475" y="2727325"/>
          <p14:tracePt t="8652" x="3173413" y="2727325"/>
          <p14:tracePt t="8661" x="3189288" y="2703513"/>
          <p14:tracePt t="8668" x="3197225" y="2703513"/>
          <p14:tracePt t="8677" x="3213100" y="2687638"/>
          <p14:tracePt t="8684" x="3221038" y="2679700"/>
          <p14:tracePt t="8692" x="3228975" y="2663825"/>
          <p14:tracePt t="8700" x="3244850" y="2655888"/>
          <p14:tracePt t="8708" x="3252788" y="2647950"/>
          <p14:tracePt t="8716" x="3268663" y="2640013"/>
          <p14:tracePt t="8725" x="3284538" y="2632075"/>
          <p14:tracePt t="8732" x="3292475" y="2624138"/>
          <p14:tracePt t="8740" x="3308350" y="2616200"/>
          <p14:tracePt t="8748" x="3316288" y="2608263"/>
          <p14:tracePt t="8756" x="3324225" y="2608263"/>
          <p14:tracePt t="8764" x="3332163" y="2608263"/>
          <p14:tracePt t="8772" x="3340100" y="2608263"/>
          <p14:tracePt t="8781" x="3355975" y="2592388"/>
          <p14:tracePt t="8788" x="3371850" y="2592388"/>
          <p14:tracePt t="8796" x="3387725" y="2584450"/>
          <p14:tracePt t="8805" x="3395663" y="2584450"/>
          <p14:tracePt t="8812" x="3411538" y="2576513"/>
          <p14:tracePt t="8821" x="3427413" y="2576513"/>
          <p14:tracePt t="8828" x="3435350" y="2576513"/>
          <p14:tracePt t="8836" x="3443288" y="2566988"/>
          <p14:tracePt t="8845" x="3459163" y="2566988"/>
          <p14:tracePt t="8852" x="3476625" y="2566988"/>
          <p14:tracePt t="8860" x="3484563" y="2566988"/>
          <p14:tracePt t="8868" x="3492500" y="2566988"/>
          <p14:tracePt t="8881" x="3500438" y="2566988"/>
          <p14:tracePt t="8884" x="3500438" y="2559050"/>
          <p14:tracePt t="8893" x="3516313" y="2559050"/>
          <p14:tracePt t="8908" x="3524250" y="2559050"/>
          <p14:tracePt t="8916" x="3532188" y="2559050"/>
          <p14:tracePt t="8924" x="3540125" y="2559050"/>
          <p14:tracePt t="8932" x="3548063" y="2559050"/>
          <p14:tracePt t="8940" x="3556000" y="2559050"/>
          <p14:tracePt t="8948" x="3563938" y="2559050"/>
          <p14:tracePt t="8956" x="3579813" y="2559050"/>
          <p14:tracePt t="8964" x="3587750" y="2559050"/>
          <p14:tracePt t="8972" x="3595688" y="2559050"/>
          <p14:tracePt t="8981" x="3611563" y="2559050"/>
          <p14:tracePt t="8988" x="3627438" y="2559050"/>
          <p14:tracePt t="8996" x="3643313" y="2559050"/>
          <p14:tracePt t="9004" x="3659188" y="2559050"/>
          <p14:tracePt t="9012" x="3667125" y="2559050"/>
          <p14:tracePt t="9020" x="3683000" y="2559050"/>
          <p14:tracePt t="9028" x="3690938" y="2559050"/>
          <p14:tracePt t="9052" x="3698875" y="2559050"/>
          <p14:tracePt t="9068" x="3706813" y="2559050"/>
          <p14:tracePt t="9077" x="3706813" y="2566988"/>
          <p14:tracePt t="9084" x="3714750" y="2566988"/>
          <p14:tracePt t="9092" x="3714750" y="2576513"/>
          <p14:tracePt t="9100" x="3722688" y="2576513"/>
          <p14:tracePt t="9116" x="3730625" y="2584450"/>
          <p14:tracePt t="9124" x="3738563" y="2584450"/>
          <p14:tracePt t="9132" x="3746500" y="2584450"/>
          <p14:tracePt t="9148" x="3754438" y="2592388"/>
          <p14:tracePt t="9157" x="3762375" y="2600325"/>
          <p14:tracePt t="9165" x="3770313" y="2600325"/>
          <p14:tracePt t="9172" x="3770313" y="2608263"/>
          <p14:tracePt t="9181" x="3786188" y="2616200"/>
          <p14:tracePt t="9188" x="3794125" y="2616200"/>
          <p14:tracePt t="9196" x="3802063" y="2624138"/>
          <p14:tracePt t="9204" x="3810000" y="2624138"/>
          <p14:tracePt t="9213" x="3817938" y="2632075"/>
          <p14:tracePt t="9221" x="3825875" y="2640013"/>
          <p14:tracePt t="9228" x="3833813" y="2647950"/>
          <p14:tracePt t="9245" x="3843338" y="2663825"/>
          <p14:tracePt t="9252" x="3851275" y="2663825"/>
          <p14:tracePt t="9260" x="3859213" y="2671763"/>
          <p14:tracePt t="9268" x="3859213" y="2679700"/>
          <p14:tracePt t="9277" x="3875088" y="2687638"/>
          <p14:tracePt t="9293" x="3883025" y="2695575"/>
          <p14:tracePt t="9300" x="3883025" y="2703513"/>
          <p14:tracePt t="9308" x="3890963" y="2703513"/>
          <p14:tracePt t="9324" x="3890963" y="2711450"/>
          <p14:tracePt t="9332" x="3898900" y="2711450"/>
          <p14:tracePt t="9340" x="3906838" y="2719388"/>
          <p14:tracePt t="9357" x="3914775" y="2719388"/>
          <p14:tracePt t="9365" x="3914775" y="2727325"/>
          <p14:tracePt t="9381" x="3922713" y="2735263"/>
          <p14:tracePt t="9388" x="3922713" y="2743200"/>
          <p14:tracePt t="9405" x="3922713" y="2751138"/>
          <p14:tracePt t="9413" x="3930650" y="2751138"/>
          <p14:tracePt t="9420" x="3938588" y="2759075"/>
          <p14:tracePt t="9428" x="3938588" y="2767013"/>
          <p14:tracePt t="9436" x="3938588" y="2774950"/>
          <p14:tracePt t="9453" x="3946525" y="2790825"/>
          <p14:tracePt t="9468" x="3946525" y="2798763"/>
          <p14:tracePt t="9477" x="3946525" y="2806700"/>
          <p14:tracePt t="9484" x="3946525" y="2814638"/>
          <p14:tracePt t="9500" x="3954463" y="2822575"/>
          <p14:tracePt t="9508" x="3954463" y="2830513"/>
          <p14:tracePt t="9525" x="3954463" y="2838450"/>
          <p14:tracePt t="9532" x="3954463" y="2846388"/>
          <p14:tracePt t="9540" x="3954463" y="2862263"/>
          <p14:tracePt t="9557" x="3954463" y="2878138"/>
          <p14:tracePt t="9564" x="3954463" y="2886075"/>
          <p14:tracePt t="9573" x="3954463" y="2901950"/>
          <p14:tracePt t="9581" x="3954463" y="2909888"/>
          <p14:tracePt t="9588" x="3954463" y="2919413"/>
          <p14:tracePt t="9596" x="3954463" y="2927350"/>
          <p14:tracePt t="9604" x="3954463" y="2935288"/>
          <p14:tracePt t="9612" x="3954463" y="2943225"/>
          <p14:tracePt t="9621" x="3954463" y="2951163"/>
          <p14:tracePt t="9629" x="3954463" y="2959100"/>
          <p14:tracePt t="9636" x="3954463" y="2967038"/>
          <p14:tracePt t="9645" x="3954463" y="2982913"/>
          <p14:tracePt t="9660" x="3954463" y="2990850"/>
          <p14:tracePt t="9669" x="3954463" y="2998788"/>
          <p14:tracePt t="9676" x="3954463" y="3006725"/>
          <p14:tracePt t="9684" x="3954463" y="3014663"/>
          <p14:tracePt t="9692" x="3954463" y="3030538"/>
          <p14:tracePt t="9708" x="3954463" y="3038475"/>
          <p14:tracePt t="9716" x="3946525" y="3054350"/>
          <p14:tracePt t="9732" x="3946525" y="3070225"/>
          <p14:tracePt t="9740" x="3938588" y="3070225"/>
          <p14:tracePt t="9748" x="3938588" y="3078163"/>
          <p14:tracePt t="9757" x="3938588" y="3086100"/>
          <p14:tracePt t="9764" x="3938588" y="3094038"/>
          <p14:tracePt t="9772" x="3930650" y="3094038"/>
          <p14:tracePt t="9781" x="3930650" y="3101975"/>
          <p14:tracePt t="9789" x="3930650" y="3109913"/>
          <p14:tracePt t="9796" x="3930650" y="3117850"/>
          <p14:tracePt t="9805" x="3922713" y="3117850"/>
          <p14:tracePt t="9812" x="3922713" y="3125788"/>
          <p14:tracePt t="9820" x="3914775" y="3133725"/>
          <p14:tracePt t="9836" x="3914775" y="3141663"/>
          <p14:tracePt t="9844" x="3914775" y="3149600"/>
          <p14:tracePt t="9852" x="3906838" y="3157538"/>
          <p14:tracePt t="9868" x="3906838" y="3165475"/>
          <p14:tracePt t="9876" x="3898900" y="3173413"/>
          <p14:tracePt t="9884" x="3898900" y="3181350"/>
          <p14:tracePt t="9900" x="3898900" y="3197225"/>
          <p14:tracePt t="9908" x="3883025" y="3197225"/>
          <p14:tracePt t="9917" x="3883025" y="3205163"/>
          <p14:tracePt t="9932" x="3883025" y="3221038"/>
          <p14:tracePt t="9948" x="3859213" y="3228975"/>
          <p14:tracePt t="9956" x="3859213" y="3236913"/>
          <p14:tracePt t="9973" x="3859213" y="3244850"/>
          <p14:tracePt t="9981" x="3851275" y="3244850"/>
          <p14:tracePt t="9989" x="3851275" y="3252788"/>
          <p14:tracePt t="10004" x="3843338" y="3262313"/>
          <p14:tracePt t="10020" x="3833813" y="3270250"/>
          <p14:tracePt t="10028" x="3833813" y="3278188"/>
          <p14:tracePt t="10044" x="3825875" y="3286125"/>
          <p14:tracePt t="10061" x="3817938" y="3294063"/>
          <p14:tracePt t="10068" x="3810000" y="3294063"/>
          <p14:tracePt t="10076" x="3802063" y="3302000"/>
          <p14:tracePt t="10084" x="3802063" y="3309938"/>
          <p14:tracePt t="10092" x="3786188" y="3317875"/>
          <p14:tracePt t="10100" x="3786188" y="3325813"/>
          <p14:tracePt t="10108" x="3770313" y="3333750"/>
          <p14:tracePt t="10124" x="3754438" y="3341688"/>
          <p14:tracePt t="10132" x="3746500" y="3349625"/>
          <p14:tracePt t="10140" x="3738563" y="3357563"/>
          <p14:tracePt t="10148" x="3730625" y="3373438"/>
          <p14:tracePt t="10157" x="3722688" y="3373438"/>
          <p14:tracePt t="10164" x="3698875" y="3389313"/>
          <p14:tracePt t="10182" x="3683000" y="3405188"/>
          <p14:tracePt t="10188" x="3675063" y="3405188"/>
          <p14:tracePt t="10196" x="3659188" y="3413125"/>
          <p14:tracePt t="10205" x="3643313" y="3421063"/>
          <p14:tracePt t="10212" x="3635375" y="3429000"/>
          <p14:tracePt t="10220" x="3627438" y="3429000"/>
          <p14:tracePt t="10228" x="3603625" y="3436938"/>
          <p14:tracePt t="10236" x="3595688" y="3444875"/>
          <p14:tracePt t="10245" x="3579813" y="3444875"/>
          <p14:tracePt t="10253" x="3563938" y="3452813"/>
          <p14:tracePt t="10260" x="3548063" y="3452813"/>
          <p14:tracePt t="10268" x="3532188" y="3460750"/>
          <p14:tracePt t="10277" x="3516313" y="3468688"/>
          <p14:tracePt t="10284" x="3500438" y="3468688"/>
          <p14:tracePt t="10293" x="3476625" y="3468688"/>
          <p14:tracePt t="10300" x="3459163" y="3468688"/>
          <p14:tracePt t="10308" x="3435350" y="3476625"/>
          <p14:tracePt t="10316" x="3411538" y="3476625"/>
          <p14:tracePt t="10324" x="3403600" y="3476625"/>
          <p14:tracePt t="10332" x="3387725" y="3476625"/>
          <p14:tracePt t="10340" x="3379788" y="3476625"/>
          <p14:tracePt t="10348" x="3363913" y="3476625"/>
          <p14:tracePt t="10357" x="3348038" y="3476625"/>
          <p14:tracePt t="10365" x="3340100" y="3476625"/>
          <p14:tracePt t="10372" x="3332163" y="3476625"/>
          <p14:tracePt t="10381" x="3316288" y="3476625"/>
          <p14:tracePt t="10389" x="3308350" y="3476625"/>
          <p14:tracePt t="10396" x="3300413" y="3476625"/>
          <p14:tracePt t="10404" x="3284538" y="3460750"/>
          <p14:tracePt t="10412" x="3276600" y="3460750"/>
          <p14:tracePt t="10428" x="3268663" y="3452813"/>
          <p14:tracePt t="10437" x="3260725" y="3452813"/>
          <p14:tracePt t="10445" x="3252788" y="3436938"/>
          <p14:tracePt t="10461" x="3244850" y="3421063"/>
          <p14:tracePt t="10468" x="3236913" y="3413125"/>
          <p14:tracePt t="10477" x="3228975" y="3397250"/>
          <p14:tracePt t="10484" x="3221038" y="3389313"/>
          <p14:tracePt t="10492" x="3213100" y="3373438"/>
          <p14:tracePt t="10500" x="3197225" y="3349625"/>
          <p14:tracePt t="10508" x="3197225" y="3341688"/>
          <p14:tracePt t="10516" x="3189288" y="3333750"/>
          <p14:tracePt t="10524" x="3181350" y="3317875"/>
          <p14:tracePt t="10532" x="3181350" y="3302000"/>
          <p14:tracePt t="10540" x="3173413" y="3286125"/>
          <p14:tracePt t="10548" x="3173413" y="3270250"/>
          <p14:tracePt t="10556" x="3173413" y="3262313"/>
          <p14:tracePt t="10564" x="3165475" y="3236913"/>
          <p14:tracePt t="10572" x="3165475" y="3221038"/>
          <p14:tracePt t="10581" x="3165475" y="3197225"/>
          <p14:tracePt t="10588" x="3165475" y="3189288"/>
          <p14:tracePt t="10596" x="3165475" y="3173413"/>
          <p14:tracePt t="10604" x="3165475" y="3157538"/>
          <p14:tracePt t="10612" x="3165475" y="3141663"/>
          <p14:tracePt t="10620" x="3165475" y="3125788"/>
          <p14:tracePt t="10628" x="3173413" y="3117850"/>
          <p14:tracePt t="10636" x="3173413" y="3101975"/>
          <p14:tracePt t="10644" x="3181350" y="3094038"/>
          <p14:tracePt t="10652" x="3189288" y="3086100"/>
          <p14:tracePt t="10660" x="3205163" y="3070225"/>
          <p14:tracePt t="10676" x="3213100" y="3062288"/>
          <p14:tracePt t="10684" x="3228975" y="3054350"/>
          <p14:tracePt t="10692" x="3236913" y="3054350"/>
          <p14:tracePt t="10700" x="3244850" y="3054350"/>
          <p14:tracePt t="10709" x="3260725" y="3046413"/>
          <p14:tracePt t="10724" x="3268663" y="3038475"/>
          <p14:tracePt t="10732" x="3276600" y="3038475"/>
          <p14:tracePt t="10748" x="3284538" y="3038475"/>
          <p14:tracePt t="10772" x="3292475" y="3038475"/>
          <p14:tracePt t="10788" x="3300413" y="3038475"/>
          <p14:tracePt t="10796" x="3308350" y="3038475"/>
          <p14:tracePt t="10804" x="3316288" y="3038475"/>
          <p14:tracePt t="10812" x="3324225" y="3038475"/>
          <p14:tracePt t="10820" x="3332163" y="3038475"/>
          <p14:tracePt t="10828" x="3340100" y="3046413"/>
          <p14:tracePt t="10844" x="3348038" y="3046413"/>
          <p14:tracePt t="10852" x="3355975" y="3054350"/>
          <p14:tracePt t="10860" x="3363913" y="3054350"/>
          <p14:tracePt t="10885" x="3371850" y="3062288"/>
          <p14:tracePt t="10933" x="3387725" y="3062288"/>
          <p14:tracePt t="10940" x="3411538" y="3062288"/>
          <p14:tracePt t="10948" x="3427413" y="3070225"/>
          <p14:tracePt t="10957" x="3443288" y="3078163"/>
          <p14:tracePt t="10964" x="3476625" y="3094038"/>
          <p14:tracePt t="10972" x="3516313" y="3117850"/>
          <p14:tracePt t="10981" x="3548063" y="3125788"/>
          <p14:tracePt t="10988" x="3603625" y="3165475"/>
          <p14:tracePt t="10996" x="3659188" y="3189288"/>
          <p14:tracePt t="11005" x="3722688" y="3221038"/>
          <p14:tracePt t="11012" x="3802063" y="3252788"/>
          <p14:tracePt t="11020" x="3883025" y="3286125"/>
          <p14:tracePt t="11028" x="3978275" y="3333750"/>
          <p14:tracePt t="11037" x="4065588" y="3381375"/>
          <p14:tracePt t="11044" x="4192588" y="3429000"/>
          <p14:tracePt t="11052" x="4305300" y="3468688"/>
          <p14:tracePt t="11060" x="4400550" y="3516313"/>
          <p14:tracePt t="11068" x="4487863" y="3563938"/>
          <p14:tracePt t="11076" x="4576763" y="3595688"/>
          <p14:tracePt t="11084" x="4648200" y="3621088"/>
          <p14:tracePt t="11092" x="4735513" y="3660775"/>
          <p14:tracePt t="11100" x="4846638" y="3684588"/>
          <p14:tracePt t="11108" x="4933950" y="3724275"/>
          <p14:tracePt t="11116" x="5062538" y="3756025"/>
          <p14:tracePt t="11124" x="5173663" y="3795713"/>
          <p14:tracePt t="11132" x="5318125" y="3827463"/>
          <p14:tracePt t="11141" x="5468938" y="3859213"/>
          <p14:tracePt t="11148" x="5611813" y="3883025"/>
          <p14:tracePt t="11156" x="5756275" y="3898900"/>
          <p14:tracePt t="11164" x="5859463" y="3898900"/>
          <p14:tracePt t="11172" x="5954713" y="3906838"/>
          <p14:tracePt t="11181" x="6051550" y="3906838"/>
          <p14:tracePt t="11188" x="6122988" y="3906838"/>
          <p14:tracePt t="11196" x="6202363" y="3898900"/>
          <p14:tracePt t="11204" x="6265863" y="3890963"/>
          <p14:tracePt t="11212" x="6321425" y="3883025"/>
          <p14:tracePt t="11220" x="6376988" y="3875088"/>
          <p14:tracePt t="11228" x="6418263" y="3867150"/>
          <p14:tracePt t="11236" x="6465888" y="3859213"/>
          <p14:tracePt t="11244" x="6513513" y="3843338"/>
          <p14:tracePt t="11252" x="6553200" y="3843338"/>
          <p14:tracePt t="11260" x="6600825" y="3835400"/>
          <p14:tracePt t="11268" x="6632575" y="3819525"/>
          <p14:tracePt t="11276" x="6672263" y="3803650"/>
          <p14:tracePt t="11284" x="6704013" y="3787775"/>
          <p14:tracePt t="11292" x="6735763" y="3779838"/>
          <p14:tracePt t="11300" x="6759575" y="3763963"/>
          <p14:tracePt t="11308" x="6777038" y="3748088"/>
          <p14:tracePt t="11316" x="6808788" y="3732213"/>
          <p14:tracePt t="11324" x="6824663" y="3716338"/>
          <p14:tracePt t="11332" x="6840538" y="3700463"/>
          <p14:tracePt t="11340" x="6856413" y="3692525"/>
          <p14:tracePt t="11348" x="6864350" y="3660775"/>
          <p14:tracePt t="11357" x="6872288" y="3652838"/>
          <p14:tracePt t="11364" x="6880225" y="3644900"/>
          <p14:tracePt t="11372" x="6888163" y="3629025"/>
          <p14:tracePt t="11381" x="6896100" y="3605213"/>
          <p14:tracePt t="11388" x="6904038" y="3587750"/>
          <p14:tracePt t="11396" x="6919913" y="3571875"/>
          <p14:tracePt t="11404" x="6927850" y="3556000"/>
          <p14:tracePt t="11413" x="6935788" y="3540125"/>
          <p14:tracePt t="11420" x="6943725" y="3524250"/>
          <p14:tracePt t="11428" x="6959600" y="3508375"/>
          <p14:tracePt t="11436" x="6967538" y="3484563"/>
          <p14:tracePt t="11444" x="6975475" y="3468688"/>
          <p14:tracePt t="11452" x="6983413" y="3444875"/>
          <p14:tracePt t="11460" x="6991350" y="3429000"/>
          <p14:tracePt t="11468" x="7007225" y="3413125"/>
          <p14:tracePt t="11477" x="7015163" y="3389313"/>
          <p14:tracePt t="11484" x="7023100" y="3373438"/>
          <p14:tracePt t="11493" x="7038975" y="3365500"/>
          <p14:tracePt t="11500" x="7046913" y="3349625"/>
          <p14:tracePt t="11508" x="7054850" y="3333750"/>
          <p14:tracePt t="11516" x="7062788" y="3317875"/>
          <p14:tracePt t="11524" x="7062788" y="3309938"/>
          <p14:tracePt t="11532" x="7078663" y="3302000"/>
          <p14:tracePt t="11540" x="7078663" y="3294063"/>
          <p14:tracePt t="11548" x="7078663" y="3278188"/>
          <p14:tracePt t="11557" x="7086600" y="3278188"/>
          <p14:tracePt t="11564" x="7086600" y="3270250"/>
          <p14:tracePt t="11581" x="7086600" y="3262313"/>
          <p14:tracePt t="11589" x="7094538" y="3262313"/>
          <p14:tracePt t="11597" x="7102475" y="3252788"/>
          <p14:tracePt t="11669" x="7094538" y="3252788"/>
          <p14:tracePt t="11693" x="7086600" y="3252788"/>
          <p14:tracePt t="11708" x="7078663" y="3252788"/>
          <p14:tracePt t="11733" x="7070725" y="3262313"/>
          <p14:tracePt t="11740" x="7062788" y="3262313"/>
          <p14:tracePt t="11757" x="7054850" y="3262313"/>
          <p14:tracePt t="11764" x="7046913" y="3270250"/>
          <p14:tracePt t="11772" x="7038975" y="3278188"/>
          <p14:tracePt t="11781" x="7023100" y="3286125"/>
          <p14:tracePt t="11788" x="7007225" y="3302000"/>
          <p14:tracePt t="11796" x="6999288" y="3302000"/>
          <p14:tracePt t="11805" x="6983413" y="3317875"/>
          <p14:tracePt t="11812" x="6967538" y="3317875"/>
          <p14:tracePt t="11820" x="6951663" y="3333750"/>
          <p14:tracePt t="11828" x="6935788" y="3341688"/>
          <p14:tracePt t="11836" x="6919913" y="3349625"/>
          <p14:tracePt t="11844" x="6904038" y="3357563"/>
          <p14:tracePt t="11852" x="6888163" y="3357563"/>
          <p14:tracePt t="11860" x="6872288" y="3365500"/>
          <p14:tracePt t="11868" x="6856413" y="3373438"/>
          <p14:tracePt t="11881" x="6832600" y="3381375"/>
          <p14:tracePt t="11884" x="6816725" y="3381375"/>
          <p14:tracePt t="11893" x="6800850" y="3381375"/>
          <p14:tracePt t="11900" x="6784975" y="3389313"/>
          <p14:tracePt t="11908" x="6769100" y="3389313"/>
          <p14:tracePt t="11917" x="6751638" y="3397250"/>
          <p14:tracePt t="11924" x="6727825" y="3397250"/>
          <p14:tracePt t="11932" x="6711950" y="3397250"/>
          <p14:tracePt t="11940" x="6688138" y="3397250"/>
          <p14:tracePt t="11948" x="6680200" y="3397250"/>
          <p14:tracePt t="11957" x="6664325" y="3397250"/>
          <p14:tracePt t="11964" x="6648450" y="3397250"/>
          <p14:tracePt t="11972" x="6632575" y="3397250"/>
          <p14:tracePt t="11981" x="6616700" y="3397250"/>
          <p14:tracePt t="11989" x="6608763" y="3397250"/>
          <p14:tracePt t="11996" x="6600825" y="3397250"/>
          <p14:tracePt t="12004" x="6584950" y="3389313"/>
          <p14:tracePt t="12012" x="6569075" y="3389313"/>
          <p14:tracePt t="12020" x="6561138" y="3381375"/>
          <p14:tracePt t="12028" x="6537325" y="3373438"/>
          <p14:tracePt t="12036" x="6521450" y="3365500"/>
          <p14:tracePt t="12044" x="6513513" y="3349625"/>
          <p14:tracePt t="12052" x="6489700" y="3349625"/>
          <p14:tracePt t="12060" x="6465888" y="3325813"/>
          <p14:tracePt t="12068" x="6450013" y="3325813"/>
          <p14:tracePt t="12076" x="6434138" y="3309938"/>
          <p14:tracePt t="12084" x="6418263" y="3302000"/>
          <p14:tracePt t="12092" x="6392863" y="3286125"/>
          <p14:tracePt t="12100" x="6376988" y="3278188"/>
          <p14:tracePt t="12108" x="6361113" y="3262313"/>
          <p14:tracePt t="12116" x="6345238" y="3252788"/>
          <p14:tracePt t="12124" x="6329363" y="3236913"/>
          <p14:tracePt t="12140" x="6313488" y="3221038"/>
          <p14:tracePt t="12148" x="6313488" y="3213100"/>
          <p14:tracePt t="12157" x="6297613" y="3205163"/>
          <p14:tracePt t="12165" x="6297613" y="3189288"/>
          <p14:tracePt t="12172" x="6289675" y="3181350"/>
          <p14:tracePt t="12181" x="6281738" y="3165475"/>
          <p14:tracePt t="12188" x="6281738" y="3157538"/>
          <p14:tracePt t="12196" x="6281738" y="3141663"/>
          <p14:tracePt t="12204" x="6273800" y="3125788"/>
          <p14:tracePt t="12212" x="6273800" y="3109913"/>
          <p14:tracePt t="12221" x="6273800" y="3094038"/>
          <p14:tracePt t="12228" x="6273800" y="3078163"/>
          <p14:tracePt t="12236" x="6273800" y="3062288"/>
          <p14:tracePt t="12244" x="6273800" y="3046413"/>
          <p14:tracePt t="12252" x="6273800" y="3030538"/>
          <p14:tracePt t="12260" x="6273800" y="3014663"/>
          <p14:tracePt t="12268" x="6273800" y="2998788"/>
          <p14:tracePt t="12277" x="6273800" y="2990850"/>
          <p14:tracePt t="12284" x="6273800" y="2974975"/>
          <p14:tracePt t="12292" x="6281738" y="2959100"/>
          <p14:tracePt t="12300" x="6289675" y="2951163"/>
          <p14:tracePt t="12308" x="6297613" y="2943225"/>
          <p14:tracePt t="12316" x="6305550" y="2935288"/>
          <p14:tracePt t="12324" x="6305550" y="2927350"/>
          <p14:tracePt t="12332" x="6313488" y="2909888"/>
          <p14:tracePt t="12340" x="6321425" y="2909888"/>
          <p14:tracePt t="12348" x="6329363" y="2894013"/>
          <p14:tracePt t="12356" x="6337300" y="2894013"/>
          <p14:tracePt t="12365" x="6353175" y="2878138"/>
          <p14:tracePt t="12381" x="6369050" y="2862263"/>
          <p14:tracePt t="12388" x="6376988" y="2862263"/>
          <p14:tracePt t="12396" x="6392863" y="2846388"/>
          <p14:tracePt t="12404" x="6402388" y="2846388"/>
          <p14:tracePt t="12412" x="6410325" y="2838450"/>
          <p14:tracePt t="12420" x="6426200" y="2830513"/>
          <p14:tracePt t="12428" x="6442075" y="2822575"/>
          <p14:tracePt t="12436" x="6450013" y="2822575"/>
          <p14:tracePt t="12444" x="6457950" y="2822575"/>
          <p14:tracePt t="12452" x="6457950" y="2814638"/>
          <p14:tracePt t="12460" x="6473825" y="2814638"/>
          <p14:tracePt t="12468" x="6481763" y="2814638"/>
          <p14:tracePt t="12476" x="6489700" y="2814638"/>
          <p14:tracePt t="12484" x="6497638" y="2814638"/>
          <p14:tracePt t="12492" x="6513513" y="2814638"/>
          <p14:tracePt t="12500" x="6521450" y="2806700"/>
          <p14:tracePt t="12508" x="6529388" y="2806700"/>
          <p14:tracePt t="12516" x="6545263" y="2806700"/>
          <p14:tracePt t="12524" x="6553200" y="2806700"/>
          <p14:tracePt t="12532" x="6561138" y="2806700"/>
          <p14:tracePt t="12540" x="6569075" y="2806700"/>
          <p14:tracePt t="12548" x="6577013" y="2806700"/>
          <p14:tracePt t="12556" x="6584950" y="2806700"/>
          <p14:tracePt t="12564" x="6600825" y="2806700"/>
          <p14:tracePt t="12572" x="6608763" y="2806700"/>
          <p14:tracePt t="12581" x="6608763" y="2814638"/>
          <p14:tracePt t="12589" x="6624638" y="2814638"/>
          <p14:tracePt t="12605" x="6632575" y="2822575"/>
          <p14:tracePt t="12613" x="6640513" y="2822575"/>
          <p14:tracePt t="12620" x="6648450" y="2830513"/>
          <p14:tracePt t="12628" x="6656388" y="2830513"/>
          <p14:tracePt t="12636" x="6664325" y="2846388"/>
          <p14:tracePt t="12652" x="6680200" y="2854325"/>
          <p14:tracePt t="12660" x="6680200" y="2862263"/>
          <p14:tracePt t="12669" x="6696075" y="2878138"/>
          <p14:tracePt t="12676" x="6696075" y="2886075"/>
          <p14:tracePt t="12684" x="6704013" y="2894013"/>
          <p14:tracePt t="12692" x="6711950" y="2909888"/>
          <p14:tracePt t="12700" x="6711950" y="2919413"/>
          <p14:tracePt t="12708" x="6711950" y="2927350"/>
          <p14:tracePt t="12716" x="6711950" y="2943225"/>
          <p14:tracePt t="12724" x="6719888" y="2943225"/>
          <p14:tracePt t="12732" x="6719888" y="2951163"/>
          <p14:tracePt t="12844" x="6727825" y="2951163"/>
          <p14:tracePt t="12917" x="6719888" y="2951163"/>
          <p14:tracePt t="12925" x="6704013" y="2951163"/>
          <p14:tracePt t="12932" x="6688138" y="2951163"/>
          <p14:tracePt t="12940" x="6664325" y="2935288"/>
          <p14:tracePt t="12948" x="6624638" y="2927350"/>
          <p14:tracePt t="12956" x="6592888" y="2901950"/>
          <p14:tracePt t="12964" x="6553200" y="2886075"/>
          <p14:tracePt t="12972" x="6505575" y="2870200"/>
          <p14:tracePt t="12981" x="6473825" y="2854325"/>
          <p14:tracePt t="12988" x="6418263" y="2846388"/>
          <p14:tracePt t="12997" x="6384925" y="2838450"/>
          <p14:tracePt t="13004" x="6329363" y="2838450"/>
          <p14:tracePt t="13012" x="6265863" y="2838450"/>
          <p14:tracePt t="13021" x="6194425" y="2838450"/>
          <p14:tracePt t="13028" x="6115050" y="2838450"/>
          <p14:tracePt t="13037" x="6043613" y="2854325"/>
          <p14:tracePt t="13044" x="5954713" y="2862263"/>
          <p14:tracePt t="13052" x="5867400" y="2878138"/>
          <p14:tracePt t="13060" x="5764213" y="2894013"/>
          <p14:tracePt t="13068" x="5651500" y="2909888"/>
          <p14:tracePt t="13076" x="5532438" y="2943225"/>
          <p14:tracePt t="13084" x="5381625" y="2974975"/>
          <p14:tracePt t="13092" x="5237163" y="3006725"/>
          <p14:tracePt t="13100" x="5046663" y="3038475"/>
          <p14:tracePt t="13108" x="4886325" y="3062288"/>
          <p14:tracePt t="13116" x="4703763" y="3086100"/>
          <p14:tracePt t="13124" x="4559300" y="3094038"/>
          <p14:tracePt t="13132" x="4424363" y="3101975"/>
          <p14:tracePt t="13140" x="4265613" y="3117850"/>
          <p14:tracePt t="13148" x="4168775" y="3125788"/>
          <p14:tracePt t="13156" x="4065588" y="3125788"/>
          <p14:tracePt t="13165" x="3994150" y="3125788"/>
          <p14:tracePt t="13172" x="3914775" y="3125788"/>
          <p14:tracePt t="13181" x="3867150" y="3125788"/>
          <p14:tracePt t="13188" x="3810000" y="3125788"/>
          <p14:tracePt t="13197" x="3762375" y="3109913"/>
          <p14:tracePt t="13204" x="3730625" y="3101975"/>
          <p14:tracePt t="13212" x="3690938" y="3094038"/>
          <p14:tracePt t="13220" x="3675063" y="3086100"/>
          <p14:tracePt t="13228" x="3667125" y="3086100"/>
          <p14:tracePt t="13237" x="3651250" y="3078163"/>
          <p14:tracePt t="13348" x="3659188" y="3070225"/>
          <p14:tracePt t="13365" x="3667125" y="3070225"/>
          <p14:tracePt t="13372" x="3675063" y="3070225"/>
          <p14:tracePt t="13381" x="3683000" y="3070225"/>
          <p14:tracePt t="13388" x="3698875" y="3062288"/>
          <p14:tracePt t="13396" x="3698875" y="3054350"/>
          <p14:tracePt t="13404" x="3706813" y="3054350"/>
          <p14:tracePt t="13412" x="3714750" y="3054350"/>
          <p14:tracePt t="13429" x="3730625" y="3054350"/>
          <p14:tracePt t="13444" x="3738563" y="3054350"/>
          <p14:tracePt t="13460" x="3746500" y="3054350"/>
          <p14:tracePt t="13468" x="3754438" y="3062288"/>
          <p14:tracePt t="13476" x="3762375" y="3062288"/>
          <p14:tracePt t="13484" x="3770313" y="3070225"/>
          <p14:tracePt t="13492" x="3778250" y="3078163"/>
          <p14:tracePt t="13500" x="3778250" y="3086100"/>
          <p14:tracePt t="13508" x="3778250" y="3094038"/>
          <p14:tracePt t="13516" x="3786188" y="3094038"/>
          <p14:tracePt t="13524" x="3786188" y="3101975"/>
          <p14:tracePt t="13532" x="3786188" y="3109913"/>
          <p14:tracePt t="13540" x="3786188" y="3117850"/>
          <p14:tracePt t="13548" x="3786188" y="3125788"/>
          <p14:tracePt t="13557" x="3786188" y="3133725"/>
          <p14:tracePt t="13564" x="3786188" y="3141663"/>
          <p14:tracePt t="13572" x="3778250" y="3157538"/>
          <p14:tracePt t="13581" x="3762375" y="3173413"/>
          <p14:tracePt t="13588" x="3762375" y="3181350"/>
          <p14:tracePt t="13596" x="3762375" y="3197225"/>
          <p14:tracePt t="13604" x="3754438" y="3213100"/>
          <p14:tracePt t="13612" x="3746500" y="3221038"/>
          <p14:tracePt t="13621" x="3730625" y="3228975"/>
          <p14:tracePt t="13628" x="3722688" y="3236913"/>
          <p14:tracePt t="13636" x="3714750" y="3252788"/>
          <p14:tracePt t="13645" x="3706813" y="3252788"/>
          <p14:tracePt t="13652" x="3690938" y="3262313"/>
          <p14:tracePt t="13660" x="3675063" y="3270250"/>
          <p14:tracePt t="13668" x="3667125" y="3270250"/>
          <p14:tracePt t="13676" x="3651250" y="3278188"/>
          <p14:tracePt t="13684" x="3635375" y="3286125"/>
          <p14:tracePt t="13692" x="3627438" y="3286125"/>
          <p14:tracePt t="13700" x="3619500" y="3294063"/>
          <p14:tracePt t="13708" x="3603625" y="3294063"/>
          <p14:tracePt t="13716" x="3595688" y="3294063"/>
          <p14:tracePt t="13732" x="3579813" y="3294063"/>
          <p14:tracePt t="13748" x="3571875" y="3294063"/>
          <p14:tracePt t="13764" x="3548063" y="3294063"/>
          <p14:tracePt t="13772" x="3540125" y="3294063"/>
          <p14:tracePt t="13781" x="3532188" y="3286125"/>
          <p14:tracePt t="13788" x="3524250" y="3286125"/>
          <p14:tracePt t="13796" x="3516313" y="3286125"/>
          <p14:tracePt t="13804" x="3508375" y="3278188"/>
          <p14:tracePt t="13813" x="3492500" y="3278188"/>
          <p14:tracePt t="13828" x="3484563" y="3270250"/>
          <p14:tracePt t="13837" x="3476625" y="3270250"/>
          <p14:tracePt t="13852" x="3459163" y="3262313"/>
          <p14:tracePt t="13860" x="3451225" y="3252788"/>
          <p14:tracePt t="13880" x="3435350" y="3236913"/>
          <p14:tracePt t="13884" x="3427413" y="3236913"/>
          <p14:tracePt t="13893" x="3419475" y="3221038"/>
          <p14:tracePt t="13908" x="3403600" y="3213100"/>
          <p14:tracePt t="13924" x="3395663" y="3197225"/>
          <p14:tracePt t="13940" x="3387725" y="3189288"/>
          <p14:tracePt t="13948" x="3379788" y="3189288"/>
          <p14:tracePt t="13957" x="3379788" y="3181350"/>
          <p14:tracePt t="13964" x="3379788" y="3173413"/>
          <p14:tracePt t="13972" x="3371850" y="3165475"/>
          <p14:tracePt t="13988" x="3371850" y="3157538"/>
          <p14:tracePt t="13996" x="3371850" y="3141663"/>
          <p14:tracePt t="14012" x="3371850" y="3125788"/>
          <p14:tracePt t="14020" x="3371850" y="3109913"/>
          <p14:tracePt t="14028" x="3371850" y="3094038"/>
          <p14:tracePt t="14036" x="3371850" y="3078163"/>
          <p14:tracePt t="14044" x="3371850" y="3062288"/>
          <p14:tracePt t="14053" x="3371850" y="3046413"/>
          <p14:tracePt t="14060" x="3371850" y="3030538"/>
          <p14:tracePt t="14068" x="3371850" y="3006725"/>
          <p14:tracePt t="14076" x="3371850" y="2990850"/>
          <p14:tracePt t="14084" x="3379788" y="2982913"/>
          <p14:tracePt t="14092" x="3379788" y="2967038"/>
          <p14:tracePt t="14100" x="3395663" y="2951163"/>
          <p14:tracePt t="14108" x="3403600" y="2943225"/>
          <p14:tracePt t="14116" x="3403600" y="2935288"/>
          <p14:tracePt t="14124" x="3403600" y="2927350"/>
          <p14:tracePt t="14132" x="3419475" y="2919413"/>
          <p14:tracePt t="14140" x="3419475" y="2909888"/>
          <p14:tracePt t="14148" x="3427413" y="2901950"/>
          <p14:tracePt t="14157" x="3427413" y="2894013"/>
          <p14:tracePt t="14165" x="3435350" y="2894013"/>
          <p14:tracePt t="14172" x="3435350" y="2886075"/>
          <p14:tracePt t="14181" x="3443288" y="2878138"/>
          <p14:tracePt t="14188" x="3451225" y="2870200"/>
          <p14:tracePt t="14197" x="3467100" y="2862263"/>
          <p14:tracePt t="14204" x="3467100" y="2854325"/>
          <p14:tracePt t="14212" x="3476625" y="2846388"/>
          <p14:tracePt t="14220" x="3484563" y="2838450"/>
          <p14:tracePt t="14228" x="3500438" y="2838450"/>
          <p14:tracePt t="14237" x="3508375" y="2838450"/>
          <p14:tracePt t="14244" x="3516313" y="2830513"/>
          <p14:tracePt t="14252" x="3532188" y="2822575"/>
          <p14:tracePt t="14268" x="3548063" y="2822575"/>
          <p14:tracePt t="14284" x="3556000" y="2814638"/>
          <p14:tracePt t="14292" x="3563938" y="2814638"/>
          <p14:tracePt t="14309" x="3571875" y="2814638"/>
          <p14:tracePt t="14316" x="3579813" y="2814638"/>
          <p14:tracePt t="14324" x="3587750" y="2814638"/>
          <p14:tracePt t="14332" x="3595688" y="2814638"/>
          <p14:tracePt t="14340" x="3603625" y="2814638"/>
          <p14:tracePt t="14348" x="3611563" y="2814638"/>
          <p14:tracePt t="14356" x="3619500" y="2814638"/>
          <p14:tracePt t="14364" x="3627438" y="2814638"/>
          <p14:tracePt t="14372" x="3635375" y="2814638"/>
          <p14:tracePt t="14381" x="3651250" y="2814638"/>
          <p14:tracePt t="14388" x="3659188" y="2822575"/>
          <p14:tracePt t="14396" x="3667125" y="2830513"/>
          <p14:tracePt t="14404" x="3683000" y="2846388"/>
          <p14:tracePt t="14412" x="3690938" y="2862263"/>
          <p14:tracePt t="14421" x="3706813" y="2878138"/>
          <p14:tracePt t="14428" x="3714750" y="2894013"/>
          <p14:tracePt t="14436" x="3722688" y="2919413"/>
          <p14:tracePt t="14444" x="3730625" y="2935288"/>
          <p14:tracePt t="14452" x="3730625" y="2959100"/>
          <p14:tracePt t="14460" x="3746500" y="2974975"/>
          <p14:tracePt t="14468" x="3746500" y="2998788"/>
          <p14:tracePt t="14476" x="3754438" y="3022600"/>
          <p14:tracePt t="14484" x="3754438" y="3046413"/>
          <p14:tracePt t="14493" x="3754438" y="3062288"/>
          <p14:tracePt t="14500" x="3754438" y="3078163"/>
          <p14:tracePt t="14508" x="3754438" y="3086100"/>
          <p14:tracePt t="14516" x="3754438" y="3094038"/>
          <p14:tracePt t="14526" x="3754438" y="3101975"/>
          <p14:tracePt t="14548" x="3754438" y="3109913"/>
          <p14:tracePt t="15973" x="3754438" y="3117850"/>
          <p14:tracePt t="15988" x="3754438" y="3125788"/>
          <p14:tracePt t="15997" x="3754438" y="3133725"/>
          <p14:tracePt t="16004" x="3754438" y="3141663"/>
          <p14:tracePt t="16013" x="3754438" y="3157538"/>
          <p14:tracePt t="16020" x="3762375" y="3181350"/>
          <p14:tracePt t="16028" x="3770313" y="3205163"/>
          <p14:tracePt t="16036" x="3786188" y="3228975"/>
          <p14:tracePt t="16044" x="3817938" y="3278188"/>
          <p14:tracePt t="16053" x="3851275" y="3325813"/>
          <p14:tracePt t="16060" x="3875088" y="3373438"/>
          <p14:tracePt t="16069" x="3914775" y="3436938"/>
          <p14:tracePt t="16077" x="3930650" y="3500438"/>
          <p14:tracePt t="16084" x="3970338" y="3563938"/>
          <p14:tracePt t="16092" x="3994150" y="3636963"/>
          <p14:tracePt t="16100" x="4033838" y="3716338"/>
          <p14:tracePt t="16108" x="4081463" y="3803650"/>
          <p14:tracePt t="16116" x="4137025" y="3890963"/>
          <p14:tracePt t="16124" x="4184650" y="3979863"/>
          <p14:tracePt t="16132" x="4257675" y="4075113"/>
          <p14:tracePt t="16140" x="4321175" y="4178300"/>
          <p14:tracePt t="16148" x="4376738" y="4257675"/>
          <p14:tracePt t="16157" x="4424363" y="4346575"/>
          <p14:tracePt t="16164" x="4495800" y="4402138"/>
          <p14:tracePt t="16172" x="4535488" y="4465638"/>
          <p14:tracePt t="16180" x="4584700" y="4513263"/>
          <p14:tracePt t="16188" x="4632325" y="4560888"/>
          <p14:tracePt t="16196" x="4656138" y="4592638"/>
          <p14:tracePt t="16205" x="4687888" y="4616450"/>
          <p14:tracePt t="16212" x="4703763" y="4649788"/>
          <p14:tracePt t="16221" x="4719638" y="4657725"/>
          <p14:tracePt t="16228" x="4727575" y="4673600"/>
          <p14:tracePt t="16236" x="4727575" y="4681538"/>
          <p14:tracePt t="16244" x="4735513" y="4689475"/>
          <p14:tracePt t="16261" x="4735513" y="4705350"/>
          <p14:tracePt t="16349" x="4735513" y="4721225"/>
          <p14:tracePt t="16357" x="4727575" y="4737100"/>
          <p14:tracePt t="16364" x="4719638" y="4752975"/>
          <p14:tracePt t="16372" x="4719638" y="4776788"/>
          <p14:tracePt t="16381" x="4711700" y="4792663"/>
          <p14:tracePt t="16388" x="4703763" y="4808538"/>
          <p14:tracePt t="16396" x="4703763" y="4824413"/>
          <p14:tracePt t="16404" x="4695825" y="4856163"/>
          <p14:tracePt t="16412" x="4695825" y="4903788"/>
          <p14:tracePt t="16420" x="4695825" y="4935538"/>
          <p14:tracePt t="16428" x="4695825" y="4959350"/>
          <p14:tracePt t="16436" x="4695825" y="4967288"/>
          <p14:tracePt t="16444" x="4703763" y="4984750"/>
          <p14:tracePt t="16452" x="4703763" y="5008563"/>
          <p14:tracePt t="16460" x="4703763" y="5032375"/>
          <p14:tracePt t="16468" x="4703763" y="5056188"/>
          <p14:tracePt t="16476" x="4703763" y="5072063"/>
          <p14:tracePt t="16484" x="4703763" y="5095875"/>
          <p14:tracePt t="16492" x="4703763" y="5135563"/>
          <p14:tracePt t="16500" x="4711700" y="5159375"/>
          <p14:tracePt t="16508" x="4711700" y="5183188"/>
          <p14:tracePt t="16516" x="4711700" y="5199063"/>
          <p14:tracePt t="16524" x="4719638" y="5230813"/>
          <p14:tracePt t="16532" x="4719638" y="5254625"/>
          <p14:tracePt t="16540" x="4727575" y="5270500"/>
          <p14:tracePt t="16548" x="4727575" y="5286375"/>
          <p14:tracePt t="16556" x="4727575" y="5302250"/>
          <p14:tracePt t="16564" x="4727575" y="5327650"/>
          <p14:tracePt t="16572" x="4735513" y="5335588"/>
          <p14:tracePt t="16581" x="4735513" y="5351463"/>
          <p14:tracePt t="16588" x="4735513" y="5359400"/>
          <p14:tracePt t="16596" x="4735513" y="5375275"/>
          <p14:tracePt t="16605" x="4735513" y="5391150"/>
          <p14:tracePt t="16613" x="4743450" y="5399088"/>
          <p14:tracePt t="16620" x="4751388" y="5414963"/>
          <p14:tracePt t="16628" x="4751388" y="5430838"/>
          <p14:tracePt t="16637" x="4751388" y="5446713"/>
          <p14:tracePt t="16644" x="4751388" y="5454650"/>
          <p14:tracePt t="16652" x="4759325" y="5470525"/>
          <p14:tracePt t="16660" x="4759325" y="5478463"/>
          <p14:tracePt t="16668" x="4767263" y="5486400"/>
          <p14:tracePt t="16677" x="4767263" y="5502275"/>
          <p14:tracePt t="16684" x="4767263" y="5510213"/>
          <p14:tracePt t="16692" x="4767263" y="5526088"/>
          <p14:tracePt t="16700" x="4767263" y="5534025"/>
          <p14:tracePt t="16708" x="4767263" y="5541963"/>
          <p14:tracePt t="16716" x="4767263" y="5549900"/>
          <p14:tracePt t="16732" x="4767263" y="5557838"/>
          <p14:tracePt t="16748" x="4767263" y="5565775"/>
          <p14:tracePt t="16764" x="4767263" y="5573713"/>
          <p14:tracePt t="16813" x="4751388" y="5581650"/>
          <p14:tracePt t="16836" x="4751388" y="5589588"/>
          <p14:tracePt t="16844" x="4743450" y="5589588"/>
          <p14:tracePt t="16869" x="4735513" y="5589588"/>
          <p14:tracePt t="16884" x="4727575" y="5589588"/>
          <p14:tracePt t="16892" x="4719638" y="5589588"/>
          <p14:tracePt t="16900" x="4711700" y="5589588"/>
          <p14:tracePt t="16908" x="4695825" y="5581650"/>
          <p14:tracePt t="16916" x="4687888" y="5581650"/>
          <p14:tracePt t="16924" x="4672013" y="5573713"/>
          <p14:tracePt t="16932" x="4664075" y="5565775"/>
          <p14:tracePt t="16940" x="4656138" y="5565775"/>
          <p14:tracePt t="16948" x="4640263" y="5565775"/>
          <p14:tracePt t="16964" x="4632325" y="5557838"/>
          <p14:tracePt t="16972" x="4624388" y="5557838"/>
          <p14:tracePt t="16981" x="4616450" y="5557838"/>
          <p14:tracePt t="16988" x="4616450" y="5549900"/>
          <p14:tracePt t="17709" x="4616450" y="5557838"/>
          <p14:tracePt t="17748" x="4616450" y="5565775"/>
          <p14:tracePt t="17821" x="4608513" y="5565775"/>
          <p14:tracePt t="17932" x="4592638" y="5565775"/>
          <p14:tracePt t="18005" x="4584700" y="5565775"/>
          <p14:tracePt t="18037" x="4576763" y="5565775"/>
          <p14:tracePt t="18060" x="4567238" y="5573713"/>
          <p14:tracePt t="18076" x="4559300" y="5573713"/>
          <p14:tracePt t="18116" x="4551363" y="5573713"/>
          <p14:tracePt t="18197" x="4543425" y="5573713"/>
          <p14:tracePt t="18204" x="4535488" y="5573713"/>
          <p14:tracePt t="18220" x="4527550" y="5573713"/>
          <p14:tracePt t="18228" x="4519613" y="5573713"/>
          <p14:tracePt t="18244" x="4511675" y="5573713"/>
          <p14:tracePt t="18252" x="4495800" y="5573713"/>
          <p14:tracePt t="18260" x="4495800" y="5565775"/>
          <p14:tracePt t="18268" x="4487863" y="5557838"/>
          <p14:tracePt t="18276" x="4471988" y="5557838"/>
          <p14:tracePt t="18284" x="4464050" y="5549900"/>
          <p14:tracePt t="18292" x="4448175" y="5541963"/>
          <p14:tracePt t="18301" x="4440238" y="5541963"/>
          <p14:tracePt t="18309" x="4432300" y="5534025"/>
          <p14:tracePt t="18317" x="4416425" y="5526088"/>
          <p14:tracePt t="18324" x="4400550" y="5526088"/>
          <p14:tracePt t="18332" x="4392613" y="5518150"/>
          <p14:tracePt t="18340" x="4384675" y="5510213"/>
          <p14:tracePt t="18348" x="4376738" y="5502275"/>
          <p14:tracePt t="18357" x="4360863" y="5494338"/>
          <p14:tracePt t="18372" x="4352925" y="5486400"/>
          <p14:tracePt t="18381" x="4337050" y="5478463"/>
          <p14:tracePt t="18396" x="4321175" y="5462588"/>
          <p14:tracePt t="18404" x="4321175" y="5446713"/>
          <p14:tracePt t="18412" x="4313238" y="5438775"/>
          <p14:tracePt t="18420" x="4305300" y="5422900"/>
          <p14:tracePt t="18428" x="4305300" y="5407025"/>
          <p14:tracePt t="18436" x="4289425" y="5399088"/>
          <p14:tracePt t="18444" x="4281488" y="5383213"/>
          <p14:tracePt t="18452" x="4281488" y="5367338"/>
          <p14:tracePt t="18460" x="4273550" y="5359400"/>
          <p14:tracePt t="18468" x="4265613" y="5343525"/>
          <p14:tracePt t="18477" x="4257675" y="5327650"/>
          <p14:tracePt t="18484" x="4249738" y="5319713"/>
          <p14:tracePt t="18492" x="4241800" y="5302250"/>
          <p14:tracePt t="18500" x="4241800" y="5286375"/>
          <p14:tracePt t="18508" x="4241800" y="5278438"/>
          <p14:tracePt t="18516" x="4241800" y="5262563"/>
          <p14:tracePt t="18524" x="4241800" y="5246688"/>
          <p14:tracePt t="18532" x="4241800" y="5230813"/>
          <p14:tracePt t="18540" x="4241800" y="5214938"/>
          <p14:tracePt t="18548" x="4241800" y="5191125"/>
          <p14:tracePt t="18556" x="4241800" y="5175250"/>
          <p14:tracePt t="18565" x="4241800" y="5159375"/>
          <p14:tracePt t="18572" x="4241800" y="5143500"/>
          <p14:tracePt t="18581" x="4241800" y="5127625"/>
          <p14:tracePt t="18588" x="4249738" y="5111750"/>
          <p14:tracePt t="18597" x="4257675" y="5103813"/>
          <p14:tracePt t="18604" x="4257675" y="5095875"/>
          <p14:tracePt t="18613" x="4265613" y="5080000"/>
          <p14:tracePt t="18620" x="4273550" y="5072063"/>
          <p14:tracePt t="18628" x="4273550" y="5056188"/>
          <p14:tracePt t="18636" x="4289425" y="5040313"/>
          <p14:tracePt t="18644" x="4289425" y="5032375"/>
          <p14:tracePt t="18652" x="4305300" y="5024438"/>
          <p14:tracePt t="18660" x="4305300" y="5016500"/>
          <p14:tracePt t="18668" x="4313238" y="5008563"/>
          <p14:tracePt t="18676" x="4321175" y="5000625"/>
          <p14:tracePt t="18684" x="4329113" y="4992688"/>
          <p14:tracePt t="18692" x="4337050" y="4984750"/>
          <p14:tracePt t="18708" x="4344988" y="4976813"/>
          <p14:tracePt t="18725" x="4352925" y="4967288"/>
          <p14:tracePt t="18732" x="4360863" y="4967288"/>
          <p14:tracePt t="18748" x="4368800" y="4959350"/>
          <p14:tracePt t="18780" x="4376738" y="4959350"/>
          <p14:tracePt t="18797" x="4384675" y="4959350"/>
          <p14:tracePt t="18804" x="4392613" y="4959350"/>
          <p14:tracePt t="18812" x="4400550" y="4951413"/>
          <p14:tracePt t="18820" x="4408488" y="4951413"/>
          <p14:tracePt t="18828" x="4416425" y="4951413"/>
          <p14:tracePt t="18836" x="4432300" y="4943475"/>
          <p14:tracePt t="18844" x="4440238" y="4943475"/>
          <p14:tracePt t="18852" x="4448175" y="4943475"/>
          <p14:tracePt t="18860" x="4464050" y="4943475"/>
          <p14:tracePt t="18868" x="4471988" y="4943475"/>
          <p14:tracePt t="18876" x="4479925" y="4943475"/>
          <p14:tracePt t="18884" x="4495800" y="4943475"/>
          <p14:tracePt t="18892" x="4503738" y="4943475"/>
          <p14:tracePt t="18908" x="4511675" y="4943475"/>
          <p14:tracePt t="18916" x="4519613" y="4943475"/>
          <p14:tracePt t="18940" x="4527550" y="4943475"/>
          <p14:tracePt t="18973" x="4535488" y="4943475"/>
          <p14:tracePt t="19077" x="4543425" y="4943475"/>
          <p14:tracePt t="19477" x="4543425" y="4951413"/>
          <p14:tracePt t="19492" x="4543425" y="4959350"/>
          <p14:tracePt t="19500" x="4551363" y="4959350"/>
          <p14:tracePt t="19524" x="4551363" y="4967288"/>
          <p14:tracePt t="19884" x="4559300" y="4967288"/>
          <p14:tracePt t="19892" x="4567238" y="4967288"/>
          <p14:tracePt t="19900" x="4592638" y="4967288"/>
          <p14:tracePt t="19908" x="4632325" y="4935538"/>
          <p14:tracePt t="19916" x="4679950" y="4911725"/>
          <p14:tracePt t="19924" x="4727575" y="4872038"/>
          <p14:tracePt t="19932" x="4791075" y="4832350"/>
          <p14:tracePt t="19940" x="4862513" y="4776788"/>
          <p14:tracePt t="19948" x="4933950" y="4729163"/>
          <p14:tracePt t="19956" x="5014913" y="4665663"/>
          <p14:tracePt t="19965" x="5094288" y="4592638"/>
          <p14:tracePt t="19972" x="5173663" y="4513263"/>
          <p14:tracePt t="19981" x="5268913" y="4425950"/>
          <p14:tracePt t="19988" x="5357813" y="4330700"/>
          <p14:tracePt t="19997" x="5453063" y="4241800"/>
          <p14:tracePt t="20004" x="5540375" y="4138613"/>
          <p14:tracePt t="20012" x="5651500" y="4019550"/>
          <p14:tracePt t="20021" x="5732463" y="3906838"/>
          <p14:tracePt t="20028" x="5811838" y="3819525"/>
          <p14:tracePt t="20036" x="5899150" y="3716338"/>
          <p14:tracePt t="20044" x="5970588" y="3636963"/>
          <p14:tracePt t="20052" x="6043613" y="3532188"/>
          <p14:tracePt t="20060" x="6083300" y="3476625"/>
          <p14:tracePt t="20068" x="6122988" y="3405188"/>
          <p14:tracePt t="20076" x="6146800" y="3349625"/>
          <p14:tracePt t="20084" x="6162675" y="3286125"/>
          <p14:tracePt t="20092" x="6170613" y="3228975"/>
          <p14:tracePt t="20100" x="6178550" y="3165475"/>
          <p14:tracePt t="20108" x="6178550" y="3109913"/>
          <p14:tracePt t="20116" x="6178550" y="3054350"/>
          <p14:tracePt t="20124" x="6178550" y="3014663"/>
          <p14:tracePt t="20132" x="6170613" y="2974975"/>
          <p14:tracePt t="20140" x="6162675" y="2951163"/>
          <p14:tracePt t="20148" x="6162675" y="2943225"/>
          <p14:tracePt t="20156" x="6146800" y="2927350"/>
          <p14:tracePt t="20285" x="6154738" y="2927350"/>
          <p14:tracePt t="20300" x="6162675" y="2927350"/>
          <p14:tracePt t="20325" x="6170613" y="2927350"/>
          <p14:tracePt t="20348" x="6178550" y="2927350"/>
          <p14:tracePt t="20372" x="6186488" y="2935288"/>
          <p14:tracePt t="20388" x="6194425" y="2935288"/>
          <p14:tracePt t="20396" x="6194425" y="2943225"/>
          <p14:tracePt t="20412" x="6202363" y="2943225"/>
          <p14:tracePt t="20420" x="6218238" y="2951163"/>
          <p14:tracePt t="20428" x="6226175" y="2959100"/>
          <p14:tracePt t="20437" x="6242050" y="2974975"/>
          <p14:tracePt t="20444" x="6273800" y="2982913"/>
          <p14:tracePt t="20452" x="6297613" y="3014663"/>
          <p14:tracePt t="20460" x="6329363" y="3038475"/>
          <p14:tracePt t="20468" x="6353175" y="3054350"/>
          <p14:tracePt t="20476" x="6392863" y="3078163"/>
          <p14:tracePt t="20484" x="6442075" y="3109913"/>
          <p14:tracePt t="20492" x="6489700" y="3125788"/>
          <p14:tracePt t="20500" x="6545263" y="3149600"/>
          <p14:tracePt t="20508" x="6616700" y="3173413"/>
          <p14:tracePt t="20516" x="6688138" y="3197225"/>
          <p14:tracePt t="20524" x="6751638" y="3213100"/>
          <p14:tracePt t="20532" x="6824663" y="3213100"/>
          <p14:tracePt t="20540" x="6904038" y="3221038"/>
          <p14:tracePt t="20548" x="6967538" y="3221038"/>
          <p14:tracePt t="20556" x="7031038" y="3236913"/>
          <p14:tracePt t="20564" x="7086600" y="3236913"/>
          <p14:tracePt t="20572" x="7143750" y="3236913"/>
          <p14:tracePt t="20581" x="7167563" y="3236913"/>
          <p14:tracePt t="20588" x="7183438" y="3221038"/>
          <p14:tracePt t="20597" x="7191375" y="3221038"/>
          <p14:tracePt t="20604" x="7199313" y="3221038"/>
          <p14:tracePt t="20717" x="7191375" y="3221038"/>
          <p14:tracePt t="20740" x="7183438" y="3221038"/>
          <p14:tracePt t="20797" x="7167563" y="3221038"/>
          <p14:tracePt t="21060" x="7167563" y="3213100"/>
          <p14:tracePt t="21076" x="7167563" y="3205163"/>
          <p14:tracePt t="21084" x="7167563" y="3197225"/>
          <p14:tracePt t="21092" x="7175500" y="3197225"/>
          <p14:tracePt t="21100" x="7175500" y="3189288"/>
          <p14:tracePt t="21124" x="7175500" y="3181350"/>
          <p14:tracePt t="21141" x="7183438" y="3173413"/>
          <p14:tracePt t="21157" x="7183438" y="3165475"/>
          <p14:tracePt t="21180" x="7183438" y="3157538"/>
          <p14:tracePt t="21213" x="7191375" y="3157538"/>
          <p14:tracePt t="21228" x="7191375" y="3149600"/>
          <p14:tracePt t="21268" x="7183438" y="3141663"/>
          <p14:tracePt t="21324" x="7175500" y="3133725"/>
          <p14:tracePt t="21372" x="7167563" y="3133725"/>
          <p14:tracePt t="21380" x="7167563" y="3125788"/>
          <p14:tracePt t="21628" x="7159625" y="3125788"/>
          <p14:tracePt t="21637" x="7143750" y="3125788"/>
          <p14:tracePt t="21644" x="7094538" y="3117850"/>
          <p14:tracePt t="21652" x="7038975" y="3109913"/>
          <p14:tracePt t="21660" x="6975475" y="3094038"/>
          <p14:tracePt t="21668" x="6904038" y="3086100"/>
          <p14:tracePt t="21676" x="6856413" y="3078163"/>
          <p14:tracePt t="21684" x="6792913" y="3078163"/>
          <p14:tracePt t="21692" x="6704013" y="3062288"/>
          <p14:tracePt t="21700" x="6616700" y="3054350"/>
          <p14:tracePt t="21709" x="6545263" y="3054350"/>
          <p14:tracePt t="21716" x="6457950" y="3054350"/>
          <p14:tracePt t="21724" x="6369050" y="3054350"/>
          <p14:tracePt t="21732" x="6281738" y="3054350"/>
          <p14:tracePt t="21740" x="6186488" y="3046413"/>
          <p14:tracePt t="21748" x="6067425" y="3038475"/>
          <p14:tracePt t="21756" x="5930900" y="3030538"/>
          <p14:tracePt t="21764" x="5788025" y="3006725"/>
          <p14:tracePt t="21772" x="5651500" y="2990850"/>
          <p14:tracePt t="21781" x="5500688" y="2959100"/>
          <p14:tracePt t="21788" x="5349875" y="2959100"/>
          <p14:tracePt t="21797" x="5189538" y="2951163"/>
          <p14:tracePt t="21804" x="5038725" y="2951163"/>
          <p14:tracePt t="21812" x="4902200" y="2951163"/>
          <p14:tracePt t="21820" x="4759325" y="2959100"/>
          <p14:tracePt t="21828" x="4648200" y="2998788"/>
          <p14:tracePt t="21836" x="4527550" y="3046413"/>
          <p14:tracePt t="21844" x="4440238" y="3070225"/>
          <p14:tracePt t="21852" x="4352925" y="3125788"/>
          <p14:tracePt t="21860" x="4249738" y="3189288"/>
          <p14:tracePt t="21868" x="4152900" y="3236913"/>
          <p14:tracePt t="21876" x="4049713" y="3294063"/>
          <p14:tracePt t="21884" x="3954463" y="3333750"/>
          <p14:tracePt t="21892" x="3825875" y="3373438"/>
          <p14:tracePt t="21900" x="3738563" y="3405188"/>
          <p14:tracePt t="21908" x="3643313" y="3429000"/>
          <p14:tracePt t="21916" x="3548063" y="3452813"/>
          <p14:tracePt t="21924" x="3459163" y="3468688"/>
          <p14:tracePt t="21932" x="3379788" y="3500438"/>
          <p14:tracePt t="21940" x="3316288" y="3508375"/>
          <p14:tracePt t="21948" x="3244850" y="3516313"/>
          <p14:tracePt t="21956" x="3189288" y="3524250"/>
          <p14:tracePt t="21964" x="3117850" y="3540125"/>
          <p14:tracePt t="21972" x="3068638" y="3548063"/>
          <p14:tracePt t="21980" x="3005138" y="3548063"/>
          <p14:tracePt t="21989" x="2957513" y="3548063"/>
          <p14:tracePt t="21997" x="2917825" y="3548063"/>
          <p14:tracePt t="22004" x="2886075" y="3548063"/>
          <p14:tracePt t="22012" x="2854325" y="3548063"/>
          <p14:tracePt t="22020" x="2838450" y="3540125"/>
          <p14:tracePt t="22044" x="2854325" y="3524250"/>
          <p14:tracePt t="22052" x="2862263" y="3500438"/>
          <p14:tracePt t="22060" x="2870200" y="3460750"/>
          <p14:tracePt t="22068" x="2870200" y="3429000"/>
          <p14:tracePt t="22076" x="2878138" y="3373438"/>
          <p14:tracePt t="22084" x="2894013" y="3317875"/>
          <p14:tracePt t="22092" x="2909888" y="3270250"/>
          <p14:tracePt t="22100" x="2933700" y="3221038"/>
          <p14:tracePt t="22108" x="2965450" y="3173413"/>
          <p14:tracePt t="22116" x="2989263" y="3125788"/>
          <p14:tracePt t="22124" x="3028950" y="3101975"/>
          <p14:tracePt t="22132" x="3068638" y="3062288"/>
          <p14:tracePt t="22140" x="3100388" y="3022600"/>
          <p14:tracePt t="22148" x="3141663" y="2982913"/>
          <p14:tracePt t="22156" x="3165475" y="2951163"/>
          <p14:tracePt t="22164" x="3205163" y="2927350"/>
          <p14:tracePt t="22172" x="3236913" y="2894013"/>
          <p14:tracePt t="22180" x="3268663" y="2862263"/>
          <p14:tracePt t="22188" x="3284538" y="2838450"/>
          <p14:tracePt t="22197" x="3300413" y="2822575"/>
          <p14:tracePt t="22204" x="3308350" y="2790825"/>
          <p14:tracePt t="22212" x="3316288" y="2767013"/>
          <p14:tracePt t="22220" x="3324225" y="2751138"/>
          <p14:tracePt t="22228" x="3332163" y="2735263"/>
          <p14:tracePt t="22236" x="3340100" y="2711450"/>
          <p14:tracePt t="22244" x="3348038" y="2695575"/>
          <p14:tracePt t="22252" x="3355975" y="2671763"/>
          <p14:tracePt t="22260" x="3355975" y="2655888"/>
          <p14:tracePt t="22268" x="3363913" y="2640013"/>
          <p14:tracePt t="22276" x="3371850" y="2632075"/>
          <p14:tracePt t="22284" x="3371850" y="2616200"/>
          <p14:tracePt t="22292" x="3371850" y="2608263"/>
          <p14:tracePt t="22300" x="3379788" y="2608263"/>
          <p14:tracePt t="22556" x="3363913" y="2608263"/>
          <p14:tracePt t="22764" x="3371850" y="2608263"/>
          <p14:tracePt t="22780" x="3379788" y="2608263"/>
          <p14:tracePt t="22797" x="3387725" y="2616200"/>
          <p14:tracePt t="22804" x="3411538" y="2624138"/>
          <p14:tracePt t="22820" x="3419475" y="2632075"/>
          <p14:tracePt t="22828" x="3435350" y="2632075"/>
          <p14:tracePt t="22844" x="3443288" y="2632075"/>
          <p14:tracePt t="22852" x="3443288" y="2640013"/>
          <p14:tracePt t="22868" x="3451225" y="2640013"/>
          <p14:tracePt t="22892" x="3459163" y="2640013"/>
          <p14:tracePt t="22916" x="3467100" y="2640013"/>
          <p14:tracePt t="22925" x="3476625" y="2640013"/>
          <p14:tracePt t="22932" x="3484563" y="2647950"/>
          <p14:tracePt t="22941" x="3500438" y="2655888"/>
          <p14:tracePt t="22948" x="3508375" y="2655888"/>
          <p14:tracePt t="22957" x="3524250" y="2663825"/>
          <p14:tracePt t="22964" x="3532188" y="2671763"/>
          <p14:tracePt t="22972" x="3548063" y="2671763"/>
          <p14:tracePt t="22981" x="3563938" y="2679700"/>
          <p14:tracePt t="22989" x="3571875" y="2695575"/>
          <p14:tracePt t="22997" x="3587750" y="2695575"/>
          <p14:tracePt t="23004" x="3595688" y="2695575"/>
          <p14:tracePt t="23012" x="3603625" y="2711450"/>
          <p14:tracePt t="23020" x="3619500" y="2711450"/>
          <p14:tracePt t="23028" x="3619500" y="2719388"/>
          <p14:tracePt t="23036" x="3635375" y="2727325"/>
          <p14:tracePt t="23052" x="3643313" y="2735263"/>
          <p14:tracePt t="23060" x="3651250" y="2743200"/>
          <p14:tracePt t="23068" x="3659188" y="2751138"/>
          <p14:tracePt t="23076" x="3659188" y="2759075"/>
          <p14:tracePt t="23092" x="3667125" y="2767013"/>
          <p14:tracePt t="23100" x="3667125" y="2774950"/>
          <p14:tracePt t="23116" x="3675063" y="2774950"/>
          <p14:tracePt t="23124" x="3675063" y="2782888"/>
          <p14:tracePt t="23140" x="3675063" y="2790825"/>
          <p14:tracePt t="23148" x="3675063" y="2798763"/>
          <p14:tracePt t="23180" x="3675063" y="2806700"/>
          <p14:tracePt t="23188" x="3683000" y="2806700"/>
          <p14:tracePt t="23404" x="3683000" y="2814638"/>
          <p14:tracePt t="23420" x="3683000" y="2822575"/>
          <p14:tracePt t="23428" x="3683000" y="2830513"/>
          <p14:tracePt t="23452" x="3683000" y="2838450"/>
          <p14:tracePt t="23476" x="3683000" y="2846388"/>
          <p14:tracePt t="23484" x="3683000" y="2854325"/>
          <p14:tracePt t="27500" x="3683000" y="2862263"/>
          <p14:tracePt t="27508" x="3683000" y="2886075"/>
          <p14:tracePt t="27516" x="3683000" y="2894013"/>
          <p14:tracePt t="27524" x="3683000" y="2919413"/>
          <p14:tracePt t="27532" x="3683000" y="2935288"/>
          <p14:tracePt t="27540" x="3683000" y="2959100"/>
          <p14:tracePt t="27548" x="3683000" y="2974975"/>
          <p14:tracePt t="27556" x="3683000" y="2990850"/>
          <p14:tracePt t="27564" x="3683000" y="3006725"/>
          <p14:tracePt t="27572" x="3683000" y="3022600"/>
          <p14:tracePt t="27580" x="3683000" y="3038475"/>
          <p14:tracePt t="27588" x="3690938" y="3038475"/>
          <p14:tracePt t="27597" x="3690938" y="3046413"/>
          <p14:tracePt t="27613" x="3698875" y="3046413"/>
          <p14:tracePt t="27868" x="3698875" y="3054350"/>
          <p14:tracePt t="30052" x="3690938" y="3054350"/>
          <p14:tracePt t="30389" x="3683000" y="3046413"/>
          <p14:tracePt t="30397" x="3675063" y="3038475"/>
          <p14:tracePt t="30404" x="3667125" y="3030538"/>
          <p14:tracePt t="30412" x="3659188" y="3014663"/>
          <p14:tracePt t="30420" x="3659188" y="3006725"/>
          <p14:tracePt t="30428" x="3651250" y="2990850"/>
          <p14:tracePt t="30436" x="3643313" y="2974975"/>
          <p14:tracePt t="30444" x="3643313" y="2951163"/>
          <p14:tracePt t="30452" x="3635375" y="2943225"/>
          <p14:tracePt t="30460" x="3619500" y="2927350"/>
          <p14:tracePt t="30468" x="3619500" y="2909888"/>
          <p14:tracePt t="30476" x="3611563" y="2894013"/>
          <p14:tracePt t="30484" x="3603625" y="2878138"/>
          <p14:tracePt t="30492" x="3595688" y="2870200"/>
          <p14:tracePt t="30500" x="3579813" y="2846388"/>
          <p14:tracePt t="30508" x="3579813" y="2838450"/>
          <p14:tracePt t="30516" x="3571875" y="2830513"/>
          <p14:tracePt t="30524" x="3563938" y="2814638"/>
          <p14:tracePt t="30532" x="3556000" y="2798763"/>
          <p14:tracePt t="30540" x="3540125" y="2790825"/>
          <p14:tracePt t="30548" x="3532188" y="2782888"/>
          <p14:tracePt t="30556" x="3524250" y="2767013"/>
          <p14:tracePt t="30564" x="3524250" y="2759075"/>
          <p14:tracePt t="30572" x="3508375" y="2751138"/>
          <p14:tracePt t="30580" x="3500438" y="2743200"/>
          <p14:tracePt t="30588" x="3492500" y="2727325"/>
          <p14:tracePt t="30604" x="3484563" y="2711450"/>
          <p14:tracePt t="30612" x="3467100" y="2703513"/>
          <p14:tracePt t="30620" x="3459163" y="2695575"/>
          <p14:tracePt t="30628" x="3451225" y="2679700"/>
          <p14:tracePt t="30636" x="3443288" y="2671763"/>
          <p14:tracePt t="30644" x="3427413" y="2663825"/>
          <p14:tracePt t="30652" x="3411538" y="2655888"/>
          <p14:tracePt t="30660" x="3387725" y="2640013"/>
          <p14:tracePt t="30668" x="3371850" y="2624138"/>
          <p14:tracePt t="30676" x="3355975" y="2616200"/>
          <p14:tracePt t="30684" x="3324225" y="2600325"/>
          <p14:tracePt t="30692" x="3300413" y="2592388"/>
          <p14:tracePt t="30700" x="3284538" y="2576513"/>
          <p14:tracePt t="30709" x="3268663" y="2566988"/>
          <p14:tracePt t="30716" x="3244850" y="2559050"/>
          <p14:tracePt t="30724" x="3213100" y="2543175"/>
          <p14:tracePt t="30732" x="3205163" y="2535238"/>
          <p14:tracePt t="30740" x="3189288" y="2519363"/>
          <p14:tracePt t="30748" x="3157538" y="2511425"/>
          <p14:tracePt t="30756" x="3141663" y="2495550"/>
          <p14:tracePt t="30764" x="3133725" y="2479675"/>
          <p14:tracePt t="30772" x="3100388" y="2463800"/>
          <p14:tracePt t="30780" x="3084513" y="2455863"/>
          <p14:tracePt t="30788" x="3068638" y="2447925"/>
          <p14:tracePt t="30796" x="3044825" y="2432050"/>
          <p14:tracePt t="30805" x="3013075" y="2408238"/>
          <p14:tracePt t="30812" x="2989263" y="2392363"/>
          <p14:tracePt t="30820" x="2949575" y="2368550"/>
          <p14:tracePt t="30829" x="2925763" y="2352675"/>
          <p14:tracePt t="30836" x="2886075" y="2320925"/>
          <p14:tracePt t="30844" x="2862263" y="2312988"/>
          <p14:tracePt t="30852" x="2822575" y="2289175"/>
          <p14:tracePt t="30860" x="2798763" y="2257425"/>
          <p14:tracePt t="30868" x="2767013" y="2241550"/>
          <p14:tracePt t="30881" x="2741613" y="2216150"/>
          <p14:tracePt t="30884" x="2725738" y="2200275"/>
          <p14:tracePt t="30892" x="2709863" y="2192338"/>
          <p14:tracePt t="30900" x="2693988" y="2168525"/>
          <p14:tracePt t="30908" x="2678113" y="2160588"/>
          <p14:tracePt t="30916" x="2670175" y="2144713"/>
          <p14:tracePt t="30924" x="2662238" y="2136775"/>
          <p14:tracePt t="30932" x="2654300" y="2128838"/>
          <p14:tracePt t="30940" x="2630488" y="2120900"/>
          <p14:tracePt t="30948" x="2622550" y="2105025"/>
          <p14:tracePt t="30956" x="2614613" y="2089150"/>
          <p14:tracePt t="30964" x="2606675" y="2089150"/>
          <p14:tracePt t="30972" x="2598738" y="2081213"/>
          <p14:tracePt t="30981" x="2590800" y="2073275"/>
          <p14:tracePt t="30988" x="2582863" y="2065338"/>
          <p14:tracePt t="30997" x="2574925" y="2057400"/>
          <p14:tracePt t="31004" x="2566988" y="2057400"/>
          <p14:tracePt t="31012" x="2559050" y="2049463"/>
          <p14:tracePt t="31020" x="2551113" y="2041525"/>
          <p14:tracePt t="31028" x="2543175" y="2033588"/>
          <p14:tracePt t="31036" x="2535238" y="2033588"/>
          <p14:tracePt t="31044" x="2535238" y="2025650"/>
          <p14:tracePt t="31052" x="2527300" y="2025650"/>
          <p14:tracePt t="31060" x="2519363" y="2017713"/>
          <p14:tracePt t="31068" x="2519363" y="2009775"/>
          <p14:tracePt t="31158" x="2511425" y="2009775"/>
          <p14:tracePt t="31221" x="2495550" y="2009775"/>
          <p14:tracePt t="31700" x="2503488" y="2009775"/>
          <p14:tracePt t="32844" x="2511425" y="2009775"/>
          <p14:tracePt t="33404" x="2519363" y="2009775"/>
          <p14:tracePt t="33412" x="2519363" y="2017713"/>
          <p14:tracePt t="33420" x="2519363" y="2025650"/>
          <p14:tracePt t="33429" x="2527300" y="2025650"/>
          <p14:tracePt t="33436" x="2535238" y="2041525"/>
          <p14:tracePt t="33452" x="2535238" y="2049463"/>
          <p14:tracePt t="33460" x="2543175" y="2057400"/>
          <p14:tracePt t="33468" x="2551113" y="2065338"/>
          <p14:tracePt t="33476" x="2559050" y="2089150"/>
          <p14:tracePt t="33484" x="2566988" y="2097088"/>
          <p14:tracePt t="33492" x="2582863" y="2112963"/>
          <p14:tracePt t="33500" x="2582863" y="2128838"/>
          <p14:tracePt t="33508" x="2598738" y="2144713"/>
          <p14:tracePt t="33516" x="2606675" y="2160588"/>
          <p14:tracePt t="33524" x="2630488" y="2176463"/>
          <p14:tracePt t="33532" x="2646363" y="2200275"/>
          <p14:tracePt t="33540" x="2662238" y="2216150"/>
          <p14:tracePt t="33548" x="2686050" y="2249488"/>
          <p14:tracePt t="33556" x="2725738" y="2273300"/>
          <p14:tracePt t="33564" x="2751138" y="2289175"/>
          <p14:tracePt t="33572" x="2790825" y="2320925"/>
          <p14:tracePt t="33580" x="2822575" y="2336800"/>
          <p14:tracePt t="33588" x="2862263" y="2352675"/>
          <p14:tracePt t="33597" x="2886075" y="2368550"/>
          <p14:tracePt t="33604" x="2925763" y="2384425"/>
          <p14:tracePt t="33612" x="2941638" y="2392363"/>
          <p14:tracePt t="33620" x="2965450" y="2400300"/>
          <p14:tracePt t="33628" x="2981325" y="2400300"/>
          <p14:tracePt t="33636" x="3005138" y="2408238"/>
          <p14:tracePt t="33644" x="3021013" y="2416175"/>
          <p14:tracePt t="33652" x="3028950" y="2416175"/>
          <p14:tracePt t="33660" x="3036888" y="2416175"/>
          <p14:tracePt t="33668" x="3044825" y="2416175"/>
          <p14:tracePt t="33676" x="3052763" y="2416175"/>
          <p14:tracePt t="33684" x="3060700" y="2416175"/>
          <p14:tracePt t="33692" x="3068638" y="2416175"/>
          <p14:tracePt t="33700" x="3076575" y="2416175"/>
          <p14:tracePt t="33709" x="3084513" y="2416175"/>
          <p14:tracePt t="33724" x="3092450" y="2416175"/>
          <p14:tracePt t="33740" x="3100388" y="2416175"/>
          <p14:tracePt t="33756" x="3109913" y="2416175"/>
          <p14:tracePt t="33764" x="3109913" y="2408238"/>
          <p14:tracePt t="33772" x="3117850" y="2408238"/>
          <p14:tracePt t="33788" x="3133725" y="2400300"/>
          <p14:tracePt t="33804" x="3141663" y="2400300"/>
          <p14:tracePt t="33812" x="3149600" y="2400300"/>
          <p14:tracePt t="33820" x="3157538" y="2392363"/>
          <p14:tracePt t="33828" x="3165475" y="2392363"/>
          <p14:tracePt t="33836" x="3173413" y="2392363"/>
          <p14:tracePt t="33844" x="3181350" y="2384425"/>
          <p14:tracePt t="33852" x="3189288" y="2376488"/>
          <p14:tracePt t="33860" x="3197225" y="2376488"/>
          <p14:tracePt t="33868" x="3213100" y="2376488"/>
          <p14:tracePt t="33876" x="3221038" y="2368550"/>
          <p14:tracePt t="33884" x="3228975" y="2368550"/>
          <p14:tracePt t="33892" x="3228975" y="2360613"/>
          <p14:tracePt t="33900" x="3244850" y="2360613"/>
          <p14:tracePt t="33916" x="3252788" y="2360613"/>
          <p14:tracePt t="33948" x="3252788" y="2352675"/>
          <p14:tracePt t="33956" x="3260725" y="2352675"/>
          <p14:tracePt t="33988" x="3268663" y="2352675"/>
          <p14:tracePt t="34012" x="3284538" y="2352675"/>
          <p14:tracePt t="34028" x="3292475" y="2352675"/>
          <p14:tracePt t="34052" x="3300413" y="2344738"/>
          <p14:tracePt t="34060" x="3308350" y="2344738"/>
          <p14:tracePt t="34084" x="3316288" y="2344738"/>
          <p14:tracePt t="34116" x="3324225" y="2344738"/>
          <p14:tracePt t="34157" x="3340100" y="2344738"/>
          <p14:tracePt t="34404" x="3340100" y="2336800"/>
          <p14:tracePt t="34412" x="3340100" y="2328863"/>
          <p14:tracePt t="34428" x="3348038" y="2320925"/>
          <p14:tracePt t="34444" x="3355975" y="2312988"/>
          <p14:tracePt t="34460" x="3371850" y="2312988"/>
          <p14:tracePt t="34468" x="3371850" y="2305050"/>
          <p14:tracePt t="34484" x="3379788" y="2297113"/>
          <p14:tracePt t="35548" x="3363913" y="2297113"/>
          <p14:tracePt t="35572" x="3355975" y="2297113"/>
          <p14:tracePt t="35580" x="3348038" y="2297113"/>
          <p14:tracePt t="35596" x="3340100" y="2297113"/>
          <p14:tracePt t="35604" x="3340100" y="2305050"/>
          <p14:tracePt t="35613" x="3332163" y="2305050"/>
          <p14:tracePt t="35628" x="3316288" y="2305050"/>
          <p14:tracePt t="35644" x="3308350" y="2305050"/>
          <p14:tracePt t="35668" x="3300413" y="2305050"/>
          <p14:tracePt t="35676" x="3292475" y="2305050"/>
          <p14:tracePt t="35684" x="3292475" y="2312988"/>
          <p14:tracePt t="35692" x="3284538" y="2312988"/>
          <p14:tracePt t="35708" x="3276600" y="2312988"/>
          <p14:tracePt t="35716" x="3268663" y="2312988"/>
          <p14:tracePt t="35724" x="3260725" y="2312988"/>
          <p14:tracePt t="35732" x="3244850" y="2312988"/>
          <p14:tracePt t="35740" x="3236913" y="2312988"/>
          <p14:tracePt t="35756" x="3221038" y="2312988"/>
          <p14:tracePt t="35772" x="3213100" y="2320925"/>
          <p14:tracePt t="35788" x="3205163" y="2320925"/>
          <p14:tracePt t="36100" x="3221038" y="2320925"/>
          <p14:tracePt t="36116" x="3228975" y="2320925"/>
          <p14:tracePt t="36124" x="3236913" y="2320925"/>
          <p14:tracePt t="36140" x="3252788" y="2328863"/>
          <p14:tracePt t="36156" x="3260725" y="2328863"/>
          <p14:tracePt t="36164" x="3268663" y="2328863"/>
          <p14:tracePt t="36172" x="3268663" y="2336800"/>
          <p14:tracePt t="36180" x="3284538" y="2336800"/>
          <p14:tracePt t="36188" x="3292475" y="2336800"/>
          <p14:tracePt t="36197" x="3300413" y="2336800"/>
          <p14:tracePt t="36213" x="3308350" y="2336800"/>
          <p14:tracePt t="36236" x="3316288" y="2336800"/>
          <p14:tracePt t="36260" x="3324225" y="2336800"/>
          <p14:tracePt t="36276" x="3332163" y="2344738"/>
          <p14:tracePt t="36308" x="3340100" y="2344738"/>
          <p14:tracePt t="36332" x="3348038" y="2344738"/>
          <p14:tracePt t="36372" x="3355975" y="2344738"/>
          <p14:tracePt t="36380" x="3363913" y="2344738"/>
          <p14:tracePt t="36412" x="3371850" y="2344738"/>
          <p14:tracePt t="36436" x="3379788" y="2344738"/>
          <p14:tracePt t="36452" x="3387725" y="2344738"/>
          <p14:tracePt t="36484" x="3395663" y="2344738"/>
          <p14:tracePt t="36492" x="3403600" y="2344738"/>
          <p14:tracePt t="36526" x="3403600" y="2352675"/>
          <p14:tracePt t="36540" x="3411538" y="2352675"/>
          <p14:tracePt t="36589" x="3419475" y="2352675"/>
          <p14:tracePt t="36644" x="3427413" y="2352675"/>
          <p14:tracePt t="36652" x="3435350" y="2352675"/>
          <p14:tracePt t="36692" x="3435350" y="2360613"/>
          <p14:tracePt t="36716" x="3443288" y="2360613"/>
          <p14:tracePt t="36756" x="3451225" y="2360613"/>
          <p14:tracePt t="36796" x="3459163" y="2360613"/>
          <p14:tracePt t="36820" x="3467100" y="2360613"/>
          <p14:tracePt t="36860" x="3476625" y="2360613"/>
          <p14:tracePt t="36924" x="3484563" y="2360613"/>
          <p14:tracePt t="36956" x="3492500" y="2360613"/>
          <p14:tracePt t="37020" x="3500438" y="2360613"/>
          <p14:tracePt t="37028" x="3500438" y="2368550"/>
          <p14:tracePt t="37076" x="3508375" y="2368550"/>
          <p14:tracePt t="37204" x="3516313" y="2368550"/>
          <p14:tracePt t="37396" x="3524250" y="2368550"/>
          <p14:tracePt t="37452" x="3532188" y="2368550"/>
          <p14:tracePt t="37484" x="3540125" y="2368550"/>
          <p14:tracePt t="37509" x="3548063" y="2368550"/>
          <p14:tracePt t="37516" x="3548063" y="2376488"/>
          <p14:tracePt t="37548" x="3556000" y="2376488"/>
          <p14:tracePt t="37556" x="3563938" y="2376488"/>
          <p14:tracePt t="37572" x="3571875" y="2376488"/>
          <p14:tracePt t="37596" x="3571875" y="2384425"/>
          <p14:tracePt t="37604" x="3579813" y="2384425"/>
          <p14:tracePt t="37629" x="3587750" y="2384425"/>
          <p14:tracePt t="37660" x="3595688" y="2384425"/>
          <p14:tracePt t="37677" x="3603625" y="2384425"/>
          <p14:tracePt t="37692" x="3611563" y="2384425"/>
          <p14:tracePt t="37700" x="3619500" y="2384425"/>
          <p14:tracePt t="37708" x="3627438" y="2384425"/>
          <p14:tracePt t="37716" x="3635375" y="2392363"/>
          <p14:tracePt t="37724" x="3643313" y="2392363"/>
          <p14:tracePt t="37732" x="3651250" y="2392363"/>
          <p14:tracePt t="37740" x="3659188" y="2392363"/>
          <p14:tracePt t="37748" x="3667125" y="2392363"/>
          <p14:tracePt t="37764" x="3683000" y="2392363"/>
          <p14:tracePt t="37788" x="3690938" y="2392363"/>
          <p14:tracePt t="37804" x="3698875" y="2392363"/>
          <p14:tracePt t="37820" x="3706813" y="2392363"/>
          <p14:tracePt t="37828" x="3714750" y="2392363"/>
          <p14:tracePt t="37836" x="3722688" y="2392363"/>
          <p14:tracePt t="37844" x="3730625" y="2392363"/>
          <p14:tracePt t="37852" x="3738563" y="2392363"/>
          <p14:tracePt t="37860" x="3754438" y="2392363"/>
          <p14:tracePt t="37868" x="3762375" y="2392363"/>
          <p14:tracePt t="37876" x="3778250" y="2392363"/>
          <p14:tracePt t="37896" x="3810000" y="2392363"/>
          <p14:tracePt t="37900" x="3817938" y="2392363"/>
          <p14:tracePt t="37908" x="3825875" y="2392363"/>
          <p14:tracePt t="37916" x="3833813" y="2392363"/>
          <p14:tracePt t="37924" x="3851275" y="2392363"/>
          <p14:tracePt t="37932" x="3859213" y="2392363"/>
          <p14:tracePt t="37940" x="3867150" y="2392363"/>
          <p14:tracePt t="37948" x="3883025" y="2392363"/>
          <p14:tracePt t="37956" x="3890963" y="2392363"/>
          <p14:tracePt t="37964" x="3898900" y="2392363"/>
          <p14:tracePt t="37972" x="3914775" y="2392363"/>
          <p14:tracePt t="37980" x="3930650" y="2392363"/>
          <p14:tracePt t="37988" x="3954463" y="2392363"/>
          <p14:tracePt t="37996" x="3970338" y="2392363"/>
          <p14:tracePt t="38004" x="3986213" y="2392363"/>
          <p14:tracePt t="38012" x="4002088" y="2392363"/>
          <p14:tracePt t="38021" x="4025900" y="2392363"/>
          <p14:tracePt t="38028" x="4041775" y="2392363"/>
          <p14:tracePt t="38037" x="4049713" y="2392363"/>
          <p14:tracePt t="38044" x="4073525" y="2392363"/>
          <p14:tracePt t="38052" x="4089400" y="2392363"/>
          <p14:tracePt t="38060" x="4105275" y="2392363"/>
          <p14:tracePt t="38076" x="4121150" y="2392363"/>
          <p14:tracePt t="38092" x="4129088" y="2392363"/>
          <p14:tracePt t="38436" x="4113213" y="2392363"/>
          <p14:tracePt t="38468" x="4105275" y="2392363"/>
          <p14:tracePt t="38492" x="4097338" y="2392363"/>
          <p14:tracePt t="38516" x="4089400" y="2392363"/>
          <p14:tracePt t="38532" x="4081463" y="2392363"/>
          <p14:tracePt t="38548" x="4073525" y="2392363"/>
          <p14:tracePt t="38556" x="4065588" y="2392363"/>
          <p14:tracePt t="38564" x="4057650" y="2392363"/>
          <p14:tracePt t="38572" x="4033838" y="2392363"/>
          <p14:tracePt t="38581" x="4002088" y="2392363"/>
          <p14:tracePt t="38588" x="3946525" y="2392363"/>
          <p14:tracePt t="38597" x="3890963" y="2384425"/>
          <p14:tracePt t="38604" x="3817938" y="2376488"/>
          <p14:tracePt t="38613" x="3746500" y="2368550"/>
          <p14:tracePt t="38620" x="3683000" y="2360613"/>
          <p14:tracePt t="38628" x="3627438" y="2352675"/>
          <p14:tracePt t="38636" x="3579813" y="2352675"/>
          <p14:tracePt t="38644" x="3540125" y="2344738"/>
          <p14:tracePt t="38652" x="3508375" y="2344738"/>
          <p14:tracePt t="38660" x="3476625" y="2336800"/>
          <p14:tracePt t="38668" x="3459163" y="2336800"/>
          <p14:tracePt t="38676" x="3443288" y="2336800"/>
          <p14:tracePt t="38684" x="3427413" y="2336800"/>
          <p14:tracePt t="38693" x="3411538" y="2336800"/>
          <p14:tracePt t="38700" x="3403600" y="2328863"/>
          <p14:tracePt t="38709" x="3379788" y="2320925"/>
          <p14:tracePt t="38716" x="3363913" y="2320925"/>
          <p14:tracePt t="38725" x="3348038" y="2312988"/>
          <p14:tracePt t="38732" x="3332163" y="2305050"/>
          <p14:tracePt t="38741" x="3316288" y="2297113"/>
          <p14:tracePt t="38748" x="3300413" y="2297113"/>
          <p14:tracePt t="38756" x="3268663" y="2289175"/>
          <p14:tracePt t="38764" x="3244850" y="2281238"/>
          <p14:tracePt t="38772" x="3221038" y="2265363"/>
          <p14:tracePt t="38780" x="3189288" y="2257425"/>
          <p14:tracePt t="38788" x="3157538" y="2233613"/>
          <p14:tracePt t="38796" x="3125788" y="2216150"/>
          <p14:tracePt t="38804" x="3084513" y="2192338"/>
          <p14:tracePt t="38812" x="3060700" y="2184400"/>
          <p14:tracePt t="38820" x="3021013" y="2152650"/>
          <p14:tracePt t="38828" x="2989263" y="2136775"/>
          <p14:tracePt t="38836" x="2965450" y="2120900"/>
          <p14:tracePt t="38844" x="2925763" y="2097088"/>
          <p14:tracePt t="38852" x="2894013" y="2065338"/>
          <p14:tracePt t="38860" x="2846388" y="2041525"/>
          <p14:tracePt t="38868" x="2798763" y="2017713"/>
          <p14:tracePt t="38876" x="2767013" y="1985963"/>
          <p14:tracePt t="38884" x="2725738" y="1962150"/>
          <p14:tracePt t="38892" x="2662238" y="1954213"/>
          <p14:tracePt t="38900" x="2622550" y="1930400"/>
          <p14:tracePt t="38909" x="2582863" y="1914525"/>
          <p14:tracePt t="38916" x="2535238" y="1890713"/>
          <p14:tracePt t="38924" x="2495550" y="1873250"/>
          <p14:tracePt t="38932" x="2471738" y="1857375"/>
          <p14:tracePt t="38941" x="2455863" y="1849438"/>
          <p14:tracePt t="38948" x="2439988" y="1849438"/>
          <p14:tracePt t="38957" x="2424113" y="1841500"/>
          <p14:tracePt t="39212" x="2432050" y="1841500"/>
          <p14:tracePt t="39228" x="2439988" y="1841500"/>
          <p14:tracePt t="39701" x="2447925" y="1841500"/>
          <p14:tracePt t="40124" x="2455863" y="1841500"/>
          <p14:tracePt t="40277" x="2463800" y="1841500"/>
          <p14:tracePt t="40316" x="2471738" y="1841500"/>
          <p14:tracePt t="40356" x="2479675" y="1841500"/>
          <p14:tracePt t="40404" x="2487613" y="1841500"/>
          <p14:tracePt t="40452" x="2495550" y="1849438"/>
          <p14:tracePt t="40484" x="2503488" y="1849438"/>
          <p14:tracePt t="40492" x="2511425" y="1857375"/>
          <p14:tracePt t="40524" x="2519363" y="1857375"/>
          <p14:tracePt t="40556" x="2519363" y="1865313"/>
          <p14:tracePt t="40564" x="2527300" y="1865313"/>
          <p14:tracePt t="40596" x="2535238" y="1865313"/>
          <p14:tracePt t="40604" x="2535238" y="1873250"/>
          <p14:tracePt t="40612" x="2543175" y="1873250"/>
          <p14:tracePt t="40628" x="2551113" y="1881188"/>
          <p14:tracePt t="40636" x="2551113" y="1890713"/>
          <p14:tracePt t="40644" x="2559050" y="1890713"/>
          <p14:tracePt t="40652" x="2559050" y="1898650"/>
          <p14:tracePt t="40660" x="2566988" y="1898650"/>
          <p14:tracePt t="40668" x="2574925" y="1914525"/>
          <p14:tracePt t="40676" x="2582863" y="1930400"/>
          <p14:tracePt t="40684" x="2590800" y="1930400"/>
          <p14:tracePt t="40692" x="2598738" y="1946275"/>
          <p14:tracePt t="40700" x="2606675" y="1962150"/>
          <p14:tracePt t="40708" x="2614613" y="1970088"/>
          <p14:tracePt t="40716" x="2630488" y="1978025"/>
          <p14:tracePt t="40724" x="2646363" y="2001838"/>
          <p14:tracePt t="40732" x="2654300" y="2017713"/>
          <p14:tracePt t="40740" x="2670175" y="2033588"/>
          <p14:tracePt t="40748" x="2678113" y="2049463"/>
          <p14:tracePt t="40756" x="2701925" y="2065338"/>
          <p14:tracePt t="40764" x="2709863" y="2081213"/>
          <p14:tracePt t="40773" x="2725738" y="2097088"/>
          <p14:tracePt t="40780" x="2741613" y="2112963"/>
          <p14:tracePt t="40788" x="2751138" y="2128838"/>
          <p14:tracePt t="40796" x="2767013" y="2144713"/>
          <p14:tracePt t="40804" x="2782888" y="2152650"/>
          <p14:tracePt t="40812" x="2790825" y="2168525"/>
          <p14:tracePt t="40820" x="2806700" y="2176463"/>
          <p14:tracePt t="40828" x="2814638" y="2184400"/>
          <p14:tracePt t="40836" x="2830513" y="2184400"/>
          <p14:tracePt t="40844" x="2846388" y="2200275"/>
          <p14:tracePt t="40852" x="2846388" y="2208213"/>
          <p14:tracePt t="40860" x="2862263" y="2216150"/>
          <p14:tracePt t="40868" x="2870200" y="2224088"/>
          <p14:tracePt t="40876" x="2878138" y="2233613"/>
          <p14:tracePt t="40884" x="2886075" y="2241550"/>
          <p14:tracePt t="40892" x="2894013" y="2249488"/>
          <p14:tracePt t="40900" x="2909888" y="2265363"/>
          <p14:tracePt t="40908" x="2917825" y="2273300"/>
          <p14:tracePt t="40930" x="2941638" y="2305050"/>
          <p14:tracePt t="40932" x="2949575" y="2312988"/>
          <p14:tracePt t="40940" x="2957513" y="2328863"/>
          <p14:tracePt t="40948" x="2973388" y="2336800"/>
          <p14:tracePt t="40956" x="2981325" y="2352675"/>
          <p14:tracePt t="40964" x="2989263" y="2360613"/>
          <p14:tracePt t="40972" x="3005138" y="2376488"/>
          <p14:tracePt t="40980" x="3021013" y="2384425"/>
          <p14:tracePt t="40988" x="3028950" y="2392363"/>
          <p14:tracePt t="40996" x="3044825" y="2408238"/>
          <p14:tracePt t="41004" x="3060700" y="2416175"/>
          <p14:tracePt t="41013" x="3068638" y="2432050"/>
          <p14:tracePt t="41020" x="3076575" y="2439988"/>
          <p14:tracePt t="41028" x="3092450" y="2455863"/>
          <p14:tracePt t="41036" x="3100388" y="2471738"/>
          <p14:tracePt t="41044" x="3109913" y="2487613"/>
          <p14:tracePt t="41052" x="3117850" y="2503488"/>
          <p14:tracePt t="41060" x="3133725" y="2519363"/>
          <p14:tracePt t="41068" x="3141663" y="2527300"/>
          <p14:tracePt t="41076" x="3149600" y="2535238"/>
          <p14:tracePt t="41084" x="3165475" y="2543175"/>
          <p14:tracePt t="41092" x="3173413" y="2559050"/>
          <p14:tracePt t="41100" x="3189288" y="2566988"/>
          <p14:tracePt t="41108" x="3189288" y="2576513"/>
          <p14:tracePt t="41116" x="3205163" y="2584450"/>
          <p14:tracePt t="41124" x="3213100" y="2600325"/>
          <p14:tracePt t="41132" x="3228975" y="2600325"/>
          <p14:tracePt t="41140" x="3236913" y="2616200"/>
          <p14:tracePt t="41148" x="3244850" y="2616200"/>
          <p14:tracePt t="41156" x="3252788" y="2632075"/>
          <p14:tracePt t="41172" x="3260725" y="2640013"/>
          <p14:tracePt t="41180" x="3268663" y="2640013"/>
          <p14:tracePt t="41196" x="3268663" y="2647950"/>
          <p14:tracePt t="41556" x="3260725" y="2647950"/>
          <p14:tracePt t="41564" x="3252788" y="2647950"/>
          <p14:tracePt t="41588" x="3244850" y="2647950"/>
          <p14:tracePt t="41596" x="3236913" y="2640013"/>
          <p14:tracePt t="41613" x="3228975" y="2632075"/>
          <p14:tracePt t="41620" x="3228975" y="2624138"/>
          <p14:tracePt t="41628" x="3213100" y="2608263"/>
          <p14:tracePt t="41636" x="3213100" y="2600325"/>
          <p14:tracePt t="41644" x="3189288" y="2592388"/>
          <p14:tracePt t="41652" x="3181350" y="2576513"/>
          <p14:tracePt t="41660" x="3173413" y="2566988"/>
          <p14:tracePt t="41668" x="3157538" y="2543175"/>
          <p14:tracePt t="41676" x="3141663" y="2535238"/>
          <p14:tracePt t="41684" x="3125788" y="2519363"/>
          <p14:tracePt t="41692" x="3109913" y="2503488"/>
          <p14:tracePt t="41700" x="3092450" y="2479675"/>
          <p14:tracePt t="41708" x="3084513" y="2463800"/>
          <p14:tracePt t="41716" x="3060700" y="2439988"/>
          <p14:tracePt t="41724" x="3052763" y="2416175"/>
          <p14:tracePt t="41732" x="3044825" y="2400300"/>
          <p14:tracePt t="41740" x="3021013" y="2384425"/>
          <p14:tracePt t="41748" x="3005138" y="2360613"/>
          <p14:tracePt t="41756" x="2997200" y="2344738"/>
          <p14:tracePt t="41764" x="2981325" y="2328863"/>
          <p14:tracePt t="41772" x="2973388" y="2312988"/>
          <p14:tracePt t="41780" x="2957513" y="2297113"/>
          <p14:tracePt t="41788" x="2949575" y="2289175"/>
          <p14:tracePt t="41796" x="2933700" y="2281238"/>
          <p14:tracePt t="41804" x="2925763" y="2273300"/>
          <p14:tracePt t="41820" x="2917825" y="2265363"/>
          <p14:tracePt t="41869" x="2909888" y="2265363"/>
          <p14:tracePt t="41916" x="2894013" y="2257425"/>
          <p14:tracePt t="41924" x="2886075" y="2257425"/>
          <p14:tracePt t="41932" x="2878138" y="2249488"/>
          <p14:tracePt t="41940" x="2862263" y="2241550"/>
          <p14:tracePt t="41948" x="2846388" y="2233613"/>
          <p14:tracePt t="41956" x="2838450" y="2233613"/>
          <p14:tracePt t="41964" x="2822575" y="2216150"/>
          <p14:tracePt t="41972" x="2798763" y="2216150"/>
          <p14:tracePt t="41980" x="2782888" y="2208213"/>
          <p14:tracePt t="41988" x="2759075" y="2200275"/>
          <p14:tracePt t="41996" x="2751138" y="2184400"/>
          <p14:tracePt t="42004" x="2725738" y="2176463"/>
          <p14:tracePt t="42013" x="2717800" y="2160588"/>
          <p14:tracePt t="42020" x="2709863" y="2160588"/>
          <p14:tracePt t="42028" x="2693988" y="2144713"/>
          <p14:tracePt t="42037" x="2686050" y="2144713"/>
          <p14:tracePt t="42044" x="2678113" y="2128838"/>
          <p14:tracePt t="42052" x="2670175" y="2120900"/>
          <p14:tracePt t="42060" x="2662238" y="2112963"/>
          <p14:tracePt t="42068" x="2654300" y="2112963"/>
          <p14:tracePt t="42076" x="2646363" y="2097088"/>
          <p14:tracePt t="42092" x="2638425" y="2081213"/>
          <p14:tracePt t="42116" x="2638425" y="2073275"/>
          <p14:tracePt t="42132" x="2630488" y="2073275"/>
          <p14:tracePt t="42196" x="2630488" y="2065338"/>
          <p14:tracePt t="42596" x="2630488" y="2073275"/>
          <p14:tracePt t="42613" x="2638425" y="2073275"/>
          <p14:tracePt t="42620" x="2638425" y="2089150"/>
          <p14:tracePt t="42644" x="2638425" y="2097088"/>
          <p14:tracePt t="42652" x="2638425" y="2105025"/>
          <p14:tracePt t="42660" x="2638425" y="2112963"/>
          <p14:tracePt t="42676" x="2638425" y="2120900"/>
          <p14:tracePt t="42684" x="2638425" y="2128838"/>
          <p14:tracePt t="42692" x="2646363" y="2136775"/>
          <p14:tracePt t="43084" x="2646363" y="2128838"/>
          <p14:tracePt t="43092" x="2646363" y="2120900"/>
          <p14:tracePt t="43108" x="2646363" y="2112963"/>
          <p14:tracePt t="43124" x="2646363" y="2105025"/>
          <p14:tracePt t="43148" x="2646363" y="2097088"/>
          <p14:tracePt t="43212" x="2646363" y="2089150"/>
          <p14:tracePt t="43284" x="2646363" y="2081213"/>
          <p14:tracePt t="43292" x="2646363" y="2073275"/>
          <p14:tracePt t="43316" x="2646363" y="2065338"/>
          <p14:tracePt t="43340" x="2646363" y="2057400"/>
          <p14:tracePt t="43364" x="2646363" y="2049463"/>
          <p14:tracePt t="43372" x="2638425" y="2041525"/>
          <p14:tracePt t="43396" x="2638425" y="2033588"/>
          <p14:tracePt t="43413" x="2638425" y="2025650"/>
          <p14:tracePt t="43428" x="2630488" y="2025650"/>
          <p14:tracePt t="43445" x="2630488" y="2017713"/>
          <p14:tracePt t="43452" x="2622550" y="2017713"/>
          <p14:tracePt t="43460" x="2622550" y="2009775"/>
          <p14:tracePt t="43484" x="2622550" y="2001838"/>
          <p14:tracePt t="43604" x="2622550" y="1993900"/>
          <p14:tracePt t="43844" x="2630488" y="1993900"/>
          <p14:tracePt t="45436" x="2638425" y="1993900"/>
          <p14:tracePt t="45452" x="2662238" y="2001838"/>
          <p14:tracePt t="45460" x="2678113" y="2017713"/>
          <p14:tracePt t="45468" x="2701925" y="2033588"/>
          <p14:tracePt t="45476" x="2733675" y="2057400"/>
          <p14:tracePt t="45484" x="2751138" y="2081213"/>
          <p14:tracePt t="45492" x="2798763" y="2112963"/>
          <p14:tracePt t="45500" x="2846388" y="2152650"/>
          <p14:tracePt t="45508" x="2878138" y="2200275"/>
          <p14:tracePt t="45516" x="2957513" y="2257425"/>
          <p14:tracePt t="45524" x="3021013" y="2305050"/>
          <p14:tracePt t="45532" x="3060700" y="2376488"/>
          <p14:tracePt t="45540" x="3125788" y="2432050"/>
          <p14:tracePt t="45548" x="3157538" y="2503488"/>
          <p14:tracePt t="45556" x="3205163" y="2559050"/>
          <p14:tracePt t="45564" x="3244850" y="2640013"/>
          <p14:tracePt t="45572" x="3276600" y="2687638"/>
          <p14:tracePt t="45580" x="3300413" y="2759075"/>
          <p14:tracePt t="45588" x="3332163" y="2806700"/>
          <p14:tracePt t="45597" x="3355975" y="2846388"/>
          <p14:tracePt t="45604" x="3379788" y="2886075"/>
          <p14:tracePt t="45613" x="3403600" y="2919413"/>
          <p14:tracePt t="45620" x="3427413" y="2943225"/>
          <p14:tracePt t="45629" x="3451225" y="2974975"/>
          <p14:tracePt t="45636" x="3484563" y="2998788"/>
          <p14:tracePt t="45645" x="3532188" y="3014663"/>
          <p14:tracePt t="45652" x="3563938" y="3038475"/>
          <p14:tracePt t="45661" x="3595688" y="3054350"/>
          <p14:tracePt t="45668" x="3635375" y="3070225"/>
          <p14:tracePt t="45676" x="3659188" y="3070225"/>
          <p14:tracePt t="45684" x="3683000" y="3070225"/>
          <p14:tracePt t="45692" x="3706813" y="3070225"/>
          <p14:tracePt t="45700" x="3722688" y="3070225"/>
          <p14:tracePt t="45708" x="3738563" y="3062288"/>
          <p14:tracePt t="45716" x="3754438" y="3054350"/>
          <p14:tracePt t="45724" x="3770313" y="3038475"/>
          <p14:tracePt t="45732" x="3778250" y="3038475"/>
          <p14:tracePt t="45740" x="3786188" y="3030538"/>
          <p14:tracePt t="45748" x="3794125" y="3022600"/>
          <p14:tracePt t="45756" x="3794125" y="3014663"/>
          <p14:tracePt t="45764" x="3810000" y="3006725"/>
          <p14:tracePt t="45772" x="3810000" y="2998788"/>
          <p14:tracePt t="45780" x="3817938" y="2998788"/>
          <p14:tracePt t="45788" x="3817938" y="2990850"/>
          <p14:tracePt t="45804" x="3825875" y="2990850"/>
          <p14:tracePt t="45813" x="3833813" y="2990850"/>
          <p14:tracePt t="45844" x="3843338" y="2990850"/>
          <p14:tracePt t="45893" x="3851275" y="2990850"/>
          <p14:tracePt t="45932" x="3859213" y="2990850"/>
          <p14:tracePt t="45940" x="3867150" y="2990850"/>
          <p14:tracePt t="45972" x="3875088" y="2990850"/>
          <p14:tracePt t="46028" x="3883025" y="2990850"/>
          <p14:tracePt t="46060" x="3890963" y="2990850"/>
          <p14:tracePt t="46108" x="3898900" y="2990850"/>
          <p14:tracePt t="46116" x="3906838" y="2990850"/>
          <p14:tracePt t="46148" x="3914775" y="2990850"/>
          <p14:tracePt t="46172" x="3930650" y="2990850"/>
          <p14:tracePt t="46188" x="3946525" y="2990850"/>
          <p14:tracePt t="46196" x="3954463" y="2990850"/>
          <p14:tracePt t="46204" x="3970338" y="2990850"/>
          <p14:tracePt t="46212" x="3994150" y="2990850"/>
          <p14:tracePt t="46220" x="4002088" y="2990850"/>
          <p14:tracePt t="46228" x="4025900" y="2990850"/>
          <p14:tracePt t="46236" x="4041775" y="2990850"/>
          <p14:tracePt t="46244" x="4057650" y="2990850"/>
          <p14:tracePt t="46252" x="4073525" y="2990850"/>
          <p14:tracePt t="46260" x="4089400" y="2990850"/>
          <p14:tracePt t="46268" x="4097338" y="2990850"/>
          <p14:tracePt t="46276" x="4105275" y="2990850"/>
          <p14:tracePt t="46284" x="4113213" y="2990850"/>
          <p14:tracePt t="46292" x="4129088" y="2990850"/>
          <p14:tracePt t="46308" x="4137025" y="2990850"/>
          <p14:tracePt t="46316" x="4144963" y="2990850"/>
          <p14:tracePt t="46324" x="4152900" y="2990850"/>
          <p14:tracePt t="46340" x="4160838" y="2990850"/>
          <p14:tracePt t="46348" x="4176713" y="2990850"/>
          <p14:tracePt t="46356" x="4176713" y="2998788"/>
          <p14:tracePt t="46364" x="4184650" y="2998788"/>
          <p14:tracePt t="46372" x="4210050" y="2998788"/>
          <p14:tracePt t="46380" x="4225925" y="2998788"/>
          <p14:tracePt t="46388" x="4233863" y="2998788"/>
          <p14:tracePt t="46396" x="4241800" y="2998788"/>
          <p14:tracePt t="46404" x="4257675" y="3006725"/>
          <p14:tracePt t="46413" x="4273550" y="3006725"/>
          <p14:tracePt t="46420" x="4281488" y="3006725"/>
          <p14:tracePt t="46428" x="4297363" y="3006725"/>
          <p14:tracePt t="46436" x="4305300" y="3006725"/>
          <p14:tracePt t="46445" x="4329113" y="3006725"/>
          <p14:tracePt t="46452" x="4337050" y="3006725"/>
          <p14:tracePt t="46460" x="4352925" y="3006725"/>
          <p14:tracePt t="46468" x="4368800" y="3006725"/>
          <p14:tracePt t="46476" x="4376738" y="3006725"/>
          <p14:tracePt t="46484" x="4400550" y="3006725"/>
          <p14:tracePt t="46492" x="4416425" y="3006725"/>
          <p14:tracePt t="46500" x="4432300" y="3006725"/>
          <p14:tracePt t="46508" x="4448175" y="3006725"/>
          <p14:tracePt t="46516" x="4471988" y="3014663"/>
          <p14:tracePt t="46524" x="4495800" y="3014663"/>
          <p14:tracePt t="46532" x="4511675" y="3014663"/>
          <p14:tracePt t="46540" x="4527550" y="3014663"/>
          <p14:tracePt t="46548" x="4551363" y="3022600"/>
          <p14:tracePt t="46556" x="4567238" y="3022600"/>
          <p14:tracePt t="46564" x="4576763" y="3022600"/>
          <p14:tracePt t="46572" x="4584700" y="3022600"/>
          <p14:tracePt t="46580" x="4600575" y="3030538"/>
          <p14:tracePt t="46588" x="4608513" y="3030538"/>
          <p14:tracePt t="46604" x="4616450" y="3030538"/>
          <p14:tracePt t="46613" x="4624388" y="3030538"/>
          <p14:tracePt t="46628" x="4632325" y="3030538"/>
          <p14:tracePt t="46652" x="4640263" y="3030538"/>
          <p14:tracePt t="46676" x="4656138" y="3030538"/>
          <p14:tracePt t="46684" x="4664075" y="3030538"/>
          <p14:tracePt t="46692" x="4672013" y="3030538"/>
          <p14:tracePt t="46700" x="4687888" y="3038475"/>
          <p14:tracePt t="46708" x="4703763" y="3038475"/>
          <p14:tracePt t="46716" x="4711700" y="3046413"/>
          <p14:tracePt t="46724" x="4735513" y="3046413"/>
          <p14:tracePt t="46732" x="4751388" y="3046413"/>
          <p14:tracePt t="46740" x="4775200" y="3054350"/>
          <p14:tracePt t="46748" x="4799013" y="3062288"/>
          <p14:tracePt t="46757" x="4830763" y="3070225"/>
          <p14:tracePt t="46764" x="4854575" y="3070225"/>
          <p14:tracePt t="46772" x="4878388" y="3078163"/>
          <p14:tracePt t="46780" x="4894263" y="3078163"/>
          <p14:tracePt t="46789" x="4918075" y="3078163"/>
          <p14:tracePt t="46796" x="4951413" y="3086100"/>
          <p14:tracePt t="46804" x="4975225" y="3086100"/>
          <p14:tracePt t="46813" x="5006975" y="3101975"/>
          <p14:tracePt t="46820" x="5030788" y="3101975"/>
          <p14:tracePt t="46828" x="5062538" y="3101975"/>
          <p14:tracePt t="46836" x="5086350" y="3109913"/>
          <p14:tracePt t="46844" x="5110163" y="3109913"/>
          <p14:tracePt t="46852" x="5133975" y="3109913"/>
          <p14:tracePt t="46860" x="5149850" y="3117850"/>
          <p14:tracePt t="46868" x="5173663" y="3117850"/>
          <p14:tracePt t="46876" x="5189538" y="3117850"/>
          <p14:tracePt t="46884" x="5205413" y="3125788"/>
          <p14:tracePt t="46892" x="5221288" y="3125788"/>
          <p14:tracePt t="46900" x="5229225" y="3125788"/>
          <p14:tracePt t="46908" x="5253038" y="3125788"/>
          <p14:tracePt t="46916" x="5260975" y="3125788"/>
          <p14:tracePt t="46924" x="5276850" y="3125788"/>
          <p14:tracePt t="46932" x="5292725" y="3133725"/>
          <p14:tracePt t="46940" x="5300663" y="3133725"/>
          <p14:tracePt t="46948" x="5318125" y="3149600"/>
          <p14:tracePt t="46956" x="5334000" y="3149600"/>
          <p14:tracePt t="46964" x="5341938" y="3149600"/>
          <p14:tracePt t="46972" x="5357813" y="3149600"/>
          <p14:tracePt t="46980" x="5365750" y="3149600"/>
          <p14:tracePt t="46988" x="5373688" y="3149600"/>
          <p14:tracePt t="46996" x="5381625" y="3149600"/>
          <p14:tracePt t="47004" x="5389563" y="3157538"/>
          <p14:tracePt t="47013" x="5397500" y="3157538"/>
          <p14:tracePt t="47028" x="5405438" y="3165475"/>
          <p14:tracePt t="47044" x="5413375" y="3165475"/>
          <p14:tracePt t="47060" x="5421313" y="3165475"/>
          <p14:tracePt t="47076" x="5429250" y="3165475"/>
          <p14:tracePt t="47096" x="5437188" y="3165475"/>
          <p14:tracePt t="47108" x="5445125" y="3173413"/>
          <p14:tracePt t="47124" x="5453063" y="3173413"/>
          <p14:tracePt t="47132" x="5461000" y="3173413"/>
          <p14:tracePt t="47156" x="5468938" y="3173413"/>
          <p14:tracePt t="47308" x="5461000" y="3173413"/>
          <p14:tracePt t="47340" x="5461000" y="3157538"/>
          <p14:tracePt t="47356" x="5461000" y="3149600"/>
          <p14:tracePt t="47372" x="5461000" y="3141663"/>
          <p14:tracePt t="47380" x="5461000" y="3133725"/>
          <p14:tracePt t="47388" x="5461000" y="3125788"/>
          <p14:tracePt t="47395" x="5468938" y="3125788"/>
          <p14:tracePt t="47404" x="5468938" y="3117850"/>
          <p14:tracePt t="47420" x="5468938" y="3101975"/>
          <p14:tracePt t="47436" x="5468938" y="3094038"/>
          <p14:tracePt t="47460" x="5461000" y="3086100"/>
          <p14:tracePt t="47468" x="5453063" y="3078163"/>
          <p14:tracePt t="47484" x="5437188" y="3078163"/>
          <p14:tracePt t="47492" x="5429250" y="3070225"/>
          <p14:tracePt t="47500" x="5413375" y="3062288"/>
          <p14:tracePt t="47508" x="5397500" y="3062288"/>
          <p14:tracePt t="47516" x="5389563" y="3054350"/>
          <p14:tracePt t="47524" x="5365750" y="3054350"/>
          <p14:tracePt t="47532" x="5357813" y="3046413"/>
          <p14:tracePt t="47540" x="5349875" y="3046413"/>
          <p14:tracePt t="47548" x="5334000" y="3046413"/>
          <p14:tracePt t="47556" x="5326063" y="3046413"/>
          <p14:tracePt t="47572" x="5310188" y="3046413"/>
          <p14:tracePt t="47588" x="5300663" y="3046413"/>
          <p14:tracePt t="47604" x="5284788" y="3046413"/>
          <p14:tracePt t="47620" x="5276850" y="3046413"/>
          <p14:tracePt t="47644" x="5260975" y="3046413"/>
          <p14:tracePt t="47660" x="5245100" y="3046413"/>
          <p14:tracePt t="47668" x="5237163" y="3046413"/>
          <p14:tracePt t="47684" x="5221288" y="3046413"/>
          <p14:tracePt t="47692" x="5205413" y="3046413"/>
          <p14:tracePt t="47700" x="5189538" y="3046413"/>
          <p14:tracePt t="47708" x="5173663" y="3046413"/>
          <p14:tracePt t="47716" x="5165725" y="3046413"/>
          <p14:tracePt t="47724" x="5149850" y="3046413"/>
          <p14:tracePt t="47732" x="5126038" y="3046413"/>
          <p14:tracePt t="47740" x="5102225" y="3046413"/>
          <p14:tracePt t="47748" x="5078413" y="3054350"/>
          <p14:tracePt t="47756" x="5054600" y="3054350"/>
          <p14:tracePt t="47764" x="5022850" y="3054350"/>
          <p14:tracePt t="47772" x="4983163" y="3062288"/>
          <p14:tracePt t="47780" x="4959350" y="3062288"/>
          <p14:tracePt t="47788" x="4933950" y="3062288"/>
          <p14:tracePt t="47796" x="4902200" y="3062288"/>
          <p14:tracePt t="47804" x="4870450" y="3062288"/>
          <p14:tracePt t="47812" x="4846638" y="3062288"/>
          <p14:tracePt t="47820" x="4822825" y="3062288"/>
          <p14:tracePt t="47828" x="4799013" y="3062288"/>
          <p14:tracePt t="47836" x="4783138" y="3062288"/>
          <p14:tracePt t="47844" x="4767263" y="3054350"/>
          <p14:tracePt t="47852" x="4751388" y="3054350"/>
          <p14:tracePt t="47860" x="4727575" y="3054350"/>
          <p14:tracePt t="47868" x="4711700" y="3054350"/>
          <p14:tracePt t="47880" x="4695825" y="3046413"/>
          <p14:tracePt t="47884" x="4687888" y="3046413"/>
          <p14:tracePt t="47892" x="4672013" y="3038475"/>
          <p14:tracePt t="47900" x="4664075" y="3038475"/>
          <p14:tracePt t="47908" x="4648200" y="3030538"/>
          <p14:tracePt t="47916" x="4640263" y="3030538"/>
          <p14:tracePt t="47924" x="4632325" y="3030538"/>
          <p14:tracePt t="47932" x="4624388" y="3030538"/>
          <p14:tracePt t="47940" x="4616450" y="3022600"/>
          <p14:tracePt t="48012" x="4616450" y="3014663"/>
          <p14:tracePt t="48028" x="4616450" y="3006725"/>
          <p14:tracePt t="48036" x="4616450" y="2998788"/>
          <p14:tracePt t="48060" x="4624388" y="2990850"/>
          <p14:tracePt t="48069" x="4632325" y="2990850"/>
          <p14:tracePt t="48076" x="4640263" y="2990850"/>
          <p14:tracePt t="48084" x="4648200" y="2990850"/>
          <p14:tracePt t="48092" x="4648200" y="2982913"/>
          <p14:tracePt t="48100" x="4656138" y="2982913"/>
          <p14:tracePt t="48108" x="4656138" y="2974975"/>
          <p14:tracePt t="48116" x="4664075" y="2974975"/>
          <p14:tracePt t="48124" x="4672013" y="2974975"/>
          <p14:tracePt t="48132" x="4679950" y="2974975"/>
          <p14:tracePt t="48148" x="4687888" y="2974975"/>
          <p14:tracePt t="48156" x="4695825" y="2974975"/>
          <p14:tracePt t="48164" x="4703763" y="2974975"/>
          <p14:tracePt t="48172" x="4711700" y="2974975"/>
          <p14:tracePt t="48180" x="4727575" y="2974975"/>
          <p14:tracePt t="48188" x="4735513" y="2974975"/>
          <p14:tracePt t="48195" x="4759325" y="2974975"/>
          <p14:tracePt t="48204" x="4775200" y="2974975"/>
          <p14:tracePt t="48212" x="4799013" y="2974975"/>
          <p14:tracePt t="48220" x="4822825" y="2982913"/>
          <p14:tracePt t="48228" x="4846638" y="2990850"/>
          <p14:tracePt t="48236" x="4862513" y="2990850"/>
          <p14:tracePt t="48244" x="4878388" y="2990850"/>
          <p14:tracePt t="48253" x="4894263" y="2998788"/>
          <p14:tracePt t="48260" x="4910138" y="2998788"/>
          <p14:tracePt t="48268" x="4933950" y="2998788"/>
          <p14:tracePt t="48276" x="4959350" y="2998788"/>
          <p14:tracePt t="48284" x="4975225" y="3006725"/>
          <p14:tracePt t="48292" x="4983163" y="3014663"/>
          <p14:tracePt t="48300" x="4999038" y="3014663"/>
          <p14:tracePt t="48308" x="5006975" y="3014663"/>
          <p14:tracePt t="48316" x="5022850" y="3014663"/>
          <p14:tracePt t="48324" x="5030788" y="3014663"/>
          <p14:tracePt t="48332" x="5046663" y="3014663"/>
          <p14:tracePt t="48340" x="5062538" y="3014663"/>
          <p14:tracePt t="48348" x="5070475" y="3022600"/>
          <p14:tracePt t="48356" x="5078413" y="3022600"/>
          <p14:tracePt t="48364" x="5086350" y="3022600"/>
          <p14:tracePt t="48372" x="5102225" y="3022600"/>
          <p14:tracePt t="48380" x="5110163" y="3022600"/>
          <p14:tracePt t="48388" x="5118100" y="3022600"/>
          <p14:tracePt t="48404" x="5126038" y="3022600"/>
          <p14:tracePt t="49108" x="5118100" y="3022600"/>
          <p14:tracePt t="49124" x="5102225" y="3022600"/>
          <p14:tracePt t="49140" x="5094288" y="3022600"/>
          <p14:tracePt t="49173" x="5086350" y="3022600"/>
          <p14:tracePt t="49180" x="5086350" y="3014663"/>
          <p14:tracePt t="49197" x="5086350" y="3006725"/>
          <p14:tracePt t="49212" x="5086350" y="2998788"/>
          <p14:tracePt t="49220" x="5086350" y="2990850"/>
          <p14:tracePt t="49228" x="5094288" y="2982913"/>
          <p14:tracePt t="49236" x="5102225" y="2974975"/>
          <p14:tracePt t="49244" x="5102225" y="2967038"/>
          <p14:tracePt t="49252" x="5110163" y="2959100"/>
          <p14:tracePt t="49260" x="5133975" y="2951163"/>
          <p14:tracePt t="49268" x="5141913" y="2943225"/>
          <p14:tracePt t="49276" x="5157788" y="2927350"/>
          <p14:tracePt t="49284" x="5173663" y="2919413"/>
          <p14:tracePt t="49292" x="5197475" y="2901950"/>
          <p14:tracePt t="49300" x="5205413" y="2901950"/>
          <p14:tracePt t="49308" x="5229225" y="2886075"/>
          <p14:tracePt t="49316" x="5253038" y="2878138"/>
          <p14:tracePt t="49324" x="5260975" y="2878138"/>
          <p14:tracePt t="49332" x="5276850" y="2870200"/>
          <p14:tracePt t="49340" x="5292725" y="2870200"/>
          <p14:tracePt t="49348" x="5300663" y="2870200"/>
          <p14:tracePt t="49356" x="5310188" y="2870200"/>
          <p14:tracePt t="49364" x="5318125" y="2870200"/>
          <p14:tracePt t="49372" x="5326063" y="2870200"/>
          <p14:tracePt t="49380" x="5334000" y="2862263"/>
          <p14:tracePt t="49388" x="5341938" y="2862263"/>
          <p14:tracePt t="49396" x="5349875" y="2862263"/>
          <p14:tracePt t="49413" x="5357813" y="2862263"/>
          <p14:tracePt t="49420" x="5373688" y="2862263"/>
          <p14:tracePt t="49428" x="5373688" y="2870200"/>
          <p14:tracePt t="49436" x="5389563" y="2878138"/>
          <p14:tracePt t="49444" x="5413375" y="2886075"/>
          <p14:tracePt t="49452" x="5429250" y="2894013"/>
          <p14:tracePt t="49460" x="5453063" y="2909888"/>
          <p14:tracePt t="49468" x="5468938" y="2927350"/>
          <p14:tracePt t="49476" x="5484813" y="2935288"/>
          <p14:tracePt t="49484" x="5500688" y="2943225"/>
          <p14:tracePt t="49492" x="5508625" y="2951163"/>
          <p14:tracePt t="49500" x="5516563" y="2959100"/>
          <p14:tracePt t="49508" x="5524500" y="2974975"/>
          <p14:tracePt t="49516" x="5532438" y="2974975"/>
          <p14:tracePt t="49525" x="5532438" y="2982913"/>
          <p14:tracePt t="49540" x="5532438" y="2990850"/>
          <p14:tracePt t="49548" x="5540375" y="2990850"/>
          <p14:tracePt t="49572" x="5540375" y="2998788"/>
          <p14:tracePt t="49988" x="5524500" y="2998788"/>
          <p14:tracePt t="50004" x="5524500" y="3006725"/>
          <p14:tracePt t="50020" x="5516563" y="3006725"/>
          <p14:tracePt t="50084" x="5508625" y="3006725"/>
          <p14:tracePt t="50140" x="5500688" y="3006725"/>
          <p14:tracePt t="50316" x="5492750" y="3014663"/>
          <p14:tracePt t="50356" x="5484813" y="3014663"/>
          <p14:tracePt t="50396" x="5484813" y="3022600"/>
          <p14:tracePt t="50597" x="5468938" y="3022600"/>
          <p14:tracePt t="51484" x="5461000" y="3022600"/>
          <p14:tracePt t="51516" x="5453063" y="3022600"/>
          <p14:tracePt t="51524" x="5445125" y="3022600"/>
          <p14:tracePt t="51532" x="5429250" y="3030538"/>
          <p14:tracePt t="51548" x="5421313" y="3030538"/>
          <p14:tracePt t="51564" x="5405438" y="3030538"/>
          <p14:tracePt t="51580" x="5405438" y="3038475"/>
          <p14:tracePt t="51588" x="5397500" y="3038475"/>
          <p14:tracePt t="51604" x="5389563" y="3038475"/>
          <p14:tracePt t="51612" x="5381625" y="3038475"/>
          <p14:tracePt t="51628" x="5373688" y="3038475"/>
          <p14:tracePt t="51636" x="5365750" y="3038475"/>
          <p14:tracePt t="51645" x="5357813" y="3038475"/>
          <p14:tracePt t="51652" x="5349875" y="3038475"/>
          <p14:tracePt t="51661" x="5341938" y="3038475"/>
          <p14:tracePt t="51668" x="5334000" y="3038475"/>
          <p14:tracePt t="51676" x="5310188" y="3038475"/>
          <p14:tracePt t="51684" x="5300663" y="3038475"/>
          <p14:tracePt t="51692" x="5276850" y="3038475"/>
          <p14:tracePt t="51700" x="5260975" y="3038475"/>
          <p14:tracePt t="51708" x="5237163" y="3038475"/>
          <p14:tracePt t="51716" x="5205413" y="3046413"/>
          <p14:tracePt t="51724" x="5181600" y="3054350"/>
          <p14:tracePt t="51732" x="5141913" y="3062288"/>
          <p14:tracePt t="51740" x="5110163" y="3070225"/>
          <p14:tracePt t="51748" x="5086350" y="3070225"/>
          <p14:tracePt t="51756" x="5054600" y="3078163"/>
          <p14:tracePt t="51764" x="5030788" y="3078163"/>
          <p14:tracePt t="51772" x="5006975" y="3078163"/>
          <p14:tracePt t="51780" x="4983163" y="3078163"/>
          <p14:tracePt t="51788" x="4967288" y="3078163"/>
          <p14:tracePt t="51796" x="4943475" y="3078163"/>
          <p14:tracePt t="51804" x="4926013" y="3078163"/>
          <p14:tracePt t="51812" x="4918075" y="3078163"/>
          <p14:tracePt t="51820" x="4910138" y="3078163"/>
          <p14:tracePt t="51828" x="4902200" y="3078163"/>
          <p14:tracePt t="51836" x="4886325" y="3078163"/>
          <p14:tracePt t="51844" x="4878388" y="3078163"/>
          <p14:tracePt t="51852" x="4862513" y="3078163"/>
          <p14:tracePt t="51860" x="4846638" y="3078163"/>
          <p14:tracePt t="51868" x="4838700" y="3078163"/>
          <p14:tracePt t="51876" x="4830763" y="3078163"/>
          <p14:tracePt t="51884" x="4822825" y="3078163"/>
          <p14:tracePt t="51892" x="4806950" y="3078163"/>
          <p14:tracePt t="51900" x="4799013" y="3078163"/>
          <p14:tracePt t="51908" x="4791075" y="3070225"/>
          <p14:tracePt t="51916" x="4783138" y="3070225"/>
          <p14:tracePt t="51924" x="4775200" y="3070225"/>
          <p14:tracePt t="51932" x="4767263" y="3070225"/>
          <p14:tracePt t="51940" x="4751388" y="3062288"/>
          <p14:tracePt t="51948" x="4743450" y="3054350"/>
          <p14:tracePt t="51956" x="4727575" y="3046413"/>
          <p14:tracePt t="51964" x="4711700" y="3046413"/>
          <p14:tracePt t="51972" x="4695825" y="3038475"/>
          <p14:tracePt t="51980" x="4687888" y="3030538"/>
          <p14:tracePt t="51988" x="4672013" y="3030538"/>
          <p14:tracePt t="51996" x="4656138" y="3022600"/>
          <p14:tracePt t="52004" x="4656138" y="3014663"/>
          <p14:tracePt t="52012" x="4640263" y="3014663"/>
          <p14:tracePt t="52020" x="4632325" y="3014663"/>
          <p14:tracePt t="52028" x="4624388" y="3006725"/>
          <p14:tracePt t="52060" x="4616450" y="3006725"/>
          <p14:tracePt t="52172" x="4616450" y="3014663"/>
          <p14:tracePt t="52188" x="4624388" y="3014663"/>
          <p14:tracePt t="52204" x="4632325" y="3014663"/>
          <p14:tracePt t="52244" x="4640263" y="3014663"/>
          <p14:tracePt t="52268" x="4648200" y="3022600"/>
          <p14:tracePt t="52284" x="4656138" y="3022600"/>
          <p14:tracePt t="52300" x="4664075" y="3030538"/>
          <p14:tracePt t="52316" x="4672013" y="3030538"/>
          <p14:tracePt t="52324" x="4679950" y="3030538"/>
          <p14:tracePt t="52332" x="4687888" y="3030538"/>
          <p14:tracePt t="52340" x="4695825" y="3038475"/>
          <p14:tracePt t="52348" x="4703763" y="3038475"/>
          <p14:tracePt t="52356" x="4711700" y="3038475"/>
          <p14:tracePt t="52364" x="4727575" y="3038475"/>
          <p14:tracePt t="52380" x="4743450" y="3046413"/>
          <p14:tracePt t="52388" x="4751388" y="3046413"/>
          <p14:tracePt t="52396" x="4759325" y="3054350"/>
          <p14:tracePt t="52404" x="4767263" y="3054350"/>
          <p14:tracePt t="52412" x="4775200" y="3054350"/>
          <p14:tracePt t="52420" x="4783138" y="3054350"/>
          <p14:tracePt t="52428" x="4799013" y="3054350"/>
          <p14:tracePt t="52436" x="4806950" y="3054350"/>
          <p14:tracePt t="52444" x="4814888" y="3062288"/>
          <p14:tracePt t="52452" x="4830763" y="3062288"/>
          <p14:tracePt t="52460" x="4854575" y="3062288"/>
          <p14:tracePt t="52468" x="4870450" y="3062288"/>
          <p14:tracePt t="52476" x="4886325" y="3070225"/>
          <p14:tracePt t="52484" x="4910138" y="3070225"/>
          <p14:tracePt t="52492" x="4926013" y="3078163"/>
          <p14:tracePt t="52500" x="4959350" y="3078163"/>
          <p14:tracePt t="52508" x="4983163" y="3078163"/>
          <p14:tracePt t="52516" x="5006975" y="3078163"/>
          <p14:tracePt t="52524" x="5030788" y="3078163"/>
          <p14:tracePt t="52532" x="5062538" y="3078163"/>
          <p14:tracePt t="52540" x="5086350" y="3094038"/>
          <p14:tracePt t="52548" x="5110163" y="3094038"/>
          <p14:tracePt t="52556" x="5133975" y="3094038"/>
          <p14:tracePt t="52564" x="5165725" y="3094038"/>
          <p14:tracePt t="52572" x="5181600" y="3094038"/>
          <p14:tracePt t="52580" x="5213350" y="3094038"/>
          <p14:tracePt t="52588" x="5237163" y="3094038"/>
          <p14:tracePt t="52596" x="5253038" y="3094038"/>
          <p14:tracePt t="52604" x="5268913" y="3094038"/>
          <p14:tracePt t="52613" x="5276850" y="3101975"/>
          <p14:tracePt t="52620" x="5292725" y="3101975"/>
          <p14:tracePt t="52628" x="5300663" y="3101975"/>
          <p14:tracePt t="52636" x="5318125" y="3101975"/>
          <p14:tracePt t="52644" x="5334000" y="3101975"/>
          <p14:tracePt t="52652" x="5349875" y="3101975"/>
          <p14:tracePt t="52660" x="5373688" y="3101975"/>
          <p14:tracePt t="52668" x="5397500" y="3101975"/>
          <p14:tracePt t="52676" x="5421313" y="3101975"/>
          <p14:tracePt t="52684" x="5453063" y="3101975"/>
          <p14:tracePt t="52692" x="5476875" y="3101975"/>
          <p14:tracePt t="52700" x="5508625" y="3101975"/>
          <p14:tracePt t="52708" x="5524500" y="3101975"/>
          <p14:tracePt t="52716" x="5556250" y="3101975"/>
          <p14:tracePt t="52724" x="5580063" y="3101975"/>
          <p14:tracePt t="52732" x="5603875" y="3101975"/>
          <p14:tracePt t="52740" x="5627688" y="3101975"/>
          <p14:tracePt t="52748" x="5651500" y="3101975"/>
          <p14:tracePt t="52756" x="5676900" y="3101975"/>
          <p14:tracePt t="52764" x="5700713" y="3101975"/>
          <p14:tracePt t="52772" x="5724525" y="3101975"/>
          <p14:tracePt t="52780" x="5740400" y="3101975"/>
          <p14:tracePt t="52788" x="5748338" y="3101975"/>
          <p14:tracePt t="52796" x="5764213" y="3101975"/>
          <p14:tracePt t="52804" x="5772150" y="3101975"/>
          <p14:tracePt t="52812" x="5780088" y="3101975"/>
          <p14:tracePt t="52820" x="5788025" y="3101975"/>
          <p14:tracePt t="52836" x="5795963" y="3101975"/>
          <p14:tracePt t="52852" x="5803900" y="3101975"/>
          <p14:tracePt t="52876" x="5811838" y="3101975"/>
          <p14:tracePt t="52892" x="5827713" y="3101975"/>
          <p14:tracePt t="52908" x="5835650" y="3101975"/>
          <p14:tracePt t="52916" x="5843588" y="3101975"/>
          <p14:tracePt t="52929" x="5851525" y="3101975"/>
          <p14:tracePt t="52932" x="5859463" y="3101975"/>
          <p14:tracePt t="52964" x="5867400" y="3101975"/>
          <p14:tracePt t="53052" x="5875338" y="3101975"/>
          <p14:tracePt t="53076" x="5883275" y="3101975"/>
          <p14:tracePt t="53092" x="5891213" y="3101975"/>
          <p14:tracePt t="53100" x="5907088" y="3101975"/>
          <p14:tracePt t="53108" x="5922963" y="3101975"/>
          <p14:tracePt t="53116" x="5938838" y="3101975"/>
          <p14:tracePt t="53124" x="5954713" y="3101975"/>
          <p14:tracePt t="53132" x="5978525" y="3101975"/>
          <p14:tracePt t="53140" x="6010275" y="3101975"/>
          <p14:tracePt t="53148" x="6043613" y="3101975"/>
          <p14:tracePt t="53156" x="6075363" y="3101975"/>
          <p14:tracePt t="53164" x="6107113" y="3101975"/>
          <p14:tracePt t="53172" x="6146800" y="3101975"/>
          <p14:tracePt t="53180" x="6186488" y="3101975"/>
          <p14:tracePt t="53188" x="6218238" y="3101975"/>
          <p14:tracePt t="53196" x="6257925" y="3109913"/>
          <p14:tracePt t="53204" x="6289675" y="3109913"/>
          <p14:tracePt t="53212" x="6321425" y="3109913"/>
          <p14:tracePt t="53220" x="6345238" y="3109913"/>
          <p14:tracePt t="53228" x="6369050" y="3109913"/>
          <p14:tracePt t="53236" x="6384925" y="3109913"/>
          <p14:tracePt t="53244" x="6410325" y="3109913"/>
          <p14:tracePt t="53252" x="6426200" y="3109913"/>
          <p14:tracePt t="53260" x="6434138" y="3109913"/>
          <p14:tracePt t="53268" x="6450013" y="3109913"/>
          <p14:tracePt t="53284" x="6457950" y="3109913"/>
          <p14:tracePt t="54373" x="6465888" y="3109913"/>
          <p14:tracePt t="54396" x="6473825" y="3109913"/>
          <p14:tracePt t="54404" x="6481763" y="3109913"/>
          <p14:tracePt t="54420" x="6489700" y="3109913"/>
          <p14:tracePt t="54436" x="6505575" y="3109913"/>
          <p14:tracePt t="54452" x="6513513" y="3109913"/>
          <p14:tracePt t="54460" x="6529388" y="3109913"/>
          <p14:tracePt t="54468" x="6537325" y="3109913"/>
          <p14:tracePt t="54476" x="6545263" y="3117850"/>
          <p14:tracePt t="54484" x="6561138" y="3117850"/>
          <p14:tracePt t="54492" x="6569075" y="3117850"/>
          <p14:tracePt t="54500" x="6584950" y="3125788"/>
          <p14:tracePt t="54508" x="6592888" y="3125788"/>
          <p14:tracePt t="54516" x="6600825" y="3125788"/>
          <p14:tracePt t="54524" x="6608763" y="3125788"/>
          <p14:tracePt t="54532" x="6624638" y="3125788"/>
          <p14:tracePt t="54540" x="6632575" y="3125788"/>
          <p14:tracePt t="54548" x="6640513" y="3125788"/>
          <p14:tracePt t="54556" x="6648450" y="3125788"/>
          <p14:tracePt t="54564" x="6656388" y="3133725"/>
          <p14:tracePt t="54572" x="6672263" y="3133725"/>
          <p14:tracePt t="54580" x="6680200" y="3133725"/>
          <p14:tracePt t="54588" x="6696075" y="3133725"/>
          <p14:tracePt t="54596" x="6711950" y="3133725"/>
          <p14:tracePt t="54604" x="6719888" y="3133725"/>
          <p14:tracePt t="54612" x="6735763" y="3133725"/>
          <p14:tracePt t="54620" x="6743700" y="3141663"/>
          <p14:tracePt t="54628" x="6759575" y="3141663"/>
          <p14:tracePt t="54644" x="6769100" y="3141663"/>
          <p14:tracePt t="55468" x="6777038" y="3141663"/>
          <p14:tracePt t="55484" x="6792913" y="3141663"/>
          <p14:tracePt t="55493" x="6800850" y="3141663"/>
          <p14:tracePt t="55500" x="6816725" y="3141663"/>
          <p14:tracePt t="55508" x="6824663" y="3141663"/>
          <p14:tracePt t="55516" x="6832600" y="3141663"/>
          <p14:tracePt t="55525" x="6840538" y="3141663"/>
          <p14:tracePt t="55532" x="6864350" y="3141663"/>
          <p14:tracePt t="55548" x="6872288" y="3141663"/>
          <p14:tracePt t="55556" x="6880225" y="3141663"/>
          <p14:tracePt t="55973" x="6888163" y="3141663"/>
          <p14:tracePt t="55988" x="6896100" y="3141663"/>
          <p14:tracePt t="56004" x="6904038" y="3141663"/>
          <p14:tracePt t="56020" x="6911975" y="3141663"/>
          <p14:tracePt t="56028" x="6919913" y="3141663"/>
          <p14:tracePt t="56044" x="6927850" y="3141663"/>
          <p14:tracePt t="56060" x="6935788" y="3141663"/>
          <p14:tracePt t="56069" x="6943725" y="3141663"/>
          <p14:tracePt t="56085" x="6951663" y="3141663"/>
          <p14:tracePt t="56101" x="6959600" y="3141663"/>
          <p14:tracePt t="56124" x="6967538" y="3141663"/>
          <p14:tracePt t="56172" x="6975475" y="3141663"/>
          <p14:tracePt t="56228" x="6975475" y="3149600"/>
          <p14:tracePt t="56324" x="6967538" y="3149600"/>
          <p14:tracePt t="56340" x="6959600" y="3149600"/>
          <p14:tracePt t="56356" x="6951663" y="3157538"/>
          <p14:tracePt t="56364" x="6943725" y="3157538"/>
          <p14:tracePt t="56372" x="6935788" y="3157538"/>
          <p14:tracePt t="56380" x="6927850" y="3165475"/>
          <p14:tracePt t="56395" x="6919913" y="3165475"/>
          <p14:tracePt t="56404" x="6911975" y="3165475"/>
          <p14:tracePt t="56413" x="6904038" y="3165475"/>
          <p14:tracePt t="56420" x="6896100" y="3165475"/>
          <p14:tracePt t="56428" x="6888163" y="3165475"/>
          <p14:tracePt t="56444" x="6880225" y="3165475"/>
          <p14:tracePt t="56452" x="6872288" y="3165475"/>
          <p14:tracePt t="56468" x="6864350" y="3165475"/>
          <p14:tracePt t="56484" x="6856413" y="3165475"/>
          <p14:tracePt t="56508" x="6848475" y="3165475"/>
          <p14:tracePt t="56524" x="6840538" y="3165475"/>
          <p14:tracePt t="56532" x="6832600" y="3165475"/>
          <p14:tracePt t="56548" x="6824663" y="3165475"/>
          <p14:tracePt t="56580" x="6824663" y="3157538"/>
          <p14:tracePt t="56588" x="6816725" y="3149600"/>
          <p14:tracePt t="56629" x="6808788" y="3149600"/>
          <p14:tracePt t="56644" x="6808788" y="3141663"/>
          <p14:tracePt t="56684" x="6800850" y="3141663"/>
          <p14:tracePt t="56692" x="6800850" y="3133725"/>
          <p14:tracePt t="56716" x="6800850" y="3125788"/>
          <p14:tracePt t="56724" x="6800850" y="3117850"/>
          <p14:tracePt t="56741" x="6800850" y="3109913"/>
          <p14:tracePt t="56764" x="6800850" y="3101975"/>
          <p14:tracePt t="56788" x="6800850" y="3094038"/>
          <p14:tracePt t="56796" x="6800850" y="3086100"/>
          <p14:tracePt t="56828" x="6800850" y="3078163"/>
          <p14:tracePt t="56844" x="6800850" y="3070225"/>
          <p14:tracePt t="56860" x="6808788" y="3062288"/>
          <p14:tracePt t="56868" x="6808788" y="3054350"/>
          <p14:tracePt t="56884" x="6808788" y="3046413"/>
          <p14:tracePt t="56892" x="6816725" y="3046413"/>
          <p14:tracePt t="56900" x="6816725" y="3038475"/>
          <p14:tracePt t="56916" x="6816725" y="3030538"/>
          <p14:tracePt t="56932" x="6824663" y="3022600"/>
          <p14:tracePt t="56940" x="6832600" y="3022600"/>
          <p14:tracePt t="56948" x="6832600" y="3014663"/>
          <p14:tracePt t="56973" x="6840538" y="3014663"/>
          <p14:tracePt t="56980" x="6840538" y="3006725"/>
          <p14:tracePt t="56996" x="6840538" y="2998788"/>
          <p14:tracePt t="57004" x="6848475" y="2990850"/>
          <p14:tracePt t="57020" x="6848475" y="2982913"/>
          <p14:tracePt t="57029" x="6856413" y="2974975"/>
          <p14:tracePt t="57036" x="6864350" y="2967038"/>
          <p14:tracePt t="57044" x="6864350" y="2959100"/>
          <p14:tracePt t="57052" x="6872288" y="2959100"/>
          <p14:tracePt t="57060" x="6872288" y="2943225"/>
          <p14:tracePt t="57068" x="6880225" y="2943225"/>
          <p14:tracePt t="57076" x="6888163" y="2935288"/>
          <p14:tracePt t="57084" x="6888163" y="2927350"/>
          <p14:tracePt t="57092" x="6896100" y="2919413"/>
          <p14:tracePt t="57100" x="6904038" y="2919413"/>
          <p14:tracePt t="57108" x="6911975" y="2909888"/>
          <p14:tracePt t="57132" x="6919913" y="2901950"/>
          <p14:tracePt t="57148" x="6927850" y="2901950"/>
          <p14:tracePt t="57164" x="6935788" y="2901950"/>
          <p14:tracePt t="57172" x="6943725" y="2901950"/>
          <p14:tracePt t="57204" x="6951663" y="2901950"/>
          <p14:tracePt t="57228" x="6959600" y="2901950"/>
          <p14:tracePt t="57252" x="6967538" y="2901950"/>
          <p14:tracePt t="57260" x="6975475" y="2901950"/>
          <p14:tracePt t="57276" x="6983413" y="2901950"/>
          <p14:tracePt t="57292" x="6991350" y="2901950"/>
          <p14:tracePt t="57820" x="6983413" y="2901950"/>
          <p14:tracePt t="57916" x="6975475" y="2901950"/>
          <p14:tracePt t="57932" x="6967538" y="2901950"/>
          <p14:tracePt t="58068" x="6959600" y="2901950"/>
          <p14:tracePt t="58076" x="6951663" y="2901950"/>
          <p14:tracePt t="58100" x="6943725" y="2901950"/>
          <p14:tracePt t="58132" x="6935788" y="2909888"/>
          <p14:tracePt t="58148" x="6927850" y="2909888"/>
          <p14:tracePt t="58156" x="6919913" y="2909888"/>
          <p14:tracePt t="58164" x="6919913" y="2919413"/>
          <p14:tracePt t="58172" x="6911975" y="2919413"/>
          <p14:tracePt t="58180" x="6911975" y="2935288"/>
          <p14:tracePt t="58188" x="6904038" y="2943225"/>
          <p14:tracePt t="58196" x="6888163" y="2967038"/>
          <p14:tracePt t="58204" x="6880225" y="2982913"/>
          <p14:tracePt t="58212" x="6872288" y="2998788"/>
          <p14:tracePt t="58220" x="6856413" y="3014663"/>
          <p14:tracePt t="58228" x="6832600" y="3038475"/>
          <p14:tracePt t="58236" x="6816725" y="3054350"/>
          <p14:tracePt t="58244" x="6792913" y="3086100"/>
          <p14:tracePt t="58252" x="6769100" y="3109913"/>
          <p14:tracePt t="58260" x="6743700" y="3141663"/>
          <p14:tracePt t="58268" x="6727825" y="3173413"/>
          <p14:tracePt t="58276" x="6704013" y="3205163"/>
          <p14:tracePt t="58284" x="6688138" y="3236913"/>
          <p14:tracePt t="58292" x="6656388" y="3262313"/>
          <p14:tracePt t="58300" x="6640513" y="3294063"/>
          <p14:tracePt t="58308" x="6624638" y="3302000"/>
          <p14:tracePt t="58316" x="6616700" y="3325813"/>
          <p14:tracePt t="58324" x="6600825" y="3341688"/>
          <p14:tracePt t="58332" x="6592888" y="3341688"/>
          <p14:tracePt t="58340" x="6584950" y="3349625"/>
          <p14:tracePt t="58348" x="6584950" y="3357563"/>
          <p14:tracePt t="58460" x="6592888" y="3357563"/>
          <p14:tracePt t="58484" x="6592888" y="3365500"/>
          <p14:tracePt t="58508" x="6592888" y="3389313"/>
          <p14:tracePt t="58516" x="6592888" y="3397250"/>
          <p14:tracePt t="58524" x="6592888" y="3421063"/>
          <p14:tracePt t="58532" x="6592888" y="3444875"/>
          <p14:tracePt t="58540" x="6592888" y="3468688"/>
          <p14:tracePt t="58548" x="6592888" y="3500438"/>
          <p14:tracePt t="58556" x="6592888" y="3540125"/>
          <p14:tracePt t="58564" x="6584950" y="3579813"/>
          <p14:tracePt t="58572" x="6584950" y="3613150"/>
          <p14:tracePt t="58580" x="6584950" y="3636963"/>
          <p14:tracePt t="58588" x="6584950" y="3676650"/>
          <p14:tracePt t="58596" x="6600825" y="3700463"/>
          <p14:tracePt t="58604" x="6616700" y="3724275"/>
          <p14:tracePt t="58613" x="6624638" y="3740150"/>
          <p14:tracePt t="58620" x="6632575" y="3748088"/>
          <p14:tracePt t="58629" x="6632575" y="3756025"/>
          <p14:tracePt t="59117" x="6632575" y="3763963"/>
          <p14:tracePt t="59132" x="6632575" y="3779838"/>
          <p14:tracePt t="59148" x="6632575" y="3787775"/>
          <p14:tracePt t="59164" x="6632575" y="3803650"/>
          <p14:tracePt t="59180" x="6632575" y="3811588"/>
          <p14:tracePt t="59188" x="6632575" y="3819525"/>
          <p14:tracePt t="59196" x="6632575" y="3827463"/>
          <p14:tracePt t="59204" x="6632575" y="3835400"/>
          <p14:tracePt t="59212" x="6624638" y="3843338"/>
          <p14:tracePt t="59220" x="6624638" y="3859213"/>
          <p14:tracePt t="59229" x="6616700" y="3867150"/>
          <p14:tracePt t="59237" x="6616700" y="3883025"/>
          <p14:tracePt t="59244" x="6616700" y="3890963"/>
          <p14:tracePt t="59252" x="6616700" y="3898900"/>
          <p14:tracePt t="59260" x="6608763" y="3914775"/>
          <p14:tracePt t="59269" x="6608763" y="3930650"/>
          <p14:tracePt t="59276" x="6600825" y="3938588"/>
          <p14:tracePt t="59284" x="6600825" y="3948113"/>
          <p14:tracePt t="59292" x="6600825" y="3956050"/>
          <p14:tracePt t="59308" x="6600825" y="3963988"/>
          <p14:tracePt t="59316" x="6600825" y="3971925"/>
          <p14:tracePt t="59324" x="6600825" y="3979863"/>
          <p14:tracePt t="59340" x="6592888" y="3995738"/>
          <p14:tracePt t="59348" x="6584950" y="4011613"/>
          <p14:tracePt t="59356" x="6584950" y="4019550"/>
          <p14:tracePt t="59364" x="6584950" y="4027488"/>
          <p14:tracePt t="59372" x="6577013" y="4051300"/>
          <p14:tracePt t="59380" x="6577013" y="4067175"/>
          <p14:tracePt t="59388" x="6569075" y="4083050"/>
          <p14:tracePt t="59396" x="6561138" y="4098925"/>
          <p14:tracePt t="59404" x="6561138" y="4114800"/>
          <p14:tracePt t="59413" x="6561138" y="4130675"/>
          <p14:tracePt t="59420" x="6561138" y="4146550"/>
          <p14:tracePt t="59429" x="6553200" y="4154488"/>
          <p14:tracePt t="59436" x="6553200" y="4162425"/>
          <p14:tracePt t="59444" x="6553200" y="4178300"/>
          <p14:tracePt t="60236" x="6561138" y="4178300"/>
          <p14:tracePt t="60748" x="6569075" y="4178300"/>
          <p14:tracePt t="60844" x="6569075" y="4170363"/>
          <p14:tracePt t="60852" x="6577013" y="4162425"/>
          <p14:tracePt t="60868" x="6584950" y="4162425"/>
          <p14:tracePt t="60876" x="6584950" y="4154488"/>
          <p14:tracePt t="60884" x="6584950" y="4146550"/>
          <p14:tracePt t="60896" x="6584950" y="4138613"/>
          <p14:tracePt t="60900" x="6592888" y="4138613"/>
          <p14:tracePt t="60908" x="6592888" y="4130675"/>
          <p14:tracePt t="60924" x="6592888" y="4122738"/>
          <p14:tracePt t="60932" x="6600825" y="4122738"/>
          <p14:tracePt t="60940" x="6600825" y="4114800"/>
          <p14:tracePt t="60948" x="6600825" y="4106863"/>
          <p14:tracePt t="60956" x="6592888" y="4106863"/>
          <p14:tracePt t="60964" x="6584950" y="4098925"/>
          <p14:tracePt t="60972" x="6569075" y="4090988"/>
          <p14:tracePt t="60980" x="6553200" y="4090988"/>
          <p14:tracePt t="60988" x="6529388" y="4083050"/>
          <p14:tracePt t="60996" x="6513513" y="4083050"/>
          <p14:tracePt t="61004" x="6489700" y="4083050"/>
          <p14:tracePt t="61012" x="6450013" y="4083050"/>
          <p14:tracePt t="61020" x="6410325" y="4083050"/>
          <p14:tracePt t="61028" x="6345238" y="4083050"/>
          <p14:tracePt t="61036" x="6273800" y="4083050"/>
          <p14:tracePt t="61044" x="6194425" y="4098925"/>
          <p14:tracePt t="61052" x="6099175" y="4106863"/>
          <p14:tracePt t="61060" x="5986463" y="4122738"/>
          <p14:tracePt t="61068" x="5883275" y="4146550"/>
          <p14:tracePt t="61076" x="5764213" y="4162425"/>
          <p14:tracePt t="61084" x="5611813" y="4194175"/>
          <p14:tracePt t="61092" x="5453063" y="4217988"/>
          <p14:tracePt t="61100" x="5292725" y="4225925"/>
          <p14:tracePt t="61108" x="5126038" y="4249738"/>
          <p14:tracePt t="61116" x="4943475" y="4265613"/>
          <p14:tracePt t="61124" x="4767263" y="4281488"/>
          <p14:tracePt t="61132" x="4592638" y="4281488"/>
          <p14:tracePt t="61140" x="4416425" y="4281488"/>
          <p14:tracePt t="61148" x="4257675" y="4281488"/>
          <p14:tracePt t="61156" x="4121150" y="4265613"/>
          <p14:tracePt t="61164" x="4002088" y="4257675"/>
          <p14:tracePt t="61172" x="3906838" y="4233863"/>
          <p14:tracePt t="61180" x="3817938" y="4210050"/>
          <p14:tracePt t="61188" x="3754438" y="4170363"/>
          <p14:tracePt t="61196" x="3690938" y="4146550"/>
          <p14:tracePt t="61204" x="3643313" y="4122738"/>
          <p14:tracePt t="61212" x="3619500" y="4106863"/>
          <p14:tracePt t="61220" x="3595688" y="4083050"/>
          <p14:tracePt t="61229" x="3563938" y="4067175"/>
          <p14:tracePt t="61236" x="3540125" y="4051300"/>
          <p14:tracePt t="61244" x="3516313" y="4035425"/>
          <p14:tracePt t="61252" x="3492500" y="4019550"/>
          <p14:tracePt t="61260" x="3451225" y="3995738"/>
          <p14:tracePt t="61268" x="3419475" y="3963988"/>
          <p14:tracePt t="61276" x="3371850" y="3948113"/>
          <p14:tracePt t="61284" x="3316288" y="3922713"/>
          <p14:tracePt t="61292" x="3260725" y="3906838"/>
          <p14:tracePt t="61300" x="3213100" y="3890963"/>
          <p14:tracePt t="61308" x="3149600" y="3875088"/>
          <p14:tracePt t="61316" x="3092450" y="3859213"/>
          <p14:tracePt t="61324" x="3036888" y="3851275"/>
          <p14:tracePt t="61332" x="2989263" y="3843338"/>
          <p14:tracePt t="61340" x="2933700" y="3843338"/>
          <p14:tracePt t="61348" x="2909888" y="3843338"/>
          <p14:tracePt t="61356" x="2878138" y="3843338"/>
          <p14:tracePt t="61364" x="2870200" y="3843338"/>
          <p14:tracePt t="61372" x="2862263" y="3843338"/>
          <p14:tracePt t="61388" x="2862263" y="3835400"/>
          <p14:tracePt t="61396" x="2862263" y="3827463"/>
          <p14:tracePt t="61412" x="2870200" y="3827463"/>
          <p14:tracePt t="61420" x="2878138" y="3819525"/>
          <p14:tracePt t="61429" x="2878138" y="3811588"/>
          <p14:tracePt t="61436" x="2886075" y="3803650"/>
          <p14:tracePt t="61444" x="2901950" y="3787775"/>
          <p14:tracePt t="61452" x="2901950" y="3771900"/>
          <p14:tracePt t="61460" x="2917825" y="3756025"/>
          <p14:tracePt t="61468" x="2925763" y="3740150"/>
          <p14:tracePt t="61476" x="2949575" y="3724275"/>
          <p14:tracePt t="61484" x="2957513" y="3708400"/>
          <p14:tracePt t="61492" x="2965450" y="3684588"/>
          <p14:tracePt t="61500" x="2989263" y="3676650"/>
          <p14:tracePt t="61508" x="2997200" y="3660775"/>
          <p14:tracePt t="61516" x="3005138" y="3644900"/>
          <p14:tracePt t="61524" x="3013075" y="3644900"/>
          <p14:tracePt t="61532" x="3013075" y="3636963"/>
          <p14:tracePt t="61540" x="3021013" y="3636963"/>
          <p14:tracePt t="61580" x="3021013" y="3652838"/>
          <p14:tracePt t="61588" x="2997200" y="3684588"/>
          <p14:tracePt t="61596" x="2989263" y="3732213"/>
          <p14:tracePt t="61604" x="2973388" y="3787775"/>
          <p14:tracePt t="61612" x="2965450" y="3851275"/>
          <p14:tracePt t="61620" x="2957513" y="3914775"/>
          <p14:tracePt t="61629" x="2949575" y="3995738"/>
          <p14:tracePt t="61636" x="2933700" y="4059238"/>
          <p14:tracePt t="61644" x="2925763" y="4122738"/>
          <p14:tracePt t="61652" x="2909888" y="4194175"/>
          <p14:tracePt t="61660" x="2894013" y="4249738"/>
          <p14:tracePt t="61668" x="2886075" y="4298950"/>
          <p14:tracePt t="61676" x="2878138" y="4346575"/>
          <p14:tracePt t="61684" x="2862263" y="4394200"/>
          <p14:tracePt t="61692" x="2854325" y="4425950"/>
          <p14:tracePt t="61700" x="2846388" y="4449763"/>
          <p14:tracePt t="61708" x="2846388" y="4465638"/>
          <p14:tracePt t="61716" x="2830513" y="4473575"/>
          <p14:tracePt t="61732" x="2830513" y="4481513"/>
          <p14:tracePt t="61821" x="2830513" y="4489450"/>
          <p14:tracePt t="61836" x="2830513" y="4505325"/>
          <p14:tracePt t="61845" x="2830513" y="4521200"/>
          <p14:tracePt t="61852" x="2830513" y="4537075"/>
          <p14:tracePt t="61860" x="2822575" y="4552950"/>
          <p14:tracePt t="61868" x="2822575" y="4576763"/>
          <p14:tracePt t="61876" x="2814638" y="4592638"/>
          <p14:tracePt t="61884" x="2814638" y="4608513"/>
          <p14:tracePt t="61892" x="2814638" y="4624388"/>
          <p14:tracePt t="61900" x="2814638" y="4633913"/>
          <p14:tracePt t="61908" x="2814638" y="4641850"/>
          <p14:tracePt t="61916" x="2806700" y="4641850"/>
          <p14:tracePt t="62020" x="2798763" y="4641850"/>
          <p14:tracePt t="62028" x="2790825" y="4641850"/>
          <p14:tracePt t="62060" x="2790825" y="4633913"/>
          <p14:tracePt t="62076" x="2782888" y="4624388"/>
          <p14:tracePt t="62092" x="2782888" y="4616450"/>
          <p14:tracePt t="62100" x="2782888" y="4608513"/>
          <p14:tracePt t="62108" x="2774950" y="4600575"/>
          <p14:tracePt t="62116" x="2774950" y="4584700"/>
          <p14:tracePt t="62124" x="2767013" y="4576763"/>
          <p14:tracePt t="62132" x="2767013" y="4560888"/>
          <p14:tracePt t="62140" x="2767013" y="4545013"/>
          <p14:tracePt t="62148" x="2767013" y="4529138"/>
          <p14:tracePt t="62156" x="2767013" y="4513263"/>
          <p14:tracePt t="62164" x="2767013" y="4505325"/>
          <p14:tracePt t="62172" x="2767013" y="4489450"/>
          <p14:tracePt t="62180" x="2774950" y="4481513"/>
          <p14:tracePt t="62188" x="2798763" y="4465638"/>
          <p14:tracePt t="62196" x="2814638" y="4465638"/>
          <p14:tracePt t="62204" x="2830513" y="4457700"/>
          <p14:tracePt t="62212" x="2854325" y="4457700"/>
          <p14:tracePt t="62220" x="2870200" y="4449763"/>
          <p14:tracePt t="62229" x="2894013" y="4449763"/>
          <p14:tracePt t="62236" x="2909888" y="4449763"/>
          <p14:tracePt t="62244" x="2933700" y="4449763"/>
          <p14:tracePt t="62252" x="2957513" y="4457700"/>
          <p14:tracePt t="62260" x="2989263" y="4465638"/>
          <p14:tracePt t="62268" x="3013075" y="4481513"/>
          <p14:tracePt t="62276" x="3052763" y="4497388"/>
          <p14:tracePt t="62284" x="3076575" y="4513263"/>
          <p14:tracePt t="62292" x="3117850" y="4537075"/>
          <p14:tracePt t="62300" x="3125788" y="4552950"/>
          <p14:tracePt t="62308" x="3133725" y="4576763"/>
          <p14:tracePt t="62316" x="3141663" y="4584700"/>
          <p14:tracePt t="62324" x="3141663" y="4592638"/>
          <p14:tracePt t="62333" x="3141663" y="4600575"/>
          <p14:tracePt t="62340" x="3141663" y="4608513"/>
          <p14:tracePt t="62348" x="3133725" y="4616450"/>
          <p14:tracePt t="62356" x="3117850" y="4616450"/>
          <p14:tracePt t="62364" x="3109913" y="4616450"/>
          <p14:tracePt t="62372" x="3092450" y="4616450"/>
          <p14:tracePt t="62380" x="3084513" y="4624388"/>
          <p14:tracePt t="62388" x="3068638" y="4624388"/>
          <p14:tracePt t="62396" x="3044825" y="4624388"/>
          <p14:tracePt t="62404" x="3021013" y="4624388"/>
          <p14:tracePt t="62412" x="3005138" y="4624388"/>
          <p14:tracePt t="62420" x="2981325" y="4624388"/>
          <p14:tracePt t="62428" x="2965450" y="4624388"/>
          <p14:tracePt t="62436" x="2941638" y="4616450"/>
          <p14:tracePt t="62444" x="2917825" y="4616450"/>
          <p14:tracePt t="62452" x="2894013" y="4608513"/>
          <p14:tracePt t="62460" x="2878138" y="4592638"/>
          <p14:tracePt t="62468" x="2846388" y="4584700"/>
          <p14:tracePt t="62476" x="2838450" y="4568825"/>
          <p14:tracePt t="62484" x="2822575" y="4560888"/>
          <p14:tracePt t="62492" x="2798763" y="4537075"/>
          <p14:tracePt t="62500" x="2790825" y="4521200"/>
          <p14:tracePt t="62508" x="2774950" y="4505325"/>
          <p14:tracePt t="62516" x="2767013" y="4489450"/>
          <p14:tracePt t="62524" x="2767013" y="4481513"/>
          <p14:tracePt t="62532" x="2759075" y="4465638"/>
          <p14:tracePt t="62540" x="2759075" y="4457700"/>
          <p14:tracePt t="62548" x="2759075" y="4449763"/>
          <p14:tracePt t="62556" x="2759075" y="4441825"/>
          <p14:tracePt t="62564" x="2759075" y="4433888"/>
          <p14:tracePt t="62572" x="2774950" y="4433888"/>
          <p14:tracePt t="62580" x="2774950" y="4425950"/>
          <p14:tracePt t="62588" x="2782888" y="4425950"/>
          <p14:tracePt t="62596" x="2790825" y="4418013"/>
          <p14:tracePt t="62604" x="2798763" y="4418013"/>
          <p14:tracePt t="62612" x="2806700" y="4418013"/>
          <p14:tracePt t="62629" x="2814638" y="4418013"/>
          <p14:tracePt t="62644" x="2822575" y="4418013"/>
          <p14:tracePt t="62940" x="2822575" y="4410075"/>
          <p14:tracePt t="62948" x="2822575" y="4402138"/>
          <p14:tracePt t="62956" x="2822575" y="4394200"/>
          <p14:tracePt t="62964" x="2838450" y="4378325"/>
          <p14:tracePt t="62972" x="2838450" y="4370388"/>
          <p14:tracePt t="62980" x="2854325" y="4362450"/>
          <p14:tracePt t="62988" x="2854325" y="4338638"/>
          <p14:tracePt t="62996" x="2870200" y="4322763"/>
          <p14:tracePt t="63004" x="2878138" y="4298950"/>
          <p14:tracePt t="63012" x="2886075" y="4281488"/>
          <p14:tracePt t="63020" x="2901950" y="4265613"/>
          <p14:tracePt t="63028" x="2909888" y="4241800"/>
          <p14:tracePt t="63036" x="2917825" y="4217988"/>
          <p14:tracePt t="63044" x="2925763" y="4202113"/>
          <p14:tracePt t="63052" x="2941638" y="4178300"/>
          <p14:tracePt t="63060" x="2949575" y="4162425"/>
          <p14:tracePt t="63068" x="2957513" y="4130675"/>
          <p14:tracePt t="63076" x="2965450" y="4106863"/>
          <p14:tracePt t="63084" x="2981325" y="4083050"/>
          <p14:tracePt t="63092" x="2989263" y="4067175"/>
          <p14:tracePt t="63100" x="2997200" y="4043363"/>
          <p14:tracePt t="63108" x="3005138" y="4019550"/>
          <p14:tracePt t="63116" x="3013075" y="3995738"/>
          <p14:tracePt t="63124" x="3021013" y="3963988"/>
          <p14:tracePt t="63132" x="3028950" y="3938588"/>
          <p14:tracePt t="63140" x="3036888" y="3906838"/>
          <p14:tracePt t="63148" x="3044825" y="3875088"/>
          <p14:tracePt t="63156" x="3060700" y="3851275"/>
          <p14:tracePt t="63164" x="3068638" y="3827463"/>
          <p14:tracePt t="63172" x="3076575" y="3803650"/>
          <p14:tracePt t="63180" x="3076575" y="3779838"/>
          <p14:tracePt t="63188" x="3092450" y="3763963"/>
          <p14:tracePt t="63196" x="3109913" y="3732213"/>
          <p14:tracePt t="63204" x="3117850" y="3708400"/>
          <p14:tracePt t="63212" x="3125788" y="3684588"/>
          <p14:tracePt t="63220" x="3141663" y="3660775"/>
          <p14:tracePt t="63228" x="3141663" y="3636963"/>
          <p14:tracePt t="63236" x="3157538" y="3595688"/>
          <p14:tracePt t="63244" x="3173413" y="3563938"/>
          <p14:tracePt t="63252" x="3189288" y="3524250"/>
          <p14:tracePt t="63260" x="3205163" y="3492500"/>
          <p14:tracePt t="63268" x="3213100" y="3460750"/>
          <p14:tracePt t="63276" x="3236913" y="3429000"/>
          <p14:tracePt t="63284" x="3244850" y="3389313"/>
          <p14:tracePt t="63292" x="3260725" y="3357563"/>
          <p14:tracePt t="63300" x="3268663" y="3333750"/>
          <p14:tracePt t="63308" x="3276600" y="3302000"/>
          <p14:tracePt t="63316" x="3284538" y="3286125"/>
          <p14:tracePt t="63324" x="3292475" y="3262313"/>
          <p14:tracePt t="63332" x="3292475" y="3252788"/>
          <p14:tracePt t="63340" x="3292475" y="3236913"/>
          <p14:tracePt t="63348" x="3300413" y="3236913"/>
          <p14:tracePt t="63572" x="3284538" y="3244850"/>
          <p14:tracePt t="63580" x="3276600" y="3252788"/>
          <p14:tracePt t="63588" x="3268663" y="3262313"/>
          <p14:tracePt t="63596" x="3244850" y="3270250"/>
          <p14:tracePt t="63604" x="3228975" y="3286125"/>
          <p14:tracePt t="63612" x="3221038" y="3302000"/>
          <p14:tracePt t="63620" x="3197225" y="3325813"/>
          <p14:tracePt t="63628" x="3181350" y="3357563"/>
          <p14:tracePt t="63636" x="3173413" y="3381375"/>
          <p14:tracePt t="63644" x="3149600" y="3397250"/>
          <p14:tracePt t="63652" x="3141663" y="3421063"/>
          <p14:tracePt t="63660" x="3133725" y="3429000"/>
          <p14:tracePt t="63668" x="3125788" y="3436938"/>
          <p14:tracePt t="63676" x="3117850" y="3444875"/>
          <p14:tracePt t="63988" x="3117850" y="3460750"/>
          <p14:tracePt t="63996" x="3117850" y="3468688"/>
          <p14:tracePt t="64004" x="3117850" y="3476625"/>
          <p14:tracePt t="64028" x="3117850" y="3484563"/>
          <p14:tracePt t="64044" x="3125788" y="3484563"/>
          <p14:tracePt t="64268" x="3133725" y="3484563"/>
          <p14:tracePt t="64516" x="3125788" y="3500438"/>
          <p14:tracePt t="64524" x="3125788" y="3516313"/>
          <p14:tracePt t="64532" x="3125788" y="3532188"/>
          <p14:tracePt t="64540" x="3117850" y="3548063"/>
          <p14:tracePt t="64548" x="3117850" y="3556000"/>
          <p14:tracePt t="64556" x="3117850" y="3579813"/>
          <p14:tracePt t="64564" x="3117850" y="3595688"/>
          <p14:tracePt t="64572" x="3117850" y="3605213"/>
          <p14:tracePt t="64580" x="3117850" y="3621088"/>
          <p14:tracePt t="64588" x="3117850" y="3636963"/>
          <p14:tracePt t="64596" x="3117850" y="3652838"/>
          <p14:tracePt t="64604" x="3117850" y="3660775"/>
          <p14:tracePt t="64620" x="3117850" y="3668713"/>
          <p14:tracePt t="64629" x="3125788" y="3668713"/>
          <p14:tracePt t="64668" x="3133725" y="3668713"/>
          <p14:tracePt t="64820" x="3125788" y="3676650"/>
          <p14:tracePt t="64828" x="3117850" y="3684588"/>
          <p14:tracePt t="64836" x="3109913" y="3700463"/>
          <p14:tracePt t="64844" x="3100388" y="3716338"/>
          <p14:tracePt t="64852" x="3100388" y="3732213"/>
          <p14:tracePt t="64860" x="3084513" y="3763963"/>
          <p14:tracePt t="64868" x="3068638" y="3795713"/>
          <p14:tracePt t="64876" x="3060700" y="3835400"/>
          <p14:tracePt t="64884" x="3044825" y="3867150"/>
          <p14:tracePt t="64892" x="3028950" y="3914775"/>
          <p14:tracePt t="64900" x="3013075" y="3963988"/>
          <p14:tracePt t="64908" x="2989263" y="4019550"/>
          <p14:tracePt t="64916" x="2973388" y="4075113"/>
          <p14:tracePt t="64924" x="2957513" y="4138613"/>
          <p14:tracePt t="64932" x="2933700" y="4217988"/>
          <p14:tracePt t="64940" x="2925763" y="4257675"/>
          <p14:tracePt t="64948" x="2894013" y="4338638"/>
          <p14:tracePt t="64956" x="2878138" y="4402138"/>
          <p14:tracePt t="64964" x="2854325" y="4465638"/>
          <p14:tracePt t="64972" x="2830513" y="4529138"/>
          <p14:tracePt t="64980" x="2822575" y="4584700"/>
          <p14:tracePt t="64988" x="2798763" y="4633913"/>
          <p14:tracePt t="64996" x="2790825" y="4665663"/>
          <p14:tracePt t="65004" x="2774950" y="4705350"/>
          <p14:tracePt t="65011" x="2774950" y="4721225"/>
          <p14:tracePt t="65020" x="2774950" y="4737100"/>
          <p14:tracePt t="65028" x="2774950" y="4745038"/>
          <p14:tracePt t="65036" x="2774950" y="4752975"/>
          <p14:tracePt t="65204" x="2774950" y="4745038"/>
          <p14:tracePt t="65212" x="2774950" y="4737100"/>
          <p14:tracePt t="65220" x="2774950" y="4721225"/>
          <p14:tracePt t="65228" x="2790825" y="4705350"/>
          <p14:tracePt t="65236" x="2790825" y="4689475"/>
          <p14:tracePt t="65244" x="2806700" y="4665663"/>
          <p14:tracePt t="65252" x="2830513" y="4624388"/>
          <p14:tracePt t="65260" x="2838450" y="4600575"/>
          <p14:tracePt t="65268" x="2862263" y="4552950"/>
          <p14:tracePt t="65276" x="2878138" y="4513263"/>
          <p14:tracePt t="65284" x="2909888" y="4465638"/>
          <p14:tracePt t="65292" x="2933700" y="4418013"/>
          <p14:tracePt t="65300" x="2957513" y="4370388"/>
          <p14:tracePt t="65308" x="2981325" y="4322763"/>
          <p14:tracePt t="65316" x="3005138" y="4291013"/>
          <p14:tracePt t="65324" x="3028950" y="4241800"/>
          <p14:tracePt t="65332" x="3052763" y="4194175"/>
          <p14:tracePt t="65340" x="3076575" y="4146550"/>
          <p14:tracePt t="65348" x="3084513" y="4114800"/>
          <p14:tracePt t="65356" x="3100388" y="4075113"/>
          <p14:tracePt t="65364" x="3109913" y="4043363"/>
          <p14:tracePt t="65372" x="3125788" y="4011613"/>
          <p14:tracePt t="65380" x="3133725" y="3987800"/>
          <p14:tracePt t="65388" x="3133725" y="3956050"/>
          <p14:tracePt t="65396" x="3141663" y="3930650"/>
          <p14:tracePt t="65404" x="3149600" y="3906838"/>
          <p14:tracePt t="65412" x="3157538" y="3883025"/>
          <p14:tracePt t="65420" x="3165475" y="3859213"/>
          <p14:tracePt t="65429" x="3165475" y="3835400"/>
          <p14:tracePt t="65436" x="3173413" y="3803650"/>
          <p14:tracePt t="65444" x="3173413" y="3779838"/>
          <p14:tracePt t="65452" x="3173413" y="3756025"/>
          <p14:tracePt t="65460" x="3181350" y="3740150"/>
          <p14:tracePt t="65468" x="3189288" y="3716338"/>
          <p14:tracePt t="65476" x="3189288" y="3700463"/>
          <p14:tracePt t="65484" x="3189288" y="3692525"/>
          <p14:tracePt t="65492" x="3189288" y="3676650"/>
          <p14:tracePt t="65500" x="3189288" y="3668713"/>
          <p14:tracePt t="65508" x="3197225" y="3668713"/>
          <p14:tracePt t="65532" x="3197225" y="3660775"/>
          <p14:tracePt t="65540" x="3181350" y="3660775"/>
          <p14:tracePt t="65556" x="3173413" y="3652838"/>
          <p14:tracePt t="65564" x="3165475" y="3652838"/>
          <p14:tracePt t="65572" x="3157538" y="3652838"/>
          <p14:tracePt t="65580" x="3141663" y="3644900"/>
          <p14:tracePt t="65588" x="3133725" y="3644900"/>
          <p14:tracePt t="65596" x="3117850" y="3644900"/>
          <p14:tracePt t="65604" x="3109913" y="3636963"/>
          <p14:tracePt t="65612" x="3100388" y="3636963"/>
          <p14:tracePt t="65620" x="3092450" y="3636963"/>
          <p14:tracePt t="65700" x="3100388" y="3629025"/>
          <p14:tracePt t="65716" x="3109913" y="3621088"/>
          <p14:tracePt t="65724" x="3117850" y="3621088"/>
          <p14:tracePt t="65732" x="3125788" y="3621088"/>
          <p14:tracePt t="65740" x="3141663" y="3621088"/>
          <p14:tracePt t="65748" x="3165475" y="3613150"/>
          <p14:tracePt t="65756" x="3173413" y="3605213"/>
          <p14:tracePt t="65764" x="3189288" y="3605213"/>
          <p14:tracePt t="65772" x="3205163" y="3605213"/>
          <p14:tracePt t="65780" x="3221038" y="3595688"/>
          <p14:tracePt t="65788" x="3236913" y="3595688"/>
          <p14:tracePt t="65796" x="3236913" y="3587750"/>
          <p14:tracePt t="65804" x="3252788" y="3587750"/>
          <p14:tracePt t="65812" x="3260725" y="3587750"/>
          <p14:tracePt t="65820" x="3268663" y="3587750"/>
          <p14:tracePt t="65836" x="3268663" y="3579813"/>
          <p14:tracePt t="65988" x="3268663" y="3595688"/>
          <p14:tracePt t="66004" x="3268663" y="3613150"/>
          <p14:tracePt t="66012" x="3276600" y="3629025"/>
          <p14:tracePt t="66020" x="3284538" y="3644900"/>
          <p14:tracePt t="66028" x="3300413" y="3660775"/>
          <p14:tracePt t="66036" x="3324225" y="3684588"/>
          <p14:tracePt t="66044" x="3363913" y="3724275"/>
          <p14:tracePt t="66052" x="3379788" y="3748088"/>
          <p14:tracePt t="66060" x="3419475" y="3771900"/>
          <p14:tracePt t="66068" x="3459163" y="3795713"/>
          <p14:tracePt t="66076" x="3492500" y="3819525"/>
          <p14:tracePt t="66084" x="3524250" y="3843338"/>
          <p14:tracePt t="66092" x="3563938" y="3867150"/>
          <p14:tracePt t="66100" x="3595688" y="3890963"/>
          <p14:tracePt t="66108" x="3635375" y="3922713"/>
          <p14:tracePt t="66116" x="3675063" y="3963988"/>
          <p14:tracePt t="66124" x="3714750" y="3987800"/>
          <p14:tracePt t="66132" x="3754438" y="4019550"/>
          <p14:tracePt t="66140" x="3802063" y="4043363"/>
          <p14:tracePt t="66148" x="3833813" y="4059238"/>
          <p14:tracePt t="66156" x="3875088" y="4090988"/>
          <p14:tracePt t="66164" x="3914775" y="4106863"/>
          <p14:tracePt t="66172" x="3938588" y="4130675"/>
          <p14:tracePt t="66180" x="3962400" y="4138613"/>
          <p14:tracePt t="66188" x="3986213" y="4162425"/>
          <p14:tracePt t="66196" x="4010025" y="4162425"/>
          <p14:tracePt t="66204" x="4025900" y="4178300"/>
          <p14:tracePt t="66211" x="4049713" y="4194175"/>
          <p14:tracePt t="66220" x="4065588" y="4210050"/>
          <p14:tracePt t="66228" x="4097338" y="4217988"/>
          <p14:tracePt t="66236" x="4113213" y="4225925"/>
          <p14:tracePt t="66244" x="4129088" y="4241800"/>
          <p14:tracePt t="66252" x="4160838" y="4257675"/>
          <p14:tracePt t="66260" x="4200525" y="4281488"/>
          <p14:tracePt t="66268" x="4241800" y="4314825"/>
          <p14:tracePt t="66276" x="4289425" y="4338638"/>
          <p14:tracePt t="66284" x="4337050" y="4362450"/>
          <p14:tracePt t="66292" x="4384675" y="4394200"/>
          <p14:tracePt t="66300" x="4440238" y="4418013"/>
          <p14:tracePt t="66308" x="4487863" y="4449763"/>
          <p14:tracePt t="66316" x="4535488" y="4465638"/>
          <p14:tracePt t="66324" x="4567238" y="4489450"/>
          <p14:tracePt t="66332" x="4616450" y="4497388"/>
          <p14:tracePt t="66340" x="4640263" y="4505325"/>
          <p14:tracePt t="66348" x="4656138" y="4521200"/>
          <p14:tracePt t="66356" x="4679950" y="4521200"/>
          <p14:tracePt t="66364" x="4703763" y="4521200"/>
          <p14:tracePt t="66372" x="4719638" y="4521200"/>
          <p14:tracePt t="66380" x="4743450" y="4521200"/>
          <p14:tracePt t="66388" x="4767263" y="4521200"/>
          <p14:tracePt t="66396" x="4791075" y="4521200"/>
          <p14:tracePt t="66404" x="4814888" y="4529138"/>
          <p14:tracePt t="66412" x="4838700" y="4537075"/>
          <p14:tracePt t="66420" x="4846638" y="4537075"/>
          <p14:tracePt t="66429" x="4854575" y="4545013"/>
          <p14:tracePt t="66436" x="4878388" y="4545013"/>
          <p14:tracePt t="66444" x="4878388" y="4552950"/>
          <p14:tracePt t="66452" x="4886325" y="4560888"/>
          <p14:tracePt t="66460" x="4894263" y="4576763"/>
          <p14:tracePt t="66468" x="4902200" y="4584700"/>
          <p14:tracePt t="66476" x="4910138" y="4600575"/>
          <p14:tracePt t="66484" x="4910138" y="4616450"/>
          <p14:tracePt t="66492" x="4910138" y="4624388"/>
          <p14:tracePt t="66500" x="4910138" y="4633913"/>
          <p14:tracePt t="66508" x="4910138" y="4641850"/>
          <p14:tracePt t="66532" x="4910138" y="4633913"/>
          <p14:tracePt t="66540" x="4894263" y="4608513"/>
          <p14:tracePt t="66548" x="4870450" y="4568825"/>
          <p14:tracePt t="66556" x="4838700" y="4521200"/>
          <p14:tracePt t="66564" x="4783138" y="4465638"/>
          <p14:tracePt t="66572" x="4703763" y="4394200"/>
          <p14:tracePt t="66580" x="4632325" y="4330700"/>
          <p14:tracePt t="66588" x="4551363" y="4257675"/>
          <p14:tracePt t="66596" x="4448175" y="4194175"/>
          <p14:tracePt t="66604" x="4321175" y="4122738"/>
          <p14:tracePt t="66612" x="4233863" y="4043363"/>
          <p14:tracePt t="66620" x="4097338" y="3963988"/>
          <p14:tracePt t="66628" x="4010025" y="3898900"/>
          <p14:tracePt t="66636" x="3906838" y="3827463"/>
          <p14:tracePt t="66644" x="3817938" y="3771900"/>
          <p14:tracePt t="66652" x="3730625" y="3708400"/>
          <p14:tracePt t="66660" x="3643313" y="3636963"/>
          <p14:tracePt t="66668" x="3556000" y="3579813"/>
          <p14:tracePt t="66676" x="3476625" y="3508375"/>
          <p14:tracePt t="66684" x="3395663" y="3444875"/>
          <p14:tracePt t="66692" x="3324225" y="3373438"/>
          <p14:tracePt t="66700" x="3260725" y="3309938"/>
          <p14:tracePt t="66708" x="3197225" y="3244850"/>
          <p14:tracePt t="66716" x="3133725" y="3173413"/>
          <p14:tracePt t="66724" x="3100388" y="3117850"/>
          <p14:tracePt t="66732" x="3068638" y="3070225"/>
          <p14:tracePt t="66740" x="3044825" y="3022600"/>
          <p14:tracePt t="66748" x="3028950" y="2990850"/>
          <p14:tracePt t="66756" x="3005138" y="2951163"/>
          <p14:tracePt t="66764" x="2989263" y="2927350"/>
          <p14:tracePt t="66772" x="2981325" y="2901950"/>
          <p14:tracePt t="66780" x="2981325" y="2878138"/>
          <p14:tracePt t="66788" x="2981325" y="2862263"/>
          <p14:tracePt t="66796" x="2973388" y="2854325"/>
          <p14:tracePt t="66804" x="2973388" y="2838450"/>
          <p14:tracePt t="66812" x="2973388" y="2822575"/>
          <p14:tracePt t="66828" x="2973388" y="2814638"/>
          <p14:tracePt t="66836" x="2989263" y="2798763"/>
          <p14:tracePt t="66844" x="2989263" y="2790825"/>
          <p14:tracePt t="66852" x="2997200" y="2782888"/>
          <p14:tracePt t="66860" x="2997200" y="2774950"/>
          <p14:tracePt t="66868" x="3013075" y="2767013"/>
          <p14:tracePt t="66876" x="3021013" y="2767013"/>
          <p14:tracePt t="66884" x="3036888" y="2759075"/>
          <p14:tracePt t="66892" x="3052763" y="2751138"/>
          <p14:tracePt t="66908" x="3068638" y="2743200"/>
          <p14:tracePt t="66916" x="3084513" y="2735263"/>
          <p14:tracePt t="66924" x="3092450" y="2727325"/>
          <p14:tracePt t="66932" x="3100388" y="2711450"/>
          <p14:tracePt t="66946" x="3125788" y="2711450"/>
          <p14:tracePt t="66947" x="3141663" y="2703513"/>
          <p14:tracePt t="66956" x="3157538" y="2695575"/>
          <p14:tracePt t="66964" x="3173413" y="2687638"/>
          <p14:tracePt t="66972" x="3197225" y="2671763"/>
          <p14:tracePt t="66980" x="3213100" y="2671763"/>
          <p14:tracePt t="66988" x="3228975" y="2663825"/>
          <p14:tracePt t="66996" x="3236913" y="2655888"/>
          <p14:tracePt t="67004" x="3252788" y="2647950"/>
          <p14:tracePt t="67012" x="3260725" y="2640013"/>
          <p14:tracePt t="67020" x="3268663" y="2632075"/>
          <p14:tracePt t="67028" x="3276600" y="2632075"/>
          <p14:tracePt t="67036" x="3284538" y="2624138"/>
          <p14:tracePt t="67092" x="3276600" y="2616200"/>
          <p14:tracePt t="67108" x="3260725" y="2608263"/>
          <p14:tracePt t="67116" x="3244850" y="2600325"/>
          <p14:tracePt t="67124" x="3205163" y="2592388"/>
          <p14:tracePt t="67132" x="3173413" y="2566988"/>
          <p14:tracePt t="67140" x="3133725" y="2543175"/>
          <p14:tracePt t="67148" x="3109913" y="2519363"/>
          <p14:tracePt t="67156" x="3068638" y="2495550"/>
          <p14:tracePt t="67164" x="3021013" y="2463800"/>
          <p14:tracePt t="67172" x="2973388" y="2432050"/>
          <p14:tracePt t="67180" x="2933700" y="2400300"/>
          <p14:tracePt t="67188" x="2894013" y="2368550"/>
          <p14:tracePt t="67196" x="2862263" y="2336800"/>
          <p14:tracePt t="67204" x="2846388" y="2312988"/>
          <p14:tracePt t="67212" x="2814638" y="2281238"/>
          <p14:tracePt t="67220" x="2798763" y="2265363"/>
          <p14:tracePt t="67228" x="2782888" y="2249488"/>
          <p14:tracePt t="67236" x="2774950" y="2233613"/>
          <p14:tracePt t="67252" x="2767013" y="2216150"/>
          <p14:tracePt t="67356" x="2767013" y="2224088"/>
          <p14:tracePt t="67364" x="2774950" y="2241550"/>
          <p14:tracePt t="67372" x="2782888" y="2273300"/>
          <p14:tracePt t="67380" x="2798763" y="2312988"/>
          <p14:tracePt t="67388" x="2822575" y="2360613"/>
          <p14:tracePt t="67395" x="2870200" y="2432050"/>
          <p14:tracePt t="67404" x="2909888" y="2511425"/>
          <p14:tracePt t="67412" x="2965450" y="2592388"/>
          <p14:tracePt t="67420" x="3013075" y="2679700"/>
          <p14:tracePt t="67428" x="3076575" y="2767013"/>
          <p14:tracePt t="67436" x="3133725" y="2870200"/>
          <p14:tracePt t="67444" x="3213100" y="2998788"/>
          <p14:tracePt t="67452" x="3276600" y="3101975"/>
          <p14:tracePt t="67460" x="3340100" y="3228975"/>
          <p14:tracePt t="67468" x="3379788" y="3317875"/>
          <p14:tracePt t="67476" x="3419475" y="3413125"/>
          <p14:tracePt t="67484" x="3459163" y="3492500"/>
          <p14:tracePt t="67492" x="3500438" y="3579813"/>
          <p14:tracePt t="67500" x="3532188" y="3644900"/>
          <p14:tracePt t="67508" x="3556000" y="3692525"/>
          <p14:tracePt t="67516" x="3579813" y="3740150"/>
          <p14:tracePt t="67524" x="3595688" y="3779838"/>
          <p14:tracePt t="67532" x="3603625" y="3795713"/>
          <p14:tracePt t="67540" x="3611563" y="3795713"/>
          <p14:tracePt t="67548" x="3611563" y="3811588"/>
          <p14:tracePt t="67652" x="3627438" y="3819525"/>
          <p14:tracePt t="67660" x="3635375" y="3843338"/>
          <p14:tracePt t="67668" x="3643313" y="3867150"/>
          <p14:tracePt t="67676" x="3659188" y="3898900"/>
          <p14:tracePt t="67684" x="3683000" y="3948113"/>
          <p14:tracePt t="67692" x="3706813" y="3979863"/>
          <p14:tracePt t="67700" x="3730625" y="4035425"/>
          <p14:tracePt t="67708" x="3762375" y="4106863"/>
          <p14:tracePt t="67716" x="3794125" y="4162425"/>
          <p14:tracePt t="67724" x="3833813" y="4233863"/>
          <p14:tracePt t="67732" x="3883025" y="4298950"/>
          <p14:tracePt t="67740" x="3946525" y="4378325"/>
          <p14:tracePt t="67748" x="4002088" y="4457700"/>
          <p14:tracePt t="67756" x="4057650" y="4529138"/>
          <p14:tracePt t="67764" x="4129088" y="4608513"/>
          <p14:tracePt t="67772" x="4176713" y="4689475"/>
          <p14:tracePt t="67780" x="4233863" y="4760913"/>
          <p14:tracePt t="67788" x="4281488" y="4840288"/>
          <p14:tracePt t="67796" x="4321175" y="4895850"/>
          <p14:tracePt t="67804" x="4360863" y="4951413"/>
          <p14:tracePt t="67812" x="4392613" y="5008563"/>
          <p14:tracePt t="67820" x="4416425" y="5072063"/>
          <p14:tracePt t="67828" x="4448175" y="5119688"/>
          <p14:tracePt t="67836" x="4464050" y="5159375"/>
          <p14:tracePt t="67844" x="4487863" y="5207000"/>
          <p14:tracePt t="67852" x="4511675" y="5254625"/>
          <p14:tracePt t="67860" x="4527550" y="5294313"/>
          <p14:tracePt t="67868" x="4551363" y="5327650"/>
          <p14:tracePt t="67876" x="4551363" y="5351463"/>
          <p14:tracePt t="67884" x="4567238" y="5383213"/>
          <p14:tracePt t="67896" x="4576763" y="5391150"/>
          <p14:tracePt t="67900" x="4584700" y="5407025"/>
          <p14:tracePt t="67908" x="4600575" y="5430838"/>
          <p14:tracePt t="67916" x="4608513" y="5446713"/>
          <p14:tracePt t="67924" x="4624388" y="5454650"/>
          <p14:tracePt t="67932" x="4640263" y="5470525"/>
          <p14:tracePt t="67940" x="4648200" y="5470525"/>
          <p14:tracePt t="67948" x="4664075" y="5486400"/>
          <p14:tracePt t="67956" x="4679950" y="5494338"/>
          <p14:tracePt t="67964" x="4687888" y="5494338"/>
          <p14:tracePt t="67972" x="4695825" y="5510213"/>
          <p14:tracePt t="67980" x="4703763" y="5510213"/>
          <p14:tracePt t="67988" x="4711700" y="5510213"/>
          <p14:tracePt t="67996" x="4727575" y="5526088"/>
          <p14:tracePt t="68004" x="4743450" y="5526088"/>
          <p14:tracePt t="68012" x="4759325" y="5534025"/>
          <p14:tracePt t="68020" x="4783138" y="5549900"/>
          <p14:tracePt t="68028" x="4799013" y="5565775"/>
          <p14:tracePt t="68036" x="4822825" y="5573713"/>
          <p14:tracePt t="68044" x="4838700" y="5581650"/>
          <p14:tracePt t="68052" x="4862513" y="5597525"/>
          <p14:tracePt t="68060" x="4870450" y="5605463"/>
          <p14:tracePt t="68068" x="4878388" y="5613400"/>
          <p14:tracePt t="68076" x="4894263" y="5621338"/>
          <p14:tracePt t="68092" x="4894263" y="5629275"/>
          <p14:tracePt t="68100" x="4902200" y="5629275"/>
          <p14:tracePt t="68188" x="4902200" y="5613400"/>
          <p14:tracePt t="68196" x="4894263" y="5605463"/>
          <p14:tracePt t="68204" x="4878388" y="5581650"/>
          <p14:tracePt t="68212" x="4870450" y="5549900"/>
          <p14:tracePt t="68220" x="4854575" y="5518150"/>
          <p14:tracePt t="68228" x="4830763" y="5478463"/>
          <p14:tracePt t="68236" x="4799013" y="5438775"/>
          <p14:tracePt t="68244" x="4759325" y="5414963"/>
          <p14:tracePt t="68252" x="4735513" y="5383213"/>
          <p14:tracePt t="68260" x="4695825" y="5351463"/>
          <p14:tracePt t="68268" x="4664075" y="5327650"/>
          <p14:tracePt t="68276" x="4640263" y="5310188"/>
          <p14:tracePt t="68284" x="4632325" y="5302250"/>
          <p14:tracePt t="68292" x="4624388" y="5302250"/>
          <p14:tracePt t="68324" x="4632325" y="5302250"/>
          <p14:tracePt t="68340" x="4648200" y="5302250"/>
          <p14:tracePt t="68348" x="4672013" y="5310188"/>
          <p14:tracePt t="68356" x="4679950" y="5310188"/>
          <p14:tracePt t="68364" x="4695825" y="5310188"/>
          <p14:tracePt t="68372" x="4711700" y="5327650"/>
          <p14:tracePt t="68380" x="4727575" y="5335588"/>
          <p14:tracePt t="68388" x="4743450" y="5335588"/>
          <p14:tracePt t="68396" x="4751388" y="5335588"/>
          <p14:tracePt t="68404" x="4759325" y="5343525"/>
          <p14:tracePt t="68412" x="4767263" y="5343525"/>
          <p14:tracePt t="68420" x="4775200" y="5351463"/>
          <p14:tracePt t="68428" x="4783138" y="5359400"/>
          <p14:tracePt t="68436" x="4791075" y="5359400"/>
          <p14:tracePt t="68444" x="4799013" y="5375275"/>
          <p14:tracePt t="68452" x="4806950" y="5375275"/>
          <p14:tracePt t="68468" x="4814888" y="5375275"/>
          <p14:tracePt t="68476" x="4822825" y="5375275"/>
          <p14:tracePt t="68484" x="4822825" y="5383213"/>
          <p14:tracePt t="68556" x="4830763" y="5383213"/>
          <p14:tracePt t="68572" x="4838700" y="5383213"/>
          <p14:tracePt t="68588" x="4846638" y="5391150"/>
          <p14:tracePt t="68596" x="4870450" y="5399088"/>
          <p14:tracePt t="68604" x="4878388" y="5399088"/>
          <p14:tracePt t="68612" x="4886325" y="5414963"/>
          <p14:tracePt t="68620" x="4918075" y="5422900"/>
          <p14:tracePt t="68628" x="4951413" y="5454650"/>
          <p14:tracePt t="68636" x="4983163" y="5478463"/>
          <p14:tracePt t="68644" x="5046663" y="5518150"/>
          <p14:tracePt t="68652" x="5118100" y="5573713"/>
          <p14:tracePt t="68660" x="5197475" y="5613400"/>
          <p14:tracePt t="68668" x="5284788" y="5662613"/>
          <p14:tracePt t="68676" x="5373688" y="5726113"/>
          <p14:tracePt t="68684" x="5492750" y="5781675"/>
          <p14:tracePt t="68692" x="5619750" y="5853113"/>
          <p14:tracePt t="68700" x="5724525" y="5908675"/>
          <p14:tracePt t="68708" x="5843588" y="5972175"/>
          <p14:tracePt t="68716" x="5938838" y="6021388"/>
          <p14:tracePt t="68724" x="6043613" y="6061075"/>
          <p14:tracePt t="68732" x="6130925" y="6108700"/>
          <p14:tracePt t="68740" x="6194425" y="6140450"/>
          <p14:tracePt t="68748" x="6242050" y="6164263"/>
          <p14:tracePt t="68756" x="6297613" y="6188075"/>
          <p14:tracePt t="68764" x="6337300" y="6203950"/>
          <p14:tracePt t="68772" x="6361113" y="6211888"/>
          <p14:tracePt t="68780" x="6376988" y="6211888"/>
          <p14:tracePt t="68788" x="6384925" y="6211888"/>
          <p14:tracePt t="68796" x="6384925" y="6219825"/>
          <p14:tracePt t="69260" x="6369050" y="6219825"/>
          <p14:tracePt t="69300" x="6361113" y="6219825"/>
          <p14:tracePt t="69324" x="6353175" y="6211888"/>
          <p14:tracePt t="69332" x="6345238" y="6211888"/>
          <p14:tracePt t="69348" x="6337300" y="6211888"/>
          <p14:tracePt t="69356" x="6321425" y="6203950"/>
          <p14:tracePt t="69364" x="6305550" y="6188075"/>
          <p14:tracePt t="69372" x="6281738" y="6180138"/>
          <p14:tracePt t="69380" x="6249988" y="6156325"/>
          <p14:tracePt t="69388" x="6226175" y="6148388"/>
          <p14:tracePt t="69396" x="6186488" y="6124575"/>
          <p14:tracePt t="69404" x="6154738" y="6108700"/>
          <p14:tracePt t="69412" x="6115050" y="6076950"/>
          <p14:tracePt t="69420" x="6067425" y="6053138"/>
          <p14:tracePt t="69429" x="6018213" y="6029325"/>
          <p14:tracePt t="69436" x="5970588" y="5995988"/>
          <p14:tracePt t="69444" x="5915025" y="5972175"/>
          <p14:tracePt t="69452" x="5867400" y="5940425"/>
          <p14:tracePt t="69460" x="5819775" y="5916613"/>
          <p14:tracePt t="69468" x="5772150" y="5892800"/>
          <p14:tracePt t="69476" x="5724525" y="5868988"/>
          <p14:tracePt t="69484" x="5676900" y="5845175"/>
          <p14:tracePt t="69492" x="5643563" y="5829300"/>
          <p14:tracePt t="69500" x="5603875" y="5813425"/>
          <p14:tracePt t="69508" x="5572125" y="5789613"/>
          <p14:tracePt t="69516" x="5540375" y="5765800"/>
          <p14:tracePt t="69524" x="5508625" y="5749925"/>
          <p14:tracePt t="69532" x="5468938" y="5734050"/>
          <p14:tracePt t="69540" x="5445125" y="5718175"/>
          <p14:tracePt t="69548" x="5413375" y="5686425"/>
          <p14:tracePt t="69557" x="5373688" y="5670550"/>
          <p14:tracePt t="69564" x="5349875" y="5645150"/>
          <p14:tracePt t="69572" x="5310188" y="5629275"/>
          <p14:tracePt t="69580" x="5284788" y="5613400"/>
          <p14:tracePt t="69588" x="5268913" y="5597525"/>
          <p14:tracePt t="69596" x="5237163" y="5581650"/>
          <p14:tracePt t="69604" x="5221288" y="5573713"/>
          <p14:tracePt t="69612" x="5205413" y="5565775"/>
          <p14:tracePt t="69620" x="5181600" y="5557838"/>
          <p14:tracePt t="69628" x="5157788" y="5557838"/>
          <p14:tracePt t="69636" x="5141913" y="5549900"/>
          <p14:tracePt t="69644" x="5118100" y="5541963"/>
          <p14:tracePt t="69652" x="5094288" y="5534025"/>
          <p14:tracePt t="69660" x="5078413" y="5526088"/>
          <p14:tracePt t="69668" x="5062538" y="5518150"/>
          <p14:tracePt t="69676" x="5046663" y="5518150"/>
          <p14:tracePt t="69684" x="5030788" y="5510213"/>
          <p14:tracePt t="69692" x="5006975" y="5502275"/>
          <p14:tracePt t="69700" x="4991100" y="5494338"/>
          <p14:tracePt t="69708" x="4975225" y="5494338"/>
          <p14:tracePt t="69716" x="4959350" y="5486400"/>
          <p14:tracePt t="69724" x="4943475" y="5478463"/>
          <p14:tracePt t="69732" x="4918075" y="5470525"/>
          <p14:tracePt t="69740" x="4902200" y="5462588"/>
          <p14:tracePt t="69748" x="4894263" y="5454650"/>
          <p14:tracePt t="69756" x="4878388" y="5454650"/>
          <p14:tracePt t="69764" x="4870450" y="5446713"/>
          <p14:tracePt t="69772" x="4862513" y="5446713"/>
          <p14:tracePt t="69780" x="4862513" y="5438775"/>
          <p14:tracePt t="69788" x="4854575" y="5438775"/>
          <p14:tracePt t="69877" x="4862513" y="5438775"/>
          <p14:tracePt t="69892" x="4870450" y="5438775"/>
          <p14:tracePt t="69908" x="4886325" y="5438775"/>
          <p14:tracePt t="69916" x="4894263" y="5446713"/>
          <p14:tracePt t="69924" x="4902200" y="5454650"/>
          <p14:tracePt t="69932" x="4918075" y="5462588"/>
          <p14:tracePt t="69940" x="4943475" y="5478463"/>
          <p14:tracePt t="69948" x="4967288" y="5494338"/>
          <p14:tracePt t="69956" x="5014913" y="5518150"/>
          <p14:tracePt t="69964" x="5054600" y="5549900"/>
          <p14:tracePt t="69972" x="5102225" y="5573713"/>
          <p14:tracePt t="69980" x="5149850" y="5605463"/>
          <p14:tracePt t="69988" x="5197475" y="5637213"/>
          <p14:tracePt t="69996" x="5245100" y="5670550"/>
          <p14:tracePt t="70004" x="5284788" y="5702300"/>
          <p14:tracePt t="70012" x="5318125" y="5734050"/>
          <p14:tracePt t="70020" x="5357813" y="5765800"/>
          <p14:tracePt t="70028" x="5397500" y="5789613"/>
          <p14:tracePt t="70036" x="5437188" y="5805488"/>
          <p14:tracePt t="70044" x="5468938" y="5829300"/>
          <p14:tracePt t="70052" x="5508625" y="5853113"/>
          <p14:tracePt t="70060" x="5556250" y="5868988"/>
          <p14:tracePt t="70069" x="5588000" y="5892800"/>
          <p14:tracePt t="70076" x="5627688" y="5900738"/>
          <p14:tracePt t="70084" x="5659438" y="5908675"/>
          <p14:tracePt t="70092" x="5700713" y="5924550"/>
          <p14:tracePt t="70100" x="5716588" y="5932488"/>
          <p14:tracePt t="70108" x="5740400" y="5940425"/>
          <p14:tracePt t="70116" x="5748338" y="5940425"/>
          <p14:tracePt t="70124" x="5764213" y="5940425"/>
          <p14:tracePt t="70132" x="5764213" y="5948363"/>
          <p14:tracePt t="70812" x="5772150" y="5948363"/>
          <p14:tracePt t="70836" x="5772150" y="5940425"/>
          <p14:tracePt t="70844" x="5772150" y="5916613"/>
          <p14:tracePt t="70852" x="5756275" y="5892800"/>
          <p14:tracePt t="70860" x="5748338" y="5853113"/>
          <p14:tracePt t="70868" x="5724525" y="5805488"/>
          <p14:tracePt t="70876" x="5716588" y="5765800"/>
          <p14:tracePt t="70884" x="5700713" y="5726113"/>
          <p14:tracePt t="70892" x="5684838" y="5694363"/>
          <p14:tracePt t="70900" x="5676900" y="5670550"/>
          <p14:tracePt t="70908" x="5676900" y="5645150"/>
          <p14:tracePt t="70916" x="5676900" y="5629275"/>
          <p14:tracePt t="70924" x="5692775" y="5621338"/>
          <p14:tracePt t="70932" x="5716588" y="5605463"/>
          <p14:tracePt t="70940" x="5740400" y="5589588"/>
          <p14:tracePt t="70948" x="5756275" y="5581650"/>
          <p14:tracePt t="70956" x="5764213" y="5581650"/>
          <p14:tracePt t="70972" x="5772150" y="5581650"/>
          <p14:tracePt t="70980" x="5795963" y="5581650"/>
          <p14:tracePt t="70988" x="5811838" y="5581650"/>
          <p14:tracePt t="70996" x="5819775" y="5589588"/>
          <p14:tracePt t="71004" x="5827713" y="5605463"/>
          <p14:tracePt t="71012" x="5827713" y="5613400"/>
          <p14:tracePt t="71020" x="5827713" y="5637213"/>
          <p14:tracePt t="71028" x="5827713" y="5653088"/>
          <p14:tracePt t="71036" x="5835650" y="5662613"/>
          <p14:tracePt t="71044" x="5843588" y="5678488"/>
          <p14:tracePt t="71052" x="5851525" y="5678488"/>
          <p14:tracePt t="71084" x="5859463" y="5670550"/>
          <p14:tracePt t="71092" x="5867400" y="5653088"/>
          <p14:tracePt t="71100" x="5883275" y="5629275"/>
          <p14:tracePt t="71108" x="5899150" y="5597525"/>
          <p14:tracePt t="71116" x="5922963" y="5549900"/>
          <p14:tracePt t="71124" x="5938838" y="5502275"/>
          <p14:tracePt t="71132" x="5946775" y="5446713"/>
          <p14:tracePt t="71140" x="5970588" y="5399088"/>
          <p14:tracePt t="71148" x="5994400" y="5351463"/>
          <p14:tracePt t="71156" x="6018213" y="5294313"/>
          <p14:tracePt t="71164" x="6034088" y="5246688"/>
          <p14:tracePt t="71172" x="6051550" y="5191125"/>
          <p14:tracePt t="71180" x="6083300" y="5135563"/>
          <p14:tracePt t="71188" x="6099175" y="5087938"/>
          <p14:tracePt t="71196" x="6122988" y="5040313"/>
          <p14:tracePt t="71204" x="6146800" y="4984750"/>
          <p14:tracePt t="71212" x="6162675" y="4927600"/>
          <p14:tracePt t="71220" x="6170613" y="4895850"/>
          <p14:tracePt t="71228" x="6186488" y="4848225"/>
          <p14:tracePt t="71236" x="6194425" y="4800600"/>
          <p14:tracePt t="71244" x="6210300" y="4768850"/>
          <p14:tracePt t="71252" x="6218238" y="4729163"/>
          <p14:tracePt t="71260" x="6226175" y="4705350"/>
          <p14:tracePt t="71268" x="6226175" y="4673600"/>
          <p14:tracePt t="71276" x="6242050" y="4649788"/>
          <p14:tracePt t="71284" x="6249988" y="4624388"/>
          <p14:tracePt t="71292" x="6257925" y="4600575"/>
          <p14:tracePt t="71300" x="6265863" y="4584700"/>
          <p14:tracePt t="71308" x="6273800" y="4568825"/>
          <p14:tracePt t="71317" x="6281738" y="4552950"/>
          <p14:tracePt t="71324" x="6289675" y="4537075"/>
          <p14:tracePt t="71332" x="6297613" y="4521200"/>
          <p14:tracePt t="71340" x="6305550" y="4497388"/>
          <p14:tracePt t="71348" x="6313488" y="4481513"/>
          <p14:tracePt t="71356" x="6329363" y="4465638"/>
          <p14:tracePt t="71364" x="6329363" y="4449763"/>
          <p14:tracePt t="71372" x="6337300" y="4433888"/>
          <p14:tracePt t="71380" x="6345238" y="4418013"/>
          <p14:tracePt t="71388" x="6353175" y="4402138"/>
          <p14:tracePt t="71396" x="6369050" y="4394200"/>
          <p14:tracePt t="71404" x="6369050" y="4386263"/>
          <p14:tracePt t="71411" x="6384925" y="4378325"/>
          <p14:tracePt t="71420" x="6384925" y="4370388"/>
          <p14:tracePt t="71428" x="6392863" y="4370388"/>
          <p14:tracePt t="71436" x="6392863" y="4362450"/>
          <p14:tracePt t="71476" x="6402388" y="4362450"/>
          <p14:tracePt t="71492" x="6410325" y="4362450"/>
          <p14:tracePt t="71500" x="6418263" y="4362450"/>
          <p14:tracePt t="71516" x="6426200" y="4362450"/>
          <p14:tracePt t="71524" x="6434138" y="4362450"/>
          <p14:tracePt t="71532" x="6442075" y="4362450"/>
          <p14:tracePt t="71540" x="6450013" y="4362450"/>
          <p14:tracePt t="71548" x="6457950" y="4362450"/>
          <p14:tracePt t="71556" x="6465888" y="4362450"/>
          <p14:tracePt t="71564" x="6473825" y="4362450"/>
          <p14:tracePt t="71572" x="6481763" y="4362450"/>
          <p14:tracePt t="71580" x="6497638" y="4362450"/>
          <p14:tracePt t="71588" x="6505575" y="4362450"/>
          <p14:tracePt t="71596" x="6513513" y="4362450"/>
          <p14:tracePt t="71604" x="6529388" y="4362450"/>
          <p14:tracePt t="71612" x="6545263" y="4370388"/>
          <p14:tracePt t="71629" x="6553200" y="4370388"/>
          <p14:tracePt t="71644" x="6561138" y="4370388"/>
          <p14:tracePt t="71652" x="6569075" y="4370388"/>
          <p14:tracePt t="71756" x="6561138" y="4370388"/>
          <p14:tracePt t="71772" x="6553200" y="4370388"/>
          <p14:tracePt t="71788" x="6545263" y="4370388"/>
          <p14:tracePt t="71804" x="6537325" y="4370388"/>
          <p14:tracePt t="71820" x="6529388" y="4370388"/>
          <p14:tracePt t="71844" x="6521450" y="4370388"/>
          <p14:tracePt t="71852" x="6513513" y="4370388"/>
          <p14:tracePt t="71868" x="6505575" y="4370388"/>
          <p14:tracePt t="71876" x="6497638" y="4370388"/>
          <p14:tracePt t="71884" x="6489700" y="4370388"/>
          <p14:tracePt t="71892" x="6481763" y="4370388"/>
          <p14:tracePt t="71900" x="6465888" y="4378325"/>
          <p14:tracePt t="71908" x="6457950" y="4378325"/>
          <p14:tracePt t="71916" x="6450013" y="4378325"/>
          <p14:tracePt t="71929" x="6434138" y="4378325"/>
          <p14:tracePt t="71932" x="6418263" y="4378325"/>
          <p14:tracePt t="71940" x="6410325" y="4378325"/>
          <p14:tracePt t="71948" x="6402388" y="4378325"/>
          <p14:tracePt t="71956" x="6376988" y="4386263"/>
          <p14:tracePt t="71964" x="6369050" y="4386263"/>
          <p14:tracePt t="71972" x="6353175" y="4386263"/>
          <p14:tracePt t="71980" x="6337300" y="4394200"/>
          <p14:tracePt t="71988" x="6321425" y="4402138"/>
          <p14:tracePt t="71996" x="6297613" y="4402138"/>
          <p14:tracePt t="72004" x="6281738" y="4418013"/>
          <p14:tracePt t="72012" x="6257925" y="4425950"/>
          <p14:tracePt t="72020" x="6242050" y="4425950"/>
          <p14:tracePt t="72028" x="6218238" y="4441825"/>
          <p14:tracePt t="72036" x="6194425" y="4449763"/>
          <p14:tracePt t="72044" x="6170613" y="4457700"/>
          <p14:tracePt t="72052" x="6138863" y="4465638"/>
          <p14:tracePt t="72060" x="6115050" y="4473575"/>
          <p14:tracePt t="72068" x="6091238" y="4489450"/>
          <p14:tracePt t="72076" x="6051550" y="4497388"/>
          <p14:tracePt t="72084" x="6026150" y="4513263"/>
          <p14:tracePt t="72092" x="5994400" y="4521200"/>
          <p14:tracePt t="72100" x="5962650" y="4537075"/>
          <p14:tracePt t="72108" x="5930900" y="4545013"/>
          <p14:tracePt t="72116" x="5907088" y="4560888"/>
          <p14:tracePt t="72124" x="5859463" y="4576763"/>
          <p14:tracePt t="72132" x="5835650" y="4592638"/>
          <p14:tracePt t="72140" x="5795963" y="4600575"/>
          <p14:tracePt t="72148" x="5772150" y="4608513"/>
          <p14:tracePt t="72156" x="5748338" y="4616450"/>
          <p14:tracePt t="72164" x="5708650" y="4633913"/>
          <p14:tracePt t="72172" x="5692775" y="4633913"/>
          <p14:tracePt t="72180" x="5676900" y="4641850"/>
          <p14:tracePt t="72188" x="5667375" y="4641850"/>
          <p14:tracePt t="72195" x="5651500" y="4657725"/>
          <p14:tracePt t="72204" x="5643563" y="4657725"/>
          <p14:tracePt t="72212" x="5635625" y="4657725"/>
          <p14:tracePt t="72220" x="5627688" y="4657725"/>
          <p14:tracePt t="72228" x="5619750" y="4665663"/>
          <p14:tracePt t="72236" x="5611813" y="4665663"/>
          <p14:tracePt t="72244" x="5611813" y="4673600"/>
          <p14:tracePt t="72252" x="5603875" y="4673600"/>
          <p14:tracePt t="72260" x="5595938" y="4681538"/>
          <p14:tracePt t="72268" x="5588000" y="4681538"/>
          <p14:tracePt t="72276" x="5572125" y="4689475"/>
          <p14:tracePt t="72284" x="5564188" y="4697413"/>
          <p14:tracePt t="72292" x="5548313" y="4697413"/>
          <p14:tracePt t="72300" x="5532438" y="4713288"/>
          <p14:tracePt t="72308" x="5524500" y="4721225"/>
          <p14:tracePt t="72316" x="5508625" y="4721225"/>
          <p14:tracePt t="72324" x="5492750" y="4729163"/>
          <p14:tracePt t="72332" x="5476875" y="4737100"/>
          <p14:tracePt t="72340" x="5468938" y="4737100"/>
          <p14:tracePt t="72348" x="5453063" y="4745038"/>
          <p14:tracePt t="72356" x="5445125" y="4752975"/>
          <p14:tracePt t="72364" x="5429250" y="4752975"/>
          <p14:tracePt t="72372" x="5421313" y="4760913"/>
          <p14:tracePt t="72380" x="5413375" y="4768850"/>
          <p14:tracePt t="72388" x="5405438" y="4768850"/>
          <p14:tracePt t="72396" x="5389563" y="4776788"/>
          <p14:tracePt t="72404" x="5381625" y="4784725"/>
          <p14:tracePt t="72412" x="5365750" y="4784725"/>
          <p14:tracePt t="72420" x="5349875" y="4792663"/>
          <p14:tracePt t="72428" x="5341938" y="4800600"/>
          <p14:tracePt t="72436" x="5334000" y="4808538"/>
          <p14:tracePt t="72445" x="5310188" y="4808538"/>
          <p14:tracePt t="72452" x="5300663" y="4816475"/>
          <p14:tracePt t="72460" x="5292725" y="4824413"/>
          <p14:tracePt t="72468" x="5276850" y="4824413"/>
          <p14:tracePt t="72476" x="5268913" y="4824413"/>
          <p14:tracePt t="72484" x="5260975" y="4832350"/>
          <p14:tracePt t="72492" x="5245100" y="4832350"/>
          <p14:tracePt t="72500" x="5245100" y="4840288"/>
          <p14:tracePt t="72508" x="5237163" y="4840288"/>
          <p14:tracePt t="72516" x="5229225" y="4840288"/>
          <p14:tracePt t="72524" x="5221288" y="4840288"/>
          <p14:tracePt t="72532" x="5221288" y="4848225"/>
          <p14:tracePt t="72540" x="5213350" y="4848225"/>
          <p14:tracePt t="73308" x="5213350" y="4856163"/>
          <p14:tracePt t="73324" x="5213350" y="4864100"/>
          <p14:tracePt t="73332" x="5213350" y="4872038"/>
          <p14:tracePt t="73356" x="5213350" y="4879975"/>
          <p14:tracePt t="73388" x="5213350" y="4887913"/>
          <p14:tracePt t="73532" x="5213350" y="4895850"/>
          <p14:tracePt t="73540" x="5213350" y="4903788"/>
          <p14:tracePt t="73548" x="5213350" y="4919663"/>
          <p14:tracePt t="73556" x="5213350" y="4927600"/>
          <p14:tracePt t="73564" x="5213350" y="4943475"/>
          <p14:tracePt t="73572" x="5213350" y="4959350"/>
          <p14:tracePt t="73580" x="5213350" y="4984750"/>
          <p14:tracePt t="73588" x="5221288" y="5008563"/>
          <p14:tracePt t="73596" x="5229225" y="5024438"/>
          <p14:tracePt t="73604" x="5237163" y="5032375"/>
          <p14:tracePt t="73612" x="5237163" y="5040313"/>
          <p14:tracePt t="73620" x="5245100" y="5048250"/>
          <p14:tracePt t="73628" x="5245100" y="5056188"/>
          <p14:tracePt t="73636" x="5245100" y="5064125"/>
          <p14:tracePt t="73644" x="5245100" y="5072063"/>
          <p14:tracePt t="73652" x="5245100" y="5080000"/>
          <p14:tracePt t="73660" x="5237163" y="5087938"/>
          <p14:tracePt t="73676" x="5229225" y="5103813"/>
          <p14:tracePt t="73684" x="5229225" y="5111750"/>
          <p14:tracePt t="73692" x="5213350" y="5127625"/>
          <p14:tracePt t="73700" x="5205413" y="5143500"/>
          <p14:tracePt t="73708" x="5205413" y="5167313"/>
          <p14:tracePt t="73716" x="5197475" y="5183188"/>
          <p14:tracePt t="73724" x="5181600" y="5199063"/>
          <p14:tracePt t="73732" x="5181600" y="5214938"/>
          <p14:tracePt t="73740" x="5173663" y="5230813"/>
          <p14:tracePt t="73748" x="5165725" y="5262563"/>
          <p14:tracePt t="73756" x="5157788" y="5278438"/>
          <p14:tracePt t="73764" x="5149850" y="5294313"/>
          <p14:tracePt t="73772" x="5133975" y="5310188"/>
          <p14:tracePt t="73780" x="5133975" y="5319713"/>
          <p14:tracePt t="73788" x="5126038" y="5335588"/>
          <p14:tracePt t="73796" x="5118100" y="5343525"/>
          <p14:tracePt t="73804" x="5110163" y="5359400"/>
          <p14:tracePt t="73812" x="5102225" y="5359400"/>
          <p14:tracePt t="73821" x="5086350" y="5367338"/>
          <p14:tracePt t="73828" x="5086350" y="5375275"/>
          <p14:tracePt t="73836" x="5070475" y="5391150"/>
          <p14:tracePt t="73844" x="5062538" y="5391150"/>
          <p14:tracePt t="73852" x="5054600" y="5407025"/>
          <p14:tracePt t="73860" x="5038725" y="5414963"/>
          <p14:tracePt t="73868" x="5030788" y="5430838"/>
          <p14:tracePt t="73876" x="5014913" y="5430838"/>
          <p14:tracePt t="73884" x="4999038" y="5446713"/>
          <p14:tracePt t="73892" x="4983163" y="5454650"/>
          <p14:tracePt t="73900" x="4967288" y="5470525"/>
          <p14:tracePt t="73908" x="4943475" y="5478463"/>
          <p14:tracePt t="73916" x="4926013" y="5494338"/>
          <p14:tracePt t="73924" x="4902200" y="5502275"/>
          <p14:tracePt t="73932" x="4886325" y="5510213"/>
          <p14:tracePt t="73940" x="4854575" y="5526088"/>
          <p14:tracePt t="73948" x="4838700" y="5526088"/>
          <p14:tracePt t="73956" x="4822825" y="5541963"/>
          <p14:tracePt t="73964" x="4806950" y="5549900"/>
          <p14:tracePt t="73972" x="4791075" y="5549900"/>
          <p14:tracePt t="73980" x="4767263" y="5565775"/>
          <p14:tracePt t="73988" x="4751388" y="5573713"/>
          <p14:tracePt t="73996" x="4743450" y="5573713"/>
          <p14:tracePt t="74004" x="4727575" y="5573713"/>
          <p14:tracePt t="74012" x="4711700" y="5581650"/>
          <p14:tracePt t="74020" x="4703763" y="5581650"/>
          <p14:tracePt t="74028" x="4687888" y="5581650"/>
          <p14:tracePt t="74036" x="4672013" y="5581650"/>
          <p14:tracePt t="74044" x="4664075" y="5581650"/>
          <p14:tracePt t="74052" x="4656138" y="5581650"/>
          <p14:tracePt t="74060" x="4648200" y="5581650"/>
          <p14:tracePt t="74076" x="4640263" y="5581650"/>
          <p14:tracePt t="74084" x="4624388" y="5581650"/>
          <p14:tracePt t="74092" x="4616450" y="5581650"/>
          <p14:tracePt t="74100" x="4600575" y="5573713"/>
          <p14:tracePt t="74108" x="4584700" y="5565775"/>
          <p14:tracePt t="74116" x="4559300" y="5565775"/>
          <p14:tracePt t="74124" x="4551363" y="5565775"/>
          <p14:tracePt t="74132" x="4535488" y="5549900"/>
          <p14:tracePt t="74145" x="4519613" y="5541963"/>
          <p14:tracePt t="74147" x="4503738" y="5541963"/>
          <p14:tracePt t="74156" x="4495800" y="5534025"/>
          <p14:tracePt t="74164" x="4479925" y="5526088"/>
          <p14:tracePt t="74172" x="4456113" y="5518150"/>
          <p14:tracePt t="74180" x="4440238" y="5510213"/>
          <p14:tracePt t="74188" x="4432300" y="5502275"/>
          <p14:tracePt t="74196" x="4416425" y="5486400"/>
          <p14:tracePt t="74204" x="4392613" y="5478463"/>
          <p14:tracePt t="74212" x="4384675" y="5462588"/>
          <p14:tracePt t="74220" x="4368800" y="5454650"/>
          <p14:tracePt t="74228" x="4360863" y="5438775"/>
          <p14:tracePt t="74236" x="4352925" y="5430838"/>
          <p14:tracePt t="74245" x="4344988" y="5422900"/>
          <p14:tracePt t="74252" x="4337050" y="5414963"/>
          <p14:tracePt t="74260" x="4329113" y="5407025"/>
          <p14:tracePt t="74268" x="4321175" y="5391150"/>
          <p14:tracePt t="74276" x="4313238" y="5391150"/>
          <p14:tracePt t="74284" x="4305300" y="5383213"/>
          <p14:tracePt t="74292" x="4305300" y="5375275"/>
          <p14:tracePt t="74300" x="4297363" y="5367338"/>
          <p14:tracePt t="74316" x="4297363" y="5359400"/>
          <p14:tracePt t="74324" x="4289425" y="5351463"/>
          <p14:tracePt t="74332" x="4289425" y="5343525"/>
          <p14:tracePt t="74340" x="4273550" y="5327650"/>
          <p14:tracePt t="74348" x="4273550" y="5319713"/>
          <p14:tracePt t="74356" x="4265613" y="5310188"/>
          <p14:tracePt t="74364" x="4265613" y="5294313"/>
          <p14:tracePt t="74372" x="4257675" y="5286375"/>
          <p14:tracePt t="74380" x="4249738" y="5278438"/>
          <p14:tracePt t="74388" x="4249738" y="5262563"/>
          <p14:tracePt t="74396" x="4249738" y="5246688"/>
          <p14:tracePt t="74404" x="4233863" y="5238750"/>
          <p14:tracePt t="74412" x="4233863" y="5222875"/>
          <p14:tracePt t="74420" x="4233863" y="5207000"/>
          <p14:tracePt t="74436" x="4225925" y="5191125"/>
          <p14:tracePt t="74444" x="4217988" y="5175250"/>
          <p14:tracePt t="74452" x="4217988" y="5167313"/>
          <p14:tracePt t="74460" x="4217988" y="5159375"/>
          <p14:tracePt t="74468" x="4217988" y="5151438"/>
          <p14:tracePt t="74476" x="4217988" y="5135563"/>
          <p14:tracePt t="74484" x="4217988" y="5127625"/>
          <p14:tracePt t="74492" x="4217988" y="5119688"/>
          <p14:tracePt t="74500" x="4217988" y="5095875"/>
          <p14:tracePt t="74508" x="4217988" y="5087938"/>
          <p14:tracePt t="74516" x="4217988" y="5072063"/>
          <p14:tracePt t="74524" x="4217988" y="5064125"/>
          <p14:tracePt t="74532" x="4217988" y="5048250"/>
          <p14:tracePt t="74540" x="4217988" y="5040313"/>
          <p14:tracePt t="74548" x="4217988" y="5024438"/>
          <p14:tracePt t="74556" x="4217988" y="5016500"/>
          <p14:tracePt t="74564" x="4217988" y="4992688"/>
          <p14:tracePt t="74572" x="4225925" y="4984750"/>
          <p14:tracePt t="74580" x="4225925" y="4967288"/>
          <p14:tracePt t="74588" x="4225925" y="4951413"/>
          <p14:tracePt t="74596" x="4233863" y="4935538"/>
          <p14:tracePt t="74604" x="4233863" y="4919663"/>
          <p14:tracePt t="74620" x="4233863" y="4911725"/>
          <p14:tracePt t="74629" x="4233863" y="4895850"/>
          <p14:tracePt t="74636" x="4241800" y="4895850"/>
          <p14:tracePt t="74645" x="4241800" y="4879975"/>
          <p14:tracePt t="74652" x="4249738" y="4864100"/>
          <p14:tracePt t="74660" x="4257675" y="4864100"/>
          <p14:tracePt t="74668" x="4257675" y="4848225"/>
          <p14:tracePt t="74676" x="4265613" y="4832350"/>
          <p14:tracePt t="74684" x="4273550" y="4832350"/>
          <p14:tracePt t="74692" x="4273550" y="4824413"/>
          <p14:tracePt t="74700" x="4273550" y="4800600"/>
          <p14:tracePt t="74709" x="4281488" y="4800600"/>
          <p14:tracePt t="74716" x="4281488" y="4792663"/>
          <p14:tracePt t="74724" x="4289425" y="4776788"/>
          <p14:tracePt t="74732" x="4297363" y="4776788"/>
          <p14:tracePt t="74740" x="4297363" y="4760913"/>
          <p14:tracePt t="74756" x="4305300" y="4752975"/>
          <p14:tracePt t="74772" x="4305300" y="4745038"/>
          <p14:tracePt t="74780" x="4313238" y="4745038"/>
          <p14:tracePt t="74788" x="4321175" y="4745038"/>
          <p14:tracePt t="74796" x="4321175" y="4737100"/>
          <p14:tracePt t="74804" x="4321175" y="4729163"/>
          <p14:tracePt t="74812" x="4329113" y="4729163"/>
          <p14:tracePt t="74828" x="4337050" y="4729163"/>
          <p14:tracePt t="74845" x="4337050" y="4721225"/>
          <p14:tracePt t="74852" x="4344988" y="4721225"/>
          <p14:tracePt t="74860" x="4352925" y="4721225"/>
          <p14:tracePt t="74868" x="4352925" y="4713288"/>
          <p14:tracePt t="74876" x="4360863" y="4713288"/>
          <p14:tracePt t="74892" x="4368800" y="4713288"/>
          <p14:tracePt t="74924" x="4376738" y="4713288"/>
          <p14:tracePt t="74940" x="4384675" y="4705350"/>
          <p14:tracePt t="74948" x="4384675" y="4697413"/>
          <p14:tracePt t="74956" x="4392613" y="4697413"/>
          <p14:tracePt t="74980" x="4400550" y="4697413"/>
          <p14:tracePt t="75004" x="4408488" y="4697413"/>
          <p14:tracePt t="75020" x="4416425" y="4697413"/>
          <p14:tracePt t="75052" x="4424363" y="4697413"/>
          <p14:tracePt t="75084" x="4432300" y="4697413"/>
          <p14:tracePt t="75101" x="4440238" y="4697413"/>
          <p14:tracePt t="75108" x="4448175" y="4697413"/>
          <p14:tracePt t="75124" x="4456113" y="4697413"/>
          <p14:tracePt t="75148" x="4464050" y="4697413"/>
          <p14:tracePt t="75180" x="4471988" y="4697413"/>
          <p14:tracePt t="75195" x="4479925" y="4697413"/>
          <p14:tracePt t="75220" x="4487863" y="4697413"/>
          <p14:tracePt t="75252" x="4495800" y="4697413"/>
          <p14:tracePt t="75268" x="4503738" y="4697413"/>
          <p14:tracePt t="75276" x="4511675" y="4697413"/>
          <p14:tracePt t="75292" x="4519613" y="4697413"/>
          <p14:tracePt t="75300" x="4527550" y="4697413"/>
          <p14:tracePt t="75316" x="4535488" y="4697413"/>
          <p14:tracePt t="75332" x="4543425" y="4697413"/>
          <p14:tracePt t="75340" x="4551363" y="4705350"/>
          <p14:tracePt t="75356" x="4559300" y="4705350"/>
          <p14:tracePt t="75364" x="4567238" y="4713288"/>
          <p14:tracePt t="75380" x="4576763" y="4713288"/>
          <p14:tracePt t="75388" x="4584700" y="4721225"/>
          <p14:tracePt t="75396" x="4592638" y="4721225"/>
          <p14:tracePt t="75404" x="4592638" y="4729163"/>
          <p14:tracePt t="75412" x="4600575" y="4737100"/>
          <p14:tracePt t="75420" x="4624388" y="4737100"/>
          <p14:tracePt t="75428" x="4632325" y="4752975"/>
          <p14:tracePt t="75436" x="4640263" y="4760913"/>
          <p14:tracePt t="75445" x="4648200" y="4760913"/>
          <p14:tracePt t="75452" x="4664075" y="4784725"/>
          <p14:tracePt t="75460" x="4679950" y="4800600"/>
          <p14:tracePt t="75468" x="4695825" y="4808538"/>
          <p14:tracePt t="75476" x="4703763" y="4824413"/>
          <p14:tracePt t="75484" x="4719638" y="4840288"/>
          <p14:tracePt t="75492" x="4727575" y="4856163"/>
          <p14:tracePt t="75500" x="4743450" y="4872038"/>
          <p14:tracePt t="75508" x="4743450" y="4887913"/>
          <p14:tracePt t="75516" x="4767263" y="4919663"/>
          <p14:tracePt t="75524" x="4783138" y="4943475"/>
          <p14:tracePt t="75532" x="4783138" y="4967288"/>
          <p14:tracePt t="75540" x="4799013" y="4992688"/>
          <p14:tracePt t="75548" x="4814888" y="5024438"/>
          <p14:tracePt t="75556" x="4814888" y="5048250"/>
          <p14:tracePt t="75564" x="4830763" y="5064125"/>
          <p14:tracePt t="75572" x="4838700" y="5080000"/>
          <p14:tracePt t="75580" x="4838700" y="5095875"/>
          <p14:tracePt t="75588" x="4854575" y="5103813"/>
          <p14:tracePt t="75596" x="4854575" y="5111750"/>
          <p14:tracePt t="75788" x="4838700" y="5111750"/>
          <p14:tracePt t="75796" x="4822825" y="5111750"/>
          <p14:tracePt t="75804" x="4806950" y="5095875"/>
          <p14:tracePt t="75812" x="4791075" y="5087938"/>
          <p14:tracePt t="75820" x="4751388" y="5072063"/>
          <p14:tracePt t="75828" x="4727575" y="5064125"/>
          <p14:tracePt t="75836" x="4703763" y="5056188"/>
          <p14:tracePt t="75845" x="4672013" y="5048250"/>
          <p14:tracePt t="75852" x="4648200" y="5048250"/>
          <p14:tracePt t="75860" x="4632325" y="5048250"/>
          <p14:tracePt t="75868" x="4624388" y="5048250"/>
          <p14:tracePt t="75876" x="4616450" y="5048250"/>
          <p14:tracePt t="75908" x="4616450" y="5040313"/>
          <p14:tracePt t="76364" x="4616450" y="5032375"/>
          <p14:tracePt t="76372" x="4616450" y="5024438"/>
          <p14:tracePt t="76380" x="4616450" y="5016500"/>
          <p14:tracePt t="76388" x="4616450" y="5008563"/>
          <p14:tracePt t="76396" x="4616450" y="5000625"/>
          <p14:tracePt t="76404" x="4616450" y="4992688"/>
          <p14:tracePt t="76412" x="4616450" y="4976813"/>
          <p14:tracePt t="76428" x="4616450" y="4967288"/>
          <p14:tracePt t="76436" x="4616450" y="4943475"/>
          <p14:tracePt t="76452" x="4616450" y="4935538"/>
          <p14:tracePt t="76460" x="4616450" y="4919663"/>
          <p14:tracePt t="76484" x="4616450" y="4895850"/>
          <p14:tracePt t="76508" x="4616450" y="4879975"/>
          <p14:tracePt t="76524" x="4616450" y="4872038"/>
          <p14:tracePt t="76548" x="4608513" y="4856163"/>
          <p14:tracePt t="76564" x="4608513" y="4848225"/>
          <p14:tracePt t="76580" x="4600575" y="4832350"/>
          <p14:tracePt t="76596" x="4600575" y="4824413"/>
          <p14:tracePt t="76604" x="4592638" y="4816475"/>
          <p14:tracePt t="76612" x="4592638" y="4808538"/>
          <p14:tracePt t="76620" x="4584700" y="4800600"/>
          <p14:tracePt t="76628" x="4584700" y="4792663"/>
          <p14:tracePt t="76636" x="4576763" y="4784725"/>
          <p14:tracePt t="76645" x="4576763" y="4768850"/>
          <p14:tracePt t="76652" x="4567238" y="4760913"/>
          <p14:tracePt t="76660" x="4567238" y="4752975"/>
          <p14:tracePt t="76668" x="4559300" y="4737100"/>
          <p14:tracePt t="76676" x="4559300" y="4729163"/>
          <p14:tracePt t="76684" x="4543425" y="4721225"/>
          <p14:tracePt t="76700" x="4543425" y="4705350"/>
          <p14:tracePt t="76708" x="4527550" y="4705350"/>
          <p14:tracePt t="76716" x="4527550" y="4697413"/>
          <p14:tracePt t="76724" x="4511675" y="4697413"/>
          <p14:tracePt t="76732" x="4511675" y="4689475"/>
          <p14:tracePt t="76740" x="4503738" y="4681538"/>
          <p14:tracePt t="76748" x="4495800" y="4673600"/>
          <p14:tracePt t="76756" x="4479925" y="4665663"/>
          <p14:tracePt t="76772" x="4471988" y="4657725"/>
          <p14:tracePt t="76780" x="4464050" y="4649788"/>
          <p14:tracePt t="76788" x="4456113" y="4649788"/>
          <p14:tracePt t="76796" x="4448175" y="4641850"/>
          <p14:tracePt t="76804" x="4440238" y="4641850"/>
          <p14:tracePt t="76812" x="4432300" y="4633913"/>
          <p14:tracePt t="76820" x="4424363" y="4624388"/>
          <p14:tracePt t="76827" x="4416425" y="4616450"/>
          <p14:tracePt t="76836" x="4408488" y="4608513"/>
          <p14:tracePt t="76852" x="4400550" y="4600575"/>
          <p14:tracePt t="76860" x="4392613" y="4600575"/>
          <p14:tracePt t="76868" x="4392613" y="4592638"/>
          <p14:tracePt t="76876" x="4376738" y="4584700"/>
          <p14:tracePt t="76884" x="4368800" y="4584700"/>
          <p14:tracePt t="76892" x="4368800" y="4576763"/>
          <p14:tracePt t="76900" x="4352925" y="4576763"/>
          <p14:tracePt t="76908" x="4352925" y="4568825"/>
          <p14:tracePt t="76916" x="4337050" y="4560888"/>
          <p14:tracePt t="76932" x="4329113" y="4552950"/>
          <p14:tracePt t="76940" x="4321175" y="4545013"/>
          <p14:tracePt t="76948" x="4321175" y="4537075"/>
          <p14:tracePt t="76956" x="4313238" y="4537075"/>
          <p14:tracePt t="76964" x="4313238" y="4529138"/>
          <p14:tracePt t="76980" x="4305300" y="4521200"/>
          <p14:tracePt t="76996" x="4297363" y="4513263"/>
          <p14:tracePt t="77004" x="4289425" y="4505325"/>
          <p14:tracePt t="77020" x="4281488" y="4489450"/>
          <p14:tracePt t="77036" x="4273550" y="4481513"/>
          <p14:tracePt t="77052" x="4265613" y="4473575"/>
          <p14:tracePt t="77068" x="4257675" y="4473575"/>
          <p14:tracePt t="77076" x="4257675" y="4465638"/>
          <p14:tracePt t="77108" x="4249738" y="4457700"/>
          <p14:tracePt t="77140" x="4241800" y="4449763"/>
          <p14:tracePt t="77164" x="4233863" y="4441825"/>
          <p14:tracePt t="77172" x="4225925" y="4441825"/>
          <p14:tracePt t="77180" x="4225925" y="4433888"/>
          <p14:tracePt t="77188" x="4217988" y="4425950"/>
          <p14:tracePt t="77204" x="4210050" y="4418013"/>
          <p14:tracePt t="77212" x="4200525" y="4418013"/>
          <p14:tracePt t="77220" x="4200525" y="4410075"/>
          <p14:tracePt t="77236" x="4192588" y="4402138"/>
          <p14:tracePt t="77245" x="4184650" y="4402138"/>
          <p14:tracePt t="77260" x="4176713" y="4394200"/>
          <p14:tracePt t="77468" x="4184650" y="4394200"/>
          <p14:tracePt t="77484" x="4192588" y="4394200"/>
          <p14:tracePt t="77500" x="4200525" y="4402138"/>
          <p14:tracePt t="77516" x="4210050" y="4410075"/>
          <p14:tracePt t="77532" x="4210050" y="4418013"/>
          <p14:tracePt t="77540" x="4217988" y="4418013"/>
          <p14:tracePt t="77548" x="4217988" y="4425950"/>
          <p14:tracePt t="77556" x="4225925" y="4433888"/>
          <p14:tracePt t="77564" x="4225925" y="4441825"/>
          <p14:tracePt t="77572" x="4233863" y="4457700"/>
          <p14:tracePt t="77580" x="4233863" y="4465638"/>
          <p14:tracePt t="77588" x="4241800" y="4481513"/>
          <p14:tracePt t="77596" x="4249738" y="4497388"/>
          <p14:tracePt t="77604" x="4249738" y="4505325"/>
          <p14:tracePt t="77612" x="4257675" y="4513263"/>
          <p14:tracePt t="77620" x="4265613" y="4529138"/>
          <p14:tracePt t="77628" x="4273550" y="4537075"/>
          <p14:tracePt t="77636" x="4273550" y="4545013"/>
          <p14:tracePt t="77644" x="4281488" y="4560888"/>
          <p14:tracePt t="77660" x="4289425" y="4576763"/>
          <p14:tracePt t="77676" x="4297363" y="4584700"/>
          <p14:tracePt t="77684" x="4297363" y="4600575"/>
          <p14:tracePt t="77692" x="4313238" y="4608513"/>
          <p14:tracePt t="77700" x="4313238" y="4616450"/>
          <p14:tracePt t="77708" x="4321175" y="4624388"/>
          <p14:tracePt t="77716" x="4329113" y="4633913"/>
          <p14:tracePt t="77724" x="4329113" y="4641850"/>
          <p14:tracePt t="77732" x="4337050" y="4649788"/>
          <p14:tracePt t="77740" x="4344988" y="4665663"/>
          <p14:tracePt t="77748" x="4352925" y="4673600"/>
          <p14:tracePt t="77756" x="4360863" y="4681538"/>
          <p14:tracePt t="77764" x="4360863" y="4697413"/>
          <p14:tracePt t="77772" x="4368800" y="4705350"/>
          <p14:tracePt t="77780" x="4376738" y="4713288"/>
          <p14:tracePt t="77788" x="4376738" y="4729163"/>
          <p14:tracePt t="77796" x="4384675" y="4737100"/>
          <p14:tracePt t="77804" x="4392613" y="4745038"/>
          <p14:tracePt t="77812" x="4392613" y="4752975"/>
          <p14:tracePt t="77820" x="4400550" y="4760913"/>
          <p14:tracePt t="77836" x="4400550" y="4768850"/>
          <p14:tracePt t="77845" x="4408488" y="4768850"/>
          <p14:tracePt t="77852" x="4408488" y="4776788"/>
          <p14:tracePt t="77932" x="4416425" y="4776788"/>
          <p14:tracePt t="78116" x="4416425" y="4784725"/>
          <p14:tracePt t="78124" x="4416425" y="4792663"/>
          <p14:tracePt t="78508" x="4408488" y="4792663"/>
          <p14:tracePt t="78524" x="4400550" y="4784725"/>
          <p14:tracePt t="78532" x="4392613" y="4784725"/>
          <p14:tracePt t="78540" x="4392613" y="4776788"/>
          <p14:tracePt t="78548" x="4384675" y="4776788"/>
          <p14:tracePt t="78556" x="4376738" y="4768850"/>
          <p14:tracePt t="78564" x="4368800" y="4760913"/>
          <p14:tracePt t="78580" x="4360863" y="4752975"/>
          <p14:tracePt t="78588" x="4352925" y="4737100"/>
          <p14:tracePt t="78596" x="4337050" y="4729163"/>
          <p14:tracePt t="78604" x="4329113" y="4721225"/>
          <p14:tracePt t="78612" x="4321175" y="4713288"/>
          <p14:tracePt t="78620" x="4305300" y="4689475"/>
          <p14:tracePt t="78628" x="4297363" y="4681538"/>
          <p14:tracePt t="78636" x="4289425" y="4673600"/>
          <p14:tracePt t="78645" x="4281488" y="4665663"/>
          <p14:tracePt t="78652" x="4273550" y="4657725"/>
          <p14:tracePt t="78660" x="4265613" y="4649788"/>
          <p14:tracePt t="78668" x="4257675" y="4649788"/>
          <p14:tracePt t="78676" x="4249738" y="4641850"/>
          <p14:tracePt t="78684" x="4249738" y="4633913"/>
          <p14:tracePt t="78693" x="4241800" y="4633913"/>
          <p14:tracePt t="78700" x="4233863" y="4624388"/>
          <p14:tracePt t="78708" x="4233863" y="4616450"/>
          <p14:tracePt t="78716" x="4225925" y="4608513"/>
          <p14:tracePt t="78724" x="4210050" y="4592638"/>
          <p14:tracePt t="78732" x="4200525" y="4584700"/>
          <p14:tracePt t="78740" x="4192588" y="4568825"/>
          <p14:tracePt t="78748" x="4184650" y="4568825"/>
          <p14:tracePt t="78756" x="4176713" y="4552950"/>
          <p14:tracePt t="78764" x="4168775" y="4545013"/>
          <p14:tracePt t="78771" x="4160838" y="4529138"/>
          <p14:tracePt t="78780" x="4152900" y="4521200"/>
          <p14:tracePt t="78788" x="4144963" y="4505325"/>
          <p14:tracePt t="78796" x="4137025" y="4489450"/>
          <p14:tracePt t="78804" x="4129088" y="4473575"/>
          <p14:tracePt t="78812" x="4113213" y="4465638"/>
          <p14:tracePt t="78820" x="4113213" y="4449763"/>
          <p14:tracePt t="78828" x="4105275" y="4433888"/>
          <p14:tracePt t="78836" x="4097338" y="4425950"/>
          <p14:tracePt t="78845" x="4089400" y="4418013"/>
          <p14:tracePt t="78852" x="4081463" y="4402138"/>
          <p14:tracePt t="78860" x="4073525" y="4394200"/>
          <p14:tracePt t="78868" x="4073525" y="4378325"/>
          <p14:tracePt t="78876" x="4057650" y="4370388"/>
          <p14:tracePt t="78884" x="4057650" y="4354513"/>
          <p14:tracePt t="78892" x="4041775" y="4338638"/>
          <p14:tracePt t="78900" x="4033838" y="4322763"/>
          <p14:tracePt t="78908" x="4025900" y="4306888"/>
          <p14:tracePt t="78916" x="4010025" y="4281488"/>
          <p14:tracePt t="78924" x="4002088" y="4257675"/>
          <p14:tracePt t="78932" x="3986213" y="4233863"/>
          <p14:tracePt t="78940" x="3978275" y="4210050"/>
          <p14:tracePt t="78961" x="3946525" y="4154488"/>
          <p14:tracePt t="78964" x="3930650" y="4106863"/>
          <p14:tracePt t="78972" x="3922713" y="4090988"/>
          <p14:tracePt t="78980" x="3906838" y="4067175"/>
          <p14:tracePt t="78988" x="3890963" y="4035425"/>
          <p14:tracePt t="78996" x="3875088" y="3995738"/>
          <p14:tracePt t="79004" x="3859213" y="3956050"/>
          <p14:tracePt t="79012" x="3843338" y="3922713"/>
          <p14:tracePt t="79020" x="3817938" y="3883025"/>
          <p14:tracePt t="79028" x="3794125" y="3843338"/>
          <p14:tracePt t="79036" x="3778250" y="3811588"/>
          <p14:tracePt t="79045" x="3762375" y="3771900"/>
          <p14:tracePt t="79052" x="3738563" y="3740150"/>
          <p14:tracePt t="79060" x="3730625" y="3692525"/>
          <p14:tracePt t="79068" x="3698875" y="3660775"/>
          <p14:tracePt t="79076" x="3690938" y="3621088"/>
          <p14:tracePt t="79084" x="3683000" y="3587750"/>
          <p14:tracePt t="79092" x="3667125" y="3563938"/>
          <p14:tracePt t="79100" x="3659188" y="3540125"/>
          <p14:tracePt t="79108" x="3643313" y="3516313"/>
          <p14:tracePt t="79116" x="3635375" y="3492500"/>
          <p14:tracePt t="79124" x="3627438" y="3476625"/>
          <p14:tracePt t="79132" x="3611563" y="3468688"/>
          <p14:tracePt t="79140" x="3603625" y="3452813"/>
          <p14:tracePt t="79148" x="3603625" y="3444875"/>
          <p14:tracePt t="79156" x="3603625" y="3436938"/>
          <p14:tracePt t="79164" x="3595688" y="3436938"/>
          <p14:tracePt t="80044" x="3595688" y="3405188"/>
          <p14:tracePt t="80052" x="3595688" y="3397250"/>
          <p14:tracePt t="80061" x="3587750" y="3381375"/>
          <p14:tracePt t="80068" x="3579813" y="3365500"/>
          <p14:tracePt t="80076" x="3579813" y="3341688"/>
          <p14:tracePt t="80084" x="3571875" y="3317875"/>
          <p14:tracePt t="80092" x="3563938" y="3278188"/>
          <p14:tracePt t="80100" x="3563938" y="3252788"/>
          <p14:tracePt t="80108" x="3556000" y="3228975"/>
          <p14:tracePt t="80116" x="3540125" y="3189288"/>
          <p14:tracePt t="80124" x="3532188" y="3165475"/>
          <p14:tracePt t="80132" x="3524250" y="3141663"/>
          <p14:tracePt t="80140" x="3524250" y="3117850"/>
          <p14:tracePt t="80148" x="3524250" y="3101975"/>
          <p14:tracePt t="80156" x="3508375" y="3070225"/>
          <p14:tracePt t="80164" x="3500438" y="3054350"/>
          <p14:tracePt t="80172" x="3500438" y="3030538"/>
          <p14:tracePt t="80179" x="3500438" y="3022600"/>
          <p14:tracePt t="80188" x="3492500" y="3014663"/>
          <p14:tracePt t="80196" x="3492500" y="3006725"/>
          <p14:tracePt t="80204" x="3484563" y="2998788"/>
          <p14:tracePt t="80212" x="3484563" y="2990850"/>
          <p14:tracePt t="80340" x="3484563" y="2982913"/>
          <p14:tracePt t="80380" x="3484563" y="2974975"/>
          <p14:tracePt t="80388" x="3476625" y="2967038"/>
          <p14:tracePt t="80395" x="3467100" y="2959100"/>
          <p14:tracePt t="80404" x="3467100" y="2951163"/>
          <p14:tracePt t="80420" x="3467100" y="2943225"/>
          <p14:tracePt t="80428" x="3459163" y="2935288"/>
          <p14:tracePt t="80445" x="3459163" y="2927350"/>
          <p14:tracePt t="81021" x="3459163" y="2909888"/>
          <p14:tracePt t="81028" x="3459163" y="2894013"/>
          <p14:tracePt t="81036" x="3451225" y="2878138"/>
          <p14:tracePt t="81044" x="3443288" y="2870200"/>
          <p14:tracePt t="81052" x="3435350" y="2854325"/>
          <p14:tracePt t="81060" x="3427413" y="2838450"/>
          <p14:tracePt t="81068" x="3411538" y="2822575"/>
          <p14:tracePt t="81076" x="3403600" y="2806700"/>
          <p14:tracePt t="81084" x="3387725" y="2782888"/>
          <p14:tracePt t="81092" x="3379788" y="2759075"/>
          <p14:tracePt t="81100" x="3363913" y="2743200"/>
          <p14:tracePt t="81108" x="3348038" y="2727325"/>
          <p14:tracePt t="81116" x="3340100" y="2703513"/>
          <p14:tracePt t="81124" x="3324225" y="2687638"/>
          <p14:tracePt t="81132" x="3308350" y="2671763"/>
          <p14:tracePt t="81140" x="3284538" y="2640013"/>
          <p14:tracePt t="81148" x="3260725" y="2624138"/>
          <p14:tracePt t="81156" x="3236913" y="2592388"/>
          <p14:tracePt t="81164" x="3213100" y="2566988"/>
          <p14:tracePt t="81172" x="3189288" y="2535238"/>
          <p14:tracePt t="81180" x="3157538" y="2511425"/>
          <p14:tracePt t="81188" x="3133725" y="2479675"/>
          <p14:tracePt t="81195" x="3084513" y="2447925"/>
          <p14:tracePt t="81204" x="3036888" y="2416175"/>
          <p14:tracePt t="81211" x="2989263" y="2384425"/>
          <p14:tracePt t="81220" x="2949575" y="2344738"/>
          <p14:tracePt t="81228" x="2901950" y="2305050"/>
          <p14:tracePt t="81236" x="2862263" y="2273300"/>
          <p14:tracePt t="81244" x="2822575" y="2241550"/>
          <p14:tracePt t="81252" x="2774950" y="2200275"/>
          <p14:tracePt t="81260" x="2733675" y="2168525"/>
          <p14:tracePt t="81268" x="2701925" y="2144713"/>
          <p14:tracePt t="81276" x="2670175" y="2112963"/>
          <p14:tracePt t="81284" x="2638425" y="2097088"/>
          <p14:tracePt t="81292" x="2614613" y="2073275"/>
          <p14:tracePt t="81300" x="2590800" y="2057400"/>
          <p14:tracePt t="81308" x="2566988" y="2041525"/>
          <p14:tracePt t="81316" x="2551113" y="2033588"/>
          <p14:tracePt t="81324" x="2543175" y="2017713"/>
          <p14:tracePt t="81332" x="2519363" y="2009775"/>
          <p14:tracePt t="81340" x="2511425" y="2001838"/>
          <p14:tracePt t="81348" x="2495550" y="1985963"/>
          <p14:tracePt t="81356" x="2487613" y="1978025"/>
          <p14:tracePt t="81372" x="2479675" y="1970088"/>
          <p14:tracePt t="81380" x="2471738" y="1970088"/>
          <p14:tracePt t="81404" x="2471738" y="1962150"/>
          <p14:tracePt t="81588" x="2479675" y="1962150"/>
          <p14:tracePt t="81596" x="2487613" y="1970088"/>
          <p14:tracePt t="81604" x="2487613" y="1978025"/>
          <p14:tracePt t="81612" x="2503488" y="1985963"/>
          <p14:tracePt t="81620" x="2511425" y="2001838"/>
          <p14:tracePt t="81628" x="2527300" y="2017713"/>
          <p14:tracePt t="81636" x="2551113" y="2041525"/>
          <p14:tracePt t="81645" x="2574925" y="2065338"/>
          <p14:tracePt t="81652" x="2606675" y="2097088"/>
          <p14:tracePt t="81660" x="2646363" y="2128838"/>
          <p14:tracePt t="81668" x="2686050" y="2160588"/>
          <p14:tracePt t="81676" x="2717800" y="2184400"/>
          <p14:tracePt t="81684" x="2759075" y="2208213"/>
          <p14:tracePt t="81692" x="2806700" y="2241550"/>
          <p14:tracePt t="81700" x="2854325" y="2273300"/>
          <p14:tracePt t="81708" x="2894013" y="2297113"/>
          <p14:tracePt t="81716" x="2933700" y="2328863"/>
          <p14:tracePt t="81724" x="2957513" y="2344738"/>
          <p14:tracePt t="81732" x="2997200" y="2368550"/>
          <p14:tracePt t="81740" x="3013075" y="2400300"/>
          <p14:tracePt t="81748" x="3044825" y="2416175"/>
          <p14:tracePt t="81756" x="3068638" y="2447925"/>
          <p14:tracePt t="81764" x="3100388" y="2479675"/>
          <p14:tracePt t="81772" x="3117850" y="2495550"/>
          <p14:tracePt t="81780" x="3141663" y="2511425"/>
          <p14:tracePt t="81788" x="3157538" y="2535238"/>
          <p14:tracePt t="81796" x="3173413" y="2543175"/>
          <p14:tracePt t="81804" x="3197225" y="2559050"/>
          <p14:tracePt t="81812" x="3205163" y="2584450"/>
          <p14:tracePt t="81820" x="3213100" y="2592388"/>
          <p14:tracePt t="81827" x="3228975" y="2600325"/>
          <p14:tracePt t="81836" x="3244850" y="2616200"/>
          <p14:tracePt t="81844" x="3252788" y="2624138"/>
          <p14:tracePt t="81852" x="3260725" y="2632075"/>
          <p14:tracePt t="81860" x="3268663" y="2640013"/>
          <p14:tracePt t="81868" x="3268663" y="2647950"/>
          <p14:tracePt t="81878" x="3276600" y="2647950"/>
          <p14:tracePt t="81884" x="3276600" y="2655888"/>
          <p14:tracePt t="81892" x="3284538" y="2663825"/>
          <p14:tracePt t="81900" x="3284538" y="2671763"/>
          <p14:tracePt t="81908" x="3292475" y="2671763"/>
          <p14:tracePt t="81916" x="3292475" y="2687638"/>
          <p14:tracePt t="81924" x="3300413" y="2687638"/>
          <p14:tracePt t="81932" x="3308350" y="2695575"/>
          <p14:tracePt t="81940" x="3308350" y="2711450"/>
          <p14:tracePt t="81956" x="3316288" y="2727325"/>
          <p14:tracePt t="81964" x="3316288" y="2735263"/>
          <p14:tracePt t="81972" x="3332163" y="2743200"/>
          <p14:tracePt t="81980" x="3340100" y="2767013"/>
          <p14:tracePt t="81995" x="3348038" y="2774950"/>
          <p14:tracePt t="82004" x="3355975" y="2790825"/>
          <p14:tracePt t="82012" x="3355975" y="2798763"/>
          <p14:tracePt t="82020" x="3363913" y="2806700"/>
          <p14:tracePt t="82036" x="3363913" y="2814638"/>
          <p14:tracePt t="82044" x="3371850" y="2822575"/>
          <p14:tracePt t="82052" x="3371850" y="2830513"/>
          <p14:tracePt t="82076" x="3379788" y="2838450"/>
          <p14:tracePt t="82100" x="3379788" y="2846388"/>
          <p14:tracePt t="82116" x="3387725" y="2854325"/>
          <p14:tracePt t="82132" x="3387725" y="2862263"/>
          <p14:tracePt t="82156" x="3395663" y="2862263"/>
          <p14:tracePt t="82164" x="3395663" y="2870200"/>
          <p14:tracePt t="82244" x="3403600" y="2870200"/>
          <p14:tracePt t="82268" x="3411538" y="2870200"/>
          <p14:tracePt t="82276" x="3419475" y="2870200"/>
          <p14:tracePt t="82292" x="3427413" y="2878138"/>
          <p14:tracePt t="82308" x="3435350" y="2878138"/>
          <p14:tracePt t="82316" x="3451225" y="2878138"/>
          <p14:tracePt t="82324" x="3451225" y="2886075"/>
          <p14:tracePt t="82332" x="3467100" y="2886075"/>
          <p14:tracePt t="82340" x="3476625" y="2886075"/>
          <p14:tracePt t="82348" x="3484563" y="2894013"/>
          <p14:tracePt t="82356" x="3500438" y="2894013"/>
          <p14:tracePt t="82372" x="3508375" y="2894013"/>
          <p14:tracePt t="82380" x="3532188" y="2901950"/>
          <p14:tracePt t="82388" x="3540125" y="2901950"/>
          <p14:tracePt t="82396" x="3556000" y="2909888"/>
          <p14:tracePt t="82404" x="3571875" y="2909888"/>
          <p14:tracePt t="82412" x="3595688" y="2909888"/>
          <p14:tracePt t="82420" x="3619500" y="2909888"/>
          <p14:tracePt t="82427" x="3643313" y="2919413"/>
          <p14:tracePt t="82436" x="3659188" y="2919413"/>
          <p14:tracePt t="82445" x="3690938" y="2919413"/>
          <p14:tracePt t="82452" x="3714750" y="2919413"/>
          <p14:tracePt t="82460" x="3738563" y="2919413"/>
          <p14:tracePt t="82468" x="3778250" y="2927350"/>
          <p14:tracePt t="82476" x="3802063" y="2927350"/>
          <p14:tracePt t="82484" x="3833813" y="2927350"/>
          <p14:tracePt t="82492" x="3867150" y="2927350"/>
          <p14:tracePt t="82500" x="3898900" y="2927350"/>
          <p14:tracePt t="82508" x="3954463" y="2927350"/>
          <p14:tracePt t="82516" x="3994150" y="2927350"/>
          <p14:tracePt t="82524" x="4033838" y="2927350"/>
          <p14:tracePt t="82532" x="4097338" y="2927350"/>
          <p14:tracePt t="82540" x="4152900" y="2927350"/>
          <p14:tracePt t="82548" x="4217988" y="2927350"/>
          <p14:tracePt t="82556" x="4281488" y="2927350"/>
          <p14:tracePt t="82564" x="4344988" y="2927350"/>
          <p14:tracePt t="82572" x="4424363" y="2935288"/>
          <p14:tracePt t="82580" x="4495800" y="2935288"/>
          <p14:tracePt t="82588" x="4567238" y="2943225"/>
          <p14:tracePt t="82596" x="4656138" y="2943225"/>
          <p14:tracePt t="82604" x="4743450" y="2951163"/>
          <p14:tracePt t="82612" x="4814888" y="2951163"/>
          <p14:tracePt t="82620" x="4886325" y="2951163"/>
          <p14:tracePt t="82627" x="4975225" y="2959100"/>
          <p14:tracePt t="82636" x="5046663" y="2959100"/>
          <p14:tracePt t="82645" x="5133975" y="2967038"/>
          <p14:tracePt t="82652" x="5221288" y="2967038"/>
          <p14:tracePt t="82660" x="5292725" y="2974975"/>
          <p14:tracePt t="82668" x="5381625" y="2998788"/>
          <p14:tracePt t="82676" x="5461000" y="3006725"/>
          <p14:tracePt t="82684" x="5540375" y="3014663"/>
          <p14:tracePt t="82692" x="5603875" y="3022600"/>
          <p14:tracePt t="82700" x="5684838" y="3030538"/>
          <p14:tracePt t="82708" x="5748338" y="3038475"/>
          <p14:tracePt t="82716" x="5811838" y="3046413"/>
          <p14:tracePt t="82724" x="5867400" y="3046413"/>
          <p14:tracePt t="82732" x="5907088" y="3046413"/>
          <p14:tracePt t="82740" x="5954713" y="3046413"/>
          <p14:tracePt t="82748" x="5978525" y="3054350"/>
          <p14:tracePt t="82756" x="5986463" y="3054350"/>
          <p14:tracePt t="82764" x="5994400" y="3054350"/>
          <p14:tracePt t="82772" x="6002338" y="3054350"/>
          <p14:tracePt t="83100" x="5994400" y="3054350"/>
          <p14:tracePt t="83108" x="5994400" y="3062288"/>
          <p14:tracePt t="83372" x="5986463" y="3062288"/>
          <p14:tracePt t="83444" x="5978525" y="3062288"/>
          <p14:tracePt t="83452" x="5970588" y="3062288"/>
          <p14:tracePt t="83516" x="5962650" y="3062288"/>
          <p14:tracePt t="83572" x="5954713" y="3062288"/>
          <p14:tracePt t="83612" x="5946775" y="3062288"/>
          <p14:tracePt t="83628" x="5938838" y="3062288"/>
          <p14:tracePt t="83692" x="5930900" y="3062288"/>
          <p14:tracePt t="83748" x="5922963" y="3062288"/>
          <p14:tracePt t="83788" x="5922963" y="3070225"/>
          <p14:tracePt t="83876" x="5922963" y="3078163"/>
          <p14:tracePt t="83884" x="5922963" y="3086100"/>
          <p14:tracePt t="83900" x="5922963" y="3094038"/>
          <p14:tracePt t="83908" x="5922963" y="3109913"/>
          <p14:tracePt t="83916" x="5922963" y="3125788"/>
          <p14:tracePt t="83924" x="5922963" y="3133725"/>
          <p14:tracePt t="83932" x="5922963" y="3157538"/>
          <p14:tracePt t="83945" x="5922963" y="3173413"/>
          <p14:tracePt t="83947" x="5922963" y="3197225"/>
          <p14:tracePt t="83956" x="5922963" y="3228975"/>
          <p14:tracePt t="83964" x="5922963" y="3262313"/>
          <p14:tracePt t="83972" x="5922963" y="3309938"/>
          <p14:tracePt t="83980" x="5922963" y="3341688"/>
          <p14:tracePt t="83988" x="5922963" y="3389313"/>
          <p14:tracePt t="83996" x="5915025" y="3436938"/>
          <p14:tracePt t="84004" x="5907088" y="3484563"/>
          <p14:tracePt t="84012" x="5899150" y="3548063"/>
          <p14:tracePt t="84020" x="5891213" y="3605213"/>
          <p14:tracePt t="84028" x="5875338" y="3684588"/>
          <p14:tracePt t="84036" x="5859463" y="3740150"/>
          <p14:tracePt t="84045" x="5835650" y="3811588"/>
          <p14:tracePt t="84052" x="5819775" y="3867150"/>
          <p14:tracePt t="84060" x="5788025" y="3956050"/>
          <p14:tracePt t="84068" x="5764213" y="4027488"/>
          <p14:tracePt t="84076" x="5740400" y="4090988"/>
          <p14:tracePt t="84084" x="5708650" y="4170363"/>
          <p14:tracePt t="84092" x="5659438" y="4249738"/>
          <p14:tracePt t="84100" x="5619750" y="4338638"/>
          <p14:tracePt t="84108" x="5564188" y="4425950"/>
          <p14:tracePt t="84116" x="5508625" y="4505325"/>
          <p14:tracePt t="84124" x="5468938" y="4584700"/>
          <p14:tracePt t="84131" x="5413375" y="4665663"/>
          <p14:tracePt t="84140" x="5341938" y="4745038"/>
          <p14:tracePt t="84148" x="5284788" y="4808538"/>
          <p14:tracePt t="84156" x="5221288" y="4879975"/>
          <p14:tracePt t="84164" x="5165725" y="4943475"/>
          <p14:tracePt t="84172" x="5110163" y="5000625"/>
          <p14:tracePt t="84180" x="5070475" y="5040313"/>
          <p14:tracePt t="84188" x="5030788" y="5087938"/>
          <p14:tracePt t="84196" x="4991100" y="5127625"/>
          <p14:tracePt t="84204" x="4967288" y="5159375"/>
          <p14:tracePt t="84212" x="4943475" y="5167313"/>
          <p14:tracePt t="84220" x="4933950" y="5183188"/>
          <p14:tracePt t="84228" x="4926013" y="5183188"/>
          <p14:tracePt t="84236" x="4918075" y="5183188"/>
          <p14:tracePt t="84284" x="4918075" y="5175250"/>
          <p14:tracePt t="84292" x="4910138" y="5167313"/>
          <p14:tracePt t="84300" x="4894263" y="5151438"/>
          <p14:tracePt t="84308" x="4894263" y="5135563"/>
          <p14:tracePt t="84316" x="4878388" y="5119688"/>
          <p14:tracePt t="84324" x="4870450" y="5111750"/>
          <p14:tracePt t="84332" x="4862513" y="5087938"/>
          <p14:tracePt t="84340" x="4854575" y="5072063"/>
          <p14:tracePt t="84348" x="4846638" y="5072063"/>
          <p14:tracePt t="84356" x="4846638" y="5056188"/>
          <p14:tracePt t="84364" x="4830763" y="5056188"/>
          <p14:tracePt t="84372" x="4822825" y="5040313"/>
          <p14:tracePt t="84380" x="4814888" y="5032375"/>
          <p14:tracePt t="84388" x="4799013" y="5024438"/>
          <p14:tracePt t="84396" x="4791075" y="5024438"/>
          <p14:tracePt t="84404" x="4783138" y="5016500"/>
          <p14:tracePt t="84412" x="4759325" y="5016500"/>
          <p14:tracePt t="84420" x="4751388" y="5016500"/>
          <p14:tracePt t="84427" x="4743450" y="5016500"/>
          <p14:tracePt t="84436" x="4735513" y="5016500"/>
          <p14:tracePt t="84445" x="4727575" y="5016500"/>
          <p14:tracePt t="84452" x="4719638" y="5016500"/>
          <p14:tracePt t="84460" x="4703763" y="5016500"/>
          <p14:tracePt t="84468" x="4695825" y="5016500"/>
          <p14:tracePt t="84476" x="4687888" y="5016500"/>
          <p14:tracePt t="84484" x="4679950" y="5016500"/>
          <p14:tracePt t="84500" x="4672013" y="5016500"/>
          <p14:tracePt t="84516" x="4664075" y="5016500"/>
          <p14:tracePt t="84524" x="4664075" y="5024438"/>
          <p14:tracePt t="84716" x="4672013" y="5024438"/>
          <p14:tracePt t="84772" x="4679950" y="5024438"/>
          <p14:tracePt t="84788" x="4679950" y="5032375"/>
          <p14:tracePt t="84844" x="4687888" y="5032375"/>
          <p14:tracePt t="85885" x="4695825" y="5048250"/>
          <p14:tracePt t="85892" x="4711700" y="5080000"/>
          <p14:tracePt t="85900" x="4735513" y="5127625"/>
          <p14:tracePt t="85908" x="4759325" y="5175250"/>
          <p14:tracePt t="85916" x="4783138" y="5222875"/>
          <p14:tracePt t="85924" x="4814888" y="5294313"/>
          <p14:tracePt t="85932" x="4846638" y="5351463"/>
          <p14:tracePt t="85940" x="4886325" y="5414963"/>
          <p14:tracePt t="85948" x="4933950" y="5478463"/>
          <p14:tracePt t="85961" x="4975225" y="5518150"/>
          <p14:tracePt t="85963" x="5022850" y="5573713"/>
          <p14:tracePt t="85972" x="5078413" y="5613400"/>
          <p14:tracePt t="85980" x="5141913" y="5670550"/>
          <p14:tracePt t="85988" x="5205413" y="5710238"/>
          <p14:tracePt t="85996" x="5284788" y="5765800"/>
          <p14:tracePt t="86004" x="5357813" y="5805488"/>
          <p14:tracePt t="86012" x="5437188" y="5853113"/>
          <p14:tracePt t="86019" x="5500688" y="5892800"/>
          <p14:tracePt t="86028" x="5572125" y="5932488"/>
          <p14:tracePt t="86036" x="5635625" y="5956300"/>
          <p14:tracePt t="86044" x="5708650" y="5988050"/>
          <p14:tracePt t="86052" x="5756275" y="6013450"/>
          <p14:tracePt t="86059" x="5788025" y="6021388"/>
          <p14:tracePt t="86068" x="5819775" y="6021388"/>
          <p14:tracePt t="86076" x="5859463" y="6029325"/>
          <p14:tracePt t="86084" x="5883275" y="6029325"/>
          <p14:tracePt t="86092" x="5899150" y="6029325"/>
          <p14:tracePt t="86100" x="5915025" y="6029325"/>
          <p14:tracePt t="86108" x="5930900" y="6021388"/>
          <p14:tracePt t="86115" x="5946775" y="6013450"/>
          <p14:tracePt t="86123" x="5954713" y="6013450"/>
          <p14:tracePt t="86132" x="5962650" y="6013450"/>
          <p14:tracePt t="86140" x="5970588" y="6013450"/>
          <p14:tracePt t="86148" x="5970588" y="5995988"/>
          <p14:tracePt t="86156" x="5986463" y="5995988"/>
          <p14:tracePt t="86172" x="5994400" y="5995988"/>
          <p14:tracePt t="86180" x="5994400" y="5988050"/>
          <p14:tracePt t="86187" x="6010275" y="5988050"/>
          <p14:tracePt t="86204" x="6018213" y="5980113"/>
          <p14:tracePt t="86220" x="6026150" y="5980113"/>
          <p14:tracePt t="86228" x="6034088" y="5980113"/>
          <p14:tracePt t="86235" x="6043613" y="5980113"/>
          <p14:tracePt t="86244" x="6051550" y="5980113"/>
          <p14:tracePt t="86252" x="6059488" y="5980113"/>
          <p14:tracePt t="86260" x="6067425" y="5980113"/>
          <p14:tracePt t="86268" x="6083300" y="5980113"/>
          <p14:tracePt t="86275" x="6099175" y="5980113"/>
          <p14:tracePt t="86284" x="6107113" y="5980113"/>
          <p14:tracePt t="86292" x="6115050" y="5980113"/>
          <p14:tracePt t="86300" x="6130925" y="5980113"/>
          <p14:tracePt t="86308" x="6138863" y="5980113"/>
          <p14:tracePt t="86316" x="6154738" y="5980113"/>
          <p14:tracePt t="86324" x="6162675" y="5980113"/>
          <p14:tracePt t="86331" x="6178550" y="5980113"/>
          <p14:tracePt t="86348" x="6186488" y="5980113"/>
          <p14:tracePt t="87276" x="6186488" y="5972175"/>
          <p14:tracePt t="87284" x="6178550" y="5972175"/>
          <p14:tracePt t="87291" x="6162675" y="5964238"/>
          <p14:tracePt t="87300" x="6154738" y="5964238"/>
          <p14:tracePt t="87308" x="6146800" y="5964238"/>
          <p14:tracePt t="87316" x="6130925" y="5956300"/>
          <p14:tracePt t="87324" x="6107113" y="5948363"/>
          <p14:tracePt t="87332" x="6083300" y="5924550"/>
          <p14:tracePt t="87339" x="6034088" y="5908675"/>
          <p14:tracePt t="87348" x="5986463" y="5892800"/>
          <p14:tracePt t="87355" x="5938838" y="5861050"/>
          <p14:tracePt t="87363" x="5875338" y="5821363"/>
          <p14:tracePt t="87371" x="5819775" y="5789613"/>
          <p14:tracePt t="87380" x="5748338" y="5765800"/>
          <p14:tracePt t="87388" x="5684838" y="5741988"/>
          <p14:tracePt t="87395" x="5611813" y="5710238"/>
          <p14:tracePt t="87404" x="5556250" y="5694363"/>
          <p14:tracePt t="87411" x="5484813" y="5662613"/>
          <p14:tracePt t="87420" x="5429250" y="5645150"/>
          <p14:tracePt t="87428" x="5365750" y="5621338"/>
          <p14:tracePt t="87436" x="5326063" y="5605463"/>
          <p14:tracePt t="87444" x="5276850" y="5589588"/>
          <p14:tracePt t="87452" x="5229225" y="5581650"/>
          <p14:tracePt t="87460" x="5197475" y="5565775"/>
          <p14:tracePt t="87468" x="5157788" y="5549900"/>
          <p14:tracePt t="87475" x="5126038" y="5534025"/>
          <p14:tracePt t="87484" x="5094288" y="5526088"/>
          <p14:tracePt t="87492" x="5070475" y="5518150"/>
          <p14:tracePt t="87500" x="5054600" y="5502275"/>
          <p14:tracePt t="87508" x="5046663" y="5502275"/>
          <p14:tracePt t="87516" x="5014913" y="5486400"/>
          <p14:tracePt t="87524" x="5006975" y="5478463"/>
          <p14:tracePt t="87532" x="4983163" y="5478463"/>
          <p14:tracePt t="87540" x="4975225" y="5470525"/>
          <p14:tracePt t="87548" x="4951413" y="5454650"/>
          <p14:tracePt t="87555" x="4926013" y="5446713"/>
          <p14:tracePt t="87564" x="4910138" y="5430838"/>
          <p14:tracePt t="87572" x="4894263" y="5422900"/>
          <p14:tracePt t="87580" x="4870450" y="5407025"/>
          <p14:tracePt t="87588" x="4846638" y="5399088"/>
          <p14:tracePt t="87596" x="4838700" y="5391150"/>
          <p14:tracePt t="87603" x="4822825" y="5383213"/>
          <p14:tracePt t="87612" x="4806950" y="5375275"/>
          <p14:tracePt t="87619" x="4799013" y="5367338"/>
          <p14:tracePt t="87628" x="4791075" y="5359400"/>
          <p14:tracePt t="87636" x="4775200" y="5359400"/>
          <p14:tracePt t="87645" x="4775200" y="5351463"/>
          <p14:tracePt t="87652" x="4767263" y="5351463"/>
          <p14:tracePt t="87740" x="4767263" y="5343525"/>
          <p14:tracePt t="87756" x="4759325" y="5327650"/>
          <p14:tracePt t="87763" x="4751388" y="5327650"/>
          <p14:tracePt t="87772" x="4751388" y="5310188"/>
          <p14:tracePt t="87788" x="4743450" y="5302250"/>
          <p14:tracePt t="87796" x="4735513" y="5302250"/>
          <p14:tracePt t="87803" x="4735513" y="5286375"/>
          <p14:tracePt t="87828" x="4735513" y="5278438"/>
          <p14:tracePt t="88020" x="4727575" y="5278438"/>
          <p14:tracePt t="88356" x="4719638" y="5278438"/>
          <p14:tracePt t="89116" x="4711700" y="5278438"/>
          <p14:tracePt t="89140" x="4695825" y="5278438"/>
          <p14:tracePt t="89148" x="4695825" y="5270500"/>
          <p14:tracePt t="89156" x="4687888" y="5270500"/>
          <p14:tracePt t="89180" x="4679950" y="5270500"/>
          <p14:tracePt t="89188" x="4672013" y="5270500"/>
          <p14:tracePt t="89196" x="4672013" y="5262563"/>
          <p14:tracePt t="89204" x="4664075" y="5262563"/>
          <p14:tracePt t="89228" x="4656138" y="5262563"/>
          <p14:tracePt t="89252" x="4648200" y="5262563"/>
          <p14:tracePt t="89293" x="4640263" y="5262563"/>
          <p14:tracePt t="89332" x="4632325" y="5262563"/>
          <p14:tracePt t="89388" x="4616450" y="5262563"/>
          <p14:tracePt t="89396" x="4608513" y="5262563"/>
          <p14:tracePt t="89404" x="4600575" y="5254625"/>
          <p14:tracePt t="89411" x="4592638" y="5254625"/>
          <p14:tracePt t="89420" x="4576763" y="5254625"/>
          <p14:tracePt t="89428" x="4567238" y="5254625"/>
          <p14:tracePt t="89436" x="4559300" y="5254625"/>
          <p14:tracePt t="89444" x="4551363" y="5254625"/>
          <p14:tracePt t="89660" x="4559300" y="5254625"/>
          <p14:tracePt t="90116" x="4567238" y="5254625"/>
          <p14:tracePt t="90268" x="4576763" y="5254625"/>
          <p14:tracePt t="90317" x="4584700" y="5254625"/>
          <p14:tracePt t="90348" x="4592638" y="5254625"/>
          <p14:tracePt t="90365" x="4600575" y="5254625"/>
          <p14:tracePt t="90380" x="4608513" y="5254625"/>
          <p14:tracePt t="90396" x="4616450" y="5254625"/>
          <p14:tracePt t="90404" x="4624388" y="5254625"/>
          <p14:tracePt t="90412" x="4624388" y="5262563"/>
          <p14:tracePt t="90420" x="4632325" y="5262563"/>
          <p14:tracePt t="90427" x="4640263" y="5262563"/>
          <p14:tracePt t="90436" x="4640263" y="5270500"/>
          <p14:tracePt t="90444" x="4648200" y="5270500"/>
          <p14:tracePt t="90452" x="4656138" y="5278438"/>
          <p14:tracePt t="90460" x="4664075" y="5278438"/>
          <p14:tracePt t="90468" x="4672013" y="5278438"/>
          <p14:tracePt t="90476" x="4679950" y="5278438"/>
          <p14:tracePt t="90484" x="4687888" y="5286375"/>
          <p14:tracePt t="90492" x="4687888" y="5294313"/>
          <p14:tracePt t="90500" x="4703763" y="5294313"/>
          <p14:tracePt t="90508" x="4711700" y="5294313"/>
          <p14:tracePt t="90516" x="4727575" y="5302250"/>
          <p14:tracePt t="90523" x="4735513" y="5302250"/>
          <p14:tracePt t="90532" x="4743450" y="5310188"/>
          <p14:tracePt t="90540" x="4751388" y="5319713"/>
          <p14:tracePt t="90548" x="4767263" y="5319713"/>
          <p14:tracePt t="90556" x="4775200" y="5327650"/>
          <p14:tracePt t="90564" x="4783138" y="5335588"/>
          <p14:tracePt t="90572" x="4791075" y="5335588"/>
          <p14:tracePt t="90580" x="4799013" y="5343525"/>
          <p14:tracePt t="90588" x="4806950" y="5351463"/>
          <p14:tracePt t="90604" x="4822825" y="5359400"/>
          <p14:tracePt t="90612" x="4830763" y="5367338"/>
          <p14:tracePt t="90620" x="4838700" y="5383213"/>
          <p14:tracePt t="90628" x="4854575" y="5383213"/>
          <p14:tracePt t="90636" x="4854575" y="5399088"/>
          <p14:tracePt t="90644" x="4878388" y="5407025"/>
          <p14:tracePt t="90652" x="4894263" y="5422900"/>
          <p14:tracePt t="90660" x="4910138" y="5430838"/>
          <p14:tracePt t="90668" x="4926013" y="5446713"/>
          <p14:tracePt t="90676" x="4943475" y="5446713"/>
          <p14:tracePt t="90684" x="4967288" y="5470525"/>
          <p14:tracePt t="90693" x="4983163" y="5478463"/>
          <p14:tracePt t="90700" x="5006975" y="5486400"/>
          <p14:tracePt t="90708" x="5030788" y="5502275"/>
          <p14:tracePt t="90716" x="5046663" y="5510213"/>
          <p14:tracePt t="90724" x="5054600" y="5526088"/>
          <p14:tracePt t="90732" x="5078413" y="5526088"/>
          <p14:tracePt t="90740" x="5102225" y="5534025"/>
          <p14:tracePt t="90748" x="5110163" y="5541963"/>
          <p14:tracePt t="90756" x="5126038" y="5549900"/>
          <p14:tracePt t="90764" x="5149850" y="5557838"/>
          <p14:tracePt t="90772" x="5165725" y="5565775"/>
          <p14:tracePt t="90780" x="5181600" y="5565775"/>
          <p14:tracePt t="90788" x="5189538" y="5581650"/>
          <p14:tracePt t="90796" x="5213350" y="5589588"/>
          <p14:tracePt t="90803" x="5237163" y="5589588"/>
          <p14:tracePt t="90812" x="5260975" y="5605463"/>
          <p14:tracePt t="90820" x="5284788" y="5621338"/>
          <p14:tracePt t="90828" x="5300663" y="5621338"/>
          <p14:tracePt t="90836" x="5341938" y="5645150"/>
          <p14:tracePt t="90844" x="5365750" y="5662613"/>
          <p14:tracePt t="90852" x="5389563" y="5662613"/>
          <p14:tracePt t="90860" x="5413375" y="5670550"/>
          <p14:tracePt t="90868" x="5429250" y="5678488"/>
          <p14:tracePt t="90876" x="5453063" y="5686425"/>
          <p14:tracePt t="90884" x="5476875" y="5686425"/>
          <p14:tracePt t="90892" x="5508625" y="5702300"/>
          <p14:tracePt t="90900" x="5524500" y="5710238"/>
          <p14:tracePt t="90908" x="5556250" y="5718175"/>
          <p14:tracePt t="90916" x="5572125" y="5726113"/>
          <p14:tracePt t="90924" x="5595938" y="5734050"/>
          <p14:tracePt t="90932" x="5627688" y="5741988"/>
          <p14:tracePt t="90940" x="5651500" y="5741988"/>
          <p14:tracePt t="90948" x="5667375" y="5749925"/>
          <p14:tracePt t="90956" x="5676900" y="5757863"/>
          <p14:tracePt t="90964" x="5700713" y="5773738"/>
          <p14:tracePt t="90972" x="5724525" y="5773738"/>
          <p14:tracePt t="90980" x="5732463" y="5773738"/>
          <p14:tracePt t="90988" x="5740400" y="5781675"/>
          <p14:tracePt t="90996" x="5748338" y="5789613"/>
          <p14:tracePt t="91012" x="5756275" y="5797550"/>
          <p14:tracePt t="91020" x="5764213" y="5797550"/>
          <p14:tracePt t="91044" x="5772150" y="5797550"/>
          <p14:tracePt t="91060" x="5772150" y="5805488"/>
          <p14:tracePt t="91132" x="5772150" y="5813425"/>
          <p14:tracePt t="91180" x="5780088" y="5813425"/>
          <p14:tracePt t="91204" x="5788025" y="5821363"/>
          <p14:tracePt t="91220" x="5795963" y="5821363"/>
          <p14:tracePt t="91228" x="5795963" y="5829300"/>
          <p14:tracePt t="91236" x="5803900" y="5829300"/>
          <p14:tracePt t="91243" x="5803900" y="5837238"/>
          <p14:tracePt t="91252" x="5819775" y="5845175"/>
          <p14:tracePt t="91268" x="5827713" y="5861050"/>
          <p14:tracePt t="91276" x="5835650" y="5861050"/>
          <p14:tracePt t="91284" x="5851525" y="5876925"/>
          <p14:tracePt t="91292" x="5851525" y="5884863"/>
          <p14:tracePt t="91300" x="5867400" y="5900738"/>
          <p14:tracePt t="91308" x="5875338" y="5916613"/>
          <p14:tracePt t="91316" x="5891213" y="5924550"/>
          <p14:tracePt t="91324" x="5899150" y="5940425"/>
          <p14:tracePt t="91332" x="5907088" y="5948363"/>
          <p14:tracePt t="91340" x="5915025" y="5956300"/>
          <p14:tracePt t="91348" x="5922963" y="5972175"/>
          <p14:tracePt t="91356" x="5930900" y="5972175"/>
          <p14:tracePt t="91364" x="5938838" y="5980113"/>
          <p14:tracePt t="91372" x="5938838" y="5988050"/>
          <p14:tracePt t="91380" x="5946775" y="5988050"/>
          <p14:tracePt t="91396" x="5954713" y="5988050"/>
          <p14:tracePt t="91420" x="5962650" y="5988050"/>
          <p14:tracePt t="91589" x="5970588" y="5995988"/>
          <p14:tracePt t="91596" x="5978525" y="5995988"/>
          <p14:tracePt t="91604" x="5994400" y="6005513"/>
          <p14:tracePt t="91612" x="6018213" y="6013450"/>
          <p14:tracePt t="91620" x="6034088" y="6021388"/>
          <p14:tracePt t="91628" x="6059488" y="6029325"/>
          <p14:tracePt t="91636" x="6083300" y="6037263"/>
          <p14:tracePt t="91644" x="6107113" y="6045200"/>
          <p14:tracePt t="91652" x="6146800" y="6061075"/>
          <p14:tracePt t="91660" x="6170613" y="6061075"/>
          <p14:tracePt t="91668" x="6202363" y="6069013"/>
          <p14:tracePt t="91676" x="6226175" y="6069013"/>
          <p14:tracePt t="91684" x="6257925" y="6076950"/>
          <p14:tracePt t="91692" x="6281738" y="6076950"/>
          <p14:tracePt t="91700" x="6297613" y="6076950"/>
          <p14:tracePt t="91708" x="6313488" y="6076950"/>
          <p14:tracePt t="91716" x="6329363" y="6076950"/>
          <p14:tracePt t="91724" x="6329363" y="6084888"/>
          <p14:tracePt t="91732" x="6337300" y="6084888"/>
          <p14:tracePt t="91740" x="6345238" y="6084888"/>
          <p14:tracePt t="91748" x="6353175" y="6084888"/>
          <p14:tracePt t="91756" x="6361113" y="6084888"/>
          <p14:tracePt t="91764" x="6369050" y="6084888"/>
          <p14:tracePt t="91772" x="6376988" y="6084888"/>
          <p14:tracePt t="91788" x="6384925" y="6084888"/>
          <p14:tracePt t="92988" x="6376988" y="6084888"/>
          <p14:tracePt t="92995" x="6361113" y="6084888"/>
          <p14:tracePt t="93004" x="6337300" y="6084888"/>
          <p14:tracePt t="93012" x="6321425" y="6076950"/>
          <p14:tracePt t="93020" x="6297613" y="6069013"/>
          <p14:tracePt t="93028" x="6265863" y="6061075"/>
          <p14:tracePt t="93036" x="6218238" y="6045200"/>
          <p14:tracePt t="93044" x="6154738" y="6021388"/>
          <p14:tracePt t="93052" x="6067425" y="5995988"/>
          <p14:tracePt t="93060" x="5986463" y="5956300"/>
          <p14:tracePt t="93068" x="5891213" y="5916613"/>
          <p14:tracePt t="93076" x="5772150" y="5868988"/>
          <p14:tracePt t="93084" x="5643563" y="5829300"/>
          <p14:tracePt t="93092" x="5524500" y="5781675"/>
          <p14:tracePt t="93100" x="5389563" y="5726113"/>
          <p14:tracePt t="93108" x="5253038" y="5686425"/>
          <p14:tracePt t="93116" x="5133975" y="5637213"/>
          <p14:tracePt t="93124" x="4999038" y="5581650"/>
          <p14:tracePt t="93132" x="4902200" y="5549900"/>
          <p14:tracePt t="93140" x="4806950" y="5510213"/>
          <p14:tracePt t="93148" x="4703763" y="5478463"/>
          <p14:tracePt t="93156" x="4616450" y="5446713"/>
          <p14:tracePt t="93164" x="4543425" y="5414963"/>
          <p14:tracePt t="93172" x="4464050" y="5391150"/>
          <p14:tracePt t="93180" x="4408488" y="5367338"/>
          <p14:tracePt t="93188" x="4352925" y="5351463"/>
          <p14:tracePt t="93196" x="4313238" y="5335588"/>
          <p14:tracePt t="93204" x="4281488" y="5327650"/>
          <p14:tracePt t="93212" x="4265613" y="5319713"/>
          <p14:tracePt t="93220" x="4241800" y="5310188"/>
          <p14:tracePt t="93236" x="4233863" y="5310188"/>
          <p14:tracePt t="93508" x="4233863" y="5302250"/>
          <p14:tracePt t="93556" x="4241800" y="5302250"/>
          <p14:tracePt t="93612" x="4249738" y="5302250"/>
          <p14:tracePt t="93628" x="4257675" y="5302250"/>
          <p14:tracePt t="93644" x="4273550" y="5302250"/>
          <p14:tracePt t="93652" x="4281488" y="5302250"/>
          <p14:tracePt t="93660" x="4297363" y="5302250"/>
          <p14:tracePt t="93668" x="4313238" y="5302250"/>
          <p14:tracePt t="93676" x="4321175" y="5302250"/>
          <p14:tracePt t="93684" x="4344988" y="5319713"/>
          <p14:tracePt t="93692" x="4368800" y="5319713"/>
          <p14:tracePt t="93700" x="4392613" y="5327650"/>
          <p14:tracePt t="93708" x="4416425" y="5327650"/>
          <p14:tracePt t="93716" x="4424363" y="5327650"/>
          <p14:tracePt t="93724" x="4440238" y="5327650"/>
          <p14:tracePt t="93732" x="4456113" y="5327650"/>
          <p14:tracePt t="93740" x="4471988" y="5335588"/>
          <p14:tracePt t="93748" x="4487863" y="5335588"/>
          <p14:tracePt t="93764" x="4495800" y="5335588"/>
          <p14:tracePt t="93948" x="4503738" y="5335588"/>
          <p14:tracePt t="94380" x="4495800" y="5335588"/>
          <p14:tracePt t="94532" x="4495800" y="5343525"/>
          <p14:tracePt t="94684" x="4503738" y="5343525"/>
          <p14:tracePt t="94692" x="4511675" y="5343525"/>
          <p14:tracePt t="94700" x="4519613" y="5351463"/>
          <p14:tracePt t="94724" x="4527550" y="5351463"/>
          <p14:tracePt t="94748" x="4543425" y="5343525"/>
          <p14:tracePt t="94755" x="4551363" y="5302250"/>
          <p14:tracePt t="94764" x="4559300" y="5270500"/>
          <p14:tracePt t="94772" x="4567238" y="5254625"/>
          <p14:tracePt t="94779" x="4576763" y="5230813"/>
          <p14:tracePt t="94788" x="4576763" y="5207000"/>
          <p14:tracePt t="94795" x="4576763" y="5191125"/>
          <p14:tracePt t="94803" x="4576763" y="5175250"/>
          <p14:tracePt t="94811" x="4576763" y="5151438"/>
          <p14:tracePt t="94819" x="4576763" y="5135563"/>
          <p14:tracePt t="94827" x="4576763" y="5127625"/>
          <p14:tracePt t="94836" x="4567238" y="5111750"/>
          <p14:tracePt t="94844" x="4559300" y="5087938"/>
          <p14:tracePt t="94852" x="4551363" y="5056188"/>
          <p14:tracePt t="94860" x="4535488" y="5032375"/>
          <p14:tracePt t="94867" x="4519613" y="5000625"/>
          <p14:tracePt t="94876" x="4503738" y="4967288"/>
          <p14:tracePt t="94884" x="4487863" y="4935538"/>
          <p14:tracePt t="94891" x="4456113" y="4879975"/>
          <p14:tracePt t="94899" x="4432300" y="4840288"/>
          <p14:tracePt t="94908" x="4392613" y="4800600"/>
          <p14:tracePt t="94916" x="4352925" y="4737100"/>
          <p14:tracePt t="94923" x="4313238" y="4681538"/>
          <p14:tracePt t="94931" x="4257675" y="4633913"/>
          <p14:tracePt t="94940" x="4217988" y="4584700"/>
          <p14:tracePt t="94947" x="4168775" y="4521200"/>
          <p14:tracePt t="94955" x="4129088" y="4465638"/>
          <p14:tracePt t="94963" x="4073525" y="4418013"/>
          <p14:tracePt t="94972" x="4033838" y="4370388"/>
          <p14:tracePt t="94979" x="3994150" y="4330700"/>
          <p14:tracePt t="94988" x="3954463" y="4273550"/>
          <p14:tracePt t="94995" x="3922713" y="4225925"/>
          <p14:tracePt t="95004" x="3898900" y="4170363"/>
          <p14:tracePt t="95011" x="3867150" y="4138613"/>
          <p14:tracePt t="95020" x="3833813" y="4083050"/>
          <p14:tracePt t="95027" x="3802063" y="4035425"/>
          <p14:tracePt t="95035" x="3770313" y="3987800"/>
          <p14:tracePt t="95043" x="3746500" y="3956050"/>
          <p14:tracePt t="95052" x="3730625" y="3906838"/>
          <p14:tracePt t="95060" x="3706813" y="3859213"/>
          <p14:tracePt t="95068" x="3683000" y="3803650"/>
          <p14:tracePt t="95075" x="3659188" y="3756025"/>
          <p14:tracePt t="95084" x="3635375" y="3700463"/>
          <p14:tracePt t="95091" x="3603625" y="3652838"/>
          <p14:tracePt t="95100" x="3579813" y="3605213"/>
          <p14:tracePt t="95108" x="3548063" y="3556000"/>
          <p14:tracePt t="95116" x="3516313" y="3516313"/>
          <p14:tracePt t="95123" x="3492500" y="3468688"/>
          <p14:tracePt t="95132" x="3459163" y="3444875"/>
          <p14:tracePt t="95140" x="3435350" y="3405188"/>
          <p14:tracePt t="95148" x="3419475" y="3373438"/>
          <p14:tracePt t="95156" x="3395663" y="3349625"/>
          <p14:tracePt t="95163" x="3379788" y="3325813"/>
          <p14:tracePt t="95172" x="3379788" y="3302000"/>
          <p14:tracePt t="95179" x="3363913" y="3294063"/>
          <p14:tracePt t="95187" x="3363913" y="3278188"/>
          <p14:tracePt t="95195" x="3363913" y="3270250"/>
          <p14:tracePt t="95204" x="3355975" y="3270250"/>
          <p14:tracePt t="95212" x="3355975" y="3262313"/>
          <p14:tracePt t="95612" x="3363913" y="3262313"/>
          <p14:tracePt t="95636" x="3379788" y="3262313"/>
          <p14:tracePt t="95644" x="3387725" y="3262313"/>
          <p14:tracePt t="95651" x="3395663" y="3270250"/>
          <p14:tracePt t="95660" x="3419475" y="3278188"/>
          <p14:tracePt t="95668" x="3451225" y="3302000"/>
          <p14:tracePt t="95676" x="3476625" y="3317875"/>
          <p14:tracePt t="95684" x="3508375" y="3349625"/>
          <p14:tracePt t="95692" x="3548063" y="3381375"/>
          <p14:tracePt t="95700" x="3579813" y="3421063"/>
          <p14:tracePt t="95707" x="3619500" y="3468688"/>
          <p14:tracePt t="95715" x="3659188" y="3548063"/>
          <p14:tracePt t="95724" x="3714750" y="3605213"/>
          <p14:tracePt t="95731" x="3770313" y="3692525"/>
          <p14:tracePt t="95740" x="3843338" y="3795713"/>
          <p14:tracePt t="95748" x="3898900" y="3898900"/>
          <p14:tracePt t="95756" x="3970338" y="4027488"/>
          <p14:tracePt t="95764" x="4041775" y="4154488"/>
          <p14:tracePt t="95772" x="4121150" y="4298950"/>
          <p14:tracePt t="95780" x="4200525" y="4425950"/>
          <p14:tracePt t="95788" x="4265613" y="4537075"/>
          <p14:tracePt t="95796" x="4313238" y="4624388"/>
          <p14:tracePt t="95804" x="4352925" y="4705350"/>
          <p14:tracePt t="95811" x="4400550" y="4768850"/>
          <p14:tracePt t="95820" x="4432300" y="4832350"/>
          <p14:tracePt t="95828" x="4448175" y="4864100"/>
          <p14:tracePt t="95836" x="4471988" y="4911725"/>
          <p14:tracePt t="95843" x="4495800" y="4943475"/>
          <p14:tracePt t="95852" x="4511675" y="4959350"/>
          <p14:tracePt t="95860" x="4519613" y="4976813"/>
          <p14:tracePt t="95868" x="4527550" y="4984750"/>
          <p14:tracePt t="95878" x="4535488" y="4984750"/>
          <p14:tracePt t="95884" x="4543425" y="4992688"/>
          <p14:tracePt t="96284" x="4543425" y="5000625"/>
          <p14:tracePt t="96300" x="4551363" y="5008563"/>
          <p14:tracePt t="96308" x="4551363" y="5016500"/>
          <p14:tracePt t="96316" x="4559300" y="5024438"/>
          <p14:tracePt t="96324" x="4567238" y="5032375"/>
          <p14:tracePt t="96332" x="4576763" y="5040313"/>
          <p14:tracePt t="96340" x="4584700" y="5064125"/>
          <p14:tracePt t="96348" x="4592638" y="5064125"/>
          <p14:tracePt t="96356" x="4608513" y="5080000"/>
          <p14:tracePt t="96372" x="4616450" y="5095875"/>
          <p14:tracePt t="96388" x="4624388" y="5103813"/>
          <p14:tracePt t="96404" x="4632325" y="5111750"/>
          <p14:tracePt t="96412" x="4632325" y="5119688"/>
          <p14:tracePt t="96428" x="4640263" y="5119688"/>
          <p14:tracePt t="96524" x="4648200" y="5127625"/>
          <p14:tracePt t="96532" x="4656138" y="5127625"/>
          <p14:tracePt t="96540" x="4656138" y="5135563"/>
          <p14:tracePt t="96548" x="4664075" y="5135563"/>
          <p14:tracePt t="96564" x="4664075" y="5143500"/>
          <p14:tracePt t="96572" x="4672013" y="5151438"/>
          <p14:tracePt t="96596" x="4679950" y="5159375"/>
          <p14:tracePt t="96604" x="4687888" y="5159375"/>
          <p14:tracePt t="96612" x="4687888" y="5167313"/>
          <p14:tracePt t="96620" x="4695825" y="5167313"/>
          <p14:tracePt t="96636" x="4703763" y="5175250"/>
          <p14:tracePt t="96644" x="4703763" y="5183188"/>
          <p14:tracePt t="96652" x="4719638" y="5183188"/>
          <p14:tracePt t="96661" x="4719638" y="5191125"/>
          <p14:tracePt t="96668" x="4727575" y="5199063"/>
          <p14:tracePt t="96676" x="4735513" y="5207000"/>
          <p14:tracePt t="96684" x="4743450" y="5214938"/>
          <p14:tracePt t="96692" x="4759325" y="5222875"/>
          <p14:tracePt t="96700" x="4767263" y="5238750"/>
          <p14:tracePt t="96708" x="4783138" y="5238750"/>
          <p14:tracePt t="96716" x="4791075" y="5254625"/>
          <p14:tracePt t="96724" x="4799013" y="5254625"/>
          <p14:tracePt t="96732" x="4799013" y="5262563"/>
          <p14:tracePt t="96740" x="4806950" y="5270500"/>
          <p14:tracePt t="96748" x="4814888" y="5278438"/>
          <p14:tracePt t="96756" x="4822825" y="5278438"/>
          <p14:tracePt t="96764" x="4830763" y="5286375"/>
          <p14:tracePt t="96772" x="4830763" y="5294313"/>
          <p14:tracePt t="96779" x="4838700" y="5294313"/>
          <p14:tracePt t="96788" x="4846638" y="5302250"/>
          <p14:tracePt t="96796" x="4854575" y="5310188"/>
          <p14:tracePt t="96804" x="4854575" y="5319713"/>
          <p14:tracePt t="96812" x="4870450" y="5327650"/>
          <p14:tracePt t="96820" x="4870450" y="5335588"/>
          <p14:tracePt t="96828" x="4878388" y="5335588"/>
          <p14:tracePt t="96836" x="4886325" y="5343525"/>
          <p14:tracePt t="96843" x="4894263" y="5351463"/>
          <p14:tracePt t="96852" x="4910138" y="5367338"/>
          <p14:tracePt t="96860" x="4926013" y="5375275"/>
          <p14:tracePt t="96868" x="4943475" y="5391150"/>
          <p14:tracePt t="96876" x="4959350" y="5407025"/>
          <p14:tracePt t="96884" x="4967288" y="5422900"/>
          <p14:tracePt t="96892" x="4991100" y="5438775"/>
          <p14:tracePt t="96900" x="5006975" y="5454650"/>
          <p14:tracePt t="96908" x="5022850" y="5462588"/>
          <p14:tracePt t="96916" x="5038725" y="5486400"/>
          <p14:tracePt t="96924" x="5054600" y="5502275"/>
          <p14:tracePt t="96932" x="5078413" y="5510213"/>
          <p14:tracePt t="96940" x="5094288" y="5541963"/>
          <p14:tracePt t="96948" x="5110163" y="5549900"/>
          <p14:tracePt t="96961" x="5126038" y="5581650"/>
          <p14:tracePt t="96963" x="5141913" y="5597525"/>
          <p14:tracePt t="96972" x="5157788" y="5605463"/>
          <p14:tracePt t="96980" x="5173663" y="5629275"/>
          <p14:tracePt t="96988" x="5189538" y="5645150"/>
          <p14:tracePt t="96996" x="5213350" y="5653088"/>
          <p14:tracePt t="97004" x="5237163" y="5670550"/>
          <p14:tracePt t="97012" x="5253038" y="5678488"/>
          <p14:tracePt t="97020" x="5260975" y="5694363"/>
          <p14:tracePt t="97028" x="5284788" y="5710238"/>
          <p14:tracePt t="97036" x="5310188" y="5718175"/>
          <p14:tracePt t="97043" x="5318125" y="5726113"/>
          <p14:tracePt t="97052" x="5334000" y="5734050"/>
          <p14:tracePt t="97060" x="5349875" y="5741988"/>
          <p14:tracePt t="97068" x="5373688" y="5749925"/>
          <p14:tracePt t="97076" x="5397500" y="5757863"/>
          <p14:tracePt t="97084" x="5421313" y="5773738"/>
          <p14:tracePt t="97092" x="5445125" y="5781675"/>
          <p14:tracePt t="97100" x="5468938" y="5789613"/>
          <p14:tracePt t="97108" x="5484813" y="5805488"/>
          <p14:tracePt t="97116" x="5508625" y="5813425"/>
          <p14:tracePt t="97124" x="5524500" y="5829300"/>
          <p14:tracePt t="97132" x="5556250" y="5837238"/>
          <p14:tracePt t="97140" x="5595938" y="5853113"/>
          <p14:tracePt t="97147" x="5643563" y="5876925"/>
          <p14:tracePt t="97156" x="5692775" y="5892800"/>
          <p14:tracePt t="97164" x="5748338" y="5908675"/>
          <p14:tracePt t="97172" x="5795963" y="5940425"/>
          <p14:tracePt t="97180" x="5851525" y="5948363"/>
          <p14:tracePt t="97188" x="5891213" y="5972175"/>
          <p14:tracePt t="97195" x="5930900" y="5988050"/>
          <p14:tracePt t="97204" x="5978525" y="6005513"/>
          <p14:tracePt t="97211" x="6010275" y="6021388"/>
          <p14:tracePt t="97220" x="6043613" y="6029325"/>
          <p14:tracePt t="97228" x="6067425" y="6037263"/>
          <p14:tracePt t="97236" x="6083300" y="6045200"/>
          <p14:tracePt t="97243" x="6091238" y="6045200"/>
          <p14:tracePt t="97252" x="6107113" y="6045200"/>
          <p14:tracePt t="97260" x="6107113" y="6053138"/>
          <p14:tracePt t="101396" x="6107113" y="6045200"/>
          <p14:tracePt t="101403" x="6115050" y="6029325"/>
          <p14:tracePt t="101411" x="6122988" y="6021388"/>
          <p14:tracePt t="101419" x="6130925" y="5995988"/>
          <p14:tracePt t="101427" x="6130925" y="5988050"/>
          <p14:tracePt t="101435" x="6138863" y="5980113"/>
          <p14:tracePt t="101444" x="6146800" y="5956300"/>
          <p14:tracePt t="101451" x="6154738" y="5956300"/>
          <p14:tracePt t="101460" x="6154738" y="5948363"/>
          <p14:tracePt t="101467" x="6162675" y="5948363"/>
          <p14:tracePt t="101500" x="6162675" y="5940425"/>
          <p14:tracePt t="101812" x="6146800" y="5940425"/>
          <p14:tracePt t="101836" x="6138863" y="5940425"/>
          <p14:tracePt t="101860" x="6130925" y="5940425"/>
          <p14:tracePt t="101884" x="6122988" y="5940425"/>
          <p14:tracePt t="101900" x="6107113" y="5940425"/>
          <p14:tracePt t="101924" x="6099175" y="5940425"/>
          <p14:tracePt t="101948" x="6091238" y="5940425"/>
          <p14:tracePt t="101988" x="6075363" y="5940425"/>
          <p14:tracePt t="102028" x="6067425" y="5940425"/>
          <p14:tracePt t="102148" x="6059488" y="5940425"/>
          <p14:tracePt t="102156" x="6059488" y="5948363"/>
          <p14:tracePt t="102164" x="6051550" y="5948363"/>
          <p14:tracePt t="102171" x="6043613" y="5948363"/>
          <p14:tracePt t="102212" x="6034088" y="5948363"/>
          <p14:tracePt t="102236" x="6034088" y="5956300"/>
          <p14:tracePt t="102252" x="6026150" y="5956300"/>
          <p14:tracePt t="102292" x="6026150" y="5964238"/>
          <p14:tracePt t="102308" x="6010275" y="5964238"/>
          <p14:tracePt t="102340" x="6002338" y="5964238"/>
          <p14:tracePt t="102364" x="5994400" y="5964238"/>
          <p14:tracePt t="102372" x="5994400" y="5972175"/>
          <p14:tracePt t="102388" x="5986463" y="5972175"/>
          <p14:tracePt t="102420" x="5978525" y="5972175"/>
          <p14:tracePt t="102524" x="5970588" y="5972175"/>
          <p14:tracePt t="102532" x="5970588" y="5980113"/>
          <p14:tracePt t="102540" x="5962650" y="5980113"/>
          <p14:tracePt t="102564" x="5954713" y="5988050"/>
          <p14:tracePt t="102572" x="5938838" y="5988050"/>
          <p14:tracePt t="102580" x="5915025" y="5995988"/>
          <p14:tracePt t="102588" x="5891213" y="5995988"/>
          <p14:tracePt t="102596" x="5867400" y="5995988"/>
          <p14:tracePt t="102604" x="5835650" y="5995988"/>
          <p14:tracePt t="102611" x="5788025" y="5995988"/>
          <p14:tracePt t="102620" x="5756275" y="5995988"/>
          <p14:tracePt t="102627" x="5716588" y="5988050"/>
          <p14:tracePt t="102636" x="5692775" y="5972175"/>
          <p14:tracePt t="102644" x="5643563" y="5948363"/>
          <p14:tracePt t="102652" x="5611813" y="5924550"/>
          <p14:tracePt t="102660" x="5556250" y="5876925"/>
          <p14:tracePt t="102668" x="5484813" y="5837238"/>
          <p14:tracePt t="102676" x="5405438" y="5789613"/>
          <p14:tracePt t="102684" x="5318125" y="5726113"/>
          <p14:tracePt t="102692" x="5205413" y="5637213"/>
          <p14:tracePt t="102699" x="5086350" y="5557838"/>
          <p14:tracePt t="102708" x="4926013" y="5454650"/>
          <p14:tracePt t="102716" x="4791075" y="5351463"/>
          <p14:tracePt t="102724" x="4664075" y="5254625"/>
          <p14:tracePt t="102732" x="4503738" y="5143500"/>
          <p14:tracePt t="102740" x="4376738" y="5056188"/>
          <p14:tracePt t="102748" x="4217988" y="4935538"/>
          <p14:tracePt t="102756" x="4089400" y="4864100"/>
          <p14:tracePt t="102764" x="3978275" y="4784725"/>
          <p14:tracePt t="102772" x="3875088" y="4713288"/>
          <p14:tracePt t="102780" x="3746500" y="4641850"/>
          <p14:tracePt t="102788" x="3619500" y="4568825"/>
          <p14:tracePt t="102795" x="3459163" y="4497388"/>
          <p14:tracePt t="102803" x="3324225" y="4410075"/>
          <p14:tracePt t="102811" x="3221038" y="4338638"/>
          <p14:tracePt t="102820" x="3068638" y="4257675"/>
          <p14:tracePt t="102828" x="2957513" y="4178300"/>
          <p14:tracePt t="102836" x="2790825" y="4083050"/>
          <p14:tracePt t="102843" x="2638425" y="3979863"/>
          <p14:tracePt t="102851" x="2503488" y="3875088"/>
          <p14:tracePt t="102860" x="2343150" y="3756025"/>
          <p14:tracePt t="102867" x="2216150" y="3652838"/>
          <p14:tracePt t="102876" x="2089150" y="3548063"/>
          <p14:tracePt t="102884" x="1968500" y="3436938"/>
          <p14:tracePt t="102892" x="1873250" y="3349625"/>
          <p14:tracePt t="102899" x="1778000" y="3262313"/>
          <p14:tracePt t="102907" x="1682750" y="3181350"/>
          <p14:tracePt t="102915" x="1570038" y="3117850"/>
          <p14:tracePt t="102928" x="1570038" y="3109913"/>
          <p14:tracePt t="103116" x="1562100" y="3109913"/>
          <p14:tracePt t="103123" x="1562100" y="3133725"/>
          <p14:tracePt t="103132" x="1562100" y="3189288"/>
          <p14:tracePt t="103139" x="1562100" y="3213100"/>
          <p14:tracePt t="103148" x="1562100" y="3244850"/>
          <p14:tracePt t="103155" x="1570038" y="3262313"/>
          <p14:tracePt t="103172" x="1570038" y="3270250"/>
          <p14:tracePt t="103188" x="1546225" y="3270250"/>
          <p14:tracePt t="103196" x="1514475" y="3270250"/>
          <p14:tracePt t="103203" x="1466850" y="3244850"/>
          <p14:tracePt t="103211" x="1411288" y="3213100"/>
          <p14:tracePt t="103219" x="1355725" y="3173413"/>
          <p14:tracePt t="103227" x="1292225" y="3125788"/>
          <p14:tracePt t="103235" x="1219200" y="3062288"/>
          <p14:tracePt t="103244" x="1155700" y="2990850"/>
          <p14:tracePt t="103252" x="1084263" y="2927350"/>
          <p14:tracePt t="103260" x="1004888" y="2854325"/>
          <p14:tracePt t="103268" x="925513" y="2782888"/>
          <p14:tracePt t="103284" x="852488" y="2703513"/>
          <p14:tracePt t="103291" x="765175" y="2624138"/>
          <p14:tracePt t="103299" x="669925" y="2535238"/>
          <p14:tracePt t="103307" x="566738" y="2447925"/>
          <p14:tracePt t="103316" x="454025" y="2352675"/>
          <p14:tracePt t="103323" x="319088" y="2265363"/>
          <p14:tracePt t="103332" x="184150" y="2152650"/>
          <p14:tracePt t="103339" x="63500" y="2057400"/>
          <p14:tracePt t="104539" x="917575" y="550863"/>
          <p14:tracePt t="104548" x="1522413" y="812800"/>
          <p14:tracePt t="104556" x="2136775" y="1076325"/>
          <p14:tracePt t="104564" x="2725738" y="1316038"/>
          <p14:tracePt t="104572" x="3316288" y="1563688"/>
          <p14:tracePt t="104580" x="3898900" y="1801813"/>
          <p14:tracePt t="104604" x="5318125" y="2503488"/>
          <p14:tracePt t="104612" x="5667375" y="2655888"/>
          <p14:tracePt t="104620" x="5938838" y="2782888"/>
          <p14:tracePt t="104628" x="6154738" y="2822575"/>
          <p14:tracePt t="104637" x="6273800" y="2838450"/>
          <p14:tracePt t="104643" x="6392863" y="2846388"/>
          <p14:tracePt t="104651" x="6465888" y="2854325"/>
          <p14:tracePt t="104660" x="6521450" y="2854325"/>
          <p14:tracePt t="104668" x="6529388" y="2854325"/>
          <p14:tracePt t="104844" x="6529388" y="2870200"/>
          <p14:tracePt t="104852" x="6529388" y="2909888"/>
          <p14:tracePt t="104860" x="6529388" y="2935288"/>
          <p14:tracePt t="104868" x="6553200" y="2967038"/>
          <p14:tracePt t="104876" x="6584950" y="3006725"/>
          <p14:tracePt t="104884" x="6648450" y="3054350"/>
          <p14:tracePt t="104892" x="6727825" y="3101975"/>
          <p14:tracePt t="104900" x="6808788" y="3149600"/>
          <p14:tracePt t="104908" x="6880225" y="3149600"/>
          <p14:tracePt t="104916" x="6975475" y="3149600"/>
          <p14:tracePt t="104923" x="7126288" y="3173413"/>
          <p14:tracePt t="104932" x="7270750" y="3189288"/>
          <p14:tracePt t="104939" x="7413625" y="3213100"/>
          <p14:tracePt t="104948" x="7534275" y="3228975"/>
          <p14:tracePt t="104955" x="7645400" y="3252788"/>
          <p14:tracePt t="104964" x="7764463" y="3270250"/>
          <p14:tracePt t="104972" x="7859713" y="3294063"/>
          <p14:tracePt t="104980" x="7956550" y="3309938"/>
          <p14:tracePt t="104987" x="8043863" y="3349625"/>
          <p14:tracePt t="104996" x="8154988" y="3373438"/>
          <p14:tracePt t="105004" x="8243888" y="3413125"/>
          <p14:tracePt t="105011" x="8339138" y="3436938"/>
          <p14:tracePt t="105020" x="8450263" y="3476625"/>
          <p14:tracePt t="105028" x="8561388" y="3524250"/>
          <p14:tracePt t="105036" x="8682038" y="3556000"/>
          <p14:tracePt t="105044" x="8777288" y="3587750"/>
          <p14:tracePt t="105051" x="8872538" y="3621088"/>
          <p14:tracePt t="105060" x="8969375" y="3636963"/>
          <p14:tracePt t="105067" x="9056688" y="367665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8C920-E204-44FA-B329-1885FC82F3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6202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 작성의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원칙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①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자료 보존의 원칙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(Conservation Rule)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처리의 출력 자료흐름은 반드시 입력 자료흐름을 이용해 생성해야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B4F3520F-39EA-48FB-B66A-9303A2BADA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43532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C602028-1EB3-4698-A77A-0614212F64B1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5845" name="그림 3">
            <a:extLst>
              <a:ext uri="{FF2B5EF4-FFF2-40B4-BE49-F238E27FC236}">
                <a16:creationId xmlns:a16="http://schemas.microsoft.com/office/drawing/2014/main" id="{1F9B60B4-7919-4799-AF7F-CDC6C5A11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52738"/>
            <a:ext cx="59436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87094F6-5F33-4781-B180-04B267ABAB09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원칙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11"/>
    </mc:Choice>
    <mc:Fallback xmlns="">
      <p:transition spd="slow" advTm="49411"/>
    </mc:Fallback>
  </mc:AlternateContent>
  <p:extLst>
    <p:ext uri="{3A86A75C-4F4B-4683-9AE1-C65F6400EC91}">
      <p14:laserTraceLst xmlns:p14="http://schemas.microsoft.com/office/powerpoint/2010/main">
        <p14:tracePtLst>
          <p14:tracePt t="567" x="8864600" y="3636963"/>
          <p14:tracePt t="575" x="8577263" y="3636963"/>
          <p14:tracePt t="583" x="8226425" y="3660775"/>
          <p14:tracePt t="591" x="7859713" y="3660775"/>
          <p14:tracePt t="598" x="7461250" y="3692525"/>
          <p14:tracePt t="606" x="7031038" y="3708400"/>
          <p14:tracePt t="614" x="6577013" y="3708400"/>
          <p14:tracePt t="622" x="6146800" y="3708400"/>
          <p14:tracePt t="630" x="5708650" y="3684588"/>
          <p14:tracePt t="638" x="5334000" y="3660775"/>
          <p14:tracePt t="646" x="4983163" y="3629025"/>
          <p14:tracePt t="654" x="4695825" y="3613150"/>
          <p14:tracePt t="662" x="4456113" y="3605213"/>
          <p14:tracePt t="670" x="4168775" y="3571875"/>
          <p14:tracePt t="678" x="3922713" y="3548063"/>
          <p14:tracePt t="686" x="3667125" y="3492500"/>
          <p14:tracePt t="694" x="3484563" y="3468688"/>
          <p14:tracePt t="886" x="3459163" y="3468688"/>
          <p14:tracePt t="894" x="3427413" y="3468688"/>
          <p14:tracePt t="902" x="3387725" y="3468688"/>
          <p14:tracePt t="910" x="3363913" y="3468688"/>
          <p14:tracePt t="919" x="3348038" y="3460750"/>
          <p14:tracePt t="926" x="3332163" y="3460750"/>
          <p14:tracePt t="934" x="3324225" y="3460750"/>
          <p14:tracePt t="942" x="3308350" y="3452813"/>
          <p14:tracePt t="950" x="3292475" y="3444875"/>
          <p14:tracePt t="958" x="3268663" y="3444875"/>
          <p14:tracePt t="966" x="3252788" y="3429000"/>
          <p14:tracePt t="974" x="3205163" y="3405188"/>
          <p14:tracePt t="982" x="3173413" y="3381375"/>
          <p14:tracePt t="990" x="3149600" y="3357563"/>
          <p14:tracePt t="998" x="3141663" y="3333750"/>
          <p14:tracePt t="1006" x="3125788" y="3317875"/>
          <p14:tracePt t="1014" x="3125788" y="3302000"/>
          <p14:tracePt t="1022" x="3109913" y="3278188"/>
          <p14:tracePt t="1030" x="3100388" y="3262313"/>
          <p14:tracePt t="1038" x="3100388" y="3236913"/>
          <p14:tracePt t="1046" x="3084513" y="3221038"/>
          <p14:tracePt t="1054" x="3076575" y="3205163"/>
          <p14:tracePt t="1062" x="3076575" y="3189288"/>
          <p14:tracePt t="1070" x="3068638" y="3173413"/>
          <p14:tracePt t="1078" x="3060700" y="3165475"/>
          <p14:tracePt t="1086" x="3044825" y="3141663"/>
          <p14:tracePt t="1094" x="3036888" y="3133725"/>
          <p14:tracePt t="1102" x="3013075" y="3125788"/>
          <p14:tracePt t="1110" x="2997200" y="3109913"/>
          <p14:tracePt t="1119" x="2973388" y="3094038"/>
          <p14:tracePt t="1126" x="2957513" y="3086100"/>
          <p14:tracePt t="1134" x="2933700" y="3070225"/>
          <p14:tracePt t="1143" x="2917825" y="3054350"/>
          <p14:tracePt t="1150" x="2894013" y="3046413"/>
          <p14:tracePt t="1158" x="2886075" y="3038475"/>
          <p14:tracePt t="1166" x="2862263" y="3022600"/>
          <p14:tracePt t="1174" x="2854325" y="3014663"/>
          <p14:tracePt t="1182" x="2846388" y="3006725"/>
          <p14:tracePt t="1190" x="2814638" y="2990850"/>
          <p14:tracePt t="1198" x="2790825" y="2982913"/>
          <p14:tracePt t="1206" x="2782888" y="2974975"/>
          <p14:tracePt t="1214" x="2767013" y="2959100"/>
          <p14:tracePt t="1230" x="2751138" y="2951163"/>
          <p14:tracePt t="1238" x="2751138" y="2943225"/>
          <p14:tracePt t="1246" x="2741613" y="2943225"/>
          <p14:tracePt t="1262" x="2741613" y="2935288"/>
          <p14:tracePt t="1278" x="2733675" y="2935288"/>
          <p14:tracePt t="1294" x="2709863" y="2935288"/>
          <p14:tracePt t="1302" x="2701925" y="2935288"/>
          <p14:tracePt t="1310" x="2678113" y="2935288"/>
          <p14:tracePt t="1319" x="2646363" y="2927350"/>
          <p14:tracePt t="1326" x="2598738" y="2927350"/>
          <p14:tracePt t="1335" x="2559050" y="2927350"/>
          <p14:tracePt t="1342" x="2503488" y="2927350"/>
          <p14:tracePt t="1350" x="2447925" y="2919413"/>
          <p14:tracePt t="1358" x="2384425" y="2901950"/>
          <p14:tracePt t="1366" x="2351088" y="2886075"/>
          <p14:tracePt t="1374" x="2311400" y="2854325"/>
          <p14:tracePt t="1382" x="2279650" y="2822575"/>
          <p14:tracePt t="1390" x="2271713" y="2806700"/>
          <p14:tracePt t="1398" x="2255838" y="2774950"/>
          <p14:tracePt t="1406" x="2247900" y="2743200"/>
          <p14:tracePt t="1414" x="2239963" y="2735263"/>
          <p14:tracePt t="1575" x="2239963" y="2727325"/>
          <p14:tracePt t="1583" x="2271713" y="2727325"/>
          <p14:tracePt t="1590" x="2303463" y="2751138"/>
          <p14:tracePt t="1598" x="2327275" y="2759075"/>
          <p14:tracePt t="1607" x="2351088" y="2767013"/>
          <p14:tracePt t="1615" x="2384425" y="2767013"/>
          <p14:tracePt t="1623" x="2408238" y="2774950"/>
          <p14:tracePt t="1631" x="2447925" y="2782888"/>
          <p14:tracePt t="1638" x="2487613" y="2798763"/>
          <p14:tracePt t="1647" x="2527300" y="2806700"/>
          <p14:tracePt t="1654" x="2582863" y="2822575"/>
          <p14:tracePt t="1663" x="2606675" y="2838450"/>
          <p14:tracePt t="1670" x="2630488" y="2838450"/>
          <p14:tracePt t="1678" x="2670175" y="2822575"/>
          <p14:tracePt t="1686" x="2701925" y="2798763"/>
          <p14:tracePt t="1694" x="2733675" y="2774950"/>
          <p14:tracePt t="1703" x="2751138" y="2767013"/>
          <p14:tracePt t="1711" x="2767013" y="2743200"/>
          <p14:tracePt t="1719" x="2774950" y="2735263"/>
          <p14:tracePt t="1727" x="2782888" y="2719388"/>
          <p14:tracePt t="1735" x="2782888" y="2703513"/>
          <p14:tracePt t="1743" x="2782888" y="2687638"/>
          <p14:tracePt t="1750" x="2782888" y="2679700"/>
          <p14:tracePt t="1855" x="2790825" y="2679700"/>
          <p14:tracePt t="1919" x="2790825" y="2671763"/>
          <p14:tracePt t="2391" x="2790825" y="2663825"/>
          <p14:tracePt t="2422" x="2798763" y="2655888"/>
          <p14:tracePt t="2431" x="2806700" y="2655888"/>
          <p14:tracePt t="2447" x="2806700" y="2647950"/>
          <p14:tracePt t="2478" x="2806700" y="2640013"/>
          <p14:tracePt t="2591" x="2806700" y="2632075"/>
          <p14:tracePt t="3247" x="2814638" y="2632075"/>
          <p14:tracePt t="6031" x="2814638" y="2640013"/>
          <p14:tracePt t="6038" x="2814638" y="2647950"/>
          <p14:tracePt t="6047" x="2806700" y="2647950"/>
          <p14:tracePt t="6054" x="2798763" y="2640013"/>
          <p14:tracePt t="6062" x="2798763" y="2632075"/>
          <p14:tracePt t="6070" x="2798763" y="2616200"/>
          <p14:tracePt t="6078" x="2806700" y="2608263"/>
          <p14:tracePt t="6095" x="2806700" y="2576513"/>
          <p14:tracePt t="6102" x="2830513" y="2566988"/>
          <p14:tracePt t="6111" x="2830513" y="2559050"/>
          <p14:tracePt t="6118" x="2830513" y="2551113"/>
          <p14:tracePt t="6335" x="2862263" y="2566988"/>
          <p14:tracePt t="6343" x="2917825" y="2592388"/>
          <p14:tracePt t="6350" x="2965450" y="2624138"/>
          <p14:tracePt t="6358" x="3005138" y="2647950"/>
          <p14:tracePt t="6366" x="3044825" y="2671763"/>
          <p14:tracePt t="6375" x="3068638" y="2687638"/>
          <p14:tracePt t="6382" x="3092450" y="2703513"/>
          <p14:tracePt t="6390" x="3109913" y="2703513"/>
          <p14:tracePt t="6398" x="3133725" y="2711450"/>
          <p14:tracePt t="6406" x="3141663" y="2719388"/>
          <p14:tracePt t="6415" x="3149600" y="2719388"/>
          <p14:tracePt t="6423" x="3157538" y="2719388"/>
          <p14:tracePt t="6447" x="3165475" y="2719388"/>
          <p14:tracePt t="6463" x="3157538" y="2703513"/>
          <p14:tracePt t="6470" x="3149600" y="2687638"/>
          <p14:tracePt t="6479" x="3149600" y="2671763"/>
          <p14:tracePt t="6486" x="3149600" y="2655888"/>
          <p14:tracePt t="6495" x="3149600" y="2640013"/>
          <p14:tracePt t="6503" x="3149600" y="2624138"/>
          <p14:tracePt t="6511" x="3149600" y="2608263"/>
          <p14:tracePt t="6519" x="3141663" y="2600325"/>
          <p14:tracePt t="6526" x="3133725" y="2584450"/>
          <p14:tracePt t="6535" x="3133725" y="2566988"/>
          <p14:tracePt t="6543" x="3125788" y="2559050"/>
          <p14:tracePt t="6551" x="3117850" y="2543175"/>
          <p14:tracePt t="6558" x="3109913" y="2527300"/>
          <p14:tracePt t="6567" x="3100388" y="2511425"/>
          <p14:tracePt t="6575" x="3084513" y="2495550"/>
          <p14:tracePt t="6582" x="3076575" y="2479675"/>
          <p14:tracePt t="6590" x="3060700" y="2447925"/>
          <p14:tracePt t="6598" x="3052763" y="2432050"/>
          <p14:tracePt t="6607" x="3036888" y="2408238"/>
          <p14:tracePt t="6615" x="3028950" y="2392363"/>
          <p14:tracePt t="6622" x="3013075" y="2368550"/>
          <p14:tracePt t="6631" x="2997200" y="2336800"/>
          <p14:tracePt t="6638" x="2997200" y="2320925"/>
          <p14:tracePt t="6646" x="2989263" y="2305050"/>
          <p14:tracePt t="6654" x="2981325" y="2289175"/>
          <p14:tracePt t="6662" x="2973388" y="2257425"/>
          <p14:tracePt t="6670" x="2965450" y="2241550"/>
          <p14:tracePt t="6678" x="2949575" y="2216150"/>
          <p14:tracePt t="6686" x="2949575" y="2200275"/>
          <p14:tracePt t="6694" x="2933700" y="2176463"/>
          <p14:tracePt t="6702" x="2925763" y="2160588"/>
          <p14:tracePt t="6710" x="2917825" y="2128838"/>
          <p14:tracePt t="6719" x="2901950" y="2105025"/>
          <p14:tracePt t="6727" x="2886075" y="2081213"/>
          <p14:tracePt t="6735" x="2878138" y="2049463"/>
          <p14:tracePt t="6743" x="2854325" y="2025650"/>
          <p14:tracePt t="6750" x="2838450" y="2001838"/>
          <p14:tracePt t="6759" x="2830513" y="1970088"/>
          <p14:tracePt t="6766" x="2814638" y="1954213"/>
          <p14:tracePt t="6775" x="2806700" y="1930400"/>
          <p14:tracePt t="6782" x="2790825" y="1914525"/>
          <p14:tracePt t="6791" x="2782888" y="1881188"/>
          <p14:tracePt t="6798" x="2767013" y="1865313"/>
          <p14:tracePt t="6806" x="2759075" y="1849438"/>
          <p14:tracePt t="6814" x="2741613" y="1825625"/>
          <p14:tracePt t="6822" x="2733675" y="1801813"/>
          <p14:tracePt t="6830" x="2725738" y="1778000"/>
          <p14:tracePt t="6838" x="2709863" y="1762125"/>
          <p14:tracePt t="6846" x="2701925" y="1738313"/>
          <p14:tracePt t="6854" x="2686050" y="1722438"/>
          <p14:tracePt t="6863" x="2678113" y="1706563"/>
          <p14:tracePt t="6871" x="2662238" y="1682750"/>
          <p14:tracePt t="6878" x="2654300" y="1666875"/>
          <p14:tracePt t="6886" x="2646363" y="1658938"/>
          <p14:tracePt t="6895" x="2638425" y="1643063"/>
          <p14:tracePt t="6902" x="2614613" y="1643063"/>
          <p14:tracePt t="6911" x="2606675" y="1619250"/>
          <p14:tracePt t="6919" x="2598738" y="1619250"/>
          <p14:tracePt t="6927" x="2582863" y="1603375"/>
          <p14:tracePt t="6943" x="2566988" y="1603375"/>
          <p14:tracePt t="6951" x="2566988" y="1595438"/>
          <p14:tracePt t="6959" x="2559050" y="1587500"/>
          <p14:tracePt t="6966" x="2543175" y="1587500"/>
          <p14:tracePt t="6983" x="2535238" y="1587500"/>
          <p14:tracePt t="6991" x="2527300" y="1579563"/>
          <p14:tracePt t="6999" x="2519363" y="1579563"/>
          <p14:tracePt t="7007" x="2511425" y="1579563"/>
          <p14:tracePt t="7015" x="2495550" y="1579563"/>
          <p14:tracePt t="7023" x="2487613" y="1571625"/>
          <p14:tracePt t="7031" x="2479675" y="1563688"/>
          <p14:tracePt t="7039" x="2471738" y="1563688"/>
          <p14:tracePt t="7046" x="2455863" y="1563688"/>
          <p14:tracePt t="7055" x="2439988" y="1555750"/>
          <p14:tracePt t="7062" x="2424113" y="1547813"/>
          <p14:tracePt t="7070" x="2416175" y="1547813"/>
          <p14:tracePt t="7078" x="2408238" y="1547813"/>
          <p14:tracePt t="7086" x="2392363" y="1538288"/>
          <p14:tracePt t="7094" x="2384425" y="1530350"/>
          <p14:tracePt t="7102" x="2366963" y="1530350"/>
          <p14:tracePt t="7111" x="2366963" y="1522413"/>
          <p14:tracePt t="7119" x="2359025" y="1514475"/>
          <p14:tracePt t="7126" x="2351088" y="1514475"/>
          <p14:tracePt t="7150" x="2343150" y="1514475"/>
          <p14:tracePt t="8247" x="2351088" y="1514475"/>
          <p14:tracePt t="8271" x="2359025" y="1514475"/>
          <p14:tracePt t="8303" x="2366963" y="1514475"/>
          <p14:tracePt t="8327" x="2374900" y="1514475"/>
          <p14:tracePt t="8335" x="2384425" y="1514475"/>
          <p14:tracePt t="8351" x="2392363" y="1514475"/>
          <p14:tracePt t="8366" x="2400300" y="1514475"/>
          <p14:tracePt t="8375" x="2400300" y="1522413"/>
          <p14:tracePt t="8382" x="2416175" y="1522413"/>
          <p14:tracePt t="8398" x="2424113" y="1522413"/>
          <p14:tracePt t="8406" x="2432050" y="1522413"/>
          <p14:tracePt t="8414" x="2439988" y="1522413"/>
          <p14:tracePt t="8422" x="2447925" y="1522413"/>
          <p14:tracePt t="8430" x="2455863" y="1522413"/>
          <p14:tracePt t="8439" x="2463800" y="1522413"/>
          <p14:tracePt t="8446" x="2479675" y="1522413"/>
          <p14:tracePt t="8454" x="2495550" y="1522413"/>
          <p14:tracePt t="8462" x="2503488" y="1522413"/>
          <p14:tracePt t="8470" x="2519363" y="1522413"/>
          <p14:tracePt t="8478" x="2527300" y="1522413"/>
          <p14:tracePt t="8486" x="2551113" y="1522413"/>
          <p14:tracePt t="8495" x="2574925" y="1522413"/>
          <p14:tracePt t="8502" x="2590800" y="1522413"/>
          <p14:tracePt t="8510" x="2606675" y="1522413"/>
          <p14:tracePt t="8518" x="2630488" y="1522413"/>
          <p14:tracePt t="8526" x="2646363" y="1522413"/>
          <p14:tracePt t="8535" x="2670175" y="1522413"/>
          <p14:tracePt t="8542" x="2693988" y="1522413"/>
          <p14:tracePt t="8551" x="2709863" y="1522413"/>
          <p14:tracePt t="8559" x="2733675" y="1522413"/>
          <p14:tracePt t="8567" x="2759075" y="1522413"/>
          <p14:tracePt t="8575" x="2782888" y="1522413"/>
          <p14:tracePt t="8583" x="2806700" y="1522413"/>
          <p14:tracePt t="8591" x="2830513" y="1522413"/>
          <p14:tracePt t="8599" x="2846388" y="1522413"/>
          <p14:tracePt t="8606" x="2870200" y="1522413"/>
          <p14:tracePt t="8614" x="2894013" y="1522413"/>
          <p14:tracePt t="8623" x="2917825" y="1522413"/>
          <p14:tracePt t="8631" x="2933700" y="1522413"/>
          <p14:tracePt t="8638" x="2957513" y="1522413"/>
          <p14:tracePt t="8646" x="2973388" y="1522413"/>
          <p14:tracePt t="8654" x="2997200" y="1522413"/>
          <p14:tracePt t="8663" x="3021013" y="1522413"/>
          <p14:tracePt t="8670" x="3044825" y="1522413"/>
          <p14:tracePt t="8679" x="3068638" y="1522413"/>
          <p14:tracePt t="8687" x="3084513" y="1522413"/>
          <p14:tracePt t="8695" x="3100388" y="1514475"/>
          <p14:tracePt t="8702" x="3117850" y="1514475"/>
          <p14:tracePt t="8710" x="3133725" y="1514475"/>
          <p14:tracePt t="8719" x="3157538" y="1514475"/>
          <p14:tracePt t="8726" x="3173413" y="1514475"/>
          <p14:tracePt t="8735" x="3189288" y="1514475"/>
          <p14:tracePt t="8742" x="3213100" y="1514475"/>
          <p14:tracePt t="8750" x="3228975" y="1514475"/>
          <p14:tracePt t="8758" x="3236913" y="1514475"/>
          <p14:tracePt t="8766" x="3244850" y="1514475"/>
          <p14:tracePt t="8774" x="3260725" y="1514475"/>
          <p14:tracePt t="8790" x="3268663" y="1514475"/>
          <p14:tracePt t="8806" x="3276600" y="1514475"/>
          <p14:tracePt t="8983" x="3284538" y="1514475"/>
          <p14:tracePt t="9007" x="3292475" y="1522413"/>
          <p14:tracePt t="9031" x="3300413" y="1522413"/>
          <p14:tracePt t="9335" x="3300413" y="1530350"/>
          <p14:tracePt t="9375" x="3300413" y="1538288"/>
          <p14:tracePt t="9382" x="3308350" y="1538288"/>
          <p14:tracePt t="10887" x="3308350" y="1547813"/>
          <p14:tracePt t="10894" x="3292475" y="1547813"/>
          <p14:tracePt t="10903" x="3292475" y="1555750"/>
          <p14:tracePt t="10911" x="3284538" y="1563688"/>
          <p14:tracePt t="10919" x="3260725" y="1571625"/>
          <p14:tracePt t="10936" x="3244850" y="1595438"/>
          <p14:tracePt t="10942" x="3221038" y="1603375"/>
          <p14:tracePt t="10950" x="3205163" y="1611313"/>
          <p14:tracePt t="10959" x="3189288" y="1627188"/>
          <p14:tracePt t="10966" x="3173413" y="1635125"/>
          <p14:tracePt t="10975" x="3157538" y="1643063"/>
          <p14:tracePt t="10982" x="3141663" y="1651000"/>
          <p14:tracePt t="10991" x="3125788" y="1666875"/>
          <p14:tracePt t="10998" x="3109913" y="1674813"/>
          <p14:tracePt t="11006" x="3076575" y="1682750"/>
          <p14:tracePt t="11014" x="3060700" y="1698625"/>
          <p14:tracePt t="11022" x="3028950" y="1706563"/>
          <p14:tracePt t="11030" x="2989263" y="1722438"/>
          <p14:tracePt t="11038" x="2965450" y="1738313"/>
          <p14:tracePt t="11047" x="2933700" y="1746250"/>
          <p14:tracePt t="11054" x="2901950" y="1754188"/>
          <p14:tracePt t="11063" x="2870200" y="1762125"/>
          <p14:tracePt t="11070" x="2838450" y="1778000"/>
          <p14:tracePt t="11078" x="2798763" y="1785938"/>
          <p14:tracePt t="11086" x="2767013" y="1801813"/>
          <p14:tracePt t="11095" x="2725738" y="1817688"/>
          <p14:tracePt t="11103" x="2686050" y="1825625"/>
          <p14:tracePt t="11111" x="2614613" y="1833563"/>
          <p14:tracePt t="11118" x="2559050" y="1849438"/>
          <p14:tracePt t="11126" x="2503488" y="1865313"/>
          <p14:tracePt t="11135" x="2439988" y="1873250"/>
          <p14:tracePt t="11142" x="2351088" y="1881188"/>
          <p14:tracePt t="11150" x="2279650" y="1890713"/>
          <p14:tracePt t="11158" x="2192338" y="1898650"/>
          <p14:tracePt t="11166" x="2105025" y="1914525"/>
          <p14:tracePt t="11175" x="2008188" y="1922463"/>
          <p14:tracePt t="11182" x="1928813" y="1930400"/>
          <p14:tracePt t="11191" x="1841500" y="1938338"/>
          <p14:tracePt t="11198" x="1754188" y="1946275"/>
          <p14:tracePt t="11206" x="1682750" y="1946275"/>
          <p14:tracePt t="11214" x="1625600" y="1954213"/>
          <p14:tracePt t="11223" x="1570038" y="1954213"/>
          <p14:tracePt t="11231" x="1538288" y="1954213"/>
          <p14:tracePt t="11238" x="1514475" y="1954213"/>
          <p14:tracePt t="11246" x="1498600" y="1962150"/>
          <p14:tracePt t="11254" x="1490663" y="1962150"/>
          <p14:tracePt t="11263" x="1482725" y="1962150"/>
          <p14:tracePt t="11711" x="1498600" y="1962150"/>
          <p14:tracePt t="11727" x="1514475" y="1962150"/>
          <p14:tracePt t="11742" x="1522413" y="1962150"/>
          <p14:tracePt t="11758" x="1538288" y="1962150"/>
          <p14:tracePt t="11766" x="1546225" y="1970088"/>
          <p14:tracePt t="11783" x="1562100" y="1970088"/>
          <p14:tracePt t="11790" x="1570038" y="1970088"/>
          <p14:tracePt t="11798" x="1577975" y="1978025"/>
          <p14:tracePt t="11807" x="1585913" y="1978025"/>
          <p14:tracePt t="11815" x="1601788" y="1978025"/>
          <p14:tracePt t="11822" x="1609725" y="1985963"/>
          <p14:tracePt t="11831" x="1617663" y="1985963"/>
          <p14:tracePt t="11838" x="1633538" y="1985963"/>
          <p14:tracePt t="11854" x="1641475" y="1985963"/>
          <p14:tracePt t="11863" x="1651000" y="1985963"/>
          <p14:tracePt t="11870" x="1658938" y="1985963"/>
          <p14:tracePt t="11886" x="1666875" y="1985963"/>
          <p14:tracePt t="11903" x="1674813" y="1985963"/>
          <p14:tracePt t="11919" x="1682750" y="1985963"/>
          <p14:tracePt t="11927" x="1690688" y="1985963"/>
          <p14:tracePt t="11942" x="1698625" y="1985963"/>
          <p14:tracePt t="11950" x="1706563" y="1985963"/>
          <p14:tracePt t="11958" x="1714500" y="1985963"/>
          <p14:tracePt t="11966" x="1730375" y="1985963"/>
          <p14:tracePt t="11975" x="1746250" y="1985963"/>
          <p14:tracePt t="11982" x="1770063" y="1985963"/>
          <p14:tracePt t="11990" x="1793875" y="1985963"/>
          <p14:tracePt t="11998" x="1817688" y="1985963"/>
          <p14:tracePt t="12006" x="1841500" y="1985963"/>
          <p14:tracePt t="12015" x="1873250" y="1985963"/>
          <p14:tracePt t="12022" x="1897063" y="1985963"/>
          <p14:tracePt t="12030" x="1920875" y="1985963"/>
          <p14:tracePt t="12038" x="1952625" y="1985963"/>
          <p14:tracePt t="12046" x="1976438" y="1985963"/>
          <p14:tracePt t="12054" x="2008188" y="1985963"/>
          <p14:tracePt t="12063" x="2033588" y="1985963"/>
          <p14:tracePt t="12070" x="2057400" y="1985963"/>
          <p14:tracePt t="12078" x="2081213" y="1985963"/>
          <p14:tracePt t="12086" x="2105025" y="1985963"/>
          <p14:tracePt t="12095" x="2120900" y="1985963"/>
          <p14:tracePt t="12102" x="2128838" y="1985963"/>
          <p14:tracePt t="12110" x="2136775" y="1985963"/>
          <p14:tracePt t="12119" x="2144713" y="1985963"/>
          <p14:tracePt t="12135" x="2152650" y="1985963"/>
          <p14:tracePt t="12239" x="2160588" y="1985963"/>
          <p14:tracePt t="12263" x="2160588" y="1978025"/>
          <p14:tracePt t="12279" x="2168525" y="1978025"/>
          <p14:tracePt t="12295" x="2168525" y="1970088"/>
          <p14:tracePt t="12311" x="2176463" y="1970088"/>
          <p14:tracePt t="12486" x="2176463" y="1962150"/>
          <p14:tracePt t="12671" x="2184400" y="1962150"/>
          <p14:tracePt t="12695" x="2192338" y="1962150"/>
          <p14:tracePt t="13319" x="2200275" y="1962150"/>
          <p14:tracePt t="13326" x="2208213" y="1962150"/>
          <p14:tracePt t="13335" x="2216150" y="1962150"/>
          <p14:tracePt t="13342" x="2224088" y="1962150"/>
          <p14:tracePt t="13350" x="2239963" y="1962150"/>
          <p14:tracePt t="13358" x="2255838" y="1962150"/>
          <p14:tracePt t="13366" x="2263775" y="1962150"/>
          <p14:tracePt t="13374" x="2287588" y="1962150"/>
          <p14:tracePt t="13383" x="2295525" y="1962150"/>
          <p14:tracePt t="13390" x="2319338" y="1962150"/>
          <p14:tracePt t="13398" x="2343150" y="1962150"/>
          <p14:tracePt t="13406" x="2366963" y="1962150"/>
          <p14:tracePt t="13415" x="2384425" y="1962150"/>
          <p14:tracePt t="13422" x="2400300" y="1962150"/>
          <p14:tracePt t="13430" x="2408238" y="1962150"/>
          <p14:tracePt t="13438" x="2416175" y="1962150"/>
          <p14:tracePt t="13446" x="2424113" y="1962150"/>
          <p14:tracePt t="13454" x="2432050" y="1962150"/>
          <p14:tracePt t="13462" x="2439988" y="1962150"/>
          <p14:tracePt t="13470" x="2447925" y="1962150"/>
          <p14:tracePt t="13486" x="2455863" y="1962150"/>
          <p14:tracePt t="15535" x="2455863" y="1970088"/>
          <p14:tracePt t="15550" x="2455863" y="1978025"/>
          <p14:tracePt t="15558" x="2463800" y="1978025"/>
          <p14:tracePt t="15567" x="2463800" y="1985963"/>
          <p14:tracePt t="15574" x="2463800" y="1993900"/>
          <p14:tracePt t="15582" x="2471738" y="2001838"/>
          <p14:tracePt t="15590" x="2471738" y="2009775"/>
          <p14:tracePt t="15606" x="2487613" y="2025650"/>
          <p14:tracePt t="15622" x="2487613" y="2033588"/>
          <p14:tracePt t="15630" x="2495550" y="2041525"/>
          <p14:tracePt t="15638" x="2495550" y="2049463"/>
          <p14:tracePt t="15654" x="2503488" y="2049463"/>
          <p14:tracePt t="16247" x="2511425" y="2049463"/>
          <p14:tracePt t="16254" x="2511425" y="2057400"/>
          <p14:tracePt t="16270" x="2519363" y="2065338"/>
          <p14:tracePt t="16278" x="2519363" y="2073275"/>
          <p14:tracePt t="16294" x="2527300" y="2081213"/>
          <p14:tracePt t="16302" x="2535238" y="2089150"/>
          <p14:tracePt t="16310" x="2535238" y="2097088"/>
          <p14:tracePt t="16326" x="2535238" y="2105025"/>
          <p14:tracePt t="16335" x="2543175" y="2105025"/>
          <p14:tracePt t="16366" x="2543175" y="2112963"/>
          <p14:tracePt t="16471" x="2551113" y="2112963"/>
          <p14:tracePt t="16511" x="2559050" y="2112963"/>
          <p14:tracePt t="16527" x="2566988" y="2112963"/>
          <p14:tracePt t="16599" x="2574925" y="2112963"/>
          <p14:tracePt t="17446" x="2574925" y="2120900"/>
          <p14:tracePt t="17454" x="2574925" y="2128838"/>
          <p14:tracePt t="17462" x="2574925" y="2136775"/>
          <p14:tracePt t="17470" x="2574925" y="2144713"/>
          <p14:tracePt t="17478" x="2582863" y="2152650"/>
          <p14:tracePt t="17486" x="2582863" y="2176463"/>
          <p14:tracePt t="17494" x="2590800" y="2192338"/>
          <p14:tracePt t="17502" x="2590800" y="2208213"/>
          <p14:tracePt t="17510" x="2590800" y="2233613"/>
          <p14:tracePt t="17518" x="2590800" y="2257425"/>
          <p14:tracePt t="17526" x="2598738" y="2273300"/>
          <p14:tracePt t="17535" x="2606675" y="2305050"/>
          <p14:tracePt t="17542" x="2614613" y="2344738"/>
          <p14:tracePt t="17550" x="2622550" y="2376488"/>
          <p14:tracePt t="17558" x="2622550" y="2432050"/>
          <p14:tracePt t="17566" x="2622550" y="2471738"/>
          <p14:tracePt t="17574" x="2622550" y="2527300"/>
          <p14:tracePt t="17582" x="2622550" y="2576513"/>
          <p14:tracePt t="17590" x="2622550" y="2632075"/>
          <p14:tracePt t="17598" x="2622550" y="2679700"/>
          <p14:tracePt t="17606" x="2614613" y="2735263"/>
          <p14:tracePt t="17614" x="2590800" y="2790825"/>
          <p14:tracePt t="17622" x="2559050" y="2838450"/>
          <p14:tracePt t="17630" x="2527300" y="2862263"/>
          <p14:tracePt t="17638" x="2479675" y="2886075"/>
          <p14:tracePt t="17646" x="2432050" y="2901950"/>
          <p14:tracePt t="17654" x="2374900" y="2909888"/>
          <p14:tracePt t="17662" x="2327275" y="2909888"/>
          <p14:tracePt t="17670" x="2303463" y="2909888"/>
          <p14:tracePt t="17678" x="2279650" y="2909888"/>
          <p14:tracePt t="17686" x="2232025" y="2909888"/>
          <p14:tracePt t="17694" x="2184400" y="2909888"/>
          <p14:tracePt t="17822" x="2168525" y="2909888"/>
          <p14:tracePt t="17838" x="2097088" y="2909888"/>
          <p14:tracePt t="17846" x="2025650" y="2935288"/>
          <p14:tracePt t="17854" x="1968500" y="2943225"/>
          <p14:tracePt t="17862" x="1912938" y="2959100"/>
          <p14:tracePt t="17870" x="1857375" y="2982913"/>
          <p14:tracePt t="17878" x="1809750" y="2990850"/>
          <p14:tracePt t="17886" x="1762125" y="3006725"/>
          <p14:tracePt t="17894" x="1730375" y="3006725"/>
          <p14:tracePt t="17902" x="1714500" y="3022600"/>
          <p14:tracePt t="17959" x="1714500" y="3014663"/>
          <p14:tracePt t="17982" x="1722438" y="3014663"/>
          <p14:tracePt t="17990" x="1730375" y="3006725"/>
          <p14:tracePt t="18006" x="1730375" y="2998788"/>
          <p14:tracePt t="18014" x="1738313" y="2998788"/>
          <p14:tracePt t="18030" x="1738313" y="2990850"/>
          <p14:tracePt t="18046" x="1738313" y="2974975"/>
          <p14:tracePt t="18062" x="1738313" y="2967038"/>
          <p14:tracePt t="18070" x="1738313" y="2959100"/>
          <p14:tracePt t="18078" x="1738313" y="2951163"/>
          <p14:tracePt t="18086" x="1738313" y="2943225"/>
          <p14:tracePt t="18094" x="1738313" y="2927350"/>
          <p14:tracePt t="18102" x="1738313" y="2919413"/>
          <p14:tracePt t="18118" x="1738313" y="2901950"/>
          <p14:tracePt t="18135" x="1738313" y="2894013"/>
          <p14:tracePt t="18143" x="1738313" y="2878138"/>
          <p14:tracePt t="18158" x="1738313" y="2862263"/>
          <p14:tracePt t="18175" x="1738313" y="2854325"/>
          <p14:tracePt t="18182" x="1738313" y="2846388"/>
          <p14:tracePt t="18190" x="1738313" y="2838450"/>
          <p14:tracePt t="18198" x="1738313" y="2830513"/>
          <p14:tracePt t="18207" x="1738313" y="2822575"/>
          <p14:tracePt t="18214" x="1738313" y="2814638"/>
          <p14:tracePt t="18222" x="1738313" y="2806700"/>
          <p14:tracePt t="18230" x="1738313" y="2798763"/>
          <p14:tracePt t="18238" x="1730375" y="2782888"/>
          <p14:tracePt t="18246" x="1722438" y="2774950"/>
          <p14:tracePt t="18254" x="1722438" y="2767013"/>
          <p14:tracePt t="18262" x="1722438" y="2759075"/>
          <p14:tracePt t="18270" x="1722438" y="2751138"/>
          <p14:tracePt t="18278" x="1714500" y="2751138"/>
          <p14:tracePt t="18286" x="1714500" y="2743200"/>
          <p14:tracePt t="18294" x="1714500" y="2735263"/>
          <p14:tracePt t="18310" x="1714500" y="2727325"/>
          <p14:tracePt t="18318" x="1706563" y="2727325"/>
          <p14:tracePt t="18335" x="1706563" y="2719388"/>
          <p14:tracePt t="18358" x="1706563" y="2711450"/>
          <p14:tracePt t="18366" x="1706563" y="2703513"/>
          <p14:tracePt t="18422" x="1714500" y="2703513"/>
          <p14:tracePt t="18438" x="1722438" y="2703513"/>
          <p14:tracePt t="18446" x="1722438" y="2695575"/>
          <p14:tracePt t="18454" x="1738313" y="2695575"/>
          <p14:tracePt t="18462" x="1738313" y="2679700"/>
          <p14:tracePt t="18470" x="1754188" y="2679700"/>
          <p14:tracePt t="18479" x="1770063" y="2671763"/>
          <p14:tracePt t="18486" x="1778000" y="2655888"/>
          <p14:tracePt t="18494" x="1801813" y="2647950"/>
          <p14:tracePt t="18502" x="1817688" y="2640013"/>
          <p14:tracePt t="18510" x="1833563" y="2624138"/>
          <p14:tracePt t="18519" x="1849438" y="2608263"/>
          <p14:tracePt t="18526" x="1873250" y="2608263"/>
          <p14:tracePt t="18535" x="1905000" y="2584450"/>
          <p14:tracePt t="18542" x="1936750" y="2566988"/>
          <p14:tracePt t="18550" x="1960563" y="2559050"/>
          <p14:tracePt t="18558" x="1984375" y="2543175"/>
          <p14:tracePt t="18566" x="2008188" y="2527300"/>
          <p14:tracePt t="18574" x="2033588" y="2527300"/>
          <p14:tracePt t="18582" x="2065338" y="2511425"/>
          <p14:tracePt t="18590" x="2089150" y="2503488"/>
          <p14:tracePt t="18598" x="2112963" y="2503488"/>
          <p14:tracePt t="18606" x="2136775" y="2503488"/>
          <p14:tracePt t="18614" x="2160588" y="2495550"/>
          <p14:tracePt t="18622" x="2192338" y="2495550"/>
          <p14:tracePt t="18630" x="2216150" y="2487613"/>
          <p14:tracePt t="18638" x="2239963" y="2487613"/>
          <p14:tracePt t="18646" x="2279650" y="2479675"/>
          <p14:tracePt t="18654" x="2303463" y="2479675"/>
          <p14:tracePt t="18662" x="2335213" y="2479675"/>
          <p14:tracePt t="18670" x="2359025" y="2479675"/>
          <p14:tracePt t="18678" x="2392363" y="2479675"/>
          <p14:tracePt t="18686" x="2416175" y="2479675"/>
          <p14:tracePt t="18694" x="2439988" y="2479675"/>
          <p14:tracePt t="18702" x="2471738" y="2471738"/>
          <p14:tracePt t="18710" x="2495550" y="2471738"/>
          <p14:tracePt t="18718" x="2519363" y="2471738"/>
          <p14:tracePt t="18726" x="2543175" y="2471738"/>
          <p14:tracePt t="18735" x="2574925" y="2471738"/>
          <p14:tracePt t="18743" x="2598738" y="2463800"/>
          <p14:tracePt t="18750" x="2622550" y="2455863"/>
          <p14:tracePt t="18758" x="2638425" y="2455863"/>
          <p14:tracePt t="18766" x="2654300" y="2455863"/>
          <p14:tracePt t="18775" x="2662238" y="2455863"/>
          <p14:tracePt t="18782" x="2678113" y="2455863"/>
          <p14:tracePt t="18790" x="2693988" y="2455863"/>
          <p14:tracePt t="18798" x="2709863" y="2455863"/>
          <p14:tracePt t="18806" x="2717800" y="2455863"/>
          <p14:tracePt t="18814" x="2725738" y="2455863"/>
          <p14:tracePt t="18822" x="2741613" y="2447925"/>
          <p14:tracePt t="18838" x="2751138" y="2447925"/>
          <p14:tracePt t="18854" x="2759075" y="2447925"/>
          <p14:tracePt t="18878" x="2767013" y="2447925"/>
          <p14:tracePt t="18886" x="2774950" y="2447925"/>
          <p14:tracePt t="18902" x="2782888" y="2447925"/>
          <p14:tracePt t="18918" x="2798763" y="2447925"/>
          <p14:tracePt t="18926" x="2806700" y="2439988"/>
          <p14:tracePt t="18942" x="2822575" y="2439988"/>
          <p14:tracePt t="18951" x="2830513" y="2439988"/>
          <p14:tracePt t="18958" x="2838450" y="2439988"/>
          <p14:tracePt t="18966" x="2854325" y="2432050"/>
          <p14:tracePt t="18982" x="2862263" y="2432050"/>
          <p14:tracePt t="18990" x="2870200" y="2432050"/>
          <p14:tracePt t="18998" x="2878138" y="2432050"/>
          <p14:tracePt t="19014" x="2894013" y="2424113"/>
          <p14:tracePt t="19038" x="2901950" y="2424113"/>
          <p14:tracePt t="19110" x="2909888" y="2424113"/>
          <p14:tracePt t="19190" x="2917825" y="2424113"/>
          <p14:tracePt t="19206" x="2925763" y="2424113"/>
          <p14:tracePt t="19230" x="2933700" y="2424113"/>
          <p14:tracePt t="19246" x="2941638" y="2416175"/>
          <p14:tracePt t="19262" x="2949575" y="2416175"/>
          <p14:tracePt t="19278" x="2957513" y="2416175"/>
          <p14:tracePt t="19318" x="2965450" y="2416175"/>
          <p14:tracePt t="19358" x="2973388" y="2416175"/>
          <p14:tracePt t="19374" x="2981325" y="2416175"/>
          <p14:tracePt t="19382" x="2989263" y="2416175"/>
          <p14:tracePt t="19398" x="2997200" y="2416175"/>
          <p14:tracePt t="19414" x="3013075" y="2416175"/>
          <p14:tracePt t="19422" x="3021013" y="2416175"/>
          <p14:tracePt t="19438" x="3028950" y="2424113"/>
          <p14:tracePt t="19446" x="3044825" y="2424113"/>
          <p14:tracePt t="19462" x="3052763" y="2424113"/>
          <p14:tracePt t="19470" x="3060700" y="2424113"/>
          <p14:tracePt t="19486" x="3068638" y="2432050"/>
          <p14:tracePt t="19494" x="3076575" y="2432050"/>
          <p14:tracePt t="19510" x="3084513" y="2432050"/>
          <p14:tracePt t="19526" x="3092450" y="2432050"/>
          <p14:tracePt t="19534" x="3109913" y="2432050"/>
          <p14:tracePt t="19542" x="3117850" y="2432050"/>
          <p14:tracePt t="19550" x="3125788" y="2432050"/>
          <p14:tracePt t="19558" x="3149600" y="2439988"/>
          <p14:tracePt t="19566" x="3165475" y="2439988"/>
          <p14:tracePt t="19574" x="3181350" y="2439988"/>
          <p14:tracePt t="19582" x="3197225" y="2439988"/>
          <p14:tracePt t="19590" x="3221038" y="2439988"/>
          <p14:tracePt t="19598" x="3244850" y="2447925"/>
          <p14:tracePt t="19606" x="3260725" y="2447925"/>
          <p14:tracePt t="19614" x="3284538" y="2455863"/>
          <p14:tracePt t="19622" x="3308350" y="2455863"/>
          <p14:tracePt t="19630" x="3332163" y="2455863"/>
          <p14:tracePt t="19638" x="3348038" y="2455863"/>
          <p14:tracePt t="19646" x="3371850" y="2455863"/>
          <p14:tracePt t="19654" x="3387725" y="2455863"/>
          <p14:tracePt t="19662" x="3419475" y="2463800"/>
          <p14:tracePt t="19670" x="3435350" y="2463800"/>
          <p14:tracePt t="19678" x="3459163" y="2463800"/>
          <p14:tracePt t="19686" x="3484563" y="2463800"/>
          <p14:tracePt t="19694" x="3500438" y="2463800"/>
          <p14:tracePt t="19702" x="3524250" y="2463800"/>
          <p14:tracePt t="19710" x="3548063" y="2463800"/>
          <p14:tracePt t="19718" x="3563938" y="2463800"/>
          <p14:tracePt t="19726" x="3587750" y="2463800"/>
          <p14:tracePt t="19734" x="3595688" y="2463800"/>
          <p14:tracePt t="19742" x="3611563" y="2463800"/>
          <p14:tracePt t="19750" x="3635375" y="2471738"/>
          <p14:tracePt t="19758" x="3651250" y="2471738"/>
          <p14:tracePt t="19766" x="3667125" y="2471738"/>
          <p14:tracePt t="19774" x="3675063" y="2471738"/>
          <p14:tracePt t="19782" x="3690938" y="2471738"/>
          <p14:tracePt t="19790" x="3706813" y="2471738"/>
          <p14:tracePt t="19798" x="3722688" y="2471738"/>
          <p14:tracePt t="19806" x="3738563" y="2471738"/>
          <p14:tracePt t="19814" x="3746500" y="2471738"/>
          <p14:tracePt t="19822" x="3762375" y="2471738"/>
          <p14:tracePt t="19830" x="3770313" y="2471738"/>
          <p14:tracePt t="19838" x="3794125" y="2471738"/>
          <p14:tracePt t="19846" x="3802063" y="2471738"/>
          <p14:tracePt t="19854" x="3810000" y="2471738"/>
          <p14:tracePt t="19862" x="3817938" y="2471738"/>
          <p14:tracePt t="19870" x="3825875" y="2471738"/>
          <p14:tracePt t="19878" x="3833813" y="2471738"/>
          <p14:tracePt t="19886" x="3843338" y="2471738"/>
          <p14:tracePt t="19902" x="3859213" y="2471738"/>
          <p14:tracePt t="19918" x="3867150" y="2471738"/>
          <p14:tracePt t="19935" x="3875088" y="2471738"/>
          <p14:tracePt t="19950" x="3883025" y="2471738"/>
          <p14:tracePt t="19982" x="3890963" y="2471738"/>
          <p14:tracePt t="20390" x="3898900" y="2471738"/>
          <p14:tracePt t="20999" x="3906838" y="2471738"/>
          <p14:tracePt t="21006" x="3914775" y="2471738"/>
          <p14:tracePt t="21015" x="3930650" y="2471738"/>
          <p14:tracePt t="21022" x="3946525" y="2471738"/>
          <p14:tracePt t="21030" x="3962400" y="2471738"/>
          <p14:tracePt t="21038" x="3978275" y="2471738"/>
          <p14:tracePt t="21046" x="4002088" y="2471738"/>
          <p14:tracePt t="21054" x="4017963" y="2471738"/>
          <p14:tracePt t="21062" x="4041775" y="2471738"/>
          <p14:tracePt t="21070" x="4065588" y="2471738"/>
          <p14:tracePt t="21078" x="4097338" y="2471738"/>
          <p14:tracePt t="21086" x="4129088" y="2471738"/>
          <p14:tracePt t="21094" x="4152900" y="2479675"/>
          <p14:tracePt t="21102" x="4200525" y="2479675"/>
          <p14:tracePt t="21110" x="4233863" y="2479675"/>
          <p14:tracePt t="21118" x="4265613" y="2479675"/>
          <p14:tracePt t="21126" x="4305300" y="2479675"/>
          <p14:tracePt t="21135" x="4352925" y="2479675"/>
          <p14:tracePt t="21142" x="4392613" y="2479675"/>
          <p14:tracePt t="21151" x="4440238" y="2479675"/>
          <p14:tracePt t="21158" x="4479925" y="2479675"/>
          <p14:tracePt t="21166" x="4527550" y="2479675"/>
          <p14:tracePt t="21174" x="4592638" y="2479675"/>
          <p14:tracePt t="21182" x="4640263" y="2479675"/>
          <p14:tracePt t="21190" x="4695825" y="2479675"/>
          <p14:tracePt t="21198" x="4759325" y="2479675"/>
          <p14:tracePt t="21206" x="4822825" y="2479675"/>
          <p14:tracePt t="21214" x="4886325" y="2479675"/>
          <p14:tracePt t="21222" x="4951413" y="2487613"/>
          <p14:tracePt t="21230" x="5006975" y="2487613"/>
          <p14:tracePt t="21238" x="5062538" y="2487613"/>
          <p14:tracePt t="21246" x="5118100" y="2487613"/>
          <p14:tracePt t="21254" x="5165725" y="2487613"/>
          <p14:tracePt t="21262" x="5197475" y="2487613"/>
          <p14:tracePt t="21270" x="5229225" y="2487613"/>
          <p14:tracePt t="21278" x="5268913" y="2487613"/>
          <p14:tracePt t="21286" x="5292725" y="2487613"/>
          <p14:tracePt t="21294" x="5310188" y="2487613"/>
          <p14:tracePt t="21302" x="5326063" y="2487613"/>
          <p14:tracePt t="21310" x="5334000" y="2487613"/>
          <p14:tracePt t="21318" x="5349875" y="2487613"/>
          <p14:tracePt t="21326" x="5365750" y="2487613"/>
          <p14:tracePt t="21335" x="5373688" y="2487613"/>
          <p14:tracePt t="21342" x="5381625" y="2487613"/>
          <p14:tracePt t="21351" x="5389563" y="2487613"/>
          <p14:tracePt t="21358" x="5405438" y="2487613"/>
          <p14:tracePt t="21366" x="5413375" y="2487613"/>
          <p14:tracePt t="21374" x="5421313" y="2487613"/>
          <p14:tracePt t="21382" x="5437188" y="2487613"/>
          <p14:tracePt t="21398" x="5445125" y="2487613"/>
          <p14:tracePt t="21406" x="5453063" y="2487613"/>
          <p14:tracePt t="21422" x="5461000" y="2487613"/>
          <p14:tracePt t="21430" x="5468938" y="2487613"/>
          <p14:tracePt t="21623" x="5476875" y="2487613"/>
          <p14:tracePt t="21638" x="5484813" y="2487613"/>
          <p14:tracePt t="21646" x="5508625" y="2487613"/>
          <p14:tracePt t="21654" x="5516563" y="2495550"/>
          <p14:tracePt t="21662" x="5540375" y="2495550"/>
          <p14:tracePt t="21670" x="5564188" y="2495550"/>
          <p14:tracePt t="21678" x="5588000" y="2495550"/>
          <p14:tracePt t="21686" x="5619750" y="2495550"/>
          <p14:tracePt t="21694" x="5667375" y="2503488"/>
          <p14:tracePt t="21702" x="5708650" y="2503488"/>
          <p14:tracePt t="21710" x="5740400" y="2503488"/>
          <p14:tracePt t="21718" x="5772150" y="2503488"/>
          <p14:tracePt t="21726" x="5819775" y="2503488"/>
          <p14:tracePt t="21734" x="5843588" y="2503488"/>
          <p14:tracePt t="21743" x="5867400" y="2503488"/>
          <p14:tracePt t="21750" x="5883275" y="2503488"/>
          <p14:tracePt t="21758" x="5899150" y="2503488"/>
          <p14:tracePt t="21767" x="5907088" y="2503488"/>
          <p14:tracePt t="21775" x="5915025" y="2503488"/>
          <p14:tracePt t="21798" x="5922963" y="2503488"/>
          <p14:tracePt t="21806" x="5930900" y="2503488"/>
          <p14:tracePt t="21822" x="5938838" y="2503488"/>
          <p14:tracePt t="21830" x="5946775" y="2503488"/>
          <p14:tracePt t="21846" x="5954713" y="2503488"/>
          <p14:tracePt t="21862" x="5962650" y="2503488"/>
          <p14:tracePt t="21870" x="5970588" y="2503488"/>
          <p14:tracePt t="21886" x="5978525" y="2503488"/>
          <p14:tracePt t="21894" x="5986463" y="2503488"/>
          <p14:tracePt t="21902" x="5994400" y="2503488"/>
          <p14:tracePt t="21910" x="6002338" y="2503488"/>
          <p14:tracePt t="21918" x="6010275" y="2503488"/>
          <p14:tracePt t="21926" x="6026150" y="2503488"/>
          <p14:tracePt t="21935" x="6059488" y="2503488"/>
          <p14:tracePt t="21942" x="6083300" y="2503488"/>
          <p14:tracePt t="21951" x="6122988" y="2503488"/>
          <p14:tracePt t="21958" x="6170613" y="2503488"/>
          <p14:tracePt t="21966" x="6210300" y="2503488"/>
          <p14:tracePt t="21974" x="6257925" y="2503488"/>
          <p14:tracePt t="21982" x="6305550" y="2503488"/>
          <p14:tracePt t="21990" x="6361113" y="2503488"/>
          <p14:tracePt t="21998" x="6410325" y="2503488"/>
          <p14:tracePt t="22006" x="6450013" y="2503488"/>
          <p14:tracePt t="22015" x="6497638" y="2503488"/>
          <p14:tracePt t="22022" x="6537325" y="2511425"/>
          <p14:tracePt t="22030" x="6569075" y="2511425"/>
          <p14:tracePt t="22038" x="6616700" y="2511425"/>
          <p14:tracePt t="22046" x="6648450" y="2511425"/>
          <p14:tracePt t="22054" x="6688138" y="2511425"/>
          <p14:tracePt t="22062" x="6735763" y="2511425"/>
          <p14:tracePt t="22070" x="6777038" y="2511425"/>
          <p14:tracePt t="22078" x="6808788" y="2511425"/>
          <p14:tracePt t="22086" x="6856413" y="2511425"/>
          <p14:tracePt t="22094" x="6896100" y="2511425"/>
          <p14:tracePt t="22102" x="6927850" y="2511425"/>
          <p14:tracePt t="22110" x="6959600" y="2511425"/>
          <p14:tracePt t="22118" x="6999288" y="2511425"/>
          <p14:tracePt t="22126" x="7031038" y="2511425"/>
          <p14:tracePt t="22134" x="7054850" y="2511425"/>
          <p14:tracePt t="22142" x="7070725" y="2511425"/>
          <p14:tracePt t="22151" x="7086600" y="2511425"/>
          <p14:tracePt t="22158" x="7102475" y="2511425"/>
          <p14:tracePt t="22166" x="7110413" y="2511425"/>
          <p14:tracePt t="22183" x="7118350" y="2511425"/>
          <p14:tracePt t="22254" x="7126288" y="2511425"/>
          <p14:tracePt t="22318" x="7135813" y="2511425"/>
          <p14:tracePt t="22870" x="7126288" y="2511425"/>
          <p14:tracePt t="22910" x="7118350" y="2511425"/>
          <p14:tracePt t="22926" x="7118350" y="2503488"/>
          <p14:tracePt t="22982" x="7110413" y="2503488"/>
          <p14:tracePt t="26790" x="7118350" y="2503488"/>
          <p14:tracePt t="28126" x="7126288" y="2503488"/>
          <p14:tracePt t="28174" x="7126288" y="2511425"/>
          <p14:tracePt t="29006" x="7110413" y="2519363"/>
          <p14:tracePt t="29014" x="7094538" y="2519363"/>
          <p14:tracePt t="29022" x="7070725" y="2543175"/>
          <p14:tracePt t="29030" x="7023100" y="2559050"/>
          <p14:tracePt t="29038" x="6975475" y="2576513"/>
          <p14:tracePt t="29046" x="6911975" y="2600325"/>
          <p14:tracePt t="29054" x="6824663" y="2624138"/>
          <p14:tracePt t="29062" x="6727825" y="2647950"/>
          <p14:tracePt t="29070" x="6632575" y="2679700"/>
          <p14:tracePt t="29078" x="6489700" y="2719388"/>
          <p14:tracePt t="29086" x="6353175" y="2759075"/>
          <p14:tracePt t="29094" x="6202363" y="2814638"/>
          <p14:tracePt t="29102" x="6051550" y="2854325"/>
          <p14:tracePt t="29110" x="5915025" y="2894013"/>
          <p14:tracePt t="29118" x="5780088" y="2951163"/>
          <p14:tracePt t="29126" x="5651500" y="2982913"/>
          <p14:tracePt t="29134" x="5484813" y="3046413"/>
          <p14:tracePt t="29142" x="5373688" y="3101975"/>
          <p14:tracePt t="29151" x="5221288" y="3141663"/>
          <p14:tracePt t="29158" x="5062538" y="3197225"/>
          <p14:tracePt t="29166" x="4902200" y="3252788"/>
          <p14:tracePt t="29174" x="4743450" y="3309938"/>
          <p14:tracePt t="29182" x="4567238" y="3373438"/>
          <p14:tracePt t="29190" x="4416425" y="3413125"/>
          <p14:tracePt t="29198" x="4241800" y="3468688"/>
          <p14:tracePt t="29206" x="4081463" y="3524250"/>
          <p14:tracePt t="29214" x="3906838" y="3571875"/>
          <p14:tracePt t="29222" x="3754438" y="3621088"/>
          <p14:tracePt t="29230" x="3603625" y="3660775"/>
          <p14:tracePt t="29238" x="3492500" y="3700463"/>
          <p14:tracePt t="29246" x="3395663" y="3748088"/>
          <p14:tracePt t="29254" x="3308350" y="3779838"/>
          <p14:tracePt t="29262" x="3228975" y="3811588"/>
          <p14:tracePt t="29270" x="3149600" y="3851275"/>
          <p14:tracePt t="29278" x="3084513" y="3875088"/>
          <p14:tracePt t="29286" x="3013075" y="3898900"/>
          <p14:tracePt t="29294" x="2957513" y="3922713"/>
          <p14:tracePt t="29302" x="2901950" y="3948113"/>
          <p14:tracePt t="29310" x="2838450" y="3963988"/>
          <p14:tracePt t="29318" x="2782888" y="3979863"/>
          <p14:tracePt t="29326" x="2725738" y="3995738"/>
          <p14:tracePt t="29334" x="2654300" y="4011613"/>
          <p14:tracePt t="29342" x="2606675" y="4019550"/>
          <p14:tracePt t="29351" x="2535238" y="4043363"/>
          <p14:tracePt t="29358" x="2487613" y="4059238"/>
          <p14:tracePt t="29367" x="2432050" y="4075113"/>
          <p14:tracePt t="29374" x="2392363" y="4090988"/>
          <p14:tracePt t="29382" x="2343150" y="4098925"/>
          <p14:tracePt t="29390" x="2295525" y="4106863"/>
          <p14:tracePt t="29398" x="2247900" y="4114800"/>
          <p14:tracePt t="29406" x="2208213" y="4122738"/>
          <p14:tracePt t="29414" x="2168525" y="4130675"/>
          <p14:tracePt t="29422" x="2128838" y="4130675"/>
          <p14:tracePt t="29430" x="2105025" y="4130675"/>
          <p14:tracePt t="29438" x="2081213" y="4130675"/>
          <p14:tracePt t="29446" x="2057400" y="4130675"/>
          <p14:tracePt t="29454" x="2041525" y="4130675"/>
          <p14:tracePt t="29462" x="2025650" y="4130675"/>
          <p14:tracePt t="29470" x="2008188" y="4130675"/>
          <p14:tracePt t="29478" x="1992313" y="4130675"/>
          <p14:tracePt t="29486" x="1976438" y="4122738"/>
          <p14:tracePt t="29494" x="1944688" y="4114800"/>
          <p14:tracePt t="29502" x="1920875" y="4098925"/>
          <p14:tracePt t="29510" x="1897063" y="4083050"/>
          <p14:tracePt t="29518" x="1873250" y="4075113"/>
          <p14:tracePt t="29526" x="1849438" y="4051300"/>
          <p14:tracePt t="29534" x="1817688" y="4043363"/>
          <p14:tracePt t="29542" x="1793875" y="4019550"/>
          <p14:tracePt t="29551" x="1770063" y="4003675"/>
          <p14:tracePt t="29558" x="1754188" y="3987800"/>
          <p14:tracePt t="29566" x="1746250" y="3956050"/>
          <p14:tracePt t="29574" x="1730375" y="3938588"/>
          <p14:tracePt t="29582" x="1714500" y="3914775"/>
          <p14:tracePt t="29590" x="1698625" y="3875088"/>
          <p14:tracePt t="29599" x="1682750" y="3851275"/>
          <p14:tracePt t="29606" x="1682750" y="3827463"/>
          <p14:tracePt t="29615" x="1682750" y="3803650"/>
          <p14:tracePt t="29622" x="1682750" y="3771900"/>
          <p14:tracePt t="29630" x="1682750" y="3732213"/>
          <p14:tracePt t="29638" x="1682750" y="3700463"/>
          <p14:tracePt t="29646" x="1682750" y="3668713"/>
          <p14:tracePt t="29654" x="1682750" y="3644900"/>
          <p14:tracePt t="29662" x="1698625" y="3613150"/>
          <p14:tracePt t="29670" x="1706563" y="3571875"/>
          <p14:tracePt t="29678" x="1722438" y="3548063"/>
          <p14:tracePt t="29686" x="1730375" y="3532188"/>
          <p14:tracePt t="29694" x="1746250" y="3508375"/>
          <p14:tracePt t="29702" x="1754188" y="3492500"/>
          <p14:tracePt t="29710" x="1770063" y="3476625"/>
          <p14:tracePt t="29718" x="1778000" y="3460750"/>
          <p14:tracePt t="29726" x="1785938" y="3452813"/>
          <p14:tracePt t="29734" x="1801813" y="3444875"/>
          <p14:tracePt t="29742" x="1801813" y="3436938"/>
          <p14:tracePt t="29751" x="1817688" y="3429000"/>
          <p14:tracePt t="29758" x="1825625" y="3429000"/>
          <p14:tracePt t="29766" x="1833563" y="3429000"/>
          <p14:tracePt t="29798" x="1841500" y="3429000"/>
          <p14:tracePt t="29822" x="1849438" y="3429000"/>
          <p14:tracePt t="29838" x="1857375" y="3429000"/>
          <p14:tracePt t="29846" x="1865313" y="3429000"/>
          <p14:tracePt t="29854" x="1881188" y="3429000"/>
          <p14:tracePt t="29862" x="1889125" y="3429000"/>
          <p14:tracePt t="29870" x="1905000" y="3429000"/>
          <p14:tracePt t="29885" x="1920875" y="3429000"/>
          <p14:tracePt t="29886" x="1936750" y="3429000"/>
          <p14:tracePt t="29894" x="1952625" y="3429000"/>
          <p14:tracePt t="29902" x="1968500" y="3429000"/>
          <p14:tracePt t="29910" x="1992313" y="3429000"/>
          <p14:tracePt t="29918" x="2025650" y="3429000"/>
          <p14:tracePt t="29926" x="2049463" y="3429000"/>
          <p14:tracePt t="29934" x="2081213" y="3429000"/>
          <p14:tracePt t="29942" x="2105025" y="3429000"/>
          <p14:tracePt t="29951" x="2136775" y="3429000"/>
          <p14:tracePt t="29958" x="2160588" y="3429000"/>
          <p14:tracePt t="29966" x="2184400" y="3429000"/>
          <p14:tracePt t="29974" x="2216150" y="3429000"/>
          <p14:tracePt t="29982" x="2255838" y="3429000"/>
          <p14:tracePt t="29990" x="2287588" y="3429000"/>
          <p14:tracePt t="29998" x="2335213" y="3429000"/>
          <p14:tracePt t="30006" x="2366963" y="3429000"/>
          <p14:tracePt t="30014" x="2400300" y="3429000"/>
          <p14:tracePt t="30022" x="2455863" y="3436938"/>
          <p14:tracePt t="30030" x="2495550" y="3444875"/>
          <p14:tracePt t="30038" x="2543175" y="3452813"/>
          <p14:tracePt t="30046" x="2614613" y="3452813"/>
          <p14:tracePt t="30054" x="2686050" y="3460750"/>
          <p14:tracePt t="30062" x="2751138" y="3468688"/>
          <p14:tracePt t="30070" x="2846388" y="3476625"/>
          <p14:tracePt t="30078" x="2925763" y="3484563"/>
          <p14:tracePt t="30086" x="3044825" y="3484563"/>
          <p14:tracePt t="30094" x="3149600" y="3484563"/>
          <p14:tracePt t="30102" x="3276600" y="3484563"/>
          <p14:tracePt t="30110" x="3411538" y="3484563"/>
          <p14:tracePt t="30118" x="3548063" y="3484563"/>
          <p14:tracePt t="30126" x="3683000" y="3468688"/>
          <p14:tracePt t="30134" x="3825875" y="3460750"/>
          <p14:tracePt t="30142" x="3946525" y="3444875"/>
          <p14:tracePt t="30151" x="4081463" y="3429000"/>
          <p14:tracePt t="30158" x="4200525" y="3421063"/>
          <p14:tracePt t="30166" x="4305300" y="3413125"/>
          <p14:tracePt t="30174" x="4424363" y="3405188"/>
          <p14:tracePt t="30182" x="4527550" y="3405188"/>
          <p14:tracePt t="30190" x="4632325" y="3405188"/>
          <p14:tracePt t="30198" x="4727575" y="3405188"/>
          <p14:tracePt t="30206" x="4814888" y="3405188"/>
          <p14:tracePt t="30214" x="4910138" y="3405188"/>
          <p14:tracePt t="30222" x="4991100" y="3405188"/>
          <p14:tracePt t="30230" x="5054600" y="3405188"/>
          <p14:tracePt t="30238" x="5133975" y="3405188"/>
          <p14:tracePt t="30246" x="5205413" y="3405188"/>
          <p14:tracePt t="30254" x="5268913" y="3405188"/>
          <p14:tracePt t="30262" x="5357813" y="3413125"/>
          <p14:tracePt t="30270" x="5421313" y="3413125"/>
          <p14:tracePt t="30278" x="5484813" y="3421063"/>
          <p14:tracePt t="30286" x="5540375" y="3429000"/>
          <p14:tracePt t="30294" x="5572125" y="3436938"/>
          <p14:tracePt t="30302" x="5619750" y="3444875"/>
          <p14:tracePt t="30310" x="5659438" y="3452813"/>
          <p14:tracePt t="30318" x="5708650" y="3460750"/>
          <p14:tracePt t="30326" x="5748338" y="3460750"/>
          <p14:tracePt t="30334" x="5803900" y="3468688"/>
          <p14:tracePt t="30342" x="5867400" y="3468688"/>
          <p14:tracePt t="30351" x="5938838" y="3476625"/>
          <p14:tracePt t="30358" x="6018213" y="3476625"/>
          <p14:tracePt t="30366" x="6115050" y="3484563"/>
          <p14:tracePt t="30374" x="6202363" y="3484563"/>
          <p14:tracePt t="30382" x="6297613" y="3484563"/>
          <p14:tracePt t="30390" x="6392863" y="3484563"/>
          <p14:tracePt t="30398" x="6489700" y="3484563"/>
          <p14:tracePt t="30406" x="6592888" y="3484563"/>
          <p14:tracePt t="30414" x="6688138" y="3484563"/>
          <p14:tracePt t="30422" x="6792913" y="3484563"/>
          <p14:tracePt t="30430" x="6888163" y="3484563"/>
          <p14:tracePt t="30438" x="6975475" y="3484563"/>
          <p14:tracePt t="30446" x="7054850" y="3484563"/>
          <p14:tracePt t="30454" x="7135813" y="3484563"/>
          <p14:tracePt t="30462" x="7199313" y="3484563"/>
          <p14:tracePt t="30470" x="7239000" y="3476625"/>
          <p14:tracePt t="30478" x="7270750" y="3476625"/>
          <p14:tracePt t="30486" x="7294563" y="3468688"/>
          <p14:tracePt t="30495" x="7302500" y="3468688"/>
          <p14:tracePt t="30510" x="7310438" y="3468688"/>
          <p14:tracePt t="30518" x="7318375" y="3468688"/>
          <p14:tracePt t="30534" x="7326313" y="3468688"/>
          <p14:tracePt t="30542" x="7342188" y="3468688"/>
          <p14:tracePt t="30551" x="7350125" y="3468688"/>
          <p14:tracePt t="30558" x="7373938" y="3476625"/>
          <p14:tracePt t="30566" x="7381875" y="3476625"/>
          <p14:tracePt t="30574" x="7413625" y="3484563"/>
          <p14:tracePt t="30582" x="7429500" y="3484563"/>
          <p14:tracePt t="30590" x="7453313" y="3484563"/>
          <p14:tracePt t="30598" x="7469188" y="3484563"/>
          <p14:tracePt t="30606" x="7485063" y="3484563"/>
          <p14:tracePt t="30614" x="7502525" y="3484563"/>
          <p14:tracePt t="30622" x="7510463" y="3484563"/>
          <p14:tracePt t="30630" x="7534275" y="3484563"/>
          <p14:tracePt t="30638" x="7550150" y="3484563"/>
          <p14:tracePt t="30654" x="7558088" y="3484563"/>
          <p14:tracePt t="31055" x="7550150" y="3484563"/>
          <p14:tracePt t="31111" x="7542213" y="3484563"/>
          <p14:tracePt t="31230" x="7542213" y="3476625"/>
          <p14:tracePt t="31246" x="7542213" y="3468688"/>
          <p14:tracePt t="31262" x="7534275" y="3468688"/>
          <p14:tracePt t="31270" x="7534275" y="3460750"/>
          <p14:tracePt t="31294" x="7534275" y="3452813"/>
          <p14:tracePt t="31326" x="7534275" y="3444875"/>
          <p14:tracePt t="31350" x="7526338" y="3444875"/>
          <p14:tracePt t="31358" x="7526338" y="3436938"/>
          <p14:tracePt t="33231" x="7518400" y="3436938"/>
          <p14:tracePt t="33286" x="7510463" y="3436938"/>
          <p14:tracePt t="33294" x="7510463" y="3444875"/>
          <p14:tracePt t="33358" x="7502525" y="3444875"/>
          <p14:tracePt t="33406" x="7493000" y="3444875"/>
          <p14:tracePt t="33430" x="7477125" y="3452813"/>
          <p14:tracePt t="33446" x="7469188" y="3452813"/>
          <p14:tracePt t="33454" x="7461250" y="3460750"/>
          <p14:tracePt t="33462" x="7445375" y="3460750"/>
          <p14:tracePt t="33470" x="7429500" y="3468688"/>
          <p14:tracePt t="33478" x="7413625" y="3476625"/>
          <p14:tracePt t="33486" x="7397750" y="3484563"/>
          <p14:tracePt t="33494" x="7373938" y="3500438"/>
          <p14:tracePt t="33502" x="7350125" y="3500438"/>
          <p14:tracePt t="33510" x="7318375" y="3524250"/>
          <p14:tracePt t="33518" x="7294563" y="3532188"/>
          <p14:tracePt t="33526" x="7254875" y="3548063"/>
          <p14:tracePt t="33535" x="7223125" y="3563938"/>
          <p14:tracePt t="33542" x="7183438" y="3579813"/>
          <p14:tracePt t="33551" x="7135813" y="3595688"/>
          <p14:tracePt t="33558" x="7078663" y="3621088"/>
          <p14:tracePt t="33566" x="7015163" y="3644900"/>
          <p14:tracePt t="33574" x="6951663" y="3660775"/>
          <p14:tracePt t="33582" x="6880225" y="3684588"/>
          <p14:tracePt t="33590" x="6792913" y="3700463"/>
          <p14:tracePt t="33598" x="6711950" y="3724275"/>
          <p14:tracePt t="33606" x="6608763" y="3748088"/>
          <p14:tracePt t="33614" x="6513513" y="3763963"/>
          <p14:tracePt t="33622" x="6392863" y="3779838"/>
          <p14:tracePt t="33630" x="6265863" y="3811588"/>
          <p14:tracePt t="33638" x="6162675" y="3835400"/>
          <p14:tracePt t="33646" x="6067425" y="3859213"/>
          <p14:tracePt t="33654" x="5954713" y="3883025"/>
          <p14:tracePt t="33662" x="5835650" y="3898900"/>
          <p14:tracePt t="33670" x="5708650" y="3930650"/>
          <p14:tracePt t="33678" x="5572125" y="3938588"/>
          <p14:tracePt t="33686" x="5429250" y="3963988"/>
          <p14:tracePt t="33694" x="5276850" y="3995738"/>
          <p14:tracePt t="33702" x="5110163" y="3995738"/>
          <p14:tracePt t="33710" x="4951413" y="4003675"/>
          <p14:tracePt t="33718" x="4767263" y="4019550"/>
          <p14:tracePt t="33726" x="4624388" y="4035425"/>
          <p14:tracePt t="33734" x="4487863" y="4043363"/>
          <p14:tracePt t="33743" x="4352925" y="4059238"/>
          <p14:tracePt t="33751" x="4217988" y="4067175"/>
          <p14:tracePt t="33758" x="4073525" y="4075113"/>
          <p14:tracePt t="33766" x="3922713" y="4075113"/>
          <p14:tracePt t="33774" x="3794125" y="4075113"/>
          <p14:tracePt t="33782" x="3651250" y="4083050"/>
          <p14:tracePt t="33790" x="3524250" y="4083050"/>
          <p14:tracePt t="33798" x="3387725" y="4083050"/>
          <p14:tracePt t="33806" x="3260725" y="4083050"/>
          <p14:tracePt t="33814" x="3157538" y="4083050"/>
          <p14:tracePt t="33822" x="3044825" y="4075113"/>
          <p14:tracePt t="33830" x="2949575" y="4067175"/>
          <p14:tracePt t="33838" x="2862263" y="4059238"/>
          <p14:tracePt t="33846" x="2782888" y="4051300"/>
          <p14:tracePt t="33854" x="2701925" y="4035425"/>
          <p14:tracePt t="33862" x="2630488" y="4027488"/>
          <p14:tracePt t="33870" x="2551113" y="4019550"/>
          <p14:tracePt t="33878" x="2487613" y="4011613"/>
          <p14:tracePt t="33886" x="2432050" y="3995738"/>
          <p14:tracePt t="33901" x="2374900" y="3987800"/>
          <p14:tracePt t="33902" x="2327275" y="3971925"/>
          <p14:tracePt t="33910" x="2279650" y="3971925"/>
          <p14:tracePt t="33918" x="2232025" y="3963988"/>
          <p14:tracePt t="33926" x="2200275" y="3948113"/>
          <p14:tracePt t="33934" x="2152650" y="3938588"/>
          <p14:tracePt t="33942" x="2136775" y="3922713"/>
          <p14:tracePt t="33950" x="2112963" y="3922713"/>
          <p14:tracePt t="33958" x="2089150" y="3922713"/>
          <p14:tracePt t="33966" x="2065338" y="3914775"/>
          <p14:tracePt t="33974" x="2041525" y="3906838"/>
          <p14:tracePt t="33982" x="2025650" y="3898900"/>
          <p14:tracePt t="33990" x="2017713" y="3898900"/>
          <p14:tracePt t="33998" x="2008188" y="3898900"/>
          <p14:tracePt t="34006" x="1984375" y="3898900"/>
          <p14:tracePt t="34014" x="1984375" y="3890963"/>
          <p14:tracePt t="34022" x="1968500" y="3890963"/>
          <p14:tracePt t="34030" x="1960563" y="3883025"/>
          <p14:tracePt t="34038" x="1936750" y="3875088"/>
          <p14:tracePt t="34046" x="1912938" y="3875088"/>
          <p14:tracePt t="34054" x="1897063" y="3867150"/>
          <p14:tracePt t="34062" x="1873250" y="3859213"/>
          <p14:tracePt t="34070" x="1857375" y="3859213"/>
          <p14:tracePt t="34078" x="1841500" y="3843338"/>
          <p14:tracePt t="34086" x="1825625" y="3843338"/>
          <p14:tracePt t="34094" x="1817688" y="3835400"/>
          <p14:tracePt t="34102" x="1809750" y="3827463"/>
          <p14:tracePt t="34110" x="1793875" y="3827463"/>
          <p14:tracePt t="34118" x="1793875" y="3819525"/>
          <p14:tracePt t="34126" x="1785938" y="3811588"/>
          <p14:tracePt t="34142" x="1778000" y="3803650"/>
          <p14:tracePt t="34158" x="1770063" y="3803650"/>
          <p14:tracePt t="34326" x="1770063" y="3795713"/>
          <p14:tracePt t="34342" x="1762125" y="3795713"/>
          <p14:tracePt t="34358" x="1746250" y="3795713"/>
          <p14:tracePt t="34374" x="1738313" y="3787775"/>
          <p14:tracePt t="34382" x="1730375" y="3779838"/>
          <p14:tracePt t="34390" x="1722438" y="3779838"/>
          <p14:tracePt t="34398" x="1714500" y="3771900"/>
          <p14:tracePt t="34415" x="1706563" y="3771900"/>
          <p14:tracePt t="34422" x="1698625" y="3771900"/>
          <p14:tracePt t="34430" x="1698625" y="3763963"/>
          <p14:tracePt t="34438" x="1690688" y="3756025"/>
          <p14:tracePt t="34463" x="1682750" y="3748088"/>
          <p14:tracePt t="34479" x="1682750" y="3740150"/>
          <p14:tracePt t="34486" x="1674813" y="3740150"/>
          <p14:tracePt t="34494" x="1674813" y="3732213"/>
          <p14:tracePt t="34502" x="1666875" y="3732213"/>
          <p14:tracePt t="34510" x="1666875" y="3716338"/>
          <p14:tracePt t="34526" x="1666875" y="3708400"/>
          <p14:tracePt t="34534" x="1658938" y="3692525"/>
          <p14:tracePt t="34542" x="1658938" y="3684588"/>
          <p14:tracePt t="34551" x="1658938" y="3676650"/>
          <p14:tracePt t="34558" x="1658938" y="3660775"/>
          <p14:tracePt t="34566" x="1658938" y="3652838"/>
          <p14:tracePt t="34574" x="1658938" y="3644900"/>
          <p14:tracePt t="34582" x="1658938" y="3629025"/>
          <p14:tracePt t="34590" x="1658938" y="3613150"/>
          <p14:tracePt t="34598" x="1658938" y="3605213"/>
          <p14:tracePt t="34606" x="1658938" y="3587750"/>
          <p14:tracePt t="34614" x="1658938" y="3571875"/>
          <p14:tracePt t="34622" x="1658938" y="3556000"/>
          <p14:tracePt t="34630" x="1658938" y="3548063"/>
          <p14:tracePt t="34638" x="1658938" y="3540125"/>
          <p14:tracePt t="34646" x="1658938" y="3524250"/>
          <p14:tracePt t="34654" x="1666875" y="3508375"/>
          <p14:tracePt t="34662" x="1666875" y="3492500"/>
          <p14:tracePt t="34670" x="1682750" y="3484563"/>
          <p14:tracePt t="34679" x="1690688" y="3460750"/>
          <p14:tracePt t="34686" x="1698625" y="3452813"/>
          <p14:tracePt t="34694" x="1706563" y="3444875"/>
          <p14:tracePt t="34702" x="1722438" y="3429000"/>
          <p14:tracePt t="34710" x="1738313" y="3421063"/>
          <p14:tracePt t="34718" x="1746250" y="3405188"/>
          <p14:tracePt t="34726" x="1762125" y="3405188"/>
          <p14:tracePt t="34734" x="1778000" y="3389313"/>
          <p14:tracePt t="34742" x="1785938" y="3381375"/>
          <p14:tracePt t="34751" x="1809750" y="3381375"/>
          <p14:tracePt t="34758" x="1825625" y="3373438"/>
          <p14:tracePt t="34766" x="1833563" y="3365500"/>
          <p14:tracePt t="34774" x="1849438" y="3357563"/>
          <p14:tracePt t="34782" x="1873250" y="3357563"/>
          <p14:tracePt t="34790" x="1881188" y="3349625"/>
          <p14:tracePt t="34798" x="1889125" y="3349625"/>
          <p14:tracePt t="34806" x="1912938" y="3341688"/>
          <p14:tracePt t="34814" x="1936750" y="3341688"/>
          <p14:tracePt t="34822" x="1960563" y="3341688"/>
          <p14:tracePt t="34830" x="1984375" y="3341688"/>
          <p14:tracePt t="34838" x="2017713" y="3341688"/>
          <p14:tracePt t="34846" x="2049463" y="3341688"/>
          <p14:tracePt t="34854" x="2089150" y="3341688"/>
          <p14:tracePt t="34862" x="2136775" y="3341688"/>
          <p14:tracePt t="34870" x="2168525" y="3341688"/>
          <p14:tracePt t="34878" x="2216150" y="3341688"/>
          <p14:tracePt t="34886" x="2255838" y="3341688"/>
          <p14:tracePt t="34894" x="2303463" y="3341688"/>
          <p14:tracePt t="34902" x="2343150" y="3341688"/>
          <p14:tracePt t="34911" x="2374900" y="3349625"/>
          <p14:tracePt t="34918" x="2416175" y="3349625"/>
          <p14:tracePt t="34926" x="2439988" y="3365500"/>
          <p14:tracePt t="34934" x="2479675" y="3373438"/>
          <p14:tracePt t="34942" x="2503488" y="3373438"/>
          <p14:tracePt t="34951" x="2527300" y="3405188"/>
          <p14:tracePt t="34958" x="2566988" y="3429000"/>
          <p14:tracePt t="34966" x="2606675" y="3444875"/>
          <p14:tracePt t="34974" x="2630488" y="3460750"/>
          <p14:tracePt t="34982" x="2678113" y="3484563"/>
          <p14:tracePt t="34990" x="2717800" y="3516313"/>
          <p14:tracePt t="34998" x="2767013" y="3548063"/>
          <p14:tracePt t="35006" x="2806700" y="3579813"/>
          <p14:tracePt t="35014" x="2854325" y="3613150"/>
          <p14:tracePt t="35022" x="2909888" y="3636963"/>
          <p14:tracePt t="35030" x="2957513" y="3668713"/>
          <p14:tracePt t="35038" x="2997200" y="3684588"/>
          <p14:tracePt t="35046" x="3060700" y="3716338"/>
          <p14:tracePt t="35054" x="3117850" y="3740150"/>
          <p14:tracePt t="35062" x="3181350" y="3763963"/>
          <p14:tracePt t="35070" x="3252788" y="3787775"/>
          <p14:tracePt t="35078" x="3324225" y="3819525"/>
          <p14:tracePt t="35086" x="3411538" y="3835400"/>
          <p14:tracePt t="35094" x="3508375" y="3851275"/>
          <p14:tracePt t="35102" x="3595688" y="3867150"/>
          <p14:tracePt t="35110" x="3690938" y="3883025"/>
          <p14:tracePt t="35118" x="3770313" y="3883025"/>
          <p14:tracePt t="35126" x="3867150" y="3906838"/>
          <p14:tracePt t="35134" x="3938588" y="3906838"/>
          <p14:tracePt t="35142" x="4025900" y="3906838"/>
          <p14:tracePt t="35151" x="4089400" y="3914775"/>
          <p14:tracePt t="35158" x="4160838" y="3914775"/>
          <p14:tracePt t="35166" x="4233863" y="3914775"/>
          <p14:tracePt t="35174" x="4305300" y="3922713"/>
          <p14:tracePt t="35182" x="4376738" y="3922713"/>
          <p14:tracePt t="35191" x="4440238" y="3922713"/>
          <p14:tracePt t="35198" x="4495800" y="3922713"/>
          <p14:tracePt t="35207" x="4543425" y="3922713"/>
          <p14:tracePt t="35214" x="4600575" y="3922713"/>
          <p14:tracePt t="35223" x="4640263" y="3922713"/>
          <p14:tracePt t="35230" x="4672013" y="3914775"/>
          <p14:tracePt t="35239" x="4687888" y="3914775"/>
          <p14:tracePt t="35246" x="4711700" y="3906838"/>
          <p14:tracePt t="35254" x="4727575" y="3898900"/>
          <p14:tracePt t="35262" x="4743450" y="3898900"/>
          <p14:tracePt t="35270" x="4767263" y="3890963"/>
          <p14:tracePt t="35278" x="4783138" y="3883025"/>
          <p14:tracePt t="35286" x="4799013" y="3883025"/>
          <p14:tracePt t="35294" x="4814888" y="3875088"/>
          <p14:tracePt t="35302" x="4838700" y="3875088"/>
          <p14:tracePt t="35310" x="4862513" y="3875088"/>
          <p14:tracePt t="35318" x="4886325" y="3875088"/>
          <p14:tracePt t="35326" x="4918075" y="3875088"/>
          <p14:tracePt t="35334" x="4951413" y="3875088"/>
          <p14:tracePt t="35342" x="4999038" y="3875088"/>
          <p14:tracePt t="35351" x="5054600" y="3875088"/>
          <p14:tracePt t="35358" x="5078413" y="3875088"/>
          <p14:tracePt t="35366" x="5118100" y="3875088"/>
          <p14:tracePt t="35374" x="5149850" y="3875088"/>
          <p14:tracePt t="35382" x="5181600" y="3875088"/>
          <p14:tracePt t="35390" x="5205413" y="3875088"/>
          <p14:tracePt t="35398" x="5221288" y="3883025"/>
          <p14:tracePt t="35406" x="5221288" y="3890963"/>
          <p14:tracePt t="35414" x="5229225" y="3890963"/>
          <p14:tracePt t="35422" x="5229225" y="3898900"/>
          <p14:tracePt t="35430" x="5229225" y="3906838"/>
          <p14:tracePt t="35438" x="5229225" y="3914775"/>
          <p14:tracePt t="35446" x="5229225" y="3930650"/>
          <p14:tracePt t="35454" x="5229225" y="3938588"/>
          <p14:tracePt t="35462" x="5229225" y="3948113"/>
          <p14:tracePt t="35470" x="5221288" y="3963988"/>
          <p14:tracePt t="35478" x="5205413" y="3971925"/>
          <p14:tracePt t="35486" x="5197475" y="3987800"/>
          <p14:tracePt t="35494" x="5173663" y="3995738"/>
          <p14:tracePt t="35502" x="5149850" y="4019550"/>
          <p14:tracePt t="35510" x="5133975" y="4027488"/>
          <p14:tracePt t="35518" x="5102225" y="4043363"/>
          <p14:tracePt t="35526" x="5078413" y="4051300"/>
          <p14:tracePt t="35534" x="5054600" y="4059238"/>
          <p14:tracePt t="35542" x="5022850" y="4067175"/>
          <p14:tracePt t="35550" x="4999038" y="4075113"/>
          <p14:tracePt t="35558" x="4959350" y="4075113"/>
          <p14:tracePt t="35566" x="4918075" y="4075113"/>
          <p14:tracePt t="35574" x="4878388" y="4075113"/>
          <p14:tracePt t="35582" x="4830763" y="4075113"/>
          <p14:tracePt t="35590" x="4783138" y="4075113"/>
          <p14:tracePt t="35598" x="4735513" y="4075113"/>
          <p14:tracePt t="35606" x="4679950" y="4075113"/>
          <p14:tracePt t="35614" x="4632325" y="4059238"/>
          <p14:tracePt t="35622" x="4576763" y="4043363"/>
          <p14:tracePt t="35630" x="4519613" y="4019550"/>
          <p14:tracePt t="35638" x="4471988" y="4003675"/>
          <p14:tracePt t="35646" x="4440238" y="3979863"/>
          <p14:tracePt t="35654" x="4400550" y="3963988"/>
          <p14:tracePt t="35662" x="4376738" y="3948113"/>
          <p14:tracePt t="35670" x="4344988" y="3930650"/>
          <p14:tracePt t="35679" x="4329113" y="3906838"/>
          <p14:tracePt t="35686" x="4313238" y="3890963"/>
          <p14:tracePt t="35694" x="4305300" y="3883025"/>
          <p14:tracePt t="35702" x="4297363" y="3859213"/>
          <p14:tracePt t="35710" x="4289425" y="3843338"/>
          <p14:tracePt t="35718" x="4281488" y="3819525"/>
          <p14:tracePt t="35726" x="4273550" y="3803650"/>
          <p14:tracePt t="35735" x="4273550" y="3787775"/>
          <p14:tracePt t="35742" x="4273550" y="3771900"/>
          <p14:tracePt t="35751" x="4265613" y="3748088"/>
          <p14:tracePt t="35758" x="4265613" y="3732213"/>
          <p14:tracePt t="35766" x="4265613" y="3716338"/>
          <p14:tracePt t="35774" x="4265613" y="3708400"/>
          <p14:tracePt t="35782" x="4265613" y="3700463"/>
          <p14:tracePt t="35790" x="4265613" y="3684588"/>
          <p14:tracePt t="35798" x="4265613" y="3668713"/>
          <p14:tracePt t="35814" x="4273550" y="3652838"/>
          <p14:tracePt t="35822" x="4281488" y="3644900"/>
          <p14:tracePt t="35830" x="4289425" y="3644900"/>
          <p14:tracePt t="35838" x="4305300" y="3636963"/>
          <p14:tracePt t="35846" x="4313238" y="3636963"/>
          <p14:tracePt t="35854" x="4329113" y="3636963"/>
          <p14:tracePt t="35862" x="4337050" y="3629025"/>
          <p14:tracePt t="35870" x="4352925" y="3629025"/>
          <p14:tracePt t="35886" x="4368800" y="3629025"/>
          <p14:tracePt t="35894" x="4384675" y="3629025"/>
          <p14:tracePt t="35902" x="4400550" y="3629025"/>
          <p14:tracePt t="35910" x="4408488" y="3629025"/>
          <p14:tracePt t="35918" x="4424363" y="3629025"/>
          <p14:tracePt t="35926" x="4440238" y="3636963"/>
          <p14:tracePt t="35934" x="4456113" y="3652838"/>
          <p14:tracePt t="35942" x="4471988" y="3652838"/>
          <p14:tracePt t="35950" x="4487863" y="3668713"/>
          <p14:tracePt t="35958" x="4511675" y="3676650"/>
          <p14:tracePt t="35966" x="4519613" y="3692525"/>
          <p14:tracePt t="35974" x="4535488" y="3700463"/>
          <p14:tracePt t="35982" x="4543425" y="3716338"/>
          <p14:tracePt t="35990" x="4551363" y="3724275"/>
          <p14:tracePt t="35998" x="4559300" y="3732213"/>
          <p14:tracePt t="36006" x="4567238" y="3748088"/>
          <p14:tracePt t="36014" x="4576763" y="3748088"/>
          <p14:tracePt t="36022" x="4584700" y="3763963"/>
          <p14:tracePt t="36039" x="4592638" y="3771900"/>
          <p14:tracePt t="36046" x="4592638" y="3779838"/>
          <p14:tracePt t="36062" x="4592638" y="3787775"/>
          <p14:tracePt t="36070" x="4600575" y="3787775"/>
          <p14:tracePt t="36086" x="4608513" y="3795713"/>
          <p14:tracePt t="36102" x="4608513" y="3803650"/>
          <p14:tracePt t="36118" x="4616450" y="3811588"/>
          <p14:tracePt t="36150" x="4616450" y="3819525"/>
          <p14:tracePt t="36158" x="4624388" y="3819525"/>
          <p14:tracePt t="36198" x="4632325" y="3819525"/>
          <p14:tracePt t="36206" x="4640263" y="3819525"/>
          <p14:tracePt t="36222" x="4640263" y="3827463"/>
          <p14:tracePt t="36230" x="4648200" y="3827463"/>
          <p14:tracePt t="36246" x="4656138" y="3835400"/>
          <p14:tracePt t="36254" x="4664075" y="3843338"/>
          <p14:tracePt t="36262" x="4672013" y="3843338"/>
          <p14:tracePt t="36270" x="4687888" y="3851275"/>
          <p14:tracePt t="36278" x="4695825" y="3859213"/>
          <p14:tracePt t="36286" x="4703763" y="3859213"/>
          <p14:tracePt t="36294" x="4727575" y="3867150"/>
          <p14:tracePt t="36303" x="4743450" y="3867150"/>
          <p14:tracePt t="36310" x="4759325" y="3875088"/>
          <p14:tracePt t="36318" x="4775200" y="3875088"/>
          <p14:tracePt t="36326" x="4799013" y="3883025"/>
          <p14:tracePt t="36333" x="4822825" y="3883025"/>
          <p14:tracePt t="36342" x="4854575" y="3890963"/>
          <p14:tracePt t="36350" x="4886325" y="3890963"/>
          <p14:tracePt t="36358" x="4933950" y="3890963"/>
          <p14:tracePt t="36366" x="4975225" y="3890963"/>
          <p14:tracePt t="36374" x="5022850" y="3890963"/>
          <p14:tracePt t="36382" x="5070475" y="3890963"/>
          <p14:tracePt t="36390" x="5118100" y="3890963"/>
          <p14:tracePt t="36398" x="5157788" y="3890963"/>
          <p14:tracePt t="36406" x="5205413" y="3890963"/>
          <p14:tracePt t="36414" x="5245100" y="3883025"/>
          <p14:tracePt t="36422" x="5292725" y="3883025"/>
          <p14:tracePt t="36430" x="5341938" y="3875088"/>
          <p14:tracePt t="36438" x="5389563" y="3867150"/>
          <p14:tracePt t="36446" x="5445125" y="3851275"/>
          <p14:tracePt t="36454" x="5492750" y="3843338"/>
          <p14:tracePt t="36462" x="5556250" y="3835400"/>
          <p14:tracePt t="36470" x="5619750" y="3819525"/>
          <p14:tracePt t="36478" x="5700713" y="3811588"/>
          <p14:tracePt t="36486" x="5772150" y="3803650"/>
          <p14:tracePt t="36494" x="5843588" y="3795713"/>
          <p14:tracePt t="36502" x="5915025" y="3787775"/>
          <p14:tracePt t="36510" x="5986463" y="3779838"/>
          <p14:tracePt t="36518" x="6067425" y="3771900"/>
          <p14:tracePt t="36526" x="6138863" y="3763963"/>
          <p14:tracePt t="36534" x="6218238" y="3756025"/>
          <p14:tracePt t="36542" x="6281738" y="3756025"/>
          <p14:tracePt t="36551" x="6345238" y="3748088"/>
          <p14:tracePt t="36558" x="6402388" y="3740150"/>
          <p14:tracePt t="36567" x="6457950" y="3740150"/>
          <p14:tracePt t="36574" x="6505575" y="3732213"/>
          <p14:tracePt t="36582" x="6553200" y="3724275"/>
          <p14:tracePt t="36590" x="6608763" y="3724275"/>
          <p14:tracePt t="36598" x="6664325" y="3724275"/>
          <p14:tracePt t="36606" x="6704013" y="3724275"/>
          <p14:tracePt t="36614" x="6743700" y="3724275"/>
          <p14:tracePt t="36622" x="6769100" y="3716338"/>
          <p14:tracePt t="36630" x="6816725" y="3716338"/>
          <p14:tracePt t="36638" x="6840538" y="3716338"/>
          <p14:tracePt t="36646" x="6856413" y="3716338"/>
          <p14:tracePt t="36654" x="6872288" y="3716338"/>
          <p14:tracePt t="36663" x="6880225" y="3716338"/>
          <p14:tracePt t="36670" x="6888163" y="3716338"/>
          <p14:tracePt t="36679" x="6896100" y="3716338"/>
          <p14:tracePt t="39958" x="6888163" y="3716338"/>
          <p14:tracePt t="39967" x="6880225" y="3716338"/>
          <p14:tracePt t="39974" x="6864350" y="3724275"/>
          <p14:tracePt t="39982" x="6848475" y="3724275"/>
          <p14:tracePt t="39990" x="6832600" y="3732213"/>
          <p14:tracePt t="39998" x="6800850" y="3740150"/>
          <p14:tracePt t="40006" x="6751638" y="3748088"/>
          <p14:tracePt t="40014" x="6696075" y="3756025"/>
          <p14:tracePt t="40022" x="6624638" y="3756025"/>
          <p14:tracePt t="40030" x="6537325" y="3763963"/>
          <p14:tracePt t="40038" x="6442075" y="3771900"/>
          <p14:tracePt t="40046" x="6337300" y="3795713"/>
          <p14:tracePt t="40054" x="6186488" y="3819525"/>
          <p14:tracePt t="40062" x="6018213" y="3851275"/>
          <p14:tracePt t="40070" x="5851525" y="3875088"/>
          <p14:tracePt t="40078" x="5659438" y="3906838"/>
          <p14:tracePt t="40086" x="5476875" y="3930650"/>
          <p14:tracePt t="40094" x="5292725" y="3956050"/>
          <p14:tracePt t="40102" x="5118100" y="3971925"/>
          <p14:tracePt t="40110" x="4910138" y="3995738"/>
          <p14:tracePt t="40118" x="4727575" y="4003675"/>
          <p14:tracePt t="40126" x="4519613" y="4043363"/>
          <p14:tracePt t="40134" x="4321175" y="4051300"/>
          <p14:tracePt t="40142" x="4137025" y="4075113"/>
          <p14:tracePt t="40150" x="3954463" y="4083050"/>
          <p14:tracePt t="40158" x="3794125" y="4098925"/>
          <p14:tracePt t="40166" x="3643313" y="4098925"/>
          <p14:tracePt t="40174" x="3532188" y="4106863"/>
          <p14:tracePt t="40182" x="3435350" y="4114800"/>
          <p14:tracePt t="40190" x="3348038" y="4114800"/>
          <p14:tracePt t="40198" x="3260725" y="4130675"/>
          <p14:tracePt t="40207" x="3189288" y="4130675"/>
          <p14:tracePt t="40214" x="3133725" y="4138613"/>
          <p14:tracePt t="40223" x="3084513" y="4146550"/>
          <p14:tracePt t="40230" x="3044825" y="4146550"/>
          <p14:tracePt t="40239" x="2997200" y="4146550"/>
          <p14:tracePt t="40246" x="2965450" y="4146550"/>
          <p14:tracePt t="40254" x="2925763" y="4146550"/>
          <p14:tracePt t="40262" x="2886075" y="4146550"/>
          <p14:tracePt t="40270" x="2838450" y="4146550"/>
          <p14:tracePt t="40278" x="2782888" y="4146550"/>
          <p14:tracePt t="40287" x="2733675" y="4146550"/>
          <p14:tracePt t="40294" x="2678113" y="4146550"/>
          <p14:tracePt t="40302" x="2622550" y="4146550"/>
          <p14:tracePt t="40310" x="2566988" y="4146550"/>
          <p14:tracePt t="40318" x="2503488" y="4146550"/>
          <p14:tracePt t="40326" x="2463800" y="4146550"/>
          <p14:tracePt t="40334" x="2400300" y="4138613"/>
          <p14:tracePt t="40342" x="2351088" y="4130675"/>
          <p14:tracePt t="40350" x="2287588" y="4122738"/>
          <p14:tracePt t="40358" x="2208213" y="4106863"/>
          <p14:tracePt t="40366" x="2144713" y="4090988"/>
          <p14:tracePt t="40374" x="2081213" y="4083050"/>
          <p14:tracePt t="40382" x="2000250" y="4067175"/>
          <p14:tracePt t="40390" x="1936750" y="4035425"/>
          <p14:tracePt t="40398" x="1873250" y="4019550"/>
          <p14:tracePt t="40406" x="1801813" y="3995738"/>
          <p14:tracePt t="40414" x="1754188" y="3963988"/>
          <p14:tracePt t="40422" x="1706563" y="3930650"/>
          <p14:tracePt t="40430" x="1658938" y="3906838"/>
          <p14:tracePt t="40438" x="1633538" y="3890963"/>
          <p14:tracePt t="40446" x="1593850" y="3859213"/>
          <p14:tracePt t="40454" x="1570038" y="3835400"/>
          <p14:tracePt t="40462" x="1538288" y="3795713"/>
          <p14:tracePt t="40470" x="1506538" y="3771900"/>
          <p14:tracePt t="40478" x="1490663" y="3732213"/>
          <p14:tracePt t="40486" x="1474788" y="3708400"/>
          <p14:tracePt t="40495" x="1458913" y="3684588"/>
          <p14:tracePt t="40502" x="1458913" y="3644900"/>
          <p14:tracePt t="40510" x="1443038" y="3613150"/>
          <p14:tracePt t="40518" x="1443038" y="3587750"/>
          <p14:tracePt t="40526" x="1443038" y="3556000"/>
          <p14:tracePt t="40534" x="1435100" y="3524250"/>
          <p14:tracePt t="40542" x="1435100" y="3484563"/>
          <p14:tracePt t="40550" x="1435100" y="3452813"/>
          <p14:tracePt t="40558" x="1435100" y="3429000"/>
          <p14:tracePt t="40567" x="1443038" y="3397250"/>
          <p14:tracePt t="40574" x="1443038" y="3373438"/>
          <p14:tracePt t="40582" x="1450975" y="3349625"/>
          <p14:tracePt t="40590" x="1458913" y="3333750"/>
          <p14:tracePt t="40598" x="1466850" y="3317875"/>
          <p14:tracePt t="40606" x="1482725" y="3294063"/>
          <p14:tracePt t="40614" x="1490663" y="3278188"/>
          <p14:tracePt t="40622" x="1498600" y="3270250"/>
          <p14:tracePt t="40630" x="1506538" y="3270250"/>
          <p14:tracePt t="40638" x="1514475" y="3262313"/>
          <p14:tracePt t="40646" x="1538288" y="3252788"/>
          <p14:tracePt t="40654" x="1554163" y="3252788"/>
          <p14:tracePt t="40662" x="1577975" y="3244850"/>
          <p14:tracePt t="40670" x="1609725" y="3244850"/>
          <p14:tracePt t="40678" x="1641475" y="3244850"/>
          <p14:tracePt t="40686" x="1682750" y="3252788"/>
          <p14:tracePt t="40694" x="1722438" y="3262313"/>
          <p14:tracePt t="40702" x="1778000" y="3278188"/>
          <p14:tracePt t="40710" x="1833563" y="3302000"/>
          <p14:tracePt t="40718" x="1889125" y="3325813"/>
          <p14:tracePt t="40726" x="1960563" y="3349625"/>
          <p14:tracePt t="40734" x="2008188" y="3373438"/>
          <p14:tracePt t="40742" x="2065338" y="3389313"/>
          <p14:tracePt t="40751" x="2112963" y="3413125"/>
          <p14:tracePt t="40758" x="2160588" y="3436938"/>
          <p14:tracePt t="40767" x="2192338" y="3460750"/>
          <p14:tracePt t="40774" x="2224088" y="3476625"/>
          <p14:tracePt t="40782" x="2239963" y="3492500"/>
          <p14:tracePt t="40790" x="2263775" y="3516313"/>
          <p14:tracePt t="40798" x="2279650" y="3540125"/>
          <p14:tracePt t="40807" x="2295525" y="3556000"/>
          <p14:tracePt t="40814" x="2311400" y="3579813"/>
          <p14:tracePt t="40822" x="2319338" y="3595688"/>
          <p14:tracePt t="40830" x="2351088" y="3613150"/>
          <p14:tracePt t="40838" x="2359025" y="3644900"/>
          <p14:tracePt t="40846" x="2392363" y="3660775"/>
          <p14:tracePt t="40854" x="2424113" y="3684588"/>
          <p14:tracePt t="40862" x="2487613" y="3708400"/>
          <p14:tracePt t="40870" x="2543175" y="3732213"/>
          <p14:tracePt t="40878" x="2606675" y="3756025"/>
          <p14:tracePt t="40886" x="2686050" y="3771900"/>
          <p14:tracePt t="40894" x="2751138" y="3787775"/>
          <p14:tracePt t="40902" x="2838450" y="3787775"/>
          <p14:tracePt t="40910" x="2917825" y="3803650"/>
          <p14:tracePt t="40918" x="3013075" y="3803650"/>
          <p14:tracePt t="40935" x="3205163" y="3803650"/>
          <p14:tracePt t="40942" x="3308350" y="3803650"/>
          <p14:tracePt t="40950" x="3427413" y="3803650"/>
          <p14:tracePt t="40958" x="3540125" y="3803650"/>
          <p14:tracePt t="40966" x="3675063" y="3803650"/>
          <p14:tracePt t="40974" x="3786188" y="3795713"/>
          <p14:tracePt t="40982" x="3938588" y="3787775"/>
          <p14:tracePt t="40990" x="4049713" y="3779838"/>
          <p14:tracePt t="40998" x="4200525" y="3771900"/>
          <p14:tracePt t="41006" x="4329113" y="3771900"/>
          <p14:tracePt t="41014" x="4448175" y="3763963"/>
          <p14:tracePt t="41022" x="4551363" y="3763963"/>
          <p14:tracePt t="41030" x="4648200" y="3756025"/>
          <p14:tracePt t="41038" x="4735513" y="3732213"/>
          <p14:tracePt t="41046" x="4806950" y="3724275"/>
          <p14:tracePt t="41054" x="4862513" y="3724275"/>
          <p14:tracePt t="41062" x="4910138" y="3716338"/>
          <p14:tracePt t="41070" x="4943475" y="3716338"/>
          <p14:tracePt t="41078" x="4959350" y="3716338"/>
          <p14:tracePt t="41086" x="4975225" y="3716338"/>
          <p14:tracePt t="41367" x="4983163" y="3716338"/>
          <p14:tracePt t="41438" x="4991100" y="3716338"/>
          <p14:tracePt t="41478" x="4999038" y="3716338"/>
          <p14:tracePt t="41542" x="5006975" y="3716338"/>
          <p14:tracePt t="41558" x="5006975" y="3724275"/>
          <p14:tracePt t="41574" x="5014913" y="3732213"/>
          <p14:tracePt t="41590" x="5022850" y="3740150"/>
          <p14:tracePt t="41606" x="5030788" y="3748088"/>
          <p14:tracePt t="41622" x="5038725" y="3748088"/>
          <p14:tracePt t="41630" x="5038725" y="3756025"/>
          <p14:tracePt t="41638" x="5054600" y="3756025"/>
          <p14:tracePt t="41654" x="5054600" y="3763963"/>
          <p14:tracePt t="41662" x="5062538" y="3763963"/>
          <p14:tracePt t="41670" x="5070475" y="3763963"/>
          <p14:tracePt t="41678" x="5078413" y="3763963"/>
          <p14:tracePt t="41686" x="5094288" y="3771900"/>
          <p14:tracePt t="41694" x="5110163" y="3771900"/>
          <p14:tracePt t="41702" x="5118100" y="3771900"/>
          <p14:tracePt t="41710" x="5133975" y="3771900"/>
          <p14:tracePt t="41718" x="5149850" y="3779838"/>
          <p14:tracePt t="41726" x="5165725" y="3779838"/>
          <p14:tracePt t="41734" x="5189538" y="3779838"/>
          <p14:tracePt t="41742" x="5221288" y="3779838"/>
          <p14:tracePt t="41750" x="5268913" y="3779838"/>
          <p14:tracePt t="41758" x="5318125" y="3787775"/>
          <p14:tracePt t="41766" x="5365750" y="3795713"/>
          <p14:tracePt t="41774" x="5429250" y="3795713"/>
          <p14:tracePt t="41782" x="5500688" y="3803650"/>
          <p14:tracePt t="41790" x="5564188" y="3803650"/>
          <p14:tracePt t="41798" x="5627688" y="3803650"/>
          <p14:tracePt t="41806" x="5700713" y="3803650"/>
          <p14:tracePt t="41814" x="5788025" y="3803650"/>
          <p14:tracePt t="41822" x="5859463" y="3803650"/>
          <p14:tracePt t="41830" x="5930900" y="3803650"/>
          <p14:tracePt t="41838" x="6010275" y="3803650"/>
          <p14:tracePt t="41846" x="6083300" y="3811588"/>
          <p14:tracePt t="41854" x="6146800" y="3811588"/>
          <p14:tracePt t="41862" x="6218238" y="3811588"/>
          <p14:tracePt t="41870" x="6273800" y="3811588"/>
          <p14:tracePt t="41878" x="6337300" y="3811588"/>
          <p14:tracePt t="41886" x="6392863" y="3811588"/>
          <p14:tracePt t="41901" x="6450013" y="3811588"/>
          <p14:tracePt t="41902" x="6489700" y="3811588"/>
          <p14:tracePt t="41910" x="6521450" y="3811588"/>
          <p14:tracePt t="41918" x="6553200" y="3811588"/>
          <p14:tracePt t="41926" x="6577013" y="3811588"/>
          <p14:tracePt t="41934" x="6600825" y="3811588"/>
          <p14:tracePt t="41942" x="6616700" y="3811588"/>
          <p14:tracePt t="41950" x="6632575" y="3811588"/>
          <p14:tracePt t="41958" x="6648450" y="3811588"/>
          <p14:tracePt t="41967" x="6656388" y="3811588"/>
          <p14:tracePt t="41974" x="6664325" y="3811588"/>
          <p14:tracePt t="41990" x="6672263" y="3811588"/>
          <p14:tracePt t="42038" x="6680200" y="3811588"/>
          <p14:tracePt t="42462" x="6688138" y="3811588"/>
          <p14:tracePt t="42495" x="6696075" y="3811588"/>
          <p14:tracePt t="42518" x="6704013" y="3811588"/>
          <p14:tracePt t="42542" x="6711950" y="3811588"/>
          <p14:tracePt t="42670" x="6719888" y="3811588"/>
          <p14:tracePt t="42750" x="6727825" y="3811588"/>
          <p14:tracePt t="42774" x="6727825" y="3803650"/>
          <p14:tracePt t="42782" x="6735763" y="3803650"/>
          <p14:tracePt t="42798" x="6735763" y="3795713"/>
          <p14:tracePt t="43278" x="6735763" y="3803650"/>
          <p14:tracePt t="43318" x="6735763" y="3811588"/>
          <p14:tracePt t="44182" x="6719888" y="3827463"/>
          <p14:tracePt t="44190" x="6696075" y="3835400"/>
          <p14:tracePt t="44198" x="6656388" y="3851275"/>
          <p14:tracePt t="44206" x="6624638" y="3851275"/>
          <p14:tracePt t="44214" x="6577013" y="3851275"/>
          <p14:tracePt t="44222" x="6521450" y="3851275"/>
          <p14:tracePt t="44230" x="6465888" y="3843338"/>
          <p14:tracePt t="44238" x="6410325" y="3835400"/>
          <p14:tracePt t="44246" x="6337300" y="3827463"/>
          <p14:tracePt t="44255" x="6289675" y="3819525"/>
          <p14:tracePt t="44262" x="6242050" y="3795713"/>
          <p14:tracePt t="44710" x="6257925" y="3795713"/>
          <p14:tracePt t="44718" x="6281738" y="3803650"/>
          <p14:tracePt t="44734" x="6305550" y="3803650"/>
          <p14:tracePt t="44750" x="6313488" y="3803650"/>
          <p14:tracePt t="44767" x="6321425" y="3803650"/>
          <p14:tracePt t="44798" x="6321425" y="3787775"/>
          <p14:tracePt t="44807" x="6329363" y="3787775"/>
          <p14:tracePt t="44814" x="6337300" y="3787775"/>
          <p14:tracePt t="44822" x="6345238" y="3787775"/>
          <p14:tracePt t="44830" x="6361113" y="3787775"/>
          <p14:tracePt t="44846" x="6369050" y="3779838"/>
          <p14:tracePt t="44854" x="6376988" y="3779838"/>
          <p14:tracePt t="44870" x="6384925" y="3779838"/>
          <p14:tracePt t="44901" x="6392863" y="3779838"/>
          <p14:tracePt t="44910" x="6402388" y="3779838"/>
          <p14:tracePt t="44918" x="6410325" y="3779838"/>
          <p14:tracePt t="44926" x="6426200" y="3779838"/>
          <p14:tracePt t="44934" x="6442075" y="3787775"/>
          <p14:tracePt t="44942" x="6457950" y="3787775"/>
          <p14:tracePt t="44950" x="6473825" y="3787775"/>
          <p14:tracePt t="44958" x="6489700" y="3787775"/>
          <p14:tracePt t="44966" x="6505575" y="3787775"/>
          <p14:tracePt t="44974" x="6521450" y="3787775"/>
          <p14:tracePt t="44982" x="6545263" y="3787775"/>
          <p14:tracePt t="44990" x="6569075" y="3787775"/>
          <p14:tracePt t="44998" x="6577013" y="3787775"/>
          <p14:tracePt t="45006" x="6592888" y="3787775"/>
          <p14:tracePt t="45014" x="6608763" y="3787775"/>
          <p14:tracePt t="45022" x="6616700" y="3787775"/>
          <p14:tracePt t="45030" x="6640513" y="3787775"/>
          <p14:tracePt t="45038" x="6648450" y="3787775"/>
          <p14:tracePt t="45046" x="6656388" y="3787775"/>
          <p14:tracePt t="45054" x="6672263" y="3779838"/>
          <p14:tracePt t="45062" x="6688138" y="3771900"/>
          <p14:tracePt t="45070" x="6696075" y="3771900"/>
          <p14:tracePt t="45078" x="6704013" y="3763963"/>
          <p14:tracePt t="45094" x="6711950" y="3763963"/>
          <p14:tracePt t="45102" x="6719888" y="3763963"/>
          <p14:tracePt t="45110" x="6719888" y="3756025"/>
          <p14:tracePt t="45222" x="6711950" y="3756025"/>
          <p14:tracePt t="45230" x="6696075" y="3756025"/>
          <p14:tracePt t="45238" x="6664325" y="3756025"/>
          <p14:tracePt t="45246" x="6624638" y="3756025"/>
          <p14:tracePt t="45254" x="6592888" y="3756025"/>
          <p14:tracePt t="45262" x="6561138" y="3756025"/>
          <p14:tracePt t="45270" x="6513513" y="3740150"/>
          <p14:tracePt t="45278" x="6465888" y="3724275"/>
          <p14:tracePt t="45286" x="6418263" y="3716338"/>
          <p14:tracePt t="45294" x="6345238" y="3692525"/>
          <p14:tracePt t="45302" x="6273800" y="3668713"/>
          <p14:tracePt t="45310" x="6202363" y="3636963"/>
          <p14:tracePt t="45318" x="6115050" y="3613150"/>
          <p14:tracePt t="45326" x="6026150" y="3579813"/>
          <p14:tracePt t="45334" x="5930900" y="3532188"/>
          <p14:tracePt t="45342" x="5827713" y="3484563"/>
          <p14:tracePt t="45351" x="5732463" y="3436938"/>
          <p14:tracePt t="45358" x="5627688" y="3389313"/>
          <p14:tracePt t="45367" x="5540375" y="3357563"/>
          <p14:tracePt t="45374" x="5445125" y="3302000"/>
          <p14:tracePt t="45382" x="5357813" y="3252788"/>
          <p14:tracePt t="45390" x="5260975" y="3205163"/>
          <p14:tracePt t="45398" x="5189538" y="3165475"/>
          <p14:tracePt t="45406" x="5110163" y="3125788"/>
          <p14:tracePt t="45414" x="5022850" y="3070225"/>
          <p14:tracePt t="45422" x="4943475" y="3022600"/>
          <p14:tracePt t="45431" x="4870450" y="2982913"/>
          <p14:tracePt t="45438" x="4806950" y="2943225"/>
          <p14:tracePt t="45446" x="4735513" y="2894013"/>
          <p14:tracePt t="45454" x="4687888" y="2854325"/>
          <p14:tracePt t="45462" x="4632325" y="2822575"/>
          <p14:tracePt t="45470" x="4567238" y="2790825"/>
          <p14:tracePt t="45478" x="4527550" y="2751138"/>
          <p14:tracePt t="45486" x="4495800" y="2727325"/>
          <p14:tracePt t="45494" x="4448175" y="2695575"/>
          <p14:tracePt t="45502" x="4416425" y="2671763"/>
          <p14:tracePt t="45510" x="4376738" y="2647950"/>
          <p14:tracePt t="45518" x="4344988" y="2616200"/>
          <p14:tracePt t="45526" x="4313238" y="2592388"/>
          <p14:tracePt t="45534" x="4289425" y="2576513"/>
          <p14:tracePt t="45542" x="4249738" y="2559050"/>
          <p14:tracePt t="45550" x="4225925" y="2535238"/>
          <p14:tracePt t="45558" x="4184650" y="2511425"/>
          <p14:tracePt t="45567" x="4160838" y="2503488"/>
          <p14:tracePt t="45574" x="4129088" y="2479675"/>
          <p14:tracePt t="45582" x="4105275" y="2471738"/>
          <p14:tracePt t="45590" x="4065588" y="2455863"/>
          <p14:tracePt t="45598" x="4041775" y="2432050"/>
          <p14:tracePt t="45606" x="4017963" y="2424113"/>
          <p14:tracePt t="45614" x="3994150" y="2416175"/>
          <p14:tracePt t="45622" x="3970338" y="2408238"/>
          <p14:tracePt t="45630" x="3930650" y="2400300"/>
          <p14:tracePt t="45638" x="3898900" y="2384425"/>
          <p14:tracePt t="45646" x="3859213" y="2368550"/>
          <p14:tracePt t="45655" x="3817938" y="2368550"/>
          <p14:tracePt t="45662" x="3770313" y="2360613"/>
          <p14:tracePt t="45670" x="3714750" y="2344738"/>
          <p14:tracePt t="45678" x="3659188" y="2336800"/>
          <p14:tracePt t="45686" x="3611563" y="2312988"/>
          <p14:tracePt t="45694" x="3556000" y="2297113"/>
          <p14:tracePt t="45702" x="3500438" y="2281238"/>
          <p14:tracePt t="45710" x="3443288" y="2265363"/>
          <p14:tracePt t="45718" x="3379788" y="2249488"/>
          <p14:tracePt t="45727" x="3324225" y="2216150"/>
          <p14:tracePt t="45734" x="3252788" y="2200275"/>
          <p14:tracePt t="45742" x="3189288" y="2184400"/>
          <p14:tracePt t="45750" x="3133725" y="2160588"/>
          <p14:tracePt t="45758" x="3076575" y="2144713"/>
          <p14:tracePt t="45767" x="3028950" y="2136775"/>
          <p14:tracePt t="45775" x="2981325" y="2120900"/>
          <p14:tracePt t="45782" x="2941638" y="2112963"/>
          <p14:tracePt t="45791" x="2901950" y="2105025"/>
          <p14:tracePt t="45798" x="2870200" y="2097088"/>
          <p14:tracePt t="45807" x="2838450" y="2089150"/>
          <p14:tracePt t="45814" x="2814638" y="2089150"/>
          <p14:tracePt t="45822" x="2790825" y="2081213"/>
          <p14:tracePt t="45830" x="2767013" y="2081213"/>
          <p14:tracePt t="45838" x="2751138" y="2081213"/>
          <p14:tracePt t="45846" x="2725738" y="2081213"/>
          <p14:tracePt t="45854" x="2717800" y="2081213"/>
          <p14:tracePt t="45862" x="2701925" y="2081213"/>
          <p14:tracePt t="45870" x="2693988" y="2081213"/>
          <p14:tracePt t="45878" x="2686050" y="2081213"/>
          <p14:tracePt t="45886" x="2678113" y="2081213"/>
          <p14:tracePt t="45894" x="2670175" y="2081213"/>
          <p14:tracePt t="45902" x="2662238" y="2081213"/>
          <p14:tracePt t="45918" x="2654300" y="2081213"/>
          <p14:tracePt t="45926" x="2646363" y="2073275"/>
          <p14:tracePt t="45958" x="2646363" y="2065338"/>
          <p14:tracePt t="45974" x="2646363" y="2057400"/>
          <p14:tracePt t="45990" x="2646363" y="2041525"/>
          <p14:tracePt t="45998" x="2654300" y="2041525"/>
          <p14:tracePt t="46006" x="2654300" y="2033588"/>
          <p14:tracePt t="46014" x="2670175" y="2025650"/>
          <p14:tracePt t="46022" x="2678113" y="2017713"/>
          <p14:tracePt t="46030" x="2686050" y="2009775"/>
          <p14:tracePt t="46038" x="2709863" y="2001838"/>
          <p14:tracePt t="46046" x="2725738" y="1993900"/>
          <p14:tracePt t="46054" x="2741613" y="1993900"/>
          <p14:tracePt t="46062" x="2759075" y="1985963"/>
          <p14:tracePt t="46070" x="2782888" y="1978025"/>
          <p14:tracePt t="46078" x="2806700" y="1970088"/>
          <p14:tracePt t="46086" x="2830513" y="1970088"/>
          <p14:tracePt t="46094" x="2846388" y="1962150"/>
          <p14:tracePt t="46102" x="2862263" y="1954213"/>
          <p14:tracePt t="46110" x="2886075" y="1946275"/>
          <p14:tracePt t="46118" x="2901950" y="1946275"/>
          <p14:tracePt t="46126" x="2917825" y="1938338"/>
          <p14:tracePt t="46134" x="2941638" y="1930400"/>
          <p14:tracePt t="46142" x="2965450" y="1922463"/>
          <p14:tracePt t="46150" x="2989263" y="1922463"/>
          <p14:tracePt t="46158" x="3021013" y="1922463"/>
          <p14:tracePt t="46167" x="3044825" y="1922463"/>
          <p14:tracePt t="46174" x="3076575" y="1922463"/>
          <p14:tracePt t="46182" x="3117850" y="1922463"/>
          <p14:tracePt t="46190" x="3173413" y="1922463"/>
          <p14:tracePt t="46198" x="3221038" y="1922463"/>
          <p14:tracePt t="46206" x="3260725" y="1922463"/>
          <p14:tracePt t="46214" x="3284538" y="1922463"/>
          <p14:tracePt t="46222" x="3308350" y="1922463"/>
          <p14:tracePt t="46230" x="3332163" y="1922463"/>
          <p14:tracePt t="46239" x="3340100" y="1922463"/>
          <p14:tracePt t="46246" x="3355975" y="1922463"/>
          <p14:tracePt t="46254" x="3355975" y="1930400"/>
          <p14:tracePt t="46262" x="3363913" y="1930400"/>
          <p14:tracePt t="46270" x="3371850" y="1930400"/>
          <p14:tracePt t="46342" x="3379788" y="1930400"/>
          <p14:tracePt t="46382" x="3387725" y="1930400"/>
          <p14:tracePt t="46390" x="3395663" y="1930400"/>
          <p14:tracePt t="46398" x="3403600" y="1930400"/>
          <p14:tracePt t="46406" x="3419475" y="1938338"/>
          <p14:tracePt t="46414" x="3435350" y="1938338"/>
          <p14:tracePt t="46422" x="3459163" y="1938338"/>
          <p14:tracePt t="46430" x="3476625" y="1946275"/>
          <p14:tracePt t="46438" x="3492500" y="1946275"/>
          <p14:tracePt t="46446" x="3508375" y="1954213"/>
          <p14:tracePt t="46454" x="3532188" y="1954213"/>
          <p14:tracePt t="46462" x="3548063" y="1954213"/>
          <p14:tracePt t="46470" x="3563938" y="1962150"/>
          <p14:tracePt t="46478" x="3579813" y="1962150"/>
          <p14:tracePt t="46486" x="3595688" y="1962150"/>
          <p14:tracePt t="46494" x="3603625" y="1962150"/>
          <p14:tracePt t="46502" x="3619500" y="1962150"/>
          <p14:tracePt t="46510" x="3627438" y="1962150"/>
          <p14:tracePt t="46518" x="3635375" y="1962150"/>
          <p14:tracePt t="46526" x="3643313" y="1970088"/>
          <p14:tracePt t="46534" x="3651250" y="1970088"/>
          <p14:tracePt t="46542" x="3659188" y="1970088"/>
          <p14:tracePt t="46550" x="3667125" y="1970088"/>
          <p14:tracePt t="46558" x="3675063" y="1970088"/>
          <p14:tracePt t="46567" x="3683000" y="1970088"/>
          <p14:tracePt t="46574" x="3698875" y="1978025"/>
          <p14:tracePt t="46582" x="3706813" y="1978025"/>
          <p14:tracePt t="46590" x="3714750" y="1985963"/>
          <p14:tracePt t="46598" x="3730625" y="1985963"/>
          <p14:tracePt t="46606" x="3754438" y="1993900"/>
          <p14:tracePt t="46614" x="3770313" y="1993900"/>
          <p14:tracePt t="46622" x="3786188" y="1993900"/>
          <p14:tracePt t="46630" x="3802063" y="1993900"/>
          <p14:tracePt t="46638" x="3817938" y="1993900"/>
          <p14:tracePt t="46646" x="3833813" y="1993900"/>
          <p14:tracePt t="46654" x="3851275" y="1993900"/>
          <p14:tracePt t="46662" x="3867150" y="1993900"/>
          <p14:tracePt t="46670" x="3883025" y="1993900"/>
          <p14:tracePt t="46678" x="3890963" y="1993900"/>
          <p14:tracePt t="46686" x="3906838" y="1993900"/>
          <p14:tracePt t="46694" x="3930650" y="2001838"/>
          <p14:tracePt t="46702" x="3938588" y="2001838"/>
          <p14:tracePt t="46710" x="3946525" y="2001838"/>
          <p14:tracePt t="46718" x="3962400" y="2001838"/>
          <p14:tracePt t="46726" x="3970338" y="2001838"/>
          <p14:tracePt t="46734" x="3994150" y="2001838"/>
          <p14:tracePt t="46742" x="4002088" y="2001838"/>
          <p14:tracePt t="46750" x="4017963" y="2001838"/>
          <p14:tracePt t="46759" x="4025900" y="2001838"/>
          <p14:tracePt t="46767" x="4041775" y="2001838"/>
          <p14:tracePt t="46775" x="4065588" y="2001838"/>
          <p14:tracePt t="46782" x="4081463" y="2001838"/>
          <p14:tracePt t="46791" x="4097338" y="2001838"/>
          <p14:tracePt t="46798" x="4113213" y="2001838"/>
          <p14:tracePt t="46806" x="4129088" y="2001838"/>
          <p14:tracePt t="46814" x="4152900" y="2001838"/>
          <p14:tracePt t="46822" x="4168775" y="2001838"/>
          <p14:tracePt t="46830" x="4192588" y="2001838"/>
          <p14:tracePt t="46838" x="4217988" y="2001838"/>
          <p14:tracePt t="46846" x="4241800" y="2001838"/>
          <p14:tracePt t="46854" x="4257675" y="2001838"/>
          <p14:tracePt t="46862" x="4281488" y="2001838"/>
          <p14:tracePt t="46870" x="4305300" y="2001838"/>
          <p14:tracePt t="46886" x="4321175" y="2001838"/>
          <p14:tracePt t="46894" x="4329113" y="2001838"/>
          <p14:tracePt t="46902" x="4344988" y="2001838"/>
          <p14:tracePt t="46910" x="4368800" y="2001838"/>
          <p14:tracePt t="46918" x="4376738" y="2001838"/>
          <p14:tracePt t="46926" x="4384675" y="2001838"/>
          <p14:tracePt t="46934" x="4400550" y="2001838"/>
          <p14:tracePt t="46942" x="4416425" y="2001838"/>
          <p14:tracePt t="46950" x="4424363" y="2001838"/>
          <p14:tracePt t="46958" x="4432300" y="2001838"/>
          <p14:tracePt t="46967" x="4448175" y="2001838"/>
          <p14:tracePt t="46974" x="4456113" y="2001838"/>
          <p14:tracePt t="46982" x="4464050" y="2001838"/>
          <p14:tracePt t="46990" x="4471988" y="2001838"/>
          <p14:tracePt t="46998" x="4479925" y="2001838"/>
          <p14:tracePt t="47006" x="4495800" y="2001838"/>
          <p14:tracePt t="47022" x="4511675" y="2001838"/>
          <p14:tracePt t="47038" x="4519613" y="2001838"/>
          <p14:tracePt t="47055" x="4527550" y="2001838"/>
          <p14:tracePt t="47086" x="4535488" y="2001838"/>
          <p14:tracePt t="47110" x="4543425" y="2001838"/>
          <p14:tracePt t="47174" x="4551363" y="2001838"/>
          <p14:tracePt t="47214" x="4559300" y="2001838"/>
          <p14:tracePt t="47262" x="4567238" y="2001838"/>
          <p14:tracePt t="47271" x="4576763" y="2001838"/>
          <p14:tracePt t="47278" x="4600575" y="2009775"/>
          <p14:tracePt t="47286" x="4640263" y="2017713"/>
          <p14:tracePt t="47294" x="4672013" y="2025650"/>
          <p14:tracePt t="47302" x="4727575" y="2033588"/>
          <p14:tracePt t="47310" x="4806950" y="2065338"/>
          <p14:tracePt t="47318" x="4878388" y="2089150"/>
          <p14:tracePt t="47326" x="4967288" y="2105025"/>
          <p14:tracePt t="47334" x="5054600" y="2128838"/>
          <p14:tracePt t="47342" x="5141913" y="2144713"/>
          <p14:tracePt t="47350" x="5229225" y="2168525"/>
          <p14:tracePt t="47358" x="5318125" y="2176463"/>
          <p14:tracePt t="47368" x="5389563" y="2192338"/>
          <p14:tracePt t="47374" x="5453063" y="2200275"/>
          <p14:tracePt t="47382" x="5516563" y="2200275"/>
          <p14:tracePt t="47390" x="5564188" y="2208213"/>
          <p14:tracePt t="47398" x="5595938" y="2208213"/>
          <p14:tracePt t="47406" x="5619750" y="2208213"/>
          <p14:tracePt t="47414" x="5627688" y="2208213"/>
          <p14:tracePt t="47422" x="5643563" y="2208213"/>
          <p14:tracePt t="47486" x="5651500" y="2208213"/>
          <p14:tracePt t="47510" x="5659438" y="2200275"/>
          <p14:tracePt t="47518" x="5659438" y="2192338"/>
          <p14:tracePt t="47526" x="5667375" y="2192338"/>
          <p14:tracePt t="47542" x="5676900" y="2192338"/>
          <p14:tracePt t="47686" x="5684838" y="2192338"/>
          <p14:tracePt t="47694" x="5700713" y="2192338"/>
          <p14:tracePt t="47702" x="5724525" y="2192338"/>
          <p14:tracePt t="47710" x="5748338" y="2200275"/>
          <p14:tracePt t="47718" x="5795963" y="2208213"/>
          <p14:tracePt t="47726" x="5851525" y="2224088"/>
          <p14:tracePt t="47734" x="5899150" y="2233613"/>
          <p14:tracePt t="47742" x="5978525" y="2249488"/>
          <p14:tracePt t="47750" x="6067425" y="2265363"/>
          <p14:tracePt t="47758" x="6162675" y="2281238"/>
          <p14:tracePt t="47766" x="6265863" y="2297113"/>
          <p14:tracePt t="47774" x="6376988" y="2328863"/>
          <p14:tracePt t="47782" x="6529388" y="2360613"/>
          <p14:tracePt t="47790" x="6672263" y="2392363"/>
          <p14:tracePt t="47798" x="6848475" y="2439988"/>
          <p14:tracePt t="47806" x="7078663" y="2479675"/>
          <p14:tracePt t="47814" x="7318375" y="2543175"/>
          <p14:tracePt t="47822" x="7573963" y="2616200"/>
          <p14:tracePt t="47830" x="7877175" y="2679700"/>
          <p14:tracePt t="47838" x="8131175" y="2751138"/>
          <p14:tracePt t="47846" x="8410575" y="2822575"/>
          <p14:tracePt t="47854" x="8689975" y="2894013"/>
          <p14:tracePt t="47862" x="8928100" y="2959100"/>
          <p14:tracePt t="47870" x="9120188" y="300672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FF725-4EBE-4B55-BD6C-266F6BB5ED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71550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 작성의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 원칙 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최소 자료 입력의 원칙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(Parsimony Rule)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어떤 처리가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 자료흐름을 산출하는 데 반드시 필요로 하는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최소의 자료흐름만 입력해야 하는 것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26D52E5A-10AA-46BE-A9D2-BF572DBC01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23180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E618450-00D4-4ABB-9FF0-E5C312FF6B0A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7893" name="그림 1">
            <a:extLst>
              <a:ext uri="{FF2B5EF4-FFF2-40B4-BE49-F238E27FC236}">
                <a16:creationId xmlns:a16="http://schemas.microsoft.com/office/drawing/2014/main" id="{FE1AEFD5-37CC-49CA-BD51-24ED8A72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9953"/>
            <a:ext cx="60864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48D89E5-67B9-47B5-AF9B-0EFAFC5DB8D3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원칙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07"/>
    </mc:Choice>
    <mc:Fallback xmlns="">
      <p:transition spd="slow" advTm="85007"/>
    </mc:Fallback>
  </mc:AlternateContent>
  <p:extLst>
    <p:ext uri="{3A86A75C-4F4B-4683-9AE1-C65F6400EC91}">
      <p14:laserTraceLst xmlns:p14="http://schemas.microsoft.com/office/powerpoint/2010/main">
        <p14:tracePtLst>
          <p14:tracePt t="591" x="8642350" y="3413125"/>
          <p14:tracePt t="599" x="8339138" y="3413125"/>
          <p14:tracePt t="607" x="8035925" y="3413125"/>
          <p14:tracePt t="615" x="7708900" y="3413125"/>
          <p14:tracePt t="623" x="7429500" y="3413125"/>
          <p14:tracePt t="639" x="6584950" y="3397250"/>
          <p14:tracePt t="647" x="6242050" y="3397250"/>
          <p14:tracePt t="655" x="5867400" y="3349625"/>
          <p14:tracePt t="663" x="5508625" y="3309938"/>
          <p14:tracePt t="671" x="5126038" y="3228975"/>
          <p14:tracePt t="679" x="4719638" y="3149600"/>
          <p14:tracePt t="687" x="4360863" y="3062288"/>
          <p14:tracePt t="695" x="4017963" y="2974975"/>
          <p14:tracePt t="703" x="3730625" y="2886075"/>
          <p14:tracePt t="711" x="3476625" y="2822575"/>
          <p14:tracePt t="719" x="3324225" y="2774950"/>
          <p14:tracePt t="727" x="3173413" y="2743200"/>
          <p14:tracePt t="736" x="3052763" y="2695575"/>
          <p14:tracePt t="743" x="2989263" y="2679700"/>
          <p14:tracePt t="1071" x="2997200" y="2663825"/>
          <p14:tracePt t="1087" x="2997200" y="2679700"/>
          <p14:tracePt t="1103" x="2997200" y="2695575"/>
          <p14:tracePt t="1119" x="2965450" y="2695575"/>
          <p14:tracePt t="1127" x="2957513" y="2695575"/>
          <p14:tracePt t="1143" x="2949575" y="2695575"/>
          <p14:tracePt t="1175" x="2933700" y="2687638"/>
          <p14:tracePt t="1191" x="2925763" y="2687638"/>
          <p14:tracePt t="1207" x="2917825" y="2687638"/>
          <p14:tracePt t="1247" x="2909888" y="2687638"/>
          <p14:tracePt t="1351" x="2909888" y="2679700"/>
          <p14:tracePt t="1432" x="2917825" y="2679700"/>
          <p14:tracePt t="1439" x="2925763" y="2679700"/>
          <p14:tracePt t="1447" x="2933700" y="2679700"/>
          <p14:tracePt t="1455" x="2941638" y="2687638"/>
          <p14:tracePt t="1463" x="2949575" y="2687638"/>
          <p14:tracePt t="1471" x="2957513" y="2687638"/>
          <p14:tracePt t="1479" x="2965450" y="2687638"/>
          <p14:tracePt t="1487" x="2981325" y="2687638"/>
          <p14:tracePt t="1495" x="2997200" y="2687638"/>
          <p14:tracePt t="1503" x="3005138" y="2687638"/>
          <p14:tracePt t="1511" x="3013075" y="2687638"/>
          <p14:tracePt t="1519" x="3021013" y="2687638"/>
          <p14:tracePt t="1536" x="3028950" y="2687638"/>
          <p14:tracePt t="1551" x="3036888" y="2687638"/>
          <p14:tracePt t="1568" x="3044825" y="2687638"/>
          <p14:tracePt t="1655" x="3036888" y="2687638"/>
          <p14:tracePt t="1663" x="3028950" y="2687638"/>
          <p14:tracePt t="1679" x="3021013" y="2687638"/>
          <p14:tracePt t="1687" x="3013075" y="2687638"/>
          <p14:tracePt t="1800" x="2997200" y="2703513"/>
          <p14:tracePt t="1807" x="2989263" y="2711450"/>
          <p14:tracePt t="1815" x="2973388" y="2719388"/>
          <p14:tracePt t="1831" x="2973388" y="2727325"/>
          <p14:tracePt t="2383" x="2989263" y="2727325"/>
          <p14:tracePt t="2391" x="3013075" y="2727325"/>
          <p14:tracePt t="2399" x="3036888" y="2719388"/>
          <p14:tracePt t="2407" x="3076575" y="2711450"/>
          <p14:tracePt t="2415" x="3084513" y="2703513"/>
          <p14:tracePt t="2423" x="3092450" y="2703513"/>
          <p14:tracePt t="2431" x="3100388" y="2695575"/>
          <p14:tracePt t="2439" x="3109913" y="2687638"/>
          <p14:tracePt t="2455" x="3109913" y="2679700"/>
          <p14:tracePt t="2463" x="3117850" y="2655888"/>
          <p14:tracePt t="2471" x="3125788" y="2647950"/>
          <p14:tracePt t="2479" x="3133725" y="2632075"/>
          <p14:tracePt t="2487" x="3141663" y="2616200"/>
          <p14:tracePt t="2495" x="3157538" y="2600325"/>
          <p14:tracePt t="2503" x="3173413" y="2584450"/>
          <p14:tracePt t="2511" x="3189288" y="2566988"/>
          <p14:tracePt t="2519" x="3205163" y="2543175"/>
          <p14:tracePt t="2527" x="3244850" y="2511425"/>
          <p14:tracePt t="2535" x="3292475" y="2487613"/>
          <p14:tracePt t="2543" x="3332163" y="2463800"/>
          <p14:tracePt t="2551" x="3379788" y="2447925"/>
          <p14:tracePt t="2559" x="3427413" y="2416175"/>
          <p14:tracePt t="2567" x="3459163" y="2400300"/>
          <p14:tracePt t="2575" x="3476625" y="2384425"/>
          <p14:tracePt t="2583" x="3500438" y="2360613"/>
          <p14:tracePt t="2591" x="3508375" y="2344738"/>
          <p14:tracePt t="2599" x="3524250" y="2328863"/>
          <p14:tracePt t="2607" x="3532188" y="2312988"/>
          <p14:tracePt t="2615" x="3548063" y="2305050"/>
          <p14:tracePt t="2623" x="3548063" y="2297113"/>
          <p14:tracePt t="2639" x="3556000" y="2281238"/>
          <p14:tracePt t="2655" x="3556000" y="2273300"/>
          <p14:tracePt t="2671" x="3556000" y="2265363"/>
          <p14:tracePt t="2695" x="3563938" y="2257425"/>
          <p14:tracePt t="2711" x="3563938" y="2241550"/>
          <p14:tracePt t="2727" x="3571875" y="2233613"/>
          <p14:tracePt t="2743" x="3579813" y="2224088"/>
          <p14:tracePt t="2752" x="3579813" y="2216150"/>
          <p14:tracePt t="2767" x="3579813" y="2208213"/>
          <p14:tracePt t="2783" x="3579813" y="2200275"/>
          <p14:tracePt t="2791" x="3579813" y="2192338"/>
          <p14:tracePt t="2807" x="3579813" y="2184400"/>
          <p14:tracePt t="2823" x="3579813" y="2176463"/>
          <p14:tracePt t="2839" x="3579813" y="2160588"/>
          <p14:tracePt t="2855" x="3571875" y="2152650"/>
          <p14:tracePt t="2863" x="3571875" y="2136775"/>
          <p14:tracePt t="2871" x="3563938" y="2128838"/>
          <p14:tracePt t="2879" x="3563938" y="2112963"/>
          <p14:tracePt t="2888" x="3556000" y="2105025"/>
          <p14:tracePt t="2895" x="3556000" y="2089150"/>
          <p14:tracePt t="2903" x="3548063" y="2081213"/>
          <p14:tracePt t="2911" x="3540125" y="2073275"/>
          <p14:tracePt t="2919" x="3540125" y="2065338"/>
          <p14:tracePt t="2927" x="3540125" y="2049463"/>
          <p14:tracePt t="2936" x="3532188" y="2041525"/>
          <p14:tracePt t="2943" x="3532188" y="2033588"/>
          <p14:tracePt t="2951" x="3524250" y="2017713"/>
          <p14:tracePt t="2959" x="3516313" y="2009775"/>
          <p14:tracePt t="2968" x="3516313" y="2001838"/>
          <p14:tracePt t="2975" x="3508375" y="1993900"/>
          <p14:tracePt t="2991" x="3508375" y="1985963"/>
          <p14:tracePt t="2999" x="3500438" y="1978025"/>
          <p14:tracePt t="3015" x="3500438" y="1970088"/>
          <p14:tracePt t="3031" x="3500438" y="1962150"/>
          <p14:tracePt t="3191" x="3508375" y="1962150"/>
          <p14:tracePt t="3199" x="3516313" y="1954213"/>
          <p14:tracePt t="3207" x="3524250" y="1954213"/>
          <p14:tracePt t="3215" x="3524250" y="1946275"/>
          <p14:tracePt t="3223" x="3540125" y="1946275"/>
          <p14:tracePt t="3231" x="3548063" y="1946275"/>
          <p14:tracePt t="3239" x="3556000" y="1946275"/>
          <p14:tracePt t="3247" x="3571875" y="1946275"/>
          <p14:tracePt t="3264" x="3587750" y="1946275"/>
          <p14:tracePt t="3271" x="3595688" y="1946275"/>
          <p14:tracePt t="3279" x="3603625" y="1946275"/>
          <p14:tracePt t="3295" x="3619500" y="1938338"/>
          <p14:tracePt t="3312" x="3627438" y="1938338"/>
          <p14:tracePt t="3327" x="3635375" y="1938338"/>
          <p14:tracePt t="3335" x="3643313" y="1938338"/>
          <p14:tracePt t="3343" x="3651250" y="1938338"/>
          <p14:tracePt t="3351" x="3667125" y="1938338"/>
          <p14:tracePt t="3359" x="3675063" y="1938338"/>
          <p14:tracePt t="3367" x="3683000" y="1938338"/>
          <p14:tracePt t="3376" x="3698875" y="1938338"/>
          <p14:tracePt t="3383" x="3714750" y="1938338"/>
          <p14:tracePt t="3391" x="3722688" y="1938338"/>
          <p14:tracePt t="3399" x="3730625" y="1938338"/>
          <p14:tracePt t="3407" x="3746500" y="1938338"/>
          <p14:tracePt t="3415" x="3762375" y="1938338"/>
          <p14:tracePt t="3423" x="3770313" y="1938338"/>
          <p14:tracePt t="3431" x="3778250" y="1938338"/>
          <p14:tracePt t="3439" x="3794125" y="1938338"/>
          <p14:tracePt t="3455" x="3802063" y="1938338"/>
          <p14:tracePt t="3463" x="3817938" y="1938338"/>
          <p14:tracePt t="3479" x="3825875" y="1938338"/>
          <p14:tracePt t="3487" x="3833813" y="1938338"/>
          <p14:tracePt t="3495" x="3843338" y="1938338"/>
          <p14:tracePt t="3511" x="3851275" y="1938338"/>
          <p14:tracePt t="3535" x="3859213" y="1930400"/>
          <p14:tracePt t="3551" x="3867150" y="1930400"/>
          <p14:tracePt t="3567" x="3875088" y="1930400"/>
          <p14:tracePt t="3583" x="3883025" y="1930400"/>
          <p14:tracePt t="3591" x="3890963" y="1930400"/>
          <p14:tracePt t="3599" x="3898900" y="1922463"/>
          <p14:tracePt t="3607" x="3906838" y="1922463"/>
          <p14:tracePt t="3624" x="3922713" y="1922463"/>
          <p14:tracePt t="3639" x="3930650" y="1922463"/>
          <p14:tracePt t="3647" x="3938588" y="1922463"/>
          <p14:tracePt t="3655" x="3946525" y="1922463"/>
          <p14:tracePt t="3663" x="3954463" y="1922463"/>
          <p14:tracePt t="3679" x="3962400" y="1922463"/>
          <p14:tracePt t="3695" x="3970338" y="1922463"/>
          <p14:tracePt t="3703" x="3978275" y="1922463"/>
          <p14:tracePt t="3727" x="3986213" y="1922463"/>
          <p14:tracePt t="3751" x="3994150" y="1922463"/>
          <p14:tracePt t="3936" x="4002088" y="1922463"/>
          <p14:tracePt t="3991" x="4010025" y="1922463"/>
          <p14:tracePt t="4023" x="4017963" y="1922463"/>
          <p14:tracePt t="4039" x="4025900" y="1922463"/>
          <p14:tracePt t="4055" x="4033838" y="1922463"/>
          <p14:tracePt t="4063" x="4041775" y="1922463"/>
          <p14:tracePt t="4071" x="4049713" y="1922463"/>
          <p14:tracePt t="4079" x="4057650" y="1922463"/>
          <p14:tracePt t="4087" x="4065588" y="1922463"/>
          <p14:tracePt t="4095" x="4081463" y="1922463"/>
          <p14:tracePt t="4103" x="4097338" y="1922463"/>
          <p14:tracePt t="4111" x="4113213" y="1922463"/>
          <p14:tracePt t="4119" x="4121150" y="1930400"/>
          <p14:tracePt t="4127" x="4137025" y="1938338"/>
          <p14:tracePt t="4136" x="4152900" y="1938338"/>
          <p14:tracePt t="4151" x="4168775" y="1946275"/>
          <p14:tracePt t="4159" x="4176713" y="1954213"/>
          <p14:tracePt t="4167" x="4184650" y="1954213"/>
          <p14:tracePt t="4175" x="4192588" y="1954213"/>
          <p14:tracePt t="4191" x="4200525" y="1954213"/>
          <p14:tracePt t="4207" x="4200525" y="1962150"/>
          <p14:tracePt t="4215" x="4210050" y="1962150"/>
          <p14:tracePt t="4231" x="4217988" y="1962150"/>
          <p14:tracePt t="4247" x="4225925" y="1962150"/>
          <p14:tracePt t="4263" x="4241800" y="1970088"/>
          <p14:tracePt t="4271" x="4249738" y="1978025"/>
          <p14:tracePt t="4279" x="4265613" y="1978025"/>
          <p14:tracePt t="4295" x="4273550" y="1978025"/>
          <p14:tracePt t="4303" x="4281488" y="1985963"/>
          <p14:tracePt t="4311" x="4297363" y="1985963"/>
          <p14:tracePt t="4327" x="4313238" y="1985963"/>
          <p14:tracePt t="4344" x="4321175" y="1985963"/>
          <p14:tracePt t="4360" x="4337050" y="1985963"/>
          <p14:tracePt t="4367" x="4337050" y="1993900"/>
          <p14:tracePt t="4375" x="4344988" y="1993900"/>
          <p14:tracePt t="4399" x="4352925" y="1993900"/>
          <p14:tracePt t="4415" x="4360863" y="1993900"/>
          <p14:tracePt t="4423" x="4368800" y="1993900"/>
          <p14:tracePt t="4471" x="4368800" y="2001838"/>
          <p14:tracePt t="4479" x="4376738" y="2001838"/>
          <p14:tracePt t="4495" x="4384675" y="2001838"/>
          <p14:tracePt t="4511" x="4392613" y="2001838"/>
          <p14:tracePt t="4519" x="4400550" y="2001838"/>
          <p14:tracePt t="4543" x="4408488" y="2001838"/>
          <p14:tracePt t="4639" x="4416425" y="2001838"/>
          <p14:tracePt t="4687" x="4424363" y="2001838"/>
          <p14:tracePt t="4703" x="4432300" y="2001838"/>
          <p14:tracePt t="4719" x="4440238" y="2001838"/>
          <p14:tracePt t="4735" x="4448175" y="2001838"/>
          <p14:tracePt t="4743" x="4456113" y="2001838"/>
          <p14:tracePt t="4759" x="4464050" y="2001838"/>
          <p14:tracePt t="4775" x="4471988" y="2001838"/>
          <p14:tracePt t="5152" x="4479925" y="2001838"/>
          <p14:tracePt t="5175" x="4487863" y="2001838"/>
          <p14:tracePt t="5191" x="4495800" y="2001838"/>
          <p14:tracePt t="5271" x="4503738" y="2001838"/>
          <p14:tracePt t="5287" x="4503738" y="1993900"/>
          <p14:tracePt t="5303" x="4511675" y="1993900"/>
          <p14:tracePt t="5327" x="4519613" y="1993900"/>
          <p14:tracePt t="5335" x="4527550" y="1993900"/>
          <p14:tracePt t="5351" x="4527550" y="1985963"/>
          <p14:tracePt t="5367" x="4535488" y="1985963"/>
          <p14:tracePt t="5640" x="4543425" y="1985963"/>
          <p14:tracePt t="5647" x="4543425" y="1978025"/>
          <p14:tracePt t="6943" x="4551363" y="1978025"/>
          <p14:tracePt t="7039" x="4559300" y="1978025"/>
          <p14:tracePt t="7063" x="4567238" y="1978025"/>
          <p14:tracePt t="7079" x="4576763" y="1978025"/>
          <p14:tracePt t="7095" x="4584700" y="1978025"/>
          <p14:tracePt t="7103" x="4592638" y="1978025"/>
          <p14:tracePt t="7127" x="4600575" y="1978025"/>
          <p14:tracePt t="7143" x="4608513" y="1978025"/>
          <p14:tracePt t="7159" x="4616450" y="1978025"/>
          <p14:tracePt t="7167" x="4624388" y="1978025"/>
          <p14:tracePt t="7175" x="4632325" y="1978025"/>
          <p14:tracePt t="7183" x="4640263" y="1978025"/>
          <p14:tracePt t="7191" x="4648200" y="1978025"/>
          <p14:tracePt t="7199" x="4664075" y="1978025"/>
          <p14:tracePt t="7215" x="4672013" y="1978025"/>
          <p14:tracePt t="7223" x="4687888" y="1978025"/>
          <p14:tracePt t="7239" x="4695825" y="1978025"/>
          <p14:tracePt t="7247" x="4703763" y="1978025"/>
          <p14:tracePt t="7255" x="4711700" y="1978025"/>
          <p14:tracePt t="7263" x="4719638" y="1978025"/>
          <p14:tracePt t="7279" x="4735513" y="1978025"/>
          <p14:tracePt t="7287" x="4743450" y="1978025"/>
          <p14:tracePt t="7295" x="4751388" y="1978025"/>
          <p14:tracePt t="7303" x="4759325" y="1978025"/>
          <p14:tracePt t="7311" x="4767263" y="1978025"/>
          <p14:tracePt t="7319" x="4775200" y="1978025"/>
          <p14:tracePt t="7327" x="4791075" y="1978025"/>
          <p14:tracePt t="7336" x="4806950" y="1978025"/>
          <p14:tracePt t="7344" x="4822825" y="1978025"/>
          <p14:tracePt t="7351" x="4830763" y="1978025"/>
          <p14:tracePt t="7360" x="4846638" y="1978025"/>
          <p14:tracePt t="7367" x="4862513" y="1978025"/>
          <p14:tracePt t="7375" x="4878388" y="1978025"/>
          <p14:tracePt t="7383" x="4902200" y="1978025"/>
          <p14:tracePt t="7391" x="4918075" y="1978025"/>
          <p14:tracePt t="7399" x="4933950" y="1978025"/>
          <p14:tracePt t="7407" x="4951413" y="1978025"/>
          <p14:tracePt t="7415" x="4967288" y="1978025"/>
          <p14:tracePt t="7423" x="4975225" y="1978025"/>
          <p14:tracePt t="7431" x="4991100" y="1978025"/>
          <p14:tracePt t="7439" x="4999038" y="1978025"/>
          <p14:tracePt t="7447" x="5006975" y="1978025"/>
          <p14:tracePt t="7455" x="5014913" y="1978025"/>
          <p14:tracePt t="7471" x="5022850" y="1978025"/>
          <p14:tracePt t="7495" x="5022850" y="1970088"/>
          <p14:tracePt t="8192" x="5038725" y="1970088"/>
          <p14:tracePt t="8207" x="5046663" y="1970088"/>
          <p14:tracePt t="8215" x="5046663" y="1978025"/>
          <p14:tracePt t="8231" x="5062538" y="1978025"/>
          <p14:tracePt t="8247" x="5062538" y="1985963"/>
          <p14:tracePt t="8503" x="5062538" y="2001838"/>
          <p14:tracePt t="8511" x="5062538" y="2009775"/>
          <p14:tracePt t="8527" x="5062538" y="2025650"/>
          <p14:tracePt t="8543" x="5062538" y="2033588"/>
          <p14:tracePt t="8687" x="5046663" y="2033588"/>
          <p14:tracePt t="8703" x="5030788" y="2033588"/>
          <p14:tracePt t="8711" x="5022850" y="2033588"/>
          <p14:tracePt t="8719" x="5014913" y="2033588"/>
          <p14:tracePt t="8735" x="5006975" y="2041525"/>
          <p14:tracePt t="8751" x="4991100" y="2041525"/>
          <p14:tracePt t="8759" x="4983163" y="2041525"/>
          <p14:tracePt t="8767" x="4975225" y="2025650"/>
          <p14:tracePt t="8775" x="4951413" y="2009775"/>
          <p14:tracePt t="8783" x="4918075" y="1993900"/>
          <p14:tracePt t="8792" x="4902200" y="1985963"/>
          <p14:tracePt t="8799" x="4878388" y="1978025"/>
          <p14:tracePt t="8808" x="4862513" y="1978025"/>
          <p14:tracePt t="8815" x="4854575" y="1978025"/>
          <p14:tracePt t="8823" x="4846638" y="1978025"/>
          <p14:tracePt t="8831" x="4830763" y="1978025"/>
          <p14:tracePt t="9039" x="4830763" y="1985963"/>
          <p14:tracePt t="9047" x="4822825" y="1993900"/>
          <p14:tracePt t="9055" x="4806950" y="2001838"/>
          <p14:tracePt t="9069" x="4799013" y="2001838"/>
          <p14:tracePt t="9071" x="4791075" y="2009775"/>
          <p14:tracePt t="9079" x="4783138" y="2017713"/>
          <p14:tracePt t="9087" x="4759325" y="2025650"/>
          <p14:tracePt t="9095" x="4751388" y="2033588"/>
          <p14:tracePt t="9103" x="4735513" y="2033588"/>
          <p14:tracePt t="9111" x="4727575" y="2041525"/>
          <p14:tracePt t="9119" x="4695825" y="2057400"/>
          <p14:tracePt t="9127" x="4672013" y="2081213"/>
          <p14:tracePt t="9136" x="4640263" y="2105025"/>
          <p14:tracePt t="9143" x="4632325" y="2112963"/>
          <p14:tracePt t="9152" x="4616450" y="2120900"/>
          <p14:tracePt t="9263" x="4616450" y="2112963"/>
          <p14:tracePt t="9271" x="4616450" y="2105025"/>
          <p14:tracePt t="9351" x="4608513" y="2105025"/>
          <p14:tracePt t="9368" x="4592638" y="2105025"/>
          <p14:tracePt t="9375" x="4592638" y="2112963"/>
          <p14:tracePt t="9423" x="4600575" y="2112963"/>
          <p14:tracePt t="9431" x="4600575" y="2105025"/>
          <p14:tracePt t="9856" x="4608513" y="2105025"/>
          <p14:tracePt t="9863" x="4616450" y="2105025"/>
          <p14:tracePt t="9879" x="4624388" y="2097088"/>
          <p14:tracePt t="9895" x="4632325" y="2097088"/>
          <p14:tracePt t="9911" x="4640263" y="2097088"/>
          <p14:tracePt t="9918" x="4640263" y="2089150"/>
          <p14:tracePt t="9935" x="4648200" y="2089150"/>
          <p14:tracePt t="9952" x="4656138" y="2089150"/>
          <p14:tracePt t="9999" x="4664075" y="2089150"/>
          <p14:tracePt t="10031" x="4672013" y="2089150"/>
          <p14:tracePt t="10072" x="4679950" y="2089150"/>
          <p14:tracePt t="10103" x="4687888" y="2089150"/>
          <p14:tracePt t="10343" x="4687888" y="2081213"/>
          <p14:tracePt t="10351" x="4687888" y="2073275"/>
          <p14:tracePt t="10400" x="4695825" y="2073275"/>
          <p14:tracePt t="10423" x="4703763" y="2065338"/>
          <p14:tracePt t="10447" x="4711700" y="2065338"/>
          <p14:tracePt t="10648" x="4695825" y="2065338"/>
          <p14:tracePt t="10655" x="4687888" y="2065338"/>
          <p14:tracePt t="10663" x="4679950" y="2065338"/>
          <p14:tracePt t="10671" x="4672013" y="2065338"/>
          <p14:tracePt t="10728" x="4664075" y="2065338"/>
          <p14:tracePt t="10743" x="4648200" y="2073275"/>
          <p14:tracePt t="10752" x="4632325" y="2073275"/>
          <p14:tracePt t="10759" x="4624388" y="2081213"/>
          <p14:tracePt t="10767" x="4608513" y="2089150"/>
          <p14:tracePt t="10775" x="4600575" y="2089150"/>
          <p14:tracePt t="10783" x="4592638" y="2097088"/>
          <p14:tracePt t="10791" x="4567238" y="2112963"/>
          <p14:tracePt t="10799" x="4543425" y="2112963"/>
          <p14:tracePt t="10807" x="4511675" y="2120900"/>
          <p14:tracePt t="10815" x="4479925" y="2120900"/>
          <p14:tracePt t="10823" x="4424363" y="2105025"/>
          <p14:tracePt t="10831" x="4368800" y="2081213"/>
          <p14:tracePt t="10839" x="4297363" y="2057400"/>
          <p14:tracePt t="10847" x="4233863" y="2033588"/>
          <p14:tracePt t="10855" x="4184650" y="2025650"/>
          <p14:tracePt t="10863" x="4160838" y="2009775"/>
          <p14:tracePt t="10871" x="4137025" y="2001838"/>
          <p14:tracePt t="10879" x="4105275" y="2001838"/>
          <p14:tracePt t="10887" x="4097338" y="2001838"/>
          <p14:tracePt t="10895" x="4089400" y="1985963"/>
          <p14:tracePt t="11039" x="4097338" y="1993900"/>
          <p14:tracePt t="11047" x="4089400" y="2017713"/>
          <p14:tracePt t="11055" x="4089400" y="2041525"/>
          <p14:tracePt t="11071" x="4073525" y="2057400"/>
          <p14:tracePt t="11087" x="4041775" y="2073275"/>
          <p14:tracePt t="11095" x="4017963" y="2073275"/>
          <p14:tracePt t="11103" x="3994150" y="2089150"/>
          <p14:tracePt t="11111" x="3978275" y="2105025"/>
          <p14:tracePt t="11119" x="3954463" y="2105025"/>
          <p14:tracePt t="11127" x="3922713" y="2105025"/>
          <p14:tracePt t="11136" x="3867150" y="2105025"/>
          <p14:tracePt t="11143" x="3802063" y="2105025"/>
          <p14:tracePt t="11152" x="3714750" y="2105025"/>
          <p14:tracePt t="11159" x="3619500" y="2105025"/>
          <p14:tracePt t="11167" x="3524250" y="2097088"/>
          <p14:tracePt t="11175" x="3427413" y="2089150"/>
          <p14:tracePt t="11183" x="3340100" y="2073275"/>
          <p14:tracePt t="11191" x="3260725" y="2065338"/>
          <p14:tracePt t="11199" x="3173413" y="2057400"/>
          <p14:tracePt t="11207" x="3084513" y="2057400"/>
          <p14:tracePt t="11215" x="3005138" y="2057400"/>
          <p14:tracePt t="11223" x="2909888" y="2057400"/>
          <p14:tracePt t="11231" x="2822575" y="2057400"/>
          <p14:tracePt t="11239" x="2759075" y="2057400"/>
          <p14:tracePt t="11247" x="2678113" y="2057400"/>
          <p14:tracePt t="11255" x="2590800" y="2057400"/>
          <p14:tracePt t="11263" x="2527300" y="2057400"/>
          <p14:tracePt t="11271" x="2463800" y="2057400"/>
          <p14:tracePt t="11279" x="2400300" y="2057400"/>
          <p14:tracePt t="11287" x="2343150" y="2057400"/>
          <p14:tracePt t="11295" x="2303463" y="2057400"/>
          <p14:tracePt t="11303" x="2255838" y="2057400"/>
          <p14:tracePt t="11311" x="2216150" y="2057400"/>
          <p14:tracePt t="11319" x="2192338" y="2057400"/>
          <p14:tracePt t="11327" x="2168525" y="2057400"/>
          <p14:tracePt t="11335" x="2144713" y="2057400"/>
          <p14:tracePt t="11343" x="2128838" y="2057400"/>
          <p14:tracePt t="11352" x="2097088" y="2049463"/>
          <p14:tracePt t="11359" x="2089150" y="2049463"/>
          <p14:tracePt t="11375" x="2073275" y="2049463"/>
          <p14:tracePt t="11383" x="2073275" y="2041525"/>
          <p14:tracePt t="11391" x="2065338" y="2041525"/>
          <p14:tracePt t="11399" x="2057400" y="2041525"/>
          <p14:tracePt t="11407" x="2049463" y="2033588"/>
          <p14:tracePt t="11415" x="2033588" y="2033588"/>
          <p14:tracePt t="11423" x="2033588" y="2025650"/>
          <p14:tracePt t="11431" x="2025650" y="2025650"/>
          <p14:tracePt t="11447" x="2008188" y="2025650"/>
          <p14:tracePt t="11455" x="2000250" y="2025650"/>
          <p14:tracePt t="11463" x="1984375" y="2017713"/>
          <p14:tracePt t="11471" x="1968500" y="2009775"/>
          <p14:tracePt t="11479" x="1944688" y="2009775"/>
          <p14:tracePt t="11487" x="1912938" y="2009775"/>
          <p14:tracePt t="11495" x="1889125" y="2001838"/>
          <p14:tracePt t="11503" x="1865313" y="1993900"/>
          <p14:tracePt t="11511" x="1833563" y="1985963"/>
          <p14:tracePt t="11519" x="1801813" y="1985963"/>
          <p14:tracePt t="11527" x="1754188" y="1978025"/>
          <p14:tracePt t="11535" x="1722438" y="1962150"/>
          <p14:tracePt t="11543" x="1674813" y="1962150"/>
          <p14:tracePt t="11552" x="1641475" y="1962150"/>
          <p14:tracePt t="11559" x="1609725" y="1954213"/>
          <p14:tracePt t="11567" x="1585913" y="1954213"/>
          <p14:tracePt t="11575" x="1554163" y="1954213"/>
          <p14:tracePt t="11583" x="1522413" y="1954213"/>
          <p14:tracePt t="11591" x="1498600" y="1954213"/>
          <p14:tracePt t="11599" x="1474788" y="1946275"/>
          <p14:tracePt t="11607" x="1450975" y="1946275"/>
          <p14:tracePt t="11615" x="1427163" y="1946275"/>
          <p14:tracePt t="11623" x="1411288" y="1946275"/>
          <p14:tracePt t="11631" x="1395413" y="1946275"/>
          <p14:tracePt t="11639" x="1387475" y="1946275"/>
          <p14:tracePt t="11647" x="1371600" y="1946275"/>
          <p14:tracePt t="11655" x="1355725" y="1946275"/>
          <p14:tracePt t="11671" x="1347788" y="1946275"/>
          <p14:tracePt t="11687" x="1339850" y="1946275"/>
          <p14:tracePt t="11744" x="1331913" y="1946275"/>
          <p14:tracePt t="11792" x="1323975" y="1946275"/>
          <p14:tracePt t="11807" x="1323975" y="1954213"/>
          <p14:tracePt t="11815" x="1316038" y="1954213"/>
          <p14:tracePt t="11831" x="1300163" y="1962150"/>
          <p14:tracePt t="11847" x="1300163" y="1970088"/>
          <p14:tracePt t="11855" x="1292225" y="1970088"/>
          <p14:tracePt t="11863" x="1292225" y="1978025"/>
          <p14:tracePt t="11887" x="1292225" y="1985963"/>
          <p14:tracePt t="12416" x="1300163" y="1985963"/>
          <p14:tracePt t="12431" x="1308100" y="1985963"/>
          <p14:tracePt t="12439" x="1316038" y="1985963"/>
          <p14:tracePt t="12455" x="1323975" y="1985963"/>
          <p14:tracePt t="12464" x="1331913" y="1985963"/>
          <p14:tracePt t="12480" x="1339850" y="1985963"/>
          <p14:tracePt t="12496" x="1347788" y="1985963"/>
          <p14:tracePt t="12511" x="1355725" y="1985963"/>
          <p14:tracePt t="12519" x="1363663" y="1985963"/>
          <p14:tracePt t="12528" x="1371600" y="1985963"/>
          <p14:tracePt t="12534" x="1379538" y="1985963"/>
          <p14:tracePt t="12543" x="1387475" y="1985963"/>
          <p14:tracePt t="12552" x="1395413" y="1985963"/>
          <p14:tracePt t="12559" x="1419225" y="1985963"/>
          <p14:tracePt t="12567" x="1427163" y="1985963"/>
          <p14:tracePt t="12575" x="1450975" y="1985963"/>
          <p14:tracePt t="12583" x="1458913" y="1985963"/>
          <p14:tracePt t="12591" x="1482725" y="1985963"/>
          <p14:tracePt t="12599" x="1498600" y="1985963"/>
          <p14:tracePt t="12607" x="1514475" y="1985963"/>
          <p14:tracePt t="12615" x="1538288" y="1985963"/>
          <p14:tracePt t="12623" x="1562100" y="1985963"/>
          <p14:tracePt t="12631" x="1585913" y="1985963"/>
          <p14:tracePt t="12639" x="1601788" y="1985963"/>
          <p14:tracePt t="12647" x="1625600" y="1985963"/>
          <p14:tracePt t="12655" x="1651000" y="1978025"/>
          <p14:tracePt t="12663" x="1674813" y="1978025"/>
          <p14:tracePt t="12671" x="1698625" y="1970088"/>
          <p14:tracePt t="12679" x="1714500" y="1970088"/>
          <p14:tracePt t="12687" x="1738313" y="1970088"/>
          <p14:tracePt t="12695" x="1754188" y="1970088"/>
          <p14:tracePt t="12703" x="1778000" y="1970088"/>
          <p14:tracePt t="12711" x="1793875" y="1970088"/>
          <p14:tracePt t="12719" x="1809750" y="1970088"/>
          <p14:tracePt t="12727" x="1833563" y="1970088"/>
          <p14:tracePt t="12735" x="1865313" y="1970088"/>
          <p14:tracePt t="12743" x="1881188" y="1970088"/>
          <p14:tracePt t="12752" x="1897063" y="1970088"/>
          <p14:tracePt t="12759" x="1920875" y="1970088"/>
          <p14:tracePt t="12767" x="1944688" y="1970088"/>
          <p14:tracePt t="12775" x="1960563" y="1970088"/>
          <p14:tracePt t="12783" x="1984375" y="1970088"/>
          <p14:tracePt t="12791" x="2000250" y="1970088"/>
          <p14:tracePt t="12799" x="2025650" y="1970088"/>
          <p14:tracePt t="12807" x="2049463" y="1970088"/>
          <p14:tracePt t="12815" x="2065338" y="1970088"/>
          <p14:tracePt t="12823" x="2081213" y="1970088"/>
          <p14:tracePt t="12831" x="2105025" y="1970088"/>
          <p14:tracePt t="12839" x="2128838" y="1970088"/>
          <p14:tracePt t="12847" x="2152650" y="1970088"/>
          <p14:tracePt t="12855" x="2184400" y="1970088"/>
          <p14:tracePt t="12863" x="2224088" y="1970088"/>
          <p14:tracePt t="12871" x="2239963" y="1970088"/>
          <p14:tracePt t="12879" x="2263775" y="1970088"/>
          <p14:tracePt t="12887" x="2295525" y="1970088"/>
          <p14:tracePt t="12895" x="2319338" y="1970088"/>
          <p14:tracePt t="12903" x="2343150" y="1978025"/>
          <p14:tracePt t="12911" x="2359025" y="1978025"/>
          <p14:tracePt t="12919" x="2374900" y="1978025"/>
          <p14:tracePt t="12927" x="2392363" y="1978025"/>
          <p14:tracePt t="12935" x="2408238" y="1985963"/>
          <p14:tracePt t="12943" x="2424113" y="1985963"/>
          <p14:tracePt t="12952" x="2439988" y="1985963"/>
          <p14:tracePt t="12959" x="2447925" y="1985963"/>
          <p14:tracePt t="12967" x="2455863" y="1985963"/>
          <p14:tracePt t="12975" x="2463800" y="1985963"/>
          <p14:tracePt t="12983" x="2479675" y="1985963"/>
          <p14:tracePt t="12991" x="2487613" y="1985963"/>
          <p14:tracePt t="12999" x="2495550" y="1985963"/>
          <p14:tracePt t="13007" x="2511425" y="1993900"/>
          <p14:tracePt t="13023" x="2527300" y="1993900"/>
          <p14:tracePt t="13031" x="2535238" y="1993900"/>
          <p14:tracePt t="13039" x="2551113" y="1993900"/>
          <p14:tracePt t="13055" x="2559050" y="1993900"/>
          <p14:tracePt t="13063" x="2574925" y="1993900"/>
          <p14:tracePt t="13071" x="2582863" y="1993900"/>
          <p14:tracePt t="13079" x="2598738" y="1993900"/>
          <p14:tracePt t="13087" x="2606675" y="1993900"/>
          <p14:tracePt t="13095" x="2622550" y="1993900"/>
          <p14:tracePt t="13103" x="2638425" y="1993900"/>
          <p14:tracePt t="13111" x="2654300" y="1993900"/>
          <p14:tracePt t="13119" x="2662238" y="2001838"/>
          <p14:tracePt t="13127" x="2678113" y="2001838"/>
          <p14:tracePt t="13135" x="2701925" y="2001838"/>
          <p14:tracePt t="13143" x="2709863" y="2001838"/>
          <p14:tracePt t="13152" x="2725738" y="2001838"/>
          <p14:tracePt t="13159" x="2733675" y="2001838"/>
          <p14:tracePt t="13167" x="2751138" y="2001838"/>
          <p14:tracePt t="13175" x="2759075" y="2001838"/>
          <p14:tracePt t="13183" x="2767013" y="2001838"/>
          <p14:tracePt t="13199" x="2774950" y="2001838"/>
          <p14:tracePt t="13215" x="2782888" y="2001838"/>
          <p14:tracePt t="13255" x="2790825" y="2001838"/>
          <p14:tracePt t="13279" x="2798763" y="2001838"/>
          <p14:tracePt t="13312" x="2806700" y="2001838"/>
          <p14:tracePt t="13335" x="2814638" y="2001838"/>
          <p14:tracePt t="13367" x="2822575" y="2001838"/>
          <p14:tracePt t="13391" x="2830513" y="2001838"/>
          <p14:tracePt t="13623" x="2838450" y="2001838"/>
          <p14:tracePt t="13647" x="2846388" y="2001838"/>
          <p14:tracePt t="13663" x="2854325" y="2001838"/>
          <p14:tracePt t="13679" x="2862263" y="2001838"/>
          <p14:tracePt t="13695" x="2870200" y="2001838"/>
          <p14:tracePt t="13719" x="2878138" y="2001838"/>
          <p14:tracePt t="13743" x="2886075" y="2001838"/>
          <p14:tracePt t="13767" x="2894013" y="2001838"/>
          <p14:tracePt t="13839" x="2894013" y="2009775"/>
          <p14:tracePt t="14599" x="2901950" y="2009775"/>
          <p14:tracePt t="14607" x="2909888" y="2009775"/>
          <p14:tracePt t="14615" x="2917825" y="2009775"/>
          <p14:tracePt t="14623" x="2933700" y="2001838"/>
          <p14:tracePt t="14631" x="2941638" y="1993900"/>
          <p14:tracePt t="14639" x="2949575" y="1993900"/>
          <p14:tracePt t="14655" x="2949575" y="1985963"/>
          <p14:tracePt t="14663" x="2941638" y="1985963"/>
          <p14:tracePt t="14671" x="2941638" y="1993900"/>
          <p14:tracePt t="14679" x="2949575" y="1985963"/>
          <p14:tracePt t="14687" x="2925763" y="1985963"/>
          <p14:tracePt t="14975" x="2917825" y="1985963"/>
          <p14:tracePt t="14991" x="2901950" y="1985963"/>
          <p14:tracePt t="14999" x="2886075" y="1985963"/>
          <p14:tracePt t="15007" x="2886075" y="1993900"/>
          <p14:tracePt t="15023" x="2870200" y="2009775"/>
          <p14:tracePt t="15031" x="2862263" y="2009775"/>
          <p14:tracePt t="15039" x="2854325" y="2009775"/>
          <p14:tracePt t="15047" x="2822575" y="2017713"/>
          <p14:tracePt t="15055" x="2790825" y="2017713"/>
          <p14:tracePt t="15063" x="2759075" y="2025650"/>
          <p14:tracePt t="15071" x="2709863" y="2033588"/>
          <p14:tracePt t="15079" x="2678113" y="2057400"/>
          <p14:tracePt t="15087" x="2646363" y="2065338"/>
          <p14:tracePt t="15095" x="2630488" y="2089150"/>
          <p14:tracePt t="15103" x="2606675" y="2097088"/>
          <p14:tracePt t="15111" x="2566988" y="2120900"/>
          <p14:tracePt t="15119" x="2543175" y="2136775"/>
          <p14:tracePt t="15127" x="2495550" y="2144713"/>
          <p14:tracePt t="15135" x="2487613" y="2144713"/>
          <p14:tracePt t="15143" x="2463800" y="2152650"/>
          <p14:tracePt t="15152" x="2424113" y="2168525"/>
          <p14:tracePt t="15159" x="2400300" y="2176463"/>
          <p14:tracePt t="15167" x="2384425" y="2176463"/>
          <p14:tracePt t="15175" x="2351088" y="2192338"/>
          <p14:tracePt t="15183" x="2319338" y="2208213"/>
          <p14:tracePt t="15191" x="2295525" y="2208213"/>
          <p14:tracePt t="15199" x="2279650" y="2224088"/>
          <p14:tracePt t="15207" x="2263775" y="2233613"/>
          <p14:tracePt t="15215" x="2232025" y="2241550"/>
          <p14:tracePt t="15223" x="2208213" y="2249488"/>
          <p14:tracePt t="15231" x="2184400" y="2265363"/>
          <p14:tracePt t="15239" x="2168525" y="2265363"/>
          <p14:tracePt t="15247" x="2160588" y="2273300"/>
          <p14:tracePt t="15255" x="2136775" y="2289175"/>
          <p14:tracePt t="15263" x="2112963" y="2289175"/>
          <p14:tracePt t="15271" x="2105025" y="2297113"/>
          <p14:tracePt t="15279" x="2089150" y="2305050"/>
          <p14:tracePt t="15287" x="2073275" y="2312988"/>
          <p14:tracePt t="15295" x="2049463" y="2320925"/>
          <p14:tracePt t="15303" x="2025650" y="2320925"/>
          <p14:tracePt t="15311" x="2000250" y="2320925"/>
          <p14:tracePt t="15319" x="1976438" y="2328863"/>
          <p14:tracePt t="15327" x="1944688" y="2328863"/>
          <p14:tracePt t="15335" x="1905000" y="2328863"/>
          <p14:tracePt t="15343" x="1873250" y="2328863"/>
          <p14:tracePt t="15351" x="1825625" y="2328863"/>
          <p14:tracePt t="15359" x="1793875" y="2336800"/>
          <p14:tracePt t="15367" x="1770063" y="2344738"/>
          <p14:tracePt t="15375" x="1746250" y="2344738"/>
          <p14:tracePt t="15383" x="1714500" y="2344738"/>
          <p14:tracePt t="15391" x="1674813" y="2344738"/>
          <p14:tracePt t="15399" x="1674813" y="2352675"/>
          <p14:tracePt t="16223" x="1682750" y="2352675"/>
          <p14:tracePt t="16231" x="1730375" y="2344738"/>
          <p14:tracePt t="16239" x="1793875" y="2328863"/>
          <p14:tracePt t="16247" x="1849438" y="2328863"/>
          <p14:tracePt t="16255" x="1857375" y="2328863"/>
          <p14:tracePt t="16487" x="1889125" y="2336800"/>
          <p14:tracePt t="16495" x="1905000" y="2336800"/>
          <p14:tracePt t="16503" x="1912938" y="2336800"/>
          <p14:tracePt t="16511" x="1936750" y="2336800"/>
          <p14:tracePt t="16519" x="1944688" y="2336800"/>
          <p14:tracePt t="16527" x="1952625" y="2336800"/>
          <p14:tracePt t="16534" x="1976438" y="2320925"/>
          <p14:tracePt t="16552" x="1976438" y="2312988"/>
          <p14:tracePt t="16567" x="1968500" y="2312988"/>
          <p14:tracePt t="16575" x="1944688" y="2312988"/>
          <p14:tracePt t="16583" x="1928813" y="2312988"/>
          <p14:tracePt t="16591" x="1912938" y="2312988"/>
          <p14:tracePt t="16599" x="1897063" y="2328863"/>
          <p14:tracePt t="16607" x="1865313" y="2344738"/>
          <p14:tracePt t="16615" x="1849438" y="2360613"/>
          <p14:tracePt t="16623" x="1825625" y="2368550"/>
          <p14:tracePt t="16631" x="1809750" y="2384425"/>
          <p14:tracePt t="16639" x="1778000" y="2392363"/>
          <p14:tracePt t="16647" x="1762125" y="2416175"/>
          <p14:tracePt t="16655" x="1730375" y="2416175"/>
          <p14:tracePt t="16663" x="1706563" y="2439988"/>
          <p14:tracePt t="16671" x="1690688" y="2447925"/>
          <p14:tracePt t="16679" x="1682750" y="2463800"/>
          <p14:tracePt t="16687" x="1666875" y="2471738"/>
          <p14:tracePt t="16695" x="1651000" y="2479675"/>
          <p14:tracePt t="16703" x="1641475" y="2487613"/>
          <p14:tracePt t="16711" x="1625600" y="2495550"/>
          <p14:tracePt t="16727" x="1617663" y="2495550"/>
          <p14:tracePt t="16735" x="1609725" y="2495550"/>
          <p14:tracePt t="16752" x="1609725" y="2503488"/>
          <p14:tracePt t="16951" x="1617663" y="2503488"/>
          <p14:tracePt t="16975" x="1625600" y="2503488"/>
          <p14:tracePt t="16991" x="1633538" y="2503488"/>
          <p14:tracePt t="16999" x="1641475" y="2503488"/>
          <p14:tracePt t="17007" x="1651000" y="2503488"/>
          <p14:tracePt t="17023" x="1658938" y="2503488"/>
          <p14:tracePt t="17031" x="1666875" y="2503488"/>
          <p14:tracePt t="17047" x="1674813" y="2503488"/>
          <p14:tracePt t="17063" x="1682750" y="2503488"/>
          <p14:tracePt t="17079" x="1690688" y="2503488"/>
          <p14:tracePt t="17087" x="1698625" y="2503488"/>
          <p14:tracePt t="17103" x="1706563" y="2503488"/>
          <p14:tracePt t="17111" x="1722438" y="2503488"/>
          <p14:tracePt t="17127" x="1738313" y="2503488"/>
          <p14:tracePt t="17135" x="1746250" y="2503488"/>
          <p14:tracePt t="17143" x="1762125" y="2503488"/>
          <p14:tracePt t="17152" x="1770063" y="2495550"/>
          <p14:tracePt t="17159" x="1778000" y="2495550"/>
          <p14:tracePt t="17167" x="1793875" y="2495550"/>
          <p14:tracePt t="17175" x="1809750" y="2495550"/>
          <p14:tracePt t="17183" x="1825625" y="2495550"/>
          <p14:tracePt t="17191" x="1841500" y="2495550"/>
          <p14:tracePt t="17199" x="1849438" y="2495550"/>
          <p14:tracePt t="17207" x="1873250" y="2495550"/>
          <p14:tracePt t="17215" x="1889125" y="2495550"/>
          <p14:tracePt t="17223" x="1905000" y="2495550"/>
          <p14:tracePt t="17231" x="1920875" y="2495550"/>
          <p14:tracePt t="17239" x="1928813" y="2495550"/>
          <p14:tracePt t="17247" x="1944688" y="2495550"/>
          <p14:tracePt t="17255" x="1960563" y="2495550"/>
          <p14:tracePt t="17263" x="1976438" y="2495550"/>
          <p14:tracePt t="17271" x="1984375" y="2495550"/>
          <p14:tracePt t="17279" x="2000250" y="2495550"/>
          <p14:tracePt t="17287" x="2008188" y="2495550"/>
          <p14:tracePt t="17295" x="2033588" y="2495550"/>
          <p14:tracePt t="17303" x="2041525" y="2495550"/>
          <p14:tracePt t="17311" x="2049463" y="2495550"/>
          <p14:tracePt t="17319" x="2057400" y="2495550"/>
          <p14:tracePt t="17327" x="2081213" y="2495550"/>
          <p14:tracePt t="17335" x="2089150" y="2495550"/>
          <p14:tracePt t="17343" x="2097088" y="2495550"/>
          <p14:tracePt t="17352" x="2105025" y="2495550"/>
          <p14:tracePt t="17359" x="2112963" y="2495550"/>
          <p14:tracePt t="17367" x="2120900" y="2495550"/>
          <p14:tracePt t="17375" x="2128838" y="2495550"/>
          <p14:tracePt t="17383" x="2144713" y="2495550"/>
          <p14:tracePt t="17399" x="2152650" y="2495550"/>
          <p14:tracePt t="17423" x="2160588" y="2495550"/>
          <p14:tracePt t="17431" x="2168525" y="2495550"/>
          <p14:tracePt t="18151" x="2176463" y="2487613"/>
          <p14:tracePt t="18167" x="2184400" y="2487613"/>
          <p14:tracePt t="18175" x="2184400" y="2479675"/>
          <p14:tracePt t="18183" x="2192338" y="2471738"/>
          <p14:tracePt t="18191" x="2200275" y="2471738"/>
          <p14:tracePt t="18199" x="2208213" y="2471738"/>
          <p14:tracePt t="18207" x="2208213" y="2463800"/>
          <p14:tracePt t="18223" x="2216150" y="2463800"/>
          <p14:tracePt t="18359" x="2216150" y="2455863"/>
          <p14:tracePt t="18375" x="2224088" y="2455863"/>
          <p14:tracePt t="18383" x="2232025" y="2455863"/>
          <p14:tracePt t="18399" x="2239963" y="2447925"/>
          <p14:tracePt t="18407" x="2239963" y="2439988"/>
          <p14:tracePt t="18415" x="2247900" y="2439988"/>
          <p14:tracePt t="18439" x="2247900" y="2432050"/>
          <p14:tracePt t="18623" x="2255838" y="2432050"/>
          <p14:tracePt t="18647" x="2263775" y="2424113"/>
          <p14:tracePt t="18671" x="2271713" y="2424113"/>
          <p14:tracePt t="18687" x="2279650" y="2416175"/>
          <p14:tracePt t="18695" x="2279650" y="2408238"/>
          <p14:tracePt t="21151" x="2287588" y="2408238"/>
          <p14:tracePt t="21191" x="2295525" y="2408238"/>
          <p14:tracePt t="21471" x="2303463" y="2408238"/>
          <p14:tracePt t="22351" x="2311400" y="2408238"/>
          <p14:tracePt t="22567" x="2319338" y="2408238"/>
          <p14:tracePt t="22856" x="2327275" y="2408238"/>
          <p14:tracePt t="22919" x="2335213" y="2408238"/>
          <p14:tracePt t="24087" x="2343150" y="2408238"/>
          <p14:tracePt t="24095" x="2351088" y="2408238"/>
          <p14:tracePt t="24103" x="2359025" y="2408238"/>
          <p14:tracePt t="24111" x="2366963" y="2408238"/>
          <p14:tracePt t="24127" x="2384425" y="2408238"/>
          <p14:tracePt t="24134" x="2392363" y="2408238"/>
          <p14:tracePt t="24143" x="2408238" y="2408238"/>
          <p14:tracePt t="24151" x="2424113" y="2408238"/>
          <p14:tracePt t="24159" x="2439988" y="2408238"/>
          <p14:tracePt t="24167" x="2455863" y="2408238"/>
          <p14:tracePt t="24175" x="2479675" y="2408238"/>
          <p14:tracePt t="24183" x="2495550" y="2408238"/>
          <p14:tracePt t="24191" x="2519363" y="2408238"/>
          <p14:tracePt t="24199" x="2543175" y="2408238"/>
          <p14:tracePt t="24207" x="2566988" y="2408238"/>
          <p14:tracePt t="24215" x="2598738" y="2408238"/>
          <p14:tracePt t="24223" x="2638425" y="2408238"/>
          <p14:tracePt t="24231" x="2678113" y="2408238"/>
          <p14:tracePt t="24239" x="2701925" y="2408238"/>
          <p14:tracePt t="24247" x="2751138" y="2408238"/>
          <p14:tracePt t="24255" x="2782888" y="2408238"/>
          <p14:tracePt t="24263" x="2814638" y="2408238"/>
          <p14:tracePt t="24271" x="2854325" y="2416175"/>
          <p14:tracePt t="24279" x="2894013" y="2416175"/>
          <p14:tracePt t="24287" x="2933700" y="2416175"/>
          <p14:tracePt t="24295" x="2965450" y="2416175"/>
          <p14:tracePt t="24303" x="2989263" y="2416175"/>
          <p14:tracePt t="24311" x="3021013" y="2416175"/>
          <p14:tracePt t="24319" x="3044825" y="2416175"/>
          <p14:tracePt t="24327" x="3068638" y="2416175"/>
          <p14:tracePt t="24335" x="3092450" y="2416175"/>
          <p14:tracePt t="24343" x="3117850" y="2416175"/>
          <p14:tracePt t="24351" x="3133725" y="2416175"/>
          <p14:tracePt t="24359" x="3149600" y="2416175"/>
          <p14:tracePt t="24367" x="3165475" y="2416175"/>
          <p14:tracePt t="24375" x="3173413" y="2416175"/>
          <p14:tracePt t="24383" x="3181350" y="2416175"/>
          <p14:tracePt t="24391" x="3197225" y="2416175"/>
          <p14:tracePt t="24407" x="3205163" y="2416175"/>
          <p14:tracePt t="24415" x="3213100" y="2416175"/>
          <p14:tracePt t="24431" x="3228975" y="2416175"/>
          <p14:tracePt t="24447" x="3236913" y="2416175"/>
          <p14:tracePt t="24464" x="3252788" y="2416175"/>
          <p14:tracePt t="24479" x="3260725" y="2416175"/>
          <p14:tracePt t="24663" x="3268663" y="2416175"/>
          <p14:tracePt t="24695" x="3276600" y="2416175"/>
          <p14:tracePt t="24703" x="3284538" y="2416175"/>
          <p14:tracePt t="24711" x="3300413" y="2416175"/>
          <p14:tracePt t="24719" x="3308350" y="2416175"/>
          <p14:tracePt t="24727" x="3316288" y="2424113"/>
          <p14:tracePt t="24735" x="3332163" y="2432050"/>
          <p14:tracePt t="24743" x="3348038" y="2432050"/>
          <p14:tracePt t="24751" x="3355975" y="2432050"/>
          <p14:tracePt t="24759" x="3363913" y="2432050"/>
          <p14:tracePt t="24767" x="3387725" y="2432050"/>
          <p14:tracePt t="24775" x="3395663" y="2439988"/>
          <p14:tracePt t="24783" x="3411538" y="2439988"/>
          <p14:tracePt t="24791" x="3427413" y="2439988"/>
          <p14:tracePt t="24799" x="3443288" y="2447925"/>
          <p14:tracePt t="24807" x="3459163" y="2455863"/>
          <p14:tracePt t="24815" x="3467100" y="2455863"/>
          <p14:tracePt t="24823" x="3484563" y="2455863"/>
          <p14:tracePt t="24831" x="3500438" y="2455863"/>
          <p14:tracePt t="24839" x="3508375" y="2455863"/>
          <p14:tracePt t="24847" x="3524250" y="2455863"/>
          <p14:tracePt t="24855" x="3532188" y="2455863"/>
          <p14:tracePt t="24863" x="3548063" y="2455863"/>
          <p14:tracePt t="24871" x="3548063" y="2463800"/>
          <p14:tracePt t="24879" x="3556000" y="2463800"/>
          <p14:tracePt t="24887" x="3563938" y="2463800"/>
          <p14:tracePt t="24895" x="3571875" y="2463800"/>
          <p14:tracePt t="24903" x="3579813" y="2463800"/>
          <p14:tracePt t="24911" x="3587750" y="2463800"/>
          <p14:tracePt t="24919" x="3595688" y="2463800"/>
          <p14:tracePt t="24935" x="3603625" y="2463800"/>
          <p14:tracePt t="24943" x="3627438" y="2463800"/>
          <p14:tracePt t="24951" x="3643313" y="2471738"/>
          <p14:tracePt t="24959" x="3659188" y="2471738"/>
          <p14:tracePt t="24967" x="3683000" y="2479675"/>
          <p14:tracePt t="24975" x="3698875" y="2479675"/>
          <p14:tracePt t="24984" x="3714750" y="2479675"/>
          <p14:tracePt t="24991" x="3738563" y="2487613"/>
          <p14:tracePt t="24999" x="3754438" y="2487613"/>
          <p14:tracePt t="25007" x="3778250" y="2487613"/>
          <p14:tracePt t="25015" x="3802063" y="2487613"/>
          <p14:tracePt t="25023" x="3817938" y="2487613"/>
          <p14:tracePt t="25031" x="3825875" y="2495550"/>
          <p14:tracePt t="25039" x="3843338" y="2495550"/>
          <p14:tracePt t="25047" x="3859213" y="2495550"/>
          <p14:tracePt t="25055" x="3875088" y="2503488"/>
          <p14:tracePt t="25063" x="3883025" y="2503488"/>
          <p14:tracePt t="25071" x="3890963" y="2503488"/>
          <p14:tracePt t="25079" x="3906838" y="2503488"/>
          <p14:tracePt t="25087" x="3914775" y="2511425"/>
          <p14:tracePt t="25095" x="3922713" y="2511425"/>
          <p14:tracePt t="25103" x="3930650" y="2511425"/>
          <p14:tracePt t="25119" x="3938588" y="2511425"/>
          <p14:tracePt t="25127" x="3946525" y="2511425"/>
          <p14:tracePt t="25143" x="3954463" y="2511425"/>
          <p14:tracePt t="25183" x="3962400" y="2511425"/>
          <p14:tracePt t="25367" x="3970338" y="2511425"/>
          <p14:tracePt t="25399" x="3978275" y="2511425"/>
          <p14:tracePt t="25407" x="3986213" y="2511425"/>
          <p14:tracePt t="25415" x="3994150" y="2511425"/>
          <p14:tracePt t="25431" x="4002088" y="2511425"/>
          <p14:tracePt t="25439" x="4010025" y="2511425"/>
          <p14:tracePt t="25447" x="4017963" y="2511425"/>
          <p14:tracePt t="25455" x="4033838" y="2511425"/>
          <p14:tracePt t="25463" x="4041775" y="2511425"/>
          <p14:tracePt t="25471" x="4049713" y="2511425"/>
          <p14:tracePt t="25479" x="4065588" y="2511425"/>
          <p14:tracePt t="25487" x="4073525" y="2511425"/>
          <p14:tracePt t="25495" x="4081463" y="2511425"/>
          <p14:tracePt t="25503" x="4089400" y="2511425"/>
          <p14:tracePt t="25511" x="4105275" y="2511425"/>
          <p14:tracePt t="25519" x="4121150" y="2511425"/>
          <p14:tracePt t="25527" x="4129088" y="2511425"/>
          <p14:tracePt t="25535" x="4137025" y="2511425"/>
          <p14:tracePt t="25543" x="4160838" y="2511425"/>
          <p14:tracePt t="25551" x="4176713" y="2511425"/>
          <p14:tracePt t="25559" x="4184650" y="2519363"/>
          <p14:tracePt t="25567" x="4192588" y="2519363"/>
          <p14:tracePt t="25575" x="4210050" y="2519363"/>
          <p14:tracePt t="25583" x="4233863" y="2519363"/>
          <p14:tracePt t="25591" x="4257675" y="2527300"/>
          <p14:tracePt t="25599" x="4273550" y="2527300"/>
          <p14:tracePt t="25607" x="4289425" y="2527300"/>
          <p14:tracePt t="25615" x="4313238" y="2527300"/>
          <p14:tracePt t="25623" x="4329113" y="2527300"/>
          <p14:tracePt t="25631" x="4344988" y="2527300"/>
          <p14:tracePt t="25639" x="4360863" y="2527300"/>
          <p14:tracePt t="25647" x="4376738" y="2527300"/>
          <p14:tracePt t="25655" x="4400550" y="2527300"/>
          <p14:tracePt t="25663" x="4416425" y="2527300"/>
          <p14:tracePt t="25671" x="4432300" y="2535238"/>
          <p14:tracePt t="25679" x="4448175" y="2535238"/>
          <p14:tracePt t="25687" x="4464050" y="2535238"/>
          <p14:tracePt t="25695" x="4479925" y="2535238"/>
          <p14:tracePt t="25703" x="4495800" y="2543175"/>
          <p14:tracePt t="25711" x="4511675" y="2543175"/>
          <p14:tracePt t="25719" x="4527550" y="2543175"/>
          <p14:tracePt t="25727" x="4543425" y="2543175"/>
          <p14:tracePt t="25734" x="4559300" y="2543175"/>
          <p14:tracePt t="25743" x="4576763" y="2543175"/>
          <p14:tracePt t="25751" x="4592638" y="2543175"/>
          <p14:tracePt t="25759" x="4608513" y="2543175"/>
          <p14:tracePt t="25767" x="4632325" y="2543175"/>
          <p14:tracePt t="25775" x="4648200" y="2543175"/>
          <p14:tracePt t="25783" x="4672013" y="2543175"/>
          <p14:tracePt t="25791" x="4687888" y="2543175"/>
          <p14:tracePt t="25799" x="4711700" y="2543175"/>
          <p14:tracePt t="25807" x="4735513" y="2543175"/>
          <p14:tracePt t="25815" x="4759325" y="2543175"/>
          <p14:tracePt t="25823" x="4783138" y="2543175"/>
          <p14:tracePt t="25831" x="4806950" y="2543175"/>
          <p14:tracePt t="25839" x="4838700" y="2543175"/>
          <p14:tracePt t="25847" x="4862513" y="2543175"/>
          <p14:tracePt t="25855" x="4886325" y="2543175"/>
          <p14:tracePt t="25862" x="4910138" y="2543175"/>
          <p14:tracePt t="25871" x="4943475" y="2543175"/>
          <p14:tracePt t="25879" x="4975225" y="2543175"/>
          <p14:tracePt t="25887" x="5006975" y="2543175"/>
          <p14:tracePt t="25895" x="5030788" y="2543175"/>
          <p14:tracePt t="25903" x="5054600" y="2543175"/>
          <p14:tracePt t="25911" x="5070475" y="2543175"/>
          <p14:tracePt t="25919" x="5094288" y="2543175"/>
          <p14:tracePt t="25927" x="5118100" y="2543175"/>
          <p14:tracePt t="25935" x="5133975" y="2543175"/>
          <p14:tracePt t="25943" x="5141913" y="2543175"/>
          <p14:tracePt t="25951" x="5149850" y="2543175"/>
          <p14:tracePt t="25959" x="5157788" y="2543175"/>
          <p14:tracePt t="25967" x="5165725" y="2543175"/>
          <p14:tracePt t="25975" x="5173663" y="2543175"/>
          <p14:tracePt t="25983" x="5189538" y="2543175"/>
          <p14:tracePt t="25999" x="5197475" y="2543175"/>
          <p14:tracePt t="26007" x="5213350" y="2543175"/>
          <p14:tracePt t="26103" x="5221288" y="2543175"/>
          <p14:tracePt t="28119" x="5221288" y="2551113"/>
          <p14:tracePt t="28271" x="5213350" y="2551113"/>
          <p14:tracePt t="28279" x="5205413" y="2551113"/>
          <p14:tracePt t="28295" x="5189538" y="2551113"/>
          <p14:tracePt t="28311" x="5181600" y="2551113"/>
          <p14:tracePt t="28327" x="5173663" y="2551113"/>
          <p14:tracePt t="28335" x="5165725" y="2559050"/>
          <p14:tracePt t="28343" x="5157788" y="2559050"/>
          <p14:tracePt t="28359" x="5149850" y="2559050"/>
          <p14:tracePt t="28368" x="5133975" y="2566988"/>
          <p14:tracePt t="28375" x="5126038" y="2566988"/>
          <p14:tracePt t="28391" x="5110163" y="2576513"/>
          <p14:tracePt t="28399" x="5102225" y="2584450"/>
          <p14:tracePt t="28407" x="5086350" y="2584450"/>
          <p14:tracePt t="28415" x="5070475" y="2592388"/>
          <p14:tracePt t="28423" x="5046663" y="2608263"/>
          <p14:tracePt t="28431" x="5022850" y="2616200"/>
          <p14:tracePt t="28439" x="4999038" y="2624138"/>
          <p14:tracePt t="28447" x="4959350" y="2640013"/>
          <p14:tracePt t="28455" x="4933950" y="2655888"/>
          <p14:tracePt t="28463" x="4894263" y="2671763"/>
          <p14:tracePt t="28471" x="4838700" y="2687638"/>
          <p14:tracePt t="28479" x="4806950" y="2711450"/>
          <p14:tracePt t="28487" x="4767263" y="2735263"/>
          <p14:tracePt t="28495" x="4719638" y="2751138"/>
          <p14:tracePt t="28503" x="4664075" y="2767013"/>
          <p14:tracePt t="28511" x="4616450" y="2790825"/>
          <p14:tracePt t="28519" x="4559300" y="2822575"/>
          <p14:tracePt t="28527" x="4511675" y="2838450"/>
          <p14:tracePt t="28535" x="4456113" y="2862263"/>
          <p14:tracePt t="28543" x="4432300" y="2878138"/>
          <p14:tracePt t="28551" x="4376738" y="2901950"/>
          <p14:tracePt t="28559" x="4321175" y="2919413"/>
          <p14:tracePt t="28568" x="4265613" y="2935288"/>
          <p14:tracePt t="28575" x="4210050" y="2943225"/>
          <p14:tracePt t="28583" x="4160838" y="2951163"/>
          <p14:tracePt t="28591" x="4129088" y="2959100"/>
          <p14:tracePt t="28599" x="4081463" y="2959100"/>
          <p14:tracePt t="28607" x="4041775" y="2967038"/>
          <p14:tracePt t="28615" x="3994150" y="2967038"/>
          <p14:tracePt t="28623" x="3970338" y="2974975"/>
          <p14:tracePt t="28631" x="3930650" y="2974975"/>
          <p14:tracePt t="28639" x="3898900" y="2974975"/>
          <p14:tracePt t="28647" x="3867150" y="2974975"/>
          <p14:tracePt t="28655" x="3825875" y="2974975"/>
          <p14:tracePt t="28663" x="3786188" y="2974975"/>
          <p14:tracePt t="28671" x="3746500" y="2974975"/>
          <p14:tracePt t="28679" x="3683000" y="2974975"/>
          <p14:tracePt t="28687" x="3627438" y="2974975"/>
          <p14:tracePt t="28695" x="3563938" y="2974975"/>
          <p14:tracePt t="28702" x="3484563" y="2967038"/>
          <p14:tracePt t="28711" x="3411538" y="2967038"/>
          <p14:tracePt t="28719" x="3348038" y="2951163"/>
          <p14:tracePt t="28727" x="3260725" y="2935288"/>
          <p14:tracePt t="28735" x="3181350" y="2919413"/>
          <p14:tracePt t="28743" x="3109913" y="2901950"/>
          <p14:tracePt t="28751" x="3036888" y="2886075"/>
          <p14:tracePt t="28759" x="2973388" y="2870200"/>
          <p14:tracePt t="28769" x="2886075" y="2854325"/>
          <p14:tracePt t="28774" x="2822575" y="2846388"/>
          <p14:tracePt t="28783" x="2751138" y="2838450"/>
          <p14:tracePt t="28791" x="2693988" y="2830513"/>
          <p14:tracePt t="28799" x="2630488" y="2822575"/>
          <p14:tracePt t="28807" x="2574925" y="2814638"/>
          <p14:tracePt t="28815" x="2527300" y="2814638"/>
          <p14:tracePt t="28823" x="2487613" y="2814638"/>
          <p14:tracePt t="28831" x="2455863" y="2814638"/>
          <p14:tracePt t="28839" x="2416175" y="2806700"/>
          <p14:tracePt t="28847" x="2392363" y="2806700"/>
          <p14:tracePt t="28855" x="2374900" y="2806700"/>
          <p14:tracePt t="28863" x="2359025" y="2806700"/>
          <p14:tracePt t="28871" x="2351088" y="2806700"/>
          <p14:tracePt t="28879" x="2335213" y="2806700"/>
          <p14:tracePt t="28887" x="2327275" y="2806700"/>
          <p14:tracePt t="28919" x="2319338" y="2806700"/>
          <p14:tracePt t="29055" x="2335213" y="2806700"/>
          <p14:tracePt t="29087" x="2343150" y="2806700"/>
          <p14:tracePt t="29111" x="2351088" y="2798763"/>
          <p14:tracePt t="29143" x="2359025" y="2798763"/>
          <p14:tracePt t="29150" x="2366963" y="2798763"/>
          <p14:tracePt t="29167" x="2374900" y="2798763"/>
          <p14:tracePt t="29175" x="2384425" y="2798763"/>
          <p14:tracePt t="29183" x="2392363" y="2798763"/>
          <p14:tracePt t="29191" x="2400300" y="2798763"/>
          <p14:tracePt t="29207" x="2416175" y="2798763"/>
          <p14:tracePt t="29215" x="2424113" y="2798763"/>
          <p14:tracePt t="29223" x="2447925" y="2798763"/>
          <p14:tracePt t="29231" x="2455863" y="2806700"/>
          <p14:tracePt t="29239" x="2479675" y="2806700"/>
          <p14:tracePt t="29247" x="2503488" y="2806700"/>
          <p14:tracePt t="29255" x="2527300" y="2806700"/>
          <p14:tracePt t="29263" x="2551113" y="2814638"/>
          <p14:tracePt t="29271" x="2566988" y="2822575"/>
          <p14:tracePt t="29279" x="2590800" y="2822575"/>
          <p14:tracePt t="29287" x="2614613" y="2822575"/>
          <p14:tracePt t="29295" x="2638425" y="2830513"/>
          <p14:tracePt t="29303" x="2662238" y="2830513"/>
          <p14:tracePt t="29311" x="2686050" y="2830513"/>
          <p14:tracePt t="29319" x="2709863" y="2830513"/>
          <p14:tracePt t="29327" x="2733675" y="2830513"/>
          <p14:tracePt t="29335" x="2751138" y="2830513"/>
          <p14:tracePt t="29343" x="2782888" y="2830513"/>
          <p14:tracePt t="29351" x="2806700" y="2838450"/>
          <p14:tracePt t="29359" x="2830513" y="2838450"/>
          <p14:tracePt t="29367" x="2846388" y="2838450"/>
          <p14:tracePt t="29375" x="2862263" y="2838450"/>
          <p14:tracePt t="29383" x="2878138" y="2838450"/>
          <p14:tracePt t="29391" x="2894013" y="2838450"/>
          <p14:tracePt t="29399" x="2901950" y="2838450"/>
          <p14:tracePt t="29407" x="2909888" y="2838450"/>
          <p14:tracePt t="29415" x="2917825" y="2838450"/>
          <p14:tracePt t="29671" x="2925763" y="2838450"/>
          <p14:tracePt t="29807" x="2933700" y="2838450"/>
          <p14:tracePt t="29815" x="2933700" y="2846388"/>
          <p14:tracePt t="29831" x="2941638" y="2846388"/>
          <p14:tracePt t="29839" x="2949575" y="2846388"/>
          <p14:tracePt t="29855" x="2957513" y="2846388"/>
          <p14:tracePt t="29871" x="2965450" y="2854325"/>
          <p14:tracePt t="29879" x="2973388" y="2854325"/>
          <p14:tracePt t="29887" x="2981325" y="2854325"/>
          <p14:tracePt t="29903" x="2989263" y="2854325"/>
          <p14:tracePt t="29919" x="2997200" y="2854325"/>
          <p14:tracePt t="29927" x="3005138" y="2854325"/>
          <p14:tracePt t="29943" x="3013075" y="2854325"/>
          <p14:tracePt t="29975" x="3021013" y="2854325"/>
          <p14:tracePt t="29991" x="3021013" y="2862263"/>
          <p14:tracePt t="30007" x="3028950" y="2862263"/>
          <p14:tracePt t="30023" x="3036888" y="2862263"/>
          <p14:tracePt t="30039" x="3044825" y="2862263"/>
          <p14:tracePt t="30047" x="3052763" y="2862263"/>
          <p14:tracePt t="30063" x="3060700" y="2870200"/>
          <p14:tracePt t="30071" x="3076575" y="2870200"/>
          <p14:tracePt t="30079" x="3084513" y="2870200"/>
          <p14:tracePt t="30087" x="3109913" y="2878138"/>
          <p14:tracePt t="30095" x="3117850" y="2878138"/>
          <p14:tracePt t="30103" x="3133725" y="2886075"/>
          <p14:tracePt t="30111" x="3141663" y="2886075"/>
          <p14:tracePt t="30119" x="3157538" y="2886075"/>
          <p14:tracePt t="30127" x="3173413" y="2894013"/>
          <p14:tracePt t="30135" x="3189288" y="2894013"/>
          <p14:tracePt t="30143" x="3205163" y="2901950"/>
          <p14:tracePt t="30151" x="3221038" y="2909888"/>
          <p14:tracePt t="30159" x="3228975" y="2909888"/>
          <p14:tracePt t="30168" x="3244850" y="2909888"/>
          <p14:tracePt t="30175" x="3252788" y="2909888"/>
          <p14:tracePt t="30183" x="3268663" y="2909888"/>
          <p14:tracePt t="30199" x="3284538" y="2909888"/>
          <p14:tracePt t="30215" x="3292475" y="2909888"/>
          <p14:tracePt t="30231" x="3300413" y="2909888"/>
          <p14:tracePt t="30239" x="3308350" y="2909888"/>
          <p14:tracePt t="30279" x="3316288" y="2909888"/>
          <p14:tracePt t="30343" x="3324225" y="2909888"/>
          <p14:tracePt t="30383" x="3332163" y="2909888"/>
          <p14:tracePt t="30415" x="3340100" y="2909888"/>
          <p14:tracePt t="30423" x="3348038" y="2909888"/>
          <p14:tracePt t="30439" x="3355975" y="2909888"/>
          <p14:tracePt t="30447" x="3355975" y="2919413"/>
          <p14:tracePt t="30471" x="3363913" y="2919413"/>
          <p14:tracePt t="30519" x="3371850" y="2919413"/>
          <p14:tracePt t="30535" x="3379788" y="2919413"/>
          <p14:tracePt t="30567" x="3387725" y="2919413"/>
          <p14:tracePt t="30591" x="3395663" y="2919413"/>
          <p14:tracePt t="30615" x="3403600" y="2919413"/>
          <p14:tracePt t="30639" x="3411538" y="2927350"/>
          <p14:tracePt t="30663" x="3419475" y="2927350"/>
          <p14:tracePt t="30704" x="3427413" y="2927350"/>
          <p14:tracePt t="30735" x="3435350" y="2927350"/>
          <p14:tracePt t="30743" x="3443288" y="2927350"/>
          <p14:tracePt t="30750" x="3451225" y="2935288"/>
          <p14:tracePt t="30767" x="3459163" y="2935288"/>
          <p14:tracePt t="30775" x="3476625" y="2935288"/>
          <p14:tracePt t="30783" x="3484563" y="2935288"/>
          <p14:tracePt t="30791" x="3492500" y="2935288"/>
          <p14:tracePt t="30799" x="3508375" y="2935288"/>
          <p14:tracePt t="30807" x="3516313" y="2935288"/>
          <p14:tracePt t="30815" x="3524250" y="2943225"/>
          <p14:tracePt t="30823" x="3540125" y="2943225"/>
          <p14:tracePt t="30831" x="3563938" y="2943225"/>
          <p14:tracePt t="30839" x="3579813" y="2943225"/>
          <p14:tracePt t="30847" x="3595688" y="2943225"/>
          <p14:tracePt t="30855" x="3619500" y="2943225"/>
          <p14:tracePt t="30863" x="3643313" y="2951163"/>
          <p14:tracePt t="30871" x="3659188" y="2951163"/>
          <p14:tracePt t="30879" x="3683000" y="2951163"/>
          <p14:tracePt t="30887" x="3698875" y="2951163"/>
          <p14:tracePt t="30895" x="3722688" y="2959100"/>
          <p14:tracePt t="30903" x="3746500" y="2959100"/>
          <p14:tracePt t="30911" x="3762375" y="2959100"/>
          <p14:tracePt t="30919" x="3786188" y="2959100"/>
          <p14:tracePt t="30927" x="3810000" y="2967038"/>
          <p14:tracePt t="30935" x="3817938" y="2967038"/>
          <p14:tracePt t="30943" x="3833813" y="2967038"/>
          <p14:tracePt t="30951" x="3843338" y="2967038"/>
          <p14:tracePt t="30959" x="3851275" y="2967038"/>
          <p14:tracePt t="30967" x="3859213" y="2967038"/>
          <p14:tracePt t="30975" x="3867150" y="2967038"/>
          <p14:tracePt t="30983" x="3875088" y="2967038"/>
          <p14:tracePt t="30991" x="3883025" y="2967038"/>
          <p14:tracePt t="31023" x="3890963" y="2967038"/>
          <p14:tracePt t="31183" x="3898900" y="2967038"/>
          <p14:tracePt t="31199" x="3906838" y="2974975"/>
          <p14:tracePt t="31207" x="3914775" y="2974975"/>
          <p14:tracePt t="31215" x="3922713" y="2974975"/>
          <p14:tracePt t="31223" x="3930650" y="2974975"/>
          <p14:tracePt t="31231" x="3938588" y="2974975"/>
          <p14:tracePt t="31239" x="3954463" y="2974975"/>
          <p14:tracePt t="31247" x="3970338" y="2974975"/>
          <p14:tracePt t="31255" x="3986213" y="2974975"/>
          <p14:tracePt t="31263" x="4002088" y="2974975"/>
          <p14:tracePt t="31271" x="4025900" y="2974975"/>
          <p14:tracePt t="31279" x="4041775" y="2974975"/>
          <p14:tracePt t="31287" x="4065588" y="2974975"/>
          <p14:tracePt t="31295" x="4089400" y="2974975"/>
          <p14:tracePt t="31303" x="4105275" y="2974975"/>
          <p14:tracePt t="31311" x="4121150" y="2974975"/>
          <p14:tracePt t="31319" x="4144963" y="2974975"/>
          <p14:tracePt t="31327" x="4168775" y="2974975"/>
          <p14:tracePt t="31335" x="4176713" y="2974975"/>
          <p14:tracePt t="31343" x="4184650" y="2974975"/>
          <p14:tracePt t="31351" x="4192588" y="2974975"/>
          <p14:tracePt t="31359" x="4200525" y="2974975"/>
          <p14:tracePt t="31367" x="4210050" y="2974975"/>
          <p14:tracePt t="31383" x="4217988" y="2974975"/>
          <p14:tracePt t="31407" x="4233863" y="2974975"/>
          <p14:tracePt t="31423" x="4241800" y="2974975"/>
          <p14:tracePt t="31439" x="4249738" y="2974975"/>
          <p14:tracePt t="31447" x="4257675" y="2974975"/>
          <p14:tracePt t="31471" x="4265613" y="2974975"/>
          <p14:tracePt t="32239" x="4257675" y="2974975"/>
          <p14:tracePt t="32271" x="4249738" y="2974975"/>
          <p14:tracePt t="32503" x="4241800" y="2974975"/>
          <p14:tracePt t="32519" x="4241800" y="2982913"/>
          <p14:tracePt t="32527" x="4233863" y="2982913"/>
          <p14:tracePt t="32543" x="4225925" y="2990850"/>
          <p14:tracePt t="33032" x="4217988" y="2990850"/>
          <p14:tracePt t="33064" x="4210050" y="2990850"/>
          <p14:tracePt t="33071" x="4200525" y="2990850"/>
          <p14:tracePt t="33079" x="4192588" y="2998788"/>
          <p14:tracePt t="33095" x="4184650" y="2998788"/>
          <p14:tracePt t="33103" x="4176713" y="2998788"/>
          <p14:tracePt t="33111" x="4168775" y="2998788"/>
          <p14:tracePt t="33119" x="4160838" y="2998788"/>
          <p14:tracePt t="33127" x="4152900" y="2998788"/>
          <p14:tracePt t="33135" x="4137025" y="2998788"/>
          <p14:tracePt t="33143" x="4129088" y="2998788"/>
          <p14:tracePt t="33151" x="4121150" y="2998788"/>
          <p14:tracePt t="33159" x="4113213" y="2998788"/>
          <p14:tracePt t="33175" x="4097338" y="2998788"/>
          <p14:tracePt t="33191" x="4073525" y="2998788"/>
          <p14:tracePt t="33199" x="4065588" y="2998788"/>
          <p14:tracePt t="33207" x="4057650" y="2998788"/>
          <p14:tracePt t="33215" x="4049713" y="2998788"/>
          <p14:tracePt t="33223" x="4041775" y="2998788"/>
          <p14:tracePt t="33231" x="4033838" y="2998788"/>
          <p14:tracePt t="33247" x="4017963" y="3006725"/>
          <p14:tracePt t="33263" x="4010025" y="3006725"/>
          <p14:tracePt t="33271" x="3994150" y="3006725"/>
          <p14:tracePt t="33279" x="3986213" y="3006725"/>
          <p14:tracePt t="33287" x="3978275" y="3006725"/>
          <p14:tracePt t="33295" x="3962400" y="3006725"/>
          <p14:tracePt t="33303" x="3954463" y="3006725"/>
          <p14:tracePt t="33311" x="3946525" y="3006725"/>
          <p14:tracePt t="33319" x="3938588" y="3006725"/>
          <p14:tracePt t="33327" x="3922713" y="3006725"/>
          <p14:tracePt t="33335" x="3914775" y="3006725"/>
          <p14:tracePt t="33343" x="3906838" y="3006725"/>
          <p14:tracePt t="33351" x="3890963" y="3006725"/>
          <p14:tracePt t="33359" x="3875088" y="3006725"/>
          <p14:tracePt t="33368" x="3859213" y="3006725"/>
          <p14:tracePt t="33375" x="3851275" y="3006725"/>
          <p14:tracePt t="33383" x="3833813" y="3006725"/>
          <p14:tracePt t="33391" x="3825875" y="3006725"/>
          <p14:tracePt t="33399" x="3810000" y="3006725"/>
          <p14:tracePt t="33407" x="3794125" y="3006725"/>
          <p14:tracePt t="33415" x="3778250" y="3006725"/>
          <p14:tracePt t="33423" x="3754438" y="3006725"/>
          <p14:tracePt t="33431" x="3738563" y="3006725"/>
          <p14:tracePt t="33439" x="3722688" y="3006725"/>
          <p14:tracePt t="33447" x="3698875" y="3006725"/>
          <p14:tracePt t="33455" x="3683000" y="3006725"/>
          <p14:tracePt t="33463" x="3659188" y="3006725"/>
          <p14:tracePt t="33471" x="3635375" y="3006725"/>
          <p14:tracePt t="33479" x="3611563" y="3006725"/>
          <p14:tracePt t="33487" x="3579813" y="3006725"/>
          <p14:tracePt t="33495" x="3563938" y="3006725"/>
          <p14:tracePt t="33503" x="3540125" y="3006725"/>
          <p14:tracePt t="33511" x="3524250" y="3006725"/>
          <p14:tracePt t="33519" x="3500438" y="3006725"/>
          <p14:tracePt t="33527" x="3484563" y="3006725"/>
          <p14:tracePt t="33535" x="3467100" y="3006725"/>
          <p14:tracePt t="33543" x="3451225" y="2998788"/>
          <p14:tracePt t="33550" x="3435350" y="2998788"/>
          <p14:tracePt t="33559" x="3419475" y="2998788"/>
          <p14:tracePt t="33567" x="3411538" y="2998788"/>
          <p14:tracePt t="33575" x="3395663" y="2998788"/>
          <p14:tracePt t="33583" x="3371850" y="2998788"/>
          <p14:tracePt t="33591" x="3355975" y="2990850"/>
          <p14:tracePt t="33599" x="3332163" y="2990850"/>
          <p14:tracePt t="33607" x="3308350" y="2990850"/>
          <p14:tracePt t="33615" x="3284538" y="2982913"/>
          <p14:tracePt t="33623" x="3260725" y="2982913"/>
          <p14:tracePt t="33631" x="3228975" y="2982913"/>
          <p14:tracePt t="33639" x="3197225" y="2974975"/>
          <p14:tracePt t="33647" x="3173413" y="2967038"/>
          <p14:tracePt t="33655" x="3141663" y="2967038"/>
          <p14:tracePt t="33663" x="3109913" y="2959100"/>
          <p14:tracePt t="33671" x="3084513" y="2951163"/>
          <p14:tracePt t="33679" x="3052763" y="2951163"/>
          <p14:tracePt t="33687" x="3028950" y="2943225"/>
          <p14:tracePt t="33695" x="3005138" y="2935288"/>
          <p14:tracePt t="33703" x="2989263" y="2927350"/>
          <p14:tracePt t="33711" x="2973388" y="2927350"/>
          <p14:tracePt t="33719" x="2957513" y="2927350"/>
          <p14:tracePt t="33727" x="2949575" y="2919413"/>
          <p14:tracePt t="33735" x="2941638" y="2919413"/>
          <p14:tracePt t="33743" x="2925763" y="2919413"/>
          <p14:tracePt t="33750" x="2925763" y="2909888"/>
          <p14:tracePt t="33919" x="2933700" y="2909888"/>
          <p14:tracePt t="33927" x="2941638" y="2901950"/>
          <p14:tracePt t="33935" x="2949575" y="2901950"/>
          <p14:tracePt t="33951" x="2957513" y="2901950"/>
          <p14:tracePt t="33959" x="2965450" y="2901950"/>
          <p14:tracePt t="33968" x="2973388" y="2901950"/>
          <p14:tracePt t="33975" x="2973388" y="2894013"/>
          <p14:tracePt t="33983" x="2981325" y="2894013"/>
          <p14:tracePt t="33991" x="2997200" y="2886075"/>
          <p14:tracePt t="34007" x="3013075" y="2886075"/>
          <p14:tracePt t="34023" x="3021013" y="2886075"/>
          <p14:tracePt t="34031" x="3036888" y="2886075"/>
          <p14:tracePt t="34039" x="3044825" y="2878138"/>
          <p14:tracePt t="34047" x="3052763" y="2878138"/>
          <p14:tracePt t="34055" x="3060700" y="2878138"/>
          <p14:tracePt t="34064" x="3076575" y="2878138"/>
          <p14:tracePt t="34071" x="3084513" y="2878138"/>
          <p14:tracePt t="34079" x="3092450" y="2870200"/>
          <p14:tracePt t="34086" x="3117850" y="2870200"/>
          <p14:tracePt t="34095" x="3125788" y="2870200"/>
          <p14:tracePt t="34103" x="3141663" y="2870200"/>
          <p14:tracePt t="34111" x="3149600" y="2870200"/>
          <p14:tracePt t="34119" x="3165475" y="2870200"/>
          <p14:tracePt t="34127" x="3181350" y="2870200"/>
          <p14:tracePt t="34135" x="3189288" y="2870200"/>
          <p14:tracePt t="34143" x="3205163" y="2870200"/>
          <p14:tracePt t="34150" x="3213100" y="2870200"/>
          <p14:tracePt t="34159" x="3228975" y="2870200"/>
          <p14:tracePt t="34168" x="3244850" y="2870200"/>
          <p14:tracePt t="34183" x="3260725" y="2870200"/>
          <p14:tracePt t="34191" x="3268663" y="2870200"/>
          <p14:tracePt t="34207" x="3284538" y="2870200"/>
          <p14:tracePt t="34223" x="3292475" y="2870200"/>
          <p14:tracePt t="34247" x="3300413" y="2870200"/>
          <p14:tracePt t="34287" x="3308350" y="2870200"/>
          <p14:tracePt t="34359" x="3316288" y="2870200"/>
          <p14:tracePt t="34567" x="3324225" y="2870200"/>
          <p14:tracePt t="34631" x="3332163" y="2870200"/>
          <p14:tracePt t="34687" x="3340100" y="2870200"/>
          <p14:tracePt t="34703" x="3348038" y="2870200"/>
          <p14:tracePt t="34815" x="3355975" y="2870200"/>
          <p14:tracePt t="34855" x="3363913" y="2870200"/>
          <p14:tracePt t="34879" x="3371850" y="2870200"/>
          <p14:tracePt t="34887" x="3379788" y="2870200"/>
          <p14:tracePt t="34911" x="3387725" y="2870200"/>
          <p14:tracePt t="34918" x="3387725" y="2878138"/>
          <p14:tracePt t="34935" x="3395663" y="2878138"/>
          <p14:tracePt t="34967" x="3403600" y="2878138"/>
          <p14:tracePt t="34991" x="3411538" y="2878138"/>
          <p14:tracePt t="35095" x="3419475" y="2878138"/>
          <p14:tracePt t="35127" x="3427413" y="2878138"/>
          <p14:tracePt t="35191" x="3427413" y="2886075"/>
          <p14:tracePt t="36095" x="3419475" y="2886075"/>
          <p14:tracePt t="36103" x="3411538" y="2886075"/>
          <p14:tracePt t="36111" x="3403600" y="2886075"/>
          <p14:tracePt t="36119" x="3395663" y="2886075"/>
          <p14:tracePt t="36127" x="3387725" y="2886075"/>
          <p14:tracePt t="36135" x="3371850" y="2886075"/>
          <p14:tracePt t="36143" x="3363913" y="2886075"/>
          <p14:tracePt t="36151" x="3348038" y="2886075"/>
          <p14:tracePt t="36159" x="3340100" y="2886075"/>
          <p14:tracePt t="36168" x="3332163" y="2886075"/>
          <p14:tracePt t="36175" x="3324225" y="2886075"/>
          <p14:tracePt t="36183" x="3308350" y="2886075"/>
          <p14:tracePt t="36191" x="3300413" y="2886075"/>
          <p14:tracePt t="36207" x="3292475" y="2886075"/>
          <p14:tracePt t="36215" x="3284538" y="2886075"/>
          <p14:tracePt t="36223" x="3276600" y="2886075"/>
          <p14:tracePt t="36239" x="3268663" y="2886075"/>
          <p14:tracePt t="36255" x="3260725" y="2886075"/>
          <p14:tracePt t="36263" x="3252788" y="2886075"/>
          <p14:tracePt t="36271" x="3244850" y="2886075"/>
          <p14:tracePt t="36279" x="3236913" y="2886075"/>
          <p14:tracePt t="36287" x="3228975" y="2886075"/>
          <p14:tracePt t="36295" x="3221038" y="2886075"/>
          <p14:tracePt t="36303" x="3213100" y="2886075"/>
          <p14:tracePt t="36311" x="3205163" y="2886075"/>
          <p14:tracePt t="36327" x="3197225" y="2886075"/>
          <p14:tracePt t="36343" x="3189288" y="2886075"/>
          <p14:tracePt t="36359" x="3181350" y="2886075"/>
          <p14:tracePt t="36911" x="3189288" y="2886075"/>
          <p14:tracePt t="37159" x="3197225" y="2886075"/>
          <p14:tracePt t="37287" x="3197225" y="2878138"/>
          <p14:tracePt t="37343" x="3197225" y="2870200"/>
          <p14:tracePt t="37359" x="3205163" y="2870200"/>
          <p14:tracePt t="37367" x="3205163" y="2862263"/>
          <p14:tracePt t="37407" x="3213100" y="2854325"/>
          <p14:tracePt t="37431" x="3213100" y="2846388"/>
          <p14:tracePt t="37439" x="3213100" y="2838450"/>
          <p14:tracePt t="37471" x="3213100" y="2830513"/>
          <p14:tracePt t="37479" x="3221038" y="2830513"/>
          <p14:tracePt t="37503" x="3221038" y="2822575"/>
          <p14:tracePt t="39504" x="3228975" y="2830513"/>
          <p14:tracePt t="39511" x="3252788" y="2862263"/>
          <p14:tracePt t="39519" x="3260725" y="2894013"/>
          <p14:tracePt t="39527" x="3276600" y="2943225"/>
          <p14:tracePt t="39535" x="3284538" y="2982913"/>
          <p14:tracePt t="39543" x="3292475" y="3038475"/>
          <p14:tracePt t="39551" x="3316288" y="3117850"/>
          <p14:tracePt t="39559" x="3340100" y="3181350"/>
          <p14:tracePt t="39567" x="3371850" y="3262313"/>
          <p14:tracePt t="39575" x="3395663" y="3349625"/>
          <p14:tracePt t="39583" x="3419475" y="3413125"/>
          <p14:tracePt t="39591" x="3435350" y="3492500"/>
          <p14:tracePt t="39599" x="3476625" y="3579813"/>
          <p14:tracePt t="39607" x="3500438" y="3652838"/>
          <p14:tracePt t="39615" x="3524250" y="3724275"/>
          <p14:tracePt t="39623" x="3548063" y="3795713"/>
          <p14:tracePt t="39631" x="3563938" y="3883025"/>
          <p14:tracePt t="39639" x="3595688" y="3963988"/>
          <p14:tracePt t="39647" x="3619500" y="4043363"/>
          <p14:tracePt t="39655" x="3635375" y="4106863"/>
          <p14:tracePt t="39663" x="3659188" y="4170363"/>
          <p14:tracePt t="39671" x="3667125" y="4225925"/>
          <p14:tracePt t="39679" x="3690938" y="4306888"/>
          <p14:tracePt t="39687" x="3698875" y="4370388"/>
          <p14:tracePt t="39695" x="3698875" y="4433888"/>
          <p14:tracePt t="39703" x="3714750" y="4489450"/>
          <p14:tracePt t="39711" x="3714750" y="4529138"/>
          <p14:tracePt t="39718" x="3722688" y="4568825"/>
          <p14:tracePt t="39727" x="3722688" y="4608513"/>
          <p14:tracePt t="39735" x="3722688" y="4633913"/>
          <p14:tracePt t="39743" x="3722688" y="4649788"/>
          <p14:tracePt t="39751" x="3698875" y="4689475"/>
          <p14:tracePt t="39759" x="3690938" y="4705350"/>
          <p14:tracePt t="39767" x="3675063" y="4721225"/>
          <p14:tracePt t="39775" x="3667125" y="4745038"/>
          <p14:tracePt t="39783" x="3635375" y="4760913"/>
          <p14:tracePt t="39791" x="3611563" y="4776788"/>
          <p14:tracePt t="39799" x="3595688" y="4784725"/>
          <p14:tracePt t="39807" x="3563938" y="4808538"/>
          <p14:tracePt t="39815" x="3532188" y="4816475"/>
          <p14:tracePt t="39823" x="3492500" y="4840288"/>
          <p14:tracePt t="39831" x="3467100" y="4856163"/>
          <p14:tracePt t="39839" x="3435350" y="4864100"/>
          <p14:tracePt t="39847" x="3411538" y="4872038"/>
          <p14:tracePt t="39855" x="3379788" y="4879975"/>
          <p14:tracePt t="39863" x="3355975" y="4879975"/>
          <p14:tracePt t="39871" x="3340100" y="4887913"/>
          <p14:tracePt t="39879" x="3324225" y="4887913"/>
          <p14:tracePt t="39887" x="3316288" y="4887913"/>
          <p14:tracePt t="39895" x="3308350" y="4887913"/>
          <p14:tracePt t="39911" x="3300413" y="4887913"/>
          <p14:tracePt t="39919" x="3300413" y="4879975"/>
          <p14:tracePt t="39927" x="3300413" y="4864100"/>
          <p14:tracePt t="39935" x="3300413" y="4856163"/>
          <p14:tracePt t="39943" x="3300413" y="4832350"/>
          <p14:tracePt t="39950" x="3292475" y="4816475"/>
          <p14:tracePt t="39959" x="3292475" y="4792663"/>
          <p14:tracePt t="39968" x="3292475" y="4768850"/>
          <p14:tracePt t="39975" x="3292475" y="4745038"/>
          <p14:tracePt t="39983" x="3292475" y="4713288"/>
          <p14:tracePt t="39991" x="3292475" y="4689475"/>
          <p14:tracePt t="39999" x="3292475" y="4657725"/>
          <p14:tracePt t="40007" x="3292475" y="4624388"/>
          <p14:tracePt t="40016" x="3300413" y="4600575"/>
          <p14:tracePt t="40023" x="3300413" y="4576763"/>
          <p14:tracePt t="40031" x="3316288" y="4552950"/>
          <p14:tracePt t="40039" x="3340100" y="4521200"/>
          <p14:tracePt t="40047" x="3348038" y="4505325"/>
          <p14:tracePt t="40055" x="3363913" y="4489450"/>
          <p14:tracePt t="40063" x="3387725" y="4465638"/>
          <p14:tracePt t="40071" x="3411538" y="4457700"/>
          <p14:tracePt t="40079" x="3427413" y="4441825"/>
          <p14:tracePt t="40087" x="3443288" y="4433888"/>
          <p14:tracePt t="40095" x="3459163" y="4433888"/>
          <p14:tracePt t="40103" x="3476625" y="4425950"/>
          <p14:tracePt t="40111" x="3484563" y="4418013"/>
          <p14:tracePt t="40119" x="3492500" y="4418013"/>
          <p14:tracePt t="40127" x="3500438" y="4418013"/>
          <p14:tracePt t="40143" x="3508375" y="4418013"/>
          <p14:tracePt t="40239" x="3500438" y="4418013"/>
          <p14:tracePt t="40247" x="3492500" y="4418013"/>
          <p14:tracePt t="40255" x="3484563" y="4418013"/>
          <p14:tracePt t="40263" x="3467100" y="4418013"/>
          <p14:tracePt t="40271" x="3451225" y="4418013"/>
          <p14:tracePt t="40279" x="3427413" y="4418013"/>
          <p14:tracePt t="40287" x="3403600" y="4418013"/>
          <p14:tracePt t="40295" x="3379788" y="4418013"/>
          <p14:tracePt t="40303" x="3348038" y="4418013"/>
          <p14:tracePt t="40311" x="3324225" y="4410075"/>
          <p14:tracePt t="40319" x="3276600" y="4386263"/>
          <p14:tracePt t="40327" x="3228975" y="4362450"/>
          <p14:tracePt t="40335" x="3173413" y="4346575"/>
          <p14:tracePt t="40343" x="3125788" y="4322763"/>
          <p14:tracePt t="40351" x="3068638" y="4291013"/>
          <p14:tracePt t="40359" x="3005138" y="4265613"/>
          <p14:tracePt t="40367" x="2933700" y="4217988"/>
          <p14:tracePt t="40375" x="2846388" y="4178300"/>
          <p14:tracePt t="40383" x="2767013" y="4122738"/>
          <p14:tracePt t="40391" x="2686050" y="4083050"/>
          <p14:tracePt t="40399" x="2606675" y="4027488"/>
          <p14:tracePt t="40407" x="2535238" y="3995738"/>
          <p14:tracePt t="40415" x="2463800" y="3948113"/>
          <p14:tracePt t="40423" x="2384425" y="3906838"/>
          <p14:tracePt t="40431" x="2319338" y="3867150"/>
          <p14:tracePt t="40439" x="2255838" y="3819525"/>
          <p14:tracePt t="40447" x="2208213" y="3787775"/>
          <p14:tracePt t="40455" x="2168525" y="3763963"/>
          <p14:tracePt t="40463" x="2120900" y="3732213"/>
          <p14:tracePt t="40470" x="2089150" y="3700463"/>
          <p14:tracePt t="40479" x="2049463" y="3668713"/>
          <p14:tracePt t="40486" x="2025650" y="3652838"/>
          <p14:tracePt t="40495" x="2000250" y="3621088"/>
          <p14:tracePt t="40503" x="1968500" y="3595688"/>
          <p14:tracePt t="40511" x="1960563" y="3579813"/>
          <p14:tracePt t="40519" x="1944688" y="3563938"/>
          <p14:tracePt t="40527" x="1944688" y="3548063"/>
          <p14:tracePt t="40534" x="1928813" y="3524250"/>
          <p14:tracePt t="40543" x="1920875" y="3508375"/>
          <p14:tracePt t="40551" x="1920875" y="3492500"/>
          <p14:tracePt t="40559" x="1912938" y="3484563"/>
          <p14:tracePt t="40567" x="1912938" y="3468688"/>
          <p14:tracePt t="40575" x="1905000" y="3460750"/>
          <p14:tracePt t="40583" x="1897063" y="3444875"/>
          <p14:tracePt t="40591" x="1889125" y="3429000"/>
          <p14:tracePt t="40599" x="1881188" y="3421063"/>
          <p14:tracePt t="40607" x="1873250" y="3413125"/>
          <p14:tracePt t="40615" x="1865313" y="3405188"/>
          <p14:tracePt t="40623" x="1857375" y="3397250"/>
          <p14:tracePt t="40639" x="1849438" y="3397250"/>
          <p14:tracePt t="40679" x="1857375" y="3397250"/>
          <p14:tracePt t="40687" x="1873250" y="3405188"/>
          <p14:tracePt t="40694" x="1905000" y="3436938"/>
          <p14:tracePt t="40703" x="1936750" y="3468688"/>
          <p14:tracePt t="40711" x="1984375" y="3508375"/>
          <p14:tracePt t="40719" x="2025650" y="3548063"/>
          <p14:tracePt t="40727" x="2089150" y="3579813"/>
          <p14:tracePt t="40734" x="2136775" y="3629025"/>
          <p14:tracePt t="40742" x="2192338" y="3668713"/>
          <p14:tracePt t="40751" x="2263775" y="3708400"/>
          <p14:tracePt t="40759" x="2319338" y="3748088"/>
          <p14:tracePt t="40768" x="2392363" y="3779838"/>
          <p14:tracePt t="40774" x="2447925" y="3811588"/>
          <p14:tracePt t="40782" x="2503488" y="3843338"/>
          <p14:tracePt t="40791" x="2543175" y="3859213"/>
          <p14:tracePt t="40798" x="2566988" y="3875088"/>
          <p14:tracePt t="40807" x="2582863" y="3883025"/>
          <p14:tracePt t="40879" x="2566988" y="3875088"/>
          <p14:tracePt t="40887" x="2551113" y="3867150"/>
          <p14:tracePt t="40894" x="2535238" y="3851275"/>
          <p14:tracePt t="40903" x="2519363" y="3843338"/>
          <p14:tracePt t="40911" x="2495550" y="3827463"/>
          <p14:tracePt t="40919" x="2479675" y="3819525"/>
          <p14:tracePt t="40927" x="2471738" y="3803650"/>
          <p14:tracePt t="40934" x="2447925" y="3795713"/>
          <p14:tracePt t="40943" x="2432050" y="3771900"/>
          <p14:tracePt t="40951" x="2416175" y="3763963"/>
          <p14:tracePt t="40959" x="2392363" y="3740150"/>
          <p14:tracePt t="40967" x="2366963" y="3732213"/>
          <p14:tracePt t="40975" x="2343150" y="3716338"/>
          <p14:tracePt t="40983" x="2327275" y="3700463"/>
          <p14:tracePt t="40991" x="2303463" y="3684588"/>
          <p14:tracePt t="40999" x="2279650" y="3668713"/>
          <p14:tracePt t="41007" x="2263775" y="3652838"/>
          <p14:tracePt t="41015" x="2239963" y="3636963"/>
          <p14:tracePt t="41023" x="2216150" y="3629025"/>
          <p14:tracePt t="41031" x="2192338" y="3613150"/>
          <p14:tracePt t="41039" x="2192338" y="3595688"/>
          <p14:tracePt t="41047" x="2176463" y="3579813"/>
          <p14:tracePt t="41055" x="2168525" y="3556000"/>
          <p14:tracePt t="41062" x="2168525" y="3548063"/>
          <p14:tracePt t="41071" x="2160588" y="3540125"/>
          <p14:tracePt t="41078" x="2160588" y="3524250"/>
          <p14:tracePt t="41095" x="2160588" y="3516313"/>
          <p14:tracePt t="41103" x="2168525" y="3516313"/>
          <p14:tracePt t="41111" x="2184400" y="3508375"/>
          <p14:tracePt t="41119" x="2200275" y="3500438"/>
          <p14:tracePt t="41127" x="2208213" y="3500438"/>
          <p14:tracePt t="41135" x="2224088" y="3500438"/>
          <p14:tracePt t="41143" x="2239963" y="3500438"/>
          <p14:tracePt t="41150" x="2247900" y="3492500"/>
          <p14:tracePt t="41159" x="2263775" y="3492500"/>
          <p14:tracePt t="41167" x="2271713" y="3492500"/>
          <p14:tracePt t="41174" x="2287588" y="3492500"/>
          <p14:tracePt t="41191" x="2295525" y="3492500"/>
          <p14:tracePt t="41199" x="2303463" y="3492500"/>
          <p14:tracePt t="41215" x="2311400" y="3500438"/>
          <p14:tracePt t="41223" x="2311400" y="3508375"/>
          <p14:tracePt t="41230" x="2311400" y="3516313"/>
          <p14:tracePt t="41239" x="2311400" y="3532188"/>
          <p14:tracePt t="41255" x="2311400" y="3540125"/>
          <p14:tracePt t="41262" x="2311400" y="3548063"/>
          <p14:tracePt t="41271" x="2311400" y="3556000"/>
          <p14:tracePt t="41279" x="2311400" y="3563938"/>
          <p14:tracePt t="41295" x="2311400" y="3571875"/>
          <p14:tracePt t="41303" x="2303463" y="3571875"/>
          <p14:tracePt t="41311" x="2295525" y="3571875"/>
          <p14:tracePt t="41319" x="2287588" y="3571875"/>
          <p14:tracePt t="41334" x="2279650" y="3579813"/>
          <p14:tracePt t="41343" x="2271713" y="3579813"/>
          <p14:tracePt t="41359" x="2263775" y="3579813"/>
          <p14:tracePt t="41407" x="2255838" y="3579813"/>
          <p14:tracePt t="41455" x="2255838" y="3571875"/>
          <p14:tracePt t="41471" x="2255838" y="3563938"/>
          <p14:tracePt t="41478" x="2255838" y="3556000"/>
          <p14:tracePt t="41487" x="2255838" y="3548063"/>
          <p14:tracePt t="41495" x="2255838" y="3532188"/>
          <p14:tracePt t="41503" x="2255838" y="3524250"/>
          <p14:tracePt t="41510" x="2263775" y="3516313"/>
          <p14:tracePt t="41519" x="2263775" y="3500438"/>
          <p14:tracePt t="41527" x="2271713" y="3492500"/>
          <p14:tracePt t="41534" x="2279650" y="3484563"/>
          <p14:tracePt t="41543" x="2287588" y="3476625"/>
          <p14:tracePt t="41551" x="2295525" y="3468688"/>
          <p14:tracePt t="41559" x="2303463" y="3468688"/>
          <p14:tracePt t="41567" x="2311400" y="3460750"/>
          <p14:tracePt t="41575" x="2319338" y="3460750"/>
          <p14:tracePt t="41591" x="2327275" y="3460750"/>
          <p14:tracePt t="41598" x="2335213" y="3460750"/>
          <p14:tracePt t="41615" x="2343150" y="3460750"/>
          <p14:tracePt t="41623" x="2351088" y="3460750"/>
          <p14:tracePt t="41639" x="2366963" y="3460750"/>
          <p14:tracePt t="41655" x="2374900" y="3460750"/>
          <p14:tracePt t="41671" x="2384425" y="3460750"/>
          <p14:tracePt t="41695" x="2392363" y="3460750"/>
          <p14:tracePt t="41702" x="2392363" y="3468688"/>
          <p14:tracePt t="41711" x="2400300" y="3476625"/>
          <p14:tracePt t="41718" x="2408238" y="3484563"/>
          <p14:tracePt t="41727" x="2408238" y="3492500"/>
          <p14:tracePt t="41734" x="2416175" y="3500438"/>
          <p14:tracePt t="41743" x="2424113" y="3524250"/>
          <p14:tracePt t="41751" x="2432050" y="3524250"/>
          <p14:tracePt t="41758" x="2432050" y="3532188"/>
          <p14:tracePt t="41768" x="2439988" y="3548063"/>
          <p14:tracePt t="41774" x="2447925" y="3563938"/>
          <p14:tracePt t="41791" x="2447925" y="3579813"/>
          <p14:tracePt t="41798" x="2447925" y="3587750"/>
          <p14:tracePt t="41807" x="2455863" y="3595688"/>
          <p14:tracePt t="41823" x="2455863" y="3605213"/>
          <p14:tracePt t="41847" x="2463800" y="3613150"/>
          <p14:tracePt t="41951" x="2463800" y="3621088"/>
          <p14:tracePt t="41959" x="2463800" y="3629025"/>
          <p14:tracePt t="41975" x="2455863" y="3629025"/>
          <p14:tracePt t="41991" x="2447925" y="3636963"/>
          <p14:tracePt t="42015" x="2439988" y="3644900"/>
          <p14:tracePt t="42023" x="2432050" y="3644900"/>
          <p14:tracePt t="42031" x="2424113" y="3644900"/>
          <p14:tracePt t="42046" x="2416175" y="3644900"/>
          <p14:tracePt t="42055" x="2408238" y="3652838"/>
          <p14:tracePt t="42063" x="2400300" y="3652838"/>
          <p14:tracePt t="42070" x="2392363" y="3660775"/>
          <p14:tracePt t="42087" x="2384425" y="3660775"/>
          <p14:tracePt t="42094" x="2374900" y="3660775"/>
          <p14:tracePt t="42103" x="2366963" y="3668713"/>
          <p14:tracePt t="42110" x="2359025" y="3668713"/>
          <p14:tracePt t="42118" x="2351088" y="3676650"/>
          <p14:tracePt t="42127" x="2335213" y="3676650"/>
          <p14:tracePt t="42143" x="2327275" y="3676650"/>
          <p14:tracePt t="42151" x="2311400" y="3676650"/>
          <p14:tracePt t="42167" x="2295525" y="3676650"/>
          <p14:tracePt t="42183" x="2287588" y="3676650"/>
          <p14:tracePt t="42199" x="2279650" y="3676650"/>
          <p14:tracePt t="42215" x="2271713" y="3676650"/>
          <p14:tracePt t="42231" x="2263775" y="3676650"/>
          <p14:tracePt t="42247" x="2255838" y="3676650"/>
          <p14:tracePt t="42287" x="2247900" y="3676650"/>
          <p14:tracePt t="42295" x="2239963" y="3676650"/>
          <p14:tracePt t="42311" x="2232025" y="3676650"/>
          <p14:tracePt t="42335" x="2224088" y="3676650"/>
          <p14:tracePt t="42350" x="2224088" y="3668713"/>
          <p14:tracePt t="42367" x="2216150" y="3668713"/>
          <p14:tracePt t="42375" x="2200275" y="3668713"/>
          <p14:tracePt t="42382" x="2200275" y="3660775"/>
          <p14:tracePt t="42391" x="2192338" y="3660775"/>
          <p14:tracePt t="42399" x="2184400" y="3660775"/>
          <p14:tracePt t="42407" x="2184400" y="3652838"/>
          <p14:tracePt t="42415" x="2176463" y="3644900"/>
          <p14:tracePt t="42431" x="2168525" y="3644900"/>
          <p14:tracePt t="42439" x="2168525" y="3636963"/>
          <p14:tracePt t="42447" x="2152650" y="3636963"/>
          <p14:tracePt t="42455" x="2152650" y="3629025"/>
          <p14:tracePt t="42463" x="2144713" y="3621088"/>
          <p14:tracePt t="42479" x="2144713" y="3613150"/>
          <p14:tracePt t="42487" x="2136775" y="3613150"/>
          <p14:tracePt t="42495" x="2136775" y="3605213"/>
          <p14:tracePt t="42511" x="2136775" y="3595688"/>
          <p14:tracePt t="42519" x="2128838" y="3595688"/>
          <p14:tracePt t="42527" x="2128838" y="3587750"/>
          <p14:tracePt t="42551" x="2128838" y="3579813"/>
          <p14:tracePt t="42567" x="2128838" y="3571875"/>
          <p14:tracePt t="42584" x="2120900" y="3571875"/>
          <p14:tracePt t="42592" x="2120900" y="3563938"/>
          <p14:tracePt t="42615" x="2120900" y="3556000"/>
          <p14:tracePt t="42623" x="2120900" y="3548063"/>
          <p14:tracePt t="42639" x="2120900" y="3540125"/>
          <p14:tracePt t="42663" x="2120900" y="3532188"/>
          <p14:tracePt t="42679" x="2120900" y="3524250"/>
          <p14:tracePt t="42695" x="2120900" y="3516313"/>
          <p14:tracePt t="42727" x="2120900" y="3508375"/>
          <p14:tracePt t="42743" x="2128838" y="3508375"/>
          <p14:tracePt t="42767" x="2136775" y="3508375"/>
          <p14:tracePt t="42775" x="2136775" y="3500438"/>
          <p14:tracePt t="42799" x="2144713" y="3500438"/>
          <p14:tracePt t="42823" x="2144713" y="3492500"/>
          <p14:tracePt t="42831" x="2152650" y="3492500"/>
          <p14:tracePt t="42847" x="2152650" y="3484563"/>
          <p14:tracePt t="42863" x="2160588" y="3484563"/>
          <p14:tracePt t="42879" x="2168525" y="3484563"/>
          <p14:tracePt t="42903" x="2168525" y="3476625"/>
          <p14:tracePt t="42911" x="2176463" y="3476625"/>
          <p14:tracePt t="42935" x="2184400" y="3476625"/>
          <p14:tracePt t="42975" x="2192338" y="3476625"/>
          <p14:tracePt t="43015" x="2200275" y="3468688"/>
          <p14:tracePt t="43047" x="2208213" y="3468688"/>
          <p14:tracePt t="43144" x="2216150" y="3468688"/>
          <p14:tracePt t="43199" x="2224088" y="3468688"/>
          <p14:tracePt t="43215" x="2224088" y="3460750"/>
          <p14:tracePt t="43287" x="2232025" y="3460750"/>
          <p14:tracePt t="43399" x="2239963" y="3460750"/>
          <p14:tracePt t="43511" x="2247900" y="3460750"/>
          <p14:tracePt t="43535" x="2255838" y="3460750"/>
          <p14:tracePt t="43567" x="2263775" y="3468688"/>
          <p14:tracePt t="43575" x="2271713" y="3468688"/>
          <p14:tracePt t="43591" x="2279650" y="3468688"/>
          <p14:tracePt t="43615" x="2287588" y="3468688"/>
          <p14:tracePt t="43751" x="2295525" y="3468688"/>
          <p14:tracePt t="43823" x="2295525" y="3476625"/>
          <p14:tracePt t="43839" x="2303463" y="3476625"/>
          <p14:tracePt t="43855" x="2303463" y="3484563"/>
          <p14:tracePt t="43863" x="2311400" y="3484563"/>
          <p14:tracePt t="43871" x="2319338" y="3492500"/>
          <p14:tracePt t="43879" x="2327275" y="3500438"/>
          <p14:tracePt t="43901" x="2335213" y="3508375"/>
          <p14:tracePt t="43902" x="2335213" y="3516313"/>
          <p14:tracePt t="43911" x="2343150" y="3524250"/>
          <p14:tracePt t="43919" x="2351088" y="3532188"/>
          <p14:tracePt t="43935" x="2359025" y="3532188"/>
          <p14:tracePt t="43943" x="2359025" y="3540125"/>
          <p14:tracePt t="43967" x="2366963" y="3540125"/>
          <p14:tracePt t="45128" x="2374900" y="3548063"/>
          <p14:tracePt t="45143" x="2374900" y="3556000"/>
          <p14:tracePt t="45151" x="2384425" y="3563938"/>
          <p14:tracePt t="45166" x="2384425" y="3571875"/>
          <p14:tracePt t="45175" x="2392363" y="3571875"/>
          <p14:tracePt t="45207" x="2392363" y="3579813"/>
          <p14:tracePt t="45439" x="2392363" y="3587750"/>
          <p14:tracePt t="45447" x="2392363" y="3595688"/>
          <p14:tracePt t="45454" x="2400300" y="3595688"/>
          <p14:tracePt t="45463" x="2400300" y="3605213"/>
          <p14:tracePt t="45487" x="2408238" y="3613150"/>
          <p14:tracePt t="45511" x="2408238" y="3621088"/>
          <p14:tracePt t="45527" x="2416175" y="3621088"/>
          <p14:tracePt t="45551" x="2416175" y="3629025"/>
          <p14:tracePt t="45566" x="2416175" y="3636963"/>
          <p14:tracePt t="45583" x="2424113" y="3652838"/>
          <p14:tracePt t="45591" x="2424113" y="3660775"/>
          <p14:tracePt t="45599" x="2432050" y="3668713"/>
          <p14:tracePt t="45607" x="2432050" y="3676650"/>
          <p14:tracePt t="45615" x="2439988" y="3684588"/>
          <p14:tracePt t="45623" x="2439988" y="3692525"/>
          <p14:tracePt t="45631" x="2447925" y="3708400"/>
          <p14:tracePt t="45640" x="2447925" y="3716338"/>
          <p14:tracePt t="45647" x="2455863" y="3732213"/>
          <p14:tracePt t="45663" x="2455863" y="3748088"/>
          <p14:tracePt t="45671" x="2471738" y="3756025"/>
          <p14:tracePt t="45679" x="2479675" y="3771900"/>
          <p14:tracePt t="45695" x="2479675" y="3779838"/>
          <p14:tracePt t="45703" x="2487613" y="3779838"/>
          <p14:tracePt t="45718" x="2487613" y="3787775"/>
          <p14:tracePt t="45734" x="2487613" y="3795713"/>
          <p14:tracePt t="45743" x="2495550" y="3795713"/>
          <p14:tracePt t="45959" x="2495550" y="3803650"/>
          <p14:tracePt t="45966" x="2503488" y="3803650"/>
          <p14:tracePt t="45975" x="2511425" y="3811588"/>
          <p14:tracePt t="45983" x="2511425" y="3819525"/>
          <p14:tracePt t="45999" x="2519363" y="3827463"/>
          <p14:tracePt t="46103" x="2527300" y="3827463"/>
          <p14:tracePt t="46303" x="2535238" y="3827463"/>
          <p14:tracePt t="46311" x="2543175" y="3843338"/>
          <p14:tracePt t="46327" x="2551113" y="3843338"/>
          <p14:tracePt t="46335" x="2551113" y="3851275"/>
          <p14:tracePt t="46350" x="2559050" y="3851275"/>
          <p14:tracePt t="46359" x="2559050" y="3859213"/>
          <p14:tracePt t="46366" x="2566988" y="3859213"/>
          <p14:tracePt t="46375" x="2574925" y="3859213"/>
          <p14:tracePt t="46391" x="2574925" y="3867150"/>
          <p14:tracePt t="46399" x="2582863" y="3867150"/>
          <p14:tracePt t="46407" x="2590800" y="3867150"/>
          <p14:tracePt t="46415" x="2590800" y="3875088"/>
          <p14:tracePt t="46423" x="2598738" y="3875088"/>
          <p14:tracePt t="46431" x="2606675" y="3883025"/>
          <p14:tracePt t="46439" x="2614613" y="3883025"/>
          <p14:tracePt t="46447" x="2614613" y="3890963"/>
          <p14:tracePt t="46455" x="2630488" y="3890963"/>
          <p14:tracePt t="46471" x="2638425" y="3898900"/>
          <p14:tracePt t="46487" x="2646363" y="3898900"/>
          <p14:tracePt t="46511" x="2646363" y="3906838"/>
          <p14:tracePt t="46567" x="2654300" y="3914775"/>
          <p14:tracePt t="46575" x="2662238" y="3914775"/>
          <p14:tracePt t="46583" x="2662238" y="3922713"/>
          <p14:tracePt t="46591" x="2678113" y="3930650"/>
          <p14:tracePt t="46599" x="2678113" y="3938588"/>
          <p14:tracePt t="46607" x="2686050" y="3938588"/>
          <p14:tracePt t="46614" x="2693988" y="3956050"/>
          <p14:tracePt t="46623" x="2701925" y="3963988"/>
          <p14:tracePt t="46631" x="2701925" y="3971925"/>
          <p14:tracePt t="46639" x="2709863" y="3971925"/>
          <p14:tracePt t="46646" x="2709863" y="3979863"/>
          <p14:tracePt t="46655" x="2717800" y="3979863"/>
          <p14:tracePt t="46663" x="2725738" y="3987800"/>
          <p14:tracePt t="47367" x="2733675" y="3987800"/>
          <p14:tracePt t="47375" x="2733675" y="4003675"/>
          <p14:tracePt t="47391" x="2741613" y="4003675"/>
          <p14:tracePt t="47415" x="2741613" y="4011613"/>
          <p14:tracePt t="47431" x="2751138" y="4011613"/>
          <p14:tracePt t="47439" x="2759075" y="4011613"/>
          <p14:tracePt t="47511" x="2767013" y="4011613"/>
          <p14:tracePt t="47583" x="2767013" y="4019550"/>
          <p14:tracePt t="47607" x="2774950" y="4019550"/>
          <p14:tracePt t="47615" x="2782888" y="4019550"/>
          <p14:tracePt t="47623" x="2782888" y="4035425"/>
          <p14:tracePt t="47631" x="2790825" y="4035425"/>
          <p14:tracePt t="47639" x="2798763" y="4035425"/>
          <p14:tracePt t="47647" x="2806700" y="4043363"/>
          <p14:tracePt t="47663" x="2814638" y="4051300"/>
          <p14:tracePt t="47671" x="2814638" y="4059238"/>
          <p14:tracePt t="47679" x="2822575" y="4059238"/>
          <p14:tracePt t="47687" x="2830513" y="4067175"/>
          <p14:tracePt t="47695" x="2838450" y="4067175"/>
          <p14:tracePt t="47703" x="2838450" y="4075113"/>
          <p14:tracePt t="47711" x="2846388" y="4075113"/>
          <p14:tracePt t="47743" x="2854325" y="4083050"/>
          <p14:tracePt t="49095" x="2854325" y="4075113"/>
          <p14:tracePt t="51079" x="2830513" y="4059238"/>
          <p14:tracePt t="51087" x="2814638" y="4043363"/>
          <p14:tracePt t="51095" x="2790825" y="4019550"/>
          <p14:tracePt t="51103" x="2767013" y="4003675"/>
          <p14:tracePt t="51111" x="2725738" y="3979863"/>
          <p14:tracePt t="51119" x="2701925" y="3971925"/>
          <p14:tracePt t="51126" x="2662238" y="3948113"/>
          <p14:tracePt t="51135" x="2614613" y="3914775"/>
          <p14:tracePt t="51143" x="2574925" y="3883025"/>
          <p14:tracePt t="51151" x="2527300" y="3867150"/>
          <p14:tracePt t="51159" x="2487613" y="3835400"/>
          <p14:tracePt t="51166" x="2455863" y="3819525"/>
          <p14:tracePt t="51175" x="2432050" y="3811588"/>
          <p14:tracePt t="51184" x="2400300" y="3795713"/>
          <p14:tracePt t="51191" x="2384425" y="3787775"/>
          <p14:tracePt t="51199" x="2366963" y="3771900"/>
          <p14:tracePt t="51207" x="2351088" y="3763963"/>
          <p14:tracePt t="51215" x="2343150" y="3763963"/>
          <p14:tracePt t="51223" x="2327275" y="3756025"/>
          <p14:tracePt t="51231" x="2319338" y="3748088"/>
          <p14:tracePt t="51239" x="2303463" y="3740150"/>
          <p14:tracePt t="51247" x="2287588" y="3732213"/>
          <p14:tracePt t="51255" x="2279650" y="3732213"/>
          <p14:tracePt t="51263" x="2271713" y="3724275"/>
          <p14:tracePt t="51270" x="2263775" y="3716338"/>
          <p14:tracePt t="51279" x="2255838" y="3716338"/>
          <p14:tracePt t="51287" x="2239963" y="3716338"/>
          <p14:tracePt t="51303" x="2232025" y="3708400"/>
          <p14:tracePt t="51311" x="2224088" y="3708400"/>
          <p14:tracePt t="51318" x="2216150" y="3700463"/>
          <p14:tracePt t="51327" x="2200275" y="3692525"/>
          <p14:tracePt t="51335" x="2184400" y="3692525"/>
          <p14:tracePt t="51343" x="2184400" y="3684588"/>
          <p14:tracePt t="51351" x="2160588" y="3676650"/>
          <p14:tracePt t="51359" x="2144713" y="3668713"/>
          <p14:tracePt t="51366" x="2120900" y="3652838"/>
          <p14:tracePt t="51375" x="2097088" y="3652838"/>
          <p14:tracePt t="51383" x="2081213" y="3644900"/>
          <p14:tracePt t="51391" x="2057400" y="3629025"/>
          <p14:tracePt t="51399" x="2041525" y="3621088"/>
          <p14:tracePt t="51407" x="2025650" y="3613150"/>
          <p14:tracePt t="51415" x="2008188" y="3605213"/>
          <p14:tracePt t="51431" x="2000250" y="3605213"/>
          <p14:tracePt t="51439" x="1992313" y="3605213"/>
          <p14:tracePt t="51551" x="2000250" y="3605213"/>
          <p14:tracePt t="51559" x="2008188" y="3605213"/>
          <p14:tracePt t="51566" x="2017713" y="3605213"/>
          <p14:tracePt t="51575" x="2025650" y="3605213"/>
          <p14:tracePt t="51583" x="2041525" y="3605213"/>
          <p14:tracePt t="51591" x="2065338" y="3605213"/>
          <p14:tracePt t="51598" x="2073275" y="3605213"/>
          <p14:tracePt t="51607" x="2089150" y="3605213"/>
          <p14:tracePt t="51615" x="2112963" y="3605213"/>
          <p14:tracePt t="51623" x="2128838" y="3605213"/>
          <p14:tracePt t="51631" x="2152650" y="3605213"/>
          <p14:tracePt t="51639" x="2168525" y="3605213"/>
          <p14:tracePt t="51646" x="2208213" y="3605213"/>
          <p14:tracePt t="51655" x="2232025" y="3605213"/>
          <p14:tracePt t="51663" x="2255838" y="3605213"/>
          <p14:tracePt t="51671" x="2279650" y="3605213"/>
          <p14:tracePt t="51679" x="2311400" y="3605213"/>
          <p14:tracePt t="51687" x="2335213" y="3605213"/>
          <p14:tracePt t="51695" x="2351088" y="3613150"/>
          <p14:tracePt t="51703" x="2366963" y="3613150"/>
          <p14:tracePt t="51711" x="2374900" y="3613150"/>
          <p14:tracePt t="51719" x="2384425" y="3613150"/>
          <p14:tracePt t="51727" x="2400300" y="3613150"/>
          <p14:tracePt t="51743" x="2408238" y="3613150"/>
          <p14:tracePt t="51816" x="2408238" y="3621088"/>
          <p14:tracePt t="51855" x="2392363" y="3629025"/>
          <p14:tracePt t="51871" x="2374900" y="3629025"/>
          <p14:tracePt t="51879" x="2374900" y="3636963"/>
          <p14:tracePt t="51887" x="2366963" y="3636963"/>
          <p14:tracePt t="51900" x="2359025" y="3644900"/>
          <p14:tracePt t="51911" x="2351088" y="3644900"/>
          <p14:tracePt t="51918" x="2343150" y="3644900"/>
          <p14:tracePt t="51927" x="2335213" y="3644900"/>
          <p14:tracePt t="51934" x="2327275" y="3652838"/>
          <p14:tracePt t="51943" x="2311400" y="3652838"/>
          <p14:tracePt t="51951" x="2295525" y="3652838"/>
          <p14:tracePt t="51959" x="2287588" y="3652838"/>
          <p14:tracePt t="51967" x="2279650" y="3652838"/>
          <p14:tracePt t="51975" x="2271713" y="3652838"/>
          <p14:tracePt t="51984" x="2263775" y="3652838"/>
          <p14:tracePt t="51991" x="2255838" y="3652838"/>
          <p14:tracePt t="52000" x="2247900" y="3652838"/>
          <p14:tracePt t="52039" x="2232025" y="3644900"/>
          <p14:tracePt t="52055" x="2224088" y="3629025"/>
          <p14:tracePt t="52062" x="2216150" y="3621088"/>
          <p14:tracePt t="52071" x="2216150" y="3613150"/>
          <p14:tracePt t="52079" x="2208213" y="3605213"/>
          <p14:tracePt t="52087" x="2208213" y="3587750"/>
          <p14:tracePt t="52094" x="2200275" y="3571875"/>
          <p14:tracePt t="52103" x="2200275" y="3556000"/>
          <p14:tracePt t="52111" x="2200275" y="3548063"/>
          <p14:tracePt t="52119" x="2200275" y="3532188"/>
          <p14:tracePt t="52127" x="2200275" y="3524250"/>
          <p14:tracePt t="52135" x="2200275" y="3516313"/>
          <p14:tracePt t="52143" x="2200275" y="3508375"/>
          <p14:tracePt t="52167" x="2208213" y="3508375"/>
          <p14:tracePt t="52175" x="2208213" y="3500438"/>
          <p14:tracePt t="52183" x="2216150" y="3500438"/>
          <p14:tracePt t="52199" x="2224088" y="3500438"/>
          <p14:tracePt t="52215" x="2232025" y="3500438"/>
          <p14:tracePt t="52223" x="2239963" y="3492500"/>
          <p14:tracePt t="52239" x="2247900" y="3492500"/>
          <p14:tracePt t="52247" x="2255838" y="3492500"/>
          <p14:tracePt t="52271" x="2263775" y="3492500"/>
          <p14:tracePt t="52279" x="2263775" y="3484563"/>
          <p14:tracePt t="52287" x="2271713" y="3484563"/>
          <p14:tracePt t="52303" x="2279650" y="3484563"/>
          <p14:tracePt t="52327" x="2287588" y="3492500"/>
          <p14:tracePt t="52351" x="2287588" y="3500438"/>
          <p14:tracePt t="52367" x="2287588" y="3516313"/>
          <p14:tracePt t="52375" x="2295525" y="3524250"/>
          <p14:tracePt t="52383" x="2295525" y="3532188"/>
          <p14:tracePt t="52391" x="2295525" y="3540125"/>
          <p14:tracePt t="52399" x="2295525" y="3556000"/>
          <p14:tracePt t="52406" x="2303463" y="3563938"/>
          <p14:tracePt t="52415" x="2303463" y="3579813"/>
          <p14:tracePt t="52423" x="2303463" y="3595688"/>
          <p14:tracePt t="52431" x="2311400" y="3613150"/>
          <p14:tracePt t="52439" x="2311400" y="3629025"/>
          <p14:tracePt t="52447" x="2311400" y="3636963"/>
          <p14:tracePt t="52455" x="2319338" y="3652838"/>
          <p14:tracePt t="52463" x="2327275" y="3668713"/>
          <p14:tracePt t="52479" x="2335213" y="3684588"/>
          <p14:tracePt t="52487" x="2343150" y="3692525"/>
          <p14:tracePt t="52495" x="2343150" y="3700463"/>
          <p14:tracePt t="52503" x="2343150" y="3708400"/>
          <p14:tracePt t="52511" x="2351088" y="3716338"/>
          <p14:tracePt t="52518" x="2359025" y="3724275"/>
          <p14:tracePt t="52527" x="2374900" y="3732213"/>
          <p14:tracePt t="52534" x="2384425" y="3748088"/>
          <p14:tracePt t="52542" x="2392363" y="3748088"/>
          <p14:tracePt t="52551" x="2416175" y="3763963"/>
          <p14:tracePt t="52558" x="2432050" y="3771900"/>
          <p14:tracePt t="52567" x="2455863" y="3787775"/>
          <p14:tracePt t="52574" x="2487613" y="3803650"/>
          <p14:tracePt t="52583" x="2527300" y="3819525"/>
          <p14:tracePt t="52590" x="2574925" y="3843338"/>
          <p14:tracePt t="52598" x="2622550" y="3851275"/>
          <p14:tracePt t="52607" x="2678113" y="3883025"/>
          <p14:tracePt t="52614" x="2733675" y="3906838"/>
          <p14:tracePt t="52623" x="2806700" y="3922713"/>
          <p14:tracePt t="52630" x="2862263" y="3948113"/>
          <p14:tracePt t="52639" x="2925763" y="3971925"/>
          <p14:tracePt t="52647" x="2989263" y="3995738"/>
          <p14:tracePt t="52655" x="3060700" y="4019550"/>
          <p14:tracePt t="52662" x="3125788" y="4043363"/>
          <p14:tracePt t="52671" x="3197225" y="4059238"/>
          <p14:tracePt t="52679" x="3252788" y="4075113"/>
          <p14:tracePt t="52686" x="3324225" y="4114800"/>
          <p14:tracePt t="52694" x="3371850" y="4130675"/>
          <p14:tracePt t="52702" x="3435350" y="4146550"/>
          <p14:tracePt t="52710" x="3476625" y="4162425"/>
          <p14:tracePt t="52718" x="3524250" y="4170363"/>
          <p14:tracePt t="52726" x="3556000" y="4186238"/>
          <p14:tracePt t="52734" x="3571875" y="4194175"/>
          <p14:tracePt t="52742" x="3587750" y="4194175"/>
          <p14:tracePt t="52750" x="3595688" y="4202113"/>
          <p14:tracePt t="53055" x="3587750" y="4202113"/>
          <p14:tracePt t="53063" x="3587750" y="4210050"/>
          <p14:tracePt t="53087" x="3587750" y="4217988"/>
          <p14:tracePt t="53094" x="3587750" y="4225925"/>
          <p14:tracePt t="53102" x="3587750" y="4233863"/>
          <p14:tracePt t="53110" x="3587750" y="4241800"/>
          <p14:tracePt t="53118" x="3587750" y="4257675"/>
          <p14:tracePt t="53126" x="3595688" y="4281488"/>
          <p14:tracePt t="53134" x="3611563" y="4298950"/>
          <p14:tracePt t="53142" x="3611563" y="4314825"/>
          <p14:tracePt t="53150" x="3619500" y="4330700"/>
          <p14:tracePt t="53159" x="3635375" y="4346575"/>
          <p14:tracePt t="53166" x="3635375" y="4370388"/>
          <p14:tracePt t="53175" x="3651250" y="4378325"/>
          <p14:tracePt t="53183" x="3659188" y="4386263"/>
          <p14:tracePt t="53191" x="3667125" y="4402138"/>
          <p14:tracePt t="53198" x="3675063" y="4410075"/>
          <p14:tracePt t="53206" x="3675063" y="4425950"/>
          <p14:tracePt t="53215" x="3683000" y="4441825"/>
          <p14:tracePt t="53223" x="3690938" y="4457700"/>
          <p14:tracePt t="53230" x="3698875" y="4465638"/>
          <p14:tracePt t="53238" x="3706813" y="4481513"/>
          <p14:tracePt t="53246" x="3714750" y="4497388"/>
          <p14:tracePt t="53254" x="3714750" y="4505325"/>
          <p14:tracePt t="53263" x="3714750" y="4521200"/>
          <p14:tracePt t="53270" x="3722688" y="4537075"/>
          <p14:tracePt t="53279" x="3722688" y="4545013"/>
          <p14:tracePt t="53286" x="3722688" y="4560888"/>
          <p14:tracePt t="53294" x="3722688" y="4576763"/>
          <p14:tracePt t="53302" x="3722688" y="4592638"/>
          <p14:tracePt t="53311" x="3722688" y="4608513"/>
          <p14:tracePt t="53318" x="3722688" y="4616450"/>
          <p14:tracePt t="53327" x="3706813" y="4633913"/>
          <p14:tracePt t="53334" x="3698875" y="4649788"/>
          <p14:tracePt t="53343" x="3675063" y="4657725"/>
          <p14:tracePt t="53350" x="3667125" y="4673600"/>
          <p14:tracePt t="53359" x="3651250" y="4673600"/>
          <p14:tracePt t="53366" x="3635375" y="4673600"/>
          <p14:tracePt t="53375" x="3611563" y="4681538"/>
          <p14:tracePt t="53383" x="3595688" y="4681538"/>
          <p14:tracePt t="53391" x="3571875" y="4681538"/>
          <p14:tracePt t="53399" x="3540125" y="4681538"/>
          <p14:tracePt t="53407" x="3516313" y="4681538"/>
          <p14:tracePt t="53415" x="3508375" y="4665663"/>
          <p14:tracePt t="53423" x="3492500" y="4657725"/>
          <p14:tracePt t="53430" x="3467100" y="4657725"/>
          <p14:tracePt t="53447" x="3459163" y="4657725"/>
          <p14:tracePt t="53455" x="3459163" y="4649788"/>
          <p14:tracePt t="53471" x="3459163" y="4641850"/>
          <p14:tracePt t="53495" x="3459163" y="4633913"/>
          <p14:tracePt t="53599" x="3467100" y="4633913"/>
          <p14:tracePt t="53615" x="3476625" y="4633913"/>
          <p14:tracePt t="53631" x="3492500" y="4633913"/>
          <p14:tracePt t="53647" x="3500438" y="4633913"/>
          <p14:tracePt t="53655" x="3516313" y="4633913"/>
          <p14:tracePt t="53663" x="3524250" y="4633913"/>
          <p14:tracePt t="53671" x="3548063" y="4633913"/>
          <p14:tracePt t="53679" x="3571875" y="4633913"/>
          <p14:tracePt t="53686" x="3595688" y="4633913"/>
          <p14:tracePt t="53695" x="3635375" y="4641850"/>
          <p14:tracePt t="53703" x="3667125" y="4641850"/>
          <p14:tracePt t="53711" x="3714750" y="4649788"/>
          <p14:tracePt t="53718" x="3754438" y="4649788"/>
          <p14:tracePt t="53727" x="3802063" y="4649788"/>
          <p14:tracePt t="53734" x="3833813" y="4649788"/>
          <p14:tracePt t="53743" x="3883025" y="4641850"/>
          <p14:tracePt t="53751" x="3906838" y="4616450"/>
          <p14:tracePt t="53759" x="3938588" y="4592638"/>
          <p14:tracePt t="53767" x="3962400" y="4568825"/>
          <p14:tracePt t="53775" x="3970338" y="4545013"/>
          <p14:tracePt t="53783" x="3986213" y="4521200"/>
          <p14:tracePt t="53791" x="3986213" y="4505325"/>
          <p14:tracePt t="53799" x="3994150" y="4489450"/>
          <p14:tracePt t="53807" x="4002088" y="4473575"/>
          <p14:tracePt t="53815" x="4002088" y="4465638"/>
          <p14:tracePt t="53823" x="4002088" y="4449763"/>
          <p14:tracePt t="53831" x="4002088" y="4433888"/>
          <p14:tracePt t="53927" x="3978275" y="4410075"/>
          <p14:tracePt t="53935" x="3922713" y="4394200"/>
          <p14:tracePt t="53943" x="3867150" y="4362450"/>
          <p14:tracePt t="53951" x="3817938" y="4330700"/>
          <p14:tracePt t="53959" x="3770313" y="4298950"/>
          <p14:tracePt t="53967" x="3730625" y="4257675"/>
          <p14:tracePt t="53975" x="3675063" y="4233863"/>
          <p14:tracePt t="53983" x="3619500" y="4217988"/>
          <p14:tracePt t="53991" x="3579813" y="4202113"/>
          <p14:tracePt t="53998" x="3524250" y="4186238"/>
          <p14:tracePt t="54007" x="3484563" y="4186238"/>
          <p14:tracePt t="54015" x="3435350" y="4170363"/>
          <p14:tracePt t="54023" x="3371850" y="4170363"/>
          <p14:tracePt t="54030" x="3308350" y="4138613"/>
          <p14:tracePt t="54039" x="3252788" y="4130675"/>
          <p14:tracePt t="54047" x="3197225" y="4130675"/>
          <p14:tracePt t="54055" x="3141663" y="4130675"/>
          <p14:tracePt t="54063" x="3100388" y="4130675"/>
          <p14:tracePt t="54071" x="3084513" y="4130675"/>
          <p14:tracePt t="54079" x="3068638" y="4130675"/>
          <p14:tracePt t="54119" x="3076575" y="4138613"/>
          <p14:tracePt t="54127" x="3084513" y="4138613"/>
          <p14:tracePt t="54135" x="3092450" y="4138613"/>
          <p14:tracePt t="54143" x="3100388" y="4138613"/>
          <p14:tracePt t="54151" x="3109913" y="4138613"/>
          <p14:tracePt t="54159" x="3117850" y="4138613"/>
          <p14:tracePt t="54167" x="3125788" y="4138613"/>
          <p14:tracePt t="54183" x="3133725" y="4138613"/>
          <p14:tracePt t="54207" x="3141663" y="4138613"/>
          <p14:tracePt t="54223" x="3149600" y="4138613"/>
          <p14:tracePt t="54239" x="3157538" y="4138613"/>
          <p14:tracePt t="54255" x="3157538" y="4130675"/>
          <p14:tracePt t="54271" x="3165475" y="4130675"/>
          <p14:tracePt t="54303" x="3173413" y="4130675"/>
          <p14:tracePt t="54319" x="3181350" y="4130675"/>
          <p14:tracePt t="54391" x="3189288" y="4130675"/>
          <p14:tracePt t="54415" x="3205163" y="4130675"/>
          <p14:tracePt t="54423" x="3213100" y="4130675"/>
          <p14:tracePt t="54439" x="3221038" y="4130675"/>
          <p14:tracePt t="54447" x="3228975" y="4138613"/>
          <p14:tracePt t="54455" x="3244850" y="4146550"/>
          <p14:tracePt t="54463" x="3252788" y="4146550"/>
          <p14:tracePt t="54471" x="3268663" y="4154488"/>
          <p14:tracePt t="54479" x="3284538" y="4162425"/>
          <p14:tracePt t="54487" x="3308350" y="4162425"/>
          <p14:tracePt t="54495" x="3324225" y="4170363"/>
          <p14:tracePt t="54503" x="3340100" y="4186238"/>
          <p14:tracePt t="54511" x="3363913" y="4186238"/>
          <p14:tracePt t="54519" x="3387725" y="4202113"/>
          <p14:tracePt t="54527" x="3411538" y="4210050"/>
          <p14:tracePt t="54535" x="3435350" y="4217988"/>
          <p14:tracePt t="54543" x="3451225" y="4217988"/>
          <p14:tracePt t="54551" x="3467100" y="4225925"/>
          <p14:tracePt t="54559" x="3492500" y="4233863"/>
          <p14:tracePt t="54567" x="3500438" y="4233863"/>
          <p14:tracePt t="54575" x="3516313" y="4241800"/>
          <p14:tracePt t="54583" x="3532188" y="4249738"/>
          <p14:tracePt t="54591" x="3548063" y="4257675"/>
          <p14:tracePt t="54599" x="3563938" y="4257675"/>
          <p14:tracePt t="54607" x="3579813" y="4273550"/>
          <p14:tracePt t="54615" x="3603625" y="4273550"/>
          <p14:tracePt t="54623" x="3611563" y="4281488"/>
          <p14:tracePt t="54631" x="3627438" y="4291013"/>
          <p14:tracePt t="54639" x="3659188" y="4298950"/>
          <p14:tracePt t="54647" x="3667125" y="4298950"/>
          <p14:tracePt t="54655" x="3683000" y="4306888"/>
          <p14:tracePt t="54663" x="3698875" y="4314825"/>
          <p14:tracePt t="54671" x="3714750" y="4314825"/>
          <p14:tracePt t="54679" x="3738563" y="4322763"/>
          <p14:tracePt t="54687" x="3770313" y="4330700"/>
          <p14:tracePt t="54695" x="3794125" y="4346575"/>
          <p14:tracePt t="54702" x="3825875" y="4354513"/>
          <p14:tracePt t="54711" x="3867150" y="4370388"/>
          <p14:tracePt t="54718" x="3898900" y="4386263"/>
          <p14:tracePt t="54727" x="3946525" y="4394200"/>
          <p14:tracePt t="54735" x="3986213" y="4418013"/>
          <p14:tracePt t="54743" x="4041775" y="4433888"/>
          <p14:tracePt t="54750" x="4105275" y="4457700"/>
          <p14:tracePt t="54759" x="4160838" y="4481513"/>
          <p14:tracePt t="54767" x="4225925" y="4513263"/>
          <p14:tracePt t="54775" x="4289425" y="4545013"/>
          <p14:tracePt t="54783" x="4368800" y="4568825"/>
          <p14:tracePt t="54791" x="4424363" y="4600575"/>
          <p14:tracePt t="54798" x="4503738" y="4633913"/>
          <p14:tracePt t="54807" x="4567238" y="4665663"/>
          <p14:tracePt t="54814" x="4656138" y="4697413"/>
          <p14:tracePt t="54823" x="4727575" y="4737100"/>
          <p14:tracePt t="54831" x="4814888" y="4768850"/>
          <p14:tracePt t="54839" x="4886325" y="4800600"/>
          <p14:tracePt t="54847" x="4975225" y="4832350"/>
          <p14:tracePt t="54855" x="5062538" y="4864100"/>
          <p14:tracePt t="54863" x="5149850" y="4895850"/>
          <p14:tracePt t="54871" x="5237163" y="4919663"/>
          <p14:tracePt t="54884" x="5326063" y="4951413"/>
          <p14:tracePt t="54887" x="5397500" y="4976813"/>
          <p14:tracePt t="54895" x="5461000" y="4984750"/>
          <p14:tracePt t="54903" x="5516563" y="5008563"/>
          <p14:tracePt t="54911" x="5580063" y="5032375"/>
          <p14:tracePt t="54919" x="5635625" y="5048250"/>
          <p14:tracePt t="54927" x="5692775" y="5064125"/>
          <p14:tracePt t="54934" x="5756275" y="5087938"/>
          <p14:tracePt t="54943" x="5795963" y="5095875"/>
          <p14:tracePt t="54951" x="5851525" y="5119688"/>
          <p14:tracePt t="54959" x="5891213" y="5127625"/>
          <p14:tracePt t="54967" x="5922963" y="5143500"/>
          <p14:tracePt t="54975" x="5962650" y="5151438"/>
          <p14:tracePt t="54983" x="5986463" y="5151438"/>
          <p14:tracePt t="54991" x="6018213" y="5159375"/>
          <p14:tracePt t="54999" x="6043613" y="5167313"/>
          <p14:tracePt t="55007" x="6067425" y="5175250"/>
          <p14:tracePt t="55015" x="6091238" y="5183188"/>
          <p14:tracePt t="55023" x="6122988" y="5191125"/>
          <p14:tracePt t="55031" x="6146800" y="5191125"/>
          <p14:tracePt t="55038" x="6162675" y="5199063"/>
          <p14:tracePt t="55047" x="6178550" y="5207000"/>
          <p14:tracePt t="55054" x="6202363" y="5207000"/>
          <p14:tracePt t="55063" x="6210300" y="5214938"/>
          <p14:tracePt t="55071" x="6234113" y="5222875"/>
          <p14:tracePt t="55079" x="6265863" y="5238750"/>
          <p14:tracePt t="55087" x="6281738" y="5238750"/>
          <p14:tracePt t="55095" x="6305550" y="5262563"/>
          <p14:tracePt t="55103" x="6345238" y="5278438"/>
          <p14:tracePt t="55110" x="6369050" y="5286375"/>
          <p14:tracePt t="55119" x="6410325" y="5302250"/>
          <p14:tracePt t="55127" x="6434138" y="5327650"/>
          <p14:tracePt t="55134" x="6457950" y="5335588"/>
          <p14:tracePt t="55143" x="6497638" y="5367338"/>
          <p14:tracePt t="55151" x="6521450" y="5383213"/>
          <p14:tracePt t="55159" x="6545263" y="5391150"/>
          <p14:tracePt t="55167" x="6569075" y="5407025"/>
          <p14:tracePt t="55175" x="6577013" y="5414963"/>
          <p14:tracePt t="55183" x="6584950" y="5430838"/>
          <p14:tracePt t="55191" x="6592888" y="5438775"/>
          <p14:tracePt t="55199" x="6608763" y="5446713"/>
          <p14:tracePt t="55207" x="6608763" y="5454650"/>
          <p14:tracePt t="55215" x="6608763" y="5462588"/>
          <p14:tracePt t="55223" x="6608763" y="5470525"/>
          <p14:tracePt t="55231" x="6608763" y="5486400"/>
          <p14:tracePt t="55239" x="6608763" y="5494338"/>
          <p14:tracePt t="55247" x="6608763" y="5502275"/>
          <p14:tracePt t="55263" x="6600825" y="5502275"/>
          <p14:tracePt t="55271" x="6600825" y="5518150"/>
          <p14:tracePt t="55279" x="6592888" y="5526088"/>
          <p14:tracePt t="55287" x="6584950" y="5526088"/>
          <p14:tracePt t="55295" x="6577013" y="5541963"/>
          <p14:tracePt t="55303" x="6561138" y="5541963"/>
          <p14:tracePt t="55311" x="6545263" y="5549900"/>
          <p14:tracePt t="55319" x="6537325" y="5557838"/>
          <p14:tracePt t="55327" x="6513513" y="5565775"/>
          <p14:tracePt t="55334" x="6481763" y="5573713"/>
          <p14:tracePt t="55343" x="6457950" y="5573713"/>
          <p14:tracePt t="55351" x="6426200" y="5581650"/>
          <p14:tracePt t="55359" x="6402388" y="5581650"/>
          <p14:tracePt t="55367" x="6376988" y="5597525"/>
          <p14:tracePt t="55375" x="6337300" y="5597525"/>
          <p14:tracePt t="55383" x="6297613" y="5597525"/>
          <p14:tracePt t="55391" x="6257925" y="5597525"/>
          <p14:tracePt t="55398" x="6226175" y="5597525"/>
          <p14:tracePt t="55407" x="6186488" y="5597525"/>
          <p14:tracePt t="55415" x="6146800" y="5597525"/>
          <p14:tracePt t="55423" x="6107113" y="5597525"/>
          <p14:tracePt t="55431" x="6075363" y="5597525"/>
          <p14:tracePt t="55439" x="6026150" y="5597525"/>
          <p14:tracePt t="55447" x="5994400" y="5597525"/>
          <p14:tracePt t="55455" x="5962650" y="5597525"/>
          <p14:tracePt t="55463" x="5930900" y="5597525"/>
          <p14:tracePt t="55471" x="5899150" y="5597525"/>
          <p14:tracePt t="55479" x="5867400" y="5597525"/>
          <p14:tracePt t="55487" x="5835650" y="5589588"/>
          <p14:tracePt t="55495" x="5803900" y="5589588"/>
          <p14:tracePt t="55503" x="5772150" y="5581650"/>
          <p14:tracePt t="55511" x="5740400" y="5581650"/>
          <p14:tracePt t="55519" x="5708650" y="5581650"/>
          <p14:tracePt t="55527" x="5667375" y="5573713"/>
          <p14:tracePt t="55534" x="5635625" y="5573713"/>
          <p14:tracePt t="55543" x="5611813" y="5573713"/>
          <p14:tracePt t="55550" x="5588000" y="5565775"/>
          <p14:tracePt t="55559" x="5572125" y="5557838"/>
          <p14:tracePt t="55566" x="5548313" y="5557838"/>
          <p14:tracePt t="55575" x="5532438" y="5549900"/>
          <p14:tracePt t="55583" x="5516563" y="5549900"/>
          <p14:tracePt t="55591" x="5492750" y="5549900"/>
          <p14:tracePt t="55599" x="5476875" y="5541963"/>
          <p14:tracePt t="55607" x="5476875" y="5534025"/>
          <p14:tracePt t="55615" x="5461000" y="5534025"/>
          <p14:tracePt t="55623" x="5453063" y="5526088"/>
          <p14:tracePt t="55631" x="5445125" y="5526088"/>
          <p14:tracePt t="55639" x="5445125" y="5518150"/>
          <p14:tracePt t="55647" x="5429250" y="5510213"/>
          <p14:tracePt t="55656" x="5429250" y="5502275"/>
          <p14:tracePt t="55663" x="5421313" y="5494338"/>
          <p14:tracePt t="55671" x="5413375" y="5478463"/>
          <p14:tracePt t="55679" x="5413375" y="5470525"/>
          <p14:tracePt t="55687" x="5397500" y="5454650"/>
          <p14:tracePt t="55695" x="5389563" y="5430838"/>
          <p14:tracePt t="55703" x="5381625" y="5414963"/>
          <p14:tracePt t="55711" x="5373688" y="5399088"/>
          <p14:tracePt t="55718" x="5373688" y="5383213"/>
          <p14:tracePt t="55727" x="5373688" y="5359400"/>
          <p14:tracePt t="55734" x="5365750" y="5343525"/>
          <p14:tracePt t="55743" x="5357813" y="5319713"/>
          <p14:tracePt t="55750" x="5349875" y="5302250"/>
          <p14:tracePt t="55759" x="5349875" y="5286375"/>
          <p14:tracePt t="55767" x="5349875" y="5270500"/>
          <p14:tracePt t="55775" x="5349875" y="5262563"/>
          <p14:tracePt t="55783" x="5349875" y="5246688"/>
          <p14:tracePt t="55791" x="5349875" y="5238750"/>
          <p14:tracePt t="55798" x="5349875" y="5222875"/>
          <p14:tracePt t="55807" x="5341938" y="5207000"/>
          <p14:tracePt t="55823" x="5341938" y="5199063"/>
          <p14:tracePt t="55831" x="5341938" y="5183188"/>
          <p14:tracePt t="55839" x="5341938" y="5175250"/>
          <p14:tracePt t="55846" x="5341938" y="5167313"/>
          <p14:tracePt t="55855" x="5349875" y="5167313"/>
          <p14:tracePt t="55863" x="5349875" y="5159375"/>
          <p14:tracePt t="55871" x="5357813" y="5143500"/>
          <p14:tracePt t="55879" x="5357813" y="5135563"/>
          <p14:tracePt t="55887" x="5373688" y="5119688"/>
          <p14:tracePt t="55895" x="5373688" y="5111750"/>
          <p14:tracePt t="55903" x="5381625" y="5095875"/>
          <p14:tracePt t="55911" x="5389563" y="5080000"/>
          <p14:tracePt t="55919" x="5405438" y="5064125"/>
          <p14:tracePt t="55926" x="5413375" y="5048250"/>
          <p14:tracePt t="55934" x="5421313" y="5040313"/>
          <p14:tracePt t="55943" x="5429250" y="5024438"/>
          <p14:tracePt t="55951" x="5437188" y="5016500"/>
          <p14:tracePt t="55959" x="5453063" y="5000625"/>
          <p14:tracePt t="55967" x="5461000" y="4984750"/>
          <p14:tracePt t="55975" x="5468938" y="4976813"/>
          <p14:tracePt t="55983" x="5476875" y="4967288"/>
          <p14:tracePt t="55991" x="5492750" y="4951413"/>
          <p14:tracePt t="55999" x="5492750" y="4943475"/>
          <p14:tracePt t="56007" x="5508625" y="4927600"/>
          <p14:tracePt t="56015" x="5516563" y="4919663"/>
          <p14:tracePt t="56023" x="5532438" y="4903788"/>
          <p14:tracePt t="56031" x="5548313" y="4895850"/>
          <p14:tracePt t="56039" x="5564188" y="4887913"/>
          <p14:tracePt t="56046" x="5580063" y="4879975"/>
          <p14:tracePt t="56055" x="5588000" y="4872038"/>
          <p14:tracePt t="56062" x="5603875" y="4872038"/>
          <p14:tracePt t="56070" x="5619750" y="4856163"/>
          <p14:tracePt t="56083" x="5627688" y="4848225"/>
          <p14:tracePt t="56087" x="5643563" y="4848225"/>
          <p14:tracePt t="56094" x="5651500" y="4848225"/>
          <p14:tracePt t="56102" x="5667375" y="4840288"/>
          <p14:tracePt t="56111" x="5684838" y="4832350"/>
          <p14:tracePt t="56119" x="5692775" y="4832350"/>
          <p14:tracePt t="56127" x="5708650" y="4832350"/>
          <p14:tracePt t="56134" x="5724525" y="4824413"/>
          <p14:tracePt t="56143" x="5740400" y="4816475"/>
          <p14:tracePt t="56151" x="5748338" y="4816475"/>
          <p14:tracePt t="56159" x="5756275" y="4808538"/>
          <p14:tracePt t="56167" x="5780088" y="4808538"/>
          <p14:tracePt t="56175" x="5803900" y="4808538"/>
          <p14:tracePt t="56184" x="5827713" y="4808538"/>
          <p14:tracePt t="56191" x="5843588" y="4808538"/>
          <p14:tracePt t="56199" x="5875338" y="4808538"/>
          <p14:tracePt t="56207" x="5915025" y="4808538"/>
          <p14:tracePt t="56216" x="5938838" y="4808538"/>
          <p14:tracePt t="56223" x="5970588" y="4808538"/>
          <p14:tracePt t="56231" x="6002338" y="4808538"/>
          <p14:tracePt t="56239" x="6034088" y="4816475"/>
          <p14:tracePt t="56246" x="6075363" y="4824413"/>
          <p14:tracePt t="56255" x="6115050" y="4832350"/>
          <p14:tracePt t="56263" x="6146800" y="4848225"/>
          <p14:tracePt t="56271" x="6178550" y="4856163"/>
          <p14:tracePt t="56279" x="6202363" y="4864100"/>
          <p14:tracePt t="56287" x="6249988" y="4879975"/>
          <p14:tracePt t="56295" x="6273800" y="4903788"/>
          <p14:tracePt t="56303" x="6313488" y="4919663"/>
          <p14:tracePt t="56311" x="6361113" y="4943475"/>
          <p14:tracePt t="56319" x="6384925" y="4959350"/>
          <p14:tracePt t="56327" x="6426200" y="4984750"/>
          <p14:tracePt t="56335" x="6465888" y="5016500"/>
          <p14:tracePt t="56344" x="6489700" y="5032375"/>
          <p14:tracePt t="56351" x="6521450" y="5056188"/>
          <p14:tracePt t="56359" x="6537325" y="5080000"/>
          <p14:tracePt t="56367" x="6553200" y="5111750"/>
          <p14:tracePt t="56374" x="6569075" y="5127625"/>
          <p14:tracePt t="56383" x="6569075" y="5143500"/>
          <p14:tracePt t="56391" x="6577013" y="5159375"/>
          <p14:tracePt t="56399" x="6584950" y="5183188"/>
          <p14:tracePt t="56407" x="6592888" y="5207000"/>
          <p14:tracePt t="56415" x="6592888" y="5214938"/>
          <p14:tracePt t="56423" x="6592888" y="5238750"/>
          <p14:tracePt t="56431" x="6592888" y="5254625"/>
          <p14:tracePt t="56439" x="6592888" y="5270500"/>
          <p14:tracePt t="56447" x="6592888" y="5286375"/>
          <p14:tracePt t="56455" x="6592888" y="5302250"/>
          <p14:tracePt t="56463" x="6592888" y="5310188"/>
          <p14:tracePt t="56471" x="6584950" y="5319713"/>
          <p14:tracePt t="56487" x="6577013" y="5327650"/>
          <p14:tracePt t="56503" x="6577013" y="5335588"/>
          <p14:tracePt t="56535" x="6569075" y="5335588"/>
          <p14:tracePt t="56647" x="6561138" y="5335588"/>
          <p14:tracePt t="56655" x="6561138" y="5343525"/>
          <p14:tracePt t="56679" x="6561138" y="5351463"/>
          <p14:tracePt t="56695" x="6553200" y="5351463"/>
          <p14:tracePt t="56703" x="6545263" y="5359400"/>
          <p14:tracePt t="56711" x="6545263" y="5367338"/>
          <p14:tracePt t="56718" x="6537325" y="5375275"/>
          <p14:tracePt t="56727" x="6537325" y="5383213"/>
          <p14:tracePt t="56735" x="6529388" y="5391150"/>
          <p14:tracePt t="56743" x="6521450" y="5407025"/>
          <p14:tracePt t="56750" x="6513513" y="5422900"/>
          <p14:tracePt t="56759" x="6497638" y="5430838"/>
          <p14:tracePt t="56767" x="6497638" y="5446713"/>
          <p14:tracePt t="56775" x="6473825" y="5454650"/>
          <p14:tracePt t="56783" x="6473825" y="5470525"/>
          <p14:tracePt t="56791" x="6457950" y="5486400"/>
          <p14:tracePt t="56799" x="6442075" y="5486400"/>
          <p14:tracePt t="56807" x="6434138" y="5502275"/>
          <p14:tracePt t="56815" x="6418263" y="5510213"/>
          <p14:tracePt t="56823" x="6402388" y="5518150"/>
          <p14:tracePt t="56831" x="6392863" y="5526088"/>
          <p14:tracePt t="56839" x="6376988" y="5526088"/>
          <p14:tracePt t="56846" x="6369050" y="5534025"/>
          <p14:tracePt t="56855" x="6361113" y="5541963"/>
          <p14:tracePt t="56863" x="6353175" y="5541963"/>
          <p14:tracePt t="56871" x="6345238" y="5541963"/>
          <p14:tracePt t="56884" x="6337300" y="5541963"/>
          <p14:tracePt t="56895" x="6329363" y="5541963"/>
          <p14:tracePt t="56911" x="6321425" y="5549900"/>
          <p14:tracePt t="56918" x="6305550" y="5549900"/>
          <p14:tracePt t="56927" x="6297613" y="5549900"/>
          <p14:tracePt t="56934" x="6281738" y="5549900"/>
          <p14:tracePt t="56943" x="6265863" y="5541963"/>
          <p14:tracePt t="56950" x="6234113" y="5541963"/>
          <p14:tracePt t="56959" x="6210300" y="5534025"/>
          <p14:tracePt t="56967" x="6186488" y="5518150"/>
          <p14:tracePt t="56975" x="6154738" y="5510213"/>
          <p14:tracePt t="56983" x="6115050" y="5494338"/>
          <p14:tracePt t="56991" x="6083300" y="5486400"/>
          <p14:tracePt t="56999" x="6051550" y="5470525"/>
          <p14:tracePt t="57007" x="6018213" y="5446713"/>
          <p14:tracePt t="57015" x="5986463" y="5430838"/>
          <p14:tracePt t="57023" x="5962650" y="5399088"/>
          <p14:tracePt t="57030" x="5922963" y="5367338"/>
          <p14:tracePt t="57038" x="5883275" y="5327650"/>
          <p14:tracePt t="57046" x="5851525" y="5286375"/>
          <p14:tracePt t="57055" x="5803900" y="5246688"/>
          <p14:tracePt t="57062" x="5764213" y="5191125"/>
          <p14:tracePt t="57071" x="5708650" y="5127625"/>
          <p14:tracePt t="57078" x="5659438" y="5072063"/>
          <p14:tracePt t="57087" x="5627688" y="5016500"/>
          <p14:tracePt t="57094" x="5588000" y="4951413"/>
          <p14:tracePt t="57103" x="5532438" y="4895850"/>
          <p14:tracePt t="57111" x="5500688" y="4840288"/>
          <p14:tracePt t="57118" x="5461000" y="4776788"/>
          <p14:tracePt t="57126" x="5429250" y="4729163"/>
          <p14:tracePt t="57135" x="5405438" y="4673600"/>
          <p14:tracePt t="57143" x="5373688" y="4624388"/>
          <p14:tracePt t="57151" x="5349875" y="4576763"/>
          <p14:tracePt t="57159" x="5326063" y="4529138"/>
          <p14:tracePt t="57167" x="5300663" y="4497388"/>
          <p14:tracePt t="57175" x="5284788" y="4449763"/>
          <p14:tracePt t="57183" x="5260975" y="4425950"/>
          <p14:tracePt t="57191" x="5253038" y="4386263"/>
          <p14:tracePt t="57199" x="5229225" y="4362450"/>
          <p14:tracePt t="57207" x="5213350" y="4330700"/>
          <p14:tracePt t="57215" x="5205413" y="4306888"/>
          <p14:tracePt t="57223" x="5189538" y="4265613"/>
          <p14:tracePt t="57231" x="5165725" y="4241800"/>
          <p14:tracePt t="57239" x="5149850" y="4210050"/>
          <p14:tracePt t="57247" x="5133975" y="4186238"/>
          <p14:tracePt t="57255" x="5118100" y="4170363"/>
          <p14:tracePt t="57263" x="5102225" y="4146550"/>
          <p14:tracePt t="57271" x="5094288" y="4122738"/>
          <p14:tracePt t="57278" x="5086350" y="4122738"/>
          <p14:tracePt t="57287" x="5078413" y="4114800"/>
          <p14:tracePt t="57294" x="5078413" y="4106863"/>
          <p14:tracePt t="57351" x="5086350" y="4106863"/>
          <p14:tracePt t="57359" x="5086350" y="4114800"/>
          <p14:tracePt t="57366" x="5102225" y="4130675"/>
          <p14:tracePt t="57375" x="5102225" y="4154488"/>
          <p14:tracePt t="57383" x="5118100" y="4178300"/>
          <p14:tracePt t="57391" x="5133975" y="4225925"/>
          <p14:tracePt t="57399" x="5157788" y="4273550"/>
          <p14:tracePt t="57407" x="5181600" y="4322763"/>
          <p14:tracePt t="57415" x="5205413" y="4378325"/>
          <p14:tracePt t="57423" x="5245100" y="4441825"/>
          <p14:tracePt t="57430" x="5300663" y="4505325"/>
          <p14:tracePt t="57439" x="5349875" y="4568825"/>
          <p14:tracePt t="57447" x="5413375" y="4624388"/>
          <p14:tracePt t="57455" x="5468938" y="4673600"/>
          <p14:tracePt t="57463" x="5516563" y="4713288"/>
          <p14:tracePt t="57471" x="5572125" y="4745038"/>
          <p14:tracePt t="57478" x="5635625" y="4768850"/>
          <p14:tracePt t="57487" x="5692775" y="4800600"/>
          <p14:tracePt t="57495" x="5732463" y="4800600"/>
          <p14:tracePt t="57503" x="5780088" y="4800600"/>
          <p14:tracePt t="57511" x="5811838" y="4800600"/>
          <p14:tracePt t="57518" x="5851525" y="4800600"/>
          <p14:tracePt t="57527" x="5883275" y="4800600"/>
          <p14:tracePt t="57535" x="5907088" y="4768850"/>
          <p14:tracePt t="57543" x="5938838" y="4745038"/>
          <p14:tracePt t="57550" x="5962650" y="4705350"/>
          <p14:tracePt t="57559" x="5986463" y="4649788"/>
          <p14:tracePt t="57567" x="6002338" y="4600575"/>
          <p14:tracePt t="57575" x="6002338" y="4568825"/>
          <p14:tracePt t="57583" x="6010275" y="4513263"/>
          <p14:tracePt t="57591" x="6026150" y="4465638"/>
          <p14:tracePt t="57599" x="6034088" y="4410075"/>
          <p14:tracePt t="57607" x="6034088" y="4354513"/>
          <p14:tracePt t="57615" x="6034088" y="4314825"/>
          <p14:tracePt t="57622" x="6043613" y="4265613"/>
          <p14:tracePt t="57631" x="6043613" y="4233863"/>
          <p14:tracePt t="57639" x="6043613" y="4202113"/>
          <p14:tracePt t="57647" x="6051550" y="4178300"/>
          <p14:tracePt t="57655" x="6051550" y="4162425"/>
          <p14:tracePt t="57663" x="6059488" y="4138613"/>
          <p14:tracePt t="57671" x="6059488" y="4122738"/>
          <p14:tracePt t="57679" x="6059488" y="4106863"/>
          <p14:tracePt t="57687" x="6059488" y="4090988"/>
          <p14:tracePt t="57694" x="6059488" y="4083050"/>
          <p14:tracePt t="57703" x="6059488" y="4075113"/>
          <p14:tracePt t="57711" x="6059488" y="4067175"/>
          <p14:tracePt t="57719" x="6051550" y="4067175"/>
          <p14:tracePt t="57751" x="6043613" y="4067175"/>
          <p14:tracePt t="57783" x="6034088" y="4067175"/>
          <p14:tracePt t="57791" x="6034088" y="4083050"/>
          <p14:tracePt t="57799" x="6026150" y="4106863"/>
          <p14:tracePt t="57807" x="6026150" y="4146550"/>
          <p14:tracePt t="57815" x="6026150" y="4178300"/>
          <p14:tracePt t="57823" x="6018213" y="4241800"/>
          <p14:tracePt t="57831" x="6010275" y="4314825"/>
          <p14:tracePt t="57839" x="6010275" y="4378325"/>
          <p14:tracePt t="57847" x="6010275" y="4449763"/>
          <p14:tracePt t="57855" x="6010275" y="4521200"/>
          <p14:tracePt t="57863" x="6010275" y="4600575"/>
          <p14:tracePt t="57871" x="6010275" y="4665663"/>
          <p14:tracePt t="57879" x="6018213" y="4729163"/>
          <p14:tracePt t="57887" x="6026150" y="4800600"/>
          <p14:tracePt t="57899" x="6034088" y="4856163"/>
          <p14:tracePt t="57902" x="6034088" y="4911725"/>
          <p14:tracePt t="57911" x="6043613" y="4959350"/>
          <p14:tracePt t="57918" x="6051550" y="4984750"/>
          <p14:tracePt t="57927" x="6059488" y="5016500"/>
          <p14:tracePt t="57935" x="6059488" y="5040313"/>
          <p14:tracePt t="57943" x="6059488" y="5064125"/>
          <p14:tracePt t="57950" x="6059488" y="5087938"/>
          <p14:tracePt t="57959" x="6059488" y="5095875"/>
          <p14:tracePt t="57966" x="6059488" y="5111750"/>
          <p14:tracePt t="57975" x="6059488" y="5127625"/>
          <p14:tracePt t="57991" x="6051550" y="5135563"/>
          <p14:tracePt t="58007" x="6043613" y="5135563"/>
          <p14:tracePt t="58015" x="6026150" y="5143500"/>
          <p14:tracePt t="58023" x="6002338" y="5143500"/>
          <p14:tracePt t="58031" x="5978525" y="5143500"/>
          <p14:tracePt t="58039" x="5946775" y="5143500"/>
          <p14:tracePt t="58047" x="5883275" y="5135563"/>
          <p14:tracePt t="58055" x="5827713" y="5119688"/>
          <p14:tracePt t="58062" x="5756275" y="5119688"/>
          <p14:tracePt t="58071" x="5667375" y="5103813"/>
          <p14:tracePt t="58079" x="5580063" y="5087938"/>
          <p14:tracePt t="58087" x="5484813" y="5072063"/>
          <p14:tracePt t="58095" x="5389563" y="5040313"/>
          <p14:tracePt t="58102" x="5292725" y="5032375"/>
          <p14:tracePt t="58110" x="5181600" y="4992688"/>
          <p14:tracePt t="58119" x="5070475" y="4967288"/>
          <p14:tracePt t="58127" x="4967288" y="4943475"/>
          <p14:tracePt t="58135" x="4838700" y="4903788"/>
          <p14:tracePt t="58143" x="4711700" y="4872038"/>
          <p14:tracePt t="58151" x="4600575" y="4832350"/>
          <p14:tracePt t="58158" x="4479925" y="4784725"/>
          <p14:tracePt t="58167" x="4384675" y="4752975"/>
          <p14:tracePt t="58174" x="4297363" y="4705350"/>
          <p14:tracePt t="58183" x="4217988" y="4673600"/>
          <p14:tracePt t="58191" x="4137025" y="4649788"/>
          <p14:tracePt t="58199" x="4073525" y="4608513"/>
          <p14:tracePt t="58207" x="4017963" y="4584700"/>
          <p14:tracePt t="58214" x="3970338" y="4576763"/>
          <p14:tracePt t="58223" x="3946525" y="4560888"/>
          <p14:tracePt t="58230" x="3922713" y="4545013"/>
          <p14:tracePt t="58239" x="3914775" y="4545013"/>
          <p14:tracePt t="58255" x="3914775" y="4537075"/>
          <p14:tracePt t="58311" x="3922713" y="4537075"/>
          <p14:tracePt t="58327" x="3930650" y="4537075"/>
          <p14:tracePt t="58335" x="3938588" y="4537075"/>
          <p14:tracePt t="58343" x="3946525" y="4537075"/>
          <p14:tracePt t="58351" x="3978275" y="4545013"/>
          <p14:tracePt t="58359" x="3994150" y="4560888"/>
          <p14:tracePt t="58367" x="4017963" y="4576763"/>
          <p14:tracePt t="58375" x="4065588" y="4600575"/>
          <p14:tracePt t="58383" x="4113213" y="4633913"/>
          <p14:tracePt t="58391" x="4184650" y="4681538"/>
          <p14:tracePt t="58399" x="4265613" y="4729163"/>
          <p14:tracePt t="58407" x="4337050" y="4776788"/>
          <p14:tracePt t="58415" x="4432300" y="4816475"/>
          <p14:tracePt t="58423" x="4535488" y="4887913"/>
          <p14:tracePt t="58431" x="4632325" y="4919663"/>
          <p14:tracePt t="58438" x="4743450" y="4976813"/>
          <p14:tracePt t="58447" x="4846638" y="5016500"/>
          <p14:tracePt t="58454" x="4943475" y="5056188"/>
          <p14:tracePt t="58463" x="5030788" y="5087938"/>
          <p14:tracePt t="58471" x="5118100" y="5119688"/>
          <p14:tracePt t="58479" x="5197475" y="5151438"/>
          <p14:tracePt t="58487" x="5229225" y="5151438"/>
          <p14:tracePt t="58495" x="5318125" y="5214938"/>
          <p14:tracePt t="58502" x="5365750" y="5230813"/>
          <p14:tracePt t="58511" x="5397500" y="5246688"/>
          <p14:tracePt t="58519" x="5429250" y="5262563"/>
          <p14:tracePt t="58526" x="5445125" y="5262563"/>
          <p14:tracePt t="58534" x="5445125" y="5270500"/>
          <p14:tracePt t="58559" x="5445125" y="5278438"/>
          <p14:tracePt t="59215" x="5453063" y="5278438"/>
          <p14:tracePt t="61895" x="5461000" y="5278438"/>
          <p14:tracePt t="61919" x="5461000" y="5270500"/>
          <p14:tracePt t="61951" x="5468938" y="5262563"/>
          <p14:tracePt t="61983" x="5468938" y="5254625"/>
          <p14:tracePt t="62303" x="5476875" y="5254625"/>
          <p14:tracePt t="62470" x="5484813" y="5254625"/>
          <p14:tracePt t="62511" x="5492750" y="5254625"/>
          <p14:tracePt t="63047" x="5484813" y="5254625"/>
          <p14:tracePt t="63055" x="5468938" y="5246688"/>
          <p14:tracePt t="63063" x="5453063" y="5246688"/>
          <p14:tracePt t="63071" x="5429250" y="5238750"/>
          <p14:tracePt t="63079" x="5397500" y="5230813"/>
          <p14:tracePt t="63086" x="5357813" y="5207000"/>
          <p14:tracePt t="63094" x="5310188" y="5191125"/>
          <p14:tracePt t="63103" x="5245100" y="5175250"/>
          <p14:tracePt t="63111" x="5189538" y="5159375"/>
          <p14:tracePt t="63118" x="5126038" y="5143500"/>
          <p14:tracePt t="63126" x="5038725" y="5111750"/>
          <p14:tracePt t="63134" x="4959350" y="5087938"/>
          <p14:tracePt t="63142" x="4878388" y="5048250"/>
          <p14:tracePt t="63150" x="4783138" y="5024438"/>
          <p14:tracePt t="63159" x="4703763" y="5000625"/>
          <p14:tracePt t="63167" x="4616450" y="4967288"/>
          <p14:tracePt t="63174" x="4543425" y="4943475"/>
          <p14:tracePt t="63183" x="4464050" y="4919663"/>
          <p14:tracePt t="63191" x="4400550" y="4895850"/>
          <p14:tracePt t="63200" x="4321175" y="4872038"/>
          <p14:tracePt t="63206" x="4241800" y="4832350"/>
          <p14:tracePt t="63215" x="4168775" y="4808538"/>
          <p14:tracePt t="63223" x="4097338" y="4776788"/>
          <p14:tracePt t="63231" x="4041775" y="4752975"/>
          <p14:tracePt t="63239" x="3978275" y="4729163"/>
          <p14:tracePt t="63247" x="3914775" y="4713288"/>
          <p14:tracePt t="63255" x="3859213" y="4689475"/>
          <p14:tracePt t="63263" x="3817938" y="4673600"/>
          <p14:tracePt t="63271" x="3778250" y="4657725"/>
          <p14:tracePt t="63279" x="3762375" y="4641850"/>
          <p14:tracePt t="63287" x="3746500" y="4641850"/>
          <p14:tracePt t="63295" x="3722688" y="4633913"/>
          <p14:tracePt t="63302" x="3722688" y="4616450"/>
          <p14:tracePt t="63311" x="3714750" y="4616450"/>
          <p14:tracePt t="63327" x="3714750" y="4608513"/>
          <p14:tracePt t="63343" x="3706813" y="4600575"/>
          <p14:tracePt t="63351" x="3698875" y="4584700"/>
          <p14:tracePt t="63366" x="3698875" y="4568825"/>
          <p14:tracePt t="63383" x="3690938" y="4560888"/>
          <p14:tracePt t="63391" x="3690938" y="4552950"/>
          <p14:tracePt t="63399" x="3690938" y="4545013"/>
          <p14:tracePt t="63415" x="3690938" y="4537075"/>
          <p14:tracePt t="63423" x="3690938" y="4521200"/>
          <p14:tracePt t="63431" x="3698875" y="4521200"/>
          <p14:tracePt t="63439" x="3698875" y="4513263"/>
          <p14:tracePt t="63446" x="3698875" y="4505325"/>
          <p14:tracePt t="63455" x="3706813" y="4497388"/>
          <p14:tracePt t="63479" x="3714750" y="4497388"/>
          <p14:tracePt t="63608" x="3706813" y="4497388"/>
          <p14:tracePt t="63615" x="3698875" y="4497388"/>
          <p14:tracePt t="63631" x="3690938" y="4497388"/>
          <p14:tracePt t="63639" x="3675063" y="4497388"/>
          <p14:tracePt t="63646" x="3675063" y="4505325"/>
          <p14:tracePt t="63655" x="3659188" y="4505325"/>
          <p14:tracePt t="63663" x="3651250" y="4505325"/>
          <p14:tracePt t="63671" x="3643313" y="4513263"/>
          <p14:tracePt t="63678" x="3627438" y="4521200"/>
          <p14:tracePt t="63686" x="3619500" y="4521200"/>
          <p14:tracePt t="63695" x="3611563" y="4521200"/>
          <p14:tracePt t="63702" x="3595688" y="4529138"/>
          <p14:tracePt t="63711" x="3571875" y="4529138"/>
          <p14:tracePt t="63719" x="3556000" y="4529138"/>
          <p14:tracePt t="63726" x="3532188" y="4529138"/>
          <p14:tracePt t="63734" x="3516313" y="4537075"/>
          <p14:tracePt t="63743" x="3500438" y="4537075"/>
          <p14:tracePt t="63750" x="3484563" y="4537075"/>
          <p14:tracePt t="63759" x="3467100" y="4537075"/>
          <p14:tracePt t="63766" x="3451225" y="4537075"/>
          <p14:tracePt t="63775" x="3427413" y="4537075"/>
          <p14:tracePt t="63783" x="3419475" y="4537075"/>
          <p14:tracePt t="63790" x="3403600" y="4537075"/>
          <p14:tracePt t="63799" x="3395663" y="4537075"/>
          <p14:tracePt t="63807" x="3371850" y="4529138"/>
          <p14:tracePt t="63815" x="3363913" y="4529138"/>
          <p14:tracePt t="63823" x="3348038" y="4529138"/>
          <p14:tracePt t="63831" x="3340100" y="4521200"/>
          <p14:tracePt t="63838" x="3324225" y="4513263"/>
          <p14:tracePt t="63846" x="3316288" y="4505325"/>
          <p14:tracePt t="63855" x="3308350" y="4505325"/>
          <p14:tracePt t="63863" x="3292475" y="4489450"/>
          <p14:tracePt t="63871" x="3284538" y="4481513"/>
          <p14:tracePt t="63879" x="3260725" y="4465638"/>
          <p14:tracePt t="63887" x="3252788" y="4457700"/>
          <p14:tracePt t="63895" x="3244850" y="4449763"/>
          <p14:tracePt t="63902" x="3221038" y="4425950"/>
          <p14:tracePt t="63911" x="3213100" y="4410075"/>
          <p14:tracePt t="63918" x="3197225" y="4402138"/>
          <p14:tracePt t="63927" x="3181350" y="4370388"/>
          <p14:tracePt t="63934" x="3165475" y="4354513"/>
          <p14:tracePt t="63943" x="3149600" y="4330700"/>
          <p14:tracePt t="63951" x="3133725" y="4306888"/>
          <p14:tracePt t="63959" x="3117850" y="4281488"/>
          <p14:tracePt t="63966" x="3100388" y="4257675"/>
          <p14:tracePt t="63975" x="3092450" y="4233863"/>
          <p14:tracePt t="63983" x="3076575" y="4202113"/>
          <p14:tracePt t="63991" x="3060700" y="4178300"/>
          <p14:tracePt t="63999" x="3044825" y="4146550"/>
          <p14:tracePt t="64007" x="3044825" y="4122738"/>
          <p14:tracePt t="64015" x="3028950" y="4098925"/>
          <p14:tracePt t="64023" x="3028950" y="4083050"/>
          <p14:tracePt t="64031" x="3021013" y="4059238"/>
          <p14:tracePt t="64039" x="3013075" y="4035425"/>
          <p14:tracePt t="64047" x="3005138" y="4019550"/>
          <p14:tracePt t="64055" x="2997200" y="4003675"/>
          <p14:tracePt t="64063" x="2997200" y="3995738"/>
          <p14:tracePt t="64071" x="2997200" y="3979863"/>
          <p14:tracePt t="64079" x="2997200" y="3963988"/>
          <p14:tracePt t="64087" x="2997200" y="3956050"/>
          <p14:tracePt t="64094" x="2997200" y="3948113"/>
          <p14:tracePt t="64103" x="2997200" y="3938588"/>
          <p14:tracePt t="64118" x="2997200" y="3930650"/>
          <p14:tracePt t="64134" x="3005138" y="3930650"/>
          <p14:tracePt t="64143" x="3013075" y="3930650"/>
          <p14:tracePt t="64151" x="3013075" y="3922713"/>
          <p14:tracePt t="64159" x="3021013" y="3922713"/>
          <p14:tracePt t="64167" x="3028950" y="3914775"/>
          <p14:tracePt t="64174" x="3036888" y="3914775"/>
          <p14:tracePt t="64183" x="3052763" y="3914775"/>
          <p14:tracePt t="64191" x="3060700" y="3914775"/>
          <p14:tracePt t="64207" x="3076575" y="3914775"/>
          <p14:tracePt t="64215" x="3092450" y="3914775"/>
          <p14:tracePt t="64223" x="3117850" y="3914775"/>
          <p14:tracePt t="64231" x="3133725" y="3914775"/>
          <p14:tracePt t="64239" x="3149600" y="3914775"/>
          <p14:tracePt t="64247" x="3173413" y="3922713"/>
          <p14:tracePt t="64255" x="3197225" y="3930650"/>
          <p14:tracePt t="64263" x="3221038" y="3938588"/>
          <p14:tracePt t="64271" x="3260725" y="3948113"/>
          <p14:tracePt t="64278" x="3284538" y="3956050"/>
          <p14:tracePt t="64286" x="3316288" y="3963988"/>
          <p14:tracePt t="64295" x="3348038" y="3979863"/>
          <p14:tracePt t="64302" x="3363913" y="3979863"/>
          <p14:tracePt t="64311" x="3387725" y="3987800"/>
          <p14:tracePt t="64318" x="3411538" y="4003675"/>
          <p14:tracePt t="64326" x="3427413" y="4011613"/>
          <p14:tracePt t="64334" x="3451225" y="4019550"/>
          <p14:tracePt t="64343" x="3467100" y="4035425"/>
          <p14:tracePt t="64350" x="3484563" y="4043363"/>
          <p14:tracePt t="64359" x="3492500" y="4051300"/>
          <p14:tracePt t="64367" x="3516313" y="4067175"/>
          <p14:tracePt t="64375" x="3532188" y="4083050"/>
          <p14:tracePt t="64382" x="3540125" y="4098925"/>
          <p14:tracePt t="64390" x="3556000" y="4114800"/>
          <p14:tracePt t="64399" x="3563938" y="4130675"/>
          <p14:tracePt t="64407" x="3579813" y="4154488"/>
          <p14:tracePt t="64415" x="3587750" y="4178300"/>
          <p14:tracePt t="64423" x="3595688" y="4194175"/>
          <p14:tracePt t="64431" x="3611563" y="4217988"/>
          <p14:tracePt t="64439" x="3611563" y="4233863"/>
          <p14:tracePt t="64446" x="3619500" y="4249738"/>
          <p14:tracePt t="64455" x="3619500" y="4273550"/>
          <p14:tracePt t="64463" x="3635375" y="4281488"/>
          <p14:tracePt t="64471" x="3635375" y="4291013"/>
          <p14:tracePt t="64479" x="3635375" y="4306888"/>
          <p14:tracePt t="64486" x="3635375" y="4322763"/>
          <p14:tracePt t="64502" x="3635375" y="4338638"/>
          <p14:tracePt t="64518" x="3635375" y="4346575"/>
          <p14:tracePt t="64527" x="3635375" y="4354513"/>
          <p14:tracePt t="64534" x="3635375" y="4362450"/>
          <p14:tracePt t="64542" x="3635375" y="4370388"/>
          <p14:tracePt t="64550" x="3635375" y="4378325"/>
          <p14:tracePt t="64558" x="3635375" y="4386263"/>
          <p14:tracePt t="64567" x="3635375" y="4402138"/>
          <p14:tracePt t="64575" x="3635375" y="4410075"/>
          <p14:tracePt t="64591" x="3627438" y="4425950"/>
          <p14:tracePt t="64607" x="3627438" y="4433888"/>
          <p14:tracePt t="64615" x="3627438" y="4441825"/>
          <p14:tracePt t="64631" x="3627438" y="4449763"/>
          <p14:tracePt t="64663" x="3627438" y="4457700"/>
          <p14:tracePt t="64799" x="3635375" y="4457700"/>
          <p14:tracePt t="64806" x="3643313" y="4457700"/>
          <p14:tracePt t="64815" x="3651250" y="4457700"/>
          <p14:tracePt t="64823" x="3659188" y="4457700"/>
          <p14:tracePt t="64830" x="3667125" y="4457700"/>
          <p14:tracePt t="64839" x="3675063" y="4457700"/>
          <p14:tracePt t="64847" x="3683000" y="4457700"/>
          <p14:tracePt t="64854" x="3698875" y="4457700"/>
          <p14:tracePt t="64863" x="3714750" y="4457700"/>
          <p14:tracePt t="64870" x="3722688" y="4449763"/>
          <p14:tracePt t="64879" x="3730625" y="4449763"/>
          <p14:tracePt t="64887" x="3746500" y="4449763"/>
          <p14:tracePt t="64895" x="3754438" y="4449763"/>
          <p14:tracePt t="64902" x="3762375" y="4449763"/>
          <p14:tracePt t="64911" x="3770313" y="4449763"/>
          <p14:tracePt t="64919" x="3786188" y="4449763"/>
          <p14:tracePt t="64934" x="3794125" y="4441825"/>
          <p14:tracePt t="64942" x="3802063" y="4441825"/>
          <p14:tracePt t="64959" x="3810000" y="4441825"/>
          <p14:tracePt t="65424" x="3817938" y="4441825"/>
          <p14:tracePt t="65527" x="3825875" y="4441825"/>
          <p14:tracePt t="65687" x="3833813" y="4441825"/>
          <p14:tracePt t="65703" x="3843338" y="4441825"/>
          <p14:tracePt t="65711" x="3851275" y="4441825"/>
          <p14:tracePt t="65718" x="3859213" y="4441825"/>
          <p14:tracePt t="65726" x="3875088" y="4457700"/>
          <p14:tracePt t="65734" x="3883025" y="4465638"/>
          <p14:tracePt t="65743" x="3890963" y="4465638"/>
          <p14:tracePt t="65750" x="3906838" y="4473575"/>
          <p14:tracePt t="65759" x="3914775" y="4481513"/>
          <p14:tracePt t="65767" x="3922713" y="4489450"/>
          <p14:tracePt t="65774" x="3938588" y="4497388"/>
          <p14:tracePt t="65782" x="3954463" y="4505325"/>
          <p14:tracePt t="65791" x="3962400" y="4513263"/>
          <p14:tracePt t="65799" x="3978275" y="4513263"/>
          <p14:tracePt t="65815" x="3994150" y="4521200"/>
          <p14:tracePt t="65823" x="4002088" y="4529138"/>
          <p14:tracePt t="65831" x="4010025" y="4529138"/>
          <p14:tracePt t="65847" x="4017963" y="4529138"/>
          <p14:tracePt t="65871" x="4017963" y="4537075"/>
          <p14:tracePt t="66046" x="4025900" y="4537075"/>
          <p14:tracePt t="66070" x="4033838" y="4537075"/>
          <p14:tracePt t="66079" x="4041775" y="4545013"/>
          <p14:tracePt t="66086" x="4049713" y="4545013"/>
          <p14:tracePt t="66095" x="4065588" y="4552950"/>
          <p14:tracePt t="66102" x="4065588" y="4560888"/>
          <p14:tracePt t="66110" x="4081463" y="4568825"/>
          <p14:tracePt t="66118" x="4097338" y="4568825"/>
          <p14:tracePt t="66127" x="4105275" y="4576763"/>
          <p14:tracePt t="66134" x="4113213" y="4584700"/>
          <p14:tracePt t="66142" x="4137025" y="4584700"/>
          <p14:tracePt t="66150" x="4144963" y="4600575"/>
          <p14:tracePt t="66158" x="4152900" y="4600575"/>
          <p14:tracePt t="66166" x="4168775" y="4608513"/>
          <p14:tracePt t="66175" x="4184650" y="4616450"/>
          <p14:tracePt t="66183" x="4192588" y="4616450"/>
          <p14:tracePt t="66191" x="4210050" y="4624388"/>
          <p14:tracePt t="66200" x="4217988" y="4624388"/>
          <p14:tracePt t="66206" x="4225925" y="4624388"/>
          <p14:tracePt t="66215" x="4241800" y="4641850"/>
          <p14:tracePt t="66223" x="4249738" y="4641850"/>
          <p14:tracePt t="66231" x="4257675" y="4641850"/>
          <p14:tracePt t="66239" x="4273550" y="4649788"/>
          <p14:tracePt t="66247" x="4281488" y="4657725"/>
          <p14:tracePt t="66255" x="4289425" y="4665663"/>
          <p14:tracePt t="66263" x="4313238" y="4665663"/>
          <p14:tracePt t="66271" x="4321175" y="4665663"/>
          <p14:tracePt t="66279" x="4329113" y="4673600"/>
          <p14:tracePt t="66286" x="4344988" y="4681538"/>
          <p14:tracePt t="66294" x="4360863" y="4681538"/>
          <p14:tracePt t="66302" x="4368800" y="4689475"/>
          <p14:tracePt t="66311" x="4384675" y="4689475"/>
          <p14:tracePt t="66318" x="4384675" y="4697413"/>
          <p14:tracePt t="66327" x="4392613" y="4697413"/>
          <p14:tracePt t="66334" x="4408488" y="4705350"/>
          <p14:tracePt t="66343" x="4416425" y="4713288"/>
          <p14:tracePt t="66350" x="4424363" y="4713288"/>
          <p14:tracePt t="66359" x="4432300" y="4721225"/>
          <p14:tracePt t="66366" x="4440238" y="4721225"/>
          <p14:tracePt t="66374" x="4448175" y="4729163"/>
          <p14:tracePt t="66383" x="4456113" y="4729163"/>
          <p14:tracePt t="66390" x="4464050" y="4729163"/>
          <p14:tracePt t="66399" x="4471988" y="4737100"/>
          <p14:tracePt t="66407" x="4479925" y="4737100"/>
          <p14:tracePt t="66415" x="4487863" y="4737100"/>
          <p14:tracePt t="66422" x="4495800" y="4745038"/>
          <p14:tracePt t="66431" x="4503738" y="4745038"/>
          <p14:tracePt t="66439" x="4511675" y="4745038"/>
          <p14:tracePt t="66455" x="4519613" y="4752975"/>
          <p14:tracePt t="66463" x="4527550" y="4752975"/>
          <p14:tracePt t="66471" x="4535488" y="4760913"/>
          <p14:tracePt t="66486" x="4543425" y="4760913"/>
          <p14:tracePt t="66495" x="4551363" y="4760913"/>
          <p14:tracePt t="66502" x="4559300" y="4760913"/>
          <p14:tracePt t="66510" x="4567238" y="4768850"/>
          <p14:tracePt t="66518" x="4576763" y="4776788"/>
          <p14:tracePt t="66527" x="4600575" y="4776788"/>
          <p14:tracePt t="66534" x="4616450" y="4784725"/>
          <p14:tracePt t="66542" x="4632325" y="4792663"/>
          <p14:tracePt t="66550" x="4640263" y="4800600"/>
          <p14:tracePt t="66558" x="4656138" y="4800600"/>
          <p14:tracePt t="66567" x="4672013" y="4808538"/>
          <p14:tracePt t="66575" x="4687888" y="4816475"/>
          <p14:tracePt t="66582" x="4695825" y="4816475"/>
          <p14:tracePt t="66591" x="4711700" y="4824413"/>
          <p14:tracePt t="66599" x="4719638" y="4832350"/>
          <p14:tracePt t="66607" x="4727575" y="4832350"/>
          <p14:tracePt t="66615" x="4743450" y="4840288"/>
          <p14:tracePt t="66623" x="4759325" y="4840288"/>
          <p14:tracePt t="66631" x="4767263" y="4848225"/>
          <p14:tracePt t="66639" x="4783138" y="4856163"/>
          <p14:tracePt t="66647" x="4799013" y="4856163"/>
          <p14:tracePt t="66655" x="4814888" y="4864100"/>
          <p14:tracePt t="66663" x="4830763" y="4872038"/>
          <p14:tracePt t="66670" x="4838700" y="4872038"/>
          <p14:tracePt t="66678" x="4854575" y="4879975"/>
          <p14:tracePt t="66686" x="4862513" y="4887913"/>
          <p14:tracePt t="66694" x="4870450" y="4887913"/>
          <p14:tracePt t="66702" x="4886325" y="4887913"/>
          <p14:tracePt t="66710" x="4894263" y="4895850"/>
          <p14:tracePt t="66718" x="4910138" y="4903788"/>
          <p14:tracePt t="66735" x="4918075" y="4903788"/>
          <p14:tracePt t="66742" x="4926013" y="4903788"/>
          <p14:tracePt t="66750" x="4933950" y="4911725"/>
          <p14:tracePt t="66759" x="4943475" y="4911725"/>
          <p14:tracePt t="66766" x="4943475" y="4919663"/>
          <p14:tracePt t="66775" x="4959350" y="4919663"/>
          <p14:tracePt t="66783" x="4967288" y="4919663"/>
          <p14:tracePt t="66791" x="4967288" y="4927600"/>
          <p14:tracePt t="66799" x="4983163" y="4927600"/>
          <p14:tracePt t="66807" x="4991100" y="4927600"/>
          <p14:tracePt t="66815" x="4999038" y="4935538"/>
          <p14:tracePt t="66823" x="5006975" y="4943475"/>
          <p14:tracePt t="66831" x="5014913" y="4943475"/>
          <p14:tracePt t="66839" x="5030788" y="4959350"/>
          <p14:tracePt t="66847" x="5038725" y="4959350"/>
          <p14:tracePt t="66855" x="5046663" y="4959350"/>
          <p14:tracePt t="66863" x="5062538" y="4967288"/>
          <p14:tracePt t="66870" x="5070475" y="4976813"/>
          <p14:tracePt t="66878" x="5078413" y="4984750"/>
          <p14:tracePt t="66887" x="5094288" y="4984750"/>
          <p14:tracePt t="66895" x="5094288" y="4992688"/>
          <p14:tracePt t="66902" x="5102225" y="4992688"/>
          <p14:tracePt t="66911" x="5118100" y="5000625"/>
          <p14:tracePt t="66926" x="5133975" y="5008563"/>
          <p14:tracePt t="66934" x="5141913" y="5008563"/>
          <p14:tracePt t="66943" x="5149850" y="5016500"/>
          <p14:tracePt t="66966" x="5165725" y="5024438"/>
          <p14:tracePt t="66974" x="5173663" y="5024438"/>
          <p14:tracePt t="66983" x="5181600" y="5032375"/>
          <p14:tracePt t="66991" x="5189538" y="5032375"/>
          <p14:tracePt t="66999" x="5197475" y="5040313"/>
          <p14:tracePt t="67006" x="5213350" y="5048250"/>
          <p14:tracePt t="67023" x="5221288" y="5056188"/>
          <p14:tracePt t="67030" x="5229225" y="5056188"/>
          <p14:tracePt t="67038" x="5237163" y="5056188"/>
          <p14:tracePt t="67055" x="5245100" y="5064125"/>
          <p14:tracePt t="67071" x="5253038" y="5072063"/>
          <p14:tracePt t="67087" x="5260975" y="5072063"/>
          <p14:tracePt t="67094" x="5268913" y="5072063"/>
          <p14:tracePt t="67102" x="5268913" y="5080000"/>
          <p14:tracePt t="67110" x="5276850" y="5080000"/>
          <p14:tracePt t="67126" x="5292725" y="5080000"/>
          <p14:tracePt t="67134" x="5292725" y="5087938"/>
          <p14:tracePt t="67142" x="5300663" y="5087938"/>
          <p14:tracePt t="67175" x="5310188" y="5087938"/>
          <p14:tracePt t="67191" x="5318125" y="5087938"/>
          <p14:tracePt t="67199" x="5318125" y="5095875"/>
          <p14:tracePt t="67207" x="5334000" y="5103813"/>
          <p14:tracePt t="67214" x="5341938" y="5103813"/>
          <p14:tracePt t="67223" x="5357813" y="5111750"/>
          <p14:tracePt t="67232" x="5373688" y="5119688"/>
          <p14:tracePt t="67238" x="5381625" y="5119688"/>
          <p14:tracePt t="67246" x="5405438" y="5135563"/>
          <p14:tracePt t="67255" x="5421313" y="5143500"/>
          <p14:tracePt t="67262" x="5437188" y="5143500"/>
          <p14:tracePt t="67271" x="5453063" y="5151438"/>
          <p14:tracePt t="67279" x="5476875" y="5167313"/>
          <p14:tracePt t="67286" x="5492750" y="5175250"/>
          <p14:tracePt t="67295" x="5508625" y="5175250"/>
          <p14:tracePt t="67303" x="5524500" y="5191125"/>
          <p14:tracePt t="67311" x="5532438" y="5191125"/>
          <p14:tracePt t="67318" x="5540375" y="5199063"/>
          <p14:tracePt t="67326" x="5548313" y="5207000"/>
          <p14:tracePt t="67334" x="5564188" y="5207000"/>
          <p14:tracePt t="67342" x="5580063" y="5207000"/>
          <p14:tracePt t="67350" x="5595938" y="5214938"/>
          <p14:tracePt t="67358" x="5611813" y="5222875"/>
          <p14:tracePt t="67366" x="5619750" y="5230813"/>
          <p14:tracePt t="67375" x="5643563" y="5238750"/>
          <p14:tracePt t="67382" x="5651500" y="5238750"/>
          <p14:tracePt t="67390" x="5659438" y="5246688"/>
          <p14:tracePt t="67399" x="5676900" y="5246688"/>
          <p14:tracePt t="67415" x="5684838" y="5246688"/>
          <p14:tracePt t="67447" x="5692775" y="5246688"/>
          <p14:tracePt t="67471" x="5692775" y="5254625"/>
          <p14:tracePt t="67487" x="5708650" y="5254625"/>
          <p14:tracePt t="67502" x="5716588" y="5254625"/>
          <p14:tracePt t="67519" x="5724525" y="5254625"/>
          <p14:tracePt t="67526" x="5732463" y="5254625"/>
          <p14:tracePt t="67543" x="5740400" y="5254625"/>
          <p14:tracePt t="67550" x="5740400" y="5262563"/>
          <p14:tracePt t="67559" x="5748338" y="5262563"/>
          <p14:tracePt t="67631" x="5764213" y="5262563"/>
          <p14:tracePt t="67639" x="5764213" y="5270500"/>
          <p14:tracePt t="67655" x="5772150" y="5270500"/>
          <p14:tracePt t="67662" x="5780088" y="5278438"/>
          <p14:tracePt t="67672" x="5788025" y="5278438"/>
          <p14:tracePt t="67679" x="5795963" y="5278438"/>
          <p14:tracePt t="67686" x="5803900" y="5286375"/>
          <p14:tracePt t="67695" x="5819775" y="5294313"/>
          <p14:tracePt t="67711" x="5835650" y="5294313"/>
          <p14:tracePt t="67718" x="5843588" y="5302250"/>
          <p14:tracePt t="67726" x="5851525" y="5302250"/>
          <p14:tracePt t="67734" x="5859463" y="5310188"/>
          <p14:tracePt t="67742" x="5875338" y="5310188"/>
          <p14:tracePt t="67750" x="5883275" y="5319713"/>
          <p14:tracePt t="67759" x="5891213" y="5319713"/>
          <p14:tracePt t="67775" x="5899150" y="5319713"/>
          <p14:tracePt t="67791" x="5907088" y="5319713"/>
          <p14:tracePt t="67807" x="5915025" y="5327650"/>
          <p14:tracePt t="67814" x="5922963" y="5327650"/>
          <p14:tracePt t="67831" x="5930900" y="5327650"/>
          <p14:tracePt t="67846" x="5946775" y="5335588"/>
          <p14:tracePt t="67879" x="5954713" y="5335588"/>
          <p14:tracePt t="69527" x="5978525" y="5335588"/>
          <p14:tracePt t="69534" x="5994400" y="5343525"/>
          <p14:tracePt t="69543" x="6010275" y="5343525"/>
          <p14:tracePt t="69551" x="6034088" y="5351463"/>
          <p14:tracePt t="69559" x="6067425" y="5359400"/>
          <p14:tracePt t="69567" x="6083300" y="5359400"/>
          <p14:tracePt t="69574" x="6099175" y="5367338"/>
          <p14:tracePt t="69582" x="6115050" y="5367338"/>
          <p14:tracePt t="69590" x="6130925" y="5375275"/>
          <p14:tracePt t="69599" x="6138863" y="5375275"/>
          <p14:tracePt t="69607" x="6138863" y="5383213"/>
          <p14:tracePt t="69614" x="6138863" y="5391150"/>
          <p14:tracePt t="69631" x="6138863" y="5399088"/>
          <p14:tracePt t="69655" x="6138863" y="5407025"/>
          <p14:tracePt t="69671" x="6130925" y="5414963"/>
          <p14:tracePt t="69679" x="6130925" y="5422900"/>
          <p14:tracePt t="69686" x="6122988" y="5422900"/>
          <p14:tracePt t="69694" x="6107113" y="5430838"/>
          <p14:tracePt t="69702" x="6091238" y="5430838"/>
          <p14:tracePt t="69711" x="6083300" y="5438775"/>
          <p14:tracePt t="69718" x="6059488" y="5446713"/>
          <p14:tracePt t="69726" x="6034088" y="5446713"/>
          <p14:tracePt t="69734" x="6010275" y="5446713"/>
          <p14:tracePt t="69743" x="5986463" y="5454650"/>
          <p14:tracePt t="69750" x="5962650" y="5454650"/>
          <p14:tracePt t="69758" x="5938838" y="5454650"/>
          <p14:tracePt t="69766" x="5915025" y="5454650"/>
          <p14:tracePt t="69775" x="5883275" y="5454650"/>
          <p14:tracePt t="69782" x="5859463" y="5454650"/>
          <p14:tracePt t="69790" x="5827713" y="5454650"/>
          <p14:tracePt t="69799" x="5811838" y="5454650"/>
          <p14:tracePt t="69806" x="5795963" y="5446713"/>
          <p14:tracePt t="69815" x="5780088" y="5446713"/>
          <p14:tracePt t="69823" x="5764213" y="5430838"/>
          <p14:tracePt t="69831" x="5748338" y="5422900"/>
          <p14:tracePt t="69839" x="5732463" y="5399088"/>
          <p14:tracePt t="69846" x="5708650" y="5391150"/>
          <p14:tracePt t="69855" x="5692775" y="5375275"/>
          <p14:tracePt t="69863" x="5667375" y="5359400"/>
          <p14:tracePt t="69871" x="5643563" y="5327650"/>
          <p14:tracePt t="69879" x="5627688" y="5302250"/>
          <p14:tracePt t="69899" x="5588000" y="5246688"/>
          <p14:tracePt t="69902" x="5580063" y="5214938"/>
          <p14:tracePt t="69911" x="5564188" y="5183188"/>
          <p14:tracePt t="69918" x="5556250" y="5151438"/>
          <p14:tracePt t="69927" x="5548313" y="5127625"/>
          <p14:tracePt t="69935" x="5548313" y="5103813"/>
          <p14:tracePt t="69943" x="5548313" y="5080000"/>
          <p14:tracePt t="69950" x="5548313" y="5056188"/>
          <p14:tracePt t="69959" x="5548313" y="5032375"/>
          <p14:tracePt t="69966" x="5564188" y="5008563"/>
          <p14:tracePt t="69975" x="5580063" y="4992688"/>
          <p14:tracePt t="69983" x="5595938" y="4967288"/>
          <p14:tracePt t="69991" x="5611813" y="4951413"/>
          <p14:tracePt t="69999" x="5627688" y="4935538"/>
          <p14:tracePt t="70007" x="5643563" y="4927600"/>
          <p14:tracePt t="70014" x="5667375" y="4911725"/>
          <p14:tracePt t="70022" x="5692775" y="4903788"/>
          <p14:tracePt t="70031" x="5716588" y="4903788"/>
          <p14:tracePt t="70038" x="5740400" y="4887913"/>
          <p14:tracePt t="70046" x="5756275" y="4879975"/>
          <p14:tracePt t="70055" x="5780088" y="4872038"/>
          <p14:tracePt t="70063" x="5803900" y="4872038"/>
          <p14:tracePt t="70070" x="5835650" y="4872038"/>
          <p14:tracePt t="70078" x="5851525" y="4872038"/>
          <p14:tracePt t="70087" x="5875338" y="4872038"/>
          <p14:tracePt t="70095" x="5899150" y="4872038"/>
          <p14:tracePt t="70103" x="5930900" y="4879975"/>
          <p14:tracePt t="70111" x="5954713" y="4887913"/>
          <p14:tracePt t="70118" x="5978525" y="4903788"/>
          <p14:tracePt t="70127" x="6018213" y="4919663"/>
          <p14:tracePt t="70134" x="6043613" y="4951413"/>
          <p14:tracePt t="70143" x="6083300" y="4976813"/>
          <p14:tracePt t="70150" x="6107113" y="4992688"/>
          <p14:tracePt t="70158" x="6138863" y="5016500"/>
          <p14:tracePt t="70166" x="6154738" y="5040313"/>
          <p14:tracePt t="70174" x="6178550" y="5064125"/>
          <p14:tracePt t="70183" x="6186488" y="5087938"/>
          <p14:tracePt t="70191" x="6202363" y="5103813"/>
          <p14:tracePt t="70199" x="6210300" y="5119688"/>
          <p14:tracePt t="70207" x="6210300" y="5135563"/>
          <p14:tracePt t="70214" x="6218238" y="5159375"/>
          <p14:tracePt t="70223" x="6218238" y="5175250"/>
          <p14:tracePt t="70230" x="6218238" y="5191125"/>
          <p14:tracePt t="70239" x="6218238" y="5199063"/>
          <p14:tracePt t="70246" x="6218238" y="5214938"/>
          <p14:tracePt t="70255" x="6218238" y="5230813"/>
          <p14:tracePt t="70262" x="6218238" y="5246688"/>
          <p14:tracePt t="70270" x="6218238" y="5262563"/>
          <p14:tracePt t="70279" x="6210300" y="5270500"/>
          <p14:tracePt t="70286" x="6210300" y="5286375"/>
          <p14:tracePt t="70294" x="6202363" y="5294313"/>
          <p14:tracePt t="70302" x="6202363" y="5302250"/>
          <p14:tracePt t="70310" x="6202363" y="5310188"/>
          <p14:tracePt t="70319" x="6194425" y="5310188"/>
          <p14:tracePt t="70327" x="6194425" y="5319713"/>
          <p14:tracePt t="70334" x="6194425" y="5327650"/>
          <p14:tracePt t="70350" x="6194425" y="5335588"/>
          <p14:tracePt t="70375" x="6186488" y="5343525"/>
          <p14:tracePt t="70399" x="6186488" y="5351463"/>
          <p14:tracePt t="70407" x="6186488" y="5359400"/>
          <p14:tracePt t="70430" x="6186488" y="5367338"/>
          <p14:tracePt t="70446" x="6186488" y="5375275"/>
          <p14:tracePt t="70471" x="6186488" y="5391150"/>
          <p14:tracePt t="70487" x="6194425" y="5399088"/>
          <p14:tracePt t="70502" x="6202363" y="5399088"/>
          <p14:tracePt t="70511" x="6202363" y="5407025"/>
          <p14:tracePt t="70519" x="6210300" y="5407025"/>
          <p14:tracePt t="70527" x="6210300" y="5414963"/>
          <p14:tracePt t="70535" x="6218238" y="5414963"/>
          <p14:tracePt t="70566" x="6226175" y="5414963"/>
          <p14:tracePt t="70582" x="6226175" y="5422900"/>
          <p14:tracePt t="70590" x="6234113" y="5422900"/>
          <p14:tracePt t="70599" x="6242050" y="5422900"/>
          <p14:tracePt t="70606" x="6249988" y="5422900"/>
          <p14:tracePt t="70614" x="6249988" y="5430838"/>
          <p14:tracePt t="70630" x="6257925" y="5430838"/>
          <p14:tracePt t="70694" x="6265863" y="5430838"/>
          <p14:tracePt t="70702" x="6273800" y="5430838"/>
          <p14:tracePt t="70726" x="6281738" y="5430838"/>
          <p14:tracePt t="70750" x="6289675" y="5430838"/>
          <p14:tracePt t="70783" x="6297613" y="5430838"/>
          <p14:tracePt t="70822" x="6305550" y="5430838"/>
          <p14:tracePt t="71407" x="6297613" y="5430838"/>
          <p14:tracePt t="71422" x="6281738" y="5438775"/>
          <p14:tracePt t="71430" x="6273800" y="5438775"/>
          <p14:tracePt t="71438" x="6265863" y="5446713"/>
          <p14:tracePt t="71446" x="6257925" y="5446713"/>
          <p14:tracePt t="71454" x="6249988" y="5446713"/>
          <p14:tracePt t="71462" x="6242050" y="5446713"/>
          <p14:tracePt t="71470" x="6234113" y="5454650"/>
          <p14:tracePt t="71478" x="6226175" y="5454650"/>
          <p14:tracePt t="71494" x="6218238" y="5454650"/>
          <p14:tracePt t="71502" x="6202363" y="5454650"/>
          <p14:tracePt t="71511" x="6194425" y="5462588"/>
          <p14:tracePt t="71518" x="6178550" y="5462588"/>
          <p14:tracePt t="71526" x="6162675" y="5462588"/>
          <p14:tracePt t="71534" x="6146800" y="5462588"/>
          <p14:tracePt t="71542" x="6122988" y="5462588"/>
          <p14:tracePt t="71550" x="6099175" y="5462588"/>
          <p14:tracePt t="71558" x="6075363" y="5462588"/>
          <p14:tracePt t="71566" x="6051550" y="5462588"/>
          <p14:tracePt t="71574" x="6026150" y="5462588"/>
          <p14:tracePt t="71582" x="5994400" y="5462588"/>
          <p14:tracePt t="71590" x="5970588" y="5462588"/>
          <p14:tracePt t="71599" x="5938838" y="5462588"/>
          <p14:tracePt t="71606" x="5915025" y="5462588"/>
          <p14:tracePt t="71614" x="5891213" y="5462588"/>
          <p14:tracePt t="71622" x="5867400" y="5462588"/>
          <p14:tracePt t="71630" x="5851525" y="5454650"/>
          <p14:tracePt t="71638" x="5827713" y="5454650"/>
          <p14:tracePt t="71646" x="5819775" y="5446713"/>
          <p14:tracePt t="71654" x="5803900" y="5446713"/>
          <p14:tracePt t="71663" x="5795963" y="5446713"/>
          <p14:tracePt t="71671" x="5788025" y="5438775"/>
          <p14:tracePt t="71679" x="5780088" y="5430838"/>
          <p14:tracePt t="71686" x="5764213" y="5430838"/>
          <p14:tracePt t="71702" x="5764213" y="5414963"/>
          <p14:tracePt t="71711" x="5748338" y="5414963"/>
          <p14:tracePt t="71718" x="5748338" y="5407025"/>
          <p14:tracePt t="71726" x="5732463" y="5399088"/>
          <p14:tracePt t="71734" x="5732463" y="5383213"/>
          <p14:tracePt t="71742" x="5724525" y="5367338"/>
          <p14:tracePt t="71750" x="5716588" y="5359400"/>
          <p14:tracePt t="71758" x="5708650" y="5335588"/>
          <p14:tracePt t="71766" x="5700713" y="5319713"/>
          <p14:tracePt t="71775" x="5692775" y="5302250"/>
          <p14:tracePt t="71783" x="5692775" y="5286375"/>
          <p14:tracePt t="71790" x="5684838" y="5270500"/>
          <p14:tracePt t="71799" x="5684838" y="5246688"/>
          <p14:tracePt t="71807" x="5684838" y="5230813"/>
          <p14:tracePt t="71814" x="5684838" y="5207000"/>
          <p14:tracePt t="71823" x="5684838" y="5191125"/>
          <p14:tracePt t="71830" x="5684838" y="5175250"/>
          <p14:tracePt t="71839" x="5684838" y="5151438"/>
          <p14:tracePt t="71846" x="5684838" y="5143500"/>
          <p14:tracePt t="71855" x="5684838" y="5127625"/>
          <p14:tracePt t="71862" x="5684838" y="5111750"/>
          <p14:tracePt t="71871" x="5684838" y="5103813"/>
          <p14:tracePt t="71878" x="5692775" y="5087938"/>
          <p14:tracePt t="71887" x="5700713" y="5072063"/>
          <p14:tracePt t="71894" x="5700713" y="5064125"/>
          <p14:tracePt t="71902" x="5716588" y="5056188"/>
          <p14:tracePt t="71911" x="5716588" y="5040313"/>
          <p14:tracePt t="71919" x="5724525" y="5032375"/>
          <p14:tracePt t="71926" x="5732463" y="5024438"/>
          <p14:tracePt t="71934" x="5740400" y="5024438"/>
          <p14:tracePt t="71942" x="5748338" y="5016500"/>
          <p14:tracePt t="71950" x="5756275" y="5016500"/>
          <p14:tracePt t="71959" x="5764213" y="5016500"/>
          <p14:tracePt t="71966" x="5780088" y="5008563"/>
          <p14:tracePt t="71974" x="5788025" y="5000625"/>
          <p14:tracePt t="71983" x="5803900" y="5000625"/>
          <p14:tracePt t="71991" x="5811838" y="5000625"/>
          <p14:tracePt t="72000" x="5827713" y="4992688"/>
          <p14:tracePt t="72006" x="5835650" y="4992688"/>
          <p14:tracePt t="72014" x="5843588" y="4992688"/>
          <p14:tracePt t="72023" x="5851525" y="4992688"/>
          <p14:tracePt t="72031" x="5859463" y="4984750"/>
          <p14:tracePt t="72038" x="5867400" y="4984750"/>
          <p14:tracePt t="72046" x="5875338" y="4984750"/>
          <p14:tracePt t="72054" x="5883275" y="4984750"/>
          <p14:tracePt t="72063" x="5891213" y="4984750"/>
          <p14:tracePt t="72079" x="5907088" y="4984750"/>
          <p14:tracePt t="72086" x="5915025" y="4984750"/>
          <p14:tracePt t="72094" x="5930900" y="4984750"/>
          <p14:tracePt t="72102" x="5946775" y="4984750"/>
          <p14:tracePt t="72110" x="5954713" y="4984750"/>
          <p14:tracePt t="72118" x="5962650" y="4984750"/>
          <p14:tracePt t="72126" x="5978525" y="4984750"/>
          <p14:tracePt t="72135" x="5986463" y="4992688"/>
          <p14:tracePt t="72142" x="5994400" y="4992688"/>
          <p14:tracePt t="72159" x="6002338" y="4992688"/>
          <p14:tracePt t="72182" x="6002338" y="5000625"/>
          <p14:tracePt t="72190" x="6010275" y="5000625"/>
          <p14:tracePt t="72214" x="6018213" y="5000625"/>
          <p14:tracePt t="72222" x="6026150" y="5000625"/>
          <p14:tracePt t="72230" x="6026150" y="5008563"/>
          <p14:tracePt t="72238" x="6034088" y="5016500"/>
          <p14:tracePt t="72246" x="6051550" y="5016500"/>
          <p14:tracePt t="72254" x="6051550" y="5024438"/>
          <p14:tracePt t="72262" x="6067425" y="5024438"/>
          <p14:tracePt t="72270" x="6067425" y="5032375"/>
          <p14:tracePt t="72278" x="6083300" y="5040313"/>
          <p14:tracePt t="72286" x="6091238" y="5048250"/>
          <p14:tracePt t="72295" x="6099175" y="5056188"/>
          <p14:tracePt t="72302" x="6107113" y="5064125"/>
          <p14:tracePt t="72310" x="6122988" y="5064125"/>
          <p14:tracePt t="72318" x="6130925" y="5080000"/>
          <p14:tracePt t="72326" x="6138863" y="5087938"/>
          <p14:tracePt t="72334" x="6154738" y="5095875"/>
          <p14:tracePt t="72343" x="6154738" y="5103813"/>
          <p14:tracePt t="72350" x="6170613" y="5111750"/>
          <p14:tracePt t="72358" x="6178550" y="5119688"/>
          <p14:tracePt t="72367" x="6186488" y="5127625"/>
          <p14:tracePt t="72382" x="6202363" y="5143500"/>
          <p14:tracePt t="72390" x="6210300" y="5143500"/>
          <p14:tracePt t="72399" x="6218238" y="5151438"/>
          <p14:tracePt t="72407" x="6218238" y="5159375"/>
          <p14:tracePt t="72414" x="6234113" y="5167313"/>
          <p14:tracePt t="72423" x="6234113" y="5175250"/>
          <p14:tracePt t="72439" x="6242050" y="5183188"/>
          <p14:tracePt t="72455" x="6249988" y="5199063"/>
          <p14:tracePt t="72470" x="6257925" y="5199063"/>
          <p14:tracePt t="72478" x="6257925" y="5207000"/>
          <p14:tracePt t="72494" x="6265863" y="5214938"/>
          <p14:tracePt t="72518" x="6265863" y="5222875"/>
          <p14:tracePt t="72526" x="6273800" y="5230813"/>
          <p14:tracePt t="72543" x="6273800" y="5238750"/>
          <p14:tracePt t="72559" x="6281738" y="5246688"/>
          <p14:tracePt t="72583" x="6289675" y="5254625"/>
          <p14:tracePt t="72591" x="6289675" y="5262563"/>
          <p14:tracePt t="72599" x="6297613" y="5262563"/>
          <p14:tracePt t="72606" x="6297613" y="5270500"/>
          <p14:tracePt t="72630" x="6305550" y="5278438"/>
          <p14:tracePt t="72663" x="6305550" y="5286375"/>
          <p14:tracePt t="72711" x="6305550" y="5294313"/>
          <p14:tracePt t="72727" x="6313488" y="5294313"/>
          <p14:tracePt t="72743" x="6321425" y="5302250"/>
          <p14:tracePt t="72759" x="6321425" y="5310188"/>
          <p14:tracePt t="72774" x="6329363" y="5310188"/>
          <p14:tracePt t="72791" x="6329363" y="5319713"/>
          <p14:tracePt t="72814" x="6329363" y="5327650"/>
          <p14:tracePt t="72839" x="6337300" y="5327650"/>
          <p14:tracePt t="72854" x="6337300" y="5335588"/>
          <p14:tracePt t="72870" x="6345238" y="5335588"/>
          <p14:tracePt t="72878" x="6353175" y="5343525"/>
          <p14:tracePt t="72886" x="6361113" y="5343525"/>
          <p14:tracePt t="72894" x="6361113" y="5351463"/>
          <p14:tracePt t="72903" x="6369050" y="5351463"/>
          <p14:tracePt t="72910" x="6376988" y="5359400"/>
          <p14:tracePt t="72935" x="6384925" y="5359400"/>
          <p14:tracePt t="72943" x="6384925" y="5367338"/>
          <p14:tracePt t="72959" x="6402388" y="5375275"/>
          <p14:tracePt t="72966" x="6402388" y="5383213"/>
          <p14:tracePt t="72974" x="6410325" y="5383213"/>
          <p14:tracePt t="72982" x="6426200" y="5391150"/>
          <p14:tracePt t="72991" x="6434138" y="5399088"/>
          <p14:tracePt t="72999" x="6442075" y="5399088"/>
          <p14:tracePt t="73006" x="6450013" y="5414963"/>
          <p14:tracePt t="73015" x="6457950" y="5414963"/>
          <p14:tracePt t="73023" x="6473825" y="5414963"/>
          <p14:tracePt t="73030" x="6481763" y="5422900"/>
          <p14:tracePt t="73039" x="6489700" y="5422900"/>
          <p14:tracePt t="73046" x="6489700" y="5430838"/>
          <p14:tracePt t="73054" x="6497638" y="5430838"/>
          <p14:tracePt t="73062" x="6505575" y="5438775"/>
          <p14:tracePt t="73071" x="6513513" y="5438775"/>
          <p14:tracePt t="73086" x="6521450" y="5438775"/>
          <p14:tracePt t="73102" x="6521450" y="5446713"/>
          <p14:tracePt t="73111" x="6529388" y="5446713"/>
          <p14:tracePt t="73127" x="6537325" y="5454650"/>
          <p14:tracePt t="73134" x="6545263" y="5462588"/>
          <p14:tracePt t="73143" x="6553200" y="5462588"/>
          <p14:tracePt t="73158" x="6561138" y="5462588"/>
          <p14:tracePt t="73166" x="6569075" y="5470525"/>
          <p14:tracePt t="73174" x="6577013" y="5478463"/>
          <p14:tracePt t="73183" x="6584950" y="5486400"/>
          <p14:tracePt t="73191" x="6592888" y="5486400"/>
          <p14:tracePt t="73199" x="6600825" y="5486400"/>
          <p14:tracePt t="73206" x="6608763" y="5494338"/>
          <p14:tracePt t="73214" x="6616700" y="5494338"/>
          <p14:tracePt t="73223" x="6616700" y="5502275"/>
          <p14:tracePt t="73231" x="6632575" y="5502275"/>
          <p14:tracePt t="73238" x="6640513" y="5510213"/>
          <p14:tracePt t="73246" x="6648450" y="5510213"/>
          <p14:tracePt t="73254" x="6648450" y="5518150"/>
          <p14:tracePt t="73263" x="6656388" y="5518150"/>
          <p14:tracePt t="73270" x="6672263" y="5526088"/>
          <p14:tracePt t="73279" x="6680200" y="5526088"/>
          <p14:tracePt t="73286" x="6688138" y="5541963"/>
          <p14:tracePt t="73294" x="6711950" y="5541963"/>
          <p14:tracePt t="73302" x="6719888" y="5549900"/>
          <p14:tracePt t="73311" x="6735763" y="5565775"/>
          <p14:tracePt t="73318" x="6751638" y="5565775"/>
          <p14:tracePt t="73326" x="6759575" y="5565775"/>
          <p14:tracePt t="73334" x="6777038" y="5573713"/>
          <p14:tracePt t="73342" x="6792913" y="5581650"/>
          <p14:tracePt t="73350" x="6800850" y="5589588"/>
          <p14:tracePt t="73358" x="6808788" y="5589588"/>
          <p14:tracePt t="73366" x="6824663" y="5597525"/>
          <p14:tracePt t="73383" x="6832600" y="5597525"/>
          <p14:tracePt t="73391" x="6840538" y="5605463"/>
          <p14:tracePt t="73399" x="6848475" y="5613400"/>
          <p14:tracePt t="73406" x="6856413" y="5613400"/>
          <p14:tracePt t="73414" x="6872288" y="5613400"/>
          <p14:tracePt t="73422" x="6880225" y="5621338"/>
          <p14:tracePt t="73430" x="6904038" y="5629275"/>
          <p14:tracePt t="73438" x="6919913" y="5637213"/>
          <p14:tracePt t="73446" x="6935788" y="5645150"/>
          <p14:tracePt t="73455" x="6951663" y="5653088"/>
          <p14:tracePt t="73462" x="6967538" y="5653088"/>
          <p14:tracePt t="73470" x="6991350" y="5662613"/>
          <p14:tracePt t="73478" x="7007225" y="5670550"/>
          <p14:tracePt t="73486" x="7023100" y="5678488"/>
          <p14:tracePt t="73495" x="7031038" y="5686425"/>
          <p14:tracePt t="73502" x="7054850" y="5694363"/>
          <p14:tracePt t="73511" x="7070725" y="5694363"/>
          <p14:tracePt t="73518" x="7078663" y="5702300"/>
          <p14:tracePt t="73527" x="7094538" y="5710238"/>
          <p14:tracePt t="73534" x="7110413" y="5718175"/>
          <p14:tracePt t="73542" x="7126288" y="5726113"/>
          <p14:tracePt t="73550" x="7135813" y="5734050"/>
          <p14:tracePt t="73558" x="7167563" y="5741988"/>
          <p14:tracePt t="73566" x="7175500" y="5749925"/>
          <p14:tracePt t="73575" x="7191375" y="5757863"/>
          <p14:tracePt t="73583" x="7199313" y="5757863"/>
          <p14:tracePt t="73590" x="7215188" y="5757863"/>
          <p14:tracePt t="73599" x="7223125" y="5765800"/>
          <p14:tracePt t="73606" x="7231063" y="5765800"/>
          <p14:tracePt t="73615" x="7231063" y="5773738"/>
          <p14:tracePt t="73703" x="7239000" y="5773738"/>
          <p14:tracePt t="73743" x="7246938" y="5773738"/>
          <p14:tracePt t="73871" x="7254875" y="5773738"/>
          <p14:tracePt t="73911" x="7262813" y="5773738"/>
          <p14:tracePt t="73935" x="7262813" y="5781675"/>
          <p14:tracePt t="73967" x="7270750" y="5781675"/>
          <p14:tracePt t="74031" x="7270750" y="5789613"/>
          <p14:tracePt t="74791" x="7278688" y="5789613"/>
          <p14:tracePt t="74815" x="7286625" y="5789613"/>
          <p14:tracePt t="74823" x="7286625" y="5797550"/>
          <p14:tracePt t="74831" x="7294563" y="5797550"/>
          <p14:tracePt t="74871" x="7302500" y="5797550"/>
          <p14:tracePt t="74879" x="7302500" y="5789613"/>
          <p14:tracePt t="74886" x="7302500" y="5773738"/>
          <p14:tracePt t="74894" x="7286625" y="5734050"/>
          <p14:tracePt t="74902" x="7262813" y="5678488"/>
          <p14:tracePt t="74911" x="7231063" y="5613400"/>
          <p14:tracePt t="74918" x="7191375" y="5557838"/>
          <p14:tracePt t="74926" x="7151688" y="5510213"/>
          <p14:tracePt t="74935" x="7086600" y="5502275"/>
          <p14:tracePt t="74943" x="7070725" y="5502275"/>
          <p14:tracePt t="75447" x="7070725" y="5510213"/>
          <p14:tracePt t="75454" x="7078663" y="5526088"/>
          <p14:tracePt t="75462" x="7102475" y="5534025"/>
          <p14:tracePt t="75470" x="7110413" y="5534025"/>
          <p14:tracePt t="75486" x="7118350" y="5534025"/>
          <p14:tracePt t="75519" x="7126288" y="5534025"/>
          <p14:tracePt t="75559" x="7135813" y="5534025"/>
          <p14:tracePt t="75566" x="7151688" y="5534025"/>
          <p14:tracePt t="75583" x="7151688" y="5541963"/>
          <p14:tracePt t="75590" x="7159625" y="5541963"/>
          <p14:tracePt t="75607" x="7167563" y="5541963"/>
          <p14:tracePt t="75623" x="7175500" y="5541963"/>
          <p14:tracePt t="75727" x="7167563" y="5557838"/>
          <p14:tracePt t="75742" x="7159625" y="5557838"/>
          <p14:tracePt t="75758" x="7159625" y="5565775"/>
          <p14:tracePt t="75766" x="7151688" y="5565775"/>
          <p14:tracePt t="75791" x="7143750" y="5573713"/>
          <p14:tracePt t="75814" x="7135813" y="5581650"/>
          <p14:tracePt t="76343" x="7143750" y="5581650"/>
          <p14:tracePt t="76350" x="7159625" y="5573713"/>
          <p14:tracePt t="76359" x="7159625" y="5565775"/>
          <p14:tracePt t="76366" x="7167563" y="5565775"/>
          <p14:tracePt t="76374" x="7175500" y="5565775"/>
          <p14:tracePt t="76382" x="7183438" y="5557838"/>
          <p14:tracePt t="76391" x="7191375" y="5549900"/>
          <p14:tracePt t="76399" x="7199313" y="5541963"/>
          <p14:tracePt t="76407" x="7215188" y="5534025"/>
          <p14:tracePt t="76415" x="7254875" y="5526088"/>
          <p14:tracePt t="76423" x="7278688" y="5510213"/>
          <p14:tracePt t="76430" x="7302500" y="5502275"/>
          <p14:tracePt t="76438" x="7326313" y="5494338"/>
          <p14:tracePt t="76446" x="7342188" y="5486400"/>
          <p14:tracePt t="76454" x="7366000" y="5486400"/>
          <p14:tracePt t="76462" x="7373938" y="5478463"/>
          <p14:tracePt t="76470" x="7389813" y="5478463"/>
          <p14:tracePt t="76478" x="7405688" y="5470525"/>
          <p14:tracePt t="76486" x="7421563" y="5462588"/>
          <p14:tracePt t="76494" x="7429500" y="5462588"/>
          <p14:tracePt t="76502" x="7437438" y="5462588"/>
          <p14:tracePt t="76518" x="7445375" y="5462588"/>
          <p14:tracePt t="76534" x="7453313" y="5454650"/>
          <p14:tracePt t="76559" x="7461250" y="5454650"/>
          <p14:tracePt t="76566" x="7469188" y="5454650"/>
          <p14:tracePt t="76599" x="7477125" y="5454650"/>
          <p14:tracePt t="76703" x="7477125" y="5446713"/>
          <p14:tracePt t="76783" x="7477125" y="5438775"/>
          <p14:tracePt t="76791" x="7477125" y="5430838"/>
          <p14:tracePt t="76815" x="7477125" y="5422900"/>
          <p14:tracePt t="76831" x="7477125" y="5414963"/>
          <p14:tracePt t="76855" x="7477125" y="5407025"/>
          <p14:tracePt t="76871" x="7477125" y="5399088"/>
          <p14:tracePt t="76895" x="7485063" y="5399088"/>
          <p14:tracePt t="76951" x="7485063" y="5391150"/>
          <p14:tracePt t="76991" x="7493000" y="5391150"/>
          <p14:tracePt t="77023" x="7502525" y="5383213"/>
          <p14:tracePt t="77039" x="7502525" y="5375275"/>
          <p14:tracePt t="77046" x="7502525" y="5367338"/>
          <p14:tracePt t="77063" x="7502525" y="5359400"/>
          <p14:tracePt t="77071" x="7502525" y="5351463"/>
          <p14:tracePt t="77079" x="7485063" y="5327650"/>
          <p14:tracePt t="77086" x="7469188" y="5286375"/>
          <p14:tracePt t="77094" x="7445375" y="5238750"/>
          <p14:tracePt t="77102" x="7421563" y="5175250"/>
          <p14:tracePt t="77110" x="7405688" y="5103813"/>
          <p14:tracePt t="77118" x="7373938" y="5048250"/>
          <p14:tracePt t="77126" x="7358063" y="4984750"/>
          <p14:tracePt t="77134" x="7334250" y="4935538"/>
          <p14:tracePt t="77143" x="7318375" y="4879975"/>
          <p14:tracePt t="77150" x="7302500" y="4832350"/>
          <p14:tracePt t="77158" x="7286625" y="4816475"/>
          <p14:tracePt t="77166" x="7262813" y="4816475"/>
          <p14:tracePt t="77399" x="7278688" y="4824413"/>
          <p14:tracePt t="77406" x="7334250" y="4856163"/>
          <p14:tracePt t="77415" x="7381875" y="4872038"/>
          <p14:tracePt t="77423" x="7429500" y="4895850"/>
          <p14:tracePt t="77430" x="7461250" y="4911725"/>
          <p14:tracePt t="77438" x="7518400" y="4927600"/>
          <p14:tracePt t="77446" x="7566025" y="4935538"/>
          <p14:tracePt t="77454" x="7597775" y="4935538"/>
          <p14:tracePt t="77462" x="7613650" y="4935538"/>
          <p14:tracePt t="77487" x="7581900" y="4903788"/>
          <p14:tracePt t="77494" x="7534275" y="4856163"/>
          <p14:tracePt t="77502" x="7453313" y="4792663"/>
          <p14:tracePt t="77511" x="7366000" y="4721225"/>
          <p14:tracePt t="77518" x="7231063" y="4616450"/>
          <p14:tracePt t="77526" x="7078663" y="4513263"/>
          <p14:tracePt t="77534" x="6904038" y="4402138"/>
          <p14:tracePt t="77543" x="6735763" y="4306888"/>
          <p14:tracePt t="77550" x="6545263" y="4194175"/>
          <p14:tracePt t="77559" x="6353175" y="4090988"/>
          <p14:tracePt t="77566" x="6194425" y="3971925"/>
          <p14:tracePt t="77574" x="6002338" y="3851275"/>
          <p14:tracePt t="77583" x="5843588" y="3771900"/>
          <p14:tracePt t="77590" x="5692775" y="3676650"/>
          <p14:tracePt t="77599" x="5540375" y="3571875"/>
          <p14:tracePt t="77607" x="5389563" y="3484563"/>
          <p14:tracePt t="77615" x="5276850" y="3413125"/>
          <p14:tracePt t="77622" x="5149850" y="3341688"/>
          <p14:tracePt t="77631" x="5062538" y="3262313"/>
          <p14:tracePt t="77638" x="4959350" y="3205163"/>
          <p14:tracePt t="77646" x="4862513" y="3133725"/>
          <p14:tracePt t="77654" x="4775200" y="3070225"/>
          <p14:tracePt t="77662" x="4679950" y="3006725"/>
          <p14:tracePt t="77670" x="4592638" y="2943225"/>
          <p14:tracePt t="77679" x="4487863" y="2878138"/>
          <p14:tracePt t="77686" x="4384675" y="2822575"/>
          <p14:tracePt t="77694" x="4281488" y="2767013"/>
          <p14:tracePt t="77702" x="4160838" y="2703513"/>
          <p14:tracePt t="77710" x="4073525" y="2647950"/>
          <p14:tracePt t="77718" x="3970338" y="2616200"/>
          <p14:tracePt t="77726" x="3875088" y="2566988"/>
          <p14:tracePt t="77734" x="3786188" y="2535238"/>
          <p14:tracePt t="77743" x="3698875" y="2487613"/>
          <p14:tracePt t="77750" x="3611563" y="2455863"/>
          <p14:tracePt t="77758" x="3524250" y="2432050"/>
          <p14:tracePt t="77766" x="3435350" y="2392363"/>
          <p14:tracePt t="77774" x="3348038" y="2360613"/>
          <p14:tracePt t="77783" x="3260725" y="2320925"/>
          <p14:tracePt t="77790" x="3173413" y="2289175"/>
          <p14:tracePt t="77799" x="3084513" y="2265363"/>
          <p14:tracePt t="77807" x="2997200" y="2224088"/>
          <p14:tracePt t="77814" x="2909888" y="2192338"/>
          <p14:tracePt t="77822" x="2814638" y="2168525"/>
          <p14:tracePt t="77830" x="2709863" y="2136775"/>
          <p14:tracePt t="77838" x="2638425" y="2112963"/>
          <p14:tracePt t="77846" x="2559050" y="2097088"/>
          <p14:tracePt t="77855" x="2495550" y="2073275"/>
          <p14:tracePt t="77862" x="2424113" y="2057400"/>
          <p14:tracePt t="77870" x="2374900" y="2049463"/>
          <p14:tracePt t="77878" x="2303463" y="2041525"/>
          <p14:tracePt t="77886" x="2263775" y="2025650"/>
          <p14:tracePt t="77894" x="2232025" y="2025650"/>
          <p14:tracePt t="77903" x="2192338" y="2017713"/>
          <p14:tracePt t="77910" x="2160588" y="2001838"/>
          <p14:tracePt t="77919" x="2136775" y="2001838"/>
          <p14:tracePt t="77926" x="2112963" y="1993900"/>
          <p14:tracePt t="77934" x="2089150" y="1993900"/>
          <p14:tracePt t="77942" x="2081213" y="1993900"/>
          <p14:tracePt t="77950" x="2073275" y="1993900"/>
          <p14:tracePt t="77959" x="2065338" y="1993900"/>
          <p14:tracePt t="77966" x="2057400" y="1993900"/>
          <p14:tracePt t="77974" x="2057400" y="1985963"/>
          <p14:tracePt t="77982" x="2049463" y="1985963"/>
          <p14:tracePt t="77990" x="2041525" y="1985963"/>
          <p14:tracePt t="77999" x="2041525" y="1978025"/>
          <p14:tracePt t="78007" x="2033588" y="1978025"/>
          <p14:tracePt t="78015" x="2017713" y="1978025"/>
          <p14:tracePt t="78031" x="2008188" y="1978025"/>
          <p14:tracePt t="78038" x="1992313" y="1970088"/>
          <p14:tracePt t="78046" x="1984375" y="1970088"/>
          <p14:tracePt t="78054" x="1976438" y="1970088"/>
          <p14:tracePt t="78062" x="1968500" y="1970088"/>
          <p14:tracePt t="78071" x="1960563" y="1970088"/>
          <p14:tracePt t="78078" x="1952625" y="1970088"/>
          <p14:tracePt t="78103" x="1936750" y="1970088"/>
          <p14:tracePt t="78127" x="1936750" y="1962150"/>
          <p14:tracePt t="78134" x="1928813" y="1962150"/>
          <p14:tracePt t="78150" x="1920875" y="1962150"/>
          <p14:tracePt t="78158" x="1912938" y="1962150"/>
          <p14:tracePt t="78166" x="1905000" y="1962150"/>
          <p14:tracePt t="78183" x="1897063" y="1962150"/>
          <p14:tracePt t="78199" x="1889125" y="1962150"/>
          <p14:tracePt t="78631" x="1897063" y="1962150"/>
          <p14:tracePt t="78655" x="1905000" y="1962150"/>
          <p14:tracePt t="78671" x="1912938" y="1962150"/>
          <p14:tracePt t="78702" x="1920875" y="1962150"/>
          <p14:tracePt t="78743" x="1928813" y="1962150"/>
          <p14:tracePt t="78767" x="1936750" y="1962150"/>
          <p14:tracePt t="78774" x="1936750" y="1970088"/>
          <p14:tracePt t="78799" x="1944688" y="1970088"/>
          <p14:tracePt t="78831" x="1952625" y="1970088"/>
          <p14:tracePt t="78855" x="1960563" y="1970088"/>
          <p14:tracePt t="78903" x="1968500" y="1970088"/>
          <p14:tracePt t="78911" x="1968500" y="1978025"/>
          <p14:tracePt t="78926" x="1976438" y="1978025"/>
          <p14:tracePt t="78975" x="1984375" y="1978025"/>
          <p14:tracePt t="78982" x="1984375" y="1985963"/>
          <p14:tracePt t="79006" x="1992313" y="1985963"/>
          <p14:tracePt t="79031" x="2000250" y="1985963"/>
          <p14:tracePt t="79046" x="2008188" y="1985963"/>
          <p14:tracePt t="79063" x="2017713" y="1985963"/>
          <p14:tracePt t="79086" x="2025650" y="1985963"/>
          <p14:tracePt t="79111" x="2033588" y="1993900"/>
          <p14:tracePt t="79134" x="2041525" y="1993900"/>
          <p14:tracePt t="79142" x="2049463" y="1993900"/>
          <p14:tracePt t="79159" x="2057400" y="1993900"/>
          <p14:tracePt t="79175" x="2065338" y="2001838"/>
          <p14:tracePt t="79190" x="2073275" y="2001838"/>
          <p14:tracePt t="79223" x="2081213" y="2001838"/>
          <p14:tracePt t="79239" x="2089150" y="2001838"/>
          <p14:tracePt t="79263" x="2097088" y="2001838"/>
          <p14:tracePt t="79287" x="2105025" y="2001838"/>
          <p14:tracePt t="79311" x="2112963" y="2001838"/>
          <p14:tracePt t="79391" x="2120900" y="2001838"/>
          <p14:tracePt t="79423" x="2128838" y="2001838"/>
          <p14:tracePt t="79470" x="2136775" y="2001838"/>
          <p14:tracePt t="79486" x="2136775" y="2009775"/>
          <p14:tracePt t="79511" x="2144713" y="2009775"/>
          <p14:tracePt t="79534" x="2152650" y="2009775"/>
          <p14:tracePt t="79550" x="2160588" y="2009775"/>
          <p14:tracePt t="79566" x="2168525" y="2009775"/>
          <p14:tracePt t="79574" x="2176463" y="2009775"/>
          <p14:tracePt t="79591" x="2192338" y="2009775"/>
          <p14:tracePt t="79598" x="2200275" y="2009775"/>
          <p14:tracePt t="79606" x="2208213" y="2009775"/>
          <p14:tracePt t="79615" x="2224088" y="2009775"/>
          <p14:tracePt t="79624" x="2239963" y="2009775"/>
          <p14:tracePt t="79630" x="2255838" y="2009775"/>
          <p14:tracePt t="79638" x="2271713" y="2009775"/>
          <p14:tracePt t="79646" x="2287588" y="2009775"/>
          <p14:tracePt t="79654" x="2303463" y="2009775"/>
          <p14:tracePt t="79662" x="2327275" y="2009775"/>
          <p14:tracePt t="79671" x="2351088" y="2009775"/>
          <p14:tracePt t="79678" x="2374900" y="2009775"/>
          <p14:tracePt t="79686" x="2400300" y="2009775"/>
          <p14:tracePt t="79694" x="2424113" y="2017713"/>
          <p14:tracePt t="79702" x="2471738" y="2017713"/>
          <p14:tracePt t="79710" x="2503488" y="2017713"/>
          <p14:tracePt t="79718" x="2535238" y="2025650"/>
          <p14:tracePt t="79726" x="2574925" y="2025650"/>
          <p14:tracePt t="79734" x="2622550" y="2033588"/>
          <p14:tracePt t="79742" x="2670175" y="2041525"/>
          <p14:tracePt t="79750" x="2701925" y="2041525"/>
          <p14:tracePt t="79758" x="2741613" y="2041525"/>
          <p14:tracePt t="79766" x="2790825" y="2041525"/>
          <p14:tracePt t="79774" x="2822575" y="2041525"/>
          <p14:tracePt t="79783" x="2870200" y="2049463"/>
          <p14:tracePt t="79790" x="2901950" y="2049463"/>
          <p14:tracePt t="79799" x="2933700" y="2057400"/>
          <p14:tracePt t="79807" x="2965450" y="2057400"/>
          <p14:tracePt t="79815" x="2997200" y="2057400"/>
          <p14:tracePt t="79823" x="3021013" y="2057400"/>
          <p14:tracePt t="79830" x="3036888" y="2057400"/>
          <p14:tracePt t="79838" x="3060700" y="2065338"/>
          <p14:tracePt t="79846" x="3068638" y="2065338"/>
          <p14:tracePt t="79854" x="3076575" y="2065338"/>
          <p14:tracePt t="79862" x="3092450" y="2065338"/>
          <p14:tracePt t="79870" x="3100388" y="2065338"/>
          <p14:tracePt t="80551" x="3109913" y="2065338"/>
          <p14:tracePt t="80591" x="3117850" y="2065338"/>
          <p14:tracePt t="80614" x="3125788" y="2065338"/>
          <p14:tracePt t="80631" x="3133725" y="2065338"/>
          <p14:tracePt t="80646" x="3133725" y="2073275"/>
          <p14:tracePt t="80671" x="3141663" y="2073275"/>
          <p14:tracePt t="81751" x="3157538" y="2073275"/>
          <p14:tracePt t="81758" x="3173413" y="2073275"/>
          <p14:tracePt t="81766" x="3205163" y="2073275"/>
          <p14:tracePt t="81774" x="3236913" y="2073275"/>
          <p14:tracePt t="81782" x="3268663" y="2073275"/>
          <p14:tracePt t="81790" x="3292475" y="2081213"/>
          <p14:tracePt t="81799" x="3340100" y="2081213"/>
          <p14:tracePt t="81807" x="3371850" y="2089150"/>
          <p14:tracePt t="81815" x="3419475" y="2097088"/>
          <p14:tracePt t="81823" x="3459163" y="2097088"/>
          <p14:tracePt t="81831" x="3508375" y="2097088"/>
          <p14:tracePt t="81838" x="3563938" y="2105025"/>
          <p14:tracePt t="81846" x="3619500" y="2120900"/>
          <p14:tracePt t="81855" x="3690938" y="2128838"/>
          <p14:tracePt t="81862" x="3762375" y="2128838"/>
          <p14:tracePt t="81871" x="3851275" y="2144713"/>
          <p14:tracePt t="81878" x="3946525" y="2152650"/>
          <p14:tracePt t="81886" x="4049713" y="2152650"/>
          <p14:tracePt t="81899" x="4160838" y="2168525"/>
          <p14:tracePt t="81902" x="4265613" y="2168525"/>
          <p14:tracePt t="81910" x="4384675" y="2176463"/>
          <p14:tracePt t="81918" x="4487863" y="2176463"/>
          <p14:tracePt t="81926" x="4592638" y="2176463"/>
          <p14:tracePt t="81934" x="4695825" y="2176463"/>
          <p14:tracePt t="81942" x="4791075" y="2192338"/>
          <p14:tracePt t="81950" x="4886325" y="2192338"/>
          <p14:tracePt t="81958" x="4975225" y="2200275"/>
          <p14:tracePt t="81966" x="5062538" y="2200275"/>
          <p14:tracePt t="81974" x="5157788" y="2200275"/>
          <p14:tracePt t="81982" x="5237163" y="2208213"/>
          <p14:tracePt t="81990" x="5334000" y="2216150"/>
          <p14:tracePt t="81999" x="5421313" y="2216150"/>
          <p14:tracePt t="82006" x="5508625" y="2216150"/>
          <p14:tracePt t="82015" x="5588000" y="2233613"/>
          <p14:tracePt t="82022" x="5667375" y="2241550"/>
          <p14:tracePt t="82030" x="5732463" y="2241550"/>
          <p14:tracePt t="82038" x="5788025" y="2241550"/>
          <p14:tracePt t="82046" x="5851525" y="2249488"/>
          <p14:tracePt t="82054" x="5915025" y="2249488"/>
          <p14:tracePt t="82062" x="5970588" y="2249488"/>
          <p14:tracePt t="82070" x="6034088" y="2257425"/>
          <p14:tracePt t="82078" x="6099175" y="2265363"/>
          <p14:tracePt t="82086" x="6162675" y="2281238"/>
          <p14:tracePt t="82094" x="6242050" y="2297113"/>
          <p14:tracePt t="82102" x="6337300" y="2312988"/>
          <p14:tracePt t="82110" x="6426200" y="2344738"/>
          <p14:tracePt t="82118" x="6529388" y="2368550"/>
          <p14:tracePt t="82126" x="6656388" y="2400300"/>
          <p14:tracePt t="82134" x="6800850" y="2432050"/>
          <p14:tracePt t="82142" x="6951663" y="2471738"/>
          <p14:tracePt t="82150" x="7094538" y="2495550"/>
          <p14:tracePt t="82158" x="7262813" y="2511425"/>
          <p14:tracePt t="82166" x="7366000" y="2535238"/>
          <p14:tracePt t="82174" x="7477125" y="2551113"/>
          <p14:tracePt t="82182" x="7573963" y="2559050"/>
          <p14:tracePt t="82190" x="7637463" y="2559050"/>
          <p14:tracePt t="82199" x="7669213" y="2559050"/>
          <p14:tracePt t="82206" x="7685088" y="2559050"/>
          <p14:tracePt t="82215" x="7693025" y="2559050"/>
          <p14:tracePt t="82231" x="7685088" y="2519363"/>
          <p14:tracePt t="82238" x="7661275" y="2511425"/>
          <p14:tracePt t="82246" x="7613650" y="2495550"/>
          <p14:tracePt t="82255" x="7566025" y="2479675"/>
          <p14:tracePt t="82263" x="7510463" y="2479675"/>
          <p14:tracePt t="82270" x="7502525" y="2471738"/>
          <p14:tracePt t="82446" x="7477125" y="2471738"/>
          <p14:tracePt t="82454" x="7389813" y="2535238"/>
          <p14:tracePt t="82463" x="7318375" y="2584450"/>
          <p14:tracePt t="82470" x="7262813" y="2640013"/>
          <p14:tracePt t="82479" x="7215188" y="2695575"/>
          <p14:tracePt t="82487" x="7215188" y="2751138"/>
          <p14:tracePt t="82494" x="7215188" y="2790825"/>
          <p14:tracePt t="82502" x="7215188" y="2814638"/>
          <p14:tracePt t="82511" x="7239000" y="2854325"/>
          <p14:tracePt t="82518" x="7239000" y="2862263"/>
          <p14:tracePt t="82550" x="7246938" y="2862263"/>
          <p14:tracePt t="82558" x="7254875" y="2870200"/>
          <p14:tracePt t="82566" x="7278688" y="2878138"/>
          <p14:tracePt t="82574" x="7318375" y="2886075"/>
          <p14:tracePt t="82582" x="7366000" y="2901950"/>
          <p14:tracePt t="82591" x="7413625" y="2927350"/>
          <p14:tracePt t="82598" x="7453313" y="2943225"/>
          <p14:tracePt t="82606" x="7510463" y="2967038"/>
          <p14:tracePt t="82615" x="7581900" y="2990850"/>
          <p14:tracePt t="82622" x="7645400" y="3022600"/>
          <p14:tracePt t="82630" x="7716838" y="3054350"/>
          <p14:tracePt t="82638" x="7780338" y="3086100"/>
          <p14:tracePt t="82646" x="7859713" y="3117850"/>
          <p14:tracePt t="82654" x="7940675" y="3165475"/>
          <p14:tracePt t="82662" x="8027988" y="3197225"/>
          <p14:tracePt t="82670" x="8115300" y="3244850"/>
          <p14:tracePt t="82678" x="8218488" y="3302000"/>
          <p14:tracePt t="82686" x="8355013" y="3349625"/>
          <p14:tracePt t="82694" x="8474075" y="3397250"/>
          <p14:tracePt t="82702" x="8577263" y="3460750"/>
          <p14:tracePt t="82710" x="8689975" y="3508375"/>
          <p14:tracePt t="82718" x="8793163" y="3548063"/>
          <p14:tracePt t="82726" x="8888413" y="3595688"/>
          <p14:tracePt t="82734" x="9001125" y="3644900"/>
          <p14:tracePt t="82742" x="9088438" y="367665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7E761-CA1F-4996-83DF-D20C185C2E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 작성의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 원칙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③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독립성의 원칙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(Independence Rule)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자기의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처리는 오직 자신의 입력 자료와 출력 자료 자체에 대해서만 알면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독립성의 원칙은 유지보수가 쉬운 시스템을 산출할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④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지속성의 원칙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(Persistence Rule)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자료흐름을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기다릴 때를 제외하고는 다시 시작하거나 멈춰서는 안 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BF26A2F0-ED93-48CF-9B0D-A6237AE123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23180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40FED5D-D644-4504-8829-D548243142A3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pic>
        <p:nvPicPr>
          <p:cNvPr id="39941" name="그림 3">
            <a:extLst>
              <a:ext uri="{FF2B5EF4-FFF2-40B4-BE49-F238E27FC236}">
                <a16:creationId xmlns:a16="http://schemas.microsoft.com/office/drawing/2014/main" id="{258F0410-43D4-4344-A97B-EADCD274B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54" y="4344716"/>
            <a:ext cx="5364451" cy="22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446E596-AA3D-4A74-A8E8-BEFCD872039B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원칙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426"/>
    </mc:Choice>
    <mc:Fallback xmlns="">
      <p:transition spd="slow" advTm="129426"/>
    </mc:Fallback>
  </mc:AlternateContent>
  <p:extLst>
    <p:ext uri="{3A86A75C-4F4B-4683-9AE1-C65F6400EC91}">
      <p14:laserTraceLst xmlns:p14="http://schemas.microsoft.com/office/powerpoint/2010/main">
        <p14:tracePtLst>
          <p14:tracePt t="1065" x="8969375" y="3236913"/>
          <p14:tracePt t="1073" x="8832850" y="3181350"/>
          <p14:tracePt t="1084" x="8705850" y="3117850"/>
          <p14:tracePt t="1089" x="8545513" y="3062288"/>
          <p14:tracePt t="1097" x="8386763" y="2998788"/>
          <p14:tracePt t="1105" x="8210550" y="2927350"/>
          <p14:tracePt t="1113" x="7996238" y="2814638"/>
          <p14:tracePt t="1121" x="7804150" y="2703513"/>
          <p14:tracePt t="1129" x="7605713" y="2616200"/>
          <p14:tracePt t="1137" x="7421563" y="2527300"/>
          <p14:tracePt t="1145" x="7215188" y="2439988"/>
          <p14:tracePt t="1153" x="7015163" y="2360613"/>
          <p14:tracePt t="1161" x="6832600" y="2289175"/>
          <p14:tracePt t="1169" x="6672263" y="2233613"/>
          <p14:tracePt t="1177" x="6640513" y="2224088"/>
          <p14:tracePt t="1522" x="6632575" y="2224088"/>
          <p14:tracePt t="1529" x="6632575" y="2216150"/>
          <p14:tracePt t="1537" x="6624638" y="2224088"/>
          <p14:tracePt t="1545" x="6624638" y="2241550"/>
          <p14:tracePt t="1553" x="6600825" y="2249488"/>
          <p14:tracePt t="1561" x="6584950" y="2257425"/>
          <p14:tracePt t="1569" x="6561138" y="2257425"/>
          <p14:tracePt t="1577" x="6521450" y="2241550"/>
          <p14:tracePt t="1585" x="6450013" y="2224088"/>
          <p14:tracePt t="1593" x="6376988" y="2200275"/>
          <p14:tracePt t="1602" x="6297613" y="2184400"/>
          <p14:tracePt t="1609" x="6202363" y="2160588"/>
          <p14:tracePt t="1618" x="6115050" y="2152650"/>
          <p14:tracePt t="1625" x="6018213" y="2152650"/>
          <p14:tracePt t="1633" x="5922963" y="2152650"/>
          <p14:tracePt t="1641" x="5827713" y="2152650"/>
          <p14:tracePt t="1649" x="5724525" y="2152650"/>
          <p14:tracePt t="1657" x="5627688" y="2152650"/>
          <p14:tracePt t="1665" x="5532438" y="2152650"/>
          <p14:tracePt t="1673" x="5445125" y="2136775"/>
          <p14:tracePt t="1681" x="5373688" y="2128838"/>
          <p14:tracePt t="1689" x="5284788" y="2112963"/>
          <p14:tracePt t="1697" x="5189538" y="2105025"/>
          <p14:tracePt t="1705" x="5094288" y="2097088"/>
          <p14:tracePt t="1713" x="5006975" y="2081213"/>
          <p14:tracePt t="1721" x="4910138" y="2057400"/>
          <p14:tracePt t="1729" x="4806950" y="2049463"/>
          <p14:tracePt t="1737" x="4695825" y="2033588"/>
          <p14:tracePt t="1745" x="4600575" y="2017713"/>
          <p14:tracePt t="1753" x="4495800" y="2009775"/>
          <p14:tracePt t="1761" x="4400550" y="1993900"/>
          <p14:tracePt t="1769" x="4313238" y="1970088"/>
          <p14:tracePt t="1777" x="4217988" y="1954213"/>
          <p14:tracePt t="1785" x="4129088" y="1938338"/>
          <p14:tracePt t="1794" x="4041775" y="1930400"/>
          <p14:tracePt t="1801" x="3954463" y="1914525"/>
          <p14:tracePt t="1809" x="3883025" y="1898650"/>
          <p14:tracePt t="1818" x="3794125" y="1881188"/>
          <p14:tracePt t="1825" x="3722688" y="1865313"/>
          <p14:tracePt t="1833" x="3643313" y="1849438"/>
          <p14:tracePt t="1841" x="3579813" y="1833563"/>
          <p14:tracePt t="1849" x="3492500" y="1817688"/>
          <p14:tracePt t="1857" x="3427413" y="1809750"/>
          <p14:tracePt t="1865" x="3340100" y="1793875"/>
          <p14:tracePt t="1873" x="3276600" y="1785938"/>
          <p14:tracePt t="1881" x="3213100" y="1778000"/>
          <p14:tracePt t="1889" x="3141663" y="1770063"/>
          <p14:tracePt t="1897" x="3100388" y="1770063"/>
          <p14:tracePt t="1918" x="2997200" y="1770063"/>
          <p14:tracePt t="1921" x="2949575" y="1770063"/>
          <p14:tracePt t="1929" x="2909888" y="1770063"/>
          <p14:tracePt t="1937" x="2878138" y="1770063"/>
          <p14:tracePt t="1945" x="2830513" y="1770063"/>
          <p14:tracePt t="1953" x="2798763" y="1770063"/>
          <p14:tracePt t="1961" x="2751138" y="1770063"/>
          <p14:tracePt t="1969" x="2717800" y="1770063"/>
          <p14:tracePt t="1977" x="2686050" y="1785938"/>
          <p14:tracePt t="1985" x="2654300" y="1785938"/>
          <p14:tracePt t="1993" x="2614613" y="1785938"/>
          <p14:tracePt t="2001" x="2590800" y="1785938"/>
          <p14:tracePt t="2009" x="2566988" y="1793875"/>
          <p14:tracePt t="2018" x="2543175" y="1801813"/>
          <p14:tracePt t="2025" x="2519363" y="1801813"/>
          <p14:tracePt t="2033" x="2495550" y="1801813"/>
          <p14:tracePt t="2041" x="2471738" y="1801813"/>
          <p14:tracePt t="2049" x="2455863" y="1809750"/>
          <p14:tracePt t="2057" x="2432050" y="1809750"/>
          <p14:tracePt t="2065" x="2408238" y="1809750"/>
          <p14:tracePt t="2073" x="2392363" y="1817688"/>
          <p14:tracePt t="2081" x="2374900" y="1817688"/>
          <p14:tracePt t="2089" x="2351088" y="1825625"/>
          <p14:tracePt t="2097" x="2335213" y="1825625"/>
          <p14:tracePt t="2105" x="2319338" y="1833563"/>
          <p14:tracePt t="2113" x="2303463" y="1833563"/>
          <p14:tracePt t="2121" x="2287588" y="1841500"/>
          <p14:tracePt t="2129" x="2263775" y="1849438"/>
          <p14:tracePt t="2137" x="2247900" y="1857375"/>
          <p14:tracePt t="2145" x="2232025" y="1857375"/>
          <p14:tracePt t="2153" x="2216150" y="1865313"/>
          <p14:tracePt t="2161" x="2200275" y="1865313"/>
          <p14:tracePt t="2169" x="2184400" y="1873250"/>
          <p14:tracePt t="2177" x="2168525" y="1890713"/>
          <p14:tracePt t="2185" x="2160588" y="1898650"/>
          <p14:tracePt t="2193" x="2144713" y="1898650"/>
          <p14:tracePt t="2201" x="2128838" y="1906588"/>
          <p14:tracePt t="2209" x="2128838" y="1914525"/>
          <p14:tracePt t="2218" x="2120900" y="1914525"/>
          <p14:tracePt t="2225" x="2112963" y="1914525"/>
          <p14:tracePt t="2241" x="2112963" y="1922463"/>
          <p14:tracePt t="2289" x="2105025" y="1922463"/>
          <p14:tracePt t="2337" x="2105025" y="1930400"/>
          <p14:tracePt t="2345" x="2120900" y="1930400"/>
          <p14:tracePt t="2361" x="2128838" y="1938338"/>
          <p14:tracePt t="2369" x="2136775" y="1938338"/>
          <p14:tracePt t="2377" x="2144713" y="1938338"/>
          <p14:tracePt t="2385" x="2160588" y="1938338"/>
          <p14:tracePt t="2393" x="2168525" y="1938338"/>
          <p14:tracePt t="2401" x="2184400" y="1938338"/>
          <p14:tracePt t="2418" x="2200275" y="1938338"/>
          <p14:tracePt t="2425" x="2216150" y="1938338"/>
          <p14:tracePt t="2441" x="2232025" y="1938338"/>
          <p14:tracePt t="2449" x="2239963" y="1938338"/>
          <p14:tracePt t="2457" x="2255838" y="1938338"/>
          <p14:tracePt t="2465" x="2263775" y="1938338"/>
          <p14:tracePt t="2473" x="2279650" y="1938338"/>
          <p14:tracePt t="2481" x="2287588" y="1938338"/>
          <p14:tracePt t="2489" x="2311400" y="1938338"/>
          <p14:tracePt t="2497" x="2327275" y="1938338"/>
          <p14:tracePt t="2505" x="2343150" y="1938338"/>
          <p14:tracePt t="2513" x="2359025" y="1938338"/>
          <p14:tracePt t="2521" x="2374900" y="1938338"/>
          <p14:tracePt t="2529" x="2400300" y="1938338"/>
          <p14:tracePt t="2537" x="2416175" y="1938338"/>
          <p14:tracePt t="2546" x="2432050" y="1938338"/>
          <p14:tracePt t="2553" x="2455863" y="1938338"/>
          <p14:tracePt t="2561" x="2479675" y="1938338"/>
          <p14:tracePt t="2569" x="2495550" y="1946275"/>
          <p14:tracePt t="2577" x="2519363" y="1946275"/>
          <p14:tracePt t="2585" x="2543175" y="1954213"/>
          <p14:tracePt t="2593" x="2566988" y="1954213"/>
          <p14:tracePt t="2601" x="2590800" y="1954213"/>
          <p14:tracePt t="2609" x="2614613" y="1970088"/>
          <p14:tracePt t="2618" x="2646363" y="1970088"/>
          <p14:tracePt t="2625" x="2678113" y="1985963"/>
          <p14:tracePt t="2633" x="2709863" y="1993900"/>
          <p14:tracePt t="2641" x="2751138" y="1993900"/>
          <p14:tracePt t="2649" x="2774950" y="1993900"/>
          <p14:tracePt t="2657" x="2814638" y="2001838"/>
          <p14:tracePt t="2665" x="2854325" y="2009775"/>
          <p14:tracePt t="2673" x="2886075" y="2009775"/>
          <p14:tracePt t="2681" x="2933700" y="2025650"/>
          <p14:tracePt t="2689" x="2957513" y="2025650"/>
          <p14:tracePt t="2697" x="2989263" y="2033588"/>
          <p14:tracePt t="2705" x="3013075" y="2033588"/>
          <p14:tracePt t="2713" x="3021013" y="2041525"/>
          <p14:tracePt t="2721" x="3044825" y="2041525"/>
          <p14:tracePt t="2729" x="3052763" y="2041525"/>
          <p14:tracePt t="2737" x="3068638" y="2041525"/>
          <p14:tracePt t="2745" x="3084513" y="2041525"/>
          <p14:tracePt t="2769" x="3092450" y="2041525"/>
          <p14:tracePt t="2793" x="3100388" y="2041525"/>
          <p14:tracePt t="2801" x="3109913" y="2041525"/>
          <p14:tracePt t="2841" x="3117850" y="2041525"/>
          <p14:tracePt t="2857" x="3125788" y="2041525"/>
          <p14:tracePt t="2865" x="3133725" y="2041525"/>
          <p14:tracePt t="2881" x="3141663" y="2041525"/>
          <p14:tracePt t="2897" x="3149600" y="2041525"/>
          <p14:tracePt t="2913" x="3157538" y="2041525"/>
          <p14:tracePt t="2929" x="3165475" y="2041525"/>
          <p14:tracePt t="2993" x="3173413" y="2041525"/>
          <p14:tracePt t="3033" x="3181350" y="2041525"/>
          <p14:tracePt t="3057" x="3197225" y="2041525"/>
          <p14:tracePt t="3073" x="3205163" y="2041525"/>
          <p14:tracePt t="3081" x="3221038" y="2049463"/>
          <p14:tracePt t="3089" x="3228975" y="2049463"/>
          <p14:tracePt t="3105" x="3236913" y="2049463"/>
          <p14:tracePt t="3113" x="3252788" y="2057400"/>
          <p14:tracePt t="3121" x="3260725" y="2065338"/>
          <p14:tracePt t="3129" x="3268663" y="2065338"/>
          <p14:tracePt t="3137" x="3284538" y="2073275"/>
          <p14:tracePt t="3145" x="3292475" y="2073275"/>
          <p14:tracePt t="3153" x="3308350" y="2073275"/>
          <p14:tracePt t="3161" x="3316288" y="2081213"/>
          <p14:tracePt t="3169" x="3332163" y="2089150"/>
          <p14:tracePt t="3177" x="3340100" y="2089150"/>
          <p14:tracePt t="3185" x="3348038" y="2089150"/>
          <p14:tracePt t="3193" x="3363913" y="2097088"/>
          <p14:tracePt t="3209" x="3379788" y="2097088"/>
          <p14:tracePt t="3218" x="3379788" y="2105025"/>
          <p14:tracePt t="3225" x="3387725" y="2105025"/>
          <p14:tracePt t="3273" x="3395663" y="2105025"/>
          <p14:tracePt t="3473" x="3411538" y="2105025"/>
          <p14:tracePt t="3489" x="3419475" y="2105025"/>
          <p14:tracePt t="3497" x="3435350" y="2105025"/>
          <p14:tracePt t="3513" x="3443288" y="2105025"/>
          <p14:tracePt t="3521" x="3459163" y="2105025"/>
          <p14:tracePt t="3529" x="3476625" y="2105025"/>
          <p14:tracePt t="3537" x="3484563" y="2105025"/>
          <p14:tracePt t="3545" x="3492500" y="2105025"/>
          <p14:tracePt t="3553" x="3508375" y="2105025"/>
          <p14:tracePt t="3569" x="3516313" y="2112963"/>
          <p14:tracePt t="3593" x="3524250" y="2112963"/>
          <p14:tracePt t="3665" x="3532188" y="2112963"/>
          <p14:tracePt t="3697" x="3540125" y="2112963"/>
          <p14:tracePt t="3705" x="3548063" y="2112963"/>
          <p14:tracePt t="3721" x="3556000" y="2112963"/>
          <p14:tracePt t="3729" x="3563938" y="2112963"/>
          <p14:tracePt t="3737" x="3579813" y="2112963"/>
          <p14:tracePt t="3745" x="3587750" y="2112963"/>
          <p14:tracePt t="3753" x="3595688" y="2120900"/>
          <p14:tracePt t="3761" x="3611563" y="2120900"/>
          <p14:tracePt t="3769" x="3627438" y="2128838"/>
          <p14:tracePt t="3777" x="3643313" y="2128838"/>
          <p14:tracePt t="3786" x="3659188" y="2128838"/>
          <p14:tracePt t="3793" x="3675063" y="2128838"/>
          <p14:tracePt t="3801" x="3690938" y="2128838"/>
          <p14:tracePt t="3809" x="3706813" y="2128838"/>
          <p14:tracePt t="3818" x="3722688" y="2136775"/>
          <p14:tracePt t="3825" x="3738563" y="2136775"/>
          <p14:tracePt t="3833" x="3746500" y="2136775"/>
          <p14:tracePt t="3841" x="3762375" y="2136775"/>
          <p14:tracePt t="3849" x="3770313" y="2136775"/>
          <p14:tracePt t="3865" x="3778250" y="2136775"/>
          <p14:tracePt t="3889" x="3794125" y="2136775"/>
          <p14:tracePt t="3905" x="3802063" y="2136775"/>
          <p14:tracePt t="3913" x="3810000" y="2136775"/>
          <p14:tracePt t="3929" x="3825875" y="2136775"/>
          <p14:tracePt t="3937" x="3833813" y="2136775"/>
          <p14:tracePt t="3945" x="3851275" y="2136775"/>
          <p14:tracePt t="3953" x="3875088" y="2136775"/>
          <p14:tracePt t="3961" x="3898900" y="2136775"/>
          <p14:tracePt t="3969" x="3922713" y="2144713"/>
          <p14:tracePt t="3977" x="3946525" y="2144713"/>
          <p14:tracePt t="3985" x="3970338" y="2144713"/>
          <p14:tracePt t="3993" x="3986213" y="2144713"/>
          <p14:tracePt t="4001" x="4002088" y="2144713"/>
          <p14:tracePt t="4009" x="4025900" y="2152650"/>
          <p14:tracePt t="4018" x="4033838" y="2152650"/>
          <p14:tracePt t="4025" x="4057650" y="2152650"/>
          <p14:tracePt t="4033" x="4073525" y="2152650"/>
          <p14:tracePt t="4041" x="4097338" y="2160588"/>
          <p14:tracePt t="4050" x="4113213" y="2160588"/>
          <p14:tracePt t="4057" x="4129088" y="2168525"/>
          <p14:tracePt t="4065" x="4144963" y="2168525"/>
          <p14:tracePt t="4073" x="4152900" y="2168525"/>
          <p14:tracePt t="4085" x="4176713" y="2168525"/>
          <p14:tracePt t="4089" x="4184650" y="2168525"/>
          <p14:tracePt t="4097" x="4192588" y="2168525"/>
          <p14:tracePt t="4105" x="4200525" y="2168525"/>
          <p14:tracePt t="4113" x="4210050" y="2168525"/>
          <p14:tracePt t="4121" x="4217988" y="2168525"/>
          <p14:tracePt t="4129" x="4225925" y="2168525"/>
          <p14:tracePt t="4153" x="4233863" y="2168525"/>
          <p14:tracePt t="4201" x="4241800" y="2168525"/>
          <p14:tracePt t="4217" x="4249738" y="2168525"/>
          <p14:tracePt t="4233" x="4257675" y="2168525"/>
          <p14:tracePt t="4241" x="4273550" y="2168525"/>
          <p14:tracePt t="4249" x="4281488" y="2168525"/>
          <p14:tracePt t="4257" x="4289425" y="2168525"/>
          <p14:tracePt t="4265" x="4305300" y="2168525"/>
          <p14:tracePt t="4273" x="4321175" y="2168525"/>
          <p14:tracePt t="4281" x="4337050" y="2168525"/>
          <p14:tracePt t="4289" x="4360863" y="2168525"/>
          <p14:tracePt t="4297" x="4376738" y="2168525"/>
          <p14:tracePt t="4305" x="4400550" y="2168525"/>
          <p14:tracePt t="4313" x="4416425" y="2168525"/>
          <p14:tracePt t="4321" x="4432300" y="2168525"/>
          <p14:tracePt t="4329" x="4456113" y="2168525"/>
          <p14:tracePt t="4337" x="4479925" y="2168525"/>
          <p14:tracePt t="4345" x="4495800" y="2168525"/>
          <p14:tracePt t="4353" x="4519613" y="2168525"/>
          <p14:tracePt t="4361" x="4543425" y="2168525"/>
          <p14:tracePt t="4369" x="4559300" y="2168525"/>
          <p14:tracePt t="4377" x="4576763" y="2168525"/>
          <p14:tracePt t="4385" x="4592638" y="2168525"/>
          <p14:tracePt t="4393" x="4608513" y="2160588"/>
          <p14:tracePt t="4401" x="4624388" y="2160588"/>
          <p14:tracePt t="4409" x="4640263" y="2160588"/>
          <p14:tracePt t="4418" x="4648200" y="2160588"/>
          <p14:tracePt t="4425" x="4656138" y="2152650"/>
          <p14:tracePt t="4433" x="4672013" y="2152650"/>
          <p14:tracePt t="4441" x="4679950" y="2144713"/>
          <p14:tracePt t="4449" x="4687888" y="2144713"/>
          <p14:tracePt t="4473" x="4695825" y="2144713"/>
          <p14:tracePt t="4809" x="4695825" y="2136775"/>
          <p14:tracePt t="5121" x="4687888" y="2136775"/>
          <p14:tracePt t="5137" x="4687888" y="2128838"/>
          <p14:tracePt t="5161" x="4679950" y="2128838"/>
          <p14:tracePt t="5209" x="4672013" y="2128838"/>
          <p14:tracePt t="5289" x="4664075" y="2128838"/>
          <p14:tracePt t="5337" x="4656138" y="2128838"/>
          <p14:tracePt t="5377" x="4648200" y="2128838"/>
          <p14:tracePt t="5393" x="4640263" y="2128838"/>
          <p14:tracePt t="5409" x="4632325" y="2128838"/>
          <p14:tracePt t="5417" x="4624388" y="2136775"/>
          <p14:tracePt t="5425" x="4616450" y="2136775"/>
          <p14:tracePt t="5441" x="4600575" y="2144713"/>
          <p14:tracePt t="5449" x="4592638" y="2144713"/>
          <p14:tracePt t="5457" x="4584700" y="2152650"/>
          <p14:tracePt t="5465" x="4567238" y="2152650"/>
          <p14:tracePt t="5473" x="4543425" y="2160588"/>
          <p14:tracePt t="5481" x="4503738" y="2176463"/>
          <p14:tracePt t="5489" x="4456113" y="2192338"/>
          <p14:tracePt t="5497" x="4400550" y="2208213"/>
          <p14:tracePt t="5505" x="4352925" y="2233613"/>
          <p14:tracePt t="5513" x="4289425" y="2249488"/>
          <p14:tracePt t="5521" x="4225925" y="2273300"/>
          <p14:tracePt t="5529" x="4176713" y="2281238"/>
          <p14:tracePt t="5537" x="4113213" y="2297113"/>
          <p14:tracePt t="5545" x="4041775" y="2320925"/>
          <p14:tracePt t="5553" x="3994150" y="2328863"/>
          <p14:tracePt t="5561" x="3914775" y="2352675"/>
          <p14:tracePt t="5569" x="3859213" y="2368550"/>
          <p14:tracePt t="5577" x="3794125" y="2384425"/>
          <p14:tracePt t="5585" x="3714750" y="2392363"/>
          <p14:tracePt t="5593" x="3643313" y="2408238"/>
          <p14:tracePt t="5602" x="3563938" y="2416175"/>
          <p14:tracePt t="5609" x="3492500" y="2424113"/>
          <p14:tracePt t="5617" x="3403600" y="2424113"/>
          <p14:tracePt t="5625" x="3340100" y="2432050"/>
          <p14:tracePt t="5633" x="3252788" y="2432050"/>
          <p14:tracePt t="5641" x="3189288" y="2432050"/>
          <p14:tracePt t="5649" x="3117850" y="2439988"/>
          <p14:tracePt t="5657" x="3060700" y="2439988"/>
          <p14:tracePt t="5665" x="3005138" y="2439988"/>
          <p14:tracePt t="5673" x="2941638" y="2439988"/>
          <p14:tracePt t="5681" x="2894013" y="2439988"/>
          <p14:tracePt t="5689" x="2846388" y="2439988"/>
          <p14:tracePt t="5697" x="2806700" y="2439988"/>
          <p14:tracePt t="5705" x="2751138" y="2439988"/>
          <p14:tracePt t="5713" x="2709863" y="2439988"/>
          <p14:tracePt t="5721" x="2670175" y="2439988"/>
          <p14:tracePt t="5729" x="2630488" y="2439988"/>
          <p14:tracePt t="5737" x="2598738" y="2432050"/>
          <p14:tracePt t="5745" x="2559050" y="2432050"/>
          <p14:tracePt t="5753" x="2519363" y="2432050"/>
          <p14:tracePt t="5761" x="2487613" y="2432050"/>
          <p14:tracePt t="5769" x="2455863" y="2424113"/>
          <p14:tracePt t="5777" x="2432050" y="2424113"/>
          <p14:tracePt t="5785" x="2408238" y="2424113"/>
          <p14:tracePt t="5793" x="2384425" y="2416175"/>
          <p14:tracePt t="5801" x="2366963" y="2416175"/>
          <p14:tracePt t="5809" x="2351088" y="2416175"/>
          <p14:tracePt t="5818" x="2343150" y="2416175"/>
          <p14:tracePt t="5825" x="2335213" y="2416175"/>
          <p14:tracePt t="5842" x="2319338" y="2416175"/>
          <p14:tracePt t="6369" x="2327275" y="2416175"/>
          <p14:tracePt t="6377" x="2335213" y="2416175"/>
          <p14:tracePt t="6393" x="2343150" y="2416175"/>
          <p14:tracePt t="6401" x="2351088" y="2416175"/>
          <p14:tracePt t="6409" x="2359025" y="2416175"/>
          <p14:tracePt t="6418" x="2366963" y="2416175"/>
          <p14:tracePt t="6425" x="2374900" y="2416175"/>
          <p14:tracePt t="6433" x="2392363" y="2416175"/>
          <p14:tracePt t="6441" x="2408238" y="2408238"/>
          <p14:tracePt t="6449" x="2424113" y="2408238"/>
          <p14:tracePt t="6457" x="2439988" y="2408238"/>
          <p14:tracePt t="6466" x="2463800" y="2400300"/>
          <p14:tracePt t="6473" x="2479675" y="2400300"/>
          <p14:tracePt t="6481" x="2511425" y="2400300"/>
          <p14:tracePt t="6489" x="2543175" y="2392363"/>
          <p14:tracePt t="6497" x="2582863" y="2384425"/>
          <p14:tracePt t="6505" x="2614613" y="2384425"/>
          <p14:tracePt t="6513" x="2646363" y="2384425"/>
          <p14:tracePt t="6521" x="2693988" y="2384425"/>
          <p14:tracePt t="6530" x="2725738" y="2384425"/>
          <p14:tracePt t="6537" x="2767013" y="2376488"/>
          <p14:tracePt t="6545" x="2790825" y="2376488"/>
          <p14:tracePt t="6553" x="2830513" y="2376488"/>
          <p14:tracePt t="6562" x="2854325" y="2376488"/>
          <p14:tracePt t="6569" x="2878138" y="2376488"/>
          <p14:tracePt t="6577" x="2901950" y="2376488"/>
          <p14:tracePt t="6585" x="2925763" y="2376488"/>
          <p14:tracePt t="6593" x="2941638" y="2376488"/>
          <p14:tracePt t="6601" x="2957513" y="2376488"/>
          <p14:tracePt t="6609" x="2973388" y="2376488"/>
          <p14:tracePt t="6617" x="2981325" y="2376488"/>
          <p14:tracePt t="6633" x="2989263" y="2376488"/>
          <p14:tracePt t="6649" x="2997200" y="2376488"/>
          <p14:tracePt t="6705" x="3005138" y="2376488"/>
          <p14:tracePt t="6713" x="3013075" y="2376488"/>
          <p14:tracePt t="6729" x="3021013" y="2376488"/>
          <p14:tracePt t="6745" x="3028950" y="2376488"/>
          <p14:tracePt t="6753" x="3044825" y="2376488"/>
          <p14:tracePt t="6761" x="3060700" y="2376488"/>
          <p14:tracePt t="6769" x="3084513" y="2376488"/>
          <p14:tracePt t="6777" x="3100388" y="2376488"/>
          <p14:tracePt t="6785" x="3125788" y="2384425"/>
          <p14:tracePt t="6793" x="3141663" y="2384425"/>
          <p14:tracePt t="6801" x="3173413" y="2384425"/>
          <p14:tracePt t="6809" x="3197225" y="2384425"/>
          <p14:tracePt t="6818" x="3244850" y="2392363"/>
          <p14:tracePt t="6825" x="3276600" y="2400300"/>
          <p14:tracePt t="6833" x="3332163" y="2400300"/>
          <p14:tracePt t="6841" x="3371850" y="2408238"/>
          <p14:tracePt t="6849" x="3427413" y="2408238"/>
          <p14:tracePt t="6858" x="3484563" y="2416175"/>
          <p14:tracePt t="6865" x="3548063" y="2424113"/>
          <p14:tracePt t="6873" x="3603625" y="2424113"/>
          <p14:tracePt t="6881" x="3667125" y="2432050"/>
          <p14:tracePt t="6890" x="3730625" y="2432050"/>
          <p14:tracePt t="6897" x="3786188" y="2439988"/>
          <p14:tracePt t="6905" x="3851275" y="2439988"/>
          <p14:tracePt t="6913" x="3906838" y="2447925"/>
          <p14:tracePt t="6921" x="3970338" y="2447925"/>
          <p14:tracePt t="6929" x="4025900" y="2455863"/>
          <p14:tracePt t="6937" x="4073525" y="2463800"/>
          <p14:tracePt t="6945" x="4121150" y="2463800"/>
          <p14:tracePt t="6953" x="4160838" y="2463800"/>
          <p14:tracePt t="6961" x="4192588" y="2463800"/>
          <p14:tracePt t="6969" x="4225925" y="2471738"/>
          <p14:tracePt t="6977" x="4241800" y="2471738"/>
          <p14:tracePt t="6985" x="4249738" y="2471738"/>
          <p14:tracePt t="6993" x="4257675" y="2471738"/>
          <p14:tracePt t="7001" x="4265613" y="2471738"/>
          <p14:tracePt t="7065" x="4273550" y="2471738"/>
          <p14:tracePt t="7377" x="4281488" y="2471738"/>
          <p14:tracePt t="7393" x="4289425" y="2471738"/>
          <p14:tracePt t="7409" x="4297363" y="2479675"/>
          <p14:tracePt t="7417" x="4305300" y="2479675"/>
          <p14:tracePt t="7425" x="4313238" y="2479675"/>
          <p14:tracePt t="7433" x="4329113" y="2479675"/>
          <p14:tracePt t="7441" x="4337050" y="2479675"/>
          <p14:tracePt t="7449" x="4352925" y="2479675"/>
          <p14:tracePt t="7457" x="4368800" y="2487613"/>
          <p14:tracePt t="7465" x="4384675" y="2487613"/>
          <p14:tracePt t="7473" x="4408488" y="2495550"/>
          <p14:tracePt t="7481" x="4432300" y="2495550"/>
          <p14:tracePt t="7489" x="4456113" y="2503488"/>
          <p14:tracePt t="7497" x="4479925" y="2503488"/>
          <p14:tracePt t="7505" x="4503738" y="2503488"/>
          <p14:tracePt t="7513" x="4527550" y="2511425"/>
          <p14:tracePt t="7521" x="4551363" y="2511425"/>
          <p14:tracePt t="7529" x="4567238" y="2511425"/>
          <p14:tracePt t="7537" x="4584700" y="2511425"/>
          <p14:tracePt t="7545" x="4600575" y="2511425"/>
          <p14:tracePt t="7553" x="4608513" y="2511425"/>
          <p14:tracePt t="7561" x="4632325" y="2511425"/>
          <p14:tracePt t="7569" x="4640263" y="2511425"/>
          <p14:tracePt t="7577" x="4648200" y="2511425"/>
          <p14:tracePt t="7585" x="4656138" y="2511425"/>
          <p14:tracePt t="7593" x="4664075" y="2511425"/>
          <p14:tracePt t="7601" x="4672013" y="2511425"/>
          <p14:tracePt t="7609" x="4679950" y="2511425"/>
          <p14:tracePt t="7625" x="4687888" y="2511425"/>
          <p14:tracePt t="7641" x="4703763" y="2511425"/>
          <p14:tracePt t="7665" x="4711700" y="2511425"/>
          <p14:tracePt t="7673" x="4719638" y="2511425"/>
          <p14:tracePt t="7681" x="4727575" y="2511425"/>
          <p14:tracePt t="7697" x="4735513" y="2511425"/>
          <p14:tracePt t="7705" x="4743450" y="2511425"/>
          <p14:tracePt t="7713" x="4759325" y="2511425"/>
          <p14:tracePt t="7721" x="4775200" y="2511425"/>
          <p14:tracePt t="7729" x="4783138" y="2511425"/>
          <p14:tracePt t="7737" x="4799013" y="2511425"/>
          <p14:tracePt t="7745" x="4814888" y="2511425"/>
          <p14:tracePt t="7753" x="4838700" y="2511425"/>
          <p14:tracePt t="7761" x="4854575" y="2511425"/>
          <p14:tracePt t="7769" x="4878388" y="2511425"/>
          <p14:tracePt t="7777" x="4894263" y="2511425"/>
          <p14:tracePt t="7785" x="4918075" y="2511425"/>
          <p14:tracePt t="7793" x="4933950" y="2511425"/>
          <p14:tracePt t="7801" x="4959350" y="2511425"/>
          <p14:tracePt t="7809" x="4975225" y="2511425"/>
          <p14:tracePt t="7817" x="4999038" y="2511425"/>
          <p14:tracePt t="7825" x="5014913" y="2511425"/>
          <p14:tracePt t="7833" x="5038725" y="2503488"/>
          <p14:tracePt t="7841" x="5054600" y="2503488"/>
          <p14:tracePt t="7849" x="5086350" y="2503488"/>
          <p14:tracePt t="7857" x="5110163" y="2503488"/>
          <p14:tracePt t="7865" x="5133975" y="2503488"/>
          <p14:tracePt t="7873" x="5149850" y="2503488"/>
          <p14:tracePt t="7885" x="5173663" y="2503488"/>
          <p14:tracePt t="7889" x="5197475" y="2503488"/>
          <p14:tracePt t="7897" x="5213350" y="2503488"/>
          <p14:tracePt t="7906" x="5221288" y="2503488"/>
          <p14:tracePt t="7913" x="5229225" y="2503488"/>
          <p14:tracePt t="7921" x="5245100" y="2503488"/>
          <p14:tracePt t="7937" x="5253038" y="2503488"/>
          <p14:tracePt t="7945" x="5253038" y="2495550"/>
          <p14:tracePt t="7953" x="5260975" y="2495550"/>
          <p14:tracePt t="7977" x="5268913" y="2495550"/>
          <p14:tracePt t="7985" x="5276850" y="2495550"/>
          <p14:tracePt t="8001" x="5284788" y="2495550"/>
          <p14:tracePt t="8018" x="5292725" y="2495550"/>
          <p14:tracePt t="8025" x="5300663" y="2495550"/>
          <p14:tracePt t="8033" x="5310188" y="2495550"/>
          <p14:tracePt t="8041" x="5326063" y="2495550"/>
          <p14:tracePt t="8050" x="5334000" y="2495550"/>
          <p14:tracePt t="8057" x="5341938" y="2495550"/>
          <p14:tracePt t="8066" x="5357813" y="2495550"/>
          <p14:tracePt t="8073" x="5373688" y="2495550"/>
          <p14:tracePt t="8081" x="5397500" y="2495550"/>
          <p14:tracePt t="8089" x="5405438" y="2495550"/>
          <p14:tracePt t="8097" x="5413375" y="2495550"/>
          <p14:tracePt t="8105" x="5429250" y="2495550"/>
          <p14:tracePt t="8113" x="5445125" y="2495550"/>
          <p14:tracePt t="8129" x="5453063" y="2495550"/>
          <p14:tracePt t="8137" x="5461000" y="2495550"/>
          <p14:tracePt t="8145" x="5468938" y="2495550"/>
          <p14:tracePt t="8153" x="5476875" y="2495550"/>
          <p14:tracePt t="8161" x="5484813" y="2495550"/>
          <p14:tracePt t="8169" x="5500688" y="2495550"/>
          <p14:tracePt t="8177" x="5508625" y="2495550"/>
          <p14:tracePt t="8185" x="5524500" y="2495550"/>
          <p14:tracePt t="8193" x="5548313" y="2495550"/>
          <p14:tracePt t="8201" x="5572125" y="2495550"/>
          <p14:tracePt t="8209" x="5595938" y="2495550"/>
          <p14:tracePt t="8218" x="5611813" y="2495550"/>
          <p14:tracePt t="8225" x="5635625" y="2495550"/>
          <p14:tracePt t="8233" x="5659438" y="2495550"/>
          <p14:tracePt t="8241" x="5684838" y="2495550"/>
          <p14:tracePt t="8249" x="5708650" y="2495550"/>
          <p14:tracePt t="8257" x="5724525" y="2495550"/>
          <p14:tracePt t="8265" x="5740400" y="2495550"/>
          <p14:tracePt t="8273" x="5756275" y="2495550"/>
          <p14:tracePt t="8281" x="5764213" y="2495550"/>
          <p14:tracePt t="8289" x="5788025" y="2495550"/>
          <p14:tracePt t="8297" x="5795963" y="2495550"/>
          <p14:tracePt t="8305" x="5803900" y="2495550"/>
          <p14:tracePt t="8313" x="5819775" y="2495550"/>
          <p14:tracePt t="8321" x="5835650" y="2495550"/>
          <p14:tracePt t="8329" x="5851525" y="2495550"/>
          <p14:tracePt t="8337" x="5859463" y="2495550"/>
          <p14:tracePt t="8345" x="5867400" y="2495550"/>
          <p14:tracePt t="8353" x="5883275" y="2495550"/>
          <p14:tracePt t="8361" x="5899150" y="2495550"/>
          <p14:tracePt t="8369" x="5907088" y="2495550"/>
          <p14:tracePt t="8378" x="5915025" y="2495550"/>
          <p14:tracePt t="8385" x="5930900" y="2495550"/>
          <p14:tracePt t="8394" x="5938838" y="2495550"/>
          <p14:tracePt t="8410" x="5954713" y="2495550"/>
          <p14:tracePt t="8418" x="5962650" y="2495550"/>
          <p14:tracePt t="8425" x="5970588" y="2495550"/>
          <p14:tracePt t="8433" x="5986463" y="2495550"/>
          <p14:tracePt t="8441" x="6002338" y="2495550"/>
          <p14:tracePt t="8449" x="6026150" y="2495550"/>
          <p14:tracePt t="8457" x="6043613" y="2495550"/>
          <p14:tracePt t="8465" x="6051550" y="2495550"/>
          <p14:tracePt t="8473" x="6059488" y="2495550"/>
          <p14:tracePt t="8481" x="6075363" y="2495550"/>
          <p14:tracePt t="8489" x="6099175" y="2495550"/>
          <p14:tracePt t="8497" x="6115050" y="2495550"/>
          <p14:tracePt t="8505" x="6122988" y="2495550"/>
          <p14:tracePt t="8513" x="6138863" y="2495550"/>
          <p14:tracePt t="8521" x="6146800" y="2495550"/>
          <p14:tracePt t="8529" x="6170613" y="2495550"/>
          <p14:tracePt t="8537" x="6178550" y="2495550"/>
          <p14:tracePt t="8545" x="6186488" y="2495550"/>
          <p14:tracePt t="8553" x="6202363" y="2495550"/>
          <p14:tracePt t="8561" x="6218238" y="2495550"/>
          <p14:tracePt t="8577" x="6226175" y="2495550"/>
          <p14:tracePt t="8593" x="6234113" y="2495550"/>
          <p14:tracePt t="8601" x="6242050" y="2495550"/>
          <p14:tracePt t="8625" x="6249988" y="2495550"/>
          <p14:tracePt t="8633" x="6257925" y="2495550"/>
          <p14:tracePt t="8641" x="6265863" y="2495550"/>
          <p14:tracePt t="8649" x="6273800" y="2495550"/>
          <p14:tracePt t="8657" x="6289675" y="2495550"/>
          <p14:tracePt t="8665" x="6297613" y="2495550"/>
          <p14:tracePt t="8681" x="6313488" y="2495550"/>
          <p14:tracePt t="8689" x="6329363" y="2495550"/>
          <p14:tracePt t="8705" x="6337300" y="2495550"/>
          <p14:tracePt t="8721" x="6345238" y="2495550"/>
          <p14:tracePt t="8729" x="6353175" y="2495550"/>
          <p14:tracePt t="8745" x="6361113" y="2495550"/>
          <p14:tracePt t="8761" x="6369050" y="2495550"/>
          <p14:tracePt t="8777" x="6384925" y="2495550"/>
          <p14:tracePt t="8793" x="6392863" y="2495550"/>
          <p14:tracePt t="8801" x="6402388" y="2495550"/>
          <p14:tracePt t="8809" x="6410325" y="2495550"/>
          <p14:tracePt t="8818" x="6418263" y="2495550"/>
          <p14:tracePt t="8834" x="6434138" y="2495550"/>
          <p14:tracePt t="8850" x="6442075" y="2495550"/>
          <p14:tracePt t="8865" x="6450013" y="2495550"/>
          <p14:tracePt t="8873" x="6457950" y="2495550"/>
          <p14:tracePt t="8884" x="6465888" y="2495550"/>
          <p14:tracePt t="8897" x="6473825" y="2495550"/>
          <p14:tracePt t="8913" x="6489700" y="2495550"/>
          <p14:tracePt t="8938" x="6497638" y="2495550"/>
          <p14:tracePt t="8977" x="6505575" y="2495550"/>
          <p14:tracePt t="9002" x="6513513" y="2495550"/>
          <p14:tracePt t="9025" x="6521450" y="2495550"/>
          <p14:tracePt t="9049" x="6529388" y="2495550"/>
          <p14:tracePt t="9113" x="6537325" y="2495550"/>
          <p14:tracePt t="9273" x="6545263" y="2495550"/>
          <p14:tracePt t="9289" x="6553200" y="2495550"/>
          <p14:tracePt t="9297" x="6561138" y="2495550"/>
          <p14:tracePt t="9305" x="6569075" y="2495550"/>
          <p14:tracePt t="9321" x="6577013" y="2495550"/>
          <p14:tracePt t="9329" x="6584950" y="2495550"/>
          <p14:tracePt t="9337" x="6592888" y="2495550"/>
          <p14:tracePt t="9345" x="6592888" y="2487613"/>
          <p14:tracePt t="9353" x="6608763" y="2487613"/>
          <p14:tracePt t="9369" x="6616700" y="2487613"/>
          <p14:tracePt t="9385" x="6624638" y="2487613"/>
          <p14:tracePt t="9426" x="6632575" y="2487613"/>
          <p14:tracePt t="9449" x="6640513" y="2487613"/>
          <p14:tracePt t="9465" x="6648450" y="2487613"/>
          <p14:tracePt t="9473" x="6656388" y="2487613"/>
          <p14:tracePt t="9481" x="6664325" y="2487613"/>
          <p14:tracePt t="9497" x="6672263" y="2487613"/>
          <p14:tracePt t="9537" x="6680200" y="2487613"/>
          <p14:tracePt t="9617" x="6688138" y="2487613"/>
          <p14:tracePt t="9625" x="6696075" y="2487613"/>
          <p14:tracePt t="9649" x="6704013" y="2487613"/>
          <p14:tracePt t="9665" x="6711950" y="2487613"/>
          <p14:tracePt t="9681" x="6719888" y="2487613"/>
          <p14:tracePt t="9697" x="6727825" y="2487613"/>
          <p14:tracePt t="9713" x="6735763" y="2487613"/>
          <p14:tracePt t="9745" x="6743700" y="2487613"/>
          <p14:tracePt t="9769" x="6751638" y="2487613"/>
          <p14:tracePt t="9785" x="6759575" y="2487613"/>
          <p14:tracePt t="9793" x="6769100" y="2487613"/>
          <p14:tracePt t="9801" x="6777038" y="2487613"/>
          <p14:tracePt t="9817" x="6792913" y="2487613"/>
          <p14:tracePt t="9825" x="6800850" y="2487613"/>
          <p14:tracePt t="9841" x="6808788" y="2487613"/>
          <p14:tracePt t="9849" x="6816725" y="2487613"/>
          <p14:tracePt t="9857" x="6832600" y="2487613"/>
          <p14:tracePt t="9873" x="6840538" y="2487613"/>
          <p14:tracePt t="9889" x="6848475" y="2487613"/>
          <p14:tracePt t="9921" x="6856413" y="2487613"/>
          <p14:tracePt t="9929" x="6864350" y="2487613"/>
          <p14:tracePt t="9937" x="6872288" y="2487613"/>
          <p14:tracePt t="9953" x="6880225" y="2487613"/>
          <p14:tracePt t="9961" x="6888163" y="2487613"/>
          <p14:tracePt t="9977" x="6896100" y="2487613"/>
          <p14:tracePt t="9985" x="6904038" y="2487613"/>
          <p14:tracePt t="10001" x="6919913" y="2487613"/>
          <p14:tracePt t="10017" x="6927850" y="2487613"/>
          <p14:tracePt t="10025" x="6935788" y="2487613"/>
          <p14:tracePt t="10033" x="6943725" y="2487613"/>
          <p14:tracePt t="10041" x="6951663" y="2487613"/>
          <p14:tracePt t="10057" x="6959600" y="2487613"/>
          <p14:tracePt t="10065" x="6967538" y="2487613"/>
          <p14:tracePt t="10084" x="6975475" y="2487613"/>
          <p14:tracePt t="10105" x="6983413" y="2487613"/>
          <p14:tracePt t="10121" x="6991350" y="2487613"/>
          <p14:tracePt t="10129" x="6999288" y="2487613"/>
          <p14:tracePt t="10137" x="7007225" y="2487613"/>
          <p14:tracePt t="10153" x="7015163" y="2487613"/>
          <p14:tracePt t="10161" x="7023100" y="2487613"/>
          <p14:tracePt t="10170" x="7031038" y="2487613"/>
          <p14:tracePt t="10177" x="7046913" y="2487613"/>
          <p14:tracePt t="10193" x="7054850" y="2487613"/>
          <p14:tracePt t="10209" x="7070725" y="2487613"/>
          <p14:tracePt t="10217" x="7078663" y="2487613"/>
          <p14:tracePt t="10233" x="7094538" y="2487613"/>
          <p14:tracePt t="10249" x="7102475" y="2487613"/>
          <p14:tracePt t="10257" x="7110413" y="2487613"/>
          <p14:tracePt t="10265" x="7118350" y="2487613"/>
          <p14:tracePt t="10289" x="7126288" y="2487613"/>
          <p14:tracePt t="14465" x="7126288" y="2479675"/>
          <p14:tracePt t="15161" x="7110413" y="2479675"/>
          <p14:tracePt t="15593" x="7102475" y="2479675"/>
          <p14:tracePt t="15625" x="7094538" y="2479675"/>
          <p14:tracePt t="15634" x="7086600" y="2471738"/>
          <p14:tracePt t="15641" x="7078663" y="2471738"/>
          <p14:tracePt t="15649" x="7078663" y="2463800"/>
          <p14:tracePt t="15657" x="7062788" y="2463800"/>
          <p14:tracePt t="15665" x="7054850" y="2463800"/>
          <p14:tracePt t="15673" x="7038975" y="2463800"/>
          <p14:tracePt t="15681" x="7023100" y="2455863"/>
          <p14:tracePt t="15689" x="7007225" y="2447925"/>
          <p14:tracePt t="15697" x="6975475" y="2447925"/>
          <p14:tracePt t="15705" x="6951663" y="2447925"/>
          <p14:tracePt t="15713" x="6911975" y="2439988"/>
          <p14:tracePt t="15721" x="6848475" y="2439988"/>
          <p14:tracePt t="15729" x="6784975" y="2432050"/>
          <p14:tracePt t="15737" x="6704013" y="2424113"/>
          <p14:tracePt t="15745" x="6608763" y="2424113"/>
          <p14:tracePt t="15753" x="6529388" y="2424113"/>
          <p14:tracePt t="15761" x="6442075" y="2424113"/>
          <p14:tracePt t="15769" x="6321425" y="2439988"/>
          <p14:tracePt t="15777" x="6218238" y="2447925"/>
          <p14:tracePt t="15785" x="6099175" y="2463800"/>
          <p14:tracePt t="15793" x="5986463" y="2479675"/>
          <p14:tracePt t="15801" x="5867400" y="2503488"/>
          <p14:tracePt t="15809" x="5740400" y="2527300"/>
          <p14:tracePt t="15817" x="5603875" y="2551113"/>
          <p14:tracePt t="15825" x="5453063" y="2584450"/>
          <p14:tracePt t="15834" x="5268913" y="2608263"/>
          <p14:tracePt t="15841" x="5133975" y="2616200"/>
          <p14:tracePt t="15849" x="4967288" y="2647950"/>
          <p14:tracePt t="15857" x="4791075" y="2679700"/>
          <p14:tracePt t="15865" x="4624388" y="2719388"/>
          <p14:tracePt t="15873" x="4464050" y="2735263"/>
          <p14:tracePt t="15884" x="4337050" y="2759075"/>
          <p14:tracePt t="15889" x="4200525" y="2774950"/>
          <p14:tracePt t="15897" x="4089400" y="2782888"/>
          <p14:tracePt t="15905" x="3978275" y="2790825"/>
          <p14:tracePt t="15913" x="3883025" y="2814638"/>
          <p14:tracePt t="15921" x="3794125" y="2814638"/>
          <p14:tracePt t="15929" x="3730625" y="2822575"/>
          <p14:tracePt t="15937" x="3651250" y="2830513"/>
          <p14:tracePt t="15945" x="3595688" y="2838450"/>
          <p14:tracePt t="15953" x="3548063" y="2838450"/>
          <p14:tracePt t="15961" x="3500438" y="2846388"/>
          <p14:tracePt t="15969" x="3467100" y="2846388"/>
          <p14:tracePt t="15977" x="3427413" y="2846388"/>
          <p14:tracePt t="15985" x="3387725" y="2846388"/>
          <p14:tracePt t="15993" x="3363913" y="2846388"/>
          <p14:tracePt t="16001" x="3340100" y="2846388"/>
          <p14:tracePt t="16009" x="3308350" y="2846388"/>
          <p14:tracePt t="16017" x="3284538" y="2846388"/>
          <p14:tracePt t="16025" x="3252788" y="2846388"/>
          <p14:tracePt t="16034" x="3213100" y="2854325"/>
          <p14:tracePt t="16041" x="3181350" y="2854325"/>
          <p14:tracePt t="16049" x="3125788" y="2854325"/>
          <p14:tracePt t="16057" x="3068638" y="2854325"/>
          <p14:tracePt t="16065" x="3021013" y="2854325"/>
          <p14:tracePt t="16073" x="2965450" y="2854325"/>
          <p14:tracePt t="16081" x="2901950" y="2854325"/>
          <p14:tracePt t="16089" x="2838450" y="2854325"/>
          <p14:tracePt t="16098" x="2774950" y="2854325"/>
          <p14:tracePt t="16105" x="2709863" y="2854325"/>
          <p14:tracePt t="16113" x="2646363" y="2854325"/>
          <p14:tracePt t="16121" x="2582863" y="2854325"/>
          <p14:tracePt t="16129" x="2527300" y="2854325"/>
          <p14:tracePt t="16137" x="2463800" y="2854325"/>
          <p14:tracePt t="16145" x="2400300" y="2854325"/>
          <p14:tracePt t="16153" x="2319338" y="2854325"/>
          <p14:tracePt t="16161" x="2255838" y="2838450"/>
          <p14:tracePt t="16169" x="2184400" y="2838450"/>
          <p14:tracePt t="16177" x="2120900" y="2838450"/>
          <p14:tracePt t="16185" x="2057400" y="2830513"/>
          <p14:tracePt t="16193" x="1992313" y="2830513"/>
          <p14:tracePt t="16201" x="1928813" y="2830513"/>
          <p14:tracePt t="16209" x="1865313" y="2830513"/>
          <p14:tracePt t="16218" x="1809750" y="2822575"/>
          <p14:tracePt t="16225" x="1754188" y="2822575"/>
          <p14:tracePt t="16234" x="1714500" y="2822575"/>
          <p14:tracePt t="16241" x="1658938" y="2822575"/>
          <p14:tracePt t="16249" x="1625600" y="2822575"/>
          <p14:tracePt t="16257" x="1585913" y="2822575"/>
          <p14:tracePt t="16265" x="1562100" y="2822575"/>
          <p14:tracePt t="16273" x="1538288" y="2822575"/>
          <p14:tracePt t="16281" x="1530350" y="2822575"/>
          <p14:tracePt t="16289" x="1514475" y="2822575"/>
          <p14:tracePt t="16297" x="1506538" y="2822575"/>
          <p14:tracePt t="16673" x="1514475" y="2822575"/>
          <p14:tracePt t="16698" x="1522413" y="2822575"/>
          <p14:tracePt t="16713" x="1530350" y="2822575"/>
          <p14:tracePt t="16721" x="1538288" y="2822575"/>
          <p14:tracePt t="16729" x="1546225" y="2822575"/>
          <p14:tracePt t="16737" x="1554163" y="2830513"/>
          <p14:tracePt t="16745" x="1562100" y="2830513"/>
          <p14:tracePt t="16753" x="1570038" y="2838450"/>
          <p14:tracePt t="16761" x="1585913" y="2838450"/>
          <p14:tracePt t="16777" x="1601788" y="2838450"/>
          <p14:tracePt t="16784" x="1617663" y="2838450"/>
          <p14:tracePt t="16793" x="1633538" y="2838450"/>
          <p14:tracePt t="16801" x="1651000" y="2846388"/>
          <p14:tracePt t="16809" x="1674813" y="2862263"/>
          <p14:tracePt t="16817" x="1698625" y="2862263"/>
          <p14:tracePt t="16825" x="1738313" y="2862263"/>
          <p14:tracePt t="16834" x="1770063" y="2878138"/>
          <p14:tracePt t="16841" x="1809750" y="2878138"/>
          <p14:tracePt t="16849" x="1841500" y="2886075"/>
          <p14:tracePt t="16857" x="1897063" y="2894013"/>
          <p14:tracePt t="16865" x="1928813" y="2894013"/>
          <p14:tracePt t="16873" x="1976438" y="2894013"/>
          <p14:tracePt t="16881" x="2017713" y="2901950"/>
          <p14:tracePt t="16889" x="2065338" y="2901950"/>
          <p14:tracePt t="16897" x="2105025" y="2901950"/>
          <p14:tracePt t="16905" x="2152650" y="2901950"/>
          <p14:tracePt t="16913" x="2184400" y="2909888"/>
          <p14:tracePt t="16921" x="2216150" y="2909888"/>
          <p14:tracePt t="16929" x="2255838" y="2919413"/>
          <p14:tracePt t="16937" x="2279650" y="2919413"/>
          <p14:tracePt t="16945" x="2303463" y="2919413"/>
          <p14:tracePt t="16953" x="2327275" y="2919413"/>
          <p14:tracePt t="16961" x="2351088" y="2919413"/>
          <p14:tracePt t="16969" x="2366963" y="2919413"/>
          <p14:tracePt t="16977" x="2392363" y="2919413"/>
          <p14:tracePt t="16985" x="2408238" y="2919413"/>
          <p14:tracePt t="16993" x="2416175" y="2919413"/>
          <p14:tracePt t="17001" x="2424113" y="2919413"/>
          <p14:tracePt t="17009" x="2447925" y="2919413"/>
          <p14:tracePt t="17017" x="2463800" y="2919413"/>
          <p14:tracePt t="17025" x="2479675" y="2919413"/>
          <p14:tracePt t="17034" x="2503488" y="2919413"/>
          <p14:tracePt t="17041" x="2527300" y="2927350"/>
          <p14:tracePt t="17049" x="2551113" y="2927350"/>
          <p14:tracePt t="17068" x="2598738" y="2927350"/>
          <p14:tracePt t="17073" x="2622550" y="2927350"/>
          <p14:tracePt t="17081" x="2646363" y="2927350"/>
          <p14:tracePt t="17089" x="2662238" y="2935288"/>
          <p14:tracePt t="17097" x="2678113" y="2935288"/>
          <p14:tracePt t="17105" x="2693988" y="2935288"/>
          <p14:tracePt t="17113" x="2709863" y="2935288"/>
          <p14:tracePt t="17121" x="2725738" y="2935288"/>
          <p14:tracePt t="17129" x="2733675" y="2935288"/>
          <p14:tracePt t="17137" x="2741613" y="2935288"/>
          <p14:tracePt t="17145" x="2751138" y="2935288"/>
          <p14:tracePt t="17161" x="2759075" y="2935288"/>
          <p14:tracePt t="17186" x="2767013" y="2935288"/>
          <p14:tracePt t="17497" x="2774950" y="2935288"/>
          <p14:tracePt t="17513" x="2782888" y="2935288"/>
          <p14:tracePt t="17521" x="2790825" y="2935288"/>
          <p14:tracePt t="17529" x="2798763" y="2935288"/>
          <p14:tracePt t="17537" x="2806700" y="2935288"/>
          <p14:tracePt t="17545" x="2814638" y="2935288"/>
          <p14:tracePt t="17553" x="2830513" y="2935288"/>
          <p14:tracePt t="17561" x="2854325" y="2935288"/>
          <p14:tracePt t="17569" x="2878138" y="2935288"/>
          <p14:tracePt t="17577" x="2917825" y="2935288"/>
          <p14:tracePt t="17585" x="2965450" y="2935288"/>
          <p14:tracePt t="17593" x="3013075" y="2935288"/>
          <p14:tracePt t="17601" x="3076575" y="2935288"/>
          <p14:tracePt t="17609" x="3141663" y="2935288"/>
          <p14:tracePt t="17617" x="3228975" y="2943225"/>
          <p14:tracePt t="17625" x="3324225" y="2943225"/>
          <p14:tracePt t="17634" x="3411538" y="2951163"/>
          <p14:tracePt t="17641" x="3508375" y="2951163"/>
          <p14:tracePt t="17649" x="3603625" y="2951163"/>
          <p14:tracePt t="17657" x="3683000" y="2951163"/>
          <p14:tracePt t="17665" x="3778250" y="2951163"/>
          <p14:tracePt t="17673" x="3875088" y="2951163"/>
          <p14:tracePt t="17681" x="3970338" y="2951163"/>
          <p14:tracePt t="17689" x="4065588" y="2951163"/>
          <p14:tracePt t="17697" x="4160838" y="2951163"/>
          <p14:tracePt t="17705" x="4249738" y="2951163"/>
          <p14:tracePt t="17713" x="4329113" y="2951163"/>
          <p14:tracePt t="17721" x="4408488" y="2951163"/>
          <p14:tracePt t="17729" x="4471988" y="2951163"/>
          <p14:tracePt t="17737" x="4527550" y="2943225"/>
          <p14:tracePt t="17745" x="4567238" y="2943225"/>
          <p14:tracePt t="17753" x="4600575" y="2943225"/>
          <p14:tracePt t="17761" x="4624388" y="2935288"/>
          <p14:tracePt t="17769" x="4640263" y="2935288"/>
          <p14:tracePt t="17777" x="4648200" y="2935288"/>
          <p14:tracePt t="18282" x="4656138" y="2935288"/>
          <p14:tracePt t="18329" x="4664075" y="2935288"/>
          <p14:tracePt t="18361" x="4672013" y="2935288"/>
          <p14:tracePt t="18377" x="4679950" y="2935288"/>
          <p14:tracePt t="18393" x="4695825" y="2935288"/>
          <p14:tracePt t="18409" x="4703763" y="2935288"/>
          <p14:tracePt t="18425" x="4711700" y="2935288"/>
          <p14:tracePt t="18434" x="4719638" y="2935288"/>
          <p14:tracePt t="18449" x="4727575" y="2935288"/>
          <p14:tracePt t="18465" x="4735513" y="2935288"/>
          <p14:tracePt t="18473" x="4743450" y="2935288"/>
          <p14:tracePt t="18481" x="4751388" y="2935288"/>
          <p14:tracePt t="18489" x="4759325" y="2935288"/>
          <p14:tracePt t="18497" x="4767263" y="2935288"/>
          <p14:tracePt t="18505" x="4775200" y="2935288"/>
          <p14:tracePt t="18513" x="4791075" y="2935288"/>
          <p14:tracePt t="18521" x="4814888" y="2935288"/>
          <p14:tracePt t="18529" x="4838700" y="2935288"/>
          <p14:tracePt t="18537" x="4854575" y="2935288"/>
          <p14:tracePt t="18545" x="4886325" y="2935288"/>
          <p14:tracePt t="18553" x="4910138" y="2935288"/>
          <p14:tracePt t="18561" x="4943475" y="2935288"/>
          <p14:tracePt t="18569" x="4967288" y="2935288"/>
          <p14:tracePt t="18577" x="4999038" y="2935288"/>
          <p14:tracePt t="18585" x="5030788" y="2943225"/>
          <p14:tracePt t="18593" x="5078413" y="2943225"/>
          <p14:tracePt t="18601" x="5118100" y="2943225"/>
          <p14:tracePt t="18609" x="5157788" y="2943225"/>
          <p14:tracePt t="18617" x="5197475" y="2951163"/>
          <p14:tracePt t="18625" x="5229225" y="2951163"/>
          <p14:tracePt t="18634" x="5260975" y="2959100"/>
          <p14:tracePt t="18641" x="5292725" y="2959100"/>
          <p14:tracePt t="18649" x="5318125" y="2967038"/>
          <p14:tracePt t="18657" x="5357813" y="2967038"/>
          <p14:tracePt t="18665" x="5381625" y="2967038"/>
          <p14:tracePt t="18673" x="5405438" y="2967038"/>
          <p14:tracePt t="18681" x="5421313" y="2967038"/>
          <p14:tracePt t="18689" x="5437188" y="2974975"/>
          <p14:tracePt t="18697" x="5445125" y="2974975"/>
          <p14:tracePt t="18705" x="5453063" y="2974975"/>
          <p14:tracePt t="18793" x="5461000" y="2974975"/>
          <p14:tracePt t="18849" x="5468938" y="2974975"/>
          <p14:tracePt t="18865" x="5476875" y="2974975"/>
          <p14:tracePt t="18881" x="5484813" y="2974975"/>
          <p14:tracePt t="18897" x="5492750" y="2974975"/>
          <p14:tracePt t="18905" x="5508625" y="2974975"/>
          <p14:tracePt t="18913" x="5524500" y="2974975"/>
          <p14:tracePt t="18921" x="5540375" y="2974975"/>
          <p14:tracePt t="18929" x="5564188" y="2974975"/>
          <p14:tracePt t="18937" x="5588000" y="2974975"/>
          <p14:tracePt t="18945" x="5619750" y="2974975"/>
          <p14:tracePt t="18953" x="5651500" y="2974975"/>
          <p14:tracePt t="18961" x="5684838" y="2974975"/>
          <p14:tracePt t="18969" x="5708650" y="2974975"/>
          <p14:tracePt t="18977" x="5740400" y="2974975"/>
          <p14:tracePt t="18985" x="5780088" y="2982913"/>
          <p14:tracePt t="18993" x="5803900" y="2982913"/>
          <p14:tracePt t="19001" x="5835650" y="2982913"/>
          <p14:tracePt t="19009" x="5859463" y="2990850"/>
          <p14:tracePt t="19016" x="5875338" y="2990850"/>
          <p14:tracePt t="19025" x="5891213" y="2998788"/>
          <p14:tracePt t="19034" x="5907088" y="2998788"/>
          <p14:tracePt t="19041" x="5930900" y="2998788"/>
          <p14:tracePt t="19049" x="5946775" y="2998788"/>
          <p14:tracePt t="19057" x="5962650" y="2998788"/>
          <p14:tracePt t="19065" x="5978525" y="2998788"/>
          <p14:tracePt t="19073" x="5994400" y="2998788"/>
          <p14:tracePt t="19089" x="6002338" y="2998788"/>
          <p14:tracePt t="20033" x="5986463" y="2998788"/>
          <p14:tracePt t="20049" x="5978525" y="2998788"/>
          <p14:tracePt t="20057" x="5970588" y="2998788"/>
          <p14:tracePt t="20065" x="5962650" y="2998788"/>
          <p14:tracePt t="20084" x="5938838" y="3006725"/>
          <p14:tracePt t="20089" x="5930900" y="3014663"/>
          <p14:tracePt t="20097" x="5915025" y="3014663"/>
          <p14:tracePt t="20105" x="5899150" y="3014663"/>
          <p14:tracePt t="20113" x="5891213" y="3014663"/>
          <p14:tracePt t="20121" x="5883275" y="3014663"/>
          <p14:tracePt t="20129" x="5867400" y="3014663"/>
          <p14:tracePt t="20145" x="5859463" y="3014663"/>
          <p14:tracePt t="20161" x="5843588" y="3014663"/>
          <p14:tracePt t="20217" x="5851525" y="3014663"/>
          <p14:tracePt t="20233" x="5859463" y="3014663"/>
          <p14:tracePt t="20241" x="5875338" y="3014663"/>
          <p14:tracePt t="20249" x="5883275" y="3014663"/>
          <p14:tracePt t="20257" x="5891213" y="3014663"/>
          <p14:tracePt t="20289" x="5899150" y="3014663"/>
          <p14:tracePt t="20305" x="5899150" y="3022600"/>
          <p14:tracePt t="20337" x="5891213" y="3022600"/>
          <p14:tracePt t="20345" x="5883275" y="3030538"/>
          <p14:tracePt t="20353" x="5883275" y="3038475"/>
          <p14:tracePt t="20361" x="5883275" y="3046413"/>
          <p14:tracePt t="20369" x="5883275" y="3054350"/>
          <p14:tracePt t="20377" x="5875338" y="3054350"/>
          <p14:tracePt t="20385" x="5875338" y="3062288"/>
          <p14:tracePt t="20409" x="5867400" y="3062288"/>
          <p14:tracePt t="20433" x="5859463" y="3062288"/>
          <p14:tracePt t="20441" x="5851525" y="3062288"/>
          <p14:tracePt t="20449" x="5843588" y="3062288"/>
          <p14:tracePt t="20457" x="5827713" y="3062288"/>
          <p14:tracePt t="20465" x="5811838" y="3062288"/>
          <p14:tracePt t="20473" x="5788025" y="3062288"/>
          <p14:tracePt t="20481" x="5756275" y="3062288"/>
          <p14:tracePt t="20489" x="5716588" y="3062288"/>
          <p14:tracePt t="20497" x="5676900" y="3062288"/>
          <p14:tracePt t="20505" x="5619750" y="3062288"/>
          <p14:tracePt t="20514" x="5556250" y="3062288"/>
          <p14:tracePt t="20521" x="5492750" y="3062288"/>
          <p14:tracePt t="20529" x="5413375" y="3062288"/>
          <p14:tracePt t="20537" x="5334000" y="3062288"/>
          <p14:tracePt t="20545" x="5253038" y="3062288"/>
          <p14:tracePt t="20553" x="5157788" y="3062288"/>
          <p14:tracePt t="20561" x="5062538" y="3062288"/>
          <p14:tracePt t="20569" x="4983163" y="3062288"/>
          <p14:tracePt t="20577" x="4886325" y="3070225"/>
          <p14:tracePt t="20585" x="4791075" y="3070225"/>
          <p14:tracePt t="20593" x="4687888" y="3078163"/>
          <p14:tracePt t="20601" x="4592638" y="3078163"/>
          <p14:tracePt t="20609" x="4479925" y="3078163"/>
          <p14:tracePt t="20617" x="4392613" y="3078163"/>
          <p14:tracePt t="20625" x="4281488" y="3086100"/>
          <p14:tracePt t="20634" x="4184650" y="3094038"/>
          <p14:tracePt t="20641" x="4089400" y="3101975"/>
          <p14:tracePt t="20649" x="3994150" y="3101975"/>
          <p14:tracePt t="20657" x="3898900" y="3109913"/>
          <p14:tracePt t="20665" x="3825875" y="3109913"/>
          <p14:tracePt t="20673" x="3730625" y="3117850"/>
          <p14:tracePt t="20681" x="3643313" y="3117850"/>
          <p14:tracePt t="20689" x="3571875" y="3117850"/>
          <p14:tracePt t="20697" x="3484563" y="3125788"/>
          <p14:tracePt t="20705" x="3403600" y="3125788"/>
          <p14:tracePt t="20713" x="3324225" y="3125788"/>
          <p14:tracePt t="20721" x="3252788" y="3133725"/>
          <p14:tracePt t="20729" x="3189288" y="3133725"/>
          <p14:tracePt t="20738" x="3125788" y="3133725"/>
          <p14:tracePt t="20745" x="3068638" y="3141663"/>
          <p14:tracePt t="20753" x="3021013" y="3141663"/>
          <p14:tracePt t="20761" x="2981325" y="3157538"/>
          <p14:tracePt t="20769" x="2925763" y="3165475"/>
          <p14:tracePt t="20777" x="2894013" y="3165475"/>
          <p14:tracePt t="20786" x="2846388" y="3165475"/>
          <p14:tracePt t="20793" x="2806700" y="3173413"/>
          <p14:tracePt t="20801" x="2759075" y="3173413"/>
          <p14:tracePt t="20809" x="2717800" y="3173413"/>
          <p14:tracePt t="20817" x="2670175" y="3181350"/>
          <p14:tracePt t="20825" x="2630488" y="3181350"/>
          <p14:tracePt t="20834" x="2598738" y="3181350"/>
          <p14:tracePt t="20841" x="2551113" y="3181350"/>
          <p14:tracePt t="20849" x="2511425" y="3181350"/>
          <p14:tracePt t="20857" x="2479675" y="3181350"/>
          <p14:tracePt t="20865" x="2432050" y="3181350"/>
          <p14:tracePt t="20873" x="2400300" y="3181350"/>
          <p14:tracePt t="20881" x="2366963" y="3181350"/>
          <p14:tracePt t="20889" x="2319338" y="3181350"/>
          <p14:tracePt t="20901" x="2287588" y="3181350"/>
          <p14:tracePt t="20905" x="2255838" y="3181350"/>
          <p14:tracePt t="20913" x="2216150" y="3181350"/>
          <p14:tracePt t="20921" x="2168525" y="3173413"/>
          <p14:tracePt t="20929" x="2128838" y="3173413"/>
          <p14:tracePt t="20937" x="2081213" y="3173413"/>
          <p14:tracePt t="20945" x="2041525" y="3173413"/>
          <p14:tracePt t="20953" x="2008188" y="3173413"/>
          <p14:tracePt t="20961" x="1968500" y="3173413"/>
          <p14:tracePt t="20969" x="1936750" y="3173413"/>
          <p14:tracePt t="20977" x="1905000" y="3173413"/>
          <p14:tracePt t="20985" x="1881188" y="3173413"/>
          <p14:tracePt t="20993" x="1857375" y="3173413"/>
          <p14:tracePt t="21001" x="1841500" y="3173413"/>
          <p14:tracePt t="21009" x="1817688" y="3173413"/>
          <p14:tracePt t="21017" x="1809750" y="3173413"/>
          <p14:tracePt t="21025" x="1793875" y="3173413"/>
          <p14:tracePt t="21034" x="1778000" y="3173413"/>
          <p14:tracePt t="21041" x="1770063" y="3173413"/>
          <p14:tracePt t="21049" x="1762125" y="3173413"/>
          <p14:tracePt t="21057" x="1754188" y="3173413"/>
          <p14:tracePt t="21065" x="1746250" y="3173413"/>
          <p14:tracePt t="21073" x="1738313" y="3173413"/>
          <p14:tracePt t="21121" x="1730375" y="3173413"/>
          <p14:tracePt t="22425" x="1730375" y="3181350"/>
          <p14:tracePt t="22433" x="1738313" y="3181350"/>
          <p14:tracePt t="22441" x="1746250" y="3181350"/>
          <p14:tracePt t="22449" x="1746250" y="3189288"/>
          <p14:tracePt t="22465" x="1754188" y="3189288"/>
          <p14:tracePt t="22601" x="1754188" y="3197225"/>
          <p14:tracePt t="22617" x="1754188" y="3205163"/>
          <p14:tracePt t="22625" x="1754188" y="3213100"/>
          <p14:tracePt t="22633" x="1754188" y="3221038"/>
          <p14:tracePt t="22649" x="1754188" y="3236913"/>
          <p14:tracePt t="22665" x="1746250" y="3244850"/>
          <p14:tracePt t="22673" x="1746250" y="3262313"/>
          <p14:tracePt t="22681" x="1746250" y="3270250"/>
          <p14:tracePt t="22689" x="1738313" y="3278188"/>
          <p14:tracePt t="22697" x="1738313" y="3286125"/>
          <p14:tracePt t="22705" x="1722438" y="3294063"/>
          <p14:tracePt t="22721" x="1722438" y="3302000"/>
          <p14:tracePt t="22833" x="1722438" y="3309938"/>
          <p14:tracePt t="22873" x="1722438" y="3317875"/>
          <p14:tracePt t="22889" x="1730375" y="3317875"/>
          <p14:tracePt t="22897" x="1738313" y="3325813"/>
          <p14:tracePt t="22905" x="1746250" y="3325813"/>
          <p14:tracePt t="22921" x="1762125" y="3333750"/>
          <p14:tracePt t="22929" x="1770063" y="3333750"/>
          <p14:tracePt t="22937" x="1801813" y="3349625"/>
          <p14:tracePt t="22945" x="1849438" y="3365500"/>
          <p14:tracePt t="22953" x="1881188" y="3373438"/>
          <p14:tracePt t="22961" x="1897063" y="3381375"/>
          <p14:tracePt t="22969" x="1897063" y="3389313"/>
          <p14:tracePt t="22977" x="1920875" y="3397250"/>
          <p14:tracePt t="22985" x="1928813" y="3397250"/>
          <p14:tracePt t="22993" x="1936750" y="3405188"/>
          <p14:tracePt t="23001" x="1952625" y="3413125"/>
          <p14:tracePt t="23009" x="1960563" y="3413125"/>
          <p14:tracePt t="55305" x="1968500" y="3397250"/>
          <p14:tracePt t="55313" x="1992313" y="3365500"/>
          <p14:tracePt t="55321" x="2008188" y="3349625"/>
          <p14:tracePt t="55329" x="2008188" y="3341688"/>
          <p14:tracePt t="55537" x="2025650" y="3341688"/>
          <p14:tracePt t="55545" x="2025650" y="3333750"/>
          <p14:tracePt t="55553" x="2000250" y="3317875"/>
          <p14:tracePt t="55561" x="1960563" y="3309938"/>
          <p14:tracePt t="55569" x="1897063" y="3302000"/>
          <p14:tracePt t="55577" x="1825625" y="3286125"/>
          <p14:tracePt t="55585" x="1762125" y="3252788"/>
          <p14:tracePt t="55593" x="1698625" y="3213100"/>
          <p14:tracePt t="55601" x="1651000" y="3149600"/>
          <p14:tracePt t="55609" x="1609725" y="3094038"/>
          <p14:tracePt t="55617" x="1585913" y="3014663"/>
          <p14:tracePt t="55625" x="1562100" y="2935288"/>
          <p14:tracePt t="55633" x="1562100" y="2822575"/>
          <p14:tracePt t="55641" x="1538288" y="2822575"/>
          <p14:tracePt t="56041" x="1514475" y="2822575"/>
          <p14:tracePt t="56049" x="1308100" y="2990850"/>
          <p14:tracePt t="56057" x="996950" y="3309938"/>
          <p14:tracePt t="56065" x="685800" y="3556000"/>
          <p14:tracePt t="56073" x="614363" y="3563938"/>
          <p14:tracePt t="56081" x="533400" y="3571875"/>
          <p14:tracePt t="56089" x="509588" y="3571875"/>
          <p14:tracePt t="56113" x="525463" y="3556000"/>
          <p14:tracePt t="56121" x="558800" y="3532188"/>
          <p14:tracePt t="56129" x="582613" y="3532188"/>
          <p14:tracePt t="56137" x="614363" y="3532188"/>
          <p14:tracePt t="56145" x="646113" y="3532188"/>
          <p14:tracePt t="56153" x="709613" y="3579813"/>
          <p14:tracePt t="56161" x="757238" y="3636963"/>
          <p14:tracePt t="56169" x="820738" y="3716338"/>
          <p14:tracePt t="56177" x="868363" y="3811588"/>
          <p14:tracePt t="56185" x="941388" y="3922713"/>
          <p14:tracePt t="56193" x="996950" y="4027488"/>
          <p14:tracePt t="56201" x="1044575" y="4083050"/>
          <p14:tracePt t="56209" x="1084263" y="4130675"/>
          <p14:tracePt t="56217" x="1139825" y="4178300"/>
          <p14:tracePt t="56225" x="1195388" y="4257675"/>
          <p14:tracePt t="56233" x="1258888" y="4314825"/>
          <p14:tracePt t="56241" x="1308100" y="4378325"/>
          <p14:tracePt t="56249" x="1355725" y="4433888"/>
          <p14:tracePt t="56257" x="1395413" y="4505325"/>
          <p14:tracePt t="56265" x="1435100" y="4560888"/>
          <p14:tracePt t="56273" x="1450975" y="4600575"/>
          <p14:tracePt t="56281" x="1458913" y="4616450"/>
          <p14:tracePt t="56289" x="1458913" y="4633913"/>
          <p14:tracePt t="56297" x="1458913" y="4641850"/>
          <p14:tracePt t="56305" x="1458913" y="4657725"/>
          <p14:tracePt t="56409" x="1458913" y="4665663"/>
          <p14:tracePt t="56449" x="1450975" y="4665663"/>
          <p14:tracePt t="56457" x="1403350" y="4689475"/>
          <p14:tracePt t="56465" x="1379538" y="4721225"/>
          <p14:tracePt t="56473" x="1379538" y="4745038"/>
          <p14:tracePt t="56481" x="1379538" y="4752975"/>
          <p14:tracePt t="56497" x="1379538" y="4760913"/>
          <p14:tracePt t="56825" x="1363663" y="4752975"/>
          <p14:tracePt t="56833" x="1339850" y="4729163"/>
          <p14:tracePt t="56841" x="1308100" y="4681538"/>
          <p14:tracePt t="56849" x="1258888" y="4624388"/>
          <p14:tracePt t="56857" x="1203325" y="4568825"/>
          <p14:tracePt t="56865" x="1155700" y="4529138"/>
          <p14:tracePt t="56873" x="1139825" y="4521200"/>
          <p14:tracePt t="56881" x="1131888" y="4505325"/>
          <p14:tracePt t="56900" x="1123950" y="4489450"/>
          <p14:tracePt t="56905" x="1116013" y="4489450"/>
          <p14:tracePt t="56913" x="1116013" y="4481513"/>
          <p14:tracePt t="56921" x="1108075" y="4465638"/>
          <p14:tracePt t="56929" x="1100138" y="4457700"/>
          <p14:tracePt t="56937" x="1100138" y="4449763"/>
          <p14:tracePt t="56945" x="1092200" y="4441825"/>
          <p14:tracePt t="56953" x="1084263" y="4433888"/>
          <p14:tracePt t="56961" x="1076325" y="4433888"/>
          <p14:tracePt t="56969" x="1068388" y="4425950"/>
          <p14:tracePt t="56985" x="1052513" y="4410075"/>
          <p14:tracePt t="56993" x="1044575" y="4410075"/>
          <p14:tracePt t="57001" x="1028700" y="4402138"/>
          <p14:tracePt t="57009" x="1012825" y="4386263"/>
          <p14:tracePt t="57017" x="981075" y="4378325"/>
          <p14:tracePt t="57025" x="965200" y="4354513"/>
          <p14:tracePt t="57033" x="941388" y="4346575"/>
          <p14:tracePt t="57041" x="917575" y="4338638"/>
          <p14:tracePt t="57048" x="892175" y="4322763"/>
          <p14:tracePt t="57057" x="876300" y="4322763"/>
          <p14:tracePt t="57066" x="860425" y="4314825"/>
          <p14:tracePt t="57073" x="844550" y="4306888"/>
          <p14:tracePt t="57081" x="828675" y="4306888"/>
          <p14:tracePt t="57089" x="828675" y="4298950"/>
          <p14:tracePt t="57097" x="820738" y="4291013"/>
          <p14:tracePt t="57105" x="812800" y="4281488"/>
          <p14:tracePt t="57113" x="812800" y="4273550"/>
          <p14:tracePt t="57121" x="804863" y="4257675"/>
          <p14:tracePt t="57129" x="804863" y="4241800"/>
          <p14:tracePt t="57137" x="804863" y="4225925"/>
          <p14:tracePt t="57145" x="804863" y="4217988"/>
          <p14:tracePt t="57153" x="804863" y="4202113"/>
          <p14:tracePt t="57161" x="804863" y="4194175"/>
          <p14:tracePt t="57169" x="804863" y="4178300"/>
          <p14:tracePt t="57177" x="804863" y="4170363"/>
          <p14:tracePt t="57185" x="804863" y="4162425"/>
          <p14:tracePt t="57193" x="796925" y="4154488"/>
          <p14:tracePt t="57201" x="788988" y="4146550"/>
          <p14:tracePt t="57209" x="788988" y="4138613"/>
          <p14:tracePt t="57217" x="788988" y="4130675"/>
          <p14:tracePt t="57225" x="781050" y="4122738"/>
          <p14:tracePt t="57241" x="781050" y="4114800"/>
          <p14:tracePt t="57249" x="781050" y="4106863"/>
          <p14:tracePt t="57265" x="781050" y="4090988"/>
          <p14:tracePt t="57273" x="781050" y="4083050"/>
          <p14:tracePt t="57289" x="781050" y="4067175"/>
          <p14:tracePt t="57296" x="788988" y="4059238"/>
          <p14:tracePt t="57305" x="788988" y="4051300"/>
          <p14:tracePt t="57313" x="788988" y="4035425"/>
          <p14:tracePt t="57321" x="796925" y="4027488"/>
          <p14:tracePt t="57329" x="796925" y="4019550"/>
          <p14:tracePt t="57337" x="804863" y="4011613"/>
          <p14:tracePt t="57353" x="804863" y="3995738"/>
          <p14:tracePt t="57361" x="812800" y="3995738"/>
          <p14:tracePt t="57369" x="812800" y="3987800"/>
          <p14:tracePt t="57385" x="820738" y="3979863"/>
          <p14:tracePt t="57393" x="828675" y="3971925"/>
          <p14:tracePt t="57417" x="836613" y="3963988"/>
          <p14:tracePt t="57433" x="844550" y="3963988"/>
          <p14:tracePt t="57441" x="852488" y="3956050"/>
          <p14:tracePt t="57449" x="860425" y="3956050"/>
          <p14:tracePt t="57457" x="868363" y="3956050"/>
          <p14:tracePt t="57473" x="884238" y="3956050"/>
          <p14:tracePt t="57481" x="884238" y="3948113"/>
          <p14:tracePt t="57489" x="892175" y="3948113"/>
          <p14:tracePt t="57497" x="900113" y="3948113"/>
          <p14:tracePt t="57505" x="908050" y="3938588"/>
          <p14:tracePt t="57513" x="925513" y="3938588"/>
          <p14:tracePt t="57521" x="941388" y="3938588"/>
          <p14:tracePt t="57529" x="965200" y="3938588"/>
          <p14:tracePt t="57537" x="989013" y="3938588"/>
          <p14:tracePt t="57545" x="1012825" y="3938588"/>
          <p14:tracePt t="57553" x="1052513" y="3938588"/>
          <p14:tracePt t="57561" x="1084263" y="3938588"/>
          <p14:tracePt t="57569" x="1123950" y="3938588"/>
          <p14:tracePt t="57577" x="1171575" y="3948113"/>
          <p14:tracePt t="57585" x="1219200" y="3948113"/>
          <p14:tracePt t="57593" x="1274763" y="3956050"/>
          <p14:tracePt t="57601" x="1339850" y="3963988"/>
          <p14:tracePt t="57609" x="1411288" y="3963988"/>
          <p14:tracePt t="57617" x="1450975" y="3963988"/>
          <p14:tracePt t="57625" x="1490663" y="3963988"/>
          <p14:tracePt t="57633" x="1546225" y="3971925"/>
          <p14:tracePt t="57641" x="1601788" y="3979863"/>
          <p14:tracePt t="57649" x="1666875" y="3987800"/>
          <p14:tracePt t="57657" x="1722438" y="3987800"/>
          <p14:tracePt t="57665" x="1785938" y="3987800"/>
          <p14:tracePt t="57673" x="1849438" y="3987800"/>
          <p14:tracePt t="57681" x="1920875" y="3987800"/>
          <p14:tracePt t="57689" x="1984375" y="3987800"/>
          <p14:tracePt t="57697" x="2057400" y="3995738"/>
          <p14:tracePt t="57705" x="2120900" y="3995738"/>
          <p14:tracePt t="57713" x="2184400" y="3995738"/>
          <p14:tracePt t="57721" x="2247900" y="3995738"/>
          <p14:tracePt t="57729" x="2295525" y="3995738"/>
          <p14:tracePt t="57737" x="2359025" y="3995738"/>
          <p14:tracePt t="57745" x="2416175" y="3995738"/>
          <p14:tracePt t="57753" x="2471738" y="3995738"/>
          <p14:tracePt t="57761" x="2527300" y="3995738"/>
          <p14:tracePt t="57769" x="2566988" y="3995738"/>
          <p14:tracePt t="57777" x="2622550" y="3995738"/>
          <p14:tracePt t="57785" x="2686050" y="3995738"/>
          <p14:tracePt t="57793" x="2741613" y="3995738"/>
          <p14:tracePt t="57801" x="2790825" y="3995738"/>
          <p14:tracePt t="57809" x="2862263" y="3987800"/>
          <p14:tracePt t="57817" x="2901950" y="3987800"/>
          <p14:tracePt t="57825" x="2957513" y="3987800"/>
          <p14:tracePt t="57833" x="3005138" y="3987800"/>
          <p14:tracePt t="57841" x="3060700" y="3987800"/>
          <p14:tracePt t="57848" x="3117850" y="3987800"/>
          <p14:tracePt t="57857" x="3157538" y="3987800"/>
          <p14:tracePt t="57865" x="3213100" y="3987800"/>
          <p14:tracePt t="57873" x="3268663" y="3979863"/>
          <p14:tracePt t="57881" x="3324225" y="3979863"/>
          <p14:tracePt t="57889" x="3371850" y="3979863"/>
          <p14:tracePt t="57897" x="3427413" y="3979863"/>
          <p14:tracePt t="57905" x="3484563" y="3979863"/>
          <p14:tracePt t="57913" x="3516313" y="3979863"/>
          <p14:tracePt t="57921" x="3556000" y="3979863"/>
          <p14:tracePt t="57929" x="3587750" y="3979863"/>
          <p14:tracePt t="57937" x="3627438" y="3979863"/>
          <p14:tracePt t="57945" x="3659188" y="3979863"/>
          <p14:tracePt t="57953" x="3690938" y="3979863"/>
          <p14:tracePt t="57961" x="3714750" y="3979863"/>
          <p14:tracePt t="57969" x="3746500" y="3979863"/>
          <p14:tracePt t="57977" x="3762375" y="3979863"/>
          <p14:tracePt t="57985" x="3778250" y="3979863"/>
          <p14:tracePt t="57993" x="3794125" y="3979863"/>
          <p14:tracePt t="58000" x="3817938" y="3979863"/>
          <p14:tracePt t="58009" x="3825875" y="3979863"/>
          <p14:tracePt t="58017" x="3833813" y="3979863"/>
          <p14:tracePt t="58025" x="3843338" y="3979863"/>
          <p14:tracePt t="58081" x="3851275" y="3979863"/>
          <p14:tracePt t="58369" x="3859213" y="3979863"/>
          <p14:tracePt t="58513" x="3867150" y="3979863"/>
          <p14:tracePt t="60065" x="3875088" y="3979863"/>
          <p14:tracePt t="60105" x="3883025" y="3979863"/>
          <p14:tracePt t="60617" x="3890963" y="3979863"/>
          <p14:tracePt t="60625" x="3898900" y="3979863"/>
          <p14:tracePt t="60641" x="3906838" y="3979863"/>
          <p14:tracePt t="60657" x="3906838" y="3971925"/>
          <p14:tracePt t="60665" x="3914775" y="3971925"/>
          <p14:tracePt t="60681" x="3922713" y="3971925"/>
          <p14:tracePt t="60705" x="3930650" y="3971925"/>
          <p14:tracePt t="60713" x="3938588" y="3971925"/>
          <p14:tracePt t="60737" x="3946525" y="3971925"/>
          <p14:tracePt t="60745" x="3946525" y="3963988"/>
          <p14:tracePt t="60753" x="3962400" y="3963988"/>
          <p14:tracePt t="60761" x="3970338" y="3956050"/>
          <p14:tracePt t="60769" x="3978275" y="3956050"/>
          <p14:tracePt t="60777" x="3986213" y="3956050"/>
          <p14:tracePt t="60785" x="3986213" y="3948113"/>
          <p14:tracePt t="60793" x="4002088" y="3948113"/>
          <p14:tracePt t="60809" x="4002088" y="3938588"/>
          <p14:tracePt t="60817" x="4010025" y="3938588"/>
          <p14:tracePt t="61553" x="3994150" y="3938588"/>
          <p14:tracePt t="61673" x="3978275" y="3938588"/>
          <p14:tracePt t="61681" x="3970338" y="3948113"/>
          <p14:tracePt t="61689" x="3962400" y="3956050"/>
          <p14:tracePt t="61697" x="3946525" y="3956050"/>
          <p14:tracePt t="61705" x="3930650" y="3963988"/>
          <p14:tracePt t="61713" x="3922713" y="3963988"/>
          <p14:tracePt t="61721" x="3914775" y="3963988"/>
          <p14:tracePt t="70929" x="3890963" y="3979863"/>
          <p14:tracePt t="70936" x="3867150" y="4003675"/>
          <p14:tracePt t="70944" x="3867150" y="4027488"/>
          <p14:tracePt t="70953" x="3867150" y="4059238"/>
          <p14:tracePt t="70960" x="3890963" y="4090988"/>
          <p14:tracePt t="70969" x="3930650" y="4122738"/>
          <p14:tracePt t="70977" x="3994150" y="4154488"/>
          <p14:tracePt t="70984" x="4081463" y="4194175"/>
          <p14:tracePt t="70999" x="4176713" y="4233863"/>
          <p14:tracePt t="71000" x="4297363" y="4291013"/>
          <p14:tracePt t="71008" x="4432300" y="4346575"/>
          <p14:tracePt t="71016" x="4535488" y="4378325"/>
          <p14:tracePt t="71024" x="4616450" y="4394200"/>
          <p14:tracePt t="71032" x="4687888" y="4410075"/>
          <p14:tracePt t="71040" x="4759325" y="4418013"/>
          <p14:tracePt t="71048" x="4822825" y="4418013"/>
          <p14:tracePt t="71056" x="4894263" y="4418013"/>
          <p14:tracePt t="71064" x="4959350" y="4418013"/>
          <p14:tracePt t="71072" x="5030788" y="4418013"/>
          <p14:tracePt t="71082" x="5086350" y="4410075"/>
          <p14:tracePt t="71088" x="5141913" y="4394200"/>
          <p14:tracePt t="71096" x="5181600" y="4386263"/>
          <p14:tracePt t="71105" x="5229225" y="4370388"/>
          <p14:tracePt t="71112" x="5260975" y="4362450"/>
          <p14:tracePt t="71121" x="5292725" y="4346575"/>
          <p14:tracePt t="71129" x="5326063" y="4338638"/>
          <p14:tracePt t="71137" x="5341938" y="4330700"/>
          <p14:tracePt t="71144" x="5357813" y="4322763"/>
          <p14:tracePt t="71152" x="5389563" y="4314825"/>
          <p14:tracePt t="71160" x="5405438" y="4314825"/>
          <p14:tracePt t="71168" x="5429250" y="4298950"/>
          <p14:tracePt t="71176" x="5445125" y="4291013"/>
          <p14:tracePt t="71185" x="5461000" y="4281488"/>
          <p14:tracePt t="71192" x="5484813" y="4281488"/>
          <p14:tracePt t="71201" x="5500688" y="4273550"/>
          <p14:tracePt t="71208" x="5516563" y="4265613"/>
          <p14:tracePt t="71216" x="5524500" y="4265613"/>
          <p14:tracePt t="71224" x="5532438" y="4265613"/>
          <p14:tracePt t="71232" x="5548313" y="4265613"/>
          <p14:tracePt t="71240" x="5556250" y="4265613"/>
          <p14:tracePt t="71257" x="5564188" y="4265613"/>
          <p14:tracePt t="71281" x="5572125" y="4265613"/>
          <p14:tracePt t="72057" x="5556250" y="4265613"/>
          <p14:tracePt t="72969" x="5556250" y="4314825"/>
          <p14:tracePt t="72977" x="5572125" y="4346575"/>
          <p14:tracePt t="72985" x="5588000" y="4394200"/>
          <p14:tracePt t="72993" x="5611813" y="4433888"/>
          <p14:tracePt t="73001" x="5611813" y="4457700"/>
          <p14:tracePt t="73009" x="5619750" y="4489450"/>
          <p14:tracePt t="73017" x="5627688" y="4513263"/>
          <p14:tracePt t="73025" x="5635625" y="4529138"/>
          <p14:tracePt t="73032" x="5643563" y="4545013"/>
          <p14:tracePt t="73041" x="5643563" y="4568825"/>
          <p14:tracePt t="73048" x="5651500" y="4576763"/>
          <p14:tracePt t="73066" x="5651500" y="4600575"/>
          <p14:tracePt t="73073" x="5659438" y="4608513"/>
          <p14:tracePt t="73082" x="5659438" y="4616450"/>
          <p14:tracePt t="73089" x="5659438" y="4624388"/>
          <p14:tracePt t="73097" x="5659438" y="4641850"/>
          <p14:tracePt t="73105" x="5659438" y="4649788"/>
          <p14:tracePt t="73121" x="5659438" y="4665663"/>
          <p14:tracePt t="73129" x="5651500" y="4673600"/>
          <p14:tracePt t="73137" x="5651500" y="4681538"/>
          <p14:tracePt t="73145" x="5651500" y="4705350"/>
          <p14:tracePt t="73153" x="5643563" y="4721225"/>
          <p14:tracePt t="73161" x="5635625" y="4745038"/>
          <p14:tracePt t="73169" x="5627688" y="4760913"/>
          <p14:tracePt t="73176" x="5627688" y="4776788"/>
          <p14:tracePt t="73185" x="5619750" y="4792663"/>
          <p14:tracePt t="73192" x="5619750" y="4816475"/>
          <p14:tracePt t="73201" x="5611813" y="4840288"/>
          <p14:tracePt t="73209" x="5603875" y="4872038"/>
          <p14:tracePt t="73217" x="5588000" y="4903788"/>
          <p14:tracePt t="73225" x="5556250" y="4935538"/>
          <p14:tracePt t="73233" x="5548313" y="4959350"/>
          <p14:tracePt t="73241" x="5524500" y="4992688"/>
          <p14:tracePt t="73249" x="5500688" y="5016500"/>
          <p14:tracePt t="73257" x="5484813" y="5032375"/>
          <p14:tracePt t="73265" x="5461000" y="5064125"/>
          <p14:tracePt t="73273" x="5445125" y="5087938"/>
          <p14:tracePt t="73282" x="5429250" y="5111750"/>
          <p14:tracePt t="73289" x="5421313" y="5127625"/>
          <p14:tracePt t="73297" x="5405438" y="5143500"/>
          <p14:tracePt t="73305" x="5405438" y="5159375"/>
          <p14:tracePt t="73313" x="5389563" y="5175250"/>
          <p14:tracePt t="73321" x="5381625" y="5191125"/>
          <p14:tracePt t="73329" x="5373688" y="5207000"/>
          <p14:tracePt t="73337" x="5365750" y="5222875"/>
          <p14:tracePt t="73345" x="5349875" y="5230813"/>
          <p14:tracePt t="73353" x="5341938" y="5238750"/>
          <p14:tracePt t="73361" x="5334000" y="5254625"/>
          <p14:tracePt t="73369" x="5318125" y="5262563"/>
          <p14:tracePt t="73377" x="5300663" y="5278438"/>
          <p14:tracePt t="73385" x="5292725" y="5286375"/>
          <p14:tracePt t="73394" x="5284788" y="5294313"/>
          <p14:tracePt t="73401" x="5268913" y="5302250"/>
          <p14:tracePt t="73409" x="5260975" y="5319713"/>
          <p14:tracePt t="73417" x="5245100" y="5319713"/>
          <p14:tracePt t="73425" x="5245100" y="5335588"/>
          <p14:tracePt t="73433" x="5229225" y="5335588"/>
          <p14:tracePt t="73441" x="5229225" y="5351463"/>
          <p14:tracePt t="73449" x="5213350" y="5351463"/>
          <p14:tracePt t="73456" x="5213350" y="5359400"/>
          <p14:tracePt t="73465" x="5197475" y="5367338"/>
          <p14:tracePt t="73481" x="5189538" y="5375275"/>
          <p14:tracePt t="73489" x="5181600" y="5383213"/>
          <p14:tracePt t="73497" x="5173663" y="5391150"/>
          <p14:tracePt t="73505" x="5157788" y="5391150"/>
          <p14:tracePt t="73520" x="5149850" y="5399088"/>
          <p14:tracePt t="73529" x="5141913" y="5407025"/>
          <p14:tracePt t="73537" x="5133975" y="5414963"/>
          <p14:tracePt t="73545" x="5133975" y="5422900"/>
          <p14:tracePt t="73553" x="5118100" y="5430838"/>
          <p14:tracePt t="73561" x="5118100" y="5438775"/>
          <p14:tracePt t="73569" x="5110163" y="5446713"/>
          <p14:tracePt t="73577" x="5110163" y="5462588"/>
          <p14:tracePt t="73585" x="5102225" y="5462588"/>
          <p14:tracePt t="73593" x="5094288" y="5470525"/>
          <p14:tracePt t="73600" x="5094288" y="5478463"/>
          <p14:tracePt t="73609" x="5086350" y="5486400"/>
          <p14:tracePt t="73617" x="5078413" y="5486400"/>
          <p14:tracePt t="73632" x="5070475" y="5494338"/>
          <p14:tracePt t="73697" x="5062538" y="5494338"/>
          <p14:tracePt t="73721" x="5054600" y="5494338"/>
          <p14:tracePt t="73729" x="5046663" y="5494338"/>
          <p14:tracePt t="73745" x="5038725" y="5494338"/>
          <p14:tracePt t="73761" x="5030788" y="5494338"/>
          <p14:tracePt t="73777" x="5022850" y="5494338"/>
          <p14:tracePt t="73785" x="5014913" y="5494338"/>
          <p14:tracePt t="73801" x="5006975" y="5494338"/>
          <p14:tracePt t="73816" x="4999038" y="5494338"/>
          <p14:tracePt t="73833" x="4991100" y="5494338"/>
          <p14:tracePt t="73865" x="4983163" y="5494338"/>
          <p14:tracePt t="73873" x="4975225" y="5494338"/>
          <p14:tracePt t="73913" x="4967288" y="5494338"/>
          <p14:tracePt t="73921" x="4967288" y="5502275"/>
          <p14:tracePt t="73937" x="4959350" y="5510213"/>
          <p14:tracePt t="73945" x="4951413" y="5510213"/>
          <p14:tracePt t="73961" x="4943475" y="5510213"/>
          <p14:tracePt t="73969" x="4943475" y="5518150"/>
          <p14:tracePt t="73985" x="4933950" y="5518150"/>
          <p14:tracePt t="74017" x="4926013" y="5518150"/>
          <p14:tracePt t="74025" x="4926013" y="5526088"/>
          <p14:tracePt t="74105" x="4918075" y="5526088"/>
          <p14:tracePt t="74113" x="4918075" y="5534025"/>
          <p14:tracePt t="74137" x="4910138" y="5541963"/>
          <p14:tracePt t="74145" x="4902200" y="5541963"/>
          <p14:tracePt t="74161" x="4894263" y="5541963"/>
          <p14:tracePt t="74201" x="4886325" y="5541963"/>
          <p14:tracePt t="74209" x="4886325" y="5549900"/>
          <p14:tracePt t="74593" x="4886325" y="5541963"/>
          <p14:tracePt t="74600" x="4878388" y="5541963"/>
          <p14:tracePt t="74616" x="4878388" y="5534025"/>
          <p14:tracePt t="74625" x="4870450" y="5526088"/>
          <p14:tracePt t="74641" x="4862513" y="5518150"/>
          <p14:tracePt t="74657" x="4846638" y="5510213"/>
          <p14:tracePt t="74673" x="4838700" y="5502275"/>
          <p14:tracePt t="74681" x="4830763" y="5502275"/>
          <p14:tracePt t="74689" x="4822825" y="5502275"/>
          <p14:tracePt t="74696" x="4814888" y="5502275"/>
          <p14:tracePt t="74705" x="4806950" y="5502275"/>
          <p14:tracePt t="74721" x="4791075" y="5502275"/>
          <p14:tracePt t="74729" x="4783138" y="5502275"/>
          <p14:tracePt t="74737" x="4767263" y="5502275"/>
          <p14:tracePt t="74745" x="4759325" y="5502275"/>
          <p14:tracePt t="74761" x="4743450" y="5502275"/>
          <p14:tracePt t="74776" x="4735513" y="5502275"/>
          <p14:tracePt t="74793" x="4719638" y="5502275"/>
          <p14:tracePt t="74809" x="4711700" y="5502275"/>
          <p14:tracePt t="74816" x="4703763" y="5494338"/>
          <p14:tracePt t="74824" x="4695825" y="5494338"/>
          <p14:tracePt t="74832" x="4679950" y="5486400"/>
          <p14:tracePt t="74840" x="4672013" y="5478463"/>
          <p14:tracePt t="74848" x="4664075" y="5470525"/>
          <p14:tracePt t="74856" x="4656138" y="5470525"/>
          <p14:tracePt t="74865" x="4640263" y="5462588"/>
          <p14:tracePt t="74872" x="4632325" y="5454650"/>
          <p14:tracePt t="74881" x="4624388" y="5446713"/>
          <p14:tracePt t="74897" x="4592638" y="5438775"/>
          <p14:tracePt t="74905" x="4584700" y="5430838"/>
          <p14:tracePt t="74912" x="4567238" y="5422900"/>
          <p14:tracePt t="74920" x="4551363" y="5407025"/>
          <p14:tracePt t="74928" x="4527550" y="5399088"/>
          <p14:tracePt t="74937" x="4511675" y="5391150"/>
          <p14:tracePt t="74945" x="4487863" y="5383213"/>
          <p14:tracePt t="74953" x="4471988" y="5375275"/>
          <p14:tracePt t="74960" x="4448175" y="5359400"/>
          <p14:tracePt t="74969" x="4424363" y="5351463"/>
          <p14:tracePt t="74976" x="4416425" y="5343525"/>
          <p14:tracePt t="74985" x="4400550" y="5327650"/>
          <p14:tracePt t="74993" x="4384675" y="5327650"/>
          <p14:tracePt t="75000" x="4376738" y="5310188"/>
          <p14:tracePt t="75008" x="4360863" y="5310188"/>
          <p14:tracePt t="75016" x="4352925" y="5302250"/>
          <p14:tracePt t="75024" x="4344988" y="5286375"/>
          <p14:tracePt t="75041" x="4337050" y="5278438"/>
          <p14:tracePt t="75048" x="4337050" y="5262563"/>
          <p14:tracePt t="75056" x="4337050" y="5246688"/>
          <p14:tracePt t="75064" x="4329113" y="5246688"/>
          <p14:tracePt t="75072" x="4321175" y="5230813"/>
          <p14:tracePt t="75081" x="4321175" y="5214938"/>
          <p14:tracePt t="75088" x="4321175" y="5207000"/>
          <p14:tracePt t="75097" x="4321175" y="5199063"/>
          <p14:tracePt t="75105" x="4321175" y="5183188"/>
          <p14:tracePt t="75113" x="4321175" y="5175250"/>
          <p14:tracePt t="75121" x="4321175" y="5159375"/>
          <p14:tracePt t="75129" x="4321175" y="5151438"/>
          <p14:tracePt t="75136" x="4321175" y="5135563"/>
          <p14:tracePt t="75145" x="4321175" y="5111750"/>
          <p14:tracePt t="75153" x="4321175" y="5103813"/>
          <p14:tracePt t="75161" x="4321175" y="5087938"/>
          <p14:tracePt t="75169" x="4321175" y="5072063"/>
          <p14:tracePt t="75176" x="4321175" y="5056188"/>
          <p14:tracePt t="75184" x="4321175" y="5040313"/>
          <p14:tracePt t="75192" x="4329113" y="5032375"/>
          <p14:tracePt t="75200" x="4329113" y="5024438"/>
          <p14:tracePt t="75208" x="4344988" y="4992688"/>
          <p14:tracePt t="75217" x="4352925" y="4992688"/>
          <p14:tracePt t="75224" x="4352925" y="4984750"/>
          <p14:tracePt t="75232" x="4368800" y="4967288"/>
          <p14:tracePt t="75240" x="4368800" y="4959350"/>
          <p14:tracePt t="75248" x="4384675" y="4951413"/>
          <p14:tracePt t="75256" x="4392613" y="4943475"/>
          <p14:tracePt t="75265" x="4400550" y="4943475"/>
          <p14:tracePt t="75272" x="4408488" y="4935538"/>
          <p14:tracePt t="75281" x="4416425" y="4927600"/>
          <p14:tracePt t="75288" x="4432300" y="4927600"/>
          <p14:tracePt t="75297" x="4440238" y="4927600"/>
          <p14:tracePt t="75304" x="4456113" y="4919663"/>
          <p14:tracePt t="75312" x="4464050" y="4911725"/>
          <p14:tracePt t="75320" x="4487863" y="4911725"/>
          <p14:tracePt t="75328" x="4503738" y="4911725"/>
          <p14:tracePt t="75336" x="4519613" y="4903788"/>
          <p14:tracePt t="75344" x="4535488" y="4895850"/>
          <p14:tracePt t="75352" x="4543425" y="4895850"/>
          <p14:tracePt t="75360" x="4576763" y="4887913"/>
          <p14:tracePt t="75368" x="4584700" y="4887913"/>
          <p14:tracePt t="75376" x="4592638" y="4887913"/>
          <p14:tracePt t="75384" x="4600575" y="4887913"/>
          <p14:tracePt t="75392" x="4624388" y="4887913"/>
          <p14:tracePt t="75400" x="4632325" y="4887913"/>
          <p14:tracePt t="75408" x="4648200" y="4887913"/>
          <p14:tracePt t="75416" x="4656138" y="4887913"/>
          <p14:tracePt t="75424" x="4679950" y="4887913"/>
          <p14:tracePt t="75432" x="4695825" y="4887913"/>
          <p14:tracePt t="75440" x="4703763" y="4887913"/>
          <p14:tracePt t="75448" x="4719638" y="4895850"/>
          <p14:tracePt t="75456" x="4735513" y="4903788"/>
          <p14:tracePt t="75465" x="4759325" y="4919663"/>
          <p14:tracePt t="75472" x="4767263" y="4927600"/>
          <p14:tracePt t="75481" x="4783138" y="4935538"/>
          <p14:tracePt t="75488" x="4806950" y="4943475"/>
          <p14:tracePt t="75497" x="4822825" y="4959350"/>
          <p14:tracePt t="75505" x="4830763" y="4967288"/>
          <p14:tracePt t="75512" x="4846638" y="4967288"/>
          <p14:tracePt t="75521" x="4862513" y="4984750"/>
          <p14:tracePt t="75528" x="4878388" y="4992688"/>
          <p14:tracePt t="75536" x="4886325" y="4992688"/>
          <p14:tracePt t="75545" x="4902200" y="5000625"/>
          <p14:tracePt t="75552" x="4918075" y="5008563"/>
          <p14:tracePt t="75560" x="4926013" y="5008563"/>
          <p14:tracePt t="75568" x="4943475" y="5008563"/>
          <p14:tracePt t="75576" x="4951413" y="5008563"/>
          <p14:tracePt t="75584" x="4959350" y="5008563"/>
          <p14:tracePt t="75592" x="4975225" y="5016500"/>
          <p14:tracePt t="75600" x="4991100" y="5016500"/>
          <p14:tracePt t="75609" x="4999038" y="5016500"/>
          <p14:tracePt t="75616" x="5006975" y="5016500"/>
          <p14:tracePt t="75625" x="5014913" y="5016500"/>
          <p14:tracePt t="75632" x="5022850" y="5016500"/>
          <p14:tracePt t="75640" x="5030788" y="5016500"/>
          <p14:tracePt t="75648" x="5046663" y="5016500"/>
          <p14:tracePt t="75665" x="5054600" y="5008563"/>
          <p14:tracePt t="75673" x="5062538" y="5008563"/>
          <p14:tracePt t="75681" x="5078413" y="5008563"/>
          <p14:tracePt t="75688" x="5086350" y="5008563"/>
          <p14:tracePt t="75696" x="5102225" y="5000625"/>
          <p14:tracePt t="75704" x="5118100" y="4992688"/>
          <p14:tracePt t="75712" x="5133975" y="4984750"/>
          <p14:tracePt t="75721" x="5149850" y="4984750"/>
          <p14:tracePt t="75728" x="5173663" y="4967288"/>
          <p14:tracePt t="75737" x="5197475" y="4959350"/>
          <p14:tracePt t="75744" x="5221288" y="4943475"/>
          <p14:tracePt t="75753" x="5245100" y="4935538"/>
          <p14:tracePt t="75760" x="5268913" y="4919663"/>
          <p14:tracePt t="75768" x="5300663" y="4903788"/>
          <p14:tracePt t="75776" x="5326063" y="4887913"/>
          <p14:tracePt t="75784" x="5349875" y="4872038"/>
          <p14:tracePt t="75792" x="5381625" y="4840288"/>
          <p14:tracePt t="75800" x="5413375" y="4816475"/>
          <p14:tracePt t="75809" x="5437188" y="4800600"/>
          <p14:tracePt t="75816" x="5461000" y="4776788"/>
          <p14:tracePt t="75825" x="5492750" y="4760913"/>
          <p14:tracePt t="75832" x="5532438" y="4729163"/>
          <p14:tracePt t="75841" x="5548313" y="4705350"/>
          <p14:tracePt t="75848" x="5580063" y="4689475"/>
          <p14:tracePt t="75856" x="5603875" y="4665663"/>
          <p14:tracePt t="75865" x="5619750" y="4649788"/>
          <p14:tracePt t="75873" x="5643563" y="4633913"/>
          <p14:tracePt t="75881" x="5659438" y="4608513"/>
          <p14:tracePt t="75889" x="5684838" y="4600575"/>
          <p14:tracePt t="75896" x="5708650" y="4576763"/>
          <p14:tracePt t="75905" x="5716588" y="4568825"/>
          <p14:tracePt t="75912" x="5724525" y="4560888"/>
          <p14:tracePt t="75921" x="5748338" y="4552950"/>
          <p14:tracePt t="75928" x="5748338" y="4545013"/>
          <p14:tracePt t="75937" x="5756275" y="4537075"/>
          <p14:tracePt t="75944" x="5764213" y="4529138"/>
          <p14:tracePt t="75961" x="5772150" y="4521200"/>
          <p14:tracePt t="75977" x="5780088" y="4521200"/>
          <p14:tracePt t="75984" x="5780088" y="4513263"/>
          <p14:tracePt t="75993" x="5780088" y="4505325"/>
          <p14:tracePt t="76000" x="5788025" y="4505325"/>
          <p14:tracePt t="76008" x="5795963" y="4497388"/>
          <p14:tracePt t="76025" x="5803900" y="4497388"/>
          <p14:tracePt t="76032" x="5811838" y="4489450"/>
          <p14:tracePt t="76040" x="5819775" y="4489450"/>
          <p14:tracePt t="76048" x="5827713" y="4489450"/>
          <p14:tracePt t="76056" x="5835650" y="4481513"/>
          <p14:tracePt t="76064" x="5843588" y="4481513"/>
          <p14:tracePt t="76081" x="5851525" y="4473575"/>
          <p14:tracePt t="76089" x="5859463" y="4473575"/>
          <p14:tracePt t="76096" x="5867400" y="4473575"/>
          <p14:tracePt t="76104" x="5867400" y="4465638"/>
          <p14:tracePt t="76112" x="5875338" y="4465638"/>
          <p14:tracePt t="76120" x="5883275" y="4465638"/>
          <p14:tracePt t="76128" x="5891213" y="4465638"/>
          <p14:tracePt t="76136" x="5899150" y="4465638"/>
          <p14:tracePt t="76153" x="5907088" y="4465638"/>
          <p14:tracePt t="76160" x="5915025" y="4457700"/>
          <p14:tracePt t="76169" x="5922963" y="4457700"/>
          <p14:tracePt t="76184" x="5930900" y="4457700"/>
          <p14:tracePt t="76192" x="5930900" y="4449763"/>
          <p14:tracePt t="76200" x="5938838" y="4449763"/>
          <p14:tracePt t="76216" x="5946775" y="4449763"/>
          <p14:tracePt t="76232" x="5954713" y="4449763"/>
          <p14:tracePt t="76248" x="5962650" y="4441825"/>
          <p14:tracePt t="76265" x="5970588" y="4441825"/>
          <p14:tracePt t="76272" x="5978525" y="4441825"/>
          <p14:tracePt t="76296" x="5986463" y="4441825"/>
          <p14:tracePt t="76305" x="5986463" y="4433888"/>
          <p14:tracePt t="76729" x="5986463" y="4425950"/>
          <p14:tracePt t="76737" x="5978525" y="4425950"/>
          <p14:tracePt t="76745" x="5970588" y="4425950"/>
          <p14:tracePt t="76753" x="5946775" y="4425950"/>
          <p14:tracePt t="76761" x="5930900" y="4433888"/>
          <p14:tracePt t="76768" x="5899150" y="4449763"/>
          <p14:tracePt t="76777" x="5851525" y="4481513"/>
          <p14:tracePt t="76785" x="5803900" y="4513263"/>
          <p14:tracePt t="76793" x="5740400" y="4545013"/>
          <p14:tracePt t="76801" x="5676900" y="4576763"/>
          <p14:tracePt t="76809" x="5595938" y="4633913"/>
          <p14:tracePt t="76817" x="5516563" y="4689475"/>
          <p14:tracePt t="76825" x="5421313" y="4768850"/>
          <p14:tracePt t="76833" x="5300663" y="4824413"/>
          <p14:tracePt t="76840" x="5213350" y="4887913"/>
          <p14:tracePt t="76849" x="5126038" y="4943475"/>
          <p14:tracePt t="76857" x="5022850" y="5008563"/>
          <p14:tracePt t="76864" x="4910138" y="5080000"/>
          <p14:tracePt t="76873" x="4806950" y="5135563"/>
          <p14:tracePt t="76882" x="4719638" y="5175250"/>
          <p14:tracePt t="76889" x="4624388" y="5222875"/>
          <p14:tracePt t="76897" x="4535488" y="5254625"/>
          <p14:tracePt t="76905" x="4464050" y="5286375"/>
          <p14:tracePt t="76913" x="4376738" y="5319713"/>
          <p14:tracePt t="76921" x="4313238" y="5335588"/>
          <p14:tracePt t="76928" x="4249738" y="5351463"/>
          <p14:tracePt t="76937" x="4192588" y="5367338"/>
          <p14:tracePt t="76945" x="4152900" y="5375275"/>
          <p14:tracePt t="76953" x="4121150" y="5383213"/>
          <p14:tracePt t="76960" x="4113213" y="5391150"/>
          <p14:tracePt t="76969" x="4097338" y="5391150"/>
          <p14:tracePt t="77017" x="4105275" y="5391150"/>
          <p14:tracePt t="77025" x="4129088" y="5391150"/>
          <p14:tracePt t="77033" x="4144963" y="5375275"/>
          <p14:tracePt t="77041" x="4168775" y="5375275"/>
          <p14:tracePt t="77048" x="4192588" y="5359400"/>
          <p14:tracePt t="77057" x="4217988" y="5351463"/>
          <p14:tracePt t="77065" x="4257675" y="5335588"/>
          <p14:tracePt t="77073" x="4281488" y="5327650"/>
          <p14:tracePt t="77081" x="4329113" y="5310188"/>
          <p14:tracePt t="77089" x="4368800" y="5286375"/>
          <p14:tracePt t="77097" x="4392613" y="5270500"/>
          <p14:tracePt t="77105" x="4424363" y="5262563"/>
          <p14:tracePt t="77113" x="4456113" y="5246688"/>
          <p14:tracePt t="77121" x="4487863" y="5238750"/>
          <p14:tracePt t="77129" x="4527550" y="5222875"/>
          <p14:tracePt t="77137" x="4551363" y="5214938"/>
          <p14:tracePt t="77145" x="4576763" y="5207000"/>
          <p14:tracePt t="77153" x="4600575" y="5199063"/>
          <p14:tracePt t="77161" x="4616450" y="5199063"/>
          <p14:tracePt t="77169" x="4632325" y="5191125"/>
          <p14:tracePt t="77185" x="4640263" y="5191125"/>
          <p14:tracePt t="77192" x="4640263" y="5183188"/>
          <p14:tracePt t="77201" x="4648200" y="5183188"/>
          <p14:tracePt t="77225" x="4656138" y="5183188"/>
          <p14:tracePt t="77305" x="4656138" y="5175250"/>
          <p14:tracePt t="77745" x="4664075" y="5175250"/>
          <p14:tracePt t="77760" x="4672013" y="5167313"/>
          <p14:tracePt t="77793" x="4679950" y="5167313"/>
          <p14:tracePt t="77833" x="4679950" y="5175250"/>
          <p14:tracePt t="77840" x="4679950" y="5183188"/>
          <p14:tracePt t="77849" x="4679950" y="5191125"/>
          <p14:tracePt t="77857" x="4679950" y="5207000"/>
          <p14:tracePt t="77864" x="4679950" y="5214938"/>
          <p14:tracePt t="77873" x="4672013" y="5222875"/>
          <p14:tracePt t="77881" x="4672013" y="5238750"/>
          <p14:tracePt t="77889" x="4664075" y="5254625"/>
          <p14:tracePt t="77897" x="4656138" y="5262563"/>
          <p14:tracePt t="77915" x="4648200" y="5286375"/>
          <p14:tracePt t="77921" x="4632325" y="5302250"/>
          <p14:tracePt t="77945" x="4632325" y="5310188"/>
          <p14:tracePt t="81913" x="4624388" y="5310188"/>
          <p14:tracePt t="81920" x="4600575" y="5319713"/>
          <p14:tracePt t="81929" x="4576763" y="5335588"/>
          <p14:tracePt t="81937" x="4543425" y="5359400"/>
          <p14:tracePt t="81944" x="4511675" y="5399088"/>
          <p14:tracePt t="81952" x="4456113" y="5454650"/>
          <p14:tracePt t="81960" x="4408488" y="5494338"/>
          <p14:tracePt t="81969" x="4352925" y="5534025"/>
          <p14:tracePt t="81977" x="4297363" y="5573713"/>
          <p14:tracePt t="81984" x="4241800" y="5613400"/>
          <p14:tracePt t="81992" x="4176713" y="5662613"/>
          <p14:tracePt t="82000" x="4097338" y="5686425"/>
          <p14:tracePt t="82009" x="4033838" y="5710238"/>
          <p14:tracePt t="82016" x="3962400" y="5734050"/>
          <p14:tracePt t="82025" x="3898900" y="5757863"/>
          <p14:tracePt t="82032" x="3843338" y="5789613"/>
          <p14:tracePt t="82041" x="3802063" y="5821363"/>
          <p14:tracePt t="82048" x="3754438" y="5845175"/>
          <p14:tracePt t="82056" x="3722688" y="5876925"/>
          <p14:tracePt t="82065" x="3706813" y="5892800"/>
          <p14:tracePt t="82072" x="3667125" y="5924550"/>
          <p14:tracePt t="82081" x="3643313" y="5948363"/>
          <p14:tracePt t="82088" x="3611563" y="5964238"/>
          <p14:tracePt t="82096" x="3587750" y="5988050"/>
          <p14:tracePt t="82105" x="3571875" y="6005513"/>
          <p14:tracePt t="82112" x="3540125" y="6029325"/>
          <p14:tracePt t="82121" x="3508375" y="6045200"/>
          <p14:tracePt t="82128" x="3467100" y="6061075"/>
          <p14:tracePt t="82137" x="3451225" y="6084888"/>
          <p14:tracePt t="82144" x="3427413" y="6092825"/>
          <p14:tracePt t="82153" x="3419475" y="6100763"/>
          <p14:tracePt t="82160" x="3411538" y="6100763"/>
          <p14:tracePt t="82169" x="3411538" y="6116638"/>
          <p14:tracePt t="82176" x="3403600" y="6116638"/>
          <p14:tracePt t="82184" x="3403600" y="6124575"/>
          <p14:tracePt t="82192" x="3395663" y="6132513"/>
          <p14:tracePt t="82200" x="3395663" y="6140450"/>
          <p14:tracePt t="82208" x="3387725" y="6148388"/>
          <p14:tracePt t="82216" x="3371850" y="6164263"/>
          <p14:tracePt t="82224" x="3363913" y="6188075"/>
          <p14:tracePt t="82232" x="3355975" y="6211888"/>
          <p14:tracePt t="82240" x="3355975" y="6235700"/>
          <p14:tracePt t="82248" x="3348038" y="6267450"/>
          <p14:tracePt t="82256" x="3340100" y="6291263"/>
          <p14:tracePt t="82265" x="3332163" y="6323013"/>
          <p14:tracePt t="82272" x="3332163" y="6348413"/>
          <p14:tracePt t="82281" x="3332163" y="6372225"/>
          <p14:tracePt t="82288" x="3332163" y="6396038"/>
          <p14:tracePt t="82297" x="3332163" y="6411913"/>
          <p14:tracePt t="82304" x="3332163" y="6435725"/>
          <p14:tracePt t="82312" x="3332163" y="6451600"/>
          <p14:tracePt t="82320" x="3332163" y="6467475"/>
          <p14:tracePt t="82328" x="3332163" y="6475413"/>
          <p14:tracePt t="82336" x="3340100" y="6491288"/>
          <p14:tracePt t="82352" x="3340100" y="6499225"/>
          <p14:tracePt t="82360" x="3348038" y="6507163"/>
          <p14:tracePt t="82465" x="3348038" y="6499225"/>
          <p14:tracePt t="82472" x="3355975" y="6499225"/>
          <p14:tracePt t="82513" x="3363913" y="6491288"/>
          <p14:tracePt t="82520" x="3371850" y="6491288"/>
          <p14:tracePt t="82545" x="3379788" y="6491288"/>
          <p14:tracePt t="82560" x="3387725" y="6491288"/>
          <p14:tracePt t="82577" x="3395663" y="6491288"/>
          <p14:tracePt t="82585" x="3403600" y="6491288"/>
          <p14:tracePt t="82592" x="3419475" y="6483350"/>
          <p14:tracePt t="82641" x="3427413" y="6483350"/>
          <p14:tracePt t="82913" x="3403600" y="6483350"/>
          <p14:tracePt t="82920" x="3348038" y="6459538"/>
          <p14:tracePt t="82928" x="3292475" y="6419850"/>
          <p14:tracePt t="82936" x="3205163" y="6380163"/>
          <p14:tracePt t="82945" x="3117850" y="6356350"/>
          <p14:tracePt t="82952" x="3068638" y="6323013"/>
          <p14:tracePt t="82960" x="3036888" y="6291263"/>
          <p14:tracePt t="82968" x="3028950" y="6267450"/>
          <p14:tracePt t="82976" x="3013075" y="6235700"/>
          <p14:tracePt t="82984" x="3005138" y="6211888"/>
          <p14:tracePt t="82992" x="2989263" y="6180138"/>
          <p14:tracePt t="83000" x="2965450" y="6132513"/>
          <p14:tracePt t="83008" x="2949575" y="6076950"/>
          <p14:tracePt t="83017" x="2925763" y="6037263"/>
          <p14:tracePt t="83025" x="2886075" y="5980113"/>
          <p14:tracePt t="83032" x="2878138" y="5940425"/>
          <p14:tracePt t="83041" x="2846388" y="5884863"/>
          <p14:tracePt t="83048" x="2806700" y="5837238"/>
          <p14:tracePt t="83057" x="2782888" y="5781675"/>
          <p14:tracePt t="83065" x="2759075" y="5726113"/>
          <p14:tracePt t="83072" x="2717800" y="5662613"/>
          <p14:tracePt t="83081" x="2693988" y="5605463"/>
          <p14:tracePt t="83089" x="2670175" y="5549900"/>
          <p14:tracePt t="83096" x="2654300" y="5494338"/>
          <p14:tracePt t="83105" x="2638425" y="5438775"/>
          <p14:tracePt t="83112" x="2622550" y="5391150"/>
          <p14:tracePt t="83120" x="2606675" y="5335588"/>
          <p14:tracePt t="83128" x="2590800" y="5302250"/>
          <p14:tracePt t="83136" x="2574925" y="5254625"/>
          <p14:tracePt t="83144" x="2559050" y="5214938"/>
          <p14:tracePt t="83152" x="2535238" y="5191125"/>
          <p14:tracePt t="83160" x="2511425" y="5159375"/>
          <p14:tracePt t="83168" x="2487613" y="5135563"/>
          <p14:tracePt t="83176" x="2455863" y="5103813"/>
          <p14:tracePt t="83184" x="2432050" y="5087938"/>
          <p14:tracePt t="83192" x="2408238" y="5072063"/>
          <p14:tracePt t="83200" x="2392363" y="5056188"/>
          <p14:tracePt t="83208" x="2384425" y="5040313"/>
          <p14:tracePt t="83216" x="2366963" y="5040313"/>
          <p14:tracePt t="83224" x="2366963" y="5024438"/>
          <p14:tracePt t="83241" x="2359025" y="5016500"/>
          <p14:tracePt t="83256" x="2359025" y="5008563"/>
          <p14:tracePt t="83320" x="2366963" y="5008563"/>
          <p14:tracePt t="83328" x="2374900" y="5008563"/>
          <p14:tracePt t="83336" x="2392363" y="5008563"/>
          <p14:tracePt t="83344" x="2408238" y="5008563"/>
          <p14:tracePt t="83352" x="2424113" y="5008563"/>
          <p14:tracePt t="83360" x="2439988" y="5008563"/>
          <p14:tracePt t="83368" x="2447925" y="5008563"/>
          <p14:tracePt t="83376" x="2455863" y="5008563"/>
          <p14:tracePt t="83384" x="2455863" y="5000625"/>
          <p14:tracePt t="83392" x="2463800" y="5000625"/>
          <p14:tracePt t="83617" x="2455863" y="5008563"/>
          <p14:tracePt t="83624" x="2447925" y="5008563"/>
          <p14:tracePt t="83632" x="2439988" y="5016500"/>
          <p14:tracePt t="83640" x="2432050" y="5016500"/>
          <p14:tracePt t="83648" x="2432050" y="5024438"/>
          <p14:tracePt t="83656" x="2424113" y="5024438"/>
          <p14:tracePt t="83664" x="2416175" y="5032375"/>
          <p14:tracePt t="83672" x="2408238" y="5032375"/>
          <p14:tracePt t="83681" x="2408238" y="5040313"/>
          <p14:tracePt t="83688" x="2400300" y="5040313"/>
          <p14:tracePt t="83697" x="2392363" y="5040313"/>
          <p14:tracePt t="83704" x="2392363" y="5048250"/>
          <p14:tracePt t="83712" x="2384425" y="5048250"/>
          <p14:tracePt t="83721" x="2384425" y="5056188"/>
          <p14:tracePt t="83728" x="2374900" y="5056188"/>
          <p14:tracePt t="83745" x="2366963" y="5056188"/>
          <p14:tracePt t="83752" x="2359025" y="5056188"/>
          <p14:tracePt t="83760" x="2359025" y="5064125"/>
          <p14:tracePt t="83777" x="2351088" y="5064125"/>
          <p14:tracePt t="83817" x="2343150" y="5072063"/>
          <p14:tracePt t="83833" x="2335213" y="5072063"/>
          <p14:tracePt t="83849" x="2335213" y="5080000"/>
          <p14:tracePt t="83856" x="2319338" y="5080000"/>
          <p14:tracePt t="83864" x="2311400" y="5080000"/>
          <p14:tracePt t="83872" x="2303463" y="5087938"/>
          <p14:tracePt t="83881" x="2287588" y="5087938"/>
          <p14:tracePt t="83898" x="2271713" y="5095875"/>
          <p14:tracePt t="83905" x="2255838" y="5103813"/>
          <p14:tracePt t="83921" x="2232025" y="5111750"/>
          <p14:tracePt t="83928" x="2208213" y="5111750"/>
          <p14:tracePt t="83937" x="2184400" y="5111750"/>
          <p14:tracePt t="83944" x="2168525" y="5111750"/>
          <p14:tracePt t="83953" x="2144713" y="5119688"/>
          <p14:tracePt t="83960" x="2128838" y="5119688"/>
          <p14:tracePt t="83969" x="2105025" y="5119688"/>
          <p14:tracePt t="83977" x="2089150" y="5119688"/>
          <p14:tracePt t="83984" x="2065338" y="5119688"/>
          <p14:tracePt t="83992" x="2041525" y="5119688"/>
          <p14:tracePt t="84000" x="2033588" y="5127625"/>
          <p14:tracePt t="84008" x="2008188" y="5127625"/>
          <p14:tracePt t="84016" x="2000250" y="5127625"/>
          <p14:tracePt t="84025" x="1992313" y="5127625"/>
          <p14:tracePt t="84192" x="2000250" y="5127625"/>
          <p14:tracePt t="84216" x="2008188" y="5127625"/>
          <p14:tracePt t="84240" x="2017713" y="5127625"/>
          <p14:tracePt t="84257" x="2025650" y="5119688"/>
          <p14:tracePt t="84264" x="2033588" y="5119688"/>
          <p14:tracePt t="84273" x="2049463" y="5119688"/>
          <p14:tracePt t="84281" x="2057400" y="5119688"/>
          <p14:tracePt t="84288" x="2065338" y="5119688"/>
          <p14:tracePt t="84297" x="2081213" y="5119688"/>
          <p14:tracePt t="84305" x="2097088" y="5119688"/>
          <p14:tracePt t="84313" x="2112963" y="5119688"/>
          <p14:tracePt t="84320" x="2136775" y="5119688"/>
          <p14:tracePt t="84328" x="2152650" y="5119688"/>
          <p14:tracePt t="84337" x="2184400" y="5119688"/>
          <p14:tracePt t="84344" x="2200275" y="5119688"/>
          <p14:tracePt t="84353" x="2232025" y="5119688"/>
          <p14:tracePt t="84361" x="2255838" y="5119688"/>
          <p14:tracePt t="84368" x="2287588" y="5119688"/>
          <p14:tracePt t="84377" x="2311400" y="5135563"/>
          <p14:tracePt t="84384" x="2343150" y="5135563"/>
          <p14:tracePt t="84393" x="2384425" y="5135563"/>
          <p14:tracePt t="84400" x="2416175" y="5135563"/>
          <p14:tracePt t="84409" x="2447925" y="5135563"/>
          <p14:tracePt t="84416" x="2471738" y="5143500"/>
          <p14:tracePt t="84424" x="2503488" y="5151438"/>
          <p14:tracePt t="84433" x="2527300" y="5151438"/>
          <p14:tracePt t="84441" x="2551113" y="5151438"/>
          <p14:tracePt t="84448" x="2574925" y="5151438"/>
          <p14:tracePt t="84457" x="2598738" y="5159375"/>
          <p14:tracePt t="84464" x="2622550" y="5159375"/>
          <p14:tracePt t="84473" x="2646363" y="5159375"/>
          <p14:tracePt t="84481" x="2662238" y="5159375"/>
          <p14:tracePt t="84489" x="2670175" y="5159375"/>
          <p14:tracePt t="84497" x="2686050" y="5167313"/>
          <p14:tracePt t="84504" x="2693988" y="5167313"/>
          <p14:tracePt t="84513" x="2701925" y="5167313"/>
          <p14:tracePt t="84521" x="2709863" y="5167313"/>
          <p14:tracePt t="84529" x="2725738" y="5167313"/>
          <p14:tracePt t="84545" x="2733675" y="5167313"/>
          <p14:tracePt t="84553" x="2751138" y="5167313"/>
          <p14:tracePt t="84569" x="2759075" y="5167313"/>
          <p14:tracePt t="84576" x="2767013" y="5167313"/>
          <p14:tracePt t="84593" x="2774950" y="5167313"/>
          <p14:tracePt t="84601" x="2782888" y="5167313"/>
          <p14:tracePt t="84617" x="2790825" y="5167313"/>
          <p14:tracePt t="84633" x="2798763" y="5167313"/>
          <p14:tracePt t="84641" x="2798763" y="5175250"/>
          <p14:tracePt t="84657" x="2806700" y="5175250"/>
          <p14:tracePt t="84664" x="2814638" y="5175250"/>
          <p14:tracePt t="84681" x="2822575" y="5175250"/>
          <p14:tracePt t="84689" x="2822575" y="5183188"/>
          <p14:tracePt t="84697" x="2830513" y="5183188"/>
          <p14:tracePt t="84705" x="2838450" y="5183188"/>
          <p14:tracePt t="84721" x="2846388" y="5183188"/>
          <p14:tracePt t="85113" x="2854325" y="5183188"/>
          <p14:tracePt t="85169" x="2862263" y="5183188"/>
          <p14:tracePt t="85753" x="2870200" y="5183188"/>
          <p14:tracePt t="85761" x="2878138" y="5191125"/>
          <p14:tracePt t="85777" x="2894013" y="5191125"/>
          <p14:tracePt t="85793" x="2894013" y="5199063"/>
          <p14:tracePt t="85800" x="2901950" y="5199063"/>
          <p14:tracePt t="85809" x="2917825" y="5199063"/>
          <p14:tracePt t="85816" x="2925763" y="5199063"/>
          <p14:tracePt t="85824" x="2933700" y="5199063"/>
          <p14:tracePt t="85832" x="2965450" y="5199063"/>
          <p14:tracePt t="85841" x="2981325" y="5199063"/>
          <p14:tracePt t="85848" x="3005138" y="5199063"/>
          <p14:tracePt t="85856" x="3028950" y="5207000"/>
          <p14:tracePt t="85864" x="3052763" y="5207000"/>
          <p14:tracePt t="85872" x="3076575" y="5214938"/>
          <p14:tracePt t="85881" x="3117850" y="5222875"/>
          <p14:tracePt t="85899" x="3189288" y="5222875"/>
          <p14:tracePt t="85904" x="3228975" y="5230813"/>
          <p14:tracePt t="85913" x="3276600" y="5230813"/>
          <p14:tracePt t="85920" x="3316288" y="5230813"/>
          <p14:tracePt t="85928" x="3348038" y="5230813"/>
          <p14:tracePt t="85937" x="3379788" y="5230813"/>
          <p14:tracePt t="85945" x="3427413" y="5230813"/>
          <p14:tracePt t="85953" x="3467100" y="5230813"/>
          <p14:tracePt t="85961" x="3500438" y="5230813"/>
          <p14:tracePt t="85969" x="3548063" y="5230813"/>
          <p14:tracePt t="85977" x="3587750" y="5230813"/>
          <p14:tracePt t="85985" x="3635375" y="5238750"/>
          <p14:tracePt t="85992" x="3675063" y="5238750"/>
          <p14:tracePt t="86001" x="3706813" y="5238750"/>
          <p14:tracePt t="86008" x="3754438" y="5238750"/>
          <p14:tracePt t="86017" x="3794125" y="5238750"/>
          <p14:tracePt t="86025" x="3825875" y="5238750"/>
          <p14:tracePt t="86032" x="3883025" y="5238750"/>
          <p14:tracePt t="86041" x="3914775" y="5238750"/>
          <p14:tracePt t="86048" x="3962400" y="5238750"/>
          <p14:tracePt t="86056" x="4002088" y="5238750"/>
          <p14:tracePt t="86064" x="4041775" y="5230813"/>
          <p14:tracePt t="86073" x="4073525" y="5230813"/>
          <p14:tracePt t="86081" x="4105275" y="5230813"/>
          <p14:tracePt t="86088" x="4129088" y="5230813"/>
          <p14:tracePt t="86097" x="4160838" y="5222875"/>
          <p14:tracePt t="86104" x="4176713" y="5222875"/>
          <p14:tracePt t="86113" x="4192588" y="5222875"/>
          <p14:tracePt t="86121" x="4217988" y="5222875"/>
          <p14:tracePt t="86129" x="4241800" y="5222875"/>
          <p14:tracePt t="86137" x="4257675" y="5222875"/>
          <p14:tracePt t="86145" x="4273550" y="5222875"/>
          <p14:tracePt t="86152" x="4289425" y="5222875"/>
          <p14:tracePt t="86161" x="4297363" y="5222875"/>
          <p14:tracePt t="86168" x="4305300" y="5222875"/>
          <p14:tracePt t="86176" x="4321175" y="5222875"/>
          <p14:tracePt t="86193" x="4329113" y="5222875"/>
          <p14:tracePt t="86200" x="4337050" y="5222875"/>
          <p14:tracePt t="86209" x="4344988" y="5222875"/>
          <p14:tracePt t="86217" x="4352925" y="5222875"/>
          <p14:tracePt t="86224" x="4360863" y="5222875"/>
          <p14:tracePt t="86233" x="4368800" y="5222875"/>
          <p14:tracePt t="86241" x="4376738" y="5222875"/>
          <p14:tracePt t="86248" x="4384675" y="5222875"/>
          <p14:tracePt t="86264" x="4392613" y="5222875"/>
          <p14:tracePt t="86273" x="4400550" y="5222875"/>
          <p14:tracePt t="86280" x="4408488" y="5222875"/>
          <p14:tracePt t="86289" x="4424363" y="5222875"/>
          <p14:tracePt t="86298" x="4432300" y="5222875"/>
          <p14:tracePt t="86304" x="4440238" y="5222875"/>
          <p14:tracePt t="86313" x="4456113" y="5222875"/>
          <p14:tracePt t="86329" x="4464050" y="5222875"/>
          <p14:tracePt t="86337" x="4479925" y="5222875"/>
          <p14:tracePt t="86353" x="4487863" y="5222875"/>
          <p14:tracePt t="86361" x="4495800" y="5222875"/>
          <p14:tracePt t="86368" x="4503738" y="5222875"/>
          <p14:tracePt t="86457" x="4511675" y="5222875"/>
          <p14:tracePt t="86473" x="4519613" y="5222875"/>
          <p14:tracePt t="86480" x="4527550" y="5222875"/>
          <p14:tracePt t="86488" x="4535488" y="5222875"/>
          <p14:tracePt t="86497" x="4551363" y="5222875"/>
          <p14:tracePt t="86505" x="4567238" y="5222875"/>
          <p14:tracePt t="86512" x="4576763" y="5222875"/>
          <p14:tracePt t="86521" x="4592638" y="5222875"/>
          <p14:tracePt t="86528" x="4608513" y="5222875"/>
          <p14:tracePt t="86537" x="4632325" y="5230813"/>
          <p14:tracePt t="86545" x="4648200" y="5230813"/>
          <p14:tracePt t="86552" x="4672013" y="5230813"/>
          <p14:tracePt t="86560" x="4695825" y="5230813"/>
          <p14:tracePt t="86568" x="4711700" y="5230813"/>
          <p14:tracePt t="86576" x="4727575" y="5230813"/>
          <p14:tracePt t="86585" x="4735513" y="5230813"/>
          <p14:tracePt t="86593" x="4751388" y="5238750"/>
          <p14:tracePt t="86601" x="4759325" y="5238750"/>
          <p14:tracePt t="86937" x="4751388" y="5238750"/>
          <p14:tracePt t="86944" x="4751388" y="5246688"/>
          <p14:tracePt t="86953" x="4743450" y="5246688"/>
          <p14:tracePt t="86961" x="4743450" y="5254625"/>
          <p14:tracePt t="86976" x="4735513" y="5254625"/>
          <p14:tracePt t="86984" x="4727575" y="5254625"/>
          <p14:tracePt t="86992" x="4719638" y="5254625"/>
          <p14:tracePt t="87000" x="4719638" y="5262563"/>
          <p14:tracePt t="87008" x="4711700" y="5262563"/>
          <p14:tracePt t="87024" x="4703763" y="5270500"/>
          <p14:tracePt t="87033" x="4695825" y="5270500"/>
          <p14:tracePt t="87056" x="4687888" y="5278438"/>
          <p14:tracePt t="87064" x="4679950" y="5278438"/>
          <p14:tracePt t="87072" x="4672013" y="5278438"/>
          <p14:tracePt t="87080" x="4664075" y="5286375"/>
          <p14:tracePt t="87088" x="4656138" y="5286375"/>
          <p14:tracePt t="87097" x="4648200" y="5286375"/>
          <p14:tracePt t="87104" x="4640263" y="5286375"/>
          <p14:tracePt t="87113" x="4624388" y="5286375"/>
          <p14:tracePt t="87120" x="4616450" y="5286375"/>
          <p14:tracePt t="87128" x="4608513" y="5278438"/>
          <p14:tracePt t="87136" x="4592638" y="5278438"/>
          <p14:tracePt t="87144" x="4584700" y="5270500"/>
          <p14:tracePt t="87152" x="4576763" y="5270500"/>
          <p14:tracePt t="87160" x="4559300" y="5262563"/>
          <p14:tracePt t="87176" x="4551363" y="5254625"/>
          <p14:tracePt t="87184" x="4551363" y="5246688"/>
          <p14:tracePt t="87192" x="4543425" y="5238750"/>
          <p14:tracePt t="87200" x="4535488" y="5230813"/>
          <p14:tracePt t="87208" x="4535488" y="5222875"/>
          <p14:tracePt t="87216" x="4535488" y="5207000"/>
          <p14:tracePt t="87224" x="4527550" y="5191125"/>
          <p14:tracePt t="87232" x="4519613" y="5183188"/>
          <p14:tracePt t="87240" x="4519613" y="5167313"/>
          <p14:tracePt t="87248" x="4519613" y="5143500"/>
          <p14:tracePt t="87256" x="4511675" y="5119688"/>
          <p14:tracePt t="87264" x="4503738" y="5103813"/>
          <p14:tracePt t="87272" x="4503738" y="5080000"/>
          <p14:tracePt t="87281" x="4503738" y="5056188"/>
          <p14:tracePt t="87288" x="4495800" y="5032375"/>
          <p14:tracePt t="87297" x="4495800" y="5008563"/>
          <p14:tracePt t="87304" x="4495800" y="4976813"/>
          <p14:tracePt t="87312" x="4495800" y="4951413"/>
          <p14:tracePt t="87320" x="4495800" y="4927600"/>
          <p14:tracePt t="87328" x="4503738" y="4911725"/>
          <p14:tracePt t="87336" x="4511675" y="4887913"/>
          <p14:tracePt t="87344" x="4519613" y="4872038"/>
          <p14:tracePt t="87352" x="4527550" y="4848225"/>
          <p14:tracePt t="87360" x="4535488" y="4840288"/>
          <p14:tracePt t="87368" x="4551363" y="4824413"/>
          <p14:tracePt t="87376" x="4559300" y="4816475"/>
          <p14:tracePt t="87384" x="4567238" y="4808538"/>
          <p14:tracePt t="87392" x="4576763" y="4792663"/>
          <p14:tracePt t="87400" x="4584700" y="4792663"/>
          <p14:tracePt t="87408" x="4600575" y="4784725"/>
          <p14:tracePt t="87416" x="4608513" y="4784725"/>
          <p14:tracePt t="87425" x="4624388" y="4776788"/>
          <p14:tracePt t="87432" x="4640263" y="4768850"/>
          <p14:tracePt t="87441" x="4648200" y="4768850"/>
          <p14:tracePt t="87448" x="4656138" y="4768850"/>
          <p14:tracePt t="87457" x="4672013" y="4760913"/>
          <p14:tracePt t="87464" x="4679950" y="4760913"/>
          <p14:tracePt t="87472" x="4687888" y="4760913"/>
          <p14:tracePt t="87480" x="4703763" y="4760913"/>
          <p14:tracePt t="87488" x="4719638" y="4768850"/>
          <p14:tracePt t="87497" x="4751388" y="4768850"/>
          <p14:tracePt t="87504" x="4775200" y="4792663"/>
          <p14:tracePt t="87512" x="4814888" y="4808538"/>
          <p14:tracePt t="87520" x="4854575" y="4832350"/>
          <p14:tracePt t="87528" x="4894263" y="4864100"/>
          <p14:tracePt t="87536" x="4943475" y="4895850"/>
          <p14:tracePt t="87544" x="4983163" y="4919663"/>
          <p14:tracePt t="87552" x="5022850" y="4951413"/>
          <p14:tracePt t="87560" x="5070475" y="4992688"/>
          <p14:tracePt t="87568" x="5102225" y="5032375"/>
          <p14:tracePt t="87576" x="5126038" y="5064125"/>
          <p14:tracePt t="87584" x="5141913" y="5087938"/>
          <p14:tracePt t="87592" x="5165725" y="5127625"/>
          <p14:tracePt t="87600" x="5181600" y="5159375"/>
          <p14:tracePt t="87608" x="5181600" y="5175250"/>
          <p14:tracePt t="87616" x="5189538" y="5207000"/>
          <p14:tracePt t="87624" x="5197475" y="5222875"/>
          <p14:tracePt t="87632" x="5205413" y="5238750"/>
          <p14:tracePt t="87640" x="5205413" y="5254625"/>
          <p14:tracePt t="87648" x="5205413" y="5270500"/>
          <p14:tracePt t="87656" x="5205413" y="5286375"/>
          <p14:tracePt t="87664" x="5205413" y="5294313"/>
          <p14:tracePt t="87672" x="5205413" y="5302250"/>
          <p14:tracePt t="87680" x="5205413" y="5310188"/>
          <p14:tracePt t="87688" x="5205413" y="5319713"/>
          <p14:tracePt t="87697" x="5205413" y="5327650"/>
          <p14:tracePt t="87713" x="5205413" y="5335588"/>
          <p14:tracePt t="87721" x="5205413" y="5343525"/>
          <p14:tracePt t="87736" x="5205413" y="5351463"/>
          <p14:tracePt t="87752" x="5205413" y="5359400"/>
          <p14:tracePt t="87768" x="5205413" y="5367338"/>
          <p14:tracePt t="87776" x="5205413" y="5375275"/>
          <p14:tracePt t="87792" x="5197475" y="5375275"/>
          <p14:tracePt t="87897" x="5197475" y="5383213"/>
          <p14:tracePt t="87905" x="5189538" y="5383213"/>
          <p14:tracePt t="87928" x="5181600" y="5391150"/>
          <p14:tracePt t="87952" x="5181600" y="5399088"/>
          <p14:tracePt t="87960" x="5173663" y="5407025"/>
          <p14:tracePt t="88056" x="5165725" y="5407025"/>
          <p14:tracePt t="88137" x="5157788" y="5407025"/>
          <p14:tracePt t="88152" x="5157788" y="5414963"/>
          <p14:tracePt t="88169" x="5149850" y="5414963"/>
          <p14:tracePt t="88304" x="5149850" y="5422900"/>
          <p14:tracePt t="88336" x="5141913" y="5430838"/>
          <p14:tracePt t="88368" x="5141913" y="5438775"/>
          <p14:tracePt t="88384" x="5141913" y="5446713"/>
          <p14:tracePt t="88392" x="5133975" y="5446713"/>
          <p14:tracePt t="88409" x="5133975" y="5454650"/>
          <p14:tracePt t="88416" x="5126038" y="5454650"/>
          <p14:tracePt t="88424" x="5118100" y="5454650"/>
          <p14:tracePt t="88432" x="5118100" y="5462588"/>
          <p14:tracePt t="88440" x="5110163" y="5462588"/>
          <p14:tracePt t="88448" x="5094288" y="5470525"/>
          <p14:tracePt t="88456" x="5086350" y="5478463"/>
          <p14:tracePt t="88464" x="5070475" y="5486400"/>
          <p14:tracePt t="88472" x="5054600" y="5494338"/>
          <p14:tracePt t="88480" x="5038725" y="5502275"/>
          <p14:tracePt t="88488" x="5030788" y="5510213"/>
          <p14:tracePt t="88497" x="5006975" y="5510213"/>
          <p14:tracePt t="88505" x="4999038" y="5518150"/>
          <p14:tracePt t="88513" x="4983163" y="5526088"/>
          <p14:tracePt t="88520" x="4967288" y="5526088"/>
          <p14:tracePt t="88528" x="4943475" y="5526088"/>
          <p14:tracePt t="88537" x="4918075" y="5526088"/>
          <p14:tracePt t="88545" x="4878388" y="5526088"/>
          <p14:tracePt t="88552" x="4830763" y="5526088"/>
          <p14:tracePt t="88561" x="4791075" y="5526088"/>
          <p14:tracePt t="88568" x="4735513" y="5526088"/>
          <p14:tracePt t="88577" x="4679950" y="5526088"/>
          <p14:tracePt t="88585" x="4640263" y="5526088"/>
          <p14:tracePt t="88592" x="4592638" y="5526088"/>
          <p14:tracePt t="88601" x="4559300" y="5518150"/>
          <p14:tracePt t="88608" x="4527550" y="5518150"/>
          <p14:tracePt t="88617" x="4511675" y="5518150"/>
          <p14:tracePt t="88624" x="4479925" y="5510213"/>
          <p14:tracePt t="88632" x="4464050" y="5502275"/>
          <p14:tracePt t="88640" x="4448175" y="5502275"/>
          <p14:tracePt t="88648" x="4440238" y="5502275"/>
          <p14:tracePt t="88656" x="4432300" y="5502275"/>
          <p14:tracePt t="88664" x="4432300" y="5494338"/>
          <p14:tracePt t="88673" x="4424363" y="5486400"/>
          <p14:tracePt t="88680" x="4416425" y="5486400"/>
          <p14:tracePt t="88689" x="4416425" y="5478463"/>
          <p14:tracePt t="88697" x="4408488" y="5454650"/>
          <p14:tracePt t="88705" x="4400550" y="5438775"/>
          <p14:tracePt t="88712" x="4400550" y="5430838"/>
          <p14:tracePt t="88721" x="4392613" y="5414963"/>
          <p14:tracePt t="88728" x="4392613" y="5399088"/>
          <p14:tracePt t="88737" x="4384675" y="5383213"/>
          <p14:tracePt t="88745" x="4384675" y="5367338"/>
          <p14:tracePt t="88753" x="4384675" y="5343525"/>
          <p14:tracePt t="88760" x="4384675" y="5327650"/>
          <p14:tracePt t="88768" x="4384675" y="5310188"/>
          <p14:tracePt t="88777" x="4384675" y="5286375"/>
          <p14:tracePt t="88784" x="4384675" y="5270500"/>
          <p14:tracePt t="88793" x="4384675" y="5246688"/>
          <p14:tracePt t="88800" x="4384675" y="5230813"/>
          <p14:tracePt t="88808" x="4384675" y="5214938"/>
          <p14:tracePt t="88816" x="4384675" y="5199063"/>
          <p14:tracePt t="88825" x="4384675" y="5183188"/>
          <p14:tracePt t="88832" x="4392613" y="5167313"/>
          <p14:tracePt t="88841" x="4392613" y="5151438"/>
          <p14:tracePt t="88848" x="4400550" y="5143500"/>
          <p14:tracePt t="88856" x="4408488" y="5127625"/>
          <p14:tracePt t="88864" x="4416425" y="5119688"/>
          <p14:tracePt t="88873" x="4416425" y="5111750"/>
          <p14:tracePt t="88880" x="4432300" y="5103813"/>
          <p14:tracePt t="88898" x="4432300" y="5095875"/>
          <p14:tracePt t="88904" x="4440238" y="5087938"/>
          <p14:tracePt t="88921" x="4440238" y="5080000"/>
          <p14:tracePt t="88929" x="4448175" y="5080000"/>
          <p14:tracePt t="88945" x="4448175" y="5072063"/>
          <p14:tracePt t="88961" x="4456113" y="5072063"/>
          <p14:tracePt t="89337" x="4464050" y="5072063"/>
          <p14:tracePt t="89345" x="4479925" y="5080000"/>
          <p14:tracePt t="89353" x="4487863" y="5087938"/>
          <p14:tracePt t="89361" x="4503738" y="5095875"/>
          <p14:tracePt t="89368" x="4527550" y="5095875"/>
          <p14:tracePt t="89376" x="4535488" y="5103813"/>
          <p14:tracePt t="89384" x="4551363" y="5111750"/>
          <p14:tracePt t="89393" x="4559300" y="5111750"/>
          <p14:tracePt t="89400" x="4576763" y="5111750"/>
          <p14:tracePt t="89408" x="4592638" y="5127625"/>
          <p14:tracePt t="89416" x="4600575" y="5135563"/>
          <p14:tracePt t="89425" x="4624388" y="5135563"/>
          <p14:tracePt t="89432" x="4632325" y="5135563"/>
          <p14:tracePt t="89440" x="4648200" y="5143500"/>
          <p14:tracePt t="89448" x="4656138" y="5151438"/>
          <p14:tracePt t="89457" x="4672013" y="5151438"/>
          <p14:tracePt t="89464" x="4679950" y="5151438"/>
          <p14:tracePt t="89473" x="4687888" y="5151438"/>
          <p14:tracePt t="89481" x="4695825" y="5151438"/>
          <p14:tracePt t="89489" x="4695825" y="5159375"/>
          <p14:tracePt t="89497" x="4711700" y="5167313"/>
          <p14:tracePt t="89513" x="4719638" y="5167313"/>
          <p14:tracePt t="89521" x="4719638" y="5175250"/>
          <p14:tracePt t="89537" x="4727575" y="5175250"/>
          <p14:tracePt t="89545" x="4735513" y="5175250"/>
          <p14:tracePt t="89553" x="4735513" y="5191125"/>
          <p14:tracePt t="89577" x="4735513" y="5199063"/>
          <p14:tracePt t="89584" x="4743450" y="5207000"/>
          <p14:tracePt t="89592" x="4743450" y="5214938"/>
          <p14:tracePt t="89600" x="4743450" y="5222875"/>
          <p14:tracePt t="89609" x="4743450" y="5230813"/>
          <p14:tracePt t="89616" x="4743450" y="5238750"/>
          <p14:tracePt t="89625" x="4743450" y="5254625"/>
          <p14:tracePt t="89632" x="4743450" y="5270500"/>
          <p14:tracePt t="89641" x="4743450" y="5286375"/>
          <p14:tracePt t="89648" x="4735513" y="5302250"/>
          <p14:tracePt t="89656" x="4735513" y="5310188"/>
          <p14:tracePt t="89664" x="4727575" y="5327650"/>
          <p14:tracePt t="89672" x="4719638" y="5343525"/>
          <p14:tracePt t="89680" x="4711700" y="5359400"/>
          <p14:tracePt t="89688" x="4695825" y="5375275"/>
          <p14:tracePt t="89697" x="4687888" y="5383213"/>
          <p14:tracePt t="89704" x="4679950" y="5391150"/>
          <p14:tracePt t="89713" x="4656138" y="5399088"/>
          <p14:tracePt t="89720" x="4640263" y="5407025"/>
          <p14:tracePt t="89728" x="4632325" y="5407025"/>
          <p14:tracePt t="89737" x="4608513" y="5422900"/>
          <p14:tracePt t="89745" x="4584700" y="5422900"/>
          <p14:tracePt t="89752" x="4567238" y="5422900"/>
          <p14:tracePt t="89760" x="4543425" y="5422900"/>
          <p14:tracePt t="89769" x="4527550" y="5422900"/>
          <p14:tracePt t="89776" x="4519613" y="5422900"/>
          <p14:tracePt t="89785" x="4503738" y="5422900"/>
          <p14:tracePt t="89793" x="4487863" y="5422900"/>
          <p14:tracePt t="89801" x="4464050" y="5422900"/>
          <p14:tracePt t="89808" x="4440238" y="5422900"/>
          <p14:tracePt t="89816" x="4424363" y="5422900"/>
          <p14:tracePt t="89825" x="4400550" y="5422900"/>
          <p14:tracePt t="89832" x="4392613" y="5422900"/>
          <p14:tracePt t="89840" x="4368800" y="5422900"/>
          <p14:tracePt t="89848" x="4344988" y="5414963"/>
          <p14:tracePt t="89857" x="4329113" y="5407025"/>
          <p14:tracePt t="89865" x="4305300" y="5407025"/>
          <p14:tracePt t="89872" x="4289425" y="5399088"/>
          <p14:tracePt t="89881" x="4265613" y="5383213"/>
          <p14:tracePt t="89889" x="4249738" y="5375275"/>
          <p14:tracePt t="89897" x="4233863" y="5367338"/>
          <p14:tracePt t="89905" x="4217988" y="5359400"/>
          <p14:tracePt t="89913" x="4217988" y="5343525"/>
          <p14:tracePt t="89921" x="4192588" y="5335588"/>
          <p14:tracePt t="89928" x="4184650" y="5319713"/>
          <p14:tracePt t="89937" x="4184650" y="5294313"/>
          <p14:tracePt t="89944" x="4176713" y="5286375"/>
          <p14:tracePt t="89953" x="4168775" y="5270500"/>
          <p14:tracePt t="89961" x="4168775" y="5246688"/>
          <p14:tracePt t="89969" x="4160838" y="5230813"/>
          <p14:tracePt t="89977" x="4152900" y="5199063"/>
          <p14:tracePt t="89985" x="4144963" y="5175250"/>
          <p14:tracePt t="89993" x="4144963" y="5159375"/>
          <p14:tracePt t="90000" x="4144963" y="5127625"/>
          <p14:tracePt t="90008" x="4144963" y="5103813"/>
          <p14:tracePt t="90016" x="4144963" y="5080000"/>
          <p14:tracePt t="90025" x="4144963" y="5056188"/>
          <p14:tracePt t="90033" x="4144963" y="5032375"/>
          <p14:tracePt t="90041" x="4144963" y="5000625"/>
          <p14:tracePt t="90049" x="4152900" y="4984750"/>
          <p14:tracePt t="90057" x="4160838" y="4967288"/>
          <p14:tracePt t="90064" x="4160838" y="4943475"/>
          <p14:tracePt t="90073" x="4184650" y="4911725"/>
          <p14:tracePt t="90080" x="4192588" y="4895850"/>
          <p14:tracePt t="90088" x="4200525" y="4879975"/>
          <p14:tracePt t="90097" x="4217988" y="4856163"/>
          <p14:tracePt t="90105" x="4225925" y="4848225"/>
          <p14:tracePt t="90112" x="4233863" y="4840288"/>
          <p14:tracePt t="90121" x="4257675" y="4824413"/>
          <p14:tracePt t="90136" x="4273550" y="4816475"/>
          <p14:tracePt t="90144" x="4281488" y="4808538"/>
          <p14:tracePt t="90153" x="4289425" y="4800600"/>
          <p14:tracePt t="90160" x="4297363" y="4800600"/>
          <p14:tracePt t="90169" x="4305300" y="4792663"/>
          <p14:tracePt t="90176" x="4321175" y="4792663"/>
          <p14:tracePt t="90184" x="4329113" y="4792663"/>
          <p14:tracePt t="90192" x="4344988" y="4784725"/>
          <p14:tracePt t="90200" x="4352925" y="4784725"/>
          <p14:tracePt t="90208" x="4368800" y="4776788"/>
          <p14:tracePt t="90216" x="4376738" y="4776788"/>
          <p14:tracePt t="90225" x="4392613" y="4768850"/>
          <p14:tracePt t="90232" x="4400550" y="4768850"/>
          <p14:tracePt t="90241" x="4416425" y="4768850"/>
          <p14:tracePt t="90248" x="4440238" y="4768850"/>
          <p14:tracePt t="90257" x="4456113" y="4768850"/>
          <p14:tracePt t="90264" x="4471988" y="4768850"/>
          <p14:tracePt t="90272" x="4479925" y="4768850"/>
          <p14:tracePt t="90280" x="4487863" y="4768850"/>
          <p14:tracePt t="90289" x="4511675" y="4768850"/>
          <p14:tracePt t="90297" x="4519613" y="4768850"/>
          <p14:tracePt t="90305" x="4527550" y="4768850"/>
          <p14:tracePt t="90313" x="4543425" y="4768850"/>
          <p14:tracePt t="90320" x="4551363" y="4768850"/>
          <p14:tracePt t="90328" x="4576763" y="4768850"/>
          <p14:tracePt t="90336" x="4592638" y="4776788"/>
          <p14:tracePt t="90344" x="4608513" y="4784725"/>
          <p14:tracePt t="90353" x="4616450" y="4784725"/>
          <p14:tracePt t="90361" x="4632325" y="4792663"/>
          <p14:tracePt t="90369" x="4648200" y="4800600"/>
          <p14:tracePt t="90376" x="4656138" y="4808538"/>
          <p14:tracePt t="90384" x="4664075" y="4824413"/>
          <p14:tracePt t="90392" x="4672013" y="4824413"/>
          <p14:tracePt t="90401" x="4695825" y="4832350"/>
          <p14:tracePt t="90408" x="4703763" y="4840288"/>
          <p14:tracePt t="90416" x="4719638" y="4856163"/>
          <p14:tracePt t="90425" x="4735513" y="4864100"/>
          <p14:tracePt t="90432" x="4743450" y="4872038"/>
          <p14:tracePt t="90440" x="4759325" y="4887913"/>
          <p14:tracePt t="90448" x="4775200" y="4903788"/>
          <p14:tracePt t="90456" x="4791075" y="4919663"/>
          <p14:tracePt t="90465" x="4806950" y="4927600"/>
          <p14:tracePt t="90472" x="4814888" y="4951413"/>
          <p14:tracePt t="90480" x="4830763" y="4959350"/>
          <p14:tracePt t="90489" x="4854575" y="4976813"/>
          <p14:tracePt t="90497" x="4862513" y="5000625"/>
          <p14:tracePt t="90504" x="4878388" y="5016500"/>
          <p14:tracePt t="90513" x="4894263" y="5032375"/>
          <p14:tracePt t="90521" x="4902200" y="5048250"/>
          <p14:tracePt t="90529" x="4910138" y="5056188"/>
          <p14:tracePt t="90537" x="4918075" y="5072063"/>
          <p14:tracePt t="90545" x="4918075" y="5087938"/>
          <p14:tracePt t="90553" x="4926013" y="5087938"/>
          <p14:tracePt t="90561" x="4933950" y="5103813"/>
          <p14:tracePt t="90577" x="4933950" y="5111750"/>
          <p14:tracePt t="90601" x="4933950" y="5119688"/>
          <p14:tracePt t="90633" x="4943475" y="5119688"/>
          <p14:tracePt t="90641" x="4943475" y="5127625"/>
          <p14:tracePt t="90649" x="4943475" y="5135563"/>
          <p14:tracePt t="90664" x="4943475" y="5143500"/>
          <p14:tracePt t="90680" x="4943475" y="5151438"/>
          <p14:tracePt t="90697" x="4943475" y="5159375"/>
          <p14:tracePt t="90705" x="4943475" y="5167313"/>
          <p14:tracePt t="90720" x="4943475" y="5175250"/>
          <p14:tracePt t="90745" x="4943475" y="5183188"/>
          <p14:tracePt t="90777" x="4943475" y="5191125"/>
          <p14:tracePt t="90809" x="4943475" y="5199063"/>
          <p14:tracePt t="90825" x="4943475" y="5207000"/>
          <p14:tracePt t="91297" x="4926013" y="5207000"/>
          <p14:tracePt t="91424" x="4918075" y="5207000"/>
          <p14:tracePt t="91505" x="4918075" y="5214938"/>
          <p14:tracePt t="91617" x="4910138" y="5214938"/>
          <p14:tracePt t="91641" x="4902200" y="5214938"/>
          <p14:tracePt t="91656" x="4894263" y="5214938"/>
          <p14:tracePt t="91664" x="4894263" y="5222875"/>
          <p14:tracePt t="91689" x="4886325" y="5222875"/>
          <p14:tracePt t="91697" x="4886325" y="5230813"/>
          <p14:tracePt t="92273" x="4878388" y="5230813"/>
          <p14:tracePt t="92288" x="4870450" y="5230813"/>
          <p14:tracePt t="92297" x="4854575" y="5230813"/>
          <p14:tracePt t="92304" x="4838700" y="5230813"/>
          <p14:tracePt t="92312" x="4830763" y="5230813"/>
          <p14:tracePt t="92321" x="4799013" y="5230813"/>
          <p14:tracePt t="92328" x="4783138" y="5230813"/>
          <p14:tracePt t="92336" x="4751388" y="5230813"/>
          <p14:tracePt t="92345" x="4719638" y="5230813"/>
          <p14:tracePt t="92353" x="4695825" y="5230813"/>
          <p14:tracePt t="92360" x="4672013" y="5230813"/>
          <p14:tracePt t="92368" x="4640263" y="5230813"/>
          <p14:tracePt t="92376" x="4608513" y="5230813"/>
          <p14:tracePt t="92384" x="4576763" y="5230813"/>
          <p14:tracePt t="92392" x="4543425" y="5230813"/>
          <p14:tracePt t="92400" x="4503738" y="5230813"/>
          <p14:tracePt t="92408" x="4471988" y="5230813"/>
          <p14:tracePt t="92416" x="4440238" y="5230813"/>
          <p14:tracePt t="92425" x="4416425" y="5230813"/>
          <p14:tracePt t="92433" x="4376738" y="5230813"/>
          <p14:tracePt t="92440" x="4344988" y="5230813"/>
          <p14:tracePt t="92448" x="4297363" y="5230813"/>
          <p14:tracePt t="92456" x="4265613" y="5230813"/>
          <p14:tracePt t="92464" x="4217988" y="5230813"/>
          <p14:tracePt t="92473" x="4168775" y="5230813"/>
          <p14:tracePt t="92480" x="4113213" y="5230813"/>
          <p14:tracePt t="92488" x="4081463" y="5230813"/>
          <p14:tracePt t="92497" x="4041775" y="5230813"/>
          <p14:tracePt t="92505" x="4010025" y="5230813"/>
          <p14:tracePt t="92512" x="3978275" y="5230813"/>
          <p14:tracePt t="92521" x="3954463" y="5230813"/>
          <p14:tracePt t="92528" x="3930650" y="5230813"/>
          <p14:tracePt t="92537" x="3906838" y="5230813"/>
          <p14:tracePt t="92545" x="3890963" y="5230813"/>
          <p14:tracePt t="92553" x="3875088" y="5230813"/>
          <p14:tracePt t="92561" x="3859213" y="5230813"/>
          <p14:tracePt t="92569" x="3843338" y="5230813"/>
          <p14:tracePt t="92577" x="3833813" y="5230813"/>
          <p14:tracePt t="92584" x="3817938" y="5230813"/>
          <p14:tracePt t="92592" x="3802063" y="5230813"/>
          <p14:tracePt t="92600" x="3786188" y="5230813"/>
          <p14:tracePt t="92608" x="3770313" y="5230813"/>
          <p14:tracePt t="92616" x="3754438" y="5222875"/>
          <p14:tracePt t="92625" x="3730625" y="5214938"/>
          <p14:tracePt t="92632" x="3714750" y="5214938"/>
          <p14:tracePt t="92640" x="3698875" y="5207000"/>
          <p14:tracePt t="92648" x="3690938" y="5199063"/>
          <p14:tracePt t="92657" x="3675063" y="5199063"/>
          <p14:tracePt t="92664" x="3651250" y="5191125"/>
          <p14:tracePt t="92672" x="3635375" y="5191125"/>
          <p14:tracePt t="92681" x="3627438" y="5183188"/>
          <p14:tracePt t="92688" x="3603625" y="5183188"/>
          <p14:tracePt t="92697" x="3579813" y="5175250"/>
          <p14:tracePt t="92705" x="3563938" y="5175250"/>
          <p14:tracePt t="92712" x="3540125" y="5167313"/>
          <p14:tracePt t="92721" x="3516313" y="5159375"/>
          <p14:tracePt t="92728" x="3492500" y="5151438"/>
          <p14:tracePt t="92737" x="3476625" y="5151438"/>
          <p14:tracePt t="92744" x="3451225" y="5151438"/>
          <p14:tracePt t="92753" x="3435350" y="5151438"/>
          <p14:tracePt t="92760" x="3419475" y="5143500"/>
          <p14:tracePt t="92768" x="3403600" y="5143500"/>
          <p14:tracePt t="92776" x="3387725" y="5143500"/>
          <p14:tracePt t="92785" x="3379788" y="5143500"/>
          <p14:tracePt t="92792" x="3371850" y="5135563"/>
          <p14:tracePt t="92800" x="3363913" y="5135563"/>
          <p14:tracePt t="92808" x="3355975" y="5135563"/>
          <p14:tracePt t="92816" x="3348038" y="5135563"/>
          <p14:tracePt t="92832" x="3340100" y="5135563"/>
          <p14:tracePt t="92864" x="3332163" y="5135563"/>
          <p14:tracePt t="92945" x="3324225" y="5135563"/>
          <p14:tracePt t="93777" x="3340100" y="5135563"/>
          <p14:tracePt t="93809" x="3348038" y="5135563"/>
          <p14:tracePt t="93921" x="3355975" y="5135563"/>
          <p14:tracePt t="93953" x="3363913" y="5135563"/>
          <p14:tracePt t="94009" x="3363913" y="5143500"/>
          <p14:tracePt t="94049" x="3371850" y="5143500"/>
          <p14:tracePt t="94096" x="3379788" y="5143500"/>
          <p14:tracePt t="94193" x="3387725" y="5143500"/>
          <p14:tracePt t="94241" x="3395663" y="5143500"/>
          <p14:tracePt t="94248" x="3403600" y="5143500"/>
          <p14:tracePt t="94289" x="3411538" y="5151438"/>
          <p14:tracePt t="94320" x="3419475" y="5151438"/>
          <p14:tracePt t="94352" x="3419475" y="5159375"/>
          <p14:tracePt t="94360" x="3427413" y="5159375"/>
          <p14:tracePt t="94385" x="3435350" y="5159375"/>
          <p14:tracePt t="94417" x="3443288" y="5159375"/>
          <p14:tracePt t="94465" x="3451225" y="5159375"/>
          <p14:tracePt t="94505" x="3459163" y="5159375"/>
          <p14:tracePt t="94513" x="3467100" y="5159375"/>
          <p14:tracePt t="94577" x="3476625" y="5159375"/>
          <p14:tracePt t="94592" x="3484563" y="5159375"/>
          <p14:tracePt t="94609" x="3492500" y="5159375"/>
          <p14:tracePt t="94617" x="3500438" y="5159375"/>
          <p14:tracePt t="94641" x="3508375" y="5159375"/>
          <p14:tracePt t="94648" x="3516313" y="5159375"/>
          <p14:tracePt t="94672" x="3524250" y="5159375"/>
          <p14:tracePt t="95800" x="3524250" y="5167313"/>
          <p14:tracePt t="95824" x="3516313" y="5167313"/>
          <p14:tracePt t="95832" x="3500438" y="5167313"/>
          <p14:tracePt t="95842" x="3492500" y="5167313"/>
          <p14:tracePt t="95848" x="3476625" y="5167313"/>
          <p14:tracePt t="95856" x="3459163" y="5167313"/>
          <p14:tracePt t="95872" x="3435350" y="5167313"/>
          <p14:tracePt t="95880" x="3427413" y="5167313"/>
          <p14:tracePt t="95898" x="3403600" y="5167313"/>
          <p14:tracePt t="95904" x="3395663" y="5159375"/>
          <p14:tracePt t="95912" x="3371850" y="5159375"/>
          <p14:tracePt t="95920" x="3355975" y="5159375"/>
          <p14:tracePt t="95928" x="3340100" y="5151438"/>
          <p14:tracePt t="95937" x="3324225" y="5151438"/>
          <p14:tracePt t="95944" x="3308350" y="5143500"/>
          <p14:tracePt t="95953" x="3284538" y="5143500"/>
          <p14:tracePt t="95960" x="3260725" y="5143500"/>
          <p14:tracePt t="95968" x="3236913" y="5135563"/>
          <p14:tracePt t="95976" x="3221038" y="5135563"/>
          <p14:tracePt t="95984" x="3197225" y="5135563"/>
          <p14:tracePt t="95992" x="3181350" y="5135563"/>
          <p14:tracePt t="96000" x="3173413" y="5135563"/>
          <p14:tracePt t="96008" x="3165475" y="5135563"/>
          <p14:tracePt t="96016" x="3149600" y="5135563"/>
          <p14:tracePt t="96113" x="3157538" y="5135563"/>
          <p14:tracePt t="96120" x="3165475" y="5135563"/>
          <p14:tracePt t="96144" x="3173413" y="5135563"/>
          <p14:tracePt t="96152" x="3181350" y="5135563"/>
          <p14:tracePt t="96160" x="3189288" y="5135563"/>
          <p14:tracePt t="96176" x="3197225" y="5135563"/>
          <p14:tracePt t="96184" x="3197225" y="5143500"/>
          <p14:tracePt t="96192" x="3205163" y="5143500"/>
          <p14:tracePt t="96209" x="3213100" y="5143500"/>
          <p14:tracePt t="96216" x="3228975" y="5151438"/>
          <p14:tracePt t="96224" x="3236913" y="5151438"/>
          <p14:tracePt t="96232" x="3252788" y="5151438"/>
          <p14:tracePt t="96240" x="3276600" y="5151438"/>
          <p14:tracePt t="96248" x="3308350" y="5151438"/>
          <p14:tracePt t="96256" x="3355975" y="5151438"/>
          <p14:tracePt t="96264" x="3403600" y="5151438"/>
          <p14:tracePt t="96272" x="3476625" y="5159375"/>
          <p14:tracePt t="96280" x="3548063" y="5159375"/>
          <p14:tracePt t="96288" x="3611563" y="5167313"/>
          <p14:tracePt t="96297" x="3690938" y="5183188"/>
          <p14:tracePt t="96304" x="3762375" y="5191125"/>
          <p14:tracePt t="96312" x="3833813" y="5191125"/>
          <p14:tracePt t="96320" x="3906838" y="5199063"/>
          <p14:tracePt t="96328" x="3954463" y="5207000"/>
          <p14:tracePt t="96336" x="4010025" y="5207000"/>
          <p14:tracePt t="96344" x="4057650" y="5207000"/>
          <p14:tracePt t="96352" x="4097338" y="5207000"/>
          <p14:tracePt t="96360" x="4113213" y="5207000"/>
          <p14:tracePt t="96368" x="4129088" y="5207000"/>
          <p14:tracePt t="96376" x="4144963" y="5207000"/>
          <p14:tracePt t="96497" x="4137025" y="5207000"/>
          <p14:tracePt t="96504" x="4137025" y="5214938"/>
          <p14:tracePt t="96616" x="4144963" y="5214938"/>
          <p14:tracePt t="96624" x="4160838" y="5214938"/>
          <p14:tracePt t="96632" x="4184650" y="5214938"/>
          <p14:tracePt t="96640" x="4200525" y="5214938"/>
          <p14:tracePt t="96648" x="4233863" y="5214938"/>
          <p14:tracePt t="96656" x="4265613" y="5214938"/>
          <p14:tracePt t="96664" x="4321175" y="5214938"/>
          <p14:tracePt t="96672" x="4376738" y="5230813"/>
          <p14:tracePt t="96680" x="4440238" y="5230813"/>
          <p14:tracePt t="96688" x="4503738" y="5246688"/>
          <p14:tracePt t="96697" x="4567238" y="5262563"/>
          <p14:tracePt t="96705" x="4624388" y="5278438"/>
          <p14:tracePt t="96712" x="4695825" y="5286375"/>
          <p14:tracePt t="96721" x="4751388" y="5302250"/>
          <p14:tracePt t="96728" x="4806950" y="5319713"/>
          <p14:tracePt t="96738" x="4862513" y="5335588"/>
          <p14:tracePt t="96744" x="4902200" y="5351463"/>
          <p14:tracePt t="96753" x="4943475" y="5367338"/>
          <p14:tracePt t="96761" x="4991100" y="5375275"/>
          <p14:tracePt t="96768" x="5014913" y="5391150"/>
          <p14:tracePt t="96776" x="5038725" y="5391150"/>
          <p14:tracePt t="96785" x="5054600" y="5399088"/>
          <p14:tracePt t="96793" x="5070475" y="5407025"/>
          <p14:tracePt t="96857" x="5070475" y="5414963"/>
          <p14:tracePt t="96864" x="5062538" y="5414963"/>
          <p14:tracePt t="96872" x="5054600" y="5414963"/>
          <p14:tracePt t="96880" x="5046663" y="5414963"/>
          <p14:tracePt t="96889" x="5030788" y="5414963"/>
          <p14:tracePt t="96897" x="5022850" y="5414963"/>
          <p14:tracePt t="96905" x="4999038" y="5414963"/>
          <p14:tracePt t="96913" x="4983163" y="5414963"/>
          <p14:tracePt t="96920" x="4959350" y="5414963"/>
          <p14:tracePt t="96928" x="4933950" y="5414963"/>
          <p14:tracePt t="96937" x="4918075" y="5414963"/>
          <p14:tracePt t="96944" x="4878388" y="5414963"/>
          <p14:tracePt t="96953" x="4846638" y="5414963"/>
          <p14:tracePt t="96961" x="4814888" y="5414963"/>
          <p14:tracePt t="96968" x="4783138" y="5414963"/>
          <p14:tracePt t="96976" x="4751388" y="5414963"/>
          <p14:tracePt t="96984" x="4719638" y="5414963"/>
          <p14:tracePt t="96993" x="4672013" y="5414963"/>
          <p14:tracePt t="97001" x="4632325" y="5399088"/>
          <p14:tracePt t="97009" x="4600575" y="5383213"/>
          <p14:tracePt t="97017" x="4559300" y="5375275"/>
          <p14:tracePt t="97024" x="4527550" y="5351463"/>
          <p14:tracePt t="97032" x="4487863" y="5327650"/>
          <p14:tracePt t="97041" x="4464050" y="5302250"/>
          <p14:tracePt t="97048" x="4432300" y="5286375"/>
          <p14:tracePt t="97056" x="4416425" y="5270500"/>
          <p14:tracePt t="97065" x="4400550" y="5254625"/>
          <p14:tracePt t="97073" x="4384675" y="5246688"/>
          <p14:tracePt t="97081" x="4376738" y="5222875"/>
          <p14:tracePt t="97088" x="4360863" y="5222875"/>
          <p14:tracePt t="97097" x="4360863" y="5207000"/>
          <p14:tracePt t="97105" x="4360863" y="5199063"/>
          <p14:tracePt t="97112" x="4360863" y="5191125"/>
          <p14:tracePt t="97120" x="4360863" y="5175250"/>
          <p14:tracePt t="97129" x="4360863" y="5159375"/>
          <p14:tracePt t="97136" x="4360863" y="5143500"/>
          <p14:tracePt t="97144" x="4360863" y="5119688"/>
          <p14:tracePt t="97152" x="4368800" y="5095875"/>
          <p14:tracePt t="97160" x="4376738" y="5072063"/>
          <p14:tracePt t="97168" x="4384675" y="5040313"/>
          <p14:tracePt t="97176" x="4400550" y="5008563"/>
          <p14:tracePt t="97184" x="4424363" y="4967288"/>
          <p14:tracePt t="97192" x="4440238" y="4943475"/>
          <p14:tracePt t="97200" x="4456113" y="4903788"/>
          <p14:tracePt t="97209" x="4479925" y="4872038"/>
          <p14:tracePt t="97216" x="4511675" y="4840288"/>
          <p14:tracePt t="97224" x="4535488" y="4808538"/>
          <p14:tracePt t="97232" x="4576763" y="4784725"/>
          <p14:tracePt t="97240" x="4608513" y="4760913"/>
          <p14:tracePt t="97248" x="4632325" y="4737100"/>
          <p14:tracePt t="97256" x="4672013" y="4721225"/>
          <p14:tracePt t="97264" x="4703763" y="4713288"/>
          <p14:tracePt t="97272" x="4719638" y="4697413"/>
          <p14:tracePt t="97281" x="4751388" y="4689475"/>
          <p14:tracePt t="97288" x="4767263" y="4689475"/>
          <p14:tracePt t="97297" x="4783138" y="4689475"/>
          <p14:tracePt t="97304" x="4799013" y="4689475"/>
          <p14:tracePt t="97313" x="4814888" y="4689475"/>
          <p14:tracePt t="97321" x="4838700" y="4689475"/>
          <p14:tracePt t="97328" x="4862513" y="4713288"/>
          <p14:tracePt t="97336" x="4886325" y="4729163"/>
          <p14:tracePt t="97344" x="4918075" y="4760913"/>
          <p14:tracePt t="97352" x="4933950" y="4784725"/>
          <p14:tracePt t="97360" x="4967288" y="4824413"/>
          <p14:tracePt t="97368" x="4999038" y="4864100"/>
          <p14:tracePt t="97377" x="5030788" y="4911725"/>
          <p14:tracePt t="97384" x="5054600" y="4959350"/>
          <p14:tracePt t="97392" x="5078413" y="5008563"/>
          <p14:tracePt t="97400" x="5094288" y="5048250"/>
          <p14:tracePt t="97408" x="5102225" y="5087938"/>
          <p14:tracePt t="97416" x="5118100" y="5135563"/>
          <p14:tracePt t="97424" x="5126038" y="5175250"/>
          <p14:tracePt t="97432" x="5126038" y="5214938"/>
          <p14:tracePt t="97440" x="5126038" y="5246688"/>
          <p14:tracePt t="97448" x="5126038" y="5278438"/>
          <p14:tracePt t="97456" x="5126038" y="5294313"/>
          <p14:tracePt t="97464" x="5133975" y="5319713"/>
          <p14:tracePt t="97472" x="5133975" y="5335588"/>
          <p14:tracePt t="97480" x="5133975" y="5343525"/>
          <p14:tracePt t="97488" x="5133975" y="5359400"/>
          <p14:tracePt t="97689" x="5133975" y="5367338"/>
          <p14:tracePt t="97713" x="5126038" y="5367338"/>
          <p14:tracePt t="97969" x="5118100" y="5367338"/>
          <p14:tracePt t="97992" x="5102225" y="5367338"/>
          <p14:tracePt t="98217" x="5094288" y="5367338"/>
          <p14:tracePt t="98401" x="5086350" y="5367338"/>
          <p14:tracePt t="98801" x="5078413" y="5367338"/>
          <p14:tracePt t="98808" x="5078413" y="5359400"/>
          <p14:tracePt t="98841" x="5070475" y="5359400"/>
          <p14:tracePt t="98881" x="5062538" y="5359400"/>
          <p14:tracePt t="99017" x="5054600" y="5359400"/>
          <p14:tracePt t="99545" x="5046663" y="5359400"/>
          <p14:tracePt t="99641" x="5038725" y="5359400"/>
          <p14:tracePt t="99665" x="5030788" y="5359400"/>
          <p14:tracePt t="99672" x="5022850" y="5359400"/>
          <p14:tracePt t="99688" x="5014913" y="5359400"/>
          <p14:tracePt t="99705" x="5006975" y="5359400"/>
          <p14:tracePt t="99713" x="4999038" y="5367338"/>
          <p14:tracePt t="99721" x="4991100" y="5367338"/>
          <p14:tracePt t="99728" x="4983163" y="5375275"/>
          <p14:tracePt t="99736" x="4975225" y="5375275"/>
          <p14:tracePt t="99745" x="4967288" y="5375275"/>
          <p14:tracePt t="99761" x="4951413" y="5383213"/>
          <p14:tracePt t="99769" x="4933950" y="5383213"/>
          <p14:tracePt t="99776" x="4918075" y="5391150"/>
          <p14:tracePt t="99785" x="4894263" y="5391150"/>
          <p14:tracePt t="99793" x="4870450" y="5391150"/>
          <p14:tracePt t="99800" x="4854575" y="5391150"/>
          <p14:tracePt t="99808" x="4830763" y="5391150"/>
          <p14:tracePt t="99817" x="4814888" y="5391150"/>
          <p14:tracePt t="99824" x="4783138" y="5391150"/>
          <p14:tracePt t="99832" x="4759325" y="5391150"/>
          <p14:tracePt t="99840" x="4735513" y="5391150"/>
          <p14:tracePt t="99848" x="4703763" y="5391150"/>
          <p14:tracePt t="99856" x="4656138" y="5391150"/>
          <p14:tracePt t="99864" x="4624388" y="5383213"/>
          <p14:tracePt t="99872" x="4584700" y="5375275"/>
          <p14:tracePt t="99880" x="4543425" y="5375275"/>
          <p14:tracePt t="99888" x="4511675" y="5367338"/>
          <p14:tracePt t="99897" x="4471988" y="5359400"/>
          <p14:tracePt t="99905" x="4440238" y="5351463"/>
          <p14:tracePt t="99913" x="4416425" y="5343525"/>
          <p14:tracePt t="99921" x="4392613" y="5343525"/>
          <p14:tracePt t="99928" x="4368800" y="5335588"/>
          <p14:tracePt t="99936" x="4344988" y="5327650"/>
          <p14:tracePt t="99944" x="4313238" y="5319713"/>
          <p14:tracePt t="99952" x="4289425" y="5310188"/>
          <p14:tracePt t="99961" x="4257675" y="5302250"/>
          <p14:tracePt t="99968" x="4241800" y="5294313"/>
          <p14:tracePt t="99976" x="4210050" y="5278438"/>
          <p14:tracePt t="99985" x="4184650" y="5278438"/>
          <p14:tracePt t="99992" x="4160838" y="5270500"/>
          <p14:tracePt t="100000" x="4137025" y="5254625"/>
          <p14:tracePt t="100008" x="4121150" y="5246688"/>
          <p14:tracePt t="100016" x="4089400" y="5238750"/>
          <p14:tracePt t="100025" x="4065588" y="5238750"/>
          <p14:tracePt t="100032" x="4041775" y="5230813"/>
          <p14:tracePt t="100040" x="4010025" y="5214938"/>
          <p14:tracePt t="100048" x="3986213" y="5207000"/>
          <p14:tracePt t="100056" x="3962400" y="5207000"/>
          <p14:tracePt t="100065" x="3938588" y="5191125"/>
          <p14:tracePt t="100072" x="3914775" y="5191125"/>
          <p14:tracePt t="100080" x="3890963" y="5183188"/>
          <p14:tracePt t="100097" x="3843338" y="5175250"/>
          <p14:tracePt t="100104" x="3810000" y="5175250"/>
          <p14:tracePt t="100112" x="3794125" y="5175250"/>
          <p14:tracePt t="100120" x="3762375" y="5175250"/>
          <p14:tracePt t="100129" x="3738563" y="5175250"/>
          <p14:tracePt t="100136" x="3714750" y="5167313"/>
          <p14:tracePt t="100144" x="3690938" y="5159375"/>
          <p14:tracePt t="100152" x="3659188" y="5159375"/>
          <p14:tracePt t="100160" x="3635375" y="5159375"/>
          <p14:tracePt t="100168" x="3619500" y="5151438"/>
          <p14:tracePt t="100176" x="3595688" y="5151438"/>
          <p14:tracePt t="100184" x="3579813" y="5143500"/>
          <p14:tracePt t="100192" x="3571875" y="5143500"/>
          <p14:tracePt t="100200" x="3563938" y="5143500"/>
          <p14:tracePt t="100208" x="3556000" y="5143500"/>
          <p14:tracePt t="100257" x="3556000" y="5135563"/>
          <p14:tracePt t="100280" x="3563938" y="5135563"/>
          <p14:tracePt t="100297" x="3579813" y="5127625"/>
          <p14:tracePt t="100313" x="3587750" y="5119688"/>
          <p14:tracePt t="100320" x="3595688" y="5119688"/>
          <p14:tracePt t="100328" x="3603625" y="5119688"/>
          <p14:tracePt t="100345" x="3619500" y="5119688"/>
          <p14:tracePt t="100352" x="3627438" y="5119688"/>
          <p14:tracePt t="100360" x="3643313" y="5119688"/>
          <p14:tracePt t="100368" x="3659188" y="5111750"/>
          <p14:tracePt t="100376" x="3675063" y="5111750"/>
          <p14:tracePt t="100384" x="3698875" y="5111750"/>
          <p14:tracePt t="100393" x="3722688" y="5111750"/>
          <p14:tracePt t="100400" x="3754438" y="5111750"/>
          <p14:tracePt t="100408" x="3786188" y="5111750"/>
          <p14:tracePt t="100416" x="3810000" y="5111750"/>
          <p14:tracePt t="100424" x="3851275" y="5127625"/>
          <p14:tracePt t="100432" x="3890963" y="5127625"/>
          <p14:tracePt t="100440" x="3922713" y="5127625"/>
          <p14:tracePt t="100448" x="3962400" y="5135563"/>
          <p14:tracePt t="100456" x="4002088" y="5143500"/>
          <p14:tracePt t="100464" x="4041775" y="5159375"/>
          <p14:tracePt t="100472" x="4089400" y="5167313"/>
          <p14:tracePt t="100480" x="4129088" y="5175250"/>
          <p14:tracePt t="100489" x="4168775" y="5183188"/>
          <p14:tracePt t="100497" x="4210050" y="5199063"/>
          <p14:tracePt t="100505" x="4257675" y="5207000"/>
          <p14:tracePt t="100513" x="4297363" y="5207000"/>
          <p14:tracePt t="100521" x="4344988" y="5207000"/>
          <p14:tracePt t="100528" x="4384675" y="5214938"/>
          <p14:tracePt t="100536" x="4416425" y="5214938"/>
          <p14:tracePt t="100544" x="4456113" y="5214938"/>
          <p14:tracePt t="100552" x="4487863" y="5222875"/>
          <p14:tracePt t="100561" x="4511675" y="5222875"/>
          <p14:tracePt t="100568" x="4543425" y="5230813"/>
          <p14:tracePt t="100577" x="4567238" y="5238750"/>
          <p14:tracePt t="100584" x="4584700" y="5238750"/>
          <p14:tracePt t="100592" x="4600575" y="5246688"/>
          <p14:tracePt t="100600" x="4608513" y="5246688"/>
          <p14:tracePt t="100609" x="4616450" y="5246688"/>
          <p14:tracePt t="100625" x="4616450" y="5254625"/>
          <p14:tracePt t="100689" x="4616450" y="5270500"/>
          <p14:tracePt t="100696" x="4616450" y="5278438"/>
          <p14:tracePt t="100705" x="4616450" y="5302250"/>
          <p14:tracePt t="100713" x="4616450" y="5310188"/>
          <p14:tracePt t="100720" x="4616450" y="5319713"/>
          <p14:tracePt t="100728" x="4616450" y="5343525"/>
          <p14:tracePt t="100737" x="4616450" y="5351463"/>
          <p14:tracePt t="100744" x="4608513" y="5367338"/>
          <p14:tracePt t="100752" x="4600575" y="5383213"/>
          <p14:tracePt t="100760" x="4584700" y="5391150"/>
          <p14:tracePt t="100768" x="4576763" y="5399088"/>
          <p14:tracePt t="100784" x="4567238" y="5407025"/>
          <p14:tracePt t="100793" x="4559300" y="5407025"/>
          <p14:tracePt t="100808" x="4551363" y="5407025"/>
          <p14:tracePt t="100832" x="4543425" y="5407025"/>
          <p14:tracePt t="100848" x="4535488" y="5407025"/>
          <p14:tracePt t="100856" x="4527550" y="5407025"/>
          <p14:tracePt t="100864" x="4511675" y="5399088"/>
          <p14:tracePt t="100873" x="4503738" y="5391150"/>
          <p14:tracePt t="100880" x="4487863" y="5383213"/>
          <p14:tracePt t="100888" x="4487863" y="5367338"/>
          <p14:tracePt t="100898" x="4479925" y="5351463"/>
          <p14:tracePt t="100904" x="4471988" y="5343525"/>
          <p14:tracePt t="100914" x="4464050" y="5327650"/>
          <p14:tracePt t="100920" x="4464050" y="5310188"/>
          <p14:tracePt t="100929" x="4456113" y="5294313"/>
          <p14:tracePt t="100936" x="4456113" y="5286375"/>
          <p14:tracePt t="100944" x="4456113" y="5262563"/>
          <p14:tracePt t="100953" x="4456113" y="5246688"/>
          <p14:tracePt t="100960" x="4456113" y="5230813"/>
          <p14:tracePt t="100969" x="4464050" y="5207000"/>
          <p14:tracePt t="100976" x="4464050" y="5183188"/>
          <p14:tracePt t="100985" x="4479925" y="5175250"/>
          <p14:tracePt t="100993" x="4495800" y="5135563"/>
          <p14:tracePt t="101000" x="4503738" y="5119688"/>
          <p14:tracePt t="101008" x="4519613" y="5103813"/>
          <p14:tracePt t="101017" x="4527550" y="5087938"/>
          <p14:tracePt t="101024" x="4551363" y="5064125"/>
          <p14:tracePt t="101032" x="4567238" y="5056188"/>
          <p14:tracePt t="101040" x="4584700" y="5040313"/>
          <p14:tracePt t="101048" x="4600575" y="5032375"/>
          <p14:tracePt t="101056" x="4624388" y="5016500"/>
          <p14:tracePt t="101064" x="4632325" y="5016500"/>
          <p14:tracePt t="101072" x="4648200" y="5008563"/>
          <p14:tracePt t="101080" x="4656138" y="5000625"/>
          <p14:tracePt t="101088" x="4672013" y="5000625"/>
          <p14:tracePt t="101096" x="4679950" y="4992688"/>
          <p14:tracePt t="101104" x="4687888" y="4992688"/>
          <p14:tracePt t="101112" x="4695825" y="4992688"/>
          <p14:tracePt t="101120" x="4703763" y="4992688"/>
          <p14:tracePt t="101129" x="4711700" y="4992688"/>
          <p14:tracePt t="101136" x="4727575" y="4992688"/>
          <p14:tracePt t="101144" x="4735513" y="4992688"/>
          <p14:tracePt t="101153" x="4743450" y="4992688"/>
          <p14:tracePt t="101160" x="4767263" y="4992688"/>
          <p14:tracePt t="101169" x="4783138" y="5008563"/>
          <p14:tracePt t="101176" x="4799013" y="5024438"/>
          <p14:tracePt t="101184" x="4814888" y="5040313"/>
          <p14:tracePt t="101192" x="4830763" y="5064125"/>
          <p14:tracePt t="101200" x="4838700" y="5080000"/>
          <p14:tracePt t="101208" x="4854575" y="5095875"/>
          <p14:tracePt t="101216" x="4862513" y="5111750"/>
          <p14:tracePt t="101224" x="4878388" y="5135563"/>
          <p14:tracePt t="101232" x="4886325" y="5143500"/>
          <p14:tracePt t="101240" x="4886325" y="5151438"/>
          <p14:tracePt t="101248" x="4886325" y="5167313"/>
          <p14:tracePt t="101256" x="4886325" y="5175250"/>
          <p14:tracePt t="101264" x="4886325" y="5191125"/>
          <p14:tracePt t="101272" x="4886325" y="5199063"/>
          <p14:tracePt t="101280" x="4886325" y="5214938"/>
          <p14:tracePt t="101297" x="4886325" y="5222875"/>
          <p14:tracePt t="101304" x="4886325" y="5238750"/>
          <p14:tracePt t="101314" x="4886325" y="5246688"/>
          <p14:tracePt t="101320" x="4886325" y="5254625"/>
          <p14:tracePt t="101328" x="4886325" y="5262563"/>
          <p14:tracePt t="101336" x="4870450" y="5262563"/>
          <p14:tracePt t="101344" x="4870450" y="5278438"/>
          <p14:tracePt t="101361" x="4862513" y="5286375"/>
          <p14:tracePt t="101376" x="4862513" y="5294313"/>
          <p14:tracePt t="101392" x="4854575" y="5294313"/>
          <p14:tracePt t="101432" x="4854575" y="5302250"/>
          <p14:tracePt t="101521" x="4846638" y="5302250"/>
          <p14:tracePt t="101569" x="4838700" y="5302250"/>
          <p14:tracePt t="101609" x="4822825" y="5302250"/>
          <p14:tracePt t="101649" x="4814888" y="5302250"/>
          <p14:tracePt t="101713" x="4814888" y="5310188"/>
          <p14:tracePt t="102313" x="4799013" y="5310188"/>
          <p14:tracePt t="102320" x="4783138" y="5310188"/>
          <p14:tracePt t="102328" x="4775200" y="5310188"/>
          <p14:tracePt t="102336" x="4759325" y="5302250"/>
          <p14:tracePt t="102345" x="4735513" y="5302250"/>
          <p14:tracePt t="102352" x="4711700" y="5294313"/>
          <p14:tracePt t="102360" x="4687888" y="5294313"/>
          <p14:tracePt t="102368" x="4656138" y="5286375"/>
          <p14:tracePt t="102376" x="4616450" y="5286375"/>
          <p14:tracePt t="102384" x="4576763" y="5286375"/>
          <p14:tracePt t="102392" x="4535488" y="5286375"/>
          <p14:tracePt t="102400" x="4495800" y="5278438"/>
          <p14:tracePt t="102408" x="4440238" y="5270500"/>
          <p14:tracePt t="102416" x="4392613" y="5270500"/>
          <p14:tracePt t="102424" x="4337050" y="5262563"/>
          <p14:tracePt t="102432" x="4281488" y="5254625"/>
          <p14:tracePt t="102440" x="4233863" y="5254625"/>
          <p14:tracePt t="102448" x="4184650" y="5246688"/>
          <p14:tracePt t="102456" x="4129088" y="5246688"/>
          <p14:tracePt t="102464" x="4081463" y="5238750"/>
          <p14:tracePt t="102472" x="4025900" y="5238750"/>
          <p14:tracePt t="102480" x="3986213" y="5238750"/>
          <p14:tracePt t="102488" x="3930650" y="5230813"/>
          <p14:tracePt t="102497" x="3875088" y="5230813"/>
          <p14:tracePt t="102505" x="3810000" y="5230813"/>
          <p14:tracePt t="102513" x="3738563" y="5222875"/>
          <p14:tracePt t="102521" x="3667125" y="5222875"/>
          <p14:tracePt t="102528" x="3595688" y="5214938"/>
          <p14:tracePt t="102536" x="3524250" y="5214938"/>
          <p14:tracePt t="102545" x="3459163" y="5214938"/>
          <p14:tracePt t="102552" x="3403600" y="5207000"/>
          <p14:tracePt t="102560" x="3340100" y="5207000"/>
          <p14:tracePt t="102569" x="3300413" y="5207000"/>
          <p14:tracePt t="102576" x="3252788" y="5207000"/>
          <p14:tracePt t="102585" x="3228975" y="5207000"/>
          <p14:tracePt t="102593" x="3197225" y="5199063"/>
          <p14:tracePt t="102600" x="3181350" y="5199063"/>
          <p14:tracePt t="102608" x="3149600" y="5191125"/>
          <p14:tracePt t="102616" x="3141663" y="5183188"/>
          <p14:tracePt t="102624" x="3133725" y="5183188"/>
          <p14:tracePt t="102632" x="3125788" y="5175250"/>
          <p14:tracePt t="102664" x="3125788" y="5167313"/>
          <p14:tracePt t="102672" x="3125788" y="5159375"/>
          <p14:tracePt t="102680" x="3133725" y="5159375"/>
          <p14:tracePt t="102688" x="3141663" y="5151438"/>
          <p14:tracePt t="102696" x="3149600" y="5151438"/>
          <p14:tracePt t="102705" x="3173413" y="5143500"/>
          <p14:tracePt t="102713" x="3181350" y="5135563"/>
          <p14:tracePt t="102720" x="3189288" y="5135563"/>
          <p14:tracePt t="102728" x="3213100" y="5135563"/>
          <p14:tracePt t="102736" x="3228975" y="5127625"/>
          <p14:tracePt t="102744" x="3244850" y="5127625"/>
          <p14:tracePt t="102752" x="3260725" y="5127625"/>
          <p14:tracePt t="102760" x="3276600" y="5119688"/>
          <p14:tracePt t="102768" x="3292475" y="5119688"/>
          <p14:tracePt t="102776" x="3308350" y="5119688"/>
          <p14:tracePt t="102784" x="3332163" y="5119688"/>
          <p14:tracePt t="102792" x="3355975" y="5119688"/>
          <p14:tracePt t="102800" x="3379788" y="5119688"/>
          <p14:tracePt t="102808" x="3395663" y="5119688"/>
          <p14:tracePt t="102816" x="3419475" y="5119688"/>
          <p14:tracePt t="102824" x="3435350" y="5127625"/>
          <p14:tracePt t="102832" x="3451225" y="5127625"/>
          <p14:tracePt t="102840" x="3476625" y="5127625"/>
          <p14:tracePt t="102848" x="3500438" y="5135563"/>
          <p14:tracePt t="102856" x="3524250" y="5143500"/>
          <p14:tracePt t="102864" x="3540125" y="5151438"/>
          <p14:tracePt t="102872" x="3571875" y="5159375"/>
          <p14:tracePt t="102880" x="3595688" y="5167313"/>
          <p14:tracePt t="102888" x="3611563" y="5175250"/>
          <p14:tracePt t="102896" x="3627438" y="5175250"/>
          <p14:tracePt t="102904" x="3643313" y="5191125"/>
          <p14:tracePt t="102913" x="3667125" y="5199063"/>
          <p14:tracePt t="102920" x="3683000" y="5199063"/>
          <p14:tracePt t="102928" x="3698875" y="5207000"/>
          <p14:tracePt t="102936" x="3714750" y="5214938"/>
          <p14:tracePt t="102945" x="3738563" y="5230813"/>
          <p14:tracePt t="102952" x="3754438" y="5238750"/>
          <p14:tracePt t="102960" x="3778250" y="5246688"/>
          <p14:tracePt t="102968" x="3794125" y="5262563"/>
          <p14:tracePt t="102976" x="3825875" y="5278438"/>
          <p14:tracePt t="102985" x="3867150" y="5294313"/>
          <p14:tracePt t="102992" x="3906838" y="5310188"/>
          <p14:tracePt t="103000" x="3946525" y="5319713"/>
          <p14:tracePt t="103008" x="3994150" y="5335588"/>
          <p14:tracePt t="103016" x="4041775" y="5351463"/>
          <p14:tracePt t="103024" x="4097338" y="5367338"/>
          <p14:tracePt t="103032" x="4152900" y="5375275"/>
          <p14:tracePt t="103040" x="4192588" y="5375275"/>
          <p14:tracePt t="103048" x="4249738" y="5383213"/>
          <p14:tracePt t="103064" x="4337050" y="5383213"/>
          <p14:tracePt t="103072" x="4376738" y="5383213"/>
          <p14:tracePt t="103080" x="4424363" y="5383213"/>
          <p14:tracePt t="103088" x="4456113" y="5383213"/>
          <p14:tracePt t="103097" x="4487863" y="5383213"/>
          <p14:tracePt t="103104" x="4511675" y="5383213"/>
          <p14:tracePt t="103113" x="4543425" y="5383213"/>
          <p14:tracePt t="103120" x="4567238" y="5375275"/>
          <p14:tracePt t="103128" x="4592638" y="5375275"/>
          <p14:tracePt t="103136" x="4616450" y="5375275"/>
          <p14:tracePt t="103144" x="4640263" y="5359400"/>
          <p14:tracePt t="103152" x="4656138" y="5351463"/>
          <p14:tracePt t="103161" x="4664075" y="5351463"/>
          <p14:tracePt t="103168" x="4679950" y="5351463"/>
          <p14:tracePt t="103176" x="4695825" y="5343525"/>
          <p14:tracePt t="103184" x="4703763" y="5343525"/>
          <p14:tracePt t="103192" x="4711700" y="5335588"/>
          <p14:tracePt t="103200" x="4719638" y="5335588"/>
          <p14:tracePt t="103273" x="4727575" y="5335588"/>
          <p14:tracePt t="103280" x="4735513" y="5327650"/>
          <p14:tracePt t="103288" x="4743450" y="5327650"/>
          <p14:tracePt t="103296" x="4751388" y="5319713"/>
          <p14:tracePt t="103304" x="4759325" y="5302250"/>
          <p14:tracePt t="103313" x="4767263" y="5294313"/>
          <p14:tracePt t="103320" x="4775200" y="5278438"/>
          <p14:tracePt t="103329" x="4783138" y="5262563"/>
          <p14:tracePt t="103337" x="4791075" y="5246688"/>
          <p14:tracePt t="103345" x="4806950" y="5238750"/>
          <p14:tracePt t="103352" x="4806950" y="5222875"/>
          <p14:tracePt t="103360" x="4814888" y="5207000"/>
          <p14:tracePt t="103368" x="4830763" y="5191125"/>
          <p14:tracePt t="103377" x="4830763" y="5183188"/>
          <p14:tracePt t="103384" x="4830763" y="5167313"/>
          <p14:tracePt t="103392" x="4830763" y="5151438"/>
          <p14:tracePt t="103400" x="4846638" y="5135563"/>
          <p14:tracePt t="103408" x="4846638" y="5127625"/>
          <p14:tracePt t="103416" x="4846638" y="5103813"/>
          <p14:tracePt t="103425" x="4846638" y="5087938"/>
          <p14:tracePt t="103432" x="4846638" y="5080000"/>
          <p14:tracePt t="103440" x="4838700" y="5064125"/>
          <p14:tracePt t="103448" x="4838700" y="5040313"/>
          <p14:tracePt t="103456" x="4830763" y="5024438"/>
          <p14:tracePt t="103464" x="4822825" y="5016500"/>
          <p14:tracePt t="103472" x="4814888" y="5000625"/>
          <p14:tracePt t="103480" x="4799013" y="4984750"/>
          <p14:tracePt t="103497" x="4791075" y="4976813"/>
          <p14:tracePt t="103504" x="4783138" y="4967288"/>
          <p14:tracePt t="103513" x="4775200" y="4967288"/>
          <p14:tracePt t="103520" x="4759325" y="4959350"/>
          <p14:tracePt t="103528" x="4751388" y="4959350"/>
          <p14:tracePt t="103537" x="4743450" y="4951413"/>
          <p14:tracePt t="103544" x="4735513" y="4951413"/>
          <p14:tracePt t="103552" x="4727575" y="4951413"/>
          <p14:tracePt t="103560" x="4719638" y="4951413"/>
          <p14:tracePt t="103568" x="4703763" y="4951413"/>
          <p14:tracePt t="103576" x="4695825" y="4951413"/>
          <p14:tracePt t="103584" x="4695825" y="4943475"/>
          <p14:tracePt t="103592" x="4687888" y="4943475"/>
          <p14:tracePt t="103600" x="4679950" y="4943475"/>
          <p14:tracePt t="103625" x="4672013" y="4943475"/>
          <p14:tracePt t="103641" x="4656138" y="4943475"/>
          <p14:tracePt t="103664" x="4648200" y="4943475"/>
          <p14:tracePt t="103672" x="4640263" y="4943475"/>
          <p14:tracePt t="103680" x="4632325" y="4943475"/>
          <p14:tracePt t="103688" x="4624388" y="4943475"/>
          <p14:tracePt t="103696" x="4608513" y="4951413"/>
          <p14:tracePt t="103705" x="4600575" y="4967288"/>
          <p14:tracePt t="103713" x="4584700" y="4976813"/>
          <p14:tracePt t="103720" x="4576763" y="4984750"/>
          <p14:tracePt t="103736" x="4559300" y="5000625"/>
          <p14:tracePt t="103744" x="4551363" y="5016500"/>
          <p14:tracePt t="103752" x="4543425" y="5032375"/>
          <p14:tracePt t="103760" x="4527550" y="5048250"/>
          <p14:tracePt t="103768" x="4527550" y="5064125"/>
          <p14:tracePt t="103776" x="4519613" y="5072063"/>
          <p14:tracePt t="103784" x="4511675" y="5087938"/>
          <p14:tracePt t="103792" x="4511675" y="5103813"/>
          <p14:tracePt t="103800" x="4511675" y="5119688"/>
          <p14:tracePt t="103808" x="4511675" y="5127625"/>
          <p14:tracePt t="103817" x="4511675" y="5135563"/>
          <p14:tracePt t="103824" x="4511675" y="5159375"/>
          <p14:tracePt t="103832" x="4511675" y="5175250"/>
          <p14:tracePt t="103840" x="4511675" y="5191125"/>
          <p14:tracePt t="103849" x="4519613" y="5199063"/>
          <p14:tracePt t="103858" x="4519613" y="5214938"/>
          <p14:tracePt t="103872" x="4527550" y="5222875"/>
          <p14:tracePt t="103888" x="4527550" y="5230813"/>
          <p14:tracePt t="103905" x="4535488" y="5230813"/>
          <p14:tracePt t="104008" x="4543425" y="5230813"/>
          <p14:tracePt t="104016" x="4543425" y="5238750"/>
          <p14:tracePt t="105041" x="4551363" y="5246688"/>
          <p14:tracePt t="105065" x="4551363" y="5254625"/>
          <p14:tracePt t="105489" x="4559300" y="5254625"/>
          <p14:tracePt t="105496" x="4567238" y="5254625"/>
          <p14:tracePt t="105513" x="4576763" y="5254625"/>
          <p14:tracePt t="105689" x="4576763" y="5262563"/>
          <p14:tracePt t="105705" x="4576763" y="5270500"/>
          <p14:tracePt t="105712" x="4584700" y="5278438"/>
          <p14:tracePt t="105728" x="4584700" y="5286375"/>
          <p14:tracePt t="105744" x="4584700" y="5302250"/>
          <p14:tracePt t="105753" x="4600575" y="5310188"/>
          <p14:tracePt t="105760" x="4600575" y="5327650"/>
          <p14:tracePt t="105768" x="4608513" y="5343525"/>
          <p14:tracePt t="105776" x="4616450" y="5359400"/>
          <p14:tracePt t="105784" x="4624388" y="5375275"/>
          <p14:tracePt t="105792" x="4632325" y="5391150"/>
          <p14:tracePt t="105800" x="4632325" y="5414963"/>
          <p14:tracePt t="105809" x="4648200" y="5454650"/>
          <p14:tracePt t="105816" x="4656138" y="5478463"/>
          <p14:tracePt t="105824" x="4664075" y="5534025"/>
          <p14:tracePt t="105832" x="4679950" y="5573713"/>
          <p14:tracePt t="105840" x="4695825" y="5621338"/>
          <p14:tracePt t="105848" x="4711700" y="5670550"/>
          <p14:tracePt t="105856" x="4727575" y="5726113"/>
          <p14:tracePt t="105864" x="4735513" y="5781675"/>
          <p14:tracePt t="105872" x="4743450" y="5813425"/>
          <p14:tracePt t="105880" x="4743450" y="5861050"/>
          <p14:tracePt t="105889" x="4743450" y="5892800"/>
          <p14:tracePt t="105896" x="4751388" y="5924550"/>
          <p14:tracePt t="105904" x="4759325" y="5964238"/>
          <p14:tracePt t="105913" x="4759325" y="5995988"/>
          <p14:tracePt t="105920" x="4759325" y="6021388"/>
          <p14:tracePt t="105928" x="4759325" y="6045200"/>
          <p14:tracePt t="105936" x="4767263" y="6061075"/>
          <p14:tracePt t="105945" x="4767263" y="6084888"/>
          <p14:tracePt t="105952" x="4767263" y="6100763"/>
          <p14:tracePt t="105960" x="4767263" y="6116638"/>
          <p14:tracePt t="105968" x="4767263" y="6132513"/>
          <p14:tracePt t="105976" x="4767263" y="6148388"/>
          <p14:tracePt t="105984" x="4767263" y="6156325"/>
          <p14:tracePt t="106000" x="4767263" y="6172200"/>
          <p14:tracePt t="106016" x="4767263" y="6180138"/>
          <p14:tracePt t="106032" x="4767263" y="6188075"/>
          <p14:tracePt t="106041" x="4767263" y="6196013"/>
          <p14:tracePt t="106064" x="4759325" y="6203950"/>
          <p14:tracePt t="106113" x="4751388" y="6211888"/>
          <p14:tracePt t="106136" x="4743450" y="6211888"/>
          <p14:tracePt t="106160" x="4727575" y="6211888"/>
          <p14:tracePt t="106168" x="4727575" y="6219825"/>
          <p14:tracePt t="106176" x="4719638" y="6219825"/>
          <p14:tracePt t="106184" x="4703763" y="6227763"/>
          <p14:tracePt t="106200" x="4695825" y="6227763"/>
          <p14:tracePt t="106208" x="4687888" y="6227763"/>
          <p14:tracePt t="106216" x="4679950" y="6227763"/>
          <p14:tracePt t="106224" x="4672013" y="6227763"/>
          <p14:tracePt t="106232" x="4664075" y="6227763"/>
          <p14:tracePt t="106240" x="4656138" y="6227763"/>
          <p14:tracePt t="106248" x="4648200" y="6227763"/>
          <p14:tracePt t="106264" x="4640263" y="6227763"/>
          <p14:tracePt t="106272" x="4632325" y="6227763"/>
          <p14:tracePt t="106280" x="4624388" y="6227763"/>
          <p14:tracePt t="106288" x="4624388" y="6219825"/>
          <p14:tracePt t="106297" x="4608513" y="6211888"/>
          <p14:tracePt t="106313" x="4600575" y="6196013"/>
          <p14:tracePt t="106328" x="4600575" y="6188075"/>
          <p14:tracePt t="106336" x="4592638" y="6188075"/>
          <p14:tracePt t="106344" x="4592638" y="6180138"/>
          <p14:tracePt t="106352" x="4592638" y="6172200"/>
          <p14:tracePt t="106360" x="4592638" y="6164263"/>
          <p14:tracePt t="106368" x="4592638" y="6156325"/>
          <p14:tracePt t="106384" x="4600575" y="6148388"/>
          <p14:tracePt t="106392" x="4616450" y="6140450"/>
          <p14:tracePt t="106401" x="4624388" y="6132513"/>
          <p14:tracePt t="106408" x="4640263" y="6124575"/>
          <p14:tracePt t="106416" x="4656138" y="6116638"/>
          <p14:tracePt t="106425" x="4664075" y="6108700"/>
          <p14:tracePt t="106432" x="4687888" y="6092825"/>
          <p14:tracePt t="106440" x="4703763" y="6092825"/>
          <p14:tracePt t="106448" x="4719638" y="6084888"/>
          <p14:tracePt t="106456" x="4735513" y="6076950"/>
          <p14:tracePt t="106464" x="4751388" y="6076950"/>
          <p14:tracePt t="106473" x="4767263" y="6076950"/>
          <p14:tracePt t="106480" x="4775200" y="6076950"/>
          <p14:tracePt t="106488" x="4791075" y="6076950"/>
          <p14:tracePt t="106496" x="4799013" y="6076950"/>
          <p14:tracePt t="106504" x="4822825" y="6076950"/>
          <p14:tracePt t="106513" x="4830763" y="6076950"/>
          <p14:tracePt t="106529" x="4846638" y="6076950"/>
          <p14:tracePt t="106536" x="4846638" y="6084888"/>
          <p14:tracePt t="106545" x="4846638" y="6092825"/>
          <p14:tracePt t="106552" x="4854575" y="6100763"/>
          <p14:tracePt t="106560" x="4854575" y="6108700"/>
          <p14:tracePt t="106568" x="4854575" y="6116638"/>
          <p14:tracePt t="106576" x="4854575" y="6124575"/>
          <p14:tracePt t="106585" x="4854575" y="6132513"/>
          <p14:tracePt t="106592" x="4854575" y="6140450"/>
          <p14:tracePt t="106600" x="4854575" y="6148388"/>
          <p14:tracePt t="106608" x="4854575" y="6156325"/>
          <p14:tracePt t="106616" x="4846638" y="6172200"/>
          <p14:tracePt t="106624" x="4838700" y="6180138"/>
          <p14:tracePt t="106632" x="4830763" y="6188075"/>
          <p14:tracePt t="106640" x="4822825" y="6196013"/>
          <p14:tracePt t="106648" x="4799013" y="6203950"/>
          <p14:tracePt t="106656" x="4791075" y="6211888"/>
          <p14:tracePt t="106664" x="4775200" y="6219825"/>
          <p14:tracePt t="106672" x="4759325" y="6235700"/>
          <p14:tracePt t="106680" x="4743450" y="6235700"/>
          <p14:tracePt t="106688" x="4727575" y="6243638"/>
          <p14:tracePt t="106697" x="4703763" y="6251575"/>
          <p14:tracePt t="106705" x="4695825" y="6251575"/>
          <p14:tracePt t="106713" x="4679950" y="6259513"/>
          <p14:tracePt t="106720" x="4656138" y="6259513"/>
          <p14:tracePt t="106728" x="4648200" y="6259513"/>
          <p14:tracePt t="106736" x="4640263" y="6259513"/>
          <p14:tracePt t="106745" x="4632325" y="6259513"/>
          <p14:tracePt t="106753" x="4616450" y="6259513"/>
          <p14:tracePt t="106776" x="4608513" y="6259513"/>
          <p14:tracePt t="106793" x="4608513" y="6251575"/>
          <p14:tracePt t="106816" x="4608513" y="6243638"/>
          <p14:tracePt t="106832" x="4600575" y="6243638"/>
          <p14:tracePt t="106840" x="4592638" y="6235700"/>
          <p14:tracePt t="106848" x="4592638" y="6227763"/>
          <p14:tracePt t="106856" x="4592638" y="6219825"/>
          <p14:tracePt t="106872" x="4592638" y="6211888"/>
          <p14:tracePt t="106880" x="4592638" y="6203950"/>
          <p14:tracePt t="106888" x="4592638" y="6196013"/>
          <p14:tracePt t="106905" x="4592638" y="6188075"/>
          <p14:tracePt t="106928" x="4592638" y="6180138"/>
          <p14:tracePt t="106993" x="4600575" y="6180138"/>
          <p14:tracePt t="107016" x="4608513" y="6172200"/>
          <p14:tracePt t="107032" x="4624388" y="6172200"/>
          <p14:tracePt t="107048" x="4624388" y="6164263"/>
          <p14:tracePt t="107064" x="4632325" y="6164263"/>
          <p14:tracePt t="107096" x="4640263" y="6164263"/>
          <p14:tracePt t="107457" x="4648200" y="6164263"/>
          <p14:tracePt t="107473" x="4656138" y="6164263"/>
          <p14:tracePt t="107489" x="4664075" y="6164263"/>
          <p14:tracePt t="107496" x="4672013" y="6164263"/>
          <p14:tracePt t="107513" x="4679950" y="6164263"/>
          <p14:tracePt t="107545" x="4687888" y="6164263"/>
          <p14:tracePt t="107593" x="4687888" y="6172200"/>
          <p14:tracePt t="107608" x="4687888" y="6180138"/>
          <p14:tracePt t="107616" x="4672013" y="6180138"/>
          <p14:tracePt t="107624" x="4664075" y="6180138"/>
          <p14:tracePt t="107632" x="4656138" y="6180138"/>
          <p14:tracePt t="107640" x="4648200" y="6180138"/>
          <p14:tracePt t="107648" x="4632325" y="6180138"/>
          <p14:tracePt t="107656" x="4616450" y="6180138"/>
          <p14:tracePt t="107664" x="4608513" y="6180138"/>
          <p14:tracePt t="107673" x="4592638" y="6180138"/>
          <p14:tracePt t="107680" x="4567238" y="6180138"/>
          <p14:tracePt t="107689" x="4559300" y="6180138"/>
          <p14:tracePt t="107697" x="4551363" y="6180138"/>
          <p14:tracePt t="107705" x="4543425" y="6180138"/>
          <p14:tracePt t="107713" x="4527550" y="6180138"/>
          <p14:tracePt t="107728" x="4519613" y="6180138"/>
          <p14:tracePt t="107760" x="4511675" y="6180138"/>
          <p14:tracePt t="107801" x="4511675" y="6172200"/>
          <p14:tracePt t="107808" x="4511675" y="6164263"/>
          <p14:tracePt t="107824" x="4511675" y="6156325"/>
          <p14:tracePt t="107832" x="4511675" y="6148388"/>
          <p14:tracePt t="107840" x="4511675" y="6140450"/>
          <p14:tracePt t="107848" x="4511675" y="6124575"/>
          <p14:tracePt t="107856" x="4511675" y="6108700"/>
          <p14:tracePt t="107864" x="4511675" y="6100763"/>
          <p14:tracePt t="107872" x="4511675" y="6092825"/>
          <p14:tracePt t="107880" x="4511675" y="6076950"/>
          <p14:tracePt t="107888" x="4527550" y="6069013"/>
          <p14:tracePt t="107897" x="4535488" y="6061075"/>
          <p14:tracePt t="107904" x="4543425" y="6037263"/>
          <p14:tracePt t="107913" x="4551363" y="6037263"/>
          <p14:tracePt t="107920" x="4559300" y="6021388"/>
          <p14:tracePt t="107928" x="4567238" y="6021388"/>
          <p14:tracePt t="107936" x="4584700" y="6021388"/>
          <p14:tracePt t="107944" x="4592638" y="6013450"/>
          <p14:tracePt t="107960" x="4608513" y="6013450"/>
          <p14:tracePt t="107969" x="4616450" y="6013450"/>
          <p14:tracePt t="107976" x="4624388" y="6013450"/>
          <p14:tracePt t="107985" x="4632325" y="6013450"/>
          <p14:tracePt t="108000" x="4640263" y="6013450"/>
          <p14:tracePt t="108016" x="4648200" y="6013450"/>
          <p14:tracePt t="108025" x="4656138" y="6013450"/>
          <p14:tracePt t="108032" x="4664075" y="6029325"/>
          <p14:tracePt t="108040" x="4672013" y="6029325"/>
          <p14:tracePt t="108048" x="4672013" y="6045200"/>
          <p14:tracePt t="108056" x="4679950" y="6053138"/>
          <p14:tracePt t="108072" x="4679950" y="6061075"/>
          <p14:tracePt t="108080" x="4679950" y="6076950"/>
          <p14:tracePt t="108096" x="4679950" y="6084888"/>
          <p14:tracePt t="108104" x="4679950" y="6092825"/>
          <p14:tracePt t="108113" x="4679950" y="6100763"/>
          <p14:tracePt t="108120" x="4679950" y="6108700"/>
          <p14:tracePt t="108128" x="4679950" y="6116638"/>
          <p14:tracePt t="108144" x="4679950" y="6132513"/>
          <p14:tracePt t="108160" x="4679950" y="6140450"/>
          <p14:tracePt t="108168" x="4679950" y="6148388"/>
          <p14:tracePt t="108176" x="4679950" y="6156325"/>
          <p14:tracePt t="108185" x="4672013" y="6156325"/>
          <p14:tracePt t="108192" x="4672013" y="6164263"/>
          <p14:tracePt t="108200" x="4672013" y="6172200"/>
          <p14:tracePt t="108208" x="4664075" y="6172200"/>
          <p14:tracePt t="108513" x="4664075" y="6164263"/>
          <p14:tracePt t="108520" x="4664075" y="6148388"/>
          <p14:tracePt t="108529" x="4664075" y="6132513"/>
          <p14:tracePt t="108536" x="4664075" y="6116638"/>
          <p14:tracePt t="108545" x="4664075" y="6100763"/>
          <p14:tracePt t="108552" x="4664075" y="6084888"/>
          <p14:tracePt t="108560" x="4664075" y="6061075"/>
          <p14:tracePt t="108568" x="4664075" y="6037263"/>
          <p14:tracePt t="108576" x="4664075" y="6013450"/>
          <p14:tracePt t="108584" x="4664075" y="5988050"/>
          <p14:tracePt t="108592" x="4664075" y="5956300"/>
          <p14:tracePt t="108600" x="4664075" y="5924550"/>
          <p14:tracePt t="108608" x="4664075" y="5900738"/>
          <p14:tracePt t="108616" x="4664075" y="5868988"/>
          <p14:tracePt t="108624" x="4664075" y="5845175"/>
          <p14:tracePt t="108632" x="4664075" y="5813425"/>
          <p14:tracePt t="108640" x="4664075" y="5781675"/>
          <p14:tracePt t="108648" x="4664075" y="5757863"/>
          <p14:tracePt t="108656" x="4672013" y="5718175"/>
          <p14:tracePt t="108664" x="4672013" y="5686425"/>
          <p14:tracePt t="108672" x="4672013" y="5653088"/>
          <p14:tracePt t="108680" x="4672013" y="5621338"/>
          <p14:tracePt t="108688" x="4672013" y="5597525"/>
          <p14:tracePt t="108696" x="4672013" y="5573713"/>
          <p14:tracePt t="108705" x="4672013" y="5549900"/>
          <p14:tracePt t="108713" x="4672013" y="5526088"/>
          <p14:tracePt t="108720" x="4672013" y="5510213"/>
          <p14:tracePt t="108728" x="4672013" y="5494338"/>
          <p14:tracePt t="108736" x="4672013" y="5478463"/>
          <p14:tracePt t="108744" x="4679950" y="5462588"/>
          <p14:tracePt t="108752" x="4679950" y="5454650"/>
          <p14:tracePt t="108760" x="4679950" y="5446713"/>
          <p14:tracePt t="108768" x="4679950" y="5438775"/>
          <p14:tracePt t="108776" x="4679950" y="5430838"/>
          <p14:tracePt t="108784" x="4679950" y="5422900"/>
          <p14:tracePt t="108808" x="4679950" y="5414963"/>
          <p14:tracePt t="109113" x="4687888" y="5414963"/>
          <p14:tracePt t="109128" x="4695825" y="5414963"/>
          <p14:tracePt t="109136" x="4711700" y="5414963"/>
          <p14:tracePt t="109145" x="4719638" y="5407025"/>
          <p14:tracePt t="109152" x="4727575" y="5407025"/>
          <p14:tracePt t="109160" x="4751388" y="5399088"/>
          <p14:tracePt t="109168" x="4759325" y="5391150"/>
          <p14:tracePt t="109176" x="4767263" y="5391150"/>
          <p14:tracePt t="109184" x="4775200" y="5391150"/>
          <p14:tracePt t="109192" x="4775200" y="5383213"/>
          <p14:tracePt t="109200" x="4783138" y="5383213"/>
          <p14:tracePt t="109313" x="4775200" y="5391150"/>
          <p14:tracePt t="109320" x="4775200" y="5399088"/>
          <p14:tracePt t="109328" x="4767263" y="5399088"/>
          <p14:tracePt t="109336" x="4759325" y="5399088"/>
          <p14:tracePt t="109344" x="4751388" y="5407025"/>
          <p14:tracePt t="109360" x="4735513" y="5414963"/>
          <p14:tracePt t="109368" x="4711700" y="5422900"/>
          <p14:tracePt t="109376" x="4703763" y="5422900"/>
          <p14:tracePt t="109384" x="4679950" y="5430838"/>
          <p14:tracePt t="109392" x="4664075" y="5430838"/>
          <p14:tracePt t="109400" x="4632325" y="5438775"/>
          <p14:tracePt t="109408" x="4616450" y="5438775"/>
          <p14:tracePt t="109416" x="4592638" y="5438775"/>
          <p14:tracePt t="109424" x="4567238" y="5446713"/>
          <p14:tracePt t="109432" x="4543425" y="5446713"/>
          <p14:tracePt t="109440" x="4519613" y="5446713"/>
          <p14:tracePt t="109448" x="4503738" y="5446713"/>
          <p14:tracePt t="109456" x="4487863" y="5446713"/>
          <p14:tracePt t="109464" x="4471988" y="5446713"/>
          <p14:tracePt t="109472" x="4464050" y="5446713"/>
          <p14:tracePt t="109480" x="4448175" y="5446713"/>
          <p14:tracePt t="109488" x="4424363" y="5446713"/>
          <p14:tracePt t="109496" x="4424363" y="5438775"/>
          <p14:tracePt t="109504" x="4408488" y="5438775"/>
          <p14:tracePt t="109513" x="4400550" y="5430838"/>
          <p14:tracePt t="109520" x="4392613" y="5430838"/>
          <p14:tracePt t="109528" x="4376738" y="5414963"/>
          <p14:tracePt t="109545" x="4360863" y="5407025"/>
          <p14:tracePt t="109552" x="4360863" y="5399088"/>
          <p14:tracePt t="109560" x="4352925" y="5399088"/>
          <p14:tracePt t="109568" x="4352925" y="5391150"/>
          <p14:tracePt t="109576" x="4344988" y="5375275"/>
          <p14:tracePt t="109584" x="4337050" y="5359400"/>
          <p14:tracePt t="109592" x="4329113" y="5351463"/>
          <p14:tracePt t="109600" x="4329113" y="5335588"/>
          <p14:tracePt t="109608" x="4329113" y="5319713"/>
          <p14:tracePt t="109616" x="4329113" y="5302250"/>
          <p14:tracePt t="109624" x="4321175" y="5294313"/>
          <p14:tracePt t="109632" x="4321175" y="5270500"/>
          <p14:tracePt t="109640" x="4321175" y="5254625"/>
          <p14:tracePt t="109648" x="4313238" y="5246688"/>
          <p14:tracePt t="109656" x="4313238" y="5230813"/>
          <p14:tracePt t="109664" x="4313238" y="5207000"/>
          <p14:tracePt t="109672" x="4313238" y="5191125"/>
          <p14:tracePt t="109680" x="4313238" y="5159375"/>
          <p14:tracePt t="109688" x="4313238" y="5135563"/>
          <p14:tracePt t="109696" x="4313238" y="5111750"/>
          <p14:tracePt t="109704" x="4313238" y="5087938"/>
          <p14:tracePt t="109713" x="4313238" y="5064125"/>
          <p14:tracePt t="109720" x="4313238" y="5040313"/>
          <p14:tracePt t="109728" x="4313238" y="5024438"/>
          <p14:tracePt t="109736" x="4313238" y="4992688"/>
          <p14:tracePt t="109745" x="4329113" y="4967288"/>
          <p14:tracePt t="109752" x="4337050" y="4943475"/>
          <p14:tracePt t="109760" x="4337050" y="4927600"/>
          <p14:tracePt t="109768" x="4344988" y="4903788"/>
          <p14:tracePt t="109776" x="4352925" y="4887913"/>
          <p14:tracePt t="109784" x="4360863" y="4864100"/>
          <p14:tracePt t="109792" x="4360863" y="4840288"/>
          <p14:tracePt t="109800" x="4360863" y="4824413"/>
          <p14:tracePt t="109808" x="4376738" y="4808538"/>
          <p14:tracePt t="109816" x="4376738" y="4792663"/>
          <p14:tracePt t="109824" x="4392613" y="4776788"/>
          <p14:tracePt t="109832" x="4400550" y="4752975"/>
          <p14:tracePt t="109840" x="4408488" y="4737100"/>
          <p14:tracePt t="109848" x="4416425" y="4729163"/>
          <p14:tracePt t="109856" x="4424363" y="4713288"/>
          <p14:tracePt t="109864" x="4440238" y="4705350"/>
          <p14:tracePt t="109872" x="4440238" y="4697413"/>
          <p14:tracePt t="109880" x="4440238" y="4689475"/>
          <p14:tracePt t="109888" x="4448175" y="4689475"/>
          <p14:tracePt t="109896" x="4448175" y="4681538"/>
          <p14:tracePt t="109914" x="4471988" y="4673600"/>
          <p14:tracePt t="109920" x="4479925" y="4673600"/>
          <p14:tracePt t="109936" x="4487863" y="4665663"/>
          <p14:tracePt t="109945" x="4511675" y="4657725"/>
          <p14:tracePt t="109952" x="4519613" y="4657725"/>
          <p14:tracePt t="109960" x="4527550" y="4649788"/>
          <p14:tracePt t="109968" x="4551363" y="4641850"/>
          <p14:tracePt t="109976" x="4559300" y="4633913"/>
          <p14:tracePt t="109984" x="4567238" y="4633913"/>
          <p14:tracePt t="109992" x="4576763" y="4633913"/>
          <p14:tracePt t="110000" x="4584700" y="4616450"/>
          <p14:tracePt t="110008" x="4592638" y="4616450"/>
          <p14:tracePt t="110016" x="4600575" y="4616450"/>
          <p14:tracePt t="110024" x="4608513" y="4616450"/>
          <p14:tracePt t="110040" x="4616450" y="4616450"/>
          <p14:tracePt t="110056" x="4624388" y="4616450"/>
          <p14:tracePt t="110080" x="4632325" y="4616450"/>
          <p14:tracePt t="110088" x="4640263" y="4616450"/>
          <p14:tracePt t="110096" x="4648200" y="4616450"/>
          <p14:tracePt t="110104" x="4656138" y="4616450"/>
          <p14:tracePt t="110113" x="4664075" y="4624388"/>
          <p14:tracePt t="110120" x="4679950" y="4624388"/>
          <p14:tracePt t="110128" x="4679950" y="4633913"/>
          <p14:tracePt t="110136" x="4695825" y="4641850"/>
          <p14:tracePt t="110145" x="4703763" y="4649788"/>
          <p14:tracePt t="110152" x="4719638" y="4657725"/>
          <p14:tracePt t="110160" x="4727575" y="4665663"/>
          <p14:tracePt t="110168" x="4743450" y="4673600"/>
          <p14:tracePt t="110176" x="4759325" y="4681538"/>
          <p14:tracePt t="110184" x="4767263" y="4697413"/>
          <p14:tracePt t="110192" x="4775200" y="4705350"/>
          <p14:tracePt t="110201" x="4783138" y="4713288"/>
          <p14:tracePt t="110208" x="4791075" y="4729163"/>
          <p14:tracePt t="110216" x="4806950" y="4737100"/>
          <p14:tracePt t="110224" x="4806950" y="4752975"/>
          <p14:tracePt t="110232" x="4814888" y="4768850"/>
          <p14:tracePt t="110240" x="4822825" y="4768850"/>
          <p14:tracePt t="110248" x="4822825" y="4784725"/>
          <p14:tracePt t="110256" x="4830763" y="4792663"/>
          <p14:tracePt t="110264" x="4830763" y="4800600"/>
          <p14:tracePt t="110272" x="4838700" y="4824413"/>
          <p14:tracePt t="110280" x="4846638" y="4824413"/>
          <p14:tracePt t="110288" x="4846638" y="4840288"/>
          <p14:tracePt t="110296" x="4854575" y="4848225"/>
          <p14:tracePt t="110304" x="4854575" y="4856163"/>
          <p14:tracePt t="110313" x="4854575" y="4864100"/>
          <p14:tracePt t="110320" x="4862513" y="4872038"/>
          <p14:tracePt t="110328" x="4862513" y="4879975"/>
          <p14:tracePt t="110336" x="4870450" y="4887913"/>
          <p14:tracePt t="110344" x="4870450" y="4903788"/>
          <p14:tracePt t="110361" x="4870450" y="4911725"/>
          <p14:tracePt t="110368" x="4870450" y="4919663"/>
          <p14:tracePt t="110376" x="4878388" y="4927600"/>
          <p14:tracePt t="110384" x="4878388" y="4943475"/>
          <p14:tracePt t="110392" x="4878388" y="4951413"/>
          <p14:tracePt t="110400" x="4878388" y="4959350"/>
          <p14:tracePt t="110408" x="4886325" y="4976813"/>
          <p14:tracePt t="110416" x="4886325" y="4984750"/>
          <p14:tracePt t="110424" x="4886325" y="4992688"/>
          <p14:tracePt t="110432" x="4886325" y="5000625"/>
          <p14:tracePt t="110440" x="4886325" y="5016500"/>
          <p14:tracePt t="110448" x="4886325" y="5032375"/>
          <p14:tracePt t="110457" x="4886325" y="5048250"/>
          <p14:tracePt t="110464" x="4886325" y="5056188"/>
          <p14:tracePt t="110472" x="4886325" y="5072063"/>
          <p14:tracePt t="110480" x="4886325" y="5095875"/>
          <p14:tracePt t="110488" x="4878388" y="5111750"/>
          <p14:tracePt t="110496" x="4878388" y="5119688"/>
          <p14:tracePt t="110504" x="4878388" y="5127625"/>
          <p14:tracePt t="110513" x="4878388" y="5151438"/>
          <p14:tracePt t="110520" x="4870450" y="5159375"/>
          <p14:tracePt t="110528" x="4862513" y="5159375"/>
          <p14:tracePt t="110536" x="4862513" y="5175250"/>
          <p14:tracePt t="110544" x="4854575" y="5175250"/>
          <p14:tracePt t="110552" x="4846638" y="5191125"/>
          <p14:tracePt t="110568" x="4830763" y="5199063"/>
          <p14:tracePt t="110576" x="4822825" y="5207000"/>
          <p14:tracePt t="110584" x="4799013" y="5214938"/>
          <p14:tracePt t="110593" x="4791075" y="5222875"/>
          <p14:tracePt t="110600" x="4759325" y="5230813"/>
          <p14:tracePt t="110608" x="4743450" y="5238750"/>
          <p14:tracePt t="110616" x="4727575" y="5246688"/>
          <p14:tracePt t="110624" x="4703763" y="5246688"/>
          <p14:tracePt t="110632" x="4679950" y="5254625"/>
          <p14:tracePt t="110640" x="4664075" y="5254625"/>
          <p14:tracePt t="110648" x="4648200" y="5254625"/>
          <p14:tracePt t="110656" x="4624388" y="5254625"/>
          <p14:tracePt t="110664" x="4600575" y="5254625"/>
          <p14:tracePt t="110672" x="4576763" y="5254625"/>
          <p14:tracePt t="110680" x="4551363" y="5254625"/>
          <p14:tracePt t="110688" x="4535488" y="5254625"/>
          <p14:tracePt t="110696" x="4527550" y="5246688"/>
          <p14:tracePt t="110704" x="4511675" y="5238750"/>
          <p14:tracePt t="110713" x="4503738" y="5238750"/>
          <p14:tracePt t="110720" x="4487863" y="5230813"/>
          <p14:tracePt t="110728" x="4471988" y="5222875"/>
          <p14:tracePt t="110736" x="4471988" y="5214938"/>
          <p14:tracePt t="110744" x="4456113" y="5207000"/>
          <p14:tracePt t="110752" x="4448175" y="5191125"/>
          <p14:tracePt t="110760" x="4440238" y="5183188"/>
          <p14:tracePt t="110768" x="4424363" y="5167313"/>
          <p14:tracePt t="110776" x="4416425" y="5143500"/>
          <p14:tracePt t="110784" x="4408488" y="5127625"/>
          <p14:tracePt t="110792" x="4400550" y="5111750"/>
          <p14:tracePt t="110800" x="4392613" y="5095875"/>
          <p14:tracePt t="110808" x="4376738" y="5080000"/>
          <p14:tracePt t="110816" x="4376738" y="5056188"/>
          <p14:tracePt t="110824" x="4376738" y="5040313"/>
          <p14:tracePt t="110832" x="4368800" y="5024438"/>
          <p14:tracePt t="110840" x="4360863" y="5008563"/>
          <p14:tracePt t="110848" x="4360863" y="4992688"/>
          <p14:tracePt t="110856" x="4352925" y="4976813"/>
          <p14:tracePt t="110864" x="4352925" y="4951413"/>
          <p14:tracePt t="110872" x="4352925" y="4927600"/>
          <p14:tracePt t="110880" x="4352925" y="4919663"/>
          <p14:tracePt t="110888" x="4352925" y="4903788"/>
          <p14:tracePt t="110896" x="4352925" y="4887913"/>
          <p14:tracePt t="110904" x="4352925" y="4879975"/>
          <p14:tracePt t="110913" x="4352925" y="4864100"/>
          <p14:tracePt t="110920" x="4352925" y="4848225"/>
          <p14:tracePt t="110928" x="4360863" y="4840288"/>
          <p14:tracePt t="110936" x="4360863" y="4832350"/>
          <p14:tracePt t="110944" x="4368800" y="4824413"/>
          <p14:tracePt t="110952" x="4376738" y="4816475"/>
          <p14:tracePt t="110963" x="4376738" y="4800600"/>
          <p14:tracePt t="110968" x="4392613" y="4792663"/>
          <p14:tracePt t="110976" x="4400550" y="4784725"/>
          <p14:tracePt t="110984" x="4408488" y="4776788"/>
          <p14:tracePt t="110992" x="4416425" y="4776788"/>
          <p14:tracePt t="111000" x="4432300" y="4760913"/>
          <p14:tracePt t="111008" x="4440238" y="4760913"/>
          <p14:tracePt t="111016" x="4448175" y="4760913"/>
          <p14:tracePt t="111024" x="4464050" y="4752975"/>
          <p14:tracePt t="111032" x="4471988" y="4745038"/>
          <p14:tracePt t="111048" x="4479925" y="4745038"/>
          <p14:tracePt t="111056" x="4487863" y="4745038"/>
          <p14:tracePt t="111097" x="4495800" y="4745038"/>
          <p14:tracePt t="111120" x="4503738" y="4745038"/>
          <p14:tracePt t="111136" x="4519613" y="4745038"/>
          <p14:tracePt t="111144" x="4535488" y="4760913"/>
          <p14:tracePt t="111152" x="4543425" y="4760913"/>
          <p14:tracePt t="111160" x="4567238" y="4784725"/>
          <p14:tracePt t="111168" x="4584700" y="4792663"/>
          <p14:tracePt t="111176" x="4600575" y="4808538"/>
          <p14:tracePt t="111184" x="4616450" y="4824413"/>
          <p14:tracePt t="111192" x="4624388" y="4832350"/>
          <p14:tracePt t="111200" x="4632325" y="4848225"/>
          <p14:tracePt t="111208" x="4640263" y="4864100"/>
          <p14:tracePt t="111216" x="4648200" y="4872038"/>
          <p14:tracePt t="111224" x="4656138" y="4887913"/>
          <p14:tracePt t="111232" x="4656138" y="4903788"/>
          <p14:tracePt t="111240" x="4664075" y="4911725"/>
          <p14:tracePt t="111248" x="4672013" y="4927600"/>
          <p14:tracePt t="111256" x="4679950" y="4951413"/>
          <p14:tracePt t="111264" x="4687888" y="4976813"/>
          <p14:tracePt t="111272" x="4695825" y="4984750"/>
          <p14:tracePt t="111280" x="4695825" y="5008563"/>
          <p14:tracePt t="111288" x="4711700" y="5024438"/>
          <p14:tracePt t="111296" x="4711700" y="5048250"/>
          <p14:tracePt t="111304" x="4719638" y="5072063"/>
          <p14:tracePt t="111313" x="4719638" y="5087938"/>
          <p14:tracePt t="111320" x="4727575" y="5103813"/>
          <p14:tracePt t="111328" x="4735513" y="5119688"/>
          <p14:tracePt t="111336" x="4735513" y="5127625"/>
          <p14:tracePt t="111344" x="4743450" y="5151438"/>
          <p14:tracePt t="111352" x="4743450" y="5159375"/>
          <p14:tracePt t="111360" x="4743450" y="5167313"/>
          <p14:tracePt t="111368" x="4743450" y="5175250"/>
          <p14:tracePt t="111392" x="4743450" y="5183188"/>
          <p14:tracePt t="111400" x="4751388" y="5183188"/>
          <p14:tracePt t="111408" x="4751388" y="5191125"/>
          <p14:tracePt t="111424" x="4751388" y="5199063"/>
          <p14:tracePt t="111448" x="4751388" y="5207000"/>
          <p14:tracePt t="111480" x="4751388" y="5214938"/>
          <p14:tracePt t="111504" x="4751388" y="5222875"/>
          <p14:tracePt t="111512" x="4743450" y="5222875"/>
          <p14:tracePt t="111520" x="4743450" y="5230813"/>
          <p14:tracePt t="111536" x="4735513" y="5230813"/>
          <p14:tracePt t="111544" x="4735513" y="5238750"/>
          <p14:tracePt t="111552" x="4727575" y="5238750"/>
          <p14:tracePt t="111568" x="4719638" y="5246688"/>
          <p14:tracePt t="111576" x="4711700" y="5254625"/>
          <p14:tracePt t="111600" x="4695825" y="5254625"/>
          <p14:tracePt t="111616" x="4679950" y="5262563"/>
          <p14:tracePt t="111624" x="4672013" y="5262563"/>
          <p14:tracePt t="111640" x="4656138" y="5262563"/>
          <p14:tracePt t="111648" x="4648200" y="5262563"/>
          <p14:tracePt t="111656" x="4640263" y="5262563"/>
          <p14:tracePt t="111664" x="4632325" y="5262563"/>
          <p14:tracePt t="111672" x="4616450" y="5262563"/>
          <p14:tracePt t="111680" x="4616450" y="5270500"/>
          <p14:tracePt t="111688" x="4608513" y="5270500"/>
          <p14:tracePt t="111696" x="4600575" y="5270500"/>
          <p14:tracePt t="111704" x="4592638" y="5270500"/>
          <p14:tracePt t="111713" x="4584700" y="5270500"/>
          <p14:tracePt t="111720" x="4576763" y="5270500"/>
          <p14:tracePt t="111728" x="4567238" y="5270500"/>
          <p14:tracePt t="111736" x="4559300" y="5262563"/>
          <p14:tracePt t="111744" x="4551363" y="5254625"/>
          <p14:tracePt t="111752" x="4543425" y="5238750"/>
          <p14:tracePt t="111768" x="4535488" y="5222875"/>
          <p14:tracePt t="111776" x="4519613" y="5207000"/>
          <p14:tracePt t="111784" x="4519613" y="5183188"/>
          <p14:tracePt t="111792" x="4503738" y="5175250"/>
          <p14:tracePt t="111800" x="4495800" y="5151438"/>
          <p14:tracePt t="111808" x="4487863" y="5135563"/>
          <p14:tracePt t="111816" x="4479925" y="5103813"/>
          <p14:tracePt t="111824" x="4471988" y="5080000"/>
          <p14:tracePt t="111832" x="4471988" y="5056188"/>
          <p14:tracePt t="111840" x="4464050" y="5032375"/>
          <p14:tracePt t="111848" x="4464050" y="5016500"/>
          <p14:tracePt t="111856" x="4464050" y="5000625"/>
          <p14:tracePt t="111864" x="4464050" y="4984750"/>
          <p14:tracePt t="111872" x="4464050" y="4967288"/>
          <p14:tracePt t="111880" x="4464050" y="4943475"/>
          <p14:tracePt t="111888" x="4471988" y="4935538"/>
          <p14:tracePt t="111896" x="4479925" y="4927600"/>
          <p14:tracePt t="111904" x="4487863" y="4911725"/>
          <p14:tracePt t="111913" x="4495800" y="4911725"/>
          <p14:tracePt t="111920" x="4503738" y="4903788"/>
          <p14:tracePt t="111928" x="4511675" y="4895850"/>
          <p14:tracePt t="111936" x="4519613" y="4895850"/>
          <p14:tracePt t="111952" x="4535488" y="4895850"/>
          <p14:tracePt t="111960" x="4543425" y="4887913"/>
          <p14:tracePt t="111968" x="4551363" y="4887913"/>
          <p14:tracePt t="111976" x="4559300" y="4887913"/>
          <p14:tracePt t="111992" x="4567238" y="4887913"/>
          <p14:tracePt t="112000" x="4576763" y="4887913"/>
          <p14:tracePt t="112008" x="4584700" y="4887913"/>
          <p14:tracePt t="112016" x="4592638" y="4887913"/>
          <p14:tracePt t="112024" x="4608513" y="4887913"/>
          <p14:tracePt t="112032" x="4624388" y="4895850"/>
          <p14:tracePt t="112040" x="4632325" y="4895850"/>
          <p14:tracePt t="112048" x="4648200" y="4903788"/>
          <p14:tracePt t="112056" x="4656138" y="4911725"/>
          <p14:tracePt t="112064" x="4672013" y="4927600"/>
          <p14:tracePt t="112081" x="4687888" y="4935538"/>
          <p14:tracePt t="112088" x="4695825" y="4951413"/>
          <p14:tracePt t="112096" x="4703763" y="4967288"/>
          <p14:tracePt t="112104" x="4703763" y="4984750"/>
          <p14:tracePt t="112113" x="4719638" y="5008563"/>
          <p14:tracePt t="112120" x="4727575" y="5024438"/>
          <p14:tracePt t="112129" x="4727575" y="5040313"/>
          <p14:tracePt t="112137" x="4735513" y="5048250"/>
          <p14:tracePt t="112144" x="4743450" y="5072063"/>
          <p14:tracePt t="112152" x="4751388" y="5087938"/>
          <p14:tracePt t="112160" x="4751388" y="5103813"/>
          <p14:tracePt t="112168" x="4759325" y="5119688"/>
          <p14:tracePt t="112176" x="4767263" y="5127625"/>
          <p14:tracePt t="112185" x="4767263" y="5143500"/>
          <p14:tracePt t="112192" x="4767263" y="5159375"/>
          <p14:tracePt t="112200" x="4767263" y="5167313"/>
          <p14:tracePt t="112208" x="4767263" y="5175250"/>
          <p14:tracePt t="112225" x="4767263" y="5183188"/>
          <p14:tracePt t="112345" x="4775200" y="5183188"/>
          <p14:tracePt t="112352" x="4783138" y="5183188"/>
          <p14:tracePt t="112368" x="4791075" y="5183188"/>
          <p14:tracePt t="112376" x="4799013" y="5183188"/>
          <p14:tracePt t="112384" x="4806950" y="5183188"/>
          <p14:tracePt t="112392" x="4814888" y="5183188"/>
          <p14:tracePt t="112408" x="4830763" y="5183188"/>
          <p14:tracePt t="112472" x="4838700" y="5183188"/>
          <p14:tracePt t="112505" x="4846638" y="5183188"/>
          <p14:tracePt t="112513" x="4854575" y="5183188"/>
          <p14:tracePt t="112520" x="4854575" y="5175250"/>
          <p14:tracePt t="112536" x="4862513" y="5167313"/>
          <p14:tracePt t="112552" x="4870450" y="5167313"/>
          <p14:tracePt t="112577" x="4886325" y="5167313"/>
          <p14:tracePt t="112592" x="4894263" y="5167313"/>
          <p14:tracePt t="112600" x="4910138" y="5167313"/>
          <p14:tracePt t="112609" x="4926013" y="5159375"/>
          <p14:tracePt t="112616" x="4943475" y="5159375"/>
          <p14:tracePt t="112624" x="4967288" y="5159375"/>
          <p14:tracePt t="112632" x="4991100" y="5159375"/>
          <p14:tracePt t="112640" x="5022850" y="5159375"/>
          <p14:tracePt t="112648" x="5062538" y="5159375"/>
          <p14:tracePt t="112656" x="5102225" y="5159375"/>
          <p14:tracePt t="112664" x="5141913" y="5159375"/>
          <p14:tracePt t="112672" x="5181600" y="5159375"/>
          <p14:tracePt t="112680" x="5229225" y="5159375"/>
          <p14:tracePt t="112688" x="5260975" y="5159375"/>
          <p14:tracePt t="112696" x="5318125" y="5159375"/>
          <p14:tracePt t="112704" x="5349875" y="5151438"/>
          <p14:tracePt t="112713" x="5397500" y="5143500"/>
          <p14:tracePt t="112720" x="5429250" y="5143500"/>
          <p14:tracePt t="112728" x="5461000" y="5143500"/>
          <p14:tracePt t="112736" x="5516563" y="5135563"/>
          <p14:tracePt t="112744" x="5548313" y="5135563"/>
          <p14:tracePt t="112752" x="5588000" y="5135563"/>
          <p14:tracePt t="112760" x="5619750" y="5135563"/>
          <p14:tracePt t="112768" x="5659438" y="5135563"/>
          <p14:tracePt t="112776" x="5692775" y="5135563"/>
          <p14:tracePt t="112784" x="5716588" y="5135563"/>
          <p14:tracePt t="112792" x="5740400" y="5135563"/>
          <p14:tracePt t="112800" x="5756275" y="5135563"/>
          <p14:tracePt t="112808" x="5772150" y="5135563"/>
          <p14:tracePt t="112816" x="5788025" y="5135563"/>
          <p14:tracePt t="112825" x="5803900" y="5135563"/>
          <p14:tracePt t="112832" x="5811838" y="5135563"/>
          <p14:tracePt t="112848" x="5819775" y="5135563"/>
          <p14:tracePt t="113672" x="5827713" y="5135563"/>
          <p14:tracePt t="113696" x="5835650" y="5135563"/>
          <p14:tracePt t="113713" x="5835650" y="5143500"/>
          <p14:tracePt t="113728" x="5843588" y="5151438"/>
          <p14:tracePt t="113760" x="5851525" y="5167313"/>
          <p14:tracePt t="113768" x="5859463" y="5167313"/>
          <p14:tracePt t="113784" x="5859463" y="5175250"/>
          <p14:tracePt t="113792" x="5867400" y="5175250"/>
          <p14:tracePt t="113800" x="5867400" y="5183188"/>
          <p14:tracePt t="113808" x="5875338" y="5183188"/>
          <p14:tracePt t="113832" x="5883275" y="5183188"/>
          <p14:tracePt t="114976" x="5891213" y="5183188"/>
          <p14:tracePt t="114984" x="5899150" y="5191125"/>
          <p14:tracePt t="114992" x="5907088" y="5191125"/>
          <p14:tracePt t="115000" x="5922963" y="5191125"/>
          <p14:tracePt t="115008" x="5938838" y="5207000"/>
          <p14:tracePt t="115016" x="5970588" y="5207000"/>
          <p14:tracePt t="115024" x="6002338" y="5214938"/>
          <p14:tracePt t="115032" x="6034088" y="5222875"/>
          <p14:tracePt t="115040" x="6091238" y="5222875"/>
          <p14:tracePt t="115048" x="6146800" y="5230813"/>
          <p14:tracePt t="115056" x="6226175" y="5238750"/>
          <p14:tracePt t="115064" x="6305550" y="5238750"/>
          <p14:tracePt t="115072" x="6376988" y="5238750"/>
          <p14:tracePt t="115080" x="6489700" y="5238750"/>
          <p14:tracePt t="115088" x="6569075" y="5246688"/>
          <p14:tracePt t="115097" x="6680200" y="5246688"/>
          <p14:tracePt t="115104" x="6777038" y="5246688"/>
          <p14:tracePt t="115113" x="6872288" y="5246688"/>
          <p14:tracePt t="115120" x="6959600" y="5246688"/>
          <p14:tracePt t="115128" x="7038975" y="5246688"/>
          <p14:tracePt t="115136" x="7126288" y="5238750"/>
          <p14:tracePt t="115144" x="7199313" y="5238750"/>
          <p14:tracePt t="115152" x="7262813" y="5230813"/>
          <p14:tracePt t="115160" x="7318375" y="5230813"/>
          <p14:tracePt t="115169" x="7358063" y="5230813"/>
          <p14:tracePt t="115176" x="7405688" y="5230813"/>
          <p14:tracePt t="115184" x="7429500" y="5230813"/>
          <p14:tracePt t="115192" x="7445375" y="5230813"/>
          <p14:tracePt t="115200" x="7453313" y="5230813"/>
          <p14:tracePt t="115592" x="7445375" y="5230813"/>
          <p14:tracePt t="115608" x="7437438" y="5230813"/>
          <p14:tracePt t="115616" x="7429500" y="5230813"/>
          <p14:tracePt t="116041" x="7421563" y="5238750"/>
          <p14:tracePt t="116153" x="7413625" y="5238750"/>
          <p14:tracePt t="116161" x="7397750" y="5238750"/>
          <p14:tracePt t="116168" x="7381875" y="5238750"/>
          <p14:tracePt t="116176" x="7342188" y="5238750"/>
          <p14:tracePt t="116185" x="7278688" y="5238750"/>
          <p14:tracePt t="116192" x="7183438" y="5238750"/>
          <p14:tracePt t="116200" x="7086600" y="5238750"/>
          <p14:tracePt t="116208" x="6967538" y="5222875"/>
          <p14:tracePt t="116217" x="6864350" y="5199063"/>
          <p14:tracePt t="116224" x="6735763" y="5159375"/>
          <p14:tracePt t="116233" x="6600825" y="5119688"/>
          <p14:tracePt t="116240" x="6450013" y="5080000"/>
          <p14:tracePt t="116249" x="6234113" y="5032375"/>
          <p14:tracePt t="116256" x="6083300" y="4976813"/>
          <p14:tracePt t="116264" x="5883275" y="4911725"/>
          <p14:tracePt t="116272" x="5708650" y="4848225"/>
          <p14:tracePt t="116280" x="5461000" y="4768850"/>
          <p14:tracePt t="116288" x="5189538" y="4713288"/>
          <p14:tracePt t="116297" x="4943475" y="4689475"/>
          <p14:tracePt t="116304" x="4727575" y="4689475"/>
          <p14:tracePt t="116312" x="4440238" y="4768850"/>
          <p14:tracePt t="116320" x="4176713" y="4792663"/>
          <p14:tracePt t="116329" x="3906838" y="4760913"/>
          <p14:tracePt t="116336" x="3859213" y="4752975"/>
          <p14:tracePt t="116521" x="3859213" y="4800600"/>
          <p14:tracePt t="116528" x="3859213" y="4816475"/>
          <p14:tracePt t="116536" x="3859213" y="4832350"/>
          <p14:tracePt t="116544" x="3859213" y="4856163"/>
          <p14:tracePt t="116552" x="3859213" y="4879975"/>
          <p14:tracePt t="116560" x="3859213" y="4911725"/>
          <p14:tracePt t="116568" x="3851275" y="4935538"/>
          <p14:tracePt t="116576" x="3843338" y="4951413"/>
          <p14:tracePt t="116584" x="3833813" y="4959350"/>
          <p14:tracePt t="116592" x="3817938" y="4967288"/>
          <p14:tracePt t="116600" x="3802063" y="4967288"/>
          <p14:tracePt t="116608" x="3778250" y="4976813"/>
          <p14:tracePt t="116616" x="3754438" y="4976813"/>
          <p14:tracePt t="116624" x="3730625" y="4976813"/>
          <p14:tracePt t="116632" x="3714750" y="4976813"/>
          <p14:tracePt t="116640" x="3698875" y="4984750"/>
          <p14:tracePt t="116648" x="3683000" y="4992688"/>
          <p14:tracePt t="116657" x="3675063" y="4992688"/>
          <p14:tracePt t="116664" x="3659188" y="4992688"/>
          <p14:tracePt t="116672" x="3651250" y="4992688"/>
          <p14:tracePt t="116680" x="3643313" y="4992688"/>
          <p14:tracePt t="116696" x="3635375" y="4992688"/>
          <p14:tracePt t="116704" x="3619500" y="4992688"/>
          <p14:tracePt t="116720" x="3603625" y="4992688"/>
          <p14:tracePt t="116728" x="3595688" y="4992688"/>
          <p14:tracePt t="116736" x="3595688" y="4984750"/>
          <p14:tracePt t="116744" x="3579813" y="4984750"/>
          <p14:tracePt t="116752" x="3571875" y="4984750"/>
          <p14:tracePt t="116760" x="3563938" y="4984750"/>
          <p14:tracePt t="116768" x="3556000" y="4984750"/>
          <p14:tracePt t="116776" x="3548063" y="4984750"/>
          <p14:tracePt t="116784" x="3540125" y="4984750"/>
          <p14:tracePt t="116792" x="3532188" y="4976813"/>
          <p14:tracePt t="116800" x="3516313" y="4976813"/>
          <p14:tracePt t="116808" x="3500438" y="4976813"/>
          <p14:tracePt t="116816" x="3476625" y="4976813"/>
          <p14:tracePt t="116824" x="3459163" y="4984750"/>
          <p14:tracePt t="116832" x="3435350" y="4992688"/>
          <p14:tracePt t="116840" x="3411538" y="5000625"/>
          <p14:tracePt t="116848" x="3379788" y="5008563"/>
          <p14:tracePt t="116856" x="3363913" y="5016500"/>
          <p14:tracePt t="116864" x="3348038" y="5024438"/>
          <p14:tracePt t="116872" x="3340100" y="5032375"/>
          <p14:tracePt t="116880" x="3332163" y="5032375"/>
          <p14:tracePt t="116888" x="3324225" y="5032375"/>
          <p14:tracePt t="116896" x="3324225" y="5040313"/>
          <p14:tracePt t="116977" x="3316288" y="5040313"/>
          <p14:tracePt t="116992" x="3300413" y="5040313"/>
          <p14:tracePt t="117000" x="3292475" y="5040313"/>
          <p14:tracePt t="117008" x="3284538" y="5040313"/>
          <p14:tracePt t="117017" x="3276600" y="5040313"/>
          <p14:tracePt t="117033" x="3260725" y="5048250"/>
          <p14:tracePt t="117048" x="3252788" y="5048250"/>
          <p14:tracePt t="117064" x="3244850" y="5048250"/>
          <p14:tracePt t="117144" x="3236913" y="5040313"/>
          <p14:tracePt t="117168" x="3236913" y="5032375"/>
          <p14:tracePt t="117184" x="3228975" y="5032375"/>
          <p14:tracePt t="117192" x="3228975" y="5024438"/>
          <p14:tracePt t="117200" x="3228975" y="5016500"/>
          <p14:tracePt t="117224" x="3228975" y="5008563"/>
          <p14:tracePt t="117232" x="3221038" y="5008563"/>
          <p14:tracePt t="117248" x="3221038" y="5000625"/>
          <p14:tracePt t="117256" x="3213100" y="4992688"/>
          <p14:tracePt t="117264" x="3213100" y="4984750"/>
          <p14:tracePt t="117272" x="3205163" y="4984750"/>
          <p14:tracePt t="117280" x="3197225" y="4984750"/>
          <p14:tracePt t="117288" x="3189288" y="4967288"/>
          <p14:tracePt t="117296" x="3181350" y="4967288"/>
          <p14:tracePt t="117304" x="3173413" y="4959350"/>
          <p14:tracePt t="117313" x="3165475" y="4951413"/>
          <p14:tracePt t="117320" x="3157538" y="4951413"/>
          <p14:tracePt t="117329" x="3149600" y="4943475"/>
          <p14:tracePt t="117336" x="3141663" y="4943475"/>
          <p14:tracePt t="117352" x="3133725" y="4935538"/>
          <p14:tracePt t="117361" x="3125788" y="4935538"/>
          <p14:tracePt t="117376" x="3125788" y="4927600"/>
          <p14:tracePt t="117400" x="3117850" y="4927600"/>
          <p14:tracePt t="117448" x="3100388" y="4927600"/>
          <p14:tracePt t="117464" x="3092450" y="4927600"/>
          <p14:tracePt t="117472" x="3084513" y="4927600"/>
          <p14:tracePt t="117480" x="3068638" y="4927600"/>
          <p14:tracePt t="117488" x="3052763" y="4927600"/>
          <p14:tracePt t="117496" x="3028950" y="4927600"/>
          <p14:tracePt t="117504" x="2997200" y="4919663"/>
          <p14:tracePt t="117512" x="2965450" y="4911725"/>
          <p14:tracePt t="117520" x="2917825" y="4903788"/>
          <p14:tracePt t="117529" x="2878138" y="4895850"/>
          <p14:tracePt t="117536" x="2822575" y="4887913"/>
          <p14:tracePt t="117544" x="2759075" y="4887913"/>
          <p14:tracePt t="117552" x="2701925" y="4879975"/>
          <p14:tracePt t="117560" x="2638425" y="4872038"/>
          <p14:tracePt t="117568" x="2574925" y="4864100"/>
          <p14:tracePt t="117576" x="2519363" y="4856163"/>
          <p14:tracePt t="117584" x="2439988" y="4848225"/>
          <p14:tracePt t="117592" x="2384425" y="4848225"/>
          <p14:tracePt t="117600" x="2319338" y="4840288"/>
          <p14:tracePt t="117608" x="2255838" y="4832350"/>
          <p14:tracePt t="117616" x="2200275" y="4832350"/>
          <p14:tracePt t="117624" x="2152650" y="4824413"/>
          <p14:tracePt t="117632" x="2081213" y="4816475"/>
          <p14:tracePt t="117640" x="2033588" y="4816475"/>
          <p14:tracePt t="117648" x="1984375" y="4808538"/>
          <p14:tracePt t="117656" x="1952625" y="4800600"/>
          <p14:tracePt t="117664" x="1920875" y="4800600"/>
          <p14:tracePt t="117672" x="1881188" y="4800600"/>
          <p14:tracePt t="117680" x="1849438" y="4800600"/>
          <p14:tracePt t="117689" x="1833563" y="4800600"/>
          <p14:tracePt t="117696" x="1817688" y="4800600"/>
          <p14:tracePt t="117704" x="1809750" y="4800600"/>
          <p14:tracePt t="117712" x="1793875" y="4800600"/>
          <p14:tracePt t="117896" x="1793875" y="4808538"/>
          <p14:tracePt t="117904" x="1793875" y="4824413"/>
          <p14:tracePt t="117912" x="1793875" y="4848225"/>
          <p14:tracePt t="117920" x="1801813" y="4872038"/>
          <p14:tracePt t="117928" x="1801813" y="4903788"/>
          <p14:tracePt t="117936" x="1809750" y="4943475"/>
          <p14:tracePt t="117945" x="1817688" y="4976813"/>
          <p14:tracePt t="117952" x="1825625" y="5008563"/>
          <p14:tracePt t="117960" x="1833563" y="5056188"/>
          <p14:tracePt t="117968" x="1841500" y="5103813"/>
          <p14:tracePt t="117976" x="1841500" y="5135563"/>
          <p14:tracePt t="117984" x="1849438" y="5159375"/>
          <p14:tracePt t="117992" x="1857375" y="5183188"/>
          <p14:tracePt t="118000" x="1865313" y="5214938"/>
          <p14:tracePt t="118008" x="1873250" y="5238750"/>
          <p14:tracePt t="118016" x="1873250" y="5254625"/>
          <p14:tracePt t="118024" x="1881188" y="5254625"/>
          <p14:tracePt t="118032" x="1881188" y="5270500"/>
          <p14:tracePt t="118048" x="1889125" y="5270500"/>
          <p14:tracePt t="118104" x="1897063" y="5270500"/>
          <p14:tracePt t="118152" x="1905000" y="5270500"/>
          <p14:tracePt t="118169" x="1912938" y="5270500"/>
          <p14:tracePt t="118184" x="1920875" y="5262563"/>
          <p14:tracePt t="118192" x="1928813" y="5262563"/>
          <p14:tracePt t="118200" x="1936750" y="5262563"/>
          <p14:tracePt t="118208" x="1944688" y="5262563"/>
          <p14:tracePt t="118216" x="1952625" y="5262563"/>
          <p14:tracePt t="118224" x="1976438" y="5262563"/>
          <p14:tracePt t="118232" x="2000250" y="5262563"/>
          <p14:tracePt t="118240" x="2033588" y="5262563"/>
          <p14:tracePt t="118248" x="2065338" y="5262563"/>
          <p14:tracePt t="118256" x="2112963" y="5262563"/>
          <p14:tracePt t="118264" x="2168525" y="5262563"/>
          <p14:tracePt t="118272" x="2216150" y="5262563"/>
          <p14:tracePt t="118280" x="2287588" y="5270500"/>
          <p14:tracePt t="118288" x="2351088" y="5278438"/>
          <p14:tracePt t="118296" x="2424113" y="5286375"/>
          <p14:tracePt t="118304" x="2487613" y="5302250"/>
          <p14:tracePt t="118312" x="2566988" y="5310188"/>
          <p14:tracePt t="118320" x="2638425" y="5319713"/>
          <p14:tracePt t="118329" x="2709863" y="5335588"/>
          <p14:tracePt t="118336" x="2774950" y="5351463"/>
          <p14:tracePt t="118344" x="2822575" y="5367338"/>
          <p14:tracePt t="118352" x="2878138" y="5383213"/>
          <p14:tracePt t="118361" x="2917825" y="5399088"/>
          <p14:tracePt t="118368" x="2973388" y="5414963"/>
          <p14:tracePt t="118376" x="3013075" y="5430838"/>
          <p14:tracePt t="118384" x="3060700" y="5430838"/>
          <p14:tracePt t="118392" x="3092450" y="5446713"/>
          <p14:tracePt t="118400" x="3109913" y="5454650"/>
          <p14:tracePt t="118408" x="3133725" y="5462588"/>
          <p14:tracePt t="118417" x="3141663" y="5462588"/>
          <p14:tracePt t="118488" x="3141663" y="5454650"/>
          <p14:tracePt t="118496" x="3141663" y="5446713"/>
          <p14:tracePt t="118504" x="3141663" y="5430838"/>
          <p14:tracePt t="118512" x="3141663" y="5422900"/>
          <p14:tracePt t="118520" x="3141663" y="5414963"/>
          <p14:tracePt t="118528" x="3141663" y="5399088"/>
          <p14:tracePt t="118536" x="3141663" y="5383213"/>
          <p14:tracePt t="118544" x="3157538" y="5351463"/>
          <p14:tracePt t="118552" x="3157538" y="5335588"/>
          <p14:tracePt t="118560" x="3173413" y="5310188"/>
          <p14:tracePt t="118568" x="3173413" y="5286375"/>
          <p14:tracePt t="118576" x="3181350" y="5262563"/>
          <p14:tracePt t="118584" x="3189288" y="5238750"/>
          <p14:tracePt t="118592" x="3197225" y="5222875"/>
          <p14:tracePt t="118600" x="3197225" y="5199063"/>
          <p14:tracePt t="118608" x="3197225" y="5183188"/>
          <p14:tracePt t="118616" x="3197225" y="5159375"/>
          <p14:tracePt t="118624" x="3205163" y="5151438"/>
          <p14:tracePt t="118632" x="3205163" y="5135563"/>
          <p14:tracePt t="118640" x="3205163" y="5127625"/>
          <p14:tracePt t="118648" x="3205163" y="5111750"/>
          <p14:tracePt t="118656" x="3205163" y="5103813"/>
          <p14:tracePt t="118664" x="3205163" y="5095875"/>
          <p14:tracePt t="118672" x="3205163" y="5087938"/>
          <p14:tracePt t="118680" x="3205163" y="5080000"/>
          <p14:tracePt t="118688" x="3205163" y="5072063"/>
          <p14:tracePt t="118704" x="3205163" y="5064125"/>
          <p14:tracePt t="118713" x="3205163" y="5056188"/>
          <p14:tracePt t="118721" x="3205163" y="5048250"/>
          <p14:tracePt t="119393" x="3197225" y="5048250"/>
          <p14:tracePt t="119408" x="3181350" y="5048250"/>
          <p14:tracePt t="119432" x="3189288" y="5048250"/>
          <p14:tracePt t="119440" x="3213100" y="5048250"/>
          <p14:tracePt t="119448" x="3260725" y="5048250"/>
          <p14:tracePt t="119456" x="3348038" y="5056188"/>
          <p14:tracePt t="119464" x="3443288" y="5072063"/>
          <p14:tracePt t="119472" x="3571875" y="5111750"/>
          <p14:tracePt t="119480" x="3746500" y="5167313"/>
          <p14:tracePt t="119488" x="3970338" y="5262563"/>
          <p14:tracePt t="119496" x="4184650" y="5327650"/>
          <p14:tracePt t="119504" x="4384675" y="5391150"/>
          <p14:tracePt t="119512" x="4624388" y="5454650"/>
          <p14:tracePt t="119520" x="4878388" y="5526088"/>
          <p14:tracePt t="119529" x="5094288" y="5589588"/>
          <p14:tracePt t="119536" x="5334000" y="5653088"/>
          <p14:tracePt t="119544" x="5572125" y="5702300"/>
          <p14:tracePt t="119552" x="5788025" y="5765800"/>
          <p14:tracePt t="119560" x="6002338" y="5821363"/>
          <p14:tracePt t="119568" x="6194425" y="5884863"/>
          <p14:tracePt t="119576" x="6410325" y="5932488"/>
          <p14:tracePt t="119584" x="6616700" y="5956300"/>
          <p14:tracePt t="119592" x="6800850" y="5980113"/>
          <p14:tracePt t="119600" x="6975475" y="5980113"/>
          <p14:tracePt t="119608" x="7086600" y="5980113"/>
          <p14:tracePt t="119616" x="7199313" y="5980113"/>
          <p14:tracePt t="119624" x="7278688" y="5980113"/>
          <p14:tracePt t="119632" x="7366000" y="5972175"/>
          <p14:tracePt t="119640" x="7429500" y="5964238"/>
          <p14:tracePt t="119648" x="7461250" y="5964238"/>
          <p14:tracePt t="119656" x="7493000" y="5948363"/>
          <p14:tracePt t="119664" x="7510463" y="5932488"/>
          <p14:tracePt t="119672" x="7526338" y="5908675"/>
          <p14:tracePt t="119680" x="7526338" y="5900738"/>
          <p14:tracePt t="119688" x="7526338" y="5884863"/>
          <p14:tracePt t="119696" x="7526338" y="5861050"/>
          <p14:tracePt t="119704" x="7526338" y="5845175"/>
          <p14:tracePt t="119712" x="7510463" y="5821363"/>
          <p14:tracePt t="119720" x="7502525" y="5805488"/>
          <p14:tracePt t="119729" x="7485063" y="5781675"/>
          <p14:tracePt t="119736" x="7477125" y="5773738"/>
          <p14:tracePt t="119744" x="7469188" y="5749925"/>
          <p14:tracePt t="119752" x="7461250" y="5734050"/>
          <p14:tracePt t="119760" x="7445375" y="5718175"/>
          <p14:tracePt t="119768" x="7437438" y="5702300"/>
          <p14:tracePt t="119776" x="7421563" y="5686425"/>
          <p14:tracePt t="119784" x="7405688" y="5662613"/>
          <p14:tracePt t="119792" x="7389813" y="5653088"/>
          <p14:tracePt t="119800" x="7358063" y="5637213"/>
          <p14:tracePt t="119808" x="7318375" y="5621338"/>
          <p14:tracePt t="119816" x="7286625" y="5605463"/>
          <p14:tracePt t="119824" x="7231063" y="5597525"/>
          <p14:tracePt t="119832" x="7183438" y="5581650"/>
          <p14:tracePt t="119840" x="7135813" y="5581650"/>
          <p14:tracePt t="119848" x="7086600" y="5573713"/>
          <p14:tracePt t="119856" x="7031038" y="5573713"/>
          <p14:tracePt t="119864" x="6991350" y="5573713"/>
          <p14:tracePt t="119872" x="6943725" y="5573713"/>
          <p14:tracePt t="119880" x="6911975" y="5573713"/>
          <p14:tracePt t="119897" x="6848475" y="5565775"/>
          <p14:tracePt t="119905" x="6824663" y="5565775"/>
          <p14:tracePt t="119913" x="6800850" y="5565775"/>
          <p14:tracePt t="119920" x="6769100" y="5565775"/>
          <p14:tracePt t="119929" x="6735763" y="5565775"/>
          <p14:tracePt t="119936" x="6711950" y="5565775"/>
          <p14:tracePt t="119944" x="6680200" y="5565775"/>
          <p14:tracePt t="119952" x="6640513" y="5565775"/>
          <p14:tracePt t="119960" x="6608763" y="5565775"/>
          <p14:tracePt t="119968" x="6577013" y="5565775"/>
          <p14:tracePt t="119976" x="6553200" y="5565775"/>
          <p14:tracePt t="119984" x="6537325" y="5565775"/>
          <p14:tracePt t="119992" x="6521450" y="5565775"/>
          <p14:tracePt t="120000" x="6513513" y="5565775"/>
          <p14:tracePt t="120008" x="6505575" y="5565775"/>
          <p14:tracePt t="120025" x="6497638" y="5557838"/>
          <p14:tracePt t="120040" x="6489700" y="5549900"/>
          <p14:tracePt t="120056" x="6489700" y="5541963"/>
          <p14:tracePt t="120064" x="6481763" y="5541963"/>
          <p14:tracePt t="120072" x="6481763" y="5526088"/>
          <p14:tracePt t="120080" x="6473825" y="5518150"/>
          <p14:tracePt t="120088" x="6465888" y="5510213"/>
          <p14:tracePt t="120096" x="6457950" y="5494338"/>
          <p14:tracePt t="120104" x="6442075" y="5486400"/>
          <p14:tracePt t="120112" x="6434138" y="5470525"/>
          <p14:tracePt t="120120" x="6426200" y="5454650"/>
          <p14:tracePt t="120129" x="6410325" y="5430838"/>
          <p14:tracePt t="120136" x="6392863" y="5414963"/>
          <p14:tracePt t="120144" x="6369050" y="5391150"/>
          <p14:tracePt t="120152" x="6361113" y="5375275"/>
          <p14:tracePt t="120160" x="6337300" y="5359400"/>
          <p14:tracePt t="120168" x="6321425" y="5335588"/>
          <p14:tracePt t="120176" x="6305550" y="5310188"/>
          <p14:tracePt t="120185" x="6289675" y="5294313"/>
          <p14:tracePt t="120192" x="6273800" y="5278438"/>
          <p14:tracePt t="120200" x="6257925" y="5262563"/>
          <p14:tracePt t="120208" x="6234113" y="5246688"/>
          <p14:tracePt t="120216" x="6226175" y="5230813"/>
          <p14:tracePt t="120224" x="6202363" y="5207000"/>
          <p14:tracePt t="120232" x="6186488" y="5191125"/>
          <p14:tracePt t="120240" x="6170613" y="5175250"/>
          <p14:tracePt t="120248" x="6154738" y="5167313"/>
          <p14:tracePt t="120256" x="6138863" y="5151438"/>
          <p14:tracePt t="120264" x="6130925" y="5143500"/>
          <p14:tracePt t="120272" x="6122988" y="5135563"/>
          <p14:tracePt t="120280" x="6107113" y="5135563"/>
          <p14:tracePt t="120288" x="6107113" y="5127625"/>
          <p14:tracePt t="120296" x="6099175" y="5127625"/>
          <p14:tracePt t="120313" x="6099175" y="5119688"/>
          <p14:tracePt t="120329" x="6099175" y="5103813"/>
          <p14:tracePt t="120344" x="6099175" y="5095875"/>
          <p14:tracePt t="120352" x="6099175" y="5087938"/>
          <p14:tracePt t="120360" x="6099175" y="5080000"/>
          <p14:tracePt t="120376" x="6099175" y="5072063"/>
          <p14:tracePt t="120392" x="6099175" y="5064125"/>
          <p14:tracePt t="120416" x="6099175" y="5056188"/>
          <p14:tracePt t="120424" x="6107113" y="5056188"/>
          <p14:tracePt t="120432" x="6115050" y="5048250"/>
          <p14:tracePt t="120448" x="6130925" y="5048250"/>
          <p14:tracePt t="120456" x="6146800" y="5048250"/>
          <p14:tracePt t="120464" x="6162675" y="5032375"/>
          <p14:tracePt t="120472" x="6178550" y="5024438"/>
          <p14:tracePt t="120480" x="6210300" y="5024438"/>
          <p14:tracePt t="120488" x="6265863" y="5024438"/>
          <p14:tracePt t="120496" x="6321425" y="5016500"/>
          <p14:tracePt t="120504" x="6392863" y="5016500"/>
          <p14:tracePt t="120513" x="6481763" y="5016500"/>
          <p14:tracePt t="120520" x="6577013" y="5016500"/>
          <p14:tracePt t="120529" x="6656388" y="5016500"/>
          <p14:tracePt t="120536" x="6751638" y="5016500"/>
          <p14:tracePt t="120544" x="6840538" y="5016500"/>
          <p14:tracePt t="120552" x="6919913" y="5016500"/>
          <p14:tracePt t="120560" x="6999288" y="5016500"/>
          <p14:tracePt t="120568" x="7078663" y="5016500"/>
          <p14:tracePt t="120576" x="7135813" y="5016500"/>
          <p14:tracePt t="120584" x="7183438" y="5016500"/>
          <p14:tracePt t="120592" x="7215188" y="5016500"/>
          <p14:tracePt t="120600" x="7239000" y="5016500"/>
          <p14:tracePt t="120608" x="7254875" y="5016500"/>
          <p14:tracePt t="120760" x="7254875" y="5032375"/>
          <p14:tracePt t="120768" x="7262813" y="5056188"/>
          <p14:tracePt t="120776" x="7270750" y="5080000"/>
          <p14:tracePt t="120784" x="7278688" y="5111750"/>
          <p14:tracePt t="120792" x="7286625" y="5135563"/>
          <p14:tracePt t="120800" x="7294563" y="5159375"/>
          <p14:tracePt t="120808" x="7310438" y="5183188"/>
          <p14:tracePt t="120816" x="7310438" y="5199063"/>
          <p14:tracePt t="120824" x="7318375" y="5214938"/>
          <p14:tracePt t="120832" x="7326313" y="5230813"/>
          <p14:tracePt t="120840" x="7334250" y="5246688"/>
          <p14:tracePt t="120848" x="7334250" y="5254625"/>
          <p14:tracePt t="120856" x="7334250" y="5262563"/>
          <p14:tracePt t="120864" x="7334250" y="5270500"/>
          <p14:tracePt t="120872" x="7334250" y="5286375"/>
          <p14:tracePt t="120880" x="7334250" y="5294313"/>
          <p14:tracePt t="120896" x="7334250" y="5302250"/>
          <p14:tracePt t="120904" x="7334250" y="5310188"/>
          <p14:tracePt t="120912" x="7318375" y="5310188"/>
          <p14:tracePt t="120920" x="7310438" y="5319713"/>
          <p14:tracePt t="120929" x="7286625" y="5327650"/>
          <p14:tracePt t="120937" x="7270750" y="5327650"/>
          <p14:tracePt t="120944" x="7215188" y="5327650"/>
          <p14:tracePt t="120952" x="7159625" y="5327650"/>
          <p14:tracePt t="120960" x="7078663" y="5327650"/>
          <p14:tracePt t="120968" x="6991350" y="5327650"/>
          <p14:tracePt t="120976" x="6904038" y="5327650"/>
          <p14:tracePt t="120985" x="6808788" y="5327650"/>
          <p14:tracePt t="120992" x="6696075" y="5327650"/>
          <p14:tracePt t="121000" x="6584950" y="5319713"/>
          <p14:tracePt t="121008" x="6473825" y="5319713"/>
          <p14:tracePt t="121016" x="6353175" y="5319713"/>
          <p14:tracePt t="121024" x="6226175" y="5319713"/>
          <p14:tracePt t="121032" x="6122988" y="5319713"/>
          <p14:tracePt t="121040" x="6010275" y="5319713"/>
          <p14:tracePt t="121048" x="5915025" y="5319713"/>
          <p14:tracePt t="121056" x="5819775" y="5319713"/>
          <p14:tracePt t="121064" x="5724525" y="5310188"/>
          <p14:tracePt t="121072" x="5635625" y="5310188"/>
          <p14:tracePt t="121080" x="5548313" y="5302250"/>
          <p14:tracePt t="121088" x="5468938" y="5294313"/>
          <p14:tracePt t="121097" x="5389563" y="5286375"/>
          <p14:tracePt t="121104" x="5300663" y="5278438"/>
          <p14:tracePt t="121113" x="5245100" y="5270500"/>
          <p14:tracePt t="121120" x="5197475" y="5262563"/>
          <p14:tracePt t="121129" x="5149850" y="5262563"/>
          <p14:tracePt t="121136" x="5110163" y="5254625"/>
          <p14:tracePt t="121144" x="5062538" y="5246688"/>
          <p14:tracePt t="121152" x="5038725" y="5246688"/>
          <p14:tracePt t="121160" x="5014913" y="5238750"/>
          <p14:tracePt t="121168" x="4991100" y="5238750"/>
          <p14:tracePt t="121176" x="4975225" y="5238750"/>
          <p14:tracePt t="121184" x="4959350" y="5238750"/>
          <p14:tracePt t="121192" x="4951413" y="5238750"/>
          <p14:tracePt t="121200" x="4943475" y="5238750"/>
          <p14:tracePt t="121208" x="4933950" y="5238750"/>
          <p14:tracePt t="121224" x="4918075" y="5238750"/>
          <p14:tracePt t="121233" x="4918075" y="5230813"/>
          <p14:tracePt t="121240" x="4910138" y="5230813"/>
          <p14:tracePt t="121248" x="4902200" y="5222875"/>
          <p14:tracePt t="121256" x="4886325" y="5222875"/>
          <p14:tracePt t="121264" x="4870450" y="5214938"/>
          <p14:tracePt t="121272" x="4854575" y="5207000"/>
          <p14:tracePt t="121280" x="4838700" y="5199063"/>
          <p14:tracePt t="121288" x="4822825" y="5199063"/>
          <p14:tracePt t="121296" x="4806950" y="5199063"/>
          <p14:tracePt t="121304" x="4799013" y="5183188"/>
          <p14:tracePt t="121312" x="4783138" y="5183188"/>
          <p14:tracePt t="121320" x="4767263" y="5183188"/>
          <p14:tracePt t="121328" x="4767263" y="5175250"/>
          <p14:tracePt t="121336" x="4759325" y="5167313"/>
          <p14:tracePt t="121352" x="4759325" y="5159375"/>
          <p14:tracePt t="121360" x="4743450" y="5159375"/>
          <p14:tracePt t="121376" x="4743450" y="5151438"/>
          <p14:tracePt t="121392" x="4743450" y="5143500"/>
          <p14:tracePt t="121408" x="4743450" y="5135563"/>
          <p14:tracePt t="121432" x="4743450" y="5127625"/>
          <p14:tracePt t="121448" x="4743450" y="5119688"/>
          <p14:tracePt t="121472" x="4743450" y="5111750"/>
          <p14:tracePt t="121488" x="4751388" y="5111750"/>
          <p14:tracePt t="121512" x="4759325" y="5103813"/>
          <p14:tracePt t="121536" x="4767263" y="5103813"/>
          <p14:tracePt t="121569" x="4775200" y="5103813"/>
          <p14:tracePt t="121592" x="4791075" y="5103813"/>
          <p14:tracePt t="121608" x="4799013" y="5095875"/>
          <p14:tracePt t="121624" x="4806950" y="5095875"/>
          <p14:tracePt t="121640" x="4814888" y="5095875"/>
          <p14:tracePt t="121648" x="4814888" y="5087938"/>
          <p14:tracePt t="121672" x="4822825" y="5087938"/>
          <p14:tracePt t="121688" x="4830763" y="5087938"/>
          <p14:tracePt t="121696" x="4838700" y="5087938"/>
          <p14:tracePt t="121712" x="4846638" y="5087938"/>
          <p14:tracePt t="121729" x="4862513" y="5087938"/>
          <p14:tracePt t="121744" x="4870450" y="5087938"/>
          <p14:tracePt t="121760" x="4878388" y="5087938"/>
          <p14:tracePt t="121768" x="4894263" y="5087938"/>
          <p14:tracePt t="121776" x="4894263" y="5080000"/>
          <p14:tracePt t="121784" x="4910138" y="5080000"/>
          <p14:tracePt t="121792" x="4918075" y="5080000"/>
          <p14:tracePt t="121800" x="4926013" y="5080000"/>
          <p14:tracePt t="121808" x="4933950" y="5080000"/>
          <p14:tracePt t="121816" x="4951413" y="5080000"/>
          <p14:tracePt t="121824" x="4967288" y="5080000"/>
          <p14:tracePt t="121832" x="4975225" y="5080000"/>
          <p14:tracePt t="121840" x="4991100" y="5080000"/>
          <p14:tracePt t="121848" x="4999038" y="5080000"/>
          <p14:tracePt t="121856" x="5022850" y="5080000"/>
          <p14:tracePt t="121864" x="5038725" y="5072063"/>
          <p14:tracePt t="121872" x="5054600" y="5072063"/>
          <p14:tracePt t="121880" x="5070475" y="5072063"/>
          <p14:tracePt t="121888" x="5086350" y="5072063"/>
          <p14:tracePt t="121896" x="5102225" y="5072063"/>
          <p14:tracePt t="121913" x="5149850" y="5072063"/>
          <p14:tracePt t="121920" x="5173663" y="5072063"/>
          <p14:tracePt t="121929" x="5189538" y="5072063"/>
          <p14:tracePt t="121936" x="5229225" y="5072063"/>
          <p14:tracePt t="121944" x="5245100" y="5072063"/>
          <p14:tracePt t="121952" x="5276850" y="5072063"/>
          <p14:tracePt t="121960" x="5300663" y="5072063"/>
          <p14:tracePt t="121969" x="5334000" y="5080000"/>
          <p14:tracePt t="121976" x="5365750" y="5080000"/>
          <p14:tracePt t="121984" x="5397500" y="5080000"/>
          <p14:tracePt t="121992" x="5429250" y="5080000"/>
          <p14:tracePt t="122000" x="5476875" y="5080000"/>
          <p14:tracePt t="122008" x="5516563" y="5080000"/>
          <p14:tracePt t="122016" x="5548313" y="5080000"/>
          <p14:tracePt t="122024" x="5595938" y="5080000"/>
          <p14:tracePt t="122032" x="5635625" y="5080000"/>
          <p14:tracePt t="122040" x="5684838" y="5080000"/>
          <p14:tracePt t="122048" x="5724525" y="5080000"/>
          <p14:tracePt t="122056" x="5764213" y="5080000"/>
          <p14:tracePt t="122064" x="5811838" y="5080000"/>
          <p14:tracePt t="122072" x="5843588" y="5080000"/>
          <p14:tracePt t="122080" x="5875338" y="5080000"/>
          <p14:tracePt t="122088" x="5907088" y="5080000"/>
          <p14:tracePt t="122096" x="5938838" y="5080000"/>
          <p14:tracePt t="122104" x="5978525" y="5080000"/>
          <p14:tracePt t="122113" x="6010275" y="5080000"/>
          <p14:tracePt t="122120" x="6034088" y="5080000"/>
          <p14:tracePt t="122129" x="6059488" y="5080000"/>
          <p14:tracePt t="122136" x="6075363" y="5080000"/>
          <p14:tracePt t="122144" x="6091238" y="5087938"/>
          <p14:tracePt t="122152" x="6099175" y="5087938"/>
          <p14:tracePt t="122160" x="6107113" y="5087938"/>
          <p14:tracePt t="122489" x="6099175" y="5095875"/>
          <p14:tracePt t="122496" x="6083300" y="5095875"/>
          <p14:tracePt t="122504" x="6059488" y="5103813"/>
          <p14:tracePt t="122512" x="6043613" y="5103813"/>
          <p14:tracePt t="122520" x="6018213" y="5103813"/>
          <p14:tracePt t="122529" x="5994400" y="5103813"/>
          <p14:tracePt t="122536" x="5970588" y="5103813"/>
          <p14:tracePt t="122544" x="5938838" y="5103813"/>
          <p14:tracePt t="122552" x="5915025" y="5103813"/>
          <p14:tracePt t="122560" x="5899150" y="5103813"/>
          <p14:tracePt t="122568" x="5875338" y="5111750"/>
          <p14:tracePt t="122576" x="5859463" y="5111750"/>
          <p14:tracePt t="122584" x="5851525" y="5111750"/>
          <p14:tracePt t="122592" x="5843588" y="5111750"/>
          <p14:tracePt t="122664" x="5851525" y="5111750"/>
          <p14:tracePt t="122792" x="5835650" y="5111750"/>
          <p14:tracePt t="122800" x="5827713" y="5111750"/>
          <p14:tracePt t="122808" x="5819775" y="5111750"/>
          <p14:tracePt t="122816" x="5811838" y="5119688"/>
          <p14:tracePt t="122824" x="5803900" y="5127625"/>
          <p14:tracePt t="122832" x="5780088" y="5127625"/>
          <p14:tracePt t="122840" x="5772150" y="5143500"/>
          <p14:tracePt t="122848" x="5756275" y="5143500"/>
          <p14:tracePt t="122856" x="5740400" y="5151438"/>
          <p14:tracePt t="122864" x="5716588" y="5151438"/>
          <p14:tracePt t="122873" x="5700713" y="5151438"/>
          <p14:tracePt t="122880" x="5651500" y="5151438"/>
          <p14:tracePt t="122889" x="5619750" y="5151438"/>
          <p14:tracePt t="122896" x="5588000" y="5151438"/>
          <p14:tracePt t="122904" x="5556250" y="5151438"/>
          <p14:tracePt t="122920" x="5468938" y="5151438"/>
          <p14:tracePt t="122929" x="5437188" y="5135563"/>
          <p14:tracePt t="122936" x="5397500" y="5127625"/>
          <p14:tracePt t="122944" x="5381625" y="5119688"/>
          <p14:tracePt t="122952" x="5357813" y="5103813"/>
          <p14:tracePt t="122960" x="5341938" y="5095875"/>
          <p14:tracePt t="122968" x="5318125" y="5080000"/>
          <p14:tracePt t="122976" x="5310188" y="5072063"/>
          <p14:tracePt t="122984" x="5300663" y="5072063"/>
          <p14:tracePt t="122992" x="5292725" y="5064125"/>
          <p14:tracePt t="123000" x="5292725" y="5056188"/>
          <p14:tracePt t="123008" x="5292725" y="5048250"/>
          <p14:tracePt t="123016" x="5292725" y="5040313"/>
          <p14:tracePt t="123024" x="5284788" y="5040313"/>
          <p14:tracePt t="123032" x="5284788" y="5024438"/>
          <p14:tracePt t="123040" x="5284788" y="5008563"/>
          <p14:tracePt t="123048" x="5284788" y="4992688"/>
          <p14:tracePt t="123056" x="5284788" y="4976813"/>
          <p14:tracePt t="123064" x="5284788" y="4959350"/>
          <p14:tracePt t="123072" x="5284788" y="4935538"/>
          <p14:tracePt t="123080" x="5292725" y="4919663"/>
          <p14:tracePt t="123088" x="5292725" y="4903788"/>
          <p14:tracePt t="123096" x="5292725" y="4879975"/>
          <p14:tracePt t="123104" x="5300663" y="4872038"/>
          <p14:tracePt t="123112" x="5310188" y="4864100"/>
          <p14:tracePt t="123120" x="5310188" y="4848225"/>
          <p14:tracePt t="123129" x="5318125" y="4840288"/>
          <p14:tracePt t="123136" x="5326063" y="4840288"/>
          <p14:tracePt t="123144" x="5334000" y="4832350"/>
          <p14:tracePt t="123152" x="5341938" y="4832350"/>
          <p14:tracePt t="123160" x="5357813" y="4816475"/>
          <p14:tracePt t="123168" x="5365750" y="4816475"/>
          <p14:tracePt t="123176" x="5373688" y="4816475"/>
          <p14:tracePt t="123184" x="5381625" y="4816475"/>
          <p14:tracePt t="123192" x="5405438" y="4808538"/>
          <p14:tracePt t="123200" x="5421313" y="4800600"/>
          <p14:tracePt t="123208" x="5437188" y="4800600"/>
          <p14:tracePt t="123216" x="5453063" y="4800600"/>
          <p14:tracePt t="123224" x="5484813" y="4800600"/>
          <p14:tracePt t="123232" x="5516563" y="4800600"/>
          <p14:tracePt t="123240" x="5556250" y="4808538"/>
          <p14:tracePt t="123248" x="5603875" y="4824413"/>
          <p14:tracePt t="123256" x="5635625" y="4848225"/>
          <p14:tracePt t="123264" x="5692775" y="4872038"/>
          <p14:tracePt t="123272" x="5748338" y="4895850"/>
          <p14:tracePt t="123280" x="5795963" y="4911725"/>
          <p14:tracePt t="123288" x="5843588" y="4935538"/>
          <p14:tracePt t="123295" x="5891213" y="4959350"/>
          <p14:tracePt t="123304" x="5907088" y="4976813"/>
          <p14:tracePt t="123313" x="5938838" y="4992688"/>
          <p14:tracePt t="123320" x="5946775" y="5000625"/>
          <p14:tracePt t="123328" x="5954713" y="5008563"/>
          <p14:tracePt t="123336" x="5962650" y="5032375"/>
          <p14:tracePt t="123352" x="5962650" y="5040313"/>
          <p14:tracePt t="123360" x="5962650" y="5048250"/>
          <p14:tracePt t="123368" x="5962650" y="5064125"/>
          <p14:tracePt t="123384" x="5962650" y="5072063"/>
          <p14:tracePt t="123400" x="5962650" y="5080000"/>
          <p14:tracePt t="123488" x="5946775" y="5080000"/>
          <p14:tracePt t="123785" x="5946775" y="5087938"/>
          <p14:tracePt t="123800" x="5938838" y="5087938"/>
          <p14:tracePt t="123840" x="5938838" y="5095875"/>
          <p14:tracePt t="123968" x="5938838" y="5103813"/>
          <p14:tracePt t="123976" x="5930900" y="5103813"/>
          <p14:tracePt t="123984" x="5922963" y="5111750"/>
          <p14:tracePt t="124008" x="5915025" y="5119688"/>
          <p14:tracePt t="124032" x="5907088" y="5119688"/>
          <p14:tracePt t="124040" x="5907088" y="5127625"/>
          <p14:tracePt t="124056" x="5907088" y="5135563"/>
          <p14:tracePt t="124072" x="5899150" y="5135563"/>
          <p14:tracePt t="125025" x="5883275" y="5135563"/>
          <p14:tracePt t="125032" x="5867400" y="5135563"/>
          <p14:tracePt t="125040" x="5835650" y="5135563"/>
          <p14:tracePt t="125048" x="5803900" y="5135563"/>
          <p14:tracePt t="125056" x="5764213" y="5135563"/>
          <p14:tracePt t="125064" x="5716588" y="5135563"/>
          <p14:tracePt t="125072" x="5659438" y="5143500"/>
          <p14:tracePt t="125080" x="5588000" y="5143500"/>
          <p14:tracePt t="125088" x="5500688" y="5151438"/>
          <p14:tracePt t="125096" x="5405438" y="5151438"/>
          <p14:tracePt t="125104" x="5300663" y="5151438"/>
          <p14:tracePt t="125112" x="5189538" y="5151438"/>
          <p14:tracePt t="125120" x="5078413" y="5151438"/>
          <p14:tracePt t="125129" x="4975225" y="5151438"/>
          <p14:tracePt t="125137" x="4854575" y="5151438"/>
          <p14:tracePt t="125144" x="4727575" y="5143500"/>
          <p14:tracePt t="125152" x="4608513" y="5143500"/>
          <p14:tracePt t="125160" x="4487863" y="5135563"/>
          <p14:tracePt t="125168" x="4360863" y="5127625"/>
          <p14:tracePt t="125176" x="4225925" y="5127625"/>
          <p14:tracePt t="125184" x="4081463" y="5111750"/>
          <p14:tracePt t="125192" x="3946525" y="5095875"/>
          <p14:tracePt t="125200" x="3833813" y="5087938"/>
          <p14:tracePt t="125208" x="3698875" y="5080000"/>
          <p14:tracePt t="125216" x="3579813" y="5064125"/>
          <p14:tracePt t="125224" x="3435350" y="5048250"/>
          <p14:tracePt t="125232" x="3332163" y="5032375"/>
          <p14:tracePt t="125240" x="3228975" y="5024438"/>
          <p14:tracePt t="125248" x="3133725" y="5016500"/>
          <p14:tracePt t="125256" x="3044825" y="5008563"/>
          <p14:tracePt t="125264" x="2957513" y="5000625"/>
          <p14:tracePt t="125272" x="2878138" y="4992688"/>
          <p14:tracePt t="125280" x="2790825" y="4976813"/>
          <p14:tracePt t="125288" x="2725738" y="4976813"/>
          <p14:tracePt t="125296" x="2670175" y="4959350"/>
          <p14:tracePt t="125304" x="2598738" y="4951413"/>
          <p14:tracePt t="125312" x="2551113" y="4943475"/>
          <p14:tracePt t="125320" x="2511425" y="4943475"/>
          <p14:tracePt t="125329" x="2471738" y="4935538"/>
          <p14:tracePt t="125336" x="2439988" y="4927600"/>
          <p14:tracePt t="125344" x="2400300" y="4927600"/>
          <p14:tracePt t="125352" x="2374900" y="4911725"/>
          <p14:tracePt t="125360" x="2343150" y="4911725"/>
          <p14:tracePt t="125368" x="2295525" y="4903788"/>
          <p14:tracePt t="125376" x="2263775" y="4903788"/>
          <p14:tracePt t="125384" x="2232025" y="4895850"/>
          <p14:tracePt t="125392" x="2200275" y="4895850"/>
          <p14:tracePt t="125400" x="2176463" y="4895850"/>
          <p14:tracePt t="125408" x="2160588" y="4895850"/>
          <p14:tracePt t="125416" x="2136775" y="4895850"/>
          <p14:tracePt t="125424" x="2120900" y="4895850"/>
          <p14:tracePt t="125432" x="2112963" y="4895850"/>
          <p14:tracePt t="125440" x="2105025" y="4887913"/>
          <p14:tracePt t="125448" x="2089150" y="4887913"/>
          <p14:tracePt t="125456" x="2081213" y="4887913"/>
          <p14:tracePt t="125472" x="2065338" y="4879975"/>
          <p14:tracePt t="125520" x="2049463" y="4879975"/>
          <p14:tracePt t="125665" x="2057400" y="4879975"/>
          <p14:tracePt t="125680" x="2065338" y="4879975"/>
          <p14:tracePt t="125688" x="2081213" y="4887913"/>
          <p14:tracePt t="125696" x="2089150" y="4887913"/>
          <p14:tracePt t="125704" x="2097088" y="4887913"/>
          <p14:tracePt t="125712" x="2112963" y="4887913"/>
          <p14:tracePt t="125720" x="2128838" y="4887913"/>
          <p14:tracePt t="125729" x="2136775" y="4887913"/>
          <p14:tracePt t="125736" x="2160588" y="4887913"/>
          <p14:tracePt t="125744" x="2184400" y="4887913"/>
          <p14:tracePt t="125752" x="2216150" y="4887913"/>
          <p14:tracePt t="125760" x="2263775" y="4895850"/>
          <p14:tracePt t="125768" x="2295525" y="4903788"/>
          <p14:tracePt t="125776" x="2351088" y="4903788"/>
          <p14:tracePt t="125784" x="2392363" y="4903788"/>
          <p14:tracePt t="125792" x="2447925" y="4911725"/>
          <p14:tracePt t="125800" x="2519363" y="4919663"/>
          <p14:tracePt t="125808" x="2590800" y="4927600"/>
          <p14:tracePt t="125816" x="2662238" y="4927600"/>
          <p14:tracePt t="125824" x="2725738" y="4927600"/>
          <p14:tracePt t="125832" x="2798763" y="4935538"/>
          <p14:tracePt t="125840" x="2886075" y="4935538"/>
          <p14:tracePt t="125848" x="2965450" y="4943475"/>
          <p14:tracePt t="125856" x="3044825" y="4951413"/>
          <p14:tracePt t="125864" x="3133725" y="4951413"/>
          <p14:tracePt t="125872" x="3221038" y="4951413"/>
          <p14:tracePt t="125880" x="3300413" y="4959350"/>
          <p14:tracePt t="125888" x="3395663" y="4967288"/>
          <p14:tracePt t="125896" x="3484563" y="4984750"/>
          <p14:tracePt t="125913" x="3667125" y="4992688"/>
          <p14:tracePt t="125920" x="3738563" y="5000625"/>
          <p14:tracePt t="125929" x="3817938" y="5008563"/>
          <p14:tracePt t="125936" x="3898900" y="5016500"/>
          <p14:tracePt t="125944" x="3978275" y="5024438"/>
          <p14:tracePt t="125952" x="4065588" y="5032375"/>
          <p14:tracePt t="125960" x="4144963" y="5048250"/>
          <p14:tracePt t="125968" x="4225925" y="5048250"/>
          <p14:tracePt t="125976" x="4297363" y="5056188"/>
          <p14:tracePt t="125984" x="4384675" y="5064125"/>
          <p14:tracePt t="125992" x="4464050" y="5064125"/>
          <p14:tracePt t="126000" x="4543425" y="5072063"/>
          <p14:tracePt t="126008" x="4616450" y="5072063"/>
          <p14:tracePt t="126016" x="4679950" y="5072063"/>
          <p14:tracePt t="126024" x="4743450" y="5072063"/>
          <p14:tracePt t="126032" x="4806950" y="5072063"/>
          <p14:tracePt t="126040" x="4862513" y="5072063"/>
          <p14:tracePt t="126048" x="4918075" y="5080000"/>
          <p14:tracePt t="126056" x="4983163" y="5080000"/>
          <p14:tracePt t="126064" x="5030788" y="5087938"/>
          <p14:tracePt t="126072" x="5062538" y="5087938"/>
          <p14:tracePt t="126080" x="5102225" y="5087938"/>
          <p14:tracePt t="126088" x="5149850" y="5095875"/>
          <p14:tracePt t="126096" x="5181600" y="5103813"/>
          <p14:tracePt t="126104" x="5221288" y="5103813"/>
          <p14:tracePt t="126112" x="5260975" y="5103813"/>
          <p14:tracePt t="126120" x="5292725" y="5111750"/>
          <p14:tracePt t="126129" x="5326063" y="5119688"/>
          <p14:tracePt t="126136" x="5349875" y="5127625"/>
          <p14:tracePt t="126144" x="5373688" y="5127625"/>
          <p14:tracePt t="126152" x="5397500" y="5127625"/>
          <p14:tracePt t="126161" x="5421313" y="5127625"/>
          <p14:tracePt t="126168" x="5453063" y="5135563"/>
          <p14:tracePt t="126176" x="5476875" y="5135563"/>
          <p14:tracePt t="126184" x="5492750" y="5143500"/>
          <p14:tracePt t="126192" x="5516563" y="5143500"/>
          <p14:tracePt t="126200" x="5548313" y="5143500"/>
          <p14:tracePt t="126208" x="5572125" y="5143500"/>
          <p14:tracePt t="126216" x="5595938" y="5151438"/>
          <p14:tracePt t="126224" x="5619750" y="5151438"/>
          <p14:tracePt t="126232" x="5651500" y="5151438"/>
          <p14:tracePt t="126240" x="5676900" y="5151438"/>
          <p14:tracePt t="126248" x="5700713" y="5151438"/>
          <p14:tracePt t="126256" x="5732463" y="5151438"/>
          <p14:tracePt t="126264" x="5756275" y="5151438"/>
          <p14:tracePt t="126272" x="5780088" y="5151438"/>
          <p14:tracePt t="126280" x="5803900" y="5159375"/>
          <p14:tracePt t="126288" x="5835650" y="5159375"/>
          <p14:tracePt t="126296" x="5859463" y="5159375"/>
          <p14:tracePt t="126304" x="5891213" y="5159375"/>
          <p14:tracePt t="126312" x="5922963" y="5159375"/>
          <p14:tracePt t="126320" x="5954713" y="5159375"/>
          <p14:tracePt t="126329" x="5994400" y="5159375"/>
          <p14:tracePt t="126336" x="6026150" y="5159375"/>
          <p14:tracePt t="126344" x="6059488" y="5167313"/>
          <p14:tracePt t="126352" x="6091238" y="5167313"/>
          <p14:tracePt t="126360" x="6130925" y="5175250"/>
          <p14:tracePt t="126368" x="6162675" y="5175250"/>
          <p14:tracePt t="126376" x="6202363" y="5175250"/>
          <p14:tracePt t="126384" x="6226175" y="5175250"/>
          <p14:tracePt t="126392" x="6257925" y="5175250"/>
          <p14:tracePt t="126400" x="6289675" y="5175250"/>
          <p14:tracePt t="126408" x="6321425" y="5175250"/>
          <p14:tracePt t="126416" x="6353175" y="5175250"/>
          <p14:tracePt t="126424" x="6402388" y="5175250"/>
          <p14:tracePt t="126432" x="6442075" y="5175250"/>
          <p14:tracePt t="126440" x="6473825" y="5175250"/>
          <p14:tracePt t="126448" x="6513513" y="5183188"/>
          <p14:tracePt t="126456" x="6553200" y="5183188"/>
          <p14:tracePt t="126464" x="6600825" y="5191125"/>
          <p14:tracePt t="126472" x="6656388" y="5191125"/>
          <p14:tracePt t="126480" x="6696075" y="5191125"/>
          <p14:tracePt t="126488" x="6727825" y="5199063"/>
          <p14:tracePt t="126496" x="6777038" y="5199063"/>
          <p14:tracePt t="126504" x="6808788" y="5199063"/>
          <p14:tracePt t="126512" x="6840538" y="5199063"/>
          <p14:tracePt t="126520" x="6872288" y="5199063"/>
          <p14:tracePt t="126529" x="6896100" y="5199063"/>
          <p14:tracePt t="126536" x="6919913" y="5199063"/>
          <p14:tracePt t="126544" x="6935788" y="5199063"/>
          <p14:tracePt t="126552" x="6951663" y="5199063"/>
          <p14:tracePt t="126560" x="6967538" y="5199063"/>
          <p14:tracePt t="126568" x="6975475" y="5199063"/>
          <p14:tracePt t="126584" x="6983413" y="5199063"/>
          <p14:tracePt t="127352" x="6983413" y="5207000"/>
          <p14:tracePt t="127360" x="6991350" y="5207000"/>
          <p14:tracePt t="127368" x="6999288" y="5207000"/>
          <p14:tracePt t="127384" x="7007225" y="5207000"/>
          <p14:tracePt t="127392" x="7015163" y="5207000"/>
          <p14:tracePt t="127416" x="7023100" y="5207000"/>
          <p14:tracePt t="127440" x="7031038" y="5207000"/>
          <p14:tracePt t="127465" x="7038975" y="5207000"/>
          <p14:tracePt t="127480" x="7046913" y="5207000"/>
          <p14:tracePt t="127536" x="7054850" y="5207000"/>
          <p14:tracePt t="127608" x="7062788" y="5207000"/>
          <p14:tracePt t="127712" x="7070725" y="5207000"/>
          <p14:tracePt t="127729" x="7078663" y="5207000"/>
          <p14:tracePt t="127752" x="7086600" y="5207000"/>
          <p14:tracePt t="127768" x="7094538" y="5207000"/>
          <p14:tracePt t="127776" x="7110413" y="5207000"/>
          <p14:tracePt t="127792" x="7126288" y="5207000"/>
          <p14:tracePt t="127800" x="7135813" y="5199063"/>
          <p14:tracePt t="127808" x="7143750" y="5191125"/>
          <p14:tracePt t="127816" x="7159625" y="5191125"/>
          <p14:tracePt t="127825" x="7167563" y="5191125"/>
          <p14:tracePt t="127832" x="7175500" y="5183188"/>
          <p14:tracePt t="127840" x="7191375" y="5175250"/>
          <p14:tracePt t="127848" x="7199313" y="5151438"/>
          <p14:tracePt t="127856" x="7215188" y="5143500"/>
          <p14:tracePt t="127864" x="7239000" y="5119688"/>
          <p14:tracePt t="127872" x="7254875" y="5111750"/>
          <p14:tracePt t="127880" x="7270750" y="5095875"/>
          <p14:tracePt t="127888" x="7302500" y="5087938"/>
          <p14:tracePt t="127896" x="7326313" y="5072063"/>
          <p14:tracePt t="127904" x="7342188" y="5064125"/>
          <p14:tracePt t="127912" x="7373938" y="5048250"/>
          <p14:tracePt t="127920" x="7421563" y="5032375"/>
          <p14:tracePt t="127929" x="7461250" y="5016500"/>
          <p14:tracePt t="127936" x="7518400" y="5008563"/>
          <p14:tracePt t="127944" x="7558088" y="5000625"/>
          <p14:tracePt t="127952" x="7645400" y="4992688"/>
          <p14:tracePt t="127960" x="7716838" y="4992688"/>
          <p14:tracePt t="127968" x="7812088" y="4992688"/>
          <p14:tracePt t="127976" x="7916863" y="4992688"/>
          <p14:tracePt t="127984" x="8027988" y="4992688"/>
          <p14:tracePt t="127992" x="8139113" y="4992688"/>
          <p14:tracePt t="128000" x="8243888" y="4992688"/>
          <p14:tracePt t="128008" x="8378825" y="5008563"/>
          <p14:tracePt t="128016" x="8513763" y="5016500"/>
          <p14:tracePt t="128024" x="8650288" y="5024438"/>
          <p14:tracePt t="128032" x="8824913" y="5024438"/>
          <p14:tracePt t="128040" x="8959850" y="5024438"/>
          <p14:tracePt t="128048" x="9128125" y="5000625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E973B-100B-4C21-BDBA-B13D9AA2AA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71550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 작성의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 원칙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⑤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 처리의 원칙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(Ordering Rule)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입력되는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자료흐름의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순서는 출력되는 자료흐름에서도 지켜져야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3C9A88F8-5DBB-4700-BE72-6EA9E14D58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94438" y="6634105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BF81E65-6CAE-4529-9862-DC00F21CA767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pic>
        <p:nvPicPr>
          <p:cNvPr id="41989" name="그림 1">
            <a:extLst>
              <a:ext uri="{FF2B5EF4-FFF2-40B4-BE49-F238E27FC236}">
                <a16:creationId xmlns:a16="http://schemas.microsoft.com/office/drawing/2014/main" id="{67AF9CB3-1815-4A07-83DC-F8E513BBD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12802"/>
            <a:ext cx="6911975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81BBE32-DC04-40EF-BF78-6C9BC603696F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원칙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71"/>
    </mc:Choice>
    <mc:Fallback xmlns="">
      <p:transition spd="slow" advTm="37871"/>
    </mc:Fallback>
  </mc:AlternateContent>
  <p:extLst>
    <p:ext uri="{3A86A75C-4F4B-4683-9AE1-C65F6400EC91}">
      <p14:laserTraceLst xmlns:p14="http://schemas.microsoft.com/office/powerpoint/2010/main">
        <p14:tracePtLst>
          <p14:tracePt t="711" x="8674100" y="3532188"/>
          <p14:tracePt t="719" x="8402638" y="3524250"/>
          <p14:tracePt t="727" x="8099425" y="3516313"/>
          <p14:tracePt t="736" x="7788275" y="3484563"/>
          <p14:tracePt t="743" x="7542213" y="3460750"/>
          <p14:tracePt t="751" x="7270750" y="3405188"/>
          <p14:tracePt t="759" x="6991350" y="3333750"/>
          <p14:tracePt t="767" x="6711950" y="3278188"/>
          <p14:tracePt t="775" x="6434138" y="3213100"/>
          <p14:tracePt t="783" x="6162675" y="3157538"/>
          <p14:tracePt t="791" x="5907088" y="3117850"/>
          <p14:tracePt t="799" x="5676900" y="3078163"/>
          <p14:tracePt t="807" x="5468938" y="3038475"/>
          <p14:tracePt t="815" x="5237163" y="2990850"/>
          <p14:tracePt t="823" x="4959350" y="2951163"/>
          <p14:tracePt t="831" x="4806950" y="2935288"/>
          <p14:tracePt t="839" x="4687888" y="2927350"/>
          <p14:tracePt t="848" x="4632325" y="2927350"/>
          <p14:tracePt t="1143" x="4608513" y="2959100"/>
          <p14:tracePt t="1151" x="4584700" y="2974975"/>
          <p14:tracePt t="1159" x="4576763" y="2974975"/>
          <p14:tracePt t="1167" x="4567238" y="2990850"/>
          <p14:tracePt t="1175" x="4559300" y="2990850"/>
          <p14:tracePt t="1183" x="4551363" y="2990850"/>
          <p14:tracePt t="1191" x="4543425" y="2990850"/>
          <p14:tracePt t="1199" x="4535488" y="2990850"/>
          <p14:tracePt t="1207" x="4519613" y="2998788"/>
          <p14:tracePt t="1215" x="4511675" y="2998788"/>
          <p14:tracePt t="1223" x="4503738" y="2998788"/>
          <p14:tracePt t="1231" x="4487863" y="2998788"/>
          <p14:tracePt t="1247" x="4479925" y="3006725"/>
          <p14:tracePt t="1255" x="4471988" y="3006725"/>
          <p14:tracePt t="1263" x="4471988" y="3014663"/>
          <p14:tracePt t="1271" x="4464050" y="3014663"/>
          <p14:tracePt t="1279" x="4464050" y="3022600"/>
          <p14:tracePt t="1287" x="4464050" y="3030538"/>
          <p14:tracePt t="1295" x="4464050" y="3038475"/>
          <p14:tracePt t="1304" x="4456113" y="3046413"/>
          <p14:tracePt t="1311" x="4456113" y="3054350"/>
          <p14:tracePt t="1327" x="4448175" y="3062288"/>
          <p14:tracePt t="1431" x="4448175" y="3070225"/>
          <p14:tracePt t="1447" x="4456113" y="3070225"/>
          <p14:tracePt t="1615" x="4448175" y="3070225"/>
          <p14:tracePt t="1647" x="4448175" y="3078163"/>
          <p14:tracePt t="1936" x="4456113" y="3078163"/>
          <p14:tracePt t="1959" x="4471988" y="3078163"/>
          <p14:tracePt t="1983" x="4479925" y="3078163"/>
          <p14:tracePt t="2039" x="4471988" y="3078163"/>
          <p14:tracePt t="2047" x="4456113" y="3054350"/>
          <p14:tracePt t="2055" x="4440238" y="3030538"/>
          <p14:tracePt t="2063" x="4408488" y="2982913"/>
          <p14:tracePt t="2071" x="4376738" y="2935288"/>
          <p14:tracePt t="2080" x="4344988" y="2870200"/>
          <p14:tracePt t="2088" x="4321175" y="2822575"/>
          <p14:tracePt t="2095" x="4305300" y="2782888"/>
          <p14:tracePt t="2103" x="4281488" y="2719388"/>
          <p14:tracePt t="2111" x="4257675" y="2663825"/>
          <p14:tracePt t="2119" x="4249738" y="2647950"/>
          <p14:tracePt t="2552" x="4249738" y="2655888"/>
          <p14:tracePt t="2559" x="4233863" y="2663825"/>
          <p14:tracePt t="2567" x="4225925" y="2663825"/>
          <p14:tracePt t="2575" x="4217988" y="2663825"/>
          <p14:tracePt t="2583" x="4210050" y="2663825"/>
          <p14:tracePt t="2591" x="4184650" y="2663825"/>
          <p14:tracePt t="2599" x="4152900" y="2663825"/>
          <p14:tracePt t="2607" x="4121150" y="2655888"/>
          <p14:tracePt t="2615" x="4081463" y="2655888"/>
          <p14:tracePt t="2623" x="4033838" y="2647950"/>
          <p14:tracePt t="2631" x="3986213" y="2640013"/>
          <p14:tracePt t="2639" x="3930650" y="2624138"/>
          <p14:tracePt t="2647" x="3875088" y="2608263"/>
          <p14:tracePt t="2655" x="3817938" y="2600325"/>
          <p14:tracePt t="2663" x="3762375" y="2592388"/>
          <p14:tracePt t="2671" x="3722688" y="2592388"/>
          <p14:tracePt t="2679" x="3667125" y="2584450"/>
          <p14:tracePt t="2687" x="3635375" y="2584450"/>
          <p14:tracePt t="2695" x="3587750" y="2576513"/>
          <p14:tracePt t="2704" x="3556000" y="2566988"/>
          <p14:tracePt t="2711" x="3524250" y="2566988"/>
          <p14:tracePt t="2720" x="3500438" y="2559050"/>
          <p14:tracePt t="2727" x="3492500" y="2559050"/>
          <p14:tracePt t="2735" x="3476625" y="2559050"/>
          <p14:tracePt t="2831" x="3476625" y="2551113"/>
          <p14:tracePt t="2847" x="3476625" y="2543175"/>
          <p14:tracePt t="2871" x="3476625" y="2535238"/>
          <p14:tracePt t="2895" x="3476625" y="2527300"/>
          <p14:tracePt t="3376" x="3484563" y="2519363"/>
          <p14:tracePt t="3391" x="3484563" y="2511425"/>
          <p14:tracePt t="3407" x="3492500" y="2503488"/>
          <p14:tracePt t="3423" x="3492500" y="2495550"/>
          <p14:tracePt t="3439" x="3492500" y="2487613"/>
          <p14:tracePt t="3455" x="3492500" y="2479675"/>
          <p14:tracePt t="3471" x="3500438" y="2479675"/>
          <p14:tracePt t="3479" x="3500438" y="2471738"/>
          <p14:tracePt t="3511" x="3500438" y="2463800"/>
          <p14:tracePt t="3544" x="3500438" y="2455863"/>
          <p14:tracePt t="3560" x="3508375" y="2455863"/>
          <p14:tracePt t="3567" x="3516313" y="2455863"/>
          <p14:tracePt t="3583" x="3524250" y="2455863"/>
          <p14:tracePt t="3600" x="3524250" y="2447925"/>
          <p14:tracePt t="3615" x="3532188" y="2447925"/>
          <p14:tracePt t="3639" x="3540125" y="2447925"/>
          <p14:tracePt t="3647" x="3548063" y="2447925"/>
          <p14:tracePt t="3671" x="3548063" y="2439988"/>
          <p14:tracePt t="3711" x="3556000" y="2439988"/>
          <p14:tracePt t="3768" x="3563938" y="2439988"/>
          <p14:tracePt t="3783" x="3563938" y="2432050"/>
          <p14:tracePt t="3791" x="3571875" y="2432050"/>
          <p14:tracePt t="3807" x="3579813" y="2432050"/>
          <p14:tracePt t="3831" x="3587750" y="2424113"/>
          <p14:tracePt t="3839" x="3587750" y="2416175"/>
          <p14:tracePt t="3856" x="3603625" y="2416175"/>
          <p14:tracePt t="3863" x="3603625" y="2408238"/>
          <p14:tracePt t="3871" x="3611563" y="2408238"/>
          <p14:tracePt t="3879" x="3635375" y="2400300"/>
          <p14:tracePt t="3887" x="3643313" y="2384425"/>
          <p14:tracePt t="3895" x="3651250" y="2384425"/>
          <p14:tracePt t="3903" x="3675063" y="2376488"/>
          <p14:tracePt t="3912" x="3698875" y="2360613"/>
          <p14:tracePt t="3919" x="3722688" y="2360613"/>
          <p14:tracePt t="3927" x="3746500" y="2344738"/>
          <p14:tracePt t="3935" x="3770313" y="2328863"/>
          <p14:tracePt t="3943" x="3802063" y="2320925"/>
          <p14:tracePt t="3951" x="3825875" y="2312988"/>
          <p14:tracePt t="3959" x="3851275" y="2297113"/>
          <p14:tracePt t="3967" x="3875088" y="2289175"/>
          <p14:tracePt t="3975" x="3898900" y="2281238"/>
          <p14:tracePt t="3987" x="3938588" y="2265363"/>
          <p14:tracePt t="3991" x="3962400" y="2257425"/>
          <p14:tracePt t="3999" x="3978275" y="2249488"/>
          <p14:tracePt t="4007" x="4002088" y="2233613"/>
          <p14:tracePt t="4015" x="4017963" y="2233613"/>
          <p14:tracePt t="4023" x="4041775" y="2224088"/>
          <p14:tracePt t="4031" x="4049713" y="2216150"/>
          <p14:tracePt t="4039" x="4073525" y="2208213"/>
          <p14:tracePt t="4047" x="4089400" y="2200275"/>
          <p14:tracePt t="4055" x="4097338" y="2192338"/>
          <p14:tracePt t="4063" x="4105275" y="2184400"/>
          <p14:tracePt t="4071" x="4129088" y="2184400"/>
          <p14:tracePt t="4079" x="4137025" y="2184400"/>
          <p14:tracePt t="4087" x="4137025" y="2176463"/>
          <p14:tracePt t="4095" x="4152900" y="2176463"/>
          <p14:tracePt t="4104" x="4160838" y="2176463"/>
          <p14:tracePt t="4111" x="4160838" y="2168525"/>
          <p14:tracePt t="4119" x="4192588" y="2160588"/>
          <p14:tracePt t="4135" x="4210050" y="2152650"/>
          <p14:tracePt t="4151" x="4217988" y="2152650"/>
          <p14:tracePt t="4167" x="4225925" y="2144713"/>
          <p14:tracePt t="4175" x="4233863" y="2144713"/>
          <p14:tracePt t="4183" x="4241800" y="2144713"/>
          <p14:tracePt t="4191" x="4249738" y="2136775"/>
          <p14:tracePt t="4207" x="4257675" y="2136775"/>
          <p14:tracePt t="4215" x="4265613" y="2128838"/>
          <p14:tracePt t="4231" x="4281488" y="2120900"/>
          <p14:tracePt t="4264" x="4289425" y="2120900"/>
          <p14:tracePt t="5135" x="4281488" y="2120900"/>
          <p14:tracePt t="5240" x="4273550" y="2120900"/>
          <p14:tracePt t="5271" x="4265613" y="2120900"/>
          <p14:tracePt t="5295" x="4265613" y="2128838"/>
          <p14:tracePt t="5783" x="4249738" y="2128838"/>
          <p14:tracePt t="5791" x="4249738" y="2136775"/>
          <p14:tracePt t="5799" x="4241800" y="2136775"/>
          <p14:tracePt t="5807" x="4225925" y="2144713"/>
          <p14:tracePt t="5815" x="4210050" y="2152650"/>
          <p14:tracePt t="5823" x="4192588" y="2152650"/>
          <p14:tracePt t="5831" x="4176713" y="2160588"/>
          <p14:tracePt t="5839" x="4152900" y="2168525"/>
          <p14:tracePt t="5847" x="4137025" y="2168525"/>
          <p14:tracePt t="5855" x="4121150" y="2176463"/>
          <p14:tracePt t="5863" x="4097338" y="2192338"/>
          <p14:tracePt t="5871" x="4073525" y="2200275"/>
          <p14:tracePt t="5879" x="4049713" y="2200275"/>
          <p14:tracePt t="5887" x="4025900" y="2208213"/>
          <p14:tracePt t="5895" x="4010025" y="2208213"/>
          <p14:tracePt t="5904" x="3994150" y="2216150"/>
          <p14:tracePt t="5911" x="3986213" y="2224088"/>
          <p14:tracePt t="5920" x="3970338" y="2224088"/>
          <p14:tracePt t="5927" x="3954463" y="2224088"/>
          <p14:tracePt t="5935" x="3946525" y="2233613"/>
          <p14:tracePt t="5943" x="3938588" y="2241550"/>
          <p14:tracePt t="5951" x="3922713" y="2241550"/>
          <p14:tracePt t="5959" x="3914775" y="2241550"/>
          <p14:tracePt t="5967" x="3906838" y="2249488"/>
          <p14:tracePt t="5975" x="3898900" y="2249488"/>
          <p14:tracePt t="5983" x="3890963" y="2257425"/>
          <p14:tracePt t="5991" x="3875088" y="2265363"/>
          <p14:tracePt t="6000" x="3867150" y="2265363"/>
          <p14:tracePt t="6007" x="3859213" y="2265363"/>
          <p14:tracePt t="6016" x="3843338" y="2281238"/>
          <p14:tracePt t="6023" x="3833813" y="2289175"/>
          <p14:tracePt t="6031" x="3825875" y="2289175"/>
          <p14:tracePt t="6039" x="3810000" y="2297113"/>
          <p14:tracePt t="6047" x="3802063" y="2297113"/>
          <p14:tracePt t="6055" x="3786188" y="2305050"/>
          <p14:tracePt t="6063" x="3770313" y="2320925"/>
          <p14:tracePt t="6071" x="3746500" y="2328863"/>
          <p14:tracePt t="6079" x="3738563" y="2336800"/>
          <p14:tracePt t="6087" x="3722688" y="2344738"/>
          <p14:tracePt t="6095" x="3690938" y="2352675"/>
          <p14:tracePt t="6104" x="3667125" y="2368550"/>
          <p14:tracePt t="6111" x="3643313" y="2384425"/>
          <p14:tracePt t="6120" x="3603625" y="2400300"/>
          <p14:tracePt t="6127" x="3579813" y="2416175"/>
          <p14:tracePt t="6135" x="3556000" y="2432050"/>
          <p14:tracePt t="6143" x="3516313" y="2439988"/>
          <p14:tracePt t="6151" x="3476625" y="2463800"/>
          <p14:tracePt t="6159" x="3443288" y="2479675"/>
          <p14:tracePt t="6167" x="3403600" y="2495550"/>
          <p14:tracePt t="6175" x="3371850" y="2511425"/>
          <p14:tracePt t="6183" x="3340100" y="2527300"/>
          <p14:tracePt t="6191" x="3300413" y="2543175"/>
          <p14:tracePt t="6199" x="3260725" y="2559050"/>
          <p14:tracePt t="6207" x="3228975" y="2576513"/>
          <p14:tracePt t="6215" x="3181350" y="2592388"/>
          <p14:tracePt t="6223" x="3133725" y="2608263"/>
          <p14:tracePt t="6231" x="3076575" y="2616200"/>
          <p14:tracePt t="6239" x="3028950" y="2624138"/>
          <p14:tracePt t="6247" x="2981325" y="2624138"/>
          <p14:tracePt t="6255" x="2925763" y="2632075"/>
          <p14:tracePt t="6263" x="2870200" y="2640013"/>
          <p14:tracePt t="6271" x="2814638" y="2647950"/>
          <p14:tracePt t="6280" x="2774950" y="2647950"/>
          <p14:tracePt t="6287" x="2725738" y="2647950"/>
          <p14:tracePt t="6296" x="2686050" y="2655888"/>
          <p14:tracePt t="6303" x="2638425" y="2655888"/>
          <p14:tracePt t="6312" x="2598738" y="2655888"/>
          <p14:tracePt t="6320" x="2543175" y="2663825"/>
          <p14:tracePt t="6327" x="2495550" y="2663825"/>
          <p14:tracePt t="6335" x="2447925" y="2663825"/>
          <p14:tracePt t="6343" x="2384425" y="2663825"/>
          <p14:tracePt t="6351" x="2327275" y="2663825"/>
          <p14:tracePt t="6359" x="2263775" y="2655888"/>
          <p14:tracePt t="6367" x="2192338" y="2647950"/>
          <p14:tracePt t="6375" x="2152650" y="2647950"/>
          <p14:tracePt t="6383" x="2097088" y="2647950"/>
          <p14:tracePt t="6391" x="2041525" y="2632075"/>
          <p14:tracePt t="6399" x="1992313" y="2632075"/>
          <p14:tracePt t="6407" x="1944688" y="2624138"/>
          <p14:tracePt t="6415" x="1905000" y="2624138"/>
          <p14:tracePt t="6423" x="1857375" y="2616200"/>
          <p14:tracePt t="6431" x="1809750" y="2616200"/>
          <p14:tracePt t="6439" x="1778000" y="2616200"/>
          <p14:tracePt t="6447" x="1738313" y="2608263"/>
          <p14:tracePt t="6455" x="1714500" y="2600325"/>
          <p14:tracePt t="6463" x="1674813" y="2600325"/>
          <p14:tracePt t="6471" x="1651000" y="2592388"/>
          <p14:tracePt t="6479" x="1633538" y="2592388"/>
          <p14:tracePt t="6487" x="1609725" y="2584450"/>
          <p14:tracePt t="6495" x="1593850" y="2584450"/>
          <p14:tracePt t="6504" x="1585913" y="2584450"/>
          <p14:tracePt t="6511" x="1570038" y="2576513"/>
          <p14:tracePt t="6519" x="1570038" y="2566988"/>
          <p14:tracePt t="6527" x="1562100" y="2566988"/>
          <p14:tracePt t="6575" x="1554163" y="2559050"/>
          <p14:tracePt t="6591" x="1546225" y="2551113"/>
          <p14:tracePt t="6599" x="1538288" y="2551113"/>
          <p14:tracePt t="6607" x="1538288" y="2543175"/>
          <p14:tracePt t="6615" x="1530350" y="2535238"/>
          <p14:tracePt t="6623" x="1530350" y="2527300"/>
          <p14:tracePt t="6631" x="1514475" y="2527300"/>
          <p14:tracePt t="6639" x="1514475" y="2519363"/>
          <p14:tracePt t="6647" x="1506538" y="2511425"/>
          <p14:tracePt t="6655" x="1506538" y="2503488"/>
          <p14:tracePt t="6663" x="1498600" y="2503488"/>
          <p14:tracePt t="6671" x="1490663" y="2503488"/>
          <p14:tracePt t="6927" x="1490663" y="2495550"/>
          <p14:tracePt t="7063" x="1490663" y="2487613"/>
          <p14:tracePt t="7079" x="1490663" y="2479675"/>
          <p14:tracePt t="7191" x="1490663" y="2471738"/>
          <p14:tracePt t="7279" x="1490663" y="2463800"/>
          <p14:tracePt t="7351" x="1490663" y="2455863"/>
          <p14:tracePt t="7375" x="1490663" y="2447925"/>
          <p14:tracePt t="8216" x="1498600" y="2447925"/>
          <p14:tracePt t="8527" x="1498600" y="2455863"/>
          <p14:tracePt t="8543" x="1498600" y="2463800"/>
          <p14:tracePt t="8560" x="1498600" y="2471738"/>
          <p14:tracePt t="8576" x="1498600" y="2479675"/>
          <p14:tracePt t="8607" x="1490663" y="2487613"/>
          <p14:tracePt t="8623" x="1490663" y="2495550"/>
          <p14:tracePt t="8639" x="1490663" y="2503488"/>
          <p14:tracePt t="8727" x="1482725" y="2503488"/>
          <p14:tracePt t="8735" x="1466850" y="2511425"/>
          <p14:tracePt t="8743" x="1458913" y="2511425"/>
          <p14:tracePt t="8751" x="1443038" y="2511425"/>
          <p14:tracePt t="8767" x="1435100" y="2511425"/>
          <p14:tracePt t="8783" x="1427163" y="2511425"/>
          <p14:tracePt t="8807" x="1419225" y="2511425"/>
          <p14:tracePt t="8831" x="1419225" y="2519363"/>
          <p14:tracePt t="17807" x="1435100" y="2527300"/>
          <p14:tracePt t="17823" x="1443038" y="2535238"/>
          <p14:tracePt t="17831" x="1450975" y="2535238"/>
          <p14:tracePt t="17839" x="1458913" y="2535238"/>
          <p14:tracePt t="17847" x="1474788" y="2551113"/>
          <p14:tracePt t="17855" x="1490663" y="2559050"/>
          <p14:tracePt t="17863" x="1498600" y="2559050"/>
          <p14:tracePt t="17871" x="1514475" y="2559050"/>
          <p14:tracePt t="17879" x="1530350" y="2566988"/>
          <p14:tracePt t="17887" x="1554163" y="2566988"/>
          <p14:tracePt t="17895" x="1577975" y="2576513"/>
          <p14:tracePt t="17903" x="1601788" y="2576513"/>
          <p14:tracePt t="17911" x="1633538" y="2576513"/>
          <p14:tracePt t="17920" x="1674813" y="2584450"/>
          <p14:tracePt t="17927" x="1698625" y="2584450"/>
          <p14:tracePt t="17935" x="1722438" y="2584450"/>
          <p14:tracePt t="17943" x="1746250" y="2584450"/>
          <p14:tracePt t="17951" x="1754188" y="2584450"/>
          <p14:tracePt t="17959" x="1785938" y="2584450"/>
          <p14:tracePt t="17967" x="1825625" y="2584450"/>
          <p14:tracePt t="17975" x="1857375" y="2584450"/>
          <p14:tracePt t="17983" x="1889125" y="2584450"/>
          <p14:tracePt t="17991" x="1920875" y="2584450"/>
          <p14:tracePt t="18000" x="1960563" y="2584450"/>
          <p14:tracePt t="18007" x="1992313" y="2592388"/>
          <p14:tracePt t="18016" x="2041525" y="2592388"/>
          <p14:tracePt t="18023" x="2089150" y="2592388"/>
          <p14:tracePt t="18031" x="2144713" y="2592388"/>
          <p14:tracePt t="18039" x="2192338" y="2600325"/>
          <p14:tracePt t="18047" x="2247900" y="2600325"/>
          <p14:tracePt t="18055" x="2311400" y="2600325"/>
          <p14:tracePt t="18063" x="2374900" y="2600325"/>
          <p14:tracePt t="18071" x="2432050" y="2600325"/>
          <p14:tracePt t="18079" x="2503488" y="2600325"/>
          <p14:tracePt t="18087" x="2566988" y="2600325"/>
          <p14:tracePt t="18095" x="2622550" y="2600325"/>
          <p14:tracePt t="18103" x="2686050" y="2600325"/>
          <p14:tracePt t="18111" x="2751138" y="2592388"/>
          <p14:tracePt t="18119" x="2806700" y="2592388"/>
          <p14:tracePt t="18127" x="2870200" y="2584450"/>
          <p14:tracePt t="18135" x="2925763" y="2584450"/>
          <p14:tracePt t="18143" x="2989263" y="2576513"/>
          <p14:tracePt t="18151" x="3052763" y="2576513"/>
          <p14:tracePt t="18159" x="3109913" y="2576513"/>
          <p14:tracePt t="18167" x="3165475" y="2566988"/>
          <p14:tracePt t="18175" x="3228975" y="2566988"/>
          <p14:tracePt t="18183" x="3284538" y="2559050"/>
          <p14:tracePt t="18191" x="3348038" y="2551113"/>
          <p14:tracePt t="18199" x="3403600" y="2543175"/>
          <p14:tracePt t="18207" x="3459163" y="2535238"/>
          <p14:tracePt t="18215" x="3524250" y="2535238"/>
          <p14:tracePt t="18223" x="3587750" y="2535238"/>
          <p14:tracePt t="18231" x="3659188" y="2527300"/>
          <p14:tracePt t="18239" x="3722688" y="2527300"/>
          <p14:tracePt t="18247" x="3778250" y="2527300"/>
          <p14:tracePt t="18255" x="3843338" y="2519363"/>
          <p14:tracePt t="18263" x="3898900" y="2519363"/>
          <p14:tracePt t="18271" x="3970338" y="2519363"/>
          <p14:tracePt t="18279" x="4033838" y="2519363"/>
          <p14:tracePt t="18287" x="4097338" y="2519363"/>
          <p14:tracePt t="18295" x="4168775" y="2519363"/>
          <p14:tracePt t="18303" x="4249738" y="2519363"/>
          <p14:tracePt t="18312" x="4313238" y="2519363"/>
          <p14:tracePt t="18319" x="4384675" y="2519363"/>
          <p14:tracePt t="18327" x="4456113" y="2519363"/>
          <p14:tracePt t="18335" x="4519613" y="2519363"/>
          <p14:tracePt t="18343" x="4584700" y="2519363"/>
          <p14:tracePt t="18351" x="4632325" y="2519363"/>
          <p14:tracePt t="18359" x="4687888" y="2519363"/>
          <p14:tracePt t="18367" x="4727575" y="2519363"/>
          <p14:tracePt t="18375" x="4759325" y="2519363"/>
          <p14:tracePt t="18383" x="4783138" y="2519363"/>
          <p14:tracePt t="18391" x="4814888" y="2519363"/>
          <p14:tracePt t="18399" x="4830763" y="2519363"/>
          <p14:tracePt t="18407" x="4854575" y="2519363"/>
          <p14:tracePt t="18415" x="4870450" y="2519363"/>
          <p14:tracePt t="18423" x="4878388" y="2519363"/>
          <p14:tracePt t="18431" x="4886325" y="2519363"/>
          <p14:tracePt t="18439" x="4894263" y="2519363"/>
          <p14:tracePt t="18463" x="4902200" y="2519363"/>
          <p14:tracePt t="18527" x="4910138" y="2519363"/>
          <p14:tracePt t="18551" x="4918075" y="2519363"/>
          <p14:tracePt t="18559" x="4933950" y="2519363"/>
          <p14:tracePt t="18567" x="4951413" y="2519363"/>
          <p14:tracePt t="18575" x="4967288" y="2519363"/>
          <p14:tracePt t="18583" x="4983163" y="2519363"/>
          <p14:tracePt t="18591" x="5006975" y="2519363"/>
          <p14:tracePt t="18599" x="5022850" y="2519363"/>
          <p14:tracePt t="18607" x="5038725" y="2519363"/>
          <p14:tracePt t="18615" x="5054600" y="2519363"/>
          <p14:tracePt t="18623" x="5078413" y="2519363"/>
          <p14:tracePt t="18631" x="5094288" y="2519363"/>
          <p14:tracePt t="18639" x="5110163" y="2519363"/>
          <p14:tracePt t="18655" x="5118100" y="2519363"/>
          <p14:tracePt t="18663" x="5126038" y="2519363"/>
          <p14:tracePt t="20183" x="5133975" y="2519363"/>
          <p14:tracePt t="20207" x="5133975" y="2527300"/>
          <p14:tracePt t="20223" x="5141913" y="2527300"/>
          <p14:tracePt t="20295" x="5149850" y="2527300"/>
          <p14:tracePt t="20303" x="5157788" y="2527300"/>
          <p14:tracePt t="20343" x="5165725" y="2527300"/>
          <p14:tracePt t="20455" x="5173663" y="2527300"/>
          <p14:tracePt t="20471" x="5181600" y="2527300"/>
          <p14:tracePt t="20479" x="5189538" y="2527300"/>
          <p14:tracePt t="20487" x="5197475" y="2527300"/>
          <p14:tracePt t="20503" x="5205413" y="2535238"/>
          <p14:tracePt t="20520" x="5213350" y="2535238"/>
          <p14:tracePt t="20527" x="5221288" y="2535238"/>
          <p14:tracePt t="20543" x="5229225" y="2535238"/>
          <p14:tracePt t="20559" x="5237163" y="2535238"/>
          <p14:tracePt t="20575" x="5253038" y="2543175"/>
          <p14:tracePt t="20591" x="5260975" y="2543175"/>
          <p14:tracePt t="20599" x="5268913" y="2543175"/>
          <p14:tracePt t="20607" x="5276850" y="2543175"/>
          <p14:tracePt t="20623" x="5284788" y="2543175"/>
          <p14:tracePt t="20639" x="5292725" y="2543175"/>
          <p14:tracePt t="20663" x="5300663" y="2543175"/>
          <p14:tracePt t="20679" x="5310188" y="2543175"/>
          <p14:tracePt t="20703" x="5318125" y="2543175"/>
          <p14:tracePt t="20719" x="5326063" y="2543175"/>
          <p14:tracePt t="20743" x="5334000" y="2543175"/>
          <p14:tracePt t="20759" x="5341938" y="2543175"/>
          <p14:tracePt t="20767" x="5349875" y="2543175"/>
          <p14:tracePt t="20783" x="5357813" y="2543175"/>
          <p14:tracePt t="20791" x="5365750" y="2543175"/>
          <p14:tracePt t="20799" x="5373688" y="2543175"/>
          <p14:tracePt t="20807" x="5389563" y="2543175"/>
          <p14:tracePt t="20815" x="5397500" y="2543175"/>
          <p14:tracePt t="20823" x="5413375" y="2543175"/>
          <p14:tracePt t="20831" x="5421313" y="2543175"/>
          <p14:tracePt t="20839" x="5437188" y="2543175"/>
          <p14:tracePt t="20855" x="5453063" y="2543175"/>
          <p14:tracePt t="20863" x="5468938" y="2543175"/>
          <p14:tracePt t="20871" x="5476875" y="2543175"/>
          <p14:tracePt t="20879" x="5492750" y="2543175"/>
          <p14:tracePt t="20887" x="5500688" y="2543175"/>
          <p14:tracePt t="20895" x="5524500" y="2543175"/>
          <p14:tracePt t="20903" x="5540375" y="2543175"/>
          <p14:tracePt t="20911" x="5556250" y="2543175"/>
          <p14:tracePt t="20920" x="5572125" y="2543175"/>
          <p14:tracePt t="20927" x="5588000" y="2543175"/>
          <p14:tracePt t="20935" x="5603875" y="2543175"/>
          <p14:tracePt t="20943" x="5619750" y="2543175"/>
          <p14:tracePt t="20951" x="5635625" y="2543175"/>
          <p14:tracePt t="20959" x="5659438" y="2543175"/>
          <p14:tracePt t="20967" x="5676900" y="2543175"/>
          <p14:tracePt t="20975" x="5700713" y="2543175"/>
          <p14:tracePt t="20987" x="5708650" y="2543175"/>
          <p14:tracePt t="20991" x="5724525" y="2543175"/>
          <p14:tracePt t="20999" x="5748338" y="2543175"/>
          <p14:tracePt t="21007" x="5764213" y="2543175"/>
          <p14:tracePt t="21015" x="5780088" y="2543175"/>
          <p14:tracePt t="21023" x="5803900" y="2543175"/>
          <p14:tracePt t="21031" x="5819775" y="2543175"/>
          <p14:tracePt t="21039" x="5835650" y="2543175"/>
          <p14:tracePt t="21047" x="5851525" y="2543175"/>
          <p14:tracePt t="21055" x="5867400" y="2543175"/>
          <p14:tracePt t="21063" x="5875338" y="2543175"/>
          <p14:tracePt t="21071" x="5883275" y="2543175"/>
          <p14:tracePt t="21079" x="5899150" y="2543175"/>
          <p14:tracePt t="21087" x="5907088" y="2543175"/>
          <p14:tracePt t="21095" x="5915025" y="2543175"/>
          <p14:tracePt t="21103" x="5938838" y="2543175"/>
          <p14:tracePt t="21111" x="5946775" y="2543175"/>
          <p14:tracePt t="21119" x="5954713" y="2543175"/>
          <p14:tracePt t="21127" x="5970588" y="2543175"/>
          <p14:tracePt t="21136" x="5986463" y="2551113"/>
          <p14:tracePt t="21143" x="6010275" y="2551113"/>
          <p14:tracePt t="21151" x="6034088" y="2559050"/>
          <p14:tracePt t="21159" x="6059488" y="2559050"/>
          <p14:tracePt t="21167" x="6083300" y="2566988"/>
          <p14:tracePt t="21175" x="6115050" y="2566988"/>
          <p14:tracePt t="21183" x="6138863" y="2566988"/>
          <p14:tracePt t="21191" x="6170613" y="2566988"/>
          <p14:tracePt t="21200" x="6194425" y="2566988"/>
          <p14:tracePt t="21207" x="6218238" y="2566988"/>
          <p14:tracePt t="21215" x="6249988" y="2566988"/>
          <p14:tracePt t="21223" x="6265863" y="2566988"/>
          <p14:tracePt t="21231" x="6289675" y="2566988"/>
          <p14:tracePt t="21239" x="6313488" y="2566988"/>
          <p14:tracePt t="21247" x="6337300" y="2566988"/>
          <p14:tracePt t="21255" x="6361113" y="2566988"/>
          <p14:tracePt t="21263" x="6376988" y="2566988"/>
          <p14:tracePt t="21271" x="6392863" y="2566988"/>
          <p14:tracePt t="21279" x="6418263" y="2566988"/>
          <p14:tracePt t="21287" x="6434138" y="2566988"/>
          <p14:tracePt t="21295" x="6450013" y="2566988"/>
          <p14:tracePt t="21303" x="6465888" y="2566988"/>
          <p14:tracePt t="21311" x="6481763" y="2566988"/>
          <p14:tracePt t="21319" x="6489700" y="2566988"/>
          <p14:tracePt t="21327" x="6497638" y="2566988"/>
          <p14:tracePt t="21335" x="6513513" y="2566988"/>
          <p14:tracePt t="21343" x="6521450" y="2566988"/>
          <p14:tracePt t="21351" x="6529388" y="2566988"/>
          <p14:tracePt t="21359" x="6545263" y="2576513"/>
          <p14:tracePt t="21367" x="6553200" y="2576513"/>
          <p14:tracePt t="21375" x="6561138" y="2576513"/>
          <p14:tracePt t="21383" x="6569075" y="2576513"/>
          <p14:tracePt t="21399" x="6577013" y="2576513"/>
          <p14:tracePt t="21415" x="6584950" y="2576513"/>
          <p14:tracePt t="21423" x="6592888" y="2576513"/>
          <p14:tracePt t="21431" x="6608763" y="2576513"/>
          <p14:tracePt t="21447" x="6616700" y="2576513"/>
          <p14:tracePt t="21455" x="6624638" y="2576513"/>
          <p14:tracePt t="21463" x="6632575" y="2576513"/>
          <p14:tracePt t="21471" x="6640513" y="2576513"/>
          <p14:tracePt t="21480" x="6648450" y="2576513"/>
          <p14:tracePt t="21495" x="6656388" y="2576513"/>
          <p14:tracePt t="21503" x="6664325" y="2576513"/>
          <p14:tracePt t="21511" x="6680200" y="2576513"/>
          <p14:tracePt t="21519" x="6688138" y="2576513"/>
          <p14:tracePt t="21527" x="6696075" y="2576513"/>
          <p14:tracePt t="21535" x="6704013" y="2584450"/>
          <p14:tracePt t="21543" x="6719888" y="2584450"/>
          <p14:tracePt t="21551" x="6727825" y="2584450"/>
          <p14:tracePt t="21559" x="6735763" y="2584450"/>
          <p14:tracePt t="21567" x="6759575" y="2584450"/>
          <p14:tracePt t="21575" x="6769100" y="2584450"/>
          <p14:tracePt t="21583" x="6784975" y="2584450"/>
          <p14:tracePt t="21591" x="6792913" y="2584450"/>
          <p14:tracePt t="21599" x="6808788" y="2584450"/>
          <p14:tracePt t="21607" x="6832600" y="2584450"/>
          <p14:tracePt t="21615" x="6848475" y="2584450"/>
          <p14:tracePt t="21623" x="6864350" y="2592388"/>
          <p14:tracePt t="21631" x="6880225" y="2592388"/>
          <p14:tracePt t="21639" x="6888163" y="2600325"/>
          <p14:tracePt t="21647" x="6904038" y="2600325"/>
          <p14:tracePt t="21655" x="6927850" y="2600325"/>
          <p14:tracePt t="21663" x="6935788" y="2600325"/>
          <p14:tracePt t="21671" x="6959600" y="2608263"/>
          <p14:tracePt t="21679" x="6967538" y="2608263"/>
          <p14:tracePt t="21687" x="6983413" y="2608263"/>
          <p14:tracePt t="21695" x="7007225" y="2608263"/>
          <p14:tracePt t="21703" x="7023100" y="2608263"/>
          <p14:tracePt t="21711" x="7038975" y="2608263"/>
          <p14:tracePt t="21720" x="7054850" y="2608263"/>
          <p14:tracePt t="21727" x="7078663" y="2608263"/>
          <p14:tracePt t="21735" x="7094538" y="2608263"/>
          <p14:tracePt t="21743" x="7118350" y="2608263"/>
          <p14:tracePt t="21751" x="7135813" y="2616200"/>
          <p14:tracePt t="21759" x="7151688" y="2616200"/>
          <p14:tracePt t="21767" x="7175500" y="2616200"/>
          <p14:tracePt t="21775" x="7199313" y="2616200"/>
          <p14:tracePt t="21783" x="7231063" y="2624138"/>
          <p14:tracePt t="21791" x="7246938" y="2624138"/>
          <p14:tracePt t="21799" x="7270750" y="2624138"/>
          <p14:tracePt t="21807" x="7302500" y="2624138"/>
          <p14:tracePt t="21815" x="7326313" y="2624138"/>
          <p14:tracePt t="21823" x="7350125" y="2632075"/>
          <p14:tracePt t="21831" x="7373938" y="2632075"/>
          <p14:tracePt t="21839" x="7397750" y="2632075"/>
          <p14:tracePt t="21847" x="7421563" y="2632075"/>
          <p14:tracePt t="21855" x="7445375" y="2632075"/>
          <p14:tracePt t="21863" x="7469188" y="2632075"/>
          <p14:tracePt t="21871" x="7493000" y="2632075"/>
          <p14:tracePt t="21879" x="7518400" y="2632075"/>
          <p14:tracePt t="21887" x="7550150" y="2632075"/>
          <p14:tracePt t="21895" x="7566025" y="2632075"/>
          <p14:tracePt t="21903" x="7597775" y="2632075"/>
          <p14:tracePt t="21911" x="7613650" y="2632075"/>
          <p14:tracePt t="21920" x="7645400" y="2632075"/>
          <p14:tracePt t="21927" x="7661275" y="2632075"/>
          <p14:tracePt t="21936" x="7677150" y="2632075"/>
          <p14:tracePt t="21943" x="7700963" y="2632075"/>
          <p14:tracePt t="21951" x="7724775" y="2632075"/>
          <p14:tracePt t="21959" x="7748588" y="2632075"/>
          <p14:tracePt t="21967" x="7764463" y="2632075"/>
          <p14:tracePt t="21975" x="7772400" y="2632075"/>
          <p14:tracePt t="21983" x="7780338" y="2632075"/>
          <p14:tracePt t="21991" x="7796213" y="2632075"/>
          <p14:tracePt t="21999" x="7804150" y="2632075"/>
          <p14:tracePt t="22079" x="7812088" y="2632075"/>
          <p14:tracePt t="22167" x="7820025" y="2632075"/>
          <p14:tracePt t="22552" x="7827963" y="2632075"/>
          <p14:tracePt t="24599" x="7820025" y="2632075"/>
          <p14:tracePt t="24639" x="7812088" y="2647950"/>
          <p14:tracePt t="24655" x="7812088" y="2663825"/>
          <p14:tracePt t="24663" x="7812088" y="2679700"/>
          <p14:tracePt t="24671" x="7804150" y="2703513"/>
          <p14:tracePt t="24679" x="7788275" y="2727325"/>
          <p14:tracePt t="24687" x="7772400" y="2751138"/>
          <p14:tracePt t="24695" x="7748588" y="2782888"/>
          <p14:tracePt t="24703" x="7716838" y="2806700"/>
          <p14:tracePt t="24711" x="7693025" y="2830513"/>
          <p14:tracePt t="24719" x="7653338" y="2854325"/>
          <p14:tracePt t="24727" x="7621588" y="2870200"/>
          <p14:tracePt t="24735" x="7581900" y="2886075"/>
          <p14:tracePt t="24743" x="7534275" y="2909888"/>
          <p14:tracePt t="24751" x="7469188" y="2951163"/>
          <p14:tracePt t="24759" x="7397750" y="2990850"/>
          <p14:tracePt t="24767" x="7342188" y="2998788"/>
          <p14:tracePt t="24775" x="7334250" y="3006725"/>
          <p14:tracePt t="24991" x="7326313" y="3006725"/>
          <p14:tracePt t="24999" x="7223125" y="3030538"/>
          <p14:tracePt t="25007" x="7118350" y="3038475"/>
          <p14:tracePt t="25015" x="6999288" y="3046413"/>
          <p14:tracePt t="25023" x="6880225" y="3070225"/>
          <p14:tracePt t="25031" x="6735763" y="3086100"/>
          <p14:tracePt t="25039" x="6632575" y="3094038"/>
          <p14:tracePt t="25047" x="6529388" y="3117850"/>
          <p14:tracePt t="25055" x="6442075" y="3141663"/>
          <p14:tracePt t="25063" x="6345238" y="3165475"/>
          <p14:tracePt t="25071" x="6265863" y="3165475"/>
          <p14:tracePt t="25079" x="6218238" y="3165475"/>
          <p14:tracePt t="25087" x="6178550" y="3165475"/>
          <p14:tracePt t="25095" x="6138863" y="3165475"/>
          <p14:tracePt t="25103" x="6107113" y="3165475"/>
          <p14:tracePt t="25111" x="6059488" y="3173413"/>
          <p14:tracePt t="25119" x="6026150" y="3181350"/>
          <p14:tracePt t="25127" x="5978525" y="3197225"/>
          <p14:tracePt t="25136" x="5954713" y="3205163"/>
          <p14:tracePt t="25143" x="5915025" y="3228975"/>
          <p14:tracePt t="25151" x="5899150" y="3236913"/>
          <p14:tracePt t="25159" x="5867400" y="3262313"/>
          <p14:tracePt t="25167" x="5827713" y="3278188"/>
          <p14:tracePt t="25175" x="5780088" y="3302000"/>
          <p14:tracePt t="25183" x="5748338" y="3309938"/>
          <p14:tracePt t="25191" x="5700713" y="3333750"/>
          <p14:tracePt t="25199" x="5643563" y="3349625"/>
          <p14:tracePt t="25207" x="5595938" y="3365500"/>
          <p14:tracePt t="25215" x="5548313" y="3381375"/>
          <p14:tracePt t="25223" x="5500688" y="3397250"/>
          <p14:tracePt t="25231" x="5468938" y="3405188"/>
          <p14:tracePt t="25239" x="5437188" y="3413125"/>
          <p14:tracePt t="25247" x="5397500" y="3421063"/>
          <p14:tracePt t="25255" x="5365750" y="3421063"/>
          <p14:tracePt t="25263" x="5341938" y="3421063"/>
          <p14:tracePt t="25271" x="5326063" y="3429000"/>
          <p14:tracePt t="25279" x="5310188" y="3429000"/>
          <p14:tracePt t="25287" x="5292725" y="3429000"/>
          <p14:tracePt t="25295" x="5268913" y="3429000"/>
          <p14:tracePt t="25303" x="5245100" y="3429000"/>
          <p14:tracePt t="25311" x="5213350" y="3429000"/>
          <p14:tracePt t="25319" x="5181600" y="3429000"/>
          <p14:tracePt t="25327" x="5141913" y="3429000"/>
          <p14:tracePt t="25336" x="5110163" y="3413125"/>
          <p14:tracePt t="25343" x="5094288" y="3405188"/>
          <p14:tracePt t="25351" x="5086350" y="3397250"/>
          <p14:tracePt t="25359" x="5070475" y="3381375"/>
          <p14:tracePt t="25375" x="5070475" y="3365500"/>
          <p14:tracePt t="25383" x="5070475" y="3357563"/>
          <p14:tracePt t="25391" x="5070475" y="3349625"/>
          <p14:tracePt t="25399" x="5078413" y="3341688"/>
          <p14:tracePt t="25416" x="5094288" y="3333750"/>
          <p14:tracePt t="25423" x="5110163" y="3325813"/>
          <p14:tracePt t="25431" x="5110163" y="3317875"/>
          <p14:tracePt t="25439" x="5133975" y="3309938"/>
          <p14:tracePt t="25447" x="5133975" y="3294063"/>
          <p14:tracePt t="25455" x="5157788" y="3270250"/>
          <p14:tracePt t="25471" x="5221288" y="3270250"/>
          <p14:tracePt t="25839" x="5205413" y="3270250"/>
          <p14:tracePt t="25847" x="5197475" y="3270250"/>
          <p14:tracePt t="25855" x="5181600" y="3262313"/>
          <p14:tracePt t="25863" x="5157788" y="3262313"/>
          <p14:tracePt t="25871" x="5157788" y="3252788"/>
          <p14:tracePt t="25879" x="5149850" y="3252788"/>
          <p14:tracePt t="25887" x="5126038" y="3252788"/>
          <p14:tracePt t="25903" x="5102225" y="3244850"/>
          <p14:tracePt t="25911" x="5086350" y="3244850"/>
          <p14:tracePt t="25919" x="5070475" y="3236913"/>
          <p14:tracePt t="25927" x="5062538" y="3236913"/>
          <p14:tracePt t="25935" x="5046663" y="3221038"/>
          <p14:tracePt t="25943" x="5030788" y="3213100"/>
          <p14:tracePt t="25951" x="5022850" y="3205163"/>
          <p14:tracePt t="25959" x="5014913" y="3205163"/>
          <p14:tracePt t="25967" x="5006975" y="3189288"/>
          <p14:tracePt t="25975" x="4999038" y="3189288"/>
          <p14:tracePt t="25991" x="4991100" y="3189288"/>
          <p14:tracePt t="26007" x="4975225" y="3189288"/>
          <p14:tracePt t="26031" x="4967288" y="3189288"/>
          <p14:tracePt t="26047" x="4959350" y="3189288"/>
          <p14:tracePt t="26087" x="4943475" y="3189288"/>
          <p14:tracePt t="26111" x="4933950" y="3189288"/>
          <p14:tracePt t="26127" x="4926013" y="3189288"/>
          <p14:tracePt t="26143" x="4918075" y="3197225"/>
          <p14:tracePt t="26151" x="4910138" y="3197225"/>
          <p14:tracePt t="26167" x="4902200" y="3197225"/>
          <p14:tracePt t="26175" x="4894263" y="3197225"/>
          <p14:tracePt t="26183" x="4894263" y="3205163"/>
          <p14:tracePt t="26191" x="4886325" y="3205163"/>
          <p14:tracePt t="26199" x="4878388" y="3213100"/>
          <p14:tracePt t="26215" x="4870450" y="3213100"/>
          <p14:tracePt t="26239" x="4870450" y="3221038"/>
          <p14:tracePt t="26247" x="4854575" y="3221038"/>
          <p14:tracePt t="26287" x="4846638" y="3228975"/>
          <p14:tracePt t="26311" x="4830763" y="3228975"/>
          <p14:tracePt t="26319" x="4830763" y="3236913"/>
          <p14:tracePt t="26336" x="4822825" y="3244850"/>
          <p14:tracePt t="26351" x="4814888" y="3252788"/>
          <p14:tracePt t="26367" x="4806950" y="3252788"/>
          <p14:tracePt t="26399" x="4799013" y="3252788"/>
          <p14:tracePt t="26415" x="4791075" y="3252788"/>
          <p14:tracePt t="26431" x="4791075" y="3270250"/>
          <p14:tracePt t="26439" x="4775200" y="3270250"/>
          <p14:tracePt t="26455" x="4759325" y="3270250"/>
          <p14:tracePt t="26463" x="4759325" y="3278188"/>
          <p14:tracePt t="26471" x="4751388" y="3278188"/>
          <p14:tracePt t="26479" x="4751388" y="3286125"/>
          <p14:tracePt t="26487" x="4743450" y="3286125"/>
          <p14:tracePt t="26495" x="4735513" y="3294063"/>
          <p14:tracePt t="26503" x="4727575" y="3302000"/>
          <p14:tracePt t="26511" x="4719638" y="3302000"/>
          <p14:tracePt t="26519" x="4703763" y="3309938"/>
          <p14:tracePt t="26527" x="4695825" y="3317875"/>
          <p14:tracePt t="26535" x="4679950" y="3325813"/>
          <p14:tracePt t="26543" x="4664075" y="3333750"/>
          <p14:tracePt t="26551" x="4656138" y="3341688"/>
          <p14:tracePt t="26559" x="4640263" y="3357563"/>
          <p14:tracePt t="26567" x="4616450" y="3365500"/>
          <p14:tracePt t="26575" x="4600575" y="3381375"/>
          <p14:tracePt t="26583" x="4592638" y="3389313"/>
          <p14:tracePt t="26591" x="4576763" y="3397250"/>
          <p14:tracePt t="26599" x="4551363" y="3397250"/>
          <p14:tracePt t="26607" x="4543425" y="3405188"/>
          <p14:tracePt t="26615" x="4535488" y="3413125"/>
          <p14:tracePt t="26623" x="4511675" y="3421063"/>
          <p14:tracePt t="26631" x="4495800" y="3429000"/>
          <p14:tracePt t="26639" x="4487863" y="3436938"/>
          <p14:tracePt t="26647" x="4471988" y="3436938"/>
          <p14:tracePt t="26655" x="4456113" y="3436938"/>
          <p14:tracePt t="26663" x="4440238" y="3444875"/>
          <p14:tracePt t="26671" x="4432300" y="3452813"/>
          <p14:tracePt t="26679" x="4416425" y="3452813"/>
          <p14:tracePt t="26687" x="4408488" y="3460750"/>
          <p14:tracePt t="26695" x="4400550" y="3460750"/>
          <p14:tracePt t="26703" x="4384675" y="3468688"/>
          <p14:tracePt t="26711" x="4376738" y="3476625"/>
          <p14:tracePt t="26719" x="4368800" y="3484563"/>
          <p14:tracePt t="26727" x="4344988" y="3484563"/>
          <p14:tracePt t="26736" x="4329113" y="3492500"/>
          <p14:tracePt t="26743" x="4313238" y="3492500"/>
          <p14:tracePt t="26751" x="4305300" y="3492500"/>
          <p14:tracePt t="26759" x="4289425" y="3492500"/>
          <p14:tracePt t="26767" x="4273550" y="3500438"/>
          <p14:tracePt t="26775" x="4265613" y="3500438"/>
          <p14:tracePt t="26783" x="4257675" y="3500438"/>
          <p14:tracePt t="26791" x="4241800" y="3508375"/>
          <p14:tracePt t="26799" x="4225925" y="3508375"/>
          <p14:tracePt t="26807" x="4217988" y="3508375"/>
          <p14:tracePt t="26815" x="4200525" y="3508375"/>
          <p14:tracePt t="26823" x="4184650" y="3508375"/>
          <p14:tracePt t="26831" x="4160838" y="3508375"/>
          <p14:tracePt t="26839" x="4137025" y="3508375"/>
          <p14:tracePt t="26847" x="4113213" y="3500438"/>
          <p14:tracePt t="26855" x="4089400" y="3500438"/>
          <p14:tracePt t="26863" x="4073525" y="3500438"/>
          <p14:tracePt t="26871" x="4057650" y="3492500"/>
          <p14:tracePt t="26879" x="4041775" y="3484563"/>
          <p14:tracePt t="26887" x="4025900" y="3476625"/>
          <p14:tracePt t="26895" x="4002088" y="3476625"/>
          <p14:tracePt t="26903" x="3978275" y="3468688"/>
          <p14:tracePt t="26911" x="3962400" y="3452813"/>
          <p14:tracePt t="26919" x="3938588" y="3444875"/>
          <p14:tracePt t="26927" x="3914775" y="3436938"/>
          <p14:tracePt t="26935" x="3875088" y="3413125"/>
          <p14:tracePt t="26943" x="3825875" y="3397250"/>
          <p14:tracePt t="26951" x="3770313" y="3381375"/>
          <p14:tracePt t="26959" x="3730625" y="3365500"/>
          <p14:tracePt t="26967" x="3683000" y="3341688"/>
          <p14:tracePt t="26975" x="3635375" y="3317875"/>
          <p14:tracePt t="26983" x="3587750" y="3302000"/>
          <p14:tracePt t="26991" x="3540125" y="3286125"/>
          <p14:tracePt t="26999" x="3500438" y="3262313"/>
          <p14:tracePt t="27007" x="3459163" y="3244850"/>
          <p14:tracePt t="27015" x="3411538" y="3221038"/>
          <p14:tracePt t="27023" x="3371850" y="3205163"/>
          <p14:tracePt t="27031" x="3348038" y="3189288"/>
          <p14:tracePt t="27039" x="3332163" y="3173413"/>
          <p14:tracePt t="27047" x="3308350" y="3165475"/>
          <p14:tracePt t="27055" x="3308350" y="3149600"/>
          <p14:tracePt t="27063" x="3292475" y="3141663"/>
          <p14:tracePt t="27071" x="3284538" y="3125788"/>
          <p14:tracePt t="27079" x="3276600" y="3109913"/>
          <p14:tracePt t="27087" x="3276600" y="3101975"/>
          <p14:tracePt t="27095" x="3268663" y="3086100"/>
          <p14:tracePt t="27103" x="3268663" y="3070225"/>
          <p14:tracePt t="27111" x="3268663" y="3054350"/>
          <p14:tracePt t="27119" x="3268663" y="3030538"/>
          <p14:tracePt t="27127" x="3276600" y="3014663"/>
          <p14:tracePt t="27135" x="3292475" y="2982913"/>
          <p14:tracePt t="27143" x="3324225" y="2951163"/>
          <p14:tracePt t="27151" x="3355975" y="2901950"/>
          <p14:tracePt t="27159" x="3403600" y="2854325"/>
          <p14:tracePt t="27167" x="3467100" y="2798763"/>
          <p14:tracePt t="27175" x="3548063" y="2743200"/>
          <p14:tracePt t="27183" x="3611563" y="2679700"/>
          <p14:tracePt t="27191" x="3714750" y="2624138"/>
          <p14:tracePt t="27199" x="3817938" y="2584450"/>
          <p14:tracePt t="27207" x="3914775" y="2527300"/>
          <p14:tracePt t="27215" x="4033838" y="2471738"/>
          <p14:tracePt t="27223" x="4144963" y="2439988"/>
          <p14:tracePt t="27231" x="4257675" y="2400300"/>
          <p14:tracePt t="27239" x="4384675" y="2384425"/>
          <p14:tracePt t="27247" x="4487863" y="2352675"/>
          <p14:tracePt t="27255" x="4608513" y="2352675"/>
          <p14:tracePt t="27263" x="4719638" y="2344738"/>
          <p14:tracePt t="27271" x="4822825" y="2344738"/>
          <p14:tracePt t="27279" x="4943475" y="2344738"/>
          <p14:tracePt t="27287" x="5046663" y="2344738"/>
          <p14:tracePt t="27295" x="5149850" y="2376488"/>
          <p14:tracePt t="27303" x="5253038" y="2408238"/>
          <p14:tracePt t="27311" x="5365750" y="2439988"/>
          <p14:tracePt t="27319" x="5461000" y="2479675"/>
          <p14:tracePt t="27327" x="5572125" y="2527300"/>
          <p14:tracePt t="27336" x="5692775" y="2576513"/>
          <p14:tracePt t="27343" x="5795963" y="2624138"/>
          <p14:tracePt t="27351" x="5891213" y="2671763"/>
          <p14:tracePt t="27359" x="5986463" y="2711450"/>
          <p14:tracePt t="27367" x="6067425" y="2759075"/>
          <p14:tracePt t="27375" x="6154738" y="2790825"/>
          <p14:tracePt t="27383" x="6226175" y="2822575"/>
          <p14:tracePt t="27391" x="6281738" y="2838450"/>
          <p14:tracePt t="27399" x="6329363" y="2862263"/>
          <p14:tracePt t="27407" x="6369050" y="2886075"/>
          <p14:tracePt t="27415" x="6410325" y="2894013"/>
          <p14:tracePt t="27423" x="6426200" y="2909888"/>
          <p14:tracePt t="27431" x="6442075" y="2919413"/>
          <p14:tracePt t="27439" x="6457950" y="2927350"/>
          <p14:tracePt t="27447" x="6465888" y="2927350"/>
          <p14:tracePt t="27455" x="6473825" y="2935288"/>
          <p14:tracePt t="27463" x="6473825" y="2943225"/>
          <p14:tracePt t="27487" x="6473825" y="2951163"/>
          <p14:tracePt t="27527" x="6473825" y="2959100"/>
          <p14:tracePt t="27543" x="6473825" y="2974975"/>
          <p14:tracePt t="27551" x="6473825" y="2982913"/>
          <p14:tracePt t="27559" x="6473825" y="2990850"/>
          <p14:tracePt t="27567" x="6473825" y="2998788"/>
          <p14:tracePt t="27575" x="6465888" y="3006725"/>
          <p14:tracePt t="27583" x="6465888" y="3022600"/>
          <p14:tracePt t="27591" x="6457950" y="3038475"/>
          <p14:tracePt t="27599" x="6457950" y="3046413"/>
          <p14:tracePt t="27607" x="6457950" y="3062288"/>
          <p14:tracePt t="27615" x="6457950" y="3070225"/>
          <p14:tracePt t="27623" x="6457950" y="3094038"/>
          <p14:tracePt t="27631" x="6457950" y="3101975"/>
          <p14:tracePt t="27639" x="6457950" y="3109913"/>
          <p14:tracePt t="27647" x="6457950" y="3117850"/>
          <p14:tracePt t="27663" x="6457950" y="3125788"/>
          <p14:tracePt t="27687" x="6457950" y="3133725"/>
          <p14:tracePt t="27888" x="6450013" y="3133725"/>
          <p14:tracePt t="27903" x="6434138" y="3133725"/>
          <p14:tracePt t="27919" x="6426200" y="3133725"/>
          <p14:tracePt t="27927" x="6418263" y="3141663"/>
          <p14:tracePt t="27936" x="6410325" y="3141663"/>
          <p14:tracePt t="27951" x="6392863" y="3149600"/>
          <p14:tracePt t="27967" x="6384925" y="3149600"/>
          <p14:tracePt t="27983" x="6376988" y="3157538"/>
          <p14:tracePt t="27991" x="6369050" y="3157538"/>
          <p14:tracePt t="27999" x="6369050" y="3165475"/>
          <p14:tracePt t="28007" x="6361113" y="3165475"/>
          <p14:tracePt t="28016" x="6353175" y="3165475"/>
          <p14:tracePt t="28031" x="6353175" y="3173413"/>
          <p14:tracePt t="28055" x="6345238" y="3173413"/>
          <p14:tracePt t="28063" x="6337300" y="3173413"/>
          <p14:tracePt t="28095" x="6321425" y="3173413"/>
          <p14:tracePt t="28119" x="6321425" y="3181350"/>
          <p14:tracePt t="28143" x="6313488" y="3181350"/>
          <p14:tracePt t="28151" x="6305550" y="3181350"/>
          <p14:tracePt t="28175" x="6289675" y="3197225"/>
          <p14:tracePt t="28191" x="6273800" y="3197225"/>
          <p14:tracePt t="28207" x="6265863" y="3205163"/>
          <p14:tracePt t="28223" x="6249988" y="3213100"/>
          <p14:tracePt t="28239" x="6242050" y="3213100"/>
          <p14:tracePt t="28263" x="6234113" y="3213100"/>
          <p14:tracePt t="28367" x="6226175" y="3221038"/>
          <p14:tracePt t="28383" x="6218238" y="3221038"/>
          <p14:tracePt t="28415" x="6210300" y="3221038"/>
          <p14:tracePt t="28511" x="6202363" y="3221038"/>
          <p14:tracePt t="28583" x="6194425" y="3221038"/>
          <p14:tracePt t="28623" x="6178550" y="3228975"/>
          <p14:tracePt t="28823" x="6170613" y="3228975"/>
          <p14:tracePt t="28855" x="6162675" y="3236913"/>
          <p14:tracePt t="28863" x="6154738" y="3236913"/>
          <p14:tracePt t="28887" x="6154738" y="3244850"/>
          <p14:tracePt t="28911" x="6146800" y="3244850"/>
          <p14:tracePt t="28952" x="6138863" y="3244850"/>
          <p14:tracePt t="29055" x="6130925" y="3244850"/>
          <p14:tracePt t="29319" x="6122988" y="3244850"/>
          <p14:tracePt t="29599" x="6130925" y="3244850"/>
          <p14:tracePt t="29607" x="6130925" y="3236913"/>
          <p14:tracePt t="29623" x="6138863" y="3236913"/>
          <p14:tracePt t="29631" x="6146800" y="3236913"/>
          <p14:tracePt t="29823" x="6154738" y="3236913"/>
          <p14:tracePt t="29831" x="6154738" y="3228975"/>
          <p14:tracePt t="29935" x="6162675" y="3228975"/>
          <p14:tracePt t="30239" x="6154738" y="3228975"/>
          <p14:tracePt t="30255" x="6146800" y="3228975"/>
          <p14:tracePt t="30279" x="6122988" y="3228975"/>
          <p14:tracePt t="30295" x="6115050" y="3228975"/>
          <p14:tracePt t="30311" x="6107113" y="3228975"/>
          <p14:tracePt t="30327" x="6099175" y="3228975"/>
          <p14:tracePt t="30343" x="6083300" y="3228975"/>
          <p14:tracePt t="30351" x="6075363" y="3228975"/>
          <p14:tracePt t="30368" x="6059488" y="3228975"/>
          <p14:tracePt t="30375" x="6051550" y="3228975"/>
          <p14:tracePt t="30383" x="6034088" y="3228975"/>
          <p14:tracePt t="30391" x="6018213" y="3228975"/>
          <p14:tracePt t="30399" x="5994400" y="3228975"/>
          <p14:tracePt t="30407" x="5970588" y="3228975"/>
          <p14:tracePt t="30415" x="5938838" y="3244850"/>
          <p14:tracePt t="30423" x="5915025" y="3262313"/>
          <p14:tracePt t="30431" x="5867400" y="3278188"/>
          <p14:tracePt t="30439" x="5819775" y="3286125"/>
          <p14:tracePt t="30449" x="5764213" y="3317875"/>
          <p14:tracePt t="30455" x="5700713" y="3341688"/>
          <p14:tracePt t="30464" x="5627688" y="3365500"/>
          <p14:tracePt t="30471" x="5548313" y="3389313"/>
          <p14:tracePt t="30479" x="5468938" y="3413125"/>
          <p14:tracePt t="30487" x="5389563" y="3444875"/>
          <p14:tracePt t="30495" x="5318125" y="3468688"/>
          <p14:tracePt t="30503" x="5221288" y="3492500"/>
          <p14:tracePt t="30511" x="5133975" y="3524250"/>
          <p14:tracePt t="30518" x="5038725" y="3556000"/>
          <p14:tracePt t="30527" x="4943475" y="3563938"/>
          <p14:tracePt t="30536" x="4806950" y="3579813"/>
          <p14:tracePt t="30543" x="4624388" y="3605213"/>
          <p14:tracePt t="30551" x="4424363" y="3621088"/>
          <p14:tracePt t="30559" x="4210050" y="3621088"/>
          <p14:tracePt t="30567" x="4002088" y="3613150"/>
          <p14:tracePt t="30575" x="3802063" y="3587750"/>
          <p14:tracePt t="30583" x="3603625" y="3540125"/>
          <p14:tracePt t="30591" x="3451225" y="3500438"/>
          <p14:tracePt t="30599" x="3340100" y="3460750"/>
          <p14:tracePt t="30607" x="3252788" y="3429000"/>
          <p14:tracePt t="30615" x="3189288" y="3397250"/>
          <p14:tracePt t="30623" x="3117850" y="3365500"/>
          <p14:tracePt t="30631" x="3068638" y="3325813"/>
          <p14:tracePt t="30639" x="3060700" y="3317875"/>
          <p14:tracePt t="30839" x="3052763" y="3294063"/>
          <p14:tracePt t="30847" x="3052763" y="3309938"/>
          <p14:tracePt t="30855" x="3036888" y="3333750"/>
          <p14:tracePt t="30863" x="3021013" y="3341688"/>
          <p14:tracePt t="30871" x="3005138" y="3373438"/>
          <p14:tracePt t="30879" x="2981325" y="3405188"/>
          <p14:tracePt t="30887" x="2949575" y="3444875"/>
          <p14:tracePt t="30895" x="2925763" y="3476625"/>
          <p14:tracePt t="30903" x="2917825" y="3508375"/>
          <p14:tracePt t="30911" x="2901950" y="3508375"/>
          <p14:tracePt t="30919" x="2886075" y="3508375"/>
          <p14:tracePt t="30927" x="2854325" y="3508375"/>
          <p14:tracePt t="30936" x="2798763" y="3508375"/>
          <p14:tracePt t="30943" x="2751138" y="3516313"/>
          <p14:tracePt t="30951" x="2678113" y="3524250"/>
          <p14:tracePt t="30959" x="2646363" y="3532188"/>
          <p14:tracePt t="30967" x="2622550" y="3548063"/>
          <p14:tracePt t="30975" x="2606675" y="3556000"/>
          <p14:tracePt t="30986" x="2598738" y="3556000"/>
          <p14:tracePt t="30999" x="2590800" y="3563938"/>
          <p14:tracePt t="31031" x="2598738" y="3563938"/>
          <p14:tracePt t="31039" x="2614613" y="3563938"/>
          <p14:tracePt t="31047" x="2638425" y="3563938"/>
          <p14:tracePt t="31055" x="2678113" y="3563938"/>
          <p14:tracePt t="31063" x="2725738" y="3563938"/>
          <p14:tracePt t="31071" x="2790825" y="3563938"/>
          <p14:tracePt t="31079" x="2838450" y="3563938"/>
          <p14:tracePt t="31087" x="2901950" y="3571875"/>
          <p14:tracePt t="31095" x="2973388" y="3587750"/>
          <p14:tracePt t="31103" x="3044825" y="3595688"/>
          <p14:tracePt t="31111" x="3125788" y="3613150"/>
          <p14:tracePt t="31119" x="3213100" y="3629025"/>
          <p14:tracePt t="31127" x="3284538" y="3636963"/>
          <p14:tracePt t="31136" x="3348038" y="3652838"/>
          <p14:tracePt t="31143" x="3403600" y="3668713"/>
          <p14:tracePt t="31151" x="3459163" y="3684588"/>
          <p14:tracePt t="31159" x="3508375" y="3700463"/>
          <p14:tracePt t="31168" x="3540125" y="3708400"/>
          <p14:tracePt t="31175" x="3571875" y="3716338"/>
          <p14:tracePt t="31183" x="3587750" y="3724275"/>
          <p14:tracePt t="31191" x="3611563" y="3732213"/>
          <p14:tracePt t="31199" x="3619500" y="3740150"/>
          <p14:tracePt t="31207" x="3627438" y="3740150"/>
          <p14:tracePt t="31215" x="3635375" y="3740150"/>
          <p14:tracePt t="31695" x="3643313" y="3740150"/>
          <p14:tracePt t="31711" x="3651250" y="3740150"/>
          <p14:tracePt t="31727" x="3667125" y="3740150"/>
          <p14:tracePt t="31743" x="3675063" y="3740150"/>
          <p14:tracePt t="31751" x="3690938" y="3748088"/>
          <p14:tracePt t="31767" x="3698875" y="3748088"/>
          <p14:tracePt t="31775" x="3722688" y="3748088"/>
          <p14:tracePt t="31783" x="3730625" y="3756025"/>
          <p14:tracePt t="31791" x="3746500" y="3756025"/>
          <p14:tracePt t="31799" x="3762375" y="3763963"/>
          <p14:tracePt t="31807" x="3778250" y="3763963"/>
          <p14:tracePt t="31815" x="3810000" y="3763963"/>
          <p14:tracePt t="31823" x="3833813" y="3763963"/>
          <p14:tracePt t="31831" x="3851275" y="3763963"/>
          <p14:tracePt t="31839" x="3875088" y="3771900"/>
          <p14:tracePt t="31847" x="3890963" y="3771900"/>
          <p14:tracePt t="31855" x="3914775" y="3771900"/>
          <p14:tracePt t="31863" x="3938588" y="3771900"/>
          <p14:tracePt t="31871" x="3954463" y="3779838"/>
          <p14:tracePt t="31879" x="3970338" y="3779838"/>
          <p14:tracePt t="31887" x="3994150" y="3787775"/>
          <p14:tracePt t="31903" x="4033838" y="3787775"/>
          <p14:tracePt t="31911" x="4049713" y="3795713"/>
          <p14:tracePt t="31919" x="4073525" y="3795713"/>
          <p14:tracePt t="31927" x="4081463" y="3795713"/>
          <p14:tracePt t="31936" x="4097338" y="3803650"/>
          <p14:tracePt t="31943" x="4113213" y="3803650"/>
          <p14:tracePt t="31951" x="4121150" y="3803650"/>
          <p14:tracePt t="31959" x="4129088" y="3803650"/>
          <p14:tracePt t="31967" x="4137025" y="3803650"/>
          <p14:tracePt t="32047" x="4144963" y="3803650"/>
          <p14:tracePt t="32055" x="4144963" y="3811588"/>
          <p14:tracePt t="32087" x="4152900" y="3811588"/>
          <p14:tracePt t="32095" x="4160838" y="3811588"/>
          <p14:tracePt t="32103" x="4176713" y="3819525"/>
          <p14:tracePt t="32111" x="4184650" y="3819525"/>
          <p14:tracePt t="32119" x="4200525" y="3827463"/>
          <p14:tracePt t="32127" x="4217988" y="3827463"/>
          <p14:tracePt t="32136" x="4233863" y="3835400"/>
          <p14:tracePt t="32143" x="4265613" y="3843338"/>
          <p14:tracePt t="32151" x="4281488" y="3843338"/>
          <p14:tracePt t="32159" x="4313238" y="3843338"/>
          <p14:tracePt t="32167" x="4337050" y="3851275"/>
          <p14:tracePt t="32175" x="4352925" y="3851275"/>
          <p14:tracePt t="32183" x="4376738" y="3851275"/>
          <p14:tracePt t="32191" x="4392613" y="3851275"/>
          <p14:tracePt t="32200" x="4408488" y="3859213"/>
          <p14:tracePt t="32207" x="4432300" y="3859213"/>
          <p14:tracePt t="32215" x="4448175" y="3867150"/>
          <p14:tracePt t="32223" x="4464050" y="3867150"/>
          <p14:tracePt t="32231" x="4471988" y="3867150"/>
          <p14:tracePt t="32239" x="4479925" y="3867150"/>
          <p14:tracePt t="32247" x="4487863" y="3867150"/>
          <p14:tracePt t="32255" x="4495800" y="3867150"/>
          <p14:tracePt t="32279" x="4503738" y="3867150"/>
          <p14:tracePt t="32391" x="4511675" y="3867150"/>
          <p14:tracePt t="32423" x="4519613" y="3867150"/>
          <p14:tracePt t="32431" x="4527550" y="3867150"/>
          <p14:tracePt t="32439" x="4527550" y="3875088"/>
          <p14:tracePt t="32447" x="4535488" y="3875088"/>
          <p14:tracePt t="32455" x="4551363" y="3875088"/>
          <p14:tracePt t="32463" x="4576763" y="3883025"/>
          <p14:tracePt t="32471" x="4592638" y="3883025"/>
          <p14:tracePt t="32479" x="4616450" y="3883025"/>
          <p14:tracePt t="32487" x="4632325" y="3883025"/>
          <p14:tracePt t="32495" x="4640263" y="3875088"/>
          <p14:tracePt t="32503" x="4664075" y="3867150"/>
          <p14:tracePt t="32511" x="4664075" y="3851275"/>
          <p14:tracePt t="32519" x="4672013" y="3835400"/>
          <p14:tracePt t="32527" x="4687888" y="3819525"/>
          <p14:tracePt t="32536" x="4687888" y="3803650"/>
          <p14:tracePt t="32543" x="4695825" y="3779838"/>
          <p14:tracePt t="32551" x="4703763" y="3771900"/>
          <p14:tracePt t="32559" x="4711700" y="3748088"/>
          <p14:tracePt t="32567" x="4711700" y="3740150"/>
          <p14:tracePt t="32575" x="4711700" y="3724275"/>
          <p14:tracePt t="32583" x="4711700" y="3700463"/>
          <p14:tracePt t="32768" x="4703763" y="3700463"/>
          <p14:tracePt t="32775" x="4679950" y="3692525"/>
          <p14:tracePt t="32783" x="4640263" y="3684588"/>
          <p14:tracePt t="32791" x="4608513" y="3676650"/>
          <p14:tracePt t="32799" x="4576763" y="3660775"/>
          <p14:tracePt t="32807" x="4535488" y="3660775"/>
          <p14:tracePt t="32815" x="4495800" y="3660775"/>
          <p14:tracePt t="32823" x="4464050" y="3660775"/>
          <p14:tracePt t="32839" x="4352925" y="3660775"/>
          <p14:tracePt t="32847" x="4337050" y="3660775"/>
          <p14:tracePt t="32855" x="4329113" y="3668713"/>
          <p14:tracePt t="32863" x="4321175" y="3668713"/>
          <p14:tracePt t="32871" x="4313238" y="3668713"/>
          <p14:tracePt t="32919" x="4313238" y="3676650"/>
          <p14:tracePt t="32935" x="4313238" y="3684588"/>
          <p14:tracePt t="32943" x="4321175" y="3692525"/>
          <p14:tracePt t="32951" x="4329113" y="3692525"/>
          <p14:tracePt t="32967" x="4337050" y="3692525"/>
          <p14:tracePt t="32983" x="4344988" y="3692525"/>
          <p14:tracePt t="33063" x="4352925" y="3692525"/>
          <p14:tracePt t="33119" x="4360863" y="3692525"/>
          <p14:tracePt t="33127" x="4360863" y="3700463"/>
          <p14:tracePt t="33143" x="4368800" y="3700463"/>
          <p14:tracePt t="33175" x="4376738" y="3700463"/>
          <p14:tracePt t="33207" x="4384675" y="3700463"/>
          <p14:tracePt t="33263" x="4392613" y="3700463"/>
          <p14:tracePt t="33295" x="4400550" y="3700463"/>
          <p14:tracePt t="33311" x="4408488" y="3700463"/>
          <p14:tracePt t="33336" x="4416425" y="3700463"/>
          <p14:tracePt t="33384" x="4424363" y="3700463"/>
          <p14:tracePt t="33447" x="4432300" y="3700463"/>
          <p14:tracePt t="33463" x="4440238" y="3700463"/>
          <p14:tracePt t="33503" x="4448175" y="3700463"/>
          <p14:tracePt t="33607" x="4456113" y="3700463"/>
          <p14:tracePt t="33735" x="4464050" y="3700463"/>
          <p14:tracePt t="33767" x="4471988" y="3700463"/>
          <p14:tracePt t="34039" x="4471988" y="3708400"/>
          <p14:tracePt t="34047" x="4479925" y="3708400"/>
          <p14:tracePt t="34055" x="4479925" y="3716338"/>
          <p14:tracePt t="34063" x="4495800" y="3724275"/>
          <p14:tracePt t="34087" x="4503738" y="3732213"/>
          <p14:tracePt t="34103" x="4511675" y="3740150"/>
          <p14:tracePt t="34119" x="4511675" y="3748088"/>
          <p14:tracePt t="34943" x="4519613" y="3748088"/>
          <p14:tracePt t="34967" x="4527550" y="3748088"/>
          <p14:tracePt t="34983" x="4551363" y="3748088"/>
          <p14:tracePt t="34999" x="4567238" y="3748088"/>
          <p14:tracePt t="35007" x="4584700" y="3748088"/>
          <p14:tracePt t="35015" x="4600575" y="3748088"/>
          <p14:tracePt t="35023" x="4616450" y="3748088"/>
          <p14:tracePt t="35031" x="4632325" y="3748088"/>
          <p14:tracePt t="35039" x="4648200" y="3748088"/>
          <p14:tracePt t="35047" x="4672013" y="3748088"/>
          <p14:tracePt t="35055" x="4687888" y="3748088"/>
          <p14:tracePt t="35063" x="4703763" y="3748088"/>
          <p14:tracePt t="35071" x="4719638" y="3748088"/>
          <p14:tracePt t="35079" x="4735513" y="3748088"/>
          <p14:tracePt t="35087" x="4751388" y="3748088"/>
          <p14:tracePt t="35095" x="4767263" y="3748088"/>
          <p14:tracePt t="35103" x="4791075" y="3748088"/>
          <p14:tracePt t="35111" x="4814888" y="3748088"/>
          <p14:tracePt t="35119" x="4830763" y="3748088"/>
          <p14:tracePt t="35127" x="4846638" y="3748088"/>
          <p14:tracePt t="35136" x="4862513" y="3748088"/>
          <p14:tracePt t="35152" x="4878388" y="3748088"/>
          <p14:tracePt t="35159" x="4886325" y="3748088"/>
          <p14:tracePt t="35167" x="4894263" y="3748088"/>
          <p14:tracePt t="35175" x="4910138" y="3748088"/>
          <p14:tracePt t="35184" x="4926013" y="3748088"/>
          <p14:tracePt t="35191" x="4943475" y="3748088"/>
          <p14:tracePt t="35199" x="4959350" y="3748088"/>
          <p14:tracePt t="35207" x="4975225" y="3748088"/>
          <p14:tracePt t="35215" x="4999038" y="3748088"/>
          <p14:tracePt t="35223" x="5022850" y="3748088"/>
          <p14:tracePt t="35231" x="5054600" y="3748088"/>
          <p14:tracePt t="35239" x="5086350" y="3748088"/>
          <p14:tracePt t="35247" x="5133975" y="3748088"/>
          <p14:tracePt t="35255" x="5205413" y="3748088"/>
          <p14:tracePt t="35263" x="5268913" y="3748088"/>
          <p14:tracePt t="35271" x="5341938" y="3748088"/>
          <p14:tracePt t="35279" x="5437188" y="3748088"/>
          <p14:tracePt t="35287" x="5516563" y="3748088"/>
          <p14:tracePt t="35295" x="5627688" y="3763963"/>
          <p14:tracePt t="35303" x="5732463" y="3763963"/>
          <p14:tracePt t="35311" x="5835650" y="3763963"/>
          <p14:tracePt t="35319" x="5938838" y="3763963"/>
          <p14:tracePt t="35327" x="6051550" y="3748088"/>
          <p14:tracePt t="35336" x="6138863" y="3732213"/>
          <p14:tracePt t="35343" x="6226175" y="3716338"/>
          <p14:tracePt t="35351" x="6297613" y="3708400"/>
          <p14:tracePt t="35359" x="6353175" y="3692525"/>
          <p14:tracePt t="35367" x="6410325" y="3676650"/>
          <p14:tracePt t="35375" x="6473825" y="3660775"/>
          <p14:tracePt t="35383" x="6553200" y="3652838"/>
          <p14:tracePt t="35391" x="6608763" y="3629025"/>
          <p14:tracePt t="35399" x="6640513" y="3613150"/>
          <p14:tracePt t="35711" x="6624638" y="3605213"/>
          <p14:tracePt t="35719" x="6529388" y="3595688"/>
          <p14:tracePt t="35727" x="6434138" y="3579813"/>
          <p14:tracePt t="35735" x="6353175" y="3579813"/>
          <p14:tracePt t="35743" x="6265863" y="3571875"/>
          <p14:tracePt t="35751" x="6194425" y="3571875"/>
          <p14:tracePt t="35759" x="6130925" y="3571875"/>
          <p14:tracePt t="35767" x="6075363" y="3571875"/>
          <p14:tracePt t="35775" x="6043613" y="3587750"/>
          <p14:tracePt t="35783" x="6026150" y="3605213"/>
          <p14:tracePt t="35791" x="6018213" y="3613150"/>
          <p14:tracePt t="35799" x="6018213" y="3629025"/>
          <p14:tracePt t="35815" x="6026150" y="3629025"/>
          <p14:tracePt t="35823" x="6043613" y="3629025"/>
          <p14:tracePt t="35831" x="6059488" y="3636963"/>
          <p14:tracePt t="35839" x="6083300" y="3644900"/>
          <p14:tracePt t="35847" x="6107113" y="3644900"/>
          <p14:tracePt t="35855" x="6146800" y="3652838"/>
          <p14:tracePt t="35863" x="6186488" y="3676650"/>
          <p14:tracePt t="35871" x="6226175" y="3692525"/>
          <p14:tracePt t="35879" x="6281738" y="3708400"/>
          <p14:tracePt t="35887" x="6353175" y="3724275"/>
          <p14:tracePt t="35895" x="6418263" y="3748088"/>
          <p14:tracePt t="35903" x="6513513" y="3771900"/>
          <p14:tracePt t="35911" x="6600825" y="3803650"/>
          <p14:tracePt t="35919" x="6719888" y="3811588"/>
          <p14:tracePt t="35927" x="6816725" y="3835400"/>
          <p14:tracePt t="35936" x="6911975" y="3867150"/>
          <p14:tracePt t="35943" x="7015163" y="3875088"/>
          <p14:tracePt t="35951" x="7126288" y="3898900"/>
          <p14:tracePt t="35959" x="7215188" y="3914775"/>
          <p14:tracePt t="35967" x="7310438" y="3930650"/>
          <p14:tracePt t="35985" x="7493000" y="3956050"/>
          <p14:tracePt t="35991" x="7589838" y="3963988"/>
          <p14:tracePt t="35999" x="7685088" y="3971925"/>
          <p14:tracePt t="36007" x="7788275" y="3979863"/>
          <p14:tracePt t="36015" x="7877175" y="3979863"/>
          <p14:tracePt t="36023" x="7956550" y="3987800"/>
          <p14:tracePt t="36031" x="8035925" y="3987800"/>
          <p14:tracePt t="36039" x="8115300" y="3987800"/>
          <p14:tracePt t="36047" x="8194675" y="3995738"/>
          <p14:tracePt t="36055" x="8259763" y="3995738"/>
          <p14:tracePt t="36063" x="8323263" y="3995738"/>
          <p14:tracePt t="36071" x="8386763" y="3995738"/>
          <p14:tracePt t="36079" x="8450263" y="3995738"/>
          <p14:tracePt t="36087" x="8505825" y="3995738"/>
          <p14:tracePt t="36095" x="8569325" y="3995738"/>
          <p14:tracePt t="36103" x="8618538" y="3995738"/>
          <p14:tracePt t="36111" x="8674100" y="3995738"/>
          <p14:tracePt t="36119" x="8737600" y="3995738"/>
          <p14:tracePt t="36127" x="8793163" y="3995738"/>
          <p14:tracePt t="36135" x="8856663" y="3987800"/>
          <p14:tracePt t="36143" x="8920163" y="3987800"/>
          <p14:tracePt t="36151" x="8977313" y="3979863"/>
          <p14:tracePt t="36159" x="9032875" y="3971925"/>
          <p14:tracePt t="36167" x="9088438" y="3971925"/>
          <p14:tracePt t="36175" x="9136063" y="3971925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E973B-100B-4C21-BDBA-B13D9AA2AA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6202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 작성의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 원칙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⑥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영구성의 원칙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(Permanence Rule)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자료저장소의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자료는 제거되지 않아야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⑦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변환의 원칙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(Nature of Change)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본질의 변환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일반적으로 입력 자료흐름에 편집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 등을 해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 자료흐름을 산출하는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3C9A88F8-5DBB-4700-BE72-6EA9E14D58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57785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BF81E65-6CAE-4529-9862-DC00F21CA767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BBE32-DC04-40EF-BF78-6C9BC603696F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원칙</a:t>
            </a: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2A2A5EA1-1AF3-4B92-9E76-BB3678457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81078"/>
            <a:ext cx="50673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42"/>
    </mc:Choice>
    <mc:Fallback xmlns="">
      <p:transition spd="slow" advTm="103142"/>
    </mc:Fallback>
  </mc:AlternateContent>
  <p:extLst>
    <p:ext uri="{3A86A75C-4F4B-4683-9AE1-C65F6400EC91}">
      <p14:laserTraceLst xmlns:p14="http://schemas.microsoft.com/office/powerpoint/2010/main">
        <p14:tracePtLst>
          <p14:tracePt t="1247" x="8985250" y="3524250"/>
          <p14:tracePt t="1255" x="8896350" y="3532188"/>
          <p14:tracePt t="1263" x="8824913" y="3532188"/>
          <p14:tracePt t="1270" x="8753475" y="3532188"/>
          <p14:tracePt t="1279" x="8674100" y="3532188"/>
          <p14:tracePt t="1287" x="8602663" y="3532188"/>
          <p14:tracePt t="1295" x="8529638" y="3532188"/>
          <p14:tracePt t="1303" x="8450263" y="3532188"/>
          <p14:tracePt t="1311" x="8386763" y="3532188"/>
          <p14:tracePt t="1319" x="8315325" y="3532188"/>
          <p14:tracePt t="1327" x="8243888" y="3532188"/>
          <p14:tracePt t="1335" x="8162925" y="3532188"/>
          <p14:tracePt t="1343" x="8091488" y="3532188"/>
          <p14:tracePt t="1351" x="8004175" y="3532188"/>
          <p14:tracePt t="1359" x="7932738" y="3532188"/>
          <p14:tracePt t="1367" x="7843838" y="3532188"/>
          <p14:tracePt t="1375" x="7764463" y="3532188"/>
          <p14:tracePt t="1383" x="7677150" y="3524250"/>
          <p14:tracePt t="1391" x="7589838" y="3524250"/>
          <p14:tracePt t="1399" x="7510463" y="3516313"/>
          <p14:tracePt t="1407" x="7413625" y="3516313"/>
          <p14:tracePt t="1415" x="7326313" y="3516313"/>
          <p14:tracePt t="1423" x="7239000" y="3516313"/>
          <p14:tracePt t="1431" x="7159625" y="3508375"/>
          <p14:tracePt t="1439" x="7046913" y="3484563"/>
          <p14:tracePt t="1447" x="6919913" y="3452813"/>
          <p14:tracePt t="1455" x="6784975" y="3397250"/>
          <p14:tracePt t="1463" x="6624638" y="3325813"/>
          <p14:tracePt t="1471" x="6418263" y="3236913"/>
          <p14:tracePt t="1479" x="6234113" y="3149600"/>
          <p14:tracePt t="1487" x="6034088" y="3078163"/>
          <p14:tracePt t="1495" x="5915025" y="3030538"/>
          <p14:tracePt t="1503" x="5803900" y="2990850"/>
          <p14:tracePt t="1511" x="5724525" y="2959100"/>
          <p14:tracePt t="1519" x="5708650" y="2943225"/>
          <p14:tracePt t="1855" x="5708650" y="2951163"/>
          <p14:tracePt t="1863" x="5700713" y="2951163"/>
          <p14:tracePt t="1887" x="5676900" y="2959100"/>
          <p14:tracePt t="1895" x="5659438" y="2959100"/>
          <p14:tracePt t="1903" x="5643563" y="2959100"/>
          <p14:tracePt t="1911" x="5619750" y="2959100"/>
          <p14:tracePt t="1919" x="5595938" y="2959100"/>
          <p14:tracePt t="1927" x="5564188" y="2959100"/>
          <p14:tracePt t="1935" x="5540375" y="2959100"/>
          <p14:tracePt t="1943" x="5516563" y="2967038"/>
          <p14:tracePt t="1951" x="5500688" y="2974975"/>
          <p14:tracePt t="1959" x="5484813" y="2974975"/>
          <p14:tracePt t="1967" x="5461000" y="2974975"/>
          <p14:tracePt t="1975" x="5437188" y="2974975"/>
          <p14:tracePt t="1983" x="5413375" y="2974975"/>
          <p14:tracePt t="1991" x="5389563" y="2974975"/>
          <p14:tracePt t="1999" x="5357813" y="2974975"/>
          <p14:tracePt t="2007" x="5334000" y="2974975"/>
          <p14:tracePt t="2015" x="5310188" y="2974975"/>
          <p14:tracePt t="2023" x="5300663" y="2974975"/>
          <p14:tracePt t="2031" x="5284788" y="2974975"/>
          <p14:tracePt t="2039" x="5268913" y="2982913"/>
          <p14:tracePt t="2047" x="5253038" y="2998788"/>
          <p14:tracePt t="2055" x="5245100" y="2998788"/>
          <p14:tracePt t="2063" x="5237163" y="3014663"/>
          <p14:tracePt t="2071" x="5221288" y="3014663"/>
          <p14:tracePt t="2079" x="5205413" y="3022600"/>
          <p14:tracePt t="2087" x="5189538" y="3030538"/>
          <p14:tracePt t="2095" x="5173663" y="3038475"/>
          <p14:tracePt t="2103" x="5149850" y="3046413"/>
          <p14:tracePt t="2111" x="5133975" y="3054350"/>
          <p14:tracePt t="2119" x="5118100" y="3054350"/>
          <p14:tracePt t="2127" x="5102225" y="3070225"/>
          <p14:tracePt t="2135" x="5086350" y="3078163"/>
          <p14:tracePt t="2154" x="5054600" y="3101975"/>
          <p14:tracePt t="2159" x="5038725" y="3101975"/>
          <p14:tracePt t="2167" x="5022850" y="3117850"/>
          <p14:tracePt t="2175" x="5006975" y="3125788"/>
          <p14:tracePt t="2183" x="4991100" y="3125788"/>
          <p14:tracePt t="2191" x="4975225" y="3133725"/>
          <p14:tracePt t="2199" x="4951413" y="3141663"/>
          <p14:tracePt t="2207" x="4943475" y="3141663"/>
          <p14:tracePt t="2215" x="4926013" y="3141663"/>
          <p14:tracePt t="2223" x="4910138" y="3149600"/>
          <p14:tracePt t="2231" x="4894263" y="3149600"/>
          <p14:tracePt t="2239" x="4894263" y="3157538"/>
          <p14:tracePt t="2247" x="4878388" y="3157538"/>
          <p14:tracePt t="2255" x="4870450" y="3157538"/>
          <p14:tracePt t="2263" x="4854575" y="3157538"/>
          <p14:tracePt t="2271" x="4846638" y="3157538"/>
          <p14:tracePt t="2279" x="4838700" y="3157538"/>
          <p14:tracePt t="2287" x="4822825" y="3157538"/>
          <p14:tracePt t="2295" x="4814888" y="3165475"/>
          <p14:tracePt t="2303" x="4806950" y="3165475"/>
          <p14:tracePt t="2311" x="4791075" y="3165475"/>
          <p14:tracePt t="2319" x="4775200" y="3165475"/>
          <p14:tracePt t="2327" x="4751388" y="3165475"/>
          <p14:tracePt t="2335" x="4711700" y="3165475"/>
          <p14:tracePt t="2343" x="4679950" y="3157538"/>
          <p14:tracePt t="2351" x="4632325" y="3149600"/>
          <p14:tracePt t="2359" x="4576763" y="3141663"/>
          <p14:tracePt t="2367" x="4519613" y="3125788"/>
          <p14:tracePt t="2375" x="4464050" y="3109913"/>
          <p14:tracePt t="2383" x="4400550" y="3086100"/>
          <p14:tracePt t="2391" x="4344988" y="3062288"/>
          <p14:tracePt t="2399" x="4257675" y="3038475"/>
          <p14:tracePt t="2407" x="4176713" y="3014663"/>
          <p14:tracePt t="2415" x="4089400" y="2974975"/>
          <p14:tracePt t="2423" x="3994150" y="2943225"/>
          <p14:tracePt t="2431" x="3898900" y="2909888"/>
          <p14:tracePt t="2439" x="3770313" y="2870200"/>
          <p14:tracePt t="2447" x="3611563" y="2814638"/>
          <p14:tracePt t="2455" x="3459163" y="2767013"/>
          <p14:tracePt t="2463" x="3260725" y="2703513"/>
          <p14:tracePt t="2471" x="3060700" y="2632075"/>
          <p14:tracePt t="2479" x="2870200" y="2566988"/>
          <p14:tracePt t="2487" x="2670175" y="2511425"/>
          <p14:tracePt t="2495" x="2495550" y="2447925"/>
          <p14:tracePt t="2503" x="2311400" y="2392363"/>
          <p14:tracePt t="2511" x="2136775" y="2328863"/>
          <p14:tracePt t="2519" x="1984375" y="2289175"/>
          <p14:tracePt t="2527" x="1849438" y="2249488"/>
          <p14:tracePt t="2535" x="1754188" y="2208213"/>
          <p14:tracePt t="2543" x="1651000" y="2184400"/>
          <p14:tracePt t="2551" x="1570038" y="2160588"/>
          <p14:tracePt t="2559" x="1490663" y="2128838"/>
          <p14:tracePt t="2567" x="1427163" y="2105025"/>
          <p14:tracePt t="2575" x="1371600" y="2081213"/>
          <p14:tracePt t="2583" x="1331913" y="2065338"/>
          <p14:tracePt t="2590" x="1308100" y="2057400"/>
          <p14:tracePt t="2599" x="1266825" y="2041525"/>
          <p14:tracePt t="2607" x="1250950" y="2033588"/>
          <p14:tracePt t="2615" x="1243013" y="2017713"/>
          <p14:tracePt t="2623" x="1227138" y="2009775"/>
          <p14:tracePt t="2631" x="1219200" y="2009775"/>
          <p14:tracePt t="2639" x="1219200" y="2001838"/>
          <p14:tracePt t="2663" x="1219200" y="1993900"/>
          <p14:tracePt t="2679" x="1219200" y="1985963"/>
          <p14:tracePt t="2687" x="1227138" y="1978025"/>
          <p14:tracePt t="2711" x="1243013" y="1970088"/>
          <p14:tracePt t="2719" x="1243013" y="1962150"/>
          <p14:tracePt t="2727" x="1250950" y="1962150"/>
          <p14:tracePt t="2743" x="1258888" y="1954213"/>
          <p14:tracePt t="2751" x="1266825" y="1954213"/>
          <p14:tracePt t="2767" x="1274763" y="1946275"/>
          <p14:tracePt t="2784" x="1284288" y="1930400"/>
          <p14:tracePt t="2800" x="1292225" y="1922463"/>
          <p14:tracePt t="2807" x="1300163" y="1914525"/>
          <p14:tracePt t="2815" x="1300163" y="1906588"/>
          <p14:tracePt t="2823" x="1308100" y="1906588"/>
          <p14:tracePt t="2831" x="1308100" y="1898650"/>
          <p14:tracePt t="2847" x="1316038" y="1898650"/>
          <p14:tracePt t="2863" x="1316038" y="1890713"/>
          <p14:tracePt t="2927" x="1323975" y="1890713"/>
          <p14:tracePt t="2943" x="1331913" y="1890713"/>
          <p14:tracePt t="2959" x="1339850" y="1890713"/>
          <p14:tracePt t="2975" x="1355725" y="1890713"/>
          <p14:tracePt t="2983" x="1363663" y="1890713"/>
          <p14:tracePt t="2990" x="1371600" y="1890713"/>
          <p14:tracePt t="2999" x="1387475" y="1890713"/>
          <p14:tracePt t="3007" x="1411288" y="1890713"/>
          <p14:tracePt t="3015" x="1427163" y="1890713"/>
          <p14:tracePt t="3023" x="1450975" y="1890713"/>
          <p14:tracePt t="3031" x="1482725" y="1898650"/>
          <p14:tracePt t="3038" x="1514475" y="1906588"/>
          <p14:tracePt t="3047" x="1570038" y="1922463"/>
          <p14:tracePt t="3055" x="1609725" y="1930400"/>
          <p14:tracePt t="3063" x="1666875" y="1946275"/>
          <p14:tracePt t="3071" x="1722438" y="1954213"/>
          <p14:tracePt t="3079" x="1770063" y="1962150"/>
          <p14:tracePt t="3087" x="1825625" y="1970088"/>
          <p14:tracePt t="3095" x="1881188" y="1970088"/>
          <p14:tracePt t="3103" x="1936750" y="1978025"/>
          <p14:tracePt t="3111" x="1992313" y="1985963"/>
          <p14:tracePt t="3119" x="2049463" y="1985963"/>
          <p14:tracePt t="3127" x="2097088" y="1985963"/>
          <p14:tracePt t="3137" x="2144713" y="1985963"/>
          <p14:tracePt t="3143" x="2184400" y="1985963"/>
          <p14:tracePt t="3151" x="2239963" y="1985963"/>
          <p14:tracePt t="3159" x="2279650" y="1993900"/>
          <p14:tracePt t="3167" x="2319338" y="1993900"/>
          <p14:tracePt t="3175" x="2359025" y="1993900"/>
          <p14:tracePt t="3183" x="2400300" y="1993900"/>
          <p14:tracePt t="3191" x="2439988" y="2001838"/>
          <p14:tracePt t="3199" x="2463800" y="2001838"/>
          <p14:tracePt t="3207" x="2495550" y="2009775"/>
          <p14:tracePt t="3215" x="2511425" y="2009775"/>
          <p14:tracePt t="3223" x="2535238" y="2009775"/>
          <p14:tracePt t="3231" x="2559050" y="2009775"/>
          <p14:tracePt t="3239" x="2574925" y="2009775"/>
          <p14:tracePt t="3247" x="2590800" y="2009775"/>
          <p14:tracePt t="3255" x="2606675" y="2009775"/>
          <p14:tracePt t="3271" x="2614613" y="2009775"/>
          <p14:tracePt t="3279" x="2622550" y="2009775"/>
          <p14:tracePt t="3287" x="2630488" y="2009775"/>
          <p14:tracePt t="3295" x="2638425" y="2009775"/>
          <p14:tracePt t="3319" x="2646363" y="2009775"/>
          <p14:tracePt t="5160" x="2654300" y="2009775"/>
          <p14:tracePt t="5359" x="2662238" y="2009775"/>
          <p14:tracePt t="5391" x="2670175" y="2009775"/>
          <p14:tracePt t="5415" x="2670175" y="2001838"/>
          <p14:tracePt t="5463" x="2678113" y="2001838"/>
          <p14:tracePt t="5679" x="2693988" y="2001838"/>
          <p14:tracePt t="5727" x="2701925" y="2001838"/>
          <p14:tracePt t="6071" x="2709863" y="2001838"/>
          <p14:tracePt t="6079" x="2717800" y="2001838"/>
          <p14:tracePt t="6103" x="2725738" y="2001838"/>
          <p14:tracePt t="6111" x="2733675" y="2001838"/>
          <p14:tracePt t="6119" x="2741613" y="2001838"/>
          <p14:tracePt t="6127" x="2751138" y="2001838"/>
          <p14:tracePt t="6135" x="2767013" y="2001838"/>
          <p14:tracePt t="6154" x="2798763" y="1985963"/>
          <p14:tracePt t="6159" x="2806700" y="1985963"/>
          <p14:tracePt t="6167" x="2822575" y="1985963"/>
          <p14:tracePt t="6175" x="2846388" y="1978025"/>
          <p14:tracePt t="6183" x="2862263" y="1978025"/>
          <p14:tracePt t="6191" x="2878138" y="1970088"/>
          <p14:tracePt t="6199" x="2894013" y="1970088"/>
          <p14:tracePt t="6207" x="2917825" y="1970088"/>
          <p14:tracePt t="6215" x="2941638" y="1954213"/>
          <p14:tracePt t="6223" x="2957513" y="1954213"/>
          <p14:tracePt t="6231" x="2981325" y="1954213"/>
          <p14:tracePt t="6238" x="3005138" y="1954213"/>
          <p14:tracePt t="6247" x="3028950" y="1954213"/>
          <p14:tracePt t="6255" x="3052763" y="1954213"/>
          <p14:tracePt t="6263" x="3068638" y="1954213"/>
          <p14:tracePt t="6271" x="3084513" y="1954213"/>
          <p14:tracePt t="6279" x="3092450" y="1954213"/>
          <p14:tracePt t="6287" x="3109913" y="1954213"/>
          <p14:tracePt t="6295" x="3117850" y="1954213"/>
          <p14:tracePt t="6304" x="3141663" y="1954213"/>
          <p14:tracePt t="6311" x="3149600" y="1954213"/>
          <p14:tracePt t="6319" x="3157538" y="1954213"/>
          <p14:tracePt t="6327" x="3173413" y="1954213"/>
          <p14:tracePt t="6335" x="3181350" y="1954213"/>
          <p14:tracePt t="6343" x="3189288" y="1954213"/>
          <p14:tracePt t="6351" x="3197225" y="1954213"/>
          <p14:tracePt t="6359" x="3205163" y="1954213"/>
          <p14:tracePt t="6367" x="3213100" y="1954213"/>
          <p14:tracePt t="6375" x="3221038" y="1954213"/>
          <p14:tracePt t="6391" x="3236913" y="1954213"/>
          <p14:tracePt t="6399" x="3244850" y="1946275"/>
          <p14:tracePt t="6407" x="3252788" y="1946275"/>
          <p14:tracePt t="6415" x="3260725" y="1946275"/>
          <p14:tracePt t="6423" x="3276600" y="1946275"/>
          <p14:tracePt t="6431" x="3292475" y="1946275"/>
          <p14:tracePt t="6439" x="3308350" y="1946275"/>
          <p14:tracePt t="6447" x="3316288" y="1946275"/>
          <p14:tracePt t="6455" x="3332163" y="1946275"/>
          <p14:tracePt t="6463" x="3348038" y="1946275"/>
          <p14:tracePt t="6471" x="3371850" y="1946275"/>
          <p14:tracePt t="6479" x="3395663" y="1946275"/>
          <p14:tracePt t="6487" x="3411538" y="1946275"/>
          <p14:tracePt t="6495" x="3427413" y="1946275"/>
          <p14:tracePt t="6504" x="3451225" y="1946275"/>
          <p14:tracePt t="6511" x="3467100" y="1946275"/>
          <p14:tracePt t="6519" x="3484563" y="1946275"/>
          <p14:tracePt t="6527" x="3500438" y="1946275"/>
          <p14:tracePt t="6535" x="3516313" y="1946275"/>
          <p14:tracePt t="6543" x="3540125" y="1938338"/>
          <p14:tracePt t="6551" x="3556000" y="1938338"/>
          <p14:tracePt t="6559" x="3563938" y="1938338"/>
          <p14:tracePt t="6567" x="3571875" y="1938338"/>
          <p14:tracePt t="6575" x="3587750" y="1938338"/>
          <p14:tracePt t="6583" x="3595688" y="1938338"/>
          <p14:tracePt t="6591" x="3603625" y="1938338"/>
          <p14:tracePt t="6607" x="3619500" y="1938338"/>
          <p14:tracePt t="6799" x="3627438" y="1938338"/>
          <p14:tracePt t="6895" x="3635375" y="1938338"/>
          <p14:tracePt t="6935" x="3643313" y="1938338"/>
          <p14:tracePt t="6943" x="3651250" y="1938338"/>
          <p14:tracePt t="6967" x="3659188" y="1938338"/>
          <p14:tracePt t="6999" x="3667125" y="1938338"/>
          <p14:tracePt t="7071" x="3675063" y="1938338"/>
          <p14:tracePt t="7095" x="3683000" y="1938338"/>
          <p14:tracePt t="7111" x="3683000" y="1946275"/>
          <p14:tracePt t="7223" x="3690938" y="1946275"/>
          <p14:tracePt t="7255" x="3698875" y="1946275"/>
          <p14:tracePt t="7311" x="3706813" y="1946275"/>
          <p14:tracePt t="7327" x="3714750" y="1954213"/>
          <p14:tracePt t="7335" x="3722688" y="1954213"/>
          <p14:tracePt t="7343" x="3730625" y="1954213"/>
          <p14:tracePt t="7351" x="3730625" y="1962150"/>
          <p14:tracePt t="7359" x="3746500" y="1962150"/>
          <p14:tracePt t="7367" x="3762375" y="1962150"/>
          <p14:tracePt t="7375" x="3770313" y="1962150"/>
          <p14:tracePt t="7383" x="3786188" y="1970088"/>
          <p14:tracePt t="7391" x="3802063" y="1970088"/>
          <p14:tracePt t="7399" x="3825875" y="1978025"/>
          <p14:tracePt t="7407" x="3851275" y="1985963"/>
          <p14:tracePt t="7415" x="3867150" y="1985963"/>
          <p14:tracePt t="7423" x="3883025" y="1985963"/>
          <p14:tracePt t="7431" x="3898900" y="1993900"/>
          <p14:tracePt t="7439" x="3922713" y="1993900"/>
          <p14:tracePt t="7447" x="3938588" y="1993900"/>
          <p14:tracePt t="7455" x="3954463" y="2001838"/>
          <p14:tracePt t="7463" x="3978275" y="2001838"/>
          <p14:tracePt t="7471" x="3994150" y="2001838"/>
          <p14:tracePt t="7479" x="4010025" y="2001838"/>
          <p14:tracePt t="7487" x="4017963" y="2001838"/>
          <p14:tracePt t="7495" x="4025900" y="2001838"/>
          <p14:tracePt t="7503" x="4033838" y="2001838"/>
          <p14:tracePt t="7511" x="4041775" y="2001838"/>
          <p14:tracePt t="7623" x="4049713" y="2001838"/>
          <p14:tracePt t="7655" x="4057650" y="2001838"/>
          <p14:tracePt t="7879" x="4065588" y="2001838"/>
          <p14:tracePt t="7903" x="4073525" y="2001838"/>
          <p14:tracePt t="7919" x="4073525" y="1993900"/>
          <p14:tracePt t="8239" x="4073525" y="1985963"/>
          <p14:tracePt t="8247" x="4081463" y="1978025"/>
          <p14:tracePt t="8271" x="4081463" y="1970088"/>
          <p14:tracePt t="8751" x="4089400" y="1970088"/>
          <p14:tracePt t="10815" x="4089400" y="1978025"/>
          <p14:tracePt t="10823" x="4081463" y="1978025"/>
          <p14:tracePt t="10831" x="4073525" y="1985963"/>
          <p14:tracePt t="10838" x="4073525" y="1993900"/>
          <p14:tracePt t="10847" x="4057650" y="2001838"/>
          <p14:tracePt t="10854" x="4049713" y="2017713"/>
          <p14:tracePt t="10863" x="4041775" y="2025650"/>
          <p14:tracePt t="10870" x="4033838" y="2041525"/>
          <p14:tracePt t="10879" x="4010025" y="2049463"/>
          <p14:tracePt t="10886" x="4002088" y="2065338"/>
          <p14:tracePt t="10895" x="3978275" y="2073275"/>
          <p14:tracePt t="10903" x="3962400" y="2089150"/>
          <p14:tracePt t="10911" x="3938588" y="2097088"/>
          <p14:tracePt t="10919" x="3914775" y="2112963"/>
          <p14:tracePt t="10927" x="3875088" y="2136775"/>
          <p14:tracePt t="10935" x="3843338" y="2144713"/>
          <p14:tracePt t="10943" x="3794125" y="2168525"/>
          <p14:tracePt t="10951" x="3746500" y="2192338"/>
          <p14:tracePt t="10959" x="3698875" y="2216150"/>
          <p14:tracePt t="10967" x="3651250" y="2233613"/>
          <p14:tracePt t="10975" x="3595688" y="2257425"/>
          <p14:tracePt t="10983" x="3540125" y="2273300"/>
          <p14:tracePt t="10991" x="3484563" y="2297113"/>
          <p14:tracePt t="10999" x="3427413" y="2312988"/>
          <p14:tracePt t="11007" x="3371850" y="2328863"/>
          <p14:tracePt t="11015" x="3300413" y="2336800"/>
          <p14:tracePt t="11022" x="3244850" y="2360613"/>
          <p14:tracePt t="11031" x="3173413" y="2368550"/>
          <p14:tracePt t="11038" x="3109913" y="2376488"/>
          <p14:tracePt t="11047" x="3052763" y="2384425"/>
          <p14:tracePt t="11055" x="2989263" y="2400300"/>
          <p14:tracePt t="11063" x="2925763" y="2400300"/>
          <p14:tracePt t="11070" x="2870200" y="2400300"/>
          <p14:tracePt t="11079" x="2806700" y="2408238"/>
          <p14:tracePt t="11087" x="2767013" y="2408238"/>
          <p14:tracePt t="11095" x="2709863" y="2416175"/>
          <p14:tracePt t="11103" x="2662238" y="2416175"/>
          <p14:tracePt t="11111" x="2622550" y="2424113"/>
          <p14:tracePt t="11120" x="2598738" y="2424113"/>
          <p14:tracePt t="11127" x="2566988" y="2424113"/>
          <p14:tracePt t="11135" x="2535238" y="2424113"/>
          <p14:tracePt t="11143" x="2487613" y="2424113"/>
          <p14:tracePt t="11151" x="2455863" y="2424113"/>
          <p14:tracePt t="11159" x="2416175" y="2424113"/>
          <p14:tracePt t="11167" x="2366963" y="2424113"/>
          <p14:tracePt t="11175" x="2343150" y="2424113"/>
          <p14:tracePt t="11182" x="2311400" y="2432050"/>
          <p14:tracePt t="11191" x="2279650" y="2432050"/>
          <p14:tracePt t="11199" x="2247900" y="2432050"/>
          <p14:tracePt t="11207" x="2200275" y="2432050"/>
          <p14:tracePt t="11215" x="2168525" y="2432050"/>
          <p14:tracePt t="11223" x="2136775" y="2432050"/>
          <p14:tracePt t="11231" x="2105025" y="2432050"/>
          <p14:tracePt t="11239" x="2073275" y="2432050"/>
          <p14:tracePt t="11247" x="2041525" y="2432050"/>
          <p14:tracePt t="11255" x="2025650" y="2432050"/>
          <p14:tracePt t="11263" x="2000250" y="2439988"/>
          <p14:tracePt t="11270" x="1976438" y="2439988"/>
          <p14:tracePt t="11279" x="1952625" y="2447925"/>
          <p14:tracePt t="11287" x="1928813" y="2447925"/>
          <p14:tracePt t="11294" x="1912938" y="2447925"/>
          <p14:tracePt t="11303" x="1889125" y="2447925"/>
          <p14:tracePt t="11311" x="1865313" y="2447925"/>
          <p14:tracePt t="11319" x="1857375" y="2447925"/>
          <p14:tracePt t="11327" x="1841500" y="2447925"/>
          <p14:tracePt t="11335" x="1833563" y="2455863"/>
          <p14:tracePt t="11343" x="1825625" y="2455863"/>
          <p14:tracePt t="11359" x="1817688" y="2463800"/>
          <p14:tracePt t="11559" x="1825625" y="2463800"/>
          <p14:tracePt t="11567" x="1833563" y="2463800"/>
          <p14:tracePt t="11583" x="1841500" y="2463800"/>
          <p14:tracePt t="11591" x="1849438" y="2463800"/>
          <p14:tracePt t="11599" x="1865313" y="2463800"/>
          <p14:tracePt t="11606" x="1873250" y="2463800"/>
          <p14:tracePt t="11615" x="1881188" y="2463800"/>
          <p14:tracePt t="11622" x="1889125" y="2463800"/>
          <p14:tracePt t="11631" x="1905000" y="2463800"/>
          <p14:tracePt t="11639" x="1912938" y="2463800"/>
          <p14:tracePt t="11728" x="2041525" y="2463800"/>
          <p14:tracePt t="11735" x="2057400" y="2463800"/>
          <p14:tracePt t="11742" x="2065338" y="2463800"/>
          <p14:tracePt t="11751" x="2081213" y="2463800"/>
          <p14:tracePt t="11759" x="2089150" y="2463800"/>
          <p14:tracePt t="11817" x="2168525" y="2463800"/>
          <p14:tracePt t="11823" x="2184400" y="2471738"/>
          <p14:tracePt t="11830" x="2192338" y="2471738"/>
          <p14:tracePt t="11838" x="2208213" y="2471738"/>
          <p14:tracePt t="11846" x="2216150" y="2471738"/>
          <p14:tracePt t="11854" x="2232025" y="2471738"/>
          <p14:tracePt t="11862" x="2255838" y="2479675"/>
          <p14:tracePt t="11871" x="2279650" y="2479675"/>
          <p14:tracePt t="11879" x="2295525" y="2479675"/>
          <p14:tracePt t="11887" x="2319338" y="2479675"/>
          <p14:tracePt t="11895" x="2343150" y="2479675"/>
          <p14:tracePt t="11903" x="2366963" y="2479675"/>
          <p14:tracePt t="11911" x="2392363" y="2479675"/>
          <p14:tracePt t="11918" x="2416175" y="2479675"/>
          <p14:tracePt t="11927" x="2439988" y="2479675"/>
          <p14:tracePt t="11935" x="2463800" y="2479675"/>
          <p14:tracePt t="11943" x="2487613" y="2479675"/>
          <p14:tracePt t="11950" x="2511425" y="2479675"/>
          <p14:tracePt t="11959" x="2527300" y="2479675"/>
          <p14:tracePt t="11967" x="2551113" y="2479675"/>
          <p14:tracePt t="11987" x="2590800" y="2479675"/>
          <p14:tracePt t="11990" x="2606675" y="2479675"/>
          <p14:tracePt t="11999" x="2622550" y="2479675"/>
          <p14:tracePt t="12006" x="2646363" y="2479675"/>
          <p14:tracePt t="12015" x="2662238" y="2479675"/>
          <p14:tracePt t="12023" x="2686050" y="2479675"/>
          <p14:tracePt t="12031" x="2709863" y="2479675"/>
          <p14:tracePt t="12038" x="2733675" y="2479675"/>
          <p14:tracePt t="12047" x="2759075" y="2479675"/>
          <p14:tracePt t="12055" x="2782888" y="2479675"/>
          <p14:tracePt t="12063" x="2806700" y="2479675"/>
          <p14:tracePt t="12070" x="2846388" y="2487613"/>
          <p14:tracePt t="12079" x="2878138" y="2495550"/>
          <p14:tracePt t="12087" x="2901950" y="2495550"/>
          <p14:tracePt t="12095" x="2925763" y="2495550"/>
          <p14:tracePt t="12103" x="2957513" y="2503488"/>
          <p14:tracePt t="12111" x="2981325" y="2503488"/>
          <p14:tracePt t="12119" x="2997200" y="2511425"/>
          <p14:tracePt t="12127" x="3028950" y="2511425"/>
          <p14:tracePt t="12135" x="3060700" y="2511425"/>
          <p14:tracePt t="12143" x="3100388" y="2519363"/>
          <p14:tracePt t="12151" x="3125788" y="2519363"/>
          <p14:tracePt t="12159" x="3157538" y="2519363"/>
          <p14:tracePt t="12167" x="3181350" y="2519363"/>
          <p14:tracePt t="12174" x="3213100" y="2519363"/>
          <p14:tracePt t="12183" x="3228975" y="2519363"/>
          <p14:tracePt t="12191" x="3252788" y="2519363"/>
          <p14:tracePt t="12199" x="3268663" y="2519363"/>
          <p14:tracePt t="12207" x="3276600" y="2519363"/>
          <p14:tracePt t="12214" x="3284538" y="2519363"/>
          <p14:tracePt t="12222" x="3292475" y="2519363"/>
          <p14:tracePt t="12239" x="3300413" y="2519363"/>
          <p14:tracePt t="12399" x="3308350" y="2519363"/>
          <p14:tracePt t="12431" x="3316288" y="2519363"/>
          <p14:tracePt t="12454" x="3324225" y="2519363"/>
          <p14:tracePt t="12487" x="3332163" y="2519363"/>
          <p14:tracePt t="14559" x="3340100" y="2519363"/>
          <p14:tracePt t="17255" x="3332163" y="2519363"/>
          <p14:tracePt t="19135" x="3324225" y="2519363"/>
          <p14:tracePt t="19158" x="3316288" y="2519363"/>
          <p14:tracePt t="19199" x="3308350" y="2519363"/>
          <p14:tracePt t="19223" x="3300413" y="2519363"/>
          <p14:tracePt t="19255" x="3292475" y="2519363"/>
          <p14:tracePt t="19287" x="3284538" y="2519363"/>
          <p14:tracePt t="19758" x="3284538" y="2527300"/>
          <p14:tracePt t="19766" x="3284538" y="2535238"/>
          <p14:tracePt t="19782" x="3284538" y="2543175"/>
          <p14:tracePt t="19815" x="3284538" y="2551113"/>
          <p14:tracePt t="20198" x="3276600" y="2551113"/>
          <p14:tracePt t="21783" x="3268663" y="2551113"/>
          <p14:tracePt t="21790" x="3260725" y="2551113"/>
          <p14:tracePt t="21806" x="3244850" y="2551113"/>
          <p14:tracePt t="21823" x="3236913" y="2551113"/>
          <p14:tracePt t="21831" x="3228975" y="2551113"/>
          <p14:tracePt t="21838" x="3221038" y="2551113"/>
          <p14:tracePt t="21847" x="3213100" y="2551113"/>
          <p14:tracePt t="21863" x="3205163" y="2551113"/>
          <p14:tracePt t="21879" x="3189288" y="2551113"/>
          <p14:tracePt t="22119" x="3197225" y="2559050"/>
          <p14:tracePt t="22127" x="3205163" y="2559050"/>
          <p14:tracePt t="22135" x="3213100" y="2559050"/>
          <p14:tracePt t="22142" x="3221038" y="2566988"/>
          <p14:tracePt t="22150" x="3228975" y="2566988"/>
          <p14:tracePt t="22159" x="3236913" y="2566988"/>
          <p14:tracePt t="22175" x="3244850" y="2566988"/>
          <p14:tracePt t="22182" x="3252788" y="2576513"/>
          <p14:tracePt t="22191" x="3260725" y="2576513"/>
          <p14:tracePt t="22206" x="3260725" y="2584450"/>
          <p14:tracePt t="22215" x="3276600" y="2584450"/>
          <p14:tracePt t="22239" x="3284538" y="2592388"/>
          <p14:tracePt t="22271" x="3284538" y="2600325"/>
          <p14:tracePt t="22279" x="3292475" y="2600325"/>
          <p14:tracePt t="22575" x="3284538" y="2608263"/>
          <p14:tracePt t="22631" x="3276600" y="2608263"/>
          <p14:tracePt t="22663" x="3276600" y="2616200"/>
          <p14:tracePt t="22671" x="3276600" y="2624138"/>
          <p14:tracePt t="22679" x="3276600" y="2632075"/>
          <p14:tracePt t="22711" x="3268663" y="2640013"/>
          <p14:tracePt t="22727" x="3268663" y="2647950"/>
          <p14:tracePt t="22742" x="3260725" y="2655888"/>
          <p14:tracePt t="22767" x="3260725" y="2663825"/>
          <p14:tracePt t="22974" x="3260725" y="2655888"/>
          <p14:tracePt t="22983" x="3252788" y="2640013"/>
          <p14:tracePt t="22991" x="3244850" y="2632075"/>
          <p14:tracePt t="22998" x="3228975" y="2608263"/>
          <p14:tracePt t="23006" x="3213100" y="2600325"/>
          <p14:tracePt t="23014" x="3205163" y="2592388"/>
          <p14:tracePt t="23023" x="3205163" y="2584450"/>
          <p14:tracePt t="23031" x="3197225" y="2576513"/>
          <p14:tracePt t="23079" x="3197225" y="2566988"/>
          <p14:tracePt t="23455" x="3197225" y="2559050"/>
          <p14:tracePt t="26943" x="3181350" y="2559050"/>
          <p14:tracePt t="27374" x="3181350" y="2551113"/>
          <p14:tracePt t="27391" x="3181350" y="2543175"/>
          <p14:tracePt t="27471" x="3189288" y="2543175"/>
          <p14:tracePt t="27567" x="3197225" y="2543175"/>
          <p14:tracePt t="27583" x="3205163" y="2543175"/>
          <p14:tracePt t="27615" x="3213100" y="2543175"/>
          <p14:tracePt t="27983" x="3213100" y="2551113"/>
          <p14:tracePt t="27991" x="3221038" y="2566988"/>
          <p14:tracePt t="27999" x="3228975" y="2566988"/>
          <p14:tracePt t="28007" x="3228975" y="2576513"/>
          <p14:tracePt t="28020" x="3236913" y="2576513"/>
          <p14:tracePt t="28031" x="3244850" y="2576513"/>
          <p14:tracePt t="28039" x="3268663" y="2576513"/>
          <p14:tracePt t="28046" x="3284538" y="2576513"/>
          <p14:tracePt t="28054" x="3300413" y="2576513"/>
          <p14:tracePt t="28062" x="3316288" y="2576513"/>
          <p14:tracePt t="28071" x="3340100" y="2576513"/>
          <p14:tracePt t="28078" x="3355975" y="2592388"/>
          <p14:tracePt t="28086" x="3363913" y="2592388"/>
          <p14:tracePt t="28311" x="3340100" y="2592388"/>
          <p14:tracePt t="28319" x="3300413" y="2592388"/>
          <p14:tracePt t="28326" x="3260725" y="2592388"/>
          <p14:tracePt t="28335" x="3228975" y="2600325"/>
          <p14:tracePt t="28342" x="3205163" y="2600325"/>
          <p14:tracePt t="28351" x="3189288" y="2608263"/>
          <p14:tracePt t="28359" x="3181350" y="2608263"/>
          <p14:tracePt t="28367" x="3165475" y="2608263"/>
          <p14:tracePt t="28374" x="3157538" y="2608263"/>
          <p14:tracePt t="28383" x="3133725" y="2608263"/>
          <p14:tracePt t="28391" x="3117850" y="2608263"/>
          <p14:tracePt t="28398" x="3100388" y="2616200"/>
          <p14:tracePt t="28406" x="3068638" y="2640013"/>
          <p14:tracePt t="28414" x="3028950" y="2655888"/>
          <p14:tracePt t="28422" x="2989263" y="2687638"/>
          <p14:tracePt t="28430" x="2941638" y="2719388"/>
          <p14:tracePt t="28438" x="2894013" y="2759075"/>
          <p14:tracePt t="28446" x="2846388" y="2798763"/>
          <p14:tracePt t="28454" x="2798763" y="2830513"/>
          <p14:tracePt t="28462" x="2759075" y="2846388"/>
          <p14:tracePt t="28471" x="2733675" y="2870200"/>
          <p14:tracePt t="28478" x="2686050" y="2901950"/>
          <p14:tracePt t="28486" x="2654300" y="2935288"/>
          <p14:tracePt t="28495" x="2630488" y="2951163"/>
          <p14:tracePt t="28503" x="2590800" y="2974975"/>
          <p14:tracePt t="28511" x="2566988" y="2998788"/>
          <p14:tracePt t="28519" x="2543175" y="3014663"/>
          <p14:tracePt t="28527" x="2527300" y="3022600"/>
          <p14:tracePt t="28534" x="2519363" y="3038475"/>
          <p14:tracePt t="28542" x="2503488" y="3046413"/>
          <p14:tracePt t="28551" x="2495550" y="3062288"/>
          <p14:tracePt t="28558" x="2479675" y="3070225"/>
          <p14:tracePt t="28566" x="2471738" y="3078163"/>
          <p14:tracePt t="28574" x="2455863" y="3086100"/>
          <p14:tracePt t="28582" x="2439988" y="3101975"/>
          <p14:tracePt t="28591" x="2424113" y="3101975"/>
          <p14:tracePt t="28599" x="2416175" y="3117850"/>
          <p14:tracePt t="28606" x="2400300" y="3125788"/>
          <p14:tracePt t="28614" x="2374900" y="3133725"/>
          <p14:tracePt t="28622" x="2359025" y="3149600"/>
          <p14:tracePt t="28631" x="2351088" y="3149600"/>
          <p14:tracePt t="28639" x="2327275" y="3165475"/>
          <p14:tracePt t="28646" x="2311400" y="3173413"/>
          <p14:tracePt t="28654" x="2295525" y="3181350"/>
          <p14:tracePt t="28663" x="2279650" y="3189288"/>
          <p14:tracePt t="28670" x="2263775" y="3189288"/>
          <p14:tracePt t="28679" x="2239963" y="3197225"/>
          <p14:tracePt t="28686" x="2224088" y="3205163"/>
          <p14:tracePt t="28694" x="2216150" y="3205163"/>
          <p14:tracePt t="28702" x="2192338" y="3213100"/>
          <p14:tracePt t="28711" x="2168525" y="3213100"/>
          <p14:tracePt t="28719" x="2136775" y="3213100"/>
          <p14:tracePt t="28726" x="2097088" y="3221038"/>
          <p14:tracePt t="28734" x="2065338" y="3221038"/>
          <p14:tracePt t="28742" x="2033588" y="3228975"/>
          <p14:tracePt t="28750" x="1984375" y="3228975"/>
          <p14:tracePt t="28759" x="1952625" y="3228975"/>
          <p14:tracePt t="28766" x="1920875" y="3236913"/>
          <p14:tracePt t="28774" x="1889125" y="3236913"/>
          <p14:tracePt t="28782" x="1857375" y="3244850"/>
          <p14:tracePt t="28791" x="1833563" y="3244850"/>
          <p14:tracePt t="28798" x="1801813" y="3244850"/>
          <p14:tracePt t="28807" x="1762125" y="3244850"/>
          <p14:tracePt t="28814" x="1738313" y="3244850"/>
          <p14:tracePt t="28822" x="1714500" y="3244850"/>
          <p14:tracePt t="28830" x="1682750" y="3244850"/>
          <p14:tracePt t="28838" x="1658938" y="3244850"/>
          <p14:tracePt t="28847" x="1625600" y="3244850"/>
          <p14:tracePt t="28854" x="1593850" y="3236913"/>
          <p14:tracePt t="28863" x="1562100" y="3236913"/>
          <p14:tracePt t="28870" x="1514475" y="3228975"/>
          <p14:tracePt t="28887" x="1458913" y="3221038"/>
          <p14:tracePt t="28895" x="1443038" y="3221038"/>
          <p14:tracePt t="28903" x="1419225" y="3221038"/>
          <p14:tracePt t="28910" x="1403350" y="3221038"/>
          <p14:tracePt t="28919" x="1395413" y="3221038"/>
          <p14:tracePt t="28927" x="1371600" y="3221038"/>
          <p14:tracePt t="28943" x="1363663" y="3221038"/>
          <p14:tracePt t="28959" x="1355725" y="3221038"/>
          <p14:tracePt t="29039" x="1355725" y="3213100"/>
          <p14:tracePt t="29046" x="1347788" y="3213100"/>
          <p14:tracePt t="29079" x="1339850" y="3213100"/>
          <p14:tracePt t="29119" x="1331913" y="3213100"/>
          <p14:tracePt t="29535" x="1339850" y="3213100"/>
          <p14:tracePt t="29567" x="1347788" y="3213100"/>
          <p14:tracePt t="29583" x="1355725" y="3213100"/>
          <p14:tracePt t="29622" x="1363663" y="3213100"/>
          <p14:tracePt t="29671" x="1371600" y="3213100"/>
          <p14:tracePt t="29694" x="1379538" y="3213100"/>
          <p14:tracePt t="29702" x="1387475" y="3213100"/>
          <p14:tracePt t="29719" x="1395413" y="3213100"/>
          <p14:tracePt t="29734" x="1403350" y="3213100"/>
          <p14:tracePt t="29750" x="1411288" y="3213100"/>
          <p14:tracePt t="29759" x="1419225" y="3213100"/>
          <p14:tracePt t="29766" x="1427163" y="3221038"/>
          <p14:tracePt t="29775" x="1435100" y="3221038"/>
          <p14:tracePt t="29783" x="1443038" y="3221038"/>
          <p14:tracePt t="29791" x="1458913" y="3221038"/>
          <p14:tracePt t="29799" x="1466850" y="3221038"/>
          <p14:tracePt t="29807" x="1474788" y="3221038"/>
          <p14:tracePt t="29814" x="1482725" y="3221038"/>
          <p14:tracePt t="29822" x="1498600" y="3228975"/>
          <p14:tracePt t="29831" x="1506538" y="3236913"/>
          <p14:tracePt t="29838" x="1514475" y="3236913"/>
          <p14:tracePt t="29846" x="1538288" y="3244850"/>
          <p14:tracePt t="29854" x="1554163" y="3244850"/>
          <p14:tracePt t="29862" x="1562100" y="3262313"/>
          <p14:tracePt t="29870" x="1577975" y="3262313"/>
          <p14:tracePt t="29878" x="1601788" y="3262313"/>
          <p14:tracePt t="29886" x="1617663" y="3270250"/>
          <p14:tracePt t="29894" x="1633538" y="3278188"/>
          <p14:tracePt t="29902" x="1658938" y="3278188"/>
          <p14:tracePt t="29910" x="1666875" y="3278188"/>
          <p14:tracePt t="29919" x="1682750" y="3278188"/>
          <p14:tracePt t="29926" x="1706563" y="3278188"/>
          <p14:tracePt t="29934" x="1730375" y="3278188"/>
          <p14:tracePt t="29942" x="1746250" y="3278188"/>
          <p14:tracePt t="29951" x="1762125" y="3278188"/>
          <p14:tracePt t="29959" x="1778000" y="3286125"/>
          <p14:tracePt t="29966" x="1793875" y="3286125"/>
          <p14:tracePt t="29974" x="1809750" y="3286125"/>
          <p14:tracePt t="29982" x="1825625" y="3286125"/>
          <p14:tracePt t="29991" x="1841500" y="3286125"/>
          <p14:tracePt t="29998" x="1857375" y="3286125"/>
          <p14:tracePt t="30006" x="1865313" y="3286125"/>
          <p14:tracePt t="30015" x="1881188" y="3286125"/>
          <p14:tracePt t="30022" x="1897063" y="3286125"/>
          <p14:tracePt t="30031" x="1905000" y="3286125"/>
          <p14:tracePt t="30038" x="1920875" y="3286125"/>
          <p14:tracePt t="30046" x="1936750" y="3286125"/>
          <p14:tracePt t="30055" x="1952625" y="3286125"/>
          <p14:tracePt t="30062" x="1968500" y="3286125"/>
          <p14:tracePt t="30070" x="1984375" y="3286125"/>
          <p14:tracePt t="30078" x="2008188" y="3286125"/>
          <p14:tracePt t="30086" x="2025650" y="3286125"/>
          <p14:tracePt t="30094" x="2049463" y="3294063"/>
          <p14:tracePt t="30102" x="2073275" y="3294063"/>
          <p14:tracePt t="30111" x="2105025" y="3294063"/>
          <p14:tracePt t="30119" x="2128838" y="3294063"/>
          <p14:tracePt t="30127" x="2152650" y="3294063"/>
          <p14:tracePt t="30136" x="2176463" y="3294063"/>
          <p14:tracePt t="30142" x="2200275" y="3302000"/>
          <p14:tracePt t="30151" x="2224088" y="3302000"/>
          <p14:tracePt t="30159" x="2239963" y="3302000"/>
          <p14:tracePt t="30166" x="2263775" y="3309938"/>
          <p14:tracePt t="30174" x="2279650" y="3309938"/>
          <p14:tracePt t="30182" x="2319338" y="3309938"/>
          <p14:tracePt t="30191" x="2343150" y="3309938"/>
          <p14:tracePt t="30198" x="2374900" y="3309938"/>
          <p14:tracePt t="30206" x="2408238" y="3309938"/>
          <p14:tracePt t="30214" x="2432050" y="3309938"/>
          <p14:tracePt t="30222" x="2463800" y="3309938"/>
          <p14:tracePt t="30230" x="2487613" y="3309938"/>
          <p14:tracePt t="30238" x="2511425" y="3309938"/>
          <p14:tracePt t="30246" x="2519363" y="3317875"/>
          <p14:tracePt t="30254" x="2527300" y="3317875"/>
          <p14:tracePt t="30262" x="2535238" y="3317875"/>
          <p14:tracePt t="30270" x="2543175" y="3317875"/>
          <p14:tracePt t="32735" x="2551113" y="3317875"/>
          <p14:tracePt t="32743" x="2559050" y="3325813"/>
          <p14:tracePt t="32750" x="2574925" y="3341688"/>
          <p14:tracePt t="32758" x="2590800" y="3341688"/>
          <p14:tracePt t="32766" x="2606675" y="3349625"/>
          <p14:tracePt t="32774" x="2614613" y="3357563"/>
          <p14:tracePt t="32782" x="2630488" y="3365500"/>
          <p14:tracePt t="32791" x="2646363" y="3365500"/>
          <p14:tracePt t="32798" x="2662238" y="3373438"/>
          <p14:tracePt t="32806" x="2678113" y="3381375"/>
          <p14:tracePt t="32814" x="2686050" y="3381375"/>
          <p14:tracePt t="32822" x="2709863" y="3389313"/>
          <p14:tracePt t="32830" x="2717800" y="3389313"/>
          <p14:tracePt t="32838" x="2733675" y="3397250"/>
          <p14:tracePt t="32847" x="2751138" y="3405188"/>
          <p14:tracePt t="32854" x="2767013" y="3405188"/>
          <p14:tracePt t="32862" x="2790825" y="3413125"/>
          <p14:tracePt t="32870" x="2806700" y="3421063"/>
          <p14:tracePt t="32878" x="2830513" y="3429000"/>
          <p14:tracePt t="32886" x="2854325" y="3429000"/>
          <p14:tracePt t="32903" x="2933700" y="3436938"/>
          <p14:tracePt t="32910" x="2973388" y="3444875"/>
          <p14:tracePt t="32919" x="3021013" y="3444875"/>
          <p14:tracePt t="32926" x="3060700" y="3444875"/>
          <p14:tracePt t="32934" x="3109913" y="3452813"/>
          <p14:tracePt t="32942" x="3149600" y="3452813"/>
          <p14:tracePt t="32951" x="3205163" y="3460750"/>
          <p14:tracePt t="32958" x="3252788" y="3460750"/>
          <p14:tracePt t="32967" x="3292475" y="3460750"/>
          <p14:tracePt t="32974" x="3324225" y="3468688"/>
          <p14:tracePt t="32982" x="3371850" y="3468688"/>
          <p14:tracePt t="32990" x="3411538" y="3484563"/>
          <p14:tracePt t="32998" x="3459163" y="3492500"/>
          <p14:tracePt t="33007" x="3508375" y="3500438"/>
          <p14:tracePt t="33014" x="3563938" y="3516313"/>
          <p14:tracePt t="33022" x="3603625" y="3524250"/>
          <p14:tracePt t="33030" x="3659188" y="3540125"/>
          <p14:tracePt t="33038" x="3714750" y="3556000"/>
          <p14:tracePt t="33046" x="3762375" y="3579813"/>
          <p14:tracePt t="33054" x="3825875" y="3587750"/>
          <p14:tracePt t="33062" x="3883025" y="3595688"/>
          <p14:tracePt t="33070" x="3930650" y="3613150"/>
          <p14:tracePt t="33078" x="3986213" y="3613150"/>
          <p14:tracePt t="33086" x="4041775" y="3613150"/>
          <p14:tracePt t="33094" x="4073525" y="3613150"/>
          <p14:tracePt t="33103" x="4105275" y="3595688"/>
          <p14:tracePt t="33111" x="4144963" y="3563938"/>
          <p14:tracePt t="33119" x="4184650" y="3548063"/>
          <p14:tracePt t="33126" x="4233863" y="3524250"/>
          <p14:tracePt t="33134" x="4273550" y="3484563"/>
          <p14:tracePt t="33142" x="4281488" y="3460750"/>
          <p14:tracePt t="33150" x="4321175" y="3444875"/>
          <p14:tracePt t="33158" x="4337050" y="3436938"/>
          <p14:tracePt t="33167" x="4352925" y="3421063"/>
          <p14:tracePt t="33174" x="4368800" y="3413125"/>
          <p14:tracePt t="33183" x="4392613" y="3397250"/>
          <p14:tracePt t="33190" x="4416425" y="3397250"/>
          <p14:tracePt t="33198" x="4424363" y="3373438"/>
          <p14:tracePt t="33312" x="4432300" y="3373438"/>
          <p14:tracePt t="33319" x="4432300" y="3357563"/>
          <p14:tracePt t="33335" x="4432300" y="3381375"/>
          <p14:tracePt t="33342" x="4424363" y="3389313"/>
          <p14:tracePt t="33350" x="4400550" y="3413125"/>
          <p14:tracePt t="33359" x="4384675" y="3436938"/>
          <p14:tracePt t="33366" x="4376738" y="3436938"/>
          <p14:tracePt t="33374" x="4352925" y="3436938"/>
          <p14:tracePt t="33383" x="4344988" y="3436938"/>
          <p14:tracePt t="33390" x="4329113" y="3436938"/>
          <p14:tracePt t="33398" x="4321175" y="3436938"/>
          <p14:tracePt t="33406" x="4297363" y="3436938"/>
          <p14:tracePt t="33414" x="4273550" y="3436938"/>
          <p14:tracePt t="33422" x="4233863" y="3436938"/>
          <p14:tracePt t="33431" x="4184650" y="3452813"/>
          <p14:tracePt t="33438" x="4137025" y="3468688"/>
          <p14:tracePt t="33447" x="4073525" y="3492500"/>
          <p14:tracePt t="33454" x="4025900" y="3516313"/>
          <p14:tracePt t="33462" x="3954463" y="3556000"/>
          <p14:tracePt t="33470" x="3890963" y="3579813"/>
          <p14:tracePt t="33479" x="3810000" y="3613150"/>
          <p14:tracePt t="33486" x="3754438" y="3636963"/>
          <p14:tracePt t="33495" x="3675063" y="3660775"/>
          <p14:tracePt t="33503" x="3603625" y="3676650"/>
          <p14:tracePt t="33511" x="3508375" y="3692525"/>
          <p14:tracePt t="33519" x="3435350" y="3716338"/>
          <p14:tracePt t="33527" x="3363913" y="3732213"/>
          <p14:tracePt t="33534" x="3284538" y="3748088"/>
          <p14:tracePt t="33542" x="3221038" y="3756025"/>
          <p14:tracePt t="33550" x="3157538" y="3763963"/>
          <p14:tracePt t="33558" x="3092450" y="3763963"/>
          <p14:tracePt t="33566" x="3036888" y="3771900"/>
          <p14:tracePt t="33575" x="2981325" y="3771900"/>
          <p14:tracePt t="33582" x="2933700" y="3771900"/>
          <p14:tracePt t="33590" x="2886075" y="3771900"/>
          <p14:tracePt t="33598" x="2846388" y="3771900"/>
          <p14:tracePt t="33606" x="2798763" y="3771900"/>
          <p14:tracePt t="33614" x="2767013" y="3771900"/>
          <p14:tracePt t="33622" x="2733675" y="3771900"/>
          <p14:tracePt t="33630" x="2709863" y="3771900"/>
          <p14:tracePt t="33638" x="2678113" y="3771900"/>
          <p14:tracePt t="33646" x="2646363" y="3771900"/>
          <p14:tracePt t="33654" x="2630488" y="3771900"/>
          <p14:tracePt t="33662" x="2606675" y="3763963"/>
          <p14:tracePt t="33670" x="2574925" y="3763963"/>
          <p14:tracePt t="33679" x="2551113" y="3763963"/>
          <p14:tracePt t="33686" x="2527300" y="3763963"/>
          <p14:tracePt t="33694" x="2511425" y="3756025"/>
          <p14:tracePt t="33702" x="2487613" y="3756025"/>
          <p14:tracePt t="33710" x="2463800" y="3748088"/>
          <p14:tracePt t="33719" x="2439988" y="3740150"/>
          <p14:tracePt t="33727" x="2424113" y="3740150"/>
          <p14:tracePt t="33735" x="2400300" y="3740150"/>
          <p14:tracePt t="33742" x="2374900" y="3740150"/>
          <p14:tracePt t="33751" x="2343150" y="3732213"/>
          <p14:tracePt t="33759" x="2319338" y="3732213"/>
          <p14:tracePt t="33766" x="2295525" y="3732213"/>
          <p14:tracePt t="33774" x="2271713" y="3732213"/>
          <p14:tracePt t="33783" x="2247900" y="3732213"/>
          <p14:tracePt t="33791" x="2224088" y="3732213"/>
          <p14:tracePt t="33798" x="2208213" y="3732213"/>
          <p14:tracePt t="33807" x="2184400" y="3732213"/>
          <p14:tracePt t="33814" x="2160588" y="3732213"/>
          <p14:tracePt t="33822" x="2144713" y="3732213"/>
          <p14:tracePt t="33830" x="2128838" y="3732213"/>
          <p14:tracePt t="33838" x="2120900" y="3732213"/>
          <p14:tracePt t="33846" x="2112963" y="3732213"/>
          <p14:tracePt t="33854" x="2097088" y="3732213"/>
          <p14:tracePt t="33862" x="2089150" y="3732213"/>
          <p14:tracePt t="33878" x="2081213" y="3732213"/>
          <p14:tracePt t="33894" x="2073275" y="3732213"/>
          <p14:tracePt t="34015" x="2081213" y="3732213"/>
          <p14:tracePt t="34038" x="2089150" y="3732213"/>
          <p14:tracePt t="34054" x="2097088" y="3732213"/>
          <p14:tracePt t="34062" x="2105025" y="3732213"/>
          <p14:tracePt t="34070" x="2112963" y="3724275"/>
          <p14:tracePt t="34078" x="2120900" y="3724275"/>
          <p14:tracePt t="34086" x="2128838" y="3724275"/>
          <p14:tracePt t="34094" x="2136775" y="3724275"/>
          <p14:tracePt t="34102" x="2144713" y="3724275"/>
          <p14:tracePt t="34110" x="2152650" y="3724275"/>
          <p14:tracePt t="34119" x="2160588" y="3724275"/>
          <p14:tracePt t="34126" x="2168525" y="3724275"/>
          <p14:tracePt t="34135" x="2192338" y="3724275"/>
          <p14:tracePt t="34153" x="2232025" y="3716338"/>
          <p14:tracePt t="34159" x="2255838" y="3716338"/>
          <p14:tracePt t="34166" x="2279650" y="3716338"/>
          <p14:tracePt t="34174" x="2303463" y="3716338"/>
          <p14:tracePt t="34183" x="2327275" y="3716338"/>
          <p14:tracePt t="34190" x="2359025" y="3716338"/>
          <p14:tracePt t="34198" x="2392363" y="3716338"/>
          <p14:tracePt t="34207" x="2432050" y="3716338"/>
          <p14:tracePt t="34214" x="2455863" y="3716338"/>
          <p14:tracePt t="34222" x="2495550" y="3724275"/>
          <p14:tracePt t="34231" x="2519363" y="3724275"/>
          <p14:tracePt t="34238" x="2543175" y="3724275"/>
          <p14:tracePt t="34246" x="2582863" y="3732213"/>
          <p14:tracePt t="34254" x="2614613" y="3732213"/>
          <p14:tracePt t="34263" x="2646363" y="3732213"/>
          <p14:tracePt t="34270" x="2678113" y="3740150"/>
          <p14:tracePt t="34278" x="2701925" y="3740150"/>
          <p14:tracePt t="34294" x="2725738" y="3740150"/>
          <p14:tracePt t="34303" x="2751138" y="3748088"/>
          <p14:tracePt t="34310" x="2782888" y="3756025"/>
          <p14:tracePt t="34319" x="2806700" y="3756025"/>
          <p14:tracePt t="34327" x="2830513" y="3756025"/>
          <p14:tracePt t="34335" x="2854325" y="3756025"/>
          <p14:tracePt t="34342" x="2862263" y="3756025"/>
          <p14:tracePt t="34351" x="2886075" y="3756025"/>
          <p14:tracePt t="34358" x="2901950" y="3756025"/>
          <p14:tracePt t="34366" x="2917825" y="3756025"/>
          <p14:tracePt t="34374" x="2933700" y="3756025"/>
          <p14:tracePt t="34382" x="2949575" y="3756025"/>
          <p14:tracePt t="34390" x="2965450" y="3763963"/>
          <p14:tracePt t="34398" x="2973388" y="3763963"/>
          <p14:tracePt t="34406" x="2989263" y="3763963"/>
          <p14:tracePt t="34414" x="3005138" y="3771900"/>
          <p14:tracePt t="34422" x="3021013" y="3771900"/>
          <p14:tracePt t="34430" x="3036888" y="3771900"/>
          <p14:tracePt t="34438" x="3044825" y="3779838"/>
          <p14:tracePt t="34447" x="3060700" y="3779838"/>
          <p14:tracePt t="34454" x="3084513" y="3779838"/>
          <p14:tracePt t="34462" x="3100388" y="3779838"/>
          <p14:tracePt t="34470" x="3125788" y="3779838"/>
          <p14:tracePt t="34479" x="3141663" y="3787775"/>
          <p14:tracePt t="34486" x="3149600" y="3787775"/>
          <p14:tracePt t="34494" x="3173413" y="3787775"/>
          <p14:tracePt t="34502" x="3189288" y="3787775"/>
          <p14:tracePt t="34511" x="3213100" y="3787775"/>
          <p14:tracePt t="34519" x="3228975" y="3787775"/>
          <p14:tracePt t="34526" x="3252788" y="3787775"/>
          <p14:tracePt t="34534" x="3276600" y="3787775"/>
          <p14:tracePt t="34542" x="3300413" y="3787775"/>
          <p14:tracePt t="34551" x="3324225" y="3787775"/>
          <p14:tracePt t="34558" x="3348038" y="3787775"/>
          <p14:tracePt t="34567" x="3363913" y="3787775"/>
          <p14:tracePt t="34575" x="3379788" y="3787775"/>
          <p14:tracePt t="34582" x="3387725" y="3787775"/>
          <p14:tracePt t="34591" x="3395663" y="3787775"/>
          <p14:tracePt t="34598" x="3411538" y="3787775"/>
          <p14:tracePt t="34614" x="3419475" y="3787775"/>
          <p14:tracePt t="34631" x="3427413" y="3787775"/>
          <p14:tracePt t="34638" x="3435350" y="3787775"/>
          <p14:tracePt t="34670" x="3443288" y="3787775"/>
          <p14:tracePt t="34718" x="3451225" y="3787775"/>
          <p14:tracePt t="34743" x="3459163" y="3787775"/>
          <p14:tracePt t="34766" x="3476625" y="3787775"/>
          <p14:tracePt t="34791" x="3484563" y="3787775"/>
          <p14:tracePt t="34806" x="3500438" y="3795713"/>
          <p14:tracePt t="34822" x="3508375" y="3795713"/>
          <p14:tracePt t="34830" x="3516313" y="3795713"/>
          <p14:tracePt t="34846" x="3524250" y="3795713"/>
          <p14:tracePt t="34854" x="3532188" y="3795713"/>
          <p14:tracePt t="34870" x="3540125" y="3795713"/>
          <p14:tracePt t="34878" x="3548063" y="3795713"/>
          <p14:tracePt t="34894" x="3556000" y="3795713"/>
          <p14:tracePt t="34910" x="3571875" y="3795713"/>
          <p14:tracePt t="34919" x="3579813" y="3795713"/>
          <p14:tracePt t="34935" x="3595688" y="3795713"/>
          <p14:tracePt t="34942" x="3603625" y="3795713"/>
          <p14:tracePt t="34958" x="3619500" y="3795713"/>
          <p14:tracePt t="34966" x="3627438" y="3795713"/>
          <p14:tracePt t="34974" x="3643313" y="3795713"/>
          <p14:tracePt t="34982" x="3667125" y="3803650"/>
          <p14:tracePt t="34991" x="3683000" y="3803650"/>
          <p14:tracePt t="34998" x="3698875" y="3803650"/>
          <p14:tracePt t="35006" x="3722688" y="3811588"/>
          <p14:tracePt t="35014" x="3746500" y="3811588"/>
          <p14:tracePt t="35022" x="3770313" y="3811588"/>
          <p14:tracePt t="35030" x="3786188" y="3819525"/>
          <p14:tracePt t="35038" x="3810000" y="3819525"/>
          <p14:tracePt t="35046" x="3833813" y="3819525"/>
          <p14:tracePt t="35054" x="3851275" y="3827463"/>
          <p14:tracePt t="35062" x="3875088" y="3827463"/>
          <p14:tracePt t="35070" x="3890963" y="3835400"/>
          <p14:tracePt t="35078" x="3906838" y="3835400"/>
          <p14:tracePt t="35086" x="3922713" y="3835400"/>
          <p14:tracePt t="35094" x="3938588" y="3843338"/>
          <p14:tracePt t="35102" x="3954463" y="3843338"/>
          <p14:tracePt t="35110" x="3978275" y="3851275"/>
          <p14:tracePt t="35119" x="3994150" y="3851275"/>
          <p14:tracePt t="35126" x="4010025" y="3859213"/>
          <p14:tracePt t="35135" x="4033838" y="3859213"/>
          <p14:tracePt t="35152" x="4065588" y="3859213"/>
          <p14:tracePt t="35158" x="4081463" y="3867150"/>
          <p14:tracePt t="35167" x="4089400" y="3867150"/>
          <p14:tracePt t="35174" x="4105275" y="3867150"/>
          <p14:tracePt t="35182" x="4121150" y="3867150"/>
          <p14:tracePt t="35191" x="4129088" y="3867150"/>
          <p14:tracePt t="35198" x="4137025" y="3867150"/>
          <p14:tracePt t="35206" x="4144963" y="3875088"/>
          <p14:tracePt t="35214" x="4152900" y="3875088"/>
          <p14:tracePt t="35222" x="4160838" y="3875088"/>
          <p14:tracePt t="35247" x="4168775" y="3875088"/>
          <p14:tracePt t="35391" x="4176713" y="3875088"/>
          <p14:tracePt t="35398" x="4184650" y="3875088"/>
          <p14:tracePt t="35406" x="4192588" y="3875088"/>
          <p14:tracePt t="35414" x="4210050" y="3883025"/>
          <p14:tracePt t="35422" x="4225925" y="3890963"/>
          <p14:tracePt t="35430" x="4241800" y="3890963"/>
          <p14:tracePt t="35438" x="4257675" y="3890963"/>
          <p14:tracePt t="35447" x="4273550" y="3898900"/>
          <p14:tracePt t="35454" x="4305300" y="3906838"/>
          <p14:tracePt t="35463" x="4337050" y="3906838"/>
          <p14:tracePt t="35470" x="4360863" y="3906838"/>
          <p14:tracePt t="35478" x="4384675" y="3914775"/>
          <p14:tracePt t="35486" x="4424363" y="3914775"/>
          <p14:tracePt t="35495" x="4448175" y="3922713"/>
          <p14:tracePt t="35502" x="4471988" y="3922713"/>
          <p14:tracePt t="35511" x="4487863" y="3922713"/>
          <p14:tracePt t="35519" x="4503738" y="3922713"/>
          <p14:tracePt t="35526" x="4511675" y="3922713"/>
          <p14:tracePt t="35535" x="4527550" y="3922713"/>
          <p14:tracePt t="35542" x="4535488" y="3922713"/>
          <p14:tracePt t="39215" x="4511675" y="3922713"/>
          <p14:tracePt t="39231" x="4503738" y="3922713"/>
          <p14:tracePt t="39238" x="4495800" y="3914775"/>
          <p14:tracePt t="39246" x="4487863" y="3906838"/>
          <p14:tracePt t="39254" x="4479925" y="3890963"/>
          <p14:tracePt t="39262" x="4471988" y="3875088"/>
          <p14:tracePt t="39270" x="4456113" y="3859213"/>
          <p14:tracePt t="39278" x="4448175" y="3843338"/>
          <p14:tracePt t="39286" x="4432300" y="3819525"/>
          <p14:tracePt t="39294" x="4424363" y="3803650"/>
          <p14:tracePt t="39302" x="4408488" y="3795713"/>
          <p14:tracePt t="39310" x="4384675" y="3787775"/>
          <p14:tracePt t="39319" x="4368800" y="3763963"/>
          <p14:tracePt t="39326" x="4344988" y="3748088"/>
          <p14:tracePt t="39335" x="4321175" y="3740150"/>
          <p14:tracePt t="39342" x="4297363" y="3724275"/>
          <p14:tracePt t="39351" x="4273550" y="3700463"/>
          <p14:tracePt t="39358" x="4249738" y="3692525"/>
          <p14:tracePt t="39366" x="4225925" y="3676650"/>
          <p14:tracePt t="39375" x="4210050" y="3668713"/>
          <p14:tracePt t="39383" x="4192588" y="3660775"/>
          <p14:tracePt t="39390" x="4176713" y="3652838"/>
          <p14:tracePt t="39399" x="4168775" y="3644900"/>
          <p14:tracePt t="39406" x="4144963" y="3629025"/>
          <p14:tracePt t="39414" x="4129088" y="3621088"/>
          <p14:tracePt t="39422" x="4121150" y="3613150"/>
          <p14:tracePt t="39430" x="4113213" y="3613150"/>
          <p14:tracePt t="39447" x="4105275" y="3605213"/>
          <p14:tracePt t="39495" x="4097338" y="3595688"/>
          <p14:tracePt t="39510" x="4097338" y="3587750"/>
          <p14:tracePt t="39535" x="4097338" y="3579813"/>
          <p14:tracePt t="39847" x="4105275" y="3579813"/>
          <p14:tracePt t="39862" x="4121150" y="3579813"/>
          <p14:tracePt t="39870" x="4129088" y="3579813"/>
          <p14:tracePt t="39878" x="4137025" y="3579813"/>
          <p14:tracePt t="39886" x="4144963" y="3579813"/>
          <p14:tracePt t="39894" x="4144963" y="3587750"/>
          <p14:tracePt t="39902" x="4160838" y="3587750"/>
          <p14:tracePt t="39919" x="4168775" y="3595688"/>
          <p14:tracePt t="39926" x="4184650" y="3595688"/>
          <p14:tracePt t="39935" x="4192588" y="3595688"/>
          <p14:tracePt t="39942" x="4200525" y="3595688"/>
          <p14:tracePt t="39951" x="4217988" y="3595688"/>
          <p14:tracePt t="39958" x="4233863" y="3595688"/>
          <p14:tracePt t="39966" x="4257675" y="3595688"/>
          <p14:tracePt t="39974" x="4289425" y="3595688"/>
          <p14:tracePt t="39983" x="4313238" y="3595688"/>
          <p14:tracePt t="39991" x="4344988" y="3605213"/>
          <p14:tracePt t="39998" x="4376738" y="3605213"/>
          <p14:tracePt t="40006" x="4416425" y="3605213"/>
          <p14:tracePt t="40014" x="4448175" y="3605213"/>
          <p14:tracePt t="40022" x="4495800" y="3613150"/>
          <p14:tracePt t="40030" x="4527550" y="3613150"/>
          <p14:tracePt t="40038" x="4576763" y="3613150"/>
          <p14:tracePt t="40046" x="4608513" y="3621088"/>
          <p14:tracePt t="40054" x="4648200" y="3621088"/>
          <p14:tracePt t="40062" x="4687888" y="3629025"/>
          <p14:tracePt t="40070" x="4719638" y="3629025"/>
          <p14:tracePt t="40078" x="4743450" y="3629025"/>
          <p14:tracePt t="40086" x="4775200" y="3629025"/>
          <p14:tracePt t="40094" x="4799013" y="3629025"/>
          <p14:tracePt t="40102" x="4822825" y="3629025"/>
          <p14:tracePt t="40110" x="4846638" y="3629025"/>
          <p14:tracePt t="40119" x="4862513" y="3629025"/>
          <p14:tracePt t="40127" x="4894263" y="3629025"/>
          <p14:tracePt t="40135" x="4910138" y="3629025"/>
          <p14:tracePt t="40142" x="4933950" y="3629025"/>
          <p14:tracePt t="40151" x="4951413" y="3629025"/>
          <p14:tracePt t="40158" x="4975225" y="3629025"/>
          <p14:tracePt t="40166" x="4991100" y="3629025"/>
          <p14:tracePt t="40174" x="5006975" y="3629025"/>
          <p14:tracePt t="40183" x="5014913" y="3629025"/>
          <p14:tracePt t="40190" x="5022850" y="3629025"/>
          <p14:tracePt t="40198" x="5038725" y="3629025"/>
          <p14:tracePt t="40206" x="5046663" y="3629025"/>
          <p14:tracePt t="40214" x="5054600" y="3629025"/>
          <p14:tracePt t="40222" x="5062538" y="3629025"/>
          <p14:tracePt t="40230" x="5070475" y="3629025"/>
          <p14:tracePt t="40238" x="5078413" y="3629025"/>
          <p14:tracePt t="40254" x="5086350" y="3629025"/>
          <p14:tracePt t="40295" x="5094288" y="3629025"/>
          <p14:tracePt t="40318" x="5102225" y="3629025"/>
          <p14:tracePt t="40326" x="5110163" y="3629025"/>
          <p14:tracePt t="40335" x="5118100" y="3629025"/>
          <p14:tracePt t="40342" x="5126038" y="3629025"/>
          <p14:tracePt t="40350" x="5141913" y="3629025"/>
          <p14:tracePt t="40358" x="5149850" y="3629025"/>
          <p14:tracePt t="40366" x="5165725" y="3629025"/>
          <p14:tracePt t="40375" x="5189538" y="3629025"/>
          <p14:tracePt t="40382" x="5197475" y="3629025"/>
          <p14:tracePt t="40390" x="5221288" y="3629025"/>
          <p14:tracePt t="40398" x="5245100" y="3629025"/>
          <p14:tracePt t="40406" x="5260975" y="3629025"/>
          <p14:tracePt t="40414" x="5276850" y="3629025"/>
          <p14:tracePt t="40422" x="5300663" y="3629025"/>
          <p14:tracePt t="40431" x="5318125" y="3629025"/>
          <p14:tracePt t="40438" x="5341938" y="3629025"/>
          <p14:tracePt t="40446" x="5365750" y="3629025"/>
          <p14:tracePt t="40454" x="5389563" y="3636963"/>
          <p14:tracePt t="40462" x="5421313" y="3636963"/>
          <p14:tracePt t="40470" x="5453063" y="3636963"/>
          <p14:tracePt t="40478" x="5476875" y="3636963"/>
          <p14:tracePt t="40486" x="5508625" y="3636963"/>
          <p14:tracePt t="40494" x="5548313" y="3636963"/>
          <p14:tracePt t="40502" x="5580063" y="3644900"/>
          <p14:tracePt t="40510" x="5603875" y="3644900"/>
          <p14:tracePt t="40519" x="5627688" y="3644900"/>
          <p14:tracePt t="40526" x="5643563" y="3644900"/>
          <p14:tracePt t="40535" x="5667375" y="3644900"/>
          <p14:tracePt t="40542" x="5692775" y="3644900"/>
          <p14:tracePt t="40550" x="5716588" y="3644900"/>
          <p14:tracePt t="40558" x="5724525" y="3644900"/>
          <p14:tracePt t="40566" x="5748338" y="3644900"/>
          <p14:tracePt t="40574" x="5764213" y="3644900"/>
          <p14:tracePt t="40582" x="5788025" y="3644900"/>
          <p14:tracePt t="40590" x="5811838" y="3644900"/>
          <p14:tracePt t="40598" x="5835650" y="3644900"/>
          <p14:tracePt t="40606" x="5851525" y="3644900"/>
          <p14:tracePt t="40614" x="5867400" y="3644900"/>
          <p14:tracePt t="40622" x="5883275" y="3644900"/>
          <p14:tracePt t="40630" x="5899150" y="3644900"/>
          <p14:tracePt t="40638" x="5915025" y="3644900"/>
          <p14:tracePt t="40647" x="5930900" y="3644900"/>
          <p14:tracePt t="40654" x="5954713" y="3644900"/>
          <p14:tracePt t="40663" x="5978525" y="3644900"/>
          <p14:tracePt t="40670" x="6018213" y="3629025"/>
          <p14:tracePt t="40679" x="6043613" y="3629025"/>
          <p14:tracePt t="40686" x="6059488" y="3621088"/>
          <p14:tracePt t="40695" x="6091238" y="3621088"/>
          <p14:tracePt t="40702" x="6115050" y="3621088"/>
          <p14:tracePt t="40710" x="6146800" y="3621088"/>
          <p14:tracePt t="40718" x="6162675" y="3621088"/>
          <p14:tracePt t="40726" x="6194425" y="3613150"/>
          <p14:tracePt t="40734" x="6218238" y="3613150"/>
          <p14:tracePt t="40742" x="6234113" y="3613150"/>
          <p14:tracePt t="40750" x="6257925" y="3613150"/>
          <p14:tracePt t="40758" x="6281738" y="3613150"/>
          <p14:tracePt t="40766" x="6305550" y="3613150"/>
          <p14:tracePt t="40774" x="6321425" y="3613150"/>
          <p14:tracePt t="40782" x="6337300" y="3613150"/>
          <p14:tracePt t="40790" x="6361113" y="3613150"/>
          <p14:tracePt t="40798" x="6376988" y="3613150"/>
          <p14:tracePt t="40807" x="6392863" y="3613150"/>
          <p14:tracePt t="40814" x="6402388" y="3613150"/>
          <p14:tracePt t="40822" x="6410325" y="3613150"/>
          <p14:tracePt t="40838" x="6418263" y="3613150"/>
          <p14:tracePt t="41222" x="6410325" y="3613150"/>
          <p14:tracePt t="41246" x="6392863" y="3613150"/>
          <p14:tracePt t="41262" x="6384925" y="3613150"/>
          <p14:tracePt t="41278" x="6376988" y="3621088"/>
          <p14:tracePt t="41294" x="6361113" y="3629025"/>
          <p14:tracePt t="41302" x="6353175" y="3629025"/>
          <p14:tracePt t="41310" x="6345238" y="3629025"/>
          <p14:tracePt t="41318" x="6329363" y="3629025"/>
          <p14:tracePt t="41326" x="6321425" y="3636963"/>
          <p14:tracePt t="41335" x="6305550" y="3636963"/>
          <p14:tracePt t="41342" x="6289675" y="3636963"/>
          <p14:tracePt t="41350" x="6273800" y="3636963"/>
          <p14:tracePt t="41358" x="6257925" y="3636963"/>
          <p14:tracePt t="41366" x="6242050" y="3636963"/>
          <p14:tracePt t="41374" x="6234113" y="3644900"/>
          <p14:tracePt t="41382" x="6226175" y="3644900"/>
          <p14:tracePt t="41390" x="6210300" y="3644900"/>
          <p14:tracePt t="41406" x="6194425" y="3644900"/>
          <p14:tracePt t="41422" x="6186488" y="3644900"/>
          <p14:tracePt t="41430" x="6178550" y="3636963"/>
          <p14:tracePt t="41447" x="6170613" y="3636963"/>
          <p14:tracePt t="41454" x="6162675" y="3636963"/>
          <p14:tracePt t="41463" x="6154738" y="3629025"/>
          <p14:tracePt t="41478" x="6146800" y="3613150"/>
          <p14:tracePt t="41486" x="6138863" y="3605213"/>
          <p14:tracePt t="41495" x="6138863" y="3595688"/>
          <p14:tracePt t="41502" x="6138863" y="3579813"/>
          <p14:tracePt t="41510" x="6130925" y="3556000"/>
          <p14:tracePt t="41518" x="6122988" y="3540125"/>
          <p14:tracePt t="41526" x="6115050" y="3524250"/>
          <p14:tracePt t="41534" x="6115050" y="3492500"/>
          <p14:tracePt t="41542" x="6115050" y="3468688"/>
          <p14:tracePt t="41550" x="6115050" y="3444875"/>
          <p14:tracePt t="41558" x="6115050" y="3421063"/>
          <p14:tracePt t="41566" x="6115050" y="3397250"/>
          <p14:tracePt t="41574" x="6115050" y="3381375"/>
          <p14:tracePt t="41582" x="6130925" y="3365500"/>
          <p14:tracePt t="41591" x="6138863" y="3349625"/>
          <p14:tracePt t="41599" x="6146800" y="3333750"/>
          <p14:tracePt t="41606" x="6162675" y="3325813"/>
          <p14:tracePt t="41615" x="6178550" y="3317875"/>
          <p14:tracePt t="41622" x="6186488" y="3309938"/>
          <p14:tracePt t="41631" x="6202363" y="3309938"/>
          <p14:tracePt t="41638" x="6218238" y="3302000"/>
          <p14:tracePt t="41646" x="6226175" y="3302000"/>
          <p14:tracePt t="41654" x="6242050" y="3302000"/>
          <p14:tracePt t="41662" x="6242050" y="3294063"/>
          <p14:tracePt t="41670" x="6249988" y="3294063"/>
          <p14:tracePt t="41678" x="6265863" y="3294063"/>
          <p14:tracePt t="41694" x="6281738" y="3294063"/>
          <p14:tracePt t="41702" x="6289675" y="3294063"/>
          <p14:tracePt t="41710" x="6305550" y="3294063"/>
          <p14:tracePt t="41718" x="6313488" y="3309938"/>
          <p14:tracePt t="41726" x="6329363" y="3317875"/>
          <p14:tracePt t="41735" x="6353175" y="3333750"/>
          <p14:tracePt t="41742" x="6376988" y="3349625"/>
          <p14:tracePt t="41750" x="6392863" y="3365500"/>
          <p14:tracePt t="41758" x="6426200" y="3381375"/>
          <p14:tracePt t="41766" x="6450013" y="3397250"/>
          <p14:tracePt t="41774" x="6473825" y="3413125"/>
          <p14:tracePt t="41782" x="6497638" y="3413125"/>
          <p14:tracePt t="41790" x="6529388" y="3429000"/>
          <p14:tracePt t="41798" x="6545263" y="3436938"/>
          <p14:tracePt t="41806" x="6569075" y="3444875"/>
          <p14:tracePt t="41814" x="6584950" y="3460750"/>
          <p14:tracePt t="41822" x="6600825" y="3468688"/>
          <p14:tracePt t="41830" x="6624638" y="3476625"/>
          <p14:tracePt t="41838" x="6632575" y="3476625"/>
          <p14:tracePt t="41846" x="6648450" y="3484563"/>
          <p14:tracePt t="41854" x="6656388" y="3484563"/>
          <p14:tracePt t="41862" x="6672263" y="3492500"/>
          <p14:tracePt t="41870" x="6688138" y="3500438"/>
          <p14:tracePt t="41878" x="6704013" y="3500438"/>
          <p14:tracePt t="41886" x="6711950" y="3500438"/>
          <p14:tracePt t="41894" x="6727825" y="3500438"/>
          <p14:tracePt t="41902" x="6735763" y="3500438"/>
          <p14:tracePt t="41910" x="6751638" y="3500438"/>
          <p14:tracePt t="41918" x="6759575" y="3500438"/>
          <p14:tracePt t="41926" x="6769100" y="3500438"/>
          <p14:tracePt t="41935" x="6777038" y="3500438"/>
          <p14:tracePt t="41943" x="6784975" y="3500438"/>
          <p14:tracePt t="41950" x="6792913" y="3500438"/>
          <p14:tracePt t="41958" x="6800850" y="3500438"/>
          <p14:tracePt t="41966" x="6816725" y="3508375"/>
          <p14:tracePt t="41974" x="6832600" y="3508375"/>
          <p14:tracePt t="41982" x="6848475" y="3508375"/>
          <p14:tracePt t="41990" x="6864350" y="3508375"/>
          <p14:tracePt t="41998" x="6880225" y="3508375"/>
          <p14:tracePt t="42006" x="6896100" y="3508375"/>
          <p14:tracePt t="42014" x="6919913" y="3508375"/>
          <p14:tracePt t="42023" x="6935788" y="3516313"/>
          <p14:tracePt t="42030" x="6959600" y="3516313"/>
          <p14:tracePt t="42038" x="6983413" y="3524250"/>
          <p14:tracePt t="42046" x="6999288" y="3524250"/>
          <p14:tracePt t="42054" x="7015163" y="3524250"/>
          <p14:tracePt t="42062" x="7023100" y="3532188"/>
          <p14:tracePt t="42071" x="7046913" y="3532188"/>
          <p14:tracePt t="42078" x="7054850" y="3532188"/>
          <p14:tracePt t="42086" x="7062788" y="3532188"/>
          <p14:tracePt t="42094" x="7070725" y="3540125"/>
          <p14:tracePt t="42103" x="7094538" y="3540125"/>
          <p14:tracePt t="42119" x="7102475" y="3540125"/>
          <p14:tracePt t="42135" x="7110413" y="3540125"/>
          <p14:tracePt t="42182" x="7118350" y="3540125"/>
          <p14:tracePt t="42215" x="7126288" y="3540125"/>
          <p14:tracePt t="42270" x="7135813" y="3540125"/>
          <p14:tracePt t="42454" x="7135813" y="3548063"/>
          <p14:tracePt t="42478" x="7126288" y="3548063"/>
          <p14:tracePt t="42502" x="7118350" y="3548063"/>
          <p14:tracePt t="42543" x="7110413" y="3548063"/>
          <p14:tracePt t="42630" x="7102475" y="3548063"/>
          <p14:tracePt t="42670" x="7094538" y="3548063"/>
          <p14:tracePt t="42678" x="7086600" y="3548063"/>
          <p14:tracePt t="42694" x="7078663" y="3548063"/>
          <p14:tracePt t="42702" x="7070725" y="3548063"/>
          <p14:tracePt t="42718" x="7062788" y="3548063"/>
          <p14:tracePt t="42726" x="7054850" y="3548063"/>
          <p14:tracePt t="42766" x="7054850" y="3556000"/>
          <p14:tracePt t="42782" x="7046913" y="3556000"/>
          <p14:tracePt t="42790" x="7046913" y="3563938"/>
          <p14:tracePt t="42798" x="7031038" y="3563938"/>
          <p14:tracePt t="42806" x="7023100" y="3563938"/>
          <p14:tracePt t="42814" x="7015163" y="3563938"/>
          <p14:tracePt t="42822" x="7007225" y="3563938"/>
          <p14:tracePt t="42830" x="6983413" y="3563938"/>
          <p14:tracePt t="42838" x="6967538" y="3563938"/>
          <p14:tracePt t="42846" x="6951663" y="3571875"/>
          <p14:tracePt t="42854" x="6927850" y="3579813"/>
          <p14:tracePt t="42862" x="6896100" y="3579813"/>
          <p14:tracePt t="42870" x="6856413" y="3587750"/>
          <p14:tracePt t="42878" x="6824663" y="3587750"/>
          <p14:tracePt t="42886" x="6784975" y="3595688"/>
          <p14:tracePt t="42894" x="6727825" y="3605213"/>
          <p14:tracePt t="42902" x="6680200" y="3605213"/>
          <p14:tracePt t="42910" x="6632575" y="3605213"/>
          <p14:tracePt t="42918" x="6577013" y="3613150"/>
          <p14:tracePt t="42926" x="6521450" y="3621088"/>
          <p14:tracePt t="42935" x="6465888" y="3621088"/>
          <p14:tracePt t="42942" x="6410325" y="3629025"/>
          <p14:tracePt t="42950" x="6353175" y="3629025"/>
          <p14:tracePt t="42958" x="6305550" y="3636963"/>
          <p14:tracePt t="42966" x="6249988" y="3636963"/>
          <p14:tracePt t="42974" x="6194425" y="3644900"/>
          <p14:tracePt t="42982" x="6146800" y="3652838"/>
          <p14:tracePt t="42990" x="6091238" y="3660775"/>
          <p14:tracePt t="42998" x="6059488" y="3660775"/>
          <p14:tracePt t="43006" x="6018213" y="3660775"/>
          <p14:tracePt t="43014" x="5962650" y="3668713"/>
          <p14:tracePt t="43022" x="5922963" y="3668713"/>
          <p14:tracePt t="43030" x="5867400" y="3676650"/>
          <p14:tracePt t="43038" x="5819775" y="3692525"/>
          <p14:tracePt t="43046" x="5764213" y="3692525"/>
          <p14:tracePt t="43054" x="5716588" y="3708400"/>
          <p14:tracePt t="43062" x="5684838" y="3724275"/>
          <p14:tracePt t="43070" x="5651500" y="3732213"/>
          <p14:tracePt t="43078" x="5611813" y="3748088"/>
          <p14:tracePt t="43086" x="5588000" y="3756025"/>
          <p14:tracePt t="43094" x="5572125" y="3771900"/>
          <p14:tracePt t="43102" x="5548313" y="3771900"/>
          <p14:tracePt t="43110" x="5540375" y="3787775"/>
          <p14:tracePt t="43119" x="5524500" y="3795713"/>
          <p14:tracePt t="43126" x="5508625" y="3803650"/>
          <p14:tracePt t="43135" x="5492750" y="3819525"/>
          <p14:tracePt t="43142" x="5484813" y="3819525"/>
          <p14:tracePt t="43150" x="5476875" y="3827463"/>
          <p14:tracePt t="43158" x="5468938" y="3843338"/>
          <p14:tracePt t="43166" x="5461000" y="3843338"/>
          <p14:tracePt t="43174" x="5453063" y="3859213"/>
          <p14:tracePt t="43182" x="5445125" y="3859213"/>
          <p14:tracePt t="43190" x="5445125" y="3867150"/>
          <p14:tracePt t="43198" x="5445125" y="3875088"/>
          <p14:tracePt t="43206" x="5437188" y="3883025"/>
          <p14:tracePt t="43222" x="5437188" y="3890963"/>
          <p14:tracePt t="43238" x="5429250" y="3898900"/>
          <p14:tracePt t="43247" x="5421313" y="3906838"/>
          <p14:tracePt t="43254" x="5421313" y="3914775"/>
          <p14:tracePt t="43262" x="5413375" y="3922713"/>
          <p14:tracePt t="43270" x="5405438" y="3938588"/>
          <p14:tracePt t="43286" x="5397500" y="3948113"/>
          <p14:tracePt t="43294" x="5389563" y="3956050"/>
          <p14:tracePt t="43302" x="5373688" y="3963988"/>
          <p14:tracePt t="43310" x="5365750" y="3979863"/>
          <p14:tracePt t="43318" x="5357813" y="3987800"/>
          <p14:tracePt t="43326" x="5341938" y="3987800"/>
          <p14:tracePt t="43335" x="5326063" y="4003675"/>
          <p14:tracePt t="43342" x="5310188" y="4003675"/>
          <p14:tracePt t="43350" x="5292725" y="4011613"/>
          <p14:tracePt t="43358" x="5276850" y="4011613"/>
          <p14:tracePt t="43366" x="5260975" y="4027488"/>
          <p14:tracePt t="43374" x="5253038" y="4027488"/>
          <p14:tracePt t="43382" x="5237163" y="4027488"/>
          <p14:tracePt t="43390" x="5229225" y="4035425"/>
          <p14:tracePt t="43398" x="5221288" y="4043363"/>
          <p14:tracePt t="43406" x="5197475" y="4043363"/>
          <p14:tracePt t="43414" x="5189538" y="4043363"/>
          <p14:tracePt t="43422" x="5181600" y="4051300"/>
          <p14:tracePt t="43430" x="5173663" y="4051300"/>
          <p14:tracePt t="43438" x="5157788" y="4059238"/>
          <p14:tracePt t="43454" x="5141913" y="4059238"/>
          <p14:tracePt t="43462" x="5141913" y="4067175"/>
          <p14:tracePt t="43470" x="5133975" y="4067175"/>
          <p14:tracePt t="43486" x="5126038" y="4067175"/>
          <p14:tracePt t="43654" x="5133975" y="4067175"/>
          <p14:tracePt t="43790" x="5141913" y="4067175"/>
          <p14:tracePt t="43838" x="5141913" y="4059238"/>
          <p14:tracePt t="43870" x="5149850" y="4059238"/>
          <p14:tracePt t="44703" x="5141913" y="4059238"/>
          <p14:tracePt t="44902" x="5133975" y="4059238"/>
          <p14:tracePt t="44934" x="5126038" y="4059238"/>
          <p14:tracePt t="44942" x="5126038" y="4051300"/>
          <p14:tracePt t="44967" x="5118100" y="4051300"/>
          <p14:tracePt t="45071" x="5110163" y="4051300"/>
          <p14:tracePt t="45118" x="5102225" y="4051300"/>
          <p14:tracePt t="45199" x="5094288" y="4051300"/>
          <p14:tracePt t="45239" x="5086350" y="4051300"/>
          <p14:tracePt t="45279" x="5070475" y="4051300"/>
          <p14:tracePt t="48095" x="5062538" y="4051300"/>
          <p14:tracePt t="48118" x="5054600" y="4051300"/>
          <p14:tracePt t="48254" x="5046663" y="4051300"/>
          <p14:tracePt t="48286" x="5038725" y="4051300"/>
          <p14:tracePt t="48318" x="5038725" y="4059238"/>
          <p14:tracePt t="48359" x="5022850" y="4059238"/>
          <p14:tracePt t="48382" x="5014913" y="4059238"/>
          <p14:tracePt t="48398" x="5014913" y="4067175"/>
          <p14:tracePt t="48415" x="5006975" y="4067175"/>
          <p14:tracePt t="48430" x="4999038" y="4075113"/>
          <p14:tracePt t="48438" x="4991100" y="4075113"/>
          <p14:tracePt t="48454" x="4983163" y="4075113"/>
          <p14:tracePt t="48462" x="4975225" y="4083050"/>
          <p14:tracePt t="48479" x="4967288" y="4083050"/>
          <p14:tracePt t="49142" x="4959350" y="4083050"/>
          <p14:tracePt t="49150" x="4943475" y="4083050"/>
          <p14:tracePt t="49158" x="4933950" y="4075113"/>
          <p14:tracePt t="49166" x="4918075" y="4075113"/>
          <p14:tracePt t="49174" x="4902200" y="4067175"/>
          <p14:tracePt t="49182" x="4878388" y="4067175"/>
          <p14:tracePt t="49190" x="4854575" y="4059238"/>
          <p14:tracePt t="49198" x="4830763" y="4059238"/>
          <p14:tracePt t="49206" x="4806950" y="4059238"/>
          <p14:tracePt t="49214" x="4783138" y="4051300"/>
          <p14:tracePt t="49222" x="4759325" y="4051300"/>
          <p14:tracePt t="49230" x="4727575" y="4051300"/>
          <p14:tracePt t="49238" x="4703763" y="4051300"/>
          <p14:tracePt t="49246" x="4672013" y="4051300"/>
          <p14:tracePt t="49254" x="4648200" y="4051300"/>
          <p14:tracePt t="49262" x="4632325" y="4051300"/>
          <p14:tracePt t="49270" x="4608513" y="4051300"/>
          <p14:tracePt t="49278" x="4584700" y="4051300"/>
          <p14:tracePt t="49286" x="4567238" y="4051300"/>
          <p14:tracePt t="49294" x="4551363" y="4051300"/>
          <p14:tracePt t="49302" x="4543425" y="4051300"/>
          <p14:tracePt t="49310" x="4535488" y="4051300"/>
          <p14:tracePt t="49326" x="4527550" y="4051300"/>
          <p14:tracePt t="49502" x="4519613" y="4051300"/>
          <p14:tracePt t="49510" x="4511675" y="4051300"/>
          <p14:tracePt t="49518" x="4495800" y="4067175"/>
          <p14:tracePt t="49526" x="4487863" y="4067175"/>
          <p14:tracePt t="49535" x="4479925" y="4075113"/>
          <p14:tracePt t="49542" x="4456113" y="4090988"/>
          <p14:tracePt t="49550" x="4448175" y="4098925"/>
          <p14:tracePt t="49558" x="4440238" y="4114800"/>
          <p14:tracePt t="49566" x="4424363" y="4122738"/>
          <p14:tracePt t="49574" x="4416425" y="4130675"/>
          <p14:tracePt t="49582" x="4400550" y="4146550"/>
          <p14:tracePt t="49590" x="4400550" y="4162425"/>
          <p14:tracePt t="49598" x="4392613" y="4170363"/>
          <p14:tracePt t="49606" x="4376738" y="4194175"/>
          <p14:tracePt t="49622" x="4376738" y="4202113"/>
          <p14:tracePt t="49646" x="4376738" y="4178300"/>
          <p14:tracePt t="49654" x="4376738" y="4162425"/>
          <p14:tracePt t="49662" x="4376738" y="4138613"/>
          <p14:tracePt t="49670" x="4392613" y="4122738"/>
          <p14:tracePt t="49678" x="4400550" y="4083050"/>
          <p14:tracePt t="49686" x="4416425" y="4043363"/>
          <p14:tracePt t="49694" x="4424363" y="4011613"/>
          <p14:tracePt t="49702" x="4432300" y="3963988"/>
          <p14:tracePt t="49870" x="4408488" y="3963988"/>
          <p14:tracePt t="49878" x="4321175" y="3963988"/>
          <p14:tracePt t="49886" x="4257675" y="3963988"/>
          <p14:tracePt t="49894" x="4200525" y="3963988"/>
          <p14:tracePt t="49902" x="4152900" y="3963988"/>
          <p14:tracePt t="49910" x="4073525" y="3971925"/>
          <p14:tracePt t="49918" x="4002088" y="3971925"/>
          <p14:tracePt t="49926" x="3914775" y="3979863"/>
          <p14:tracePt t="49935" x="3843338" y="3979863"/>
          <p14:tracePt t="49942" x="3762375" y="3979863"/>
          <p14:tracePt t="49950" x="3690938" y="3979863"/>
          <p14:tracePt t="49958" x="3627438" y="3987800"/>
          <p14:tracePt t="49966" x="3563938" y="3995738"/>
          <p14:tracePt t="49975" x="3492500" y="4019550"/>
          <p14:tracePt t="49982" x="3427413" y="4035425"/>
          <p14:tracePt t="49991" x="3387725" y="4043363"/>
          <p14:tracePt t="49998" x="3363913" y="4043363"/>
          <p14:tracePt t="50007" x="3340100" y="4043363"/>
          <p14:tracePt t="50014" x="3324225" y="4043363"/>
          <p14:tracePt t="50023" x="3308350" y="4043363"/>
          <p14:tracePt t="50030" x="3292475" y="4051300"/>
          <p14:tracePt t="50039" x="3284538" y="4059238"/>
          <p14:tracePt t="50046" x="3260725" y="4059238"/>
          <p14:tracePt t="50062" x="3252788" y="4067175"/>
          <p14:tracePt t="50078" x="3244850" y="4067175"/>
          <p14:tracePt t="50086" x="3236913" y="4067175"/>
          <p14:tracePt t="50094" x="3236913" y="4075113"/>
          <p14:tracePt t="50103" x="3228975" y="4075113"/>
          <p14:tracePt t="50110" x="3228975" y="4083050"/>
          <p14:tracePt t="50118" x="3221038" y="4090988"/>
          <p14:tracePt t="50126" x="3221038" y="4098925"/>
          <p14:tracePt t="50135" x="3213100" y="4114800"/>
          <p14:tracePt t="50142" x="3197225" y="4146550"/>
          <p14:tracePt t="50150" x="3189288" y="4170363"/>
          <p14:tracePt t="50158" x="3181350" y="4202113"/>
          <p14:tracePt t="50166" x="3165475" y="4249738"/>
          <p14:tracePt t="50174" x="3165475" y="4273550"/>
          <p14:tracePt t="50182" x="3157538" y="4306888"/>
          <p14:tracePt t="50190" x="3149600" y="4322763"/>
          <p14:tracePt t="50198" x="3149600" y="4346575"/>
          <p14:tracePt t="50206" x="3133725" y="4378325"/>
          <p14:tracePt t="50214" x="3133725" y="4394200"/>
          <p14:tracePt t="50222" x="3133725" y="4410075"/>
          <p14:tracePt t="50230" x="3125788" y="4425950"/>
          <p14:tracePt t="50238" x="3117850" y="4441825"/>
          <p14:tracePt t="50246" x="3117850" y="4457700"/>
          <p14:tracePt t="50254" x="3109913" y="4481513"/>
          <p14:tracePt t="50262" x="3109913" y="4497388"/>
          <p14:tracePt t="50270" x="3109913" y="4521200"/>
          <p14:tracePt t="50278" x="3109913" y="4545013"/>
          <p14:tracePt t="50287" x="3109913" y="4568825"/>
          <p14:tracePt t="50294" x="3109913" y="4600575"/>
          <p14:tracePt t="50302" x="3109913" y="4624388"/>
          <p14:tracePt t="50310" x="3109913" y="4649788"/>
          <p14:tracePt t="50319" x="3109913" y="4681538"/>
          <p14:tracePt t="50326" x="3109913" y="4713288"/>
          <p14:tracePt t="50335" x="3109913" y="4745038"/>
          <p14:tracePt t="50342" x="3109913" y="4776788"/>
          <p14:tracePt t="50351" x="3109913" y="4824413"/>
          <p14:tracePt t="50358" x="3109913" y="4848225"/>
          <p14:tracePt t="50367" x="3109913" y="4879975"/>
          <p14:tracePt t="50375" x="3109913" y="4903788"/>
          <p14:tracePt t="50382" x="3117850" y="4927600"/>
          <p14:tracePt t="50390" x="3125788" y="4951413"/>
          <p14:tracePt t="50399" x="3133725" y="4976813"/>
          <p14:tracePt t="50406" x="3133725" y="5000625"/>
          <p14:tracePt t="50414" x="3141663" y="5016500"/>
          <p14:tracePt t="50422" x="3149600" y="5040313"/>
          <p14:tracePt t="50430" x="3157538" y="5056188"/>
          <p14:tracePt t="50438" x="3157538" y="5072063"/>
          <p14:tracePt t="50446" x="3165475" y="5080000"/>
          <p14:tracePt t="50454" x="3173413" y="5095875"/>
          <p14:tracePt t="50462" x="3173413" y="5111750"/>
          <p14:tracePt t="50478" x="3173413" y="5127625"/>
          <p14:tracePt t="50486" x="3173413" y="5135563"/>
          <p14:tracePt t="50502" x="3173413" y="5143500"/>
          <p14:tracePt t="50510" x="3173413" y="5151438"/>
          <p14:tracePt t="50526" x="3173413" y="5159375"/>
          <p14:tracePt t="50550" x="3165475" y="5167313"/>
          <p14:tracePt t="50558" x="3165475" y="5175250"/>
          <p14:tracePt t="50574" x="3157538" y="5175250"/>
          <p14:tracePt t="50582" x="3141663" y="5183188"/>
          <p14:tracePt t="50598" x="3125788" y="5199063"/>
          <p14:tracePt t="50606" x="3117850" y="5199063"/>
          <p14:tracePt t="50614" x="3109913" y="5207000"/>
          <p14:tracePt t="50622" x="3092450" y="5214938"/>
          <p14:tracePt t="50630" x="3084513" y="5222875"/>
          <p14:tracePt t="50638" x="3076575" y="5238750"/>
          <p14:tracePt t="50646" x="3060700" y="5238750"/>
          <p14:tracePt t="50654" x="3052763" y="5246688"/>
          <p14:tracePt t="50663" x="3036888" y="5254625"/>
          <p14:tracePt t="50670" x="3028950" y="5254625"/>
          <p14:tracePt t="50678" x="3021013" y="5270500"/>
          <p14:tracePt t="50686" x="3005138" y="5270500"/>
          <p14:tracePt t="50702" x="2997200" y="5278438"/>
          <p14:tracePt t="50766" x="2989263" y="5278438"/>
          <p14:tracePt t="50806" x="3005138" y="5278438"/>
          <p14:tracePt t="50814" x="3013075" y="5278438"/>
          <p14:tracePt t="50822" x="3028950" y="5278438"/>
          <p14:tracePt t="50830" x="3052763" y="5278438"/>
          <p14:tracePt t="50838" x="3076575" y="5278438"/>
          <p14:tracePt t="50846" x="3100388" y="5278438"/>
          <p14:tracePt t="50854" x="3125788" y="5278438"/>
          <p14:tracePt t="50862" x="3149600" y="5278438"/>
          <p14:tracePt t="50870" x="3165475" y="5278438"/>
          <p14:tracePt t="50878" x="3181350" y="5278438"/>
          <p14:tracePt t="50886" x="3197225" y="5278438"/>
          <p14:tracePt t="50894" x="3205163" y="5278438"/>
          <p14:tracePt t="50902" x="3213100" y="5278438"/>
          <p14:tracePt t="50910" x="3221038" y="5278438"/>
          <p14:tracePt t="50918" x="3228975" y="5278438"/>
          <p14:tracePt t="50926" x="3236913" y="5278438"/>
          <p14:tracePt t="50942" x="3244850" y="5286375"/>
          <p14:tracePt t="50967" x="3244850" y="5294313"/>
          <p14:tracePt t="50974" x="3244850" y="5302250"/>
          <p14:tracePt t="50982" x="3244850" y="5310188"/>
          <p14:tracePt t="50990" x="3236913" y="5319713"/>
          <p14:tracePt t="51006" x="3221038" y="5327650"/>
          <p14:tracePt t="51014" x="3213100" y="5327650"/>
          <p14:tracePt t="51022" x="3205163" y="5343525"/>
          <p14:tracePt t="51030" x="3189288" y="5351463"/>
          <p14:tracePt t="51038" x="3181350" y="5351463"/>
          <p14:tracePt t="51046" x="3165475" y="5359400"/>
          <p14:tracePt t="51054" x="3149600" y="5359400"/>
          <p14:tracePt t="51062" x="3133725" y="5367338"/>
          <p14:tracePt t="51070" x="3117850" y="5367338"/>
          <p14:tracePt t="51078" x="3100388" y="5367338"/>
          <p14:tracePt t="51086" x="3076575" y="5367338"/>
          <p14:tracePt t="51094" x="3036888" y="5367338"/>
          <p14:tracePt t="51102" x="3005138" y="5367338"/>
          <p14:tracePt t="51110" x="2965450" y="5367338"/>
          <p14:tracePt t="51118" x="2917825" y="5367338"/>
          <p14:tracePt t="51126" x="2870200" y="5351463"/>
          <p14:tracePt t="51135" x="2814638" y="5343525"/>
          <p14:tracePt t="51152" x="2709863" y="5319713"/>
          <p14:tracePt t="51158" x="2654300" y="5310188"/>
          <p14:tracePt t="51166" x="2598738" y="5302250"/>
          <p14:tracePt t="51174" x="2559050" y="5294313"/>
          <p14:tracePt t="51182" x="2503488" y="5278438"/>
          <p14:tracePt t="51190" x="2455863" y="5270500"/>
          <p14:tracePt t="51198" x="2408238" y="5254625"/>
          <p14:tracePt t="51206" x="2366963" y="5238750"/>
          <p14:tracePt t="51214" x="2327275" y="5214938"/>
          <p14:tracePt t="51222" x="2271713" y="5199063"/>
          <p14:tracePt t="51230" x="2224088" y="5183188"/>
          <p14:tracePt t="51238" x="2192338" y="5167313"/>
          <p14:tracePt t="51246" x="2144713" y="5151438"/>
          <p14:tracePt t="51254" x="2120900" y="5135563"/>
          <p14:tracePt t="51262" x="2097088" y="5119688"/>
          <p14:tracePt t="51270" x="2081213" y="5103813"/>
          <p14:tracePt t="51278" x="2073275" y="5095875"/>
          <p14:tracePt t="51286" x="2065338" y="5080000"/>
          <p14:tracePt t="51294" x="2065338" y="5072063"/>
          <p14:tracePt t="51302" x="2065338" y="5064125"/>
          <p14:tracePt t="51310" x="2065338" y="5048250"/>
          <p14:tracePt t="51318" x="2065338" y="5032375"/>
          <p14:tracePt t="51326" x="2065338" y="5024438"/>
          <p14:tracePt t="51335" x="2065338" y="5016500"/>
          <p14:tracePt t="51342" x="2065338" y="5000625"/>
          <p14:tracePt t="51350" x="2065338" y="4984750"/>
          <p14:tracePt t="51358" x="2073275" y="4976813"/>
          <p14:tracePt t="51366" x="2081213" y="4967288"/>
          <p14:tracePt t="51374" x="2089150" y="4951413"/>
          <p14:tracePt t="51382" x="2097088" y="4951413"/>
          <p14:tracePt t="51391" x="2097088" y="4935538"/>
          <p14:tracePt t="51398" x="2112963" y="4927600"/>
          <p14:tracePt t="51406" x="2120900" y="4911725"/>
          <p14:tracePt t="51414" x="2136775" y="4903788"/>
          <p14:tracePt t="51422" x="2144713" y="4895850"/>
          <p14:tracePt t="51430" x="2160588" y="4887913"/>
          <p14:tracePt t="51438" x="2176463" y="4879975"/>
          <p14:tracePt t="51446" x="2192338" y="4879975"/>
          <p14:tracePt t="51454" x="2216150" y="4872038"/>
          <p14:tracePt t="51462" x="2239963" y="4872038"/>
          <p14:tracePt t="51470" x="2263775" y="4872038"/>
          <p14:tracePt t="51478" x="2295525" y="4872038"/>
          <p14:tracePt t="51486" x="2319338" y="4864100"/>
          <p14:tracePt t="51494" x="2343150" y="4864100"/>
          <p14:tracePt t="51502" x="2366963" y="4864100"/>
          <p14:tracePt t="51510" x="2400300" y="4864100"/>
          <p14:tracePt t="51518" x="2424113" y="4864100"/>
          <p14:tracePt t="51526" x="2455863" y="4864100"/>
          <p14:tracePt t="51535" x="2487613" y="4864100"/>
          <p14:tracePt t="51542" x="2527300" y="4864100"/>
          <p14:tracePt t="51550" x="2566988" y="4864100"/>
          <p14:tracePt t="51558" x="2606675" y="4872038"/>
          <p14:tracePt t="51566" x="2654300" y="4872038"/>
          <p14:tracePt t="51574" x="2709863" y="4879975"/>
          <p14:tracePt t="51582" x="2759075" y="4895850"/>
          <p14:tracePt t="51590" x="2806700" y="4903788"/>
          <p14:tracePt t="51598" x="2846388" y="4919663"/>
          <p14:tracePt t="51606" x="2894013" y="4935538"/>
          <p14:tracePt t="51614" x="2925763" y="4951413"/>
          <p14:tracePt t="51622" x="2965450" y="4967288"/>
          <p14:tracePt t="51631" x="3005138" y="5000625"/>
          <p14:tracePt t="51638" x="3028950" y="5008563"/>
          <p14:tracePt t="51647" x="3052763" y="5024438"/>
          <p14:tracePt t="51654" x="3084513" y="5040313"/>
          <p14:tracePt t="51663" x="3100388" y="5064125"/>
          <p14:tracePt t="51670" x="3125788" y="5072063"/>
          <p14:tracePt t="51678" x="3141663" y="5087938"/>
          <p14:tracePt t="51686" x="3173413" y="5103813"/>
          <p14:tracePt t="51695" x="3189288" y="5111750"/>
          <p14:tracePt t="51702" x="3205163" y="5127625"/>
          <p14:tracePt t="51711" x="3221038" y="5135563"/>
          <p14:tracePt t="51719" x="3244850" y="5143500"/>
          <p14:tracePt t="51726" x="3260725" y="5151438"/>
          <p14:tracePt t="51735" x="3268663" y="5159375"/>
          <p14:tracePt t="51742" x="3284538" y="5167313"/>
          <p14:tracePt t="51750" x="3300413" y="5167313"/>
          <p14:tracePt t="51758" x="3308350" y="5183188"/>
          <p14:tracePt t="51766" x="3324225" y="5183188"/>
          <p14:tracePt t="51774" x="3340100" y="5191125"/>
          <p14:tracePt t="51782" x="3348038" y="5199063"/>
          <p14:tracePt t="51790" x="3363913" y="5207000"/>
          <p14:tracePt t="51798" x="3379788" y="5207000"/>
          <p14:tracePt t="51806" x="3395663" y="5207000"/>
          <p14:tracePt t="51814" x="3403600" y="5207000"/>
          <p14:tracePt t="51822" x="3427413" y="5214938"/>
          <p14:tracePt t="51830" x="3443288" y="5214938"/>
          <p14:tracePt t="51838" x="3476625" y="5214938"/>
          <p14:tracePt t="51846" x="3500438" y="5222875"/>
          <p14:tracePt t="51854" x="3540125" y="5222875"/>
          <p14:tracePt t="51862" x="3571875" y="5230813"/>
          <p14:tracePt t="51870" x="3603625" y="5230813"/>
          <p14:tracePt t="51878" x="3643313" y="5230813"/>
          <p14:tracePt t="51886" x="3690938" y="5238750"/>
          <p14:tracePt t="51894" x="3730625" y="5238750"/>
          <p14:tracePt t="51902" x="3778250" y="5238750"/>
          <p14:tracePt t="51910" x="3817938" y="5238750"/>
          <p14:tracePt t="51918" x="3851275" y="5238750"/>
          <p14:tracePt t="51926" x="3898900" y="5238750"/>
          <p14:tracePt t="51934" x="3930650" y="5238750"/>
          <p14:tracePt t="51942" x="3962400" y="5238750"/>
          <p14:tracePt t="51950" x="3994150" y="5238750"/>
          <p14:tracePt t="51958" x="4017963" y="5238750"/>
          <p14:tracePt t="51966" x="4041775" y="5238750"/>
          <p14:tracePt t="51974" x="4057650" y="5238750"/>
          <p14:tracePt t="51982" x="4065588" y="5238750"/>
          <p14:tracePt t="51991" x="4073525" y="5238750"/>
          <p14:tracePt t="51998" x="4081463" y="5238750"/>
          <p14:tracePt t="52070" x="4081463" y="5246688"/>
          <p14:tracePt t="52182" x="4089400" y="5246688"/>
          <p14:tracePt t="52190" x="4097338" y="5246688"/>
          <p14:tracePt t="52206" x="4105275" y="5246688"/>
          <p14:tracePt t="52214" x="4121150" y="5246688"/>
          <p14:tracePt t="52222" x="4144963" y="5254625"/>
          <p14:tracePt t="52230" x="4168775" y="5254625"/>
          <p14:tracePt t="52238" x="4192588" y="5254625"/>
          <p14:tracePt t="52246" x="4217988" y="5254625"/>
          <p14:tracePt t="52254" x="4249738" y="5254625"/>
          <p14:tracePt t="52262" x="4273550" y="5262563"/>
          <p14:tracePt t="52270" x="4305300" y="5262563"/>
          <p14:tracePt t="52278" x="4337050" y="5262563"/>
          <p14:tracePt t="52286" x="4368800" y="5262563"/>
          <p14:tracePt t="52294" x="4400550" y="5262563"/>
          <p14:tracePt t="52302" x="4448175" y="5262563"/>
          <p14:tracePt t="52310" x="4487863" y="5262563"/>
          <p14:tracePt t="52318" x="4527550" y="5262563"/>
          <p14:tracePt t="52326" x="4576763" y="5262563"/>
          <p14:tracePt t="52335" x="4616450" y="5262563"/>
          <p14:tracePt t="52342" x="4656138" y="5262563"/>
          <p14:tracePt t="52350" x="4687888" y="5262563"/>
          <p14:tracePt t="52358" x="4727575" y="5262563"/>
          <p14:tracePt t="52366" x="4759325" y="5262563"/>
          <p14:tracePt t="52374" x="4791075" y="5262563"/>
          <p14:tracePt t="52382" x="4830763" y="5270500"/>
          <p14:tracePt t="52391" x="4854575" y="5270500"/>
          <p14:tracePt t="52398" x="4878388" y="5278438"/>
          <p14:tracePt t="52406" x="4894263" y="5286375"/>
          <p14:tracePt t="52414" x="4910138" y="5294313"/>
          <p14:tracePt t="52422" x="4926013" y="5294313"/>
          <p14:tracePt t="52430" x="4951413" y="5302250"/>
          <p14:tracePt t="52438" x="4975225" y="5310188"/>
          <p14:tracePt t="52446" x="4991100" y="5319713"/>
          <p14:tracePt t="52454" x="4999038" y="5327650"/>
          <p14:tracePt t="52462" x="5014913" y="5327650"/>
          <p14:tracePt t="52470" x="5030788" y="5335588"/>
          <p14:tracePt t="52478" x="5038725" y="5335588"/>
          <p14:tracePt t="52486" x="5046663" y="5343525"/>
          <p14:tracePt t="52502" x="5054600" y="5343525"/>
          <p14:tracePt t="52567" x="5054600" y="5351463"/>
          <p14:tracePt t="52622" x="5046663" y="5359400"/>
          <p14:tracePt t="52638" x="5038725" y="5359400"/>
          <p14:tracePt t="52646" x="5030788" y="5359400"/>
          <p14:tracePt t="52662" x="5022850" y="5359400"/>
          <p14:tracePt t="52678" x="5006975" y="5359400"/>
          <p14:tracePt t="52686" x="5006975" y="5367338"/>
          <p14:tracePt t="52694" x="4999038" y="5367338"/>
          <p14:tracePt t="52702" x="4991100" y="5367338"/>
          <p14:tracePt t="52718" x="4975225" y="5367338"/>
          <p14:tracePt t="52727" x="4967288" y="5367338"/>
          <p14:tracePt t="52735" x="4959350" y="5367338"/>
          <p14:tracePt t="52742" x="4951413" y="5367338"/>
          <p14:tracePt t="52750" x="4943475" y="5367338"/>
          <p14:tracePt t="52758" x="4933950" y="5367338"/>
          <p14:tracePt t="52766" x="4918075" y="5367338"/>
          <p14:tracePt t="52774" x="4910138" y="5367338"/>
          <p14:tracePt t="52782" x="4902200" y="5367338"/>
          <p14:tracePt t="52790" x="4894263" y="5367338"/>
          <p14:tracePt t="52798" x="4878388" y="5367338"/>
          <p14:tracePt t="52806" x="4870450" y="5367338"/>
          <p14:tracePt t="52814" x="4862513" y="5367338"/>
          <p14:tracePt t="52822" x="4854575" y="5367338"/>
          <p14:tracePt t="52830" x="4846638" y="5367338"/>
          <p14:tracePt t="52838" x="4838700" y="5367338"/>
          <p14:tracePt t="52846" x="4830763" y="5367338"/>
          <p14:tracePt t="52854" x="4814888" y="5367338"/>
          <p14:tracePt t="52862" x="4806950" y="5367338"/>
          <p14:tracePt t="52870" x="4791075" y="5359400"/>
          <p14:tracePt t="52878" x="4775200" y="5359400"/>
          <p14:tracePt t="52886" x="4767263" y="5359400"/>
          <p14:tracePt t="52894" x="4759325" y="5351463"/>
          <p14:tracePt t="52902" x="4751388" y="5343525"/>
          <p14:tracePt t="52910" x="4743450" y="5343525"/>
          <p14:tracePt t="52918" x="4727575" y="5335588"/>
          <p14:tracePt t="52926" x="4719638" y="5327650"/>
          <p14:tracePt t="52934" x="4711700" y="5327650"/>
          <p14:tracePt t="52942" x="4703763" y="5319713"/>
          <p14:tracePt t="52958" x="4687888" y="5310188"/>
          <p14:tracePt t="52966" x="4687888" y="5302250"/>
          <p14:tracePt t="52974" x="4672013" y="5294313"/>
          <p14:tracePt t="52982" x="4672013" y="5286375"/>
          <p14:tracePt t="52990" x="4664075" y="5278438"/>
          <p14:tracePt t="52998" x="4656138" y="5270500"/>
          <p14:tracePt t="53006" x="4656138" y="5254625"/>
          <p14:tracePt t="53022" x="4648200" y="5246688"/>
          <p14:tracePt t="53030" x="4648200" y="5230813"/>
          <p14:tracePt t="53038" x="4640263" y="5230813"/>
          <p14:tracePt t="53046" x="4640263" y="5222875"/>
          <p14:tracePt t="53054" x="4640263" y="5207000"/>
          <p14:tracePt t="53070" x="4640263" y="5191125"/>
          <p14:tracePt t="53086" x="4640263" y="5183188"/>
          <p14:tracePt t="53110" x="4640263" y="5167313"/>
          <p14:tracePt t="53134" x="4648200" y="5159375"/>
          <p14:tracePt t="53152" x="4648200" y="5151438"/>
          <p14:tracePt t="53159" x="4656138" y="5143500"/>
          <p14:tracePt t="53174" x="4664075" y="5135563"/>
          <p14:tracePt t="53190" x="4672013" y="5127625"/>
          <p14:tracePt t="53198" x="4679950" y="5127625"/>
          <p14:tracePt t="53206" x="4679950" y="5119688"/>
          <p14:tracePt t="53214" x="4687888" y="5111750"/>
          <p14:tracePt t="53222" x="4695825" y="5103813"/>
          <p14:tracePt t="53238" x="4703763" y="5103813"/>
          <p14:tracePt t="53246" x="4703763" y="5087938"/>
          <p14:tracePt t="53254" x="4711700" y="5087938"/>
          <p14:tracePt t="53262" x="4719638" y="5087938"/>
          <p14:tracePt t="53270" x="4719638" y="5080000"/>
          <p14:tracePt t="53278" x="4727575" y="5080000"/>
          <p14:tracePt t="53286" x="4735513" y="5080000"/>
          <p14:tracePt t="53294" x="4735513" y="5072063"/>
          <p14:tracePt t="53302" x="4743450" y="5064125"/>
          <p14:tracePt t="53310" x="4751388" y="5064125"/>
          <p14:tracePt t="53319" x="4759325" y="5064125"/>
          <p14:tracePt t="53326" x="4767263" y="5056188"/>
          <p14:tracePt t="53335" x="4775200" y="5056188"/>
          <p14:tracePt t="53342" x="4783138" y="5056188"/>
          <p14:tracePt t="53350" x="4791075" y="5048250"/>
          <p14:tracePt t="53358" x="4799013" y="5048250"/>
          <p14:tracePt t="53366" x="4806950" y="5040313"/>
          <p14:tracePt t="53374" x="4814888" y="5040313"/>
          <p14:tracePt t="53382" x="4838700" y="5032375"/>
          <p14:tracePt t="53398" x="4854575" y="5032375"/>
          <p14:tracePt t="53406" x="4870450" y="5032375"/>
          <p14:tracePt t="53414" x="4886325" y="5032375"/>
          <p14:tracePt t="53422" x="4902200" y="5032375"/>
          <p14:tracePt t="53430" x="4926013" y="5032375"/>
          <p14:tracePt t="53438" x="4943475" y="5032375"/>
          <p14:tracePt t="53446" x="4967288" y="5032375"/>
          <p14:tracePt t="53454" x="4983163" y="5048250"/>
          <p14:tracePt t="53462" x="5006975" y="5056188"/>
          <p14:tracePt t="53470" x="5030788" y="5056188"/>
          <p14:tracePt t="53478" x="5046663" y="5072063"/>
          <p14:tracePt t="53486" x="5054600" y="5080000"/>
          <p14:tracePt t="53494" x="5078413" y="5095875"/>
          <p14:tracePt t="53502" x="5094288" y="5103813"/>
          <p14:tracePt t="53510" x="5110163" y="5119688"/>
          <p14:tracePt t="53518" x="5126038" y="5127625"/>
          <p14:tracePt t="53526" x="5133975" y="5143500"/>
          <p14:tracePt t="53535" x="5141913" y="5151438"/>
          <p14:tracePt t="53543" x="5157788" y="5167313"/>
          <p14:tracePt t="53551" x="5165725" y="5183188"/>
          <p14:tracePt t="53558" x="5165725" y="5207000"/>
          <p14:tracePt t="53566" x="5165725" y="5214938"/>
          <p14:tracePt t="53574" x="5165725" y="5238750"/>
          <p14:tracePt t="53582" x="5165725" y="5246688"/>
          <p14:tracePt t="53590" x="5165725" y="5262563"/>
          <p14:tracePt t="53598" x="5165725" y="5278438"/>
          <p14:tracePt t="53606" x="5165725" y="5294313"/>
          <p14:tracePt t="53614" x="5157788" y="5302250"/>
          <p14:tracePt t="53622" x="5149850" y="5319713"/>
          <p14:tracePt t="53630" x="5141913" y="5327650"/>
          <p14:tracePt t="53638" x="5141913" y="5335588"/>
          <p14:tracePt t="53646" x="5133975" y="5343525"/>
          <p14:tracePt t="53654" x="5126038" y="5343525"/>
          <p14:tracePt t="53670" x="5118100" y="5359400"/>
          <p14:tracePt t="53686" x="5110163" y="5359400"/>
          <p14:tracePt t="53694" x="5110163" y="5367338"/>
          <p14:tracePt t="53710" x="5094288" y="5367338"/>
          <p14:tracePt t="53718" x="5094288" y="5375275"/>
          <p14:tracePt t="53726" x="5086350" y="5375275"/>
          <p14:tracePt t="53742" x="5070475" y="5375275"/>
          <p14:tracePt t="53750" x="5070475" y="5383213"/>
          <p14:tracePt t="53759" x="5070475" y="5391150"/>
          <p14:tracePt t="53766" x="5062538" y="5391150"/>
          <p14:tracePt t="53782" x="5054600" y="5391150"/>
          <p14:tracePt t="53790" x="5046663" y="5391150"/>
          <p14:tracePt t="53822" x="5046663" y="5399088"/>
          <p14:tracePt t="55766" x="5054600" y="5399088"/>
          <p14:tracePt t="55790" x="5062538" y="5399088"/>
          <p14:tracePt t="55798" x="5070475" y="5399088"/>
          <p14:tracePt t="55806" x="5078413" y="5399088"/>
          <p14:tracePt t="55814" x="5086350" y="5399088"/>
          <p14:tracePt t="55830" x="5102225" y="5399088"/>
          <p14:tracePt t="55838" x="5110163" y="5399088"/>
          <p14:tracePt t="55846" x="5118100" y="5399088"/>
          <p14:tracePt t="55854" x="5126038" y="5399088"/>
          <p14:tracePt t="55862" x="5141913" y="5399088"/>
          <p14:tracePt t="55870" x="5157788" y="5399088"/>
          <p14:tracePt t="55878" x="5173663" y="5399088"/>
          <p14:tracePt t="55886" x="5189538" y="5399088"/>
          <p14:tracePt t="55894" x="5205413" y="5399088"/>
          <p14:tracePt t="55902" x="5221288" y="5399088"/>
          <p14:tracePt t="55910" x="5237163" y="5399088"/>
          <p14:tracePt t="55918" x="5260975" y="5399088"/>
          <p14:tracePt t="55926" x="5276850" y="5399088"/>
          <p14:tracePt t="55934" x="5292725" y="5399088"/>
          <p14:tracePt t="55942" x="5310188" y="5399088"/>
          <p14:tracePt t="55950" x="5326063" y="5399088"/>
          <p14:tracePt t="55958" x="5341938" y="5399088"/>
          <p14:tracePt t="55966" x="5357813" y="5399088"/>
          <p14:tracePt t="55974" x="5365750" y="5399088"/>
          <p14:tracePt t="55982" x="5373688" y="5399088"/>
          <p14:tracePt t="55990" x="5389563" y="5391150"/>
          <p14:tracePt t="55998" x="5397500" y="5391150"/>
          <p14:tracePt t="56014" x="5405438" y="5391150"/>
          <p14:tracePt t="56022" x="5413375" y="5391150"/>
          <p14:tracePt t="56047" x="5413375" y="5383213"/>
          <p14:tracePt t="56206" x="5397500" y="5383213"/>
          <p14:tracePt t="56214" x="5389563" y="5383213"/>
          <p14:tracePt t="56222" x="5381625" y="5383213"/>
          <p14:tracePt t="56230" x="5373688" y="5383213"/>
          <p14:tracePt t="56238" x="5365750" y="5383213"/>
          <p14:tracePt t="56246" x="5349875" y="5383213"/>
          <p14:tracePt t="56254" x="5341938" y="5383213"/>
          <p14:tracePt t="56262" x="5326063" y="5375275"/>
          <p14:tracePt t="56270" x="5300663" y="5375275"/>
          <p14:tracePt t="56278" x="5276850" y="5367338"/>
          <p14:tracePt t="56286" x="5253038" y="5367338"/>
          <p14:tracePt t="56294" x="5221288" y="5367338"/>
          <p14:tracePt t="56302" x="5189538" y="5359400"/>
          <p14:tracePt t="56310" x="5157788" y="5359400"/>
          <p14:tracePt t="56318" x="5118100" y="5359400"/>
          <p14:tracePt t="56326" x="5070475" y="5359400"/>
          <p14:tracePt t="56335" x="5006975" y="5359400"/>
          <p14:tracePt t="56342" x="4943475" y="5359400"/>
          <p14:tracePt t="56351" x="4878388" y="5359400"/>
          <p14:tracePt t="56358" x="4791075" y="5359400"/>
          <p14:tracePt t="56367" x="4703763" y="5343525"/>
          <p14:tracePt t="56374" x="4624388" y="5335588"/>
          <p14:tracePt t="56382" x="4519613" y="5335588"/>
          <p14:tracePt t="56390" x="4432300" y="5327650"/>
          <p14:tracePt t="56398" x="4337050" y="5327650"/>
          <p14:tracePt t="56406" x="4233863" y="5327650"/>
          <p14:tracePt t="56414" x="4137025" y="5327650"/>
          <p14:tracePt t="56422" x="4041775" y="5327650"/>
          <p14:tracePt t="56430" x="3954463" y="5319713"/>
          <p14:tracePt t="56438" x="3867150" y="5310188"/>
          <p14:tracePt t="56446" x="3786188" y="5302250"/>
          <p14:tracePt t="56454" x="3714750" y="5294313"/>
          <p14:tracePt t="56462" x="3651250" y="5294313"/>
          <p14:tracePt t="56471" x="3603625" y="5294313"/>
          <p14:tracePt t="56478" x="3556000" y="5286375"/>
          <p14:tracePt t="56486" x="3524250" y="5278438"/>
          <p14:tracePt t="56494" x="3484563" y="5270500"/>
          <p14:tracePt t="56502" x="3467100" y="5270500"/>
          <p14:tracePt t="56510" x="3451225" y="5270500"/>
          <p14:tracePt t="56518" x="3443288" y="5270500"/>
          <p14:tracePt t="56526" x="3435350" y="5270500"/>
          <p14:tracePt t="56534" x="3427413" y="5270500"/>
          <p14:tracePt t="56551" x="3419475" y="5270500"/>
          <p14:tracePt t="56614" x="3411538" y="5270500"/>
          <p14:tracePt t="56630" x="3403600" y="5270500"/>
          <p14:tracePt t="56638" x="3395663" y="5270500"/>
          <p14:tracePt t="56654" x="3379788" y="5270500"/>
          <p14:tracePt t="56670" x="3371850" y="5270500"/>
          <p14:tracePt t="56686" x="3355975" y="5270500"/>
          <p14:tracePt t="56694" x="3348038" y="5270500"/>
          <p14:tracePt t="56702" x="3332163" y="5270500"/>
          <p14:tracePt t="56710" x="3324225" y="5270500"/>
          <p14:tracePt t="56718" x="3316288" y="5270500"/>
          <p14:tracePt t="56726" x="3300413" y="5270500"/>
          <p14:tracePt t="56734" x="3284538" y="5270500"/>
          <p14:tracePt t="56742" x="3260725" y="5270500"/>
          <p14:tracePt t="56751" x="3236913" y="5270500"/>
          <p14:tracePt t="56758" x="3205163" y="5270500"/>
          <p14:tracePt t="56774" x="3117850" y="5270500"/>
          <p14:tracePt t="56782" x="3060700" y="5270500"/>
          <p14:tracePt t="56791" x="3005138" y="5262563"/>
          <p14:tracePt t="56798" x="2957513" y="5262563"/>
          <p14:tracePt t="56806" x="2909888" y="5254625"/>
          <p14:tracePt t="56814" x="2854325" y="5246688"/>
          <p14:tracePt t="56823" x="2798763" y="5246688"/>
          <p14:tracePt t="56830" x="2733675" y="5238750"/>
          <p14:tracePt t="56838" x="2678113" y="5222875"/>
          <p14:tracePt t="56846" x="2622550" y="5207000"/>
          <p14:tracePt t="56854" x="2574925" y="5199063"/>
          <p14:tracePt t="56862" x="2519363" y="5191125"/>
          <p14:tracePt t="56870" x="2487613" y="5175250"/>
          <p14:tracePt t="56878" x="2447925" y="5159375"/>
          <p14:tracePt t="56886" x="2416175" y="5151438"/>
          <p14:tracePt t="56894" x="2392363" y="5143500"/>
          <p14:tracePt t="56902" x="2366963" y="5143500"/>
          <p14:tracePt t="56910" x="2351088" y="5127625"/>
          <p14:tracePt t="56918" x="2335213" y="5119688"/>
          <p14:tracePt t="56926" x="2327275" y="5103813"/>
          <p14:tracePt t="56934" x="2319338" y="5095875"/>
          <p14:tracePt t="56942" x="2311400" y="5080000"/>
          <p14:tracePt t="56951" x="2303463" y="5064125"/>
          <p14:tracePt t="56958" x="2295525" y="5048250"/>
          <p14:tracePt t="56966" x="2295525" y="5040313"/>
          <p14:tracePt t="56974" x="2287588" y="5032375"/>
          <p14:tracePt t="56982" x="2287588" y="5016500"/>
          <p14:tracePt t="56990" x="2287588" y="5008563"/>
          <p14:tracePt t="56998" x="2287588" y="5000625"/>
          <p14:tracePt t="57006" x="2287588" y="4992688"/>
          <p14:tracePt t="57014" x="2295525" y="4984750"/>
          <p14:tracePt t="57022" x="2303463" y="4976813"/>
          <p14:tracePt t="57038" x="2319338" y="4959350"/>
          <p14:tracePt t="57054" x="2335213" y="4951413"/>
          <p14:tracePt t="57062" x="2343150" y="4943475"/>
          <p14:tracePt t="57070" x="2359025" y="4935538"/>
          <p14:tracePt t="57078" x="2366963" y="4927600"/>
          <p14:tracePt t="57086" x="2374900" y="4927600"/>
          <p14:tracePt t="57094" x="2392363" y="4919663"/>
          <p14:tracePt t="57102" x="2408238" y="4911725"/>
          <p14:tracePt t="57110" x="2424113" y="4911725"/>
          <p14:tracePt t="57118" x="2439988" y="4911725"/>
          <p14:tracePt t="57135" x="2479675" y="4895850"/>
          <p14:tracePt t="57142" x="2495550" y="4895850"/>
          <p14:tracePt t="57151" x="2511425" y="4895850"/>
          <p14:tracePt t="57158" x="2543175" y="4887913"/>
          <p14:tracePt t="57166" x="2566988" y="4887913"/>
          <p14:tracePt t="57174" x="2598738" y="4887913"/>
          <p14:tracePt t="57182" x="2622550" y="4887913"/>
          <p14:tracePt t="57190" x="2654300" y="4887913"/>
          <p14:tracePt t="57198" x="2693988" y="4887913"/>
          <p14:tracePt t="57206" x="2733675" y="4887913"/>
          <p14:tracePt t="57214" x="2767013" y="4887913"/>
          <p14:tracePt t="57222" x="2814638" y="4887913"/>
          <p14:tracePt t="57230" x="2838450" y="4895850"/>
          <p14:tracePt t="57238" x="2878138" y="4911725"/>
          <p14:tracePt t="57246" x="2917825" y="4919663"/>
          <p14:tracePt t="57254" x="2949575" y="4927600"/>
          <p14:tracePt t="57262" x="2997200" y="4935538"/>
          <p14:tracePt t="57270" x="3044825" y="4951413"/>
          <p14:tracePt t="57278" x="3084513" y="4959350"/>
          <p14:tracePt t="57286" x="3125788" y="4976813"/>
          <p14:tracePt t="57294" x="3173413" y="4984750"/>
          <p14:tracePt t="57302" x="3197225" y="5000625"/>
          <p14:tracePt t="57310" x="3221038" y="5008563"/>
          <p14:tracePt t="57319" x="3260725" y="5016500"/>
          <p14:tracePt t="57326" x="3276600" y="5024438"/>
          <p14:tracePt t="57335" x="3292475" y="5040313"/>
          <p14:tracePt t="57342" x="3308350" y="5040313"/>
          <p14:tracePt t="57352" x="3332163" y="5056188"/>
          <p14:tracePt t="57358" x="3332163" y="5064125"/>
          <p14:tracePt t="57366" x="3348038" y="5080000"/>
          <p14:tracePt t="57374" x="3355975" y="5087938"/>
          <p14:tracePt t="57382" x="3363913" y="5103813"/>
          <p14:tracePt t="57390" x="3363913" y="5111750"/>
          <p14:tracePt t="57398" x="3371850" y="5119688"/>
          <p14:tracePt t="57406" x="3379788" y="5135563"/>
          <p14:tracePt t="57422" x="3379788" y="5151438"/>
          <p14:tracePt t="57430" x="3379788" y="5159375"/>
          <p14:tracePt t="57438" x="3379788" y="5167313"/>
          <p14:tracePt t="57454" x="3379788" y="5183188"/>
          <p14:tracePt t="57462" x="3371850" y="5191125"/>
          <p14:tracePt t="57470" x="3355975" y="5199063"/>
          <p14:tracePt t="57478" x="3348038" y="5207000"/>
          <p14:tracePt t="57486" x="3332163" y="5214938"/>
          <p14:tracePt t="57494" x="3308350" y="5214938"/>
          <p14:tracePt t="57502" x="3292475" y="5222875"/>
          <p14:tracePt t="57510" x="3260725" y="5222875"/>
          <p14:tracePt t="57518" x="3244850" y="5230813"/>
          <p14:tracePt t="57526" x="3221038" y="5238750"/>
          <p14:tracePt t="57534" x="3205163" y="5238750"/>
          <p14:tracePt t="57542" x="3181350" y="5238750"/>
          <p14:tracePt t="57551" x="3157538" y="5238750"/>
          <p14:tracePt t="57558" x="3133725" y="5238750"/>
          <p14:tracePt t="57566" x="3109913" y="5238750"/>
          <p14:tracePt t="57574" x="3084513" y="5230813"/>
          <p14:tracePt t="57582" x="3060700" y="5230813"/>
          <p14:tracePt t="57590" x="3044825" y="5222875"/>
          <p14:tracePt t="57598" x="3021013" y="5207000"/>
          <p14:tracePt t="57606" x="2997200" y="5207000"/>
          <p14:tracePt t="57614" x="2989263" y="5191125"/>
          <p14:tracePt t="57622" x="2981325" y="5183188"/>
          <p14:tracePt t="57630" x="2973388" y="5183188"/>
          <p14:tracePt t="57638" x="2965450" y="5175250"/>
          <p14:tracePt t="57646" x="2957513" y="5159375"/>
          <p14:tracePt t="57662" x="2949575" y="5143500"/>
          <p14:tracePt t="57670" x="2949575" y="5135563"/>
          <p14:tracePt t="57678" x="2949575" y="5127625"/>
          <p14:tracePt t="57686" x="2949575" y="5119688"/>
          <p14:tracePt t="57694" x="2949575" y="5103813"/>
          <p14:tracePt t="57702" x="2957513" y="5103813"/>
          <p14:tracePt t="57710" x="2965450" y="5087938"/>
          <p14:tracePt t="57718" x="2973388" y="5080000"/>
          <p14:tracePt t="57726" x="2989263" y="5072063"/>
          <p14:tracePt t="57734" x="3013075" y="5064125"/>
          <p14:tracePt t="57742" x="3028950" y="5048250"/>
          <p14:tracePt t="57751" x="3052763" y="5040313"/>
          <p14:tracePt t="57758" x="3068638" y="5040313"/>
          <p14:tracePt t="57766" x="3092450" y="5040313"/>
          <p14:tracePt t="57774" x="3109913" y="5040313"/>
          <p14:tracePt t="57782" x="3133725" y="5040313"/>
          <p14:tracePt t="57790" x="3157538" y="5040313"/>
          <p14:tracePt t="57798" x="3189288" y="5040313"/>
          <p14:tracePt t="57806" x="3213100" y="5040313"/>
          <p14:tracePt t="57814" x="3252788" y="5040313"/>
          <p14:tracePt t="57823" x="3276600" y="5056188"/>
          <p14:tracePt t="57830" x="3308350" y="5080000"/>
          <p14:tracePt t="57838" x="3324225" y="5087938"/>
          <p14:tracePt t="57846" x="3340100" y="5095875"/>
          <p14:tracePt t="57854" x="3348038" y="5103813"/>
          <p14:tracePt t="57862" x="3363913" y="5119688"/>
          <p14:tracePt t="57870" x="3363913" y="5127625"/>
          <p14:tracePt t="57886" x="3363913" y="5151438"/>
          <p14:tracePt t="57902" x="3363913" y="5159375"/>
          <p14:tracePt t="57910" x="3348038" y="5175250"/>
          <p14:tracePt t="57918" x="3340100" y="5175250"/>
          <p14:tracePt t="57926" x="3324225" y="5183188"/>
          <p14:tracePt t="57934" x="3316288" y="5183188"/>
          <p14:tracePt t="57942" x="3308350" y="5191125"/>
          <p14:tracePt t="57951" x="3300413" y="5191125"/>
          <p14:tracePt t="57958" x="3292475" y="5191125"/>
          <p14:tracePt t="57966" x="3284538" y="5191125"/>
          <p14:tracePt t="57974" x="3268663" y="5191125"/>
          <p14:tracePt t="57982" x="3244850" y="5191125"/>
          <p14:tracePt t="57990" x="3221038" y="5191125"/>
          <p14:tracePt t="57998" x="3189288" y="5191125"/>
          <p14:tracePt t="58006" x="3165475" y="5191125"/>
          <p14:tracePt t="58014" x="3149600" y="5183188"/>
          <p14:tracePt t="58022" x="3125788" y="5175250"/>
          <p14:tracePt t="58030" x="3100388" y="5159375"/>
          <p14:tracePt t="58038" x="3068638" y="5151438"/>
          <p14:tracePt t="58046" x="3044825" y="5135563"/>
          <p14:tracePt t="58054" x="3028950" y="5127625"/>
          <p14:tracePt t="58062" x="3005138" y="5103813"/>
          <p14:tracePt t="58070" x="2997200" y="5095875"/>
          <p14:tracePt t="58078" x="2989263" y="5080000"/>
          <p14:tracePt t="58086" x="2989263" y="5064125"/>
          <p14:tracePt t="58094" x="2981325" y="5048250"/>
          <p14:tracePt t="58102" x="2981325" y="5040313"/>
          <p14:tracePt t="58110" x="2981325" y="5032375"/>
          <p14:tracePt t="58118" x="2981325" y="5024438"/>
          <p14:tracePt t="58126" x="2989263" y="5024438"/>
          <p14:tracePt t="58135" x="2997200" y="5016500"/>
          <p14:tracePt t="58142" x="3005138" y="5016500"/>
          <p14:tracePt t="58151" x="3021013" y="5008563"/>
          <p14:tracePt t="58166" x="3036888" y="5008563"/>
          <p14:tracePt t="58174" x="3044825" y="5008563"/>
          <p14:tracePt t="58182" x="3068638" y="5008563"/>
          <p14:tracePt t="58190" x="3076575" y="5008563"/>
          <p14:tracePt t="58198" x="3092450" y="5008563"/>
          <p14:tracePt t="58206" x="3109913" y="5008563"/>
          <p14:tracePt t="58214" x="3125788" y="5016500"/>
          <p14:tracePt t="58222" x="3141663" y="5024438"/>
          <p14:tracePt t="58230" x="3165475" y="5032375"/>
          <p14:tracePt t="58238" x="3173413" y="5040313"/>
          <p14:tracePt t="58246" x="3181350" y="5056188"/>
          <p14:tracePt t="58262" x="3189288" y="5072063"/>
          <p14:tracePt t="58270" x="3189288" y="5087938"/>
          <p14:tracePt t="58278" x="3197225" y="5095875"/>
          <p14:tracePt t="58286" x="3197225" y="5103813"/>
          <p14:tracePt t="58294" x="3197225" y="5119688"/>
          <p14:tracePt t="58302" x="3197225" y="5127625"/>
          <p14:tracePt t="58310" x="3197225" y="5135563"/>
          <p14:tracePt t="58319" x="3197225" y="5143500"/>
          <p14:tracePt t="58326" x="3181350" y="5151438"/>
          <p14:tracePt t="58342" x="3173413" y="5159375"/>
          <p14:tracePt t="58358" x="3165475" y="5159375"/>
          <p14:tracePt t="58366" x="3157538" y="5159375"/>
          <p14:tracePt t="58374" x="3149600" y="5159375"/>
          <p14:tracePt t="58390" x="3141663" y="5159375"/>
          <p14:tracePt t="58406" x="3133725" y="5159375"/>
          <p14:tracePt t="58430" x="3125788" y="5159375"/>
          <p14:tracePt t="58446" x="3125788" y="5151438"/>
          <p14:tracePt t="58454" x="3125788" y="5143500"/>
          <p14:tracePt t="58462" x="3125788" y="5135563"/>
          <p14:tracePt t="58471" x="3125788" y="5119688"/>
          <p14:tracePt t="58478" x="3125788" y="5111750"/>
          <p14:tracePt t="58486" x="3125788" y="5103813"/>
          <p14:tracePt t="58494" x="3125788" y="5095875"/>
          <p14:tracePt t="58502" x="3133725" y="5087938"/>
          <p14:tracePt t="58510" x="3141663" y="5080000"/>
          <p14:tracePt t="58518" x="3149600" y="5072063"/>
          <p14:tracePt t="58526" x="3157538" y="5064125"/>
          <p14:tracePt t="58534" x="3173413" y="5064125"/>
          <p14:tracePt t="58542" x="3181350" y="5064125"/>
          <p14:tracePt t="58551" x="3189288" y="5064125"/>
          <p14:tracePt t="58558" x="3197225" y="5056188"/>
          <p14:tracePt t="58566" x="3205163" y="5056188"/>
          <p14:tracePt t="58582" x="3213100" y="5056188"/>
          <p14:tracePt t="58590" x="3221038" y="5056188"/>
          <p14:tracePt t="58598" x="3228975" y="5064125"/>
          <p14:tracePt t="58606" x="3228975" y="5072063"/>
          <p14:tracePt t="58614" x="3236913" y="5087938"/>
          <p14:tracePt t="58622" x="3244850" y="5103813"/>
          <p14:tracePt t="58630" x="3244850" y="5111750"/>
          <p14:tracePt t="58638" x="3244850" y="5119688"/>
          <p14:tracePt t="58646" x="3252788" y="5135563"/>
          <p14:tracePt t="58654" x="3252788" y="5143500"/>
          <p14:tracePt t="58662" x="3252788" y="5151438"/>
          <p14:tracePt t="58678" x="3252788" y="5159375"/>
          <p14:tracePt t="58686" x="3252788" y="5175250"/>
          <p14:tracePt t="58694" x="3244850" y="5175250"/>
          <p14:tracePt t="58702" x="3236913" y="5175250"/>
          <p14:tracePt t="58710" x="3221038" y="5183188"/>
          <p14:tracePt t="58726" x="3213100" y="5183188"/>
          <p14:tracePt t="58734" x="3197225" y="5183188"/>
          <p14:tracePt t="58742" x="3189288" y="5183188"/>
          <p14:tracePt t="58751" x="3173413" y="5183188"/>
          <p14:tracePt t="58758" x="3157538" y="5175250"/>
          <p14:tracePt t="58766" x="3133725" y="5167313"/>
          <p14:tracePt t="58774" x="3100388" y="5159375"/>
          <p14:tracePt t="58782" x="3084513" y="5143500"/>
          <p14:tracePt t="58790" x="3060700" y="5127625"/>
          <p14:tracePt t="58798" x="3044825" y="5119688"/>
          <p14:tracePt t="58806" x="3028950" y="5103813"/>
          <p14:tracePt t="58814" x="3028950" y="5095875"/>
          <p14:tracePt t="58822" x="3021013" y="5087938"/>
          <p14:tracePt t="58830" x="3013075" y="5072063"/>
          <p14:tracePt t="58838" x="3013075" y="5056188"/>
          <p14:tracePt t="58846" x="3013075" y="5048250"/>
          <p14:tracePt t="58854" x="3013075" y="5040313"/>
          <p14:tracePt t="58862" x="3021013" y="5032375"/>
          <p14:tracePt t="58870" x="3021013" y="5024438"/>
          <p14:tracePt t="58878" x="3028950" y="5024438"/>
          <p14:tracePt t="58894" x="3044825" y="5024438"/>
          <p14:tracePt t="58902" x="3044825" y="5016500"/>
          <p14:tracePt t="58910" x="3052763" y="5016500"/>
          <p14:tracePt t="58934" x="3068638" y="5016500"/>
          <p14:tracePt t="58951" x="3076575" y="5024438"/>
          <p14:tracePt t="58958" x="3084513" y="5032375"/>
          <p14:tracePt t="58966" x="3100388" y="5048250"/>
          <p14:tracePt t="58974" x="3109913" y="5056188"/>
          <p14:tracePt t="58982" x="3125788" y="5072063"/>
          <p14:tracePt t="58990" x="3141663" y="5087938"/>
          <p14:tracePt t="58998" x="3149600" y="5103813"/>
          <p14:tracePt t="59006" x="3165475" y="5119688"/>
          <p14:tracePt t="59014" x="3189288" y="5135563"/>
          <p14:tracePt t="59022" x="3197225" y="5151438"/>
          <p14:tracePt t="59030" x="3228975" y="5175250"/>
          <p14:tracePt t="59038" x="3252788" y="5191125"/>
          <p14:tracePt t="59046" x="3276600" y="5199063"/>
          <p14:tracePt t="59054" x="3316288" y="5222875"/>
          <p14:tracePt t="59062" x="3348038" y="5238750"/>
          <p14:tracePt t="59070" x="3411538" y="5262563"/>
          <p14:tracePt t="59078" x="3467100" y="5278438"/>
          <p14:tracePt t="59086" x="3532188" y="5294313"/>
          <p14:tracePt t="59094" x="3603625" y="5310188"/>
          <p14:tracePt t="59102" x="3683000" y="5327650"/>
          <p14:tracePt t="59110" x="3778250" y="5343525"/>
          <p14:tracePt t="59118" x="3867150" y="5343525"/>
          <p14:tracePt t="59126" x="3962400" y="5359400"/>
          <p14:tracePt t="59135" x="4057650" y="5367338"/>
          <p14:tracePt t="59142" x="4168775" y="5367338"/>
          <p14:tracePt t="59152" x="4265613" y="5367338"/>
          <p14:tracePt t="59158" x="4368800" y="5367338"/>
          <p14:tracePt t="59166" x="4479925" y="5367338"/>
          <p14:tracePt t="59174" x="4576763" y="5375275"/>
          <p14:tracePt t="59182" x="4672013" y="5375275"/>
          <p14:tracePt t="59190" x="4751388" y="5375275"/>
          <p14:tracePt t="59198" x="4830763" y="5375275"/>
          <p14:tracePt t="59206" x="4902200" y="5375275"/>
          <p14:tracePt t="59214" x="4967288" y="5375275"/>
          <p14:tracePt t="59223" x="5038725" y="5375275"/>
          <p14:tracePt t="59230" x="5102225" y="5375275"/>
          <p14:tracePt t="59238" x="5157788" y="5375275"/>
          <p14:tracePt t="59246" x="5213350" y="5375275"/>
          <p14:tracePt t="59254" x="5253038" y="5375275"/>
          <p14:tracePt t="59262" x="5292725" y="5367338"/>
          <p14:tracePt t="59270" x="5334000" y="5359400"/>
          <p14:tracePt t="59278" x="5357813" y="5359400"/>
          <p14:tracePt t="59286" x="5389563" y="5359400"/>
          <p14:tracePt t="59294" x="5421313" y="5359400"/>
          <p14:tracePt t="59302" x="5445125" y="5359400"/>
          <p14:tracePt t="59310" x="5468938" y="5351463"/>
          <p14:tracePt t="59318" x="5492750" y="5351463"/>
          <p14:tracePt t="59326" x="5500688" y="5351463"/>
          <p14:tracePt t="59335" x="5516563" y="5343525"/>
          <p14:tracePt t="59342" x="5532438" y="5343525"/>
          <p14:tracePt t="59351" x="5548313" y="5335588"/>
          <p14:tracePt t="59358" x="5572125" y="5327650"/>
          <p14:tracePt t="59367" x="5588000" y="5327650"/>
          <p14:tracePt t="59374" x="5595938" y="5327650"/>
          <p14:tracePt t="59382" x="5611813" y="5319713"/>
          <p14:tracePt t="59390" x="5627688" y="5310188"/>
          <p14:tracePt t="59398" x="5651500" y="5310188"/>
          <p14:tracePt t="59406" x="5684838" y="5310188"/>
          <p14:tracePt t="59414" x="5700713" y="5302250"/>
          <p14:tracePt t="59422" x="5724525" y="5302250"/>
          <p14:tracePt t="59430" x="5740400" y="5302250"/>
          <p14:tracePt t="59438" x="5764213" y="5302250"/>
          <p14:tracePt t="59446" x="5788025" y="5302250"/>
          <p14:tracePt t="59454" x="5811838" y="5302250"/>
          <p14:tracePt t="59463" x="5835650" y="5302250"/>
          <p14:tracePt t="59470" x="5867400" y="5294313"/>
          <p14:tracePt t="59478" x="5899150" y="5294313"/>
          <p14:tracePt t="59486" x="5930900" y="5294313"/>
          <p14:tracePt t="59494" x="5962650" y="5294313"/>
          <p14:tracePt t="59502" x="6002338" y="5294313"/>
          <p14:tracePt t="59510" x="6026150" y="5286375"/>
          <p14:tracePt t="59518" x="6067425" y="5286375"/>
          <p14:tracePt t="59526" x="6099175" y="5278438"/>
          <p14:tracePt t="59534" x="6138863" y="5278438"/>
          <p14:tracePt t="59542" x="6170613" y="5278438"/>
          <p14:tracePt t="59551" x="6210300" y="5278438"/>
          <p14:tracePt t="59558" x="6234113" y="5270500"/>
          <p14:tracePt t="59566" x="6281738" y="5270500"/>
          <p14:tracePt t="59574" x="6305550" y="5270500"/>
          <p14:tracePt t="59582" x="6329363" y="5270500"/>
          <p14:tracePt t="59590" x="6361113" y="5270500"/>
          <p14:tracePt t="59598" x="6392863" y="5270500"/>
          <p14:tracePt t="59606" x="6426200" y="5270500"/>
          <p14:tracePt t="59614" x="6457950" y="5270500"/>
          <p14:tracePt t="59622" x="6481763" y="5270500"/>
          <p14:tracePt t="59630" x="6505575" y="5270500"/>
          <p14:tracePt t="59638" x="6529388" y="5270500"/>
          <p14:tracePt t="59646" x="6545263" y="5270500"/>
          <p14:tracePt t="59654" x="6561138" y="5270500"/>
          <p14:tracePt t="59662" x="6577013" y="5270500"/>
          <p14:tracePt t="59670" x="6600825" y="5270500"/>
          <p14:tracePt t="59678" x="6624638" y="5270500"/>
          <p14:tracePt t="59686" x="6648450" y="5270500"/>
          <p14:tracePt t="59694" x="6672263" y="5270500"/>
          <p14:tracePt t="59702" x="6696075" y="5270500"/>
          <p14:tracePt t="59711" x="6719888" y="5270500"/>
          <p14:tracePt t="59718" x="6751638" y="5270500"/>
          <p14:tracePt t="59726" x="6777038" y="5270500"/>
          <p14:tracePt t="59734" x="6800850" y="5270500"/>
          <p14:tracePt t="59742" x="6816725" y="5270500"/>
          <p14:tracePt t="59751" x="6832600" y="5270500"/>
          <p14:tracePt t="59758" x="6848475" y="5270500"/>
          <p14:tracePt t="59766" x="6856413" y="5270500"/>
          <p14:tracePt t="59774" x="6872288" y="5270500"/>
          <p14:tracePt t="59782" x="6888163" y="5270500"/>
          <p14:tracePt t="59798" x="6896100" y="5270500"/>
          <p14:tracePt t="59887" x="6896100" y="5278438"/>
          <p14:tracePt t="59894" x="6888163" y="5278438"/>
          <p14:tracePt t="59910" x="6880225" y="5278438"/>
          <p14:tracePt t="59926" x="6872288" y="5278438"/>
          <p14:tracePt t="59934" x="6864350" y="5278438"/>
          <p14:tracePt t="59942" x="6856413" y="5278438"/>
          <p14:tracePt t="59958" x="6848475" y="5270500"/>
          <p14:tracePt t="59966" x="6840538" y="5270500"/>
          <p14:tracePt t="59983" x="6824663" y="5262563"/>
          <p14:tracePt t="59998" x="6816725" y="5254625"/>
          <p14:tracePt t="60014" x="6808788" y="5246688"/>
          <p14:tracePt t="60022" x="6808788" y="5238750"/>
          <p14:tracePt t="60030" x="6808788" y="5230813"/>
          <p14:tracePt t="60038" x="6808788" y="5222875"/>
          <p14:tracePt t="60046" x="6808788" y="5199063"/>
          <p14:tracePt t="60054" x="6808788" y="5191125"/>
          <p14:tracePt t="60062" x="6808788" y="5175250"/>
          <p14:tracePt t="60070" x="6808788" y="5167313"/>
          <p14:tracePt t="60078" x="6808788" y="5143500"/>
          <p14:tracePt t="60086" x="6824663" y="5119688"/>
          <p14:tracePt t="60094" x="6832600" y="5103813"/>
          <p14:tracePt t="60102" x="6840538" y="5080000"/>
          <p14:tracePt t="60110" x="6856413" y="5064125"/>
          <p14:tracePt t="60118" x="6864350" y="5040313"/>
          <p14:tracePt t="60126" x="6880225" y="5024438"/>
          <p14:tracePt t="60134" x="6888163" y="5008563"/>
          <p14:tracePt t="60152" x="6919913" y="5000625"/>
          <p14:tracePt t="60158" x="6927850" y="4992688"/>
          <p14:tracePt t="60166" x="6935788" y="4984750"/>
          <p14:tracePt t="60174" x="6943725" y="4984750"/>
          <p14:tracePt t="60182" x="6951663" y="4984750"/>
          <p14:tracePt t="60190" x="6959600" y="4984750"/>
          <p14:tracePt t="60238" x="6967538" y="4984750"/>
          <p14:tracePt t="60246" x="6975475" y="4992688"/>
          <p14:tracePt t="60254" x="6991350" y="5016500"/>
          <p14:tracePt t="60262" x="6999288" y="5032375"/>
          <p14:tracePt t="60270" x="7007225" y="5056188"/>
          <p14:tracePt t="60278" x="7023100" y="5072063"/>
          <p14:tracePt t="60286" x="7023100" y="5087938"/>
          <p14:tracePt t="60294" x="7031038" y="5103813"/>
          <p14:tracePt t="60302" x="7031038" y="5111750"/>
          <p14:tracePt t="60310" x="7031038" y="5119688"/>
          <p14:tracePt t="60318" x="7031038" y="5135563"/>
          <p14:tracePt t="60334" x="7031038" y="5143500"/>
          <p14:tracePt t="60351" x="7023100" y="5143500"/>
          <p14:tracePt t="60358" x="7007225" y="5151438"/>
          <p14:tracePt t="60366" x="6999288" y="5151438"/>
          <p14:tracePt t="60374" x="6991350" y="5151438"/>
          <p14:tracePt t="60382" x="6967538" y="5151438"/>
          <p14:tracePt t="60390" x="6951663" y="5151438"/>
          <p14:tracePt t="60399" x="6927850" y="5151438"/>
          <p14:tracePt t="60406" x="6911975" y="5143500"/>
          <p14:tracePt t="60414" x="6896100" y="5135563"/>
          <p14:tracePt t="60422" x="6872288" y="5119688"/>
          <p14:tracePt t="60430" x="6856413" y="5111750"/>
          <p14:tracePt t="60438" x="6840538" y="5095875"/>
          <p14:tracePt t="60446" x="6840538" y="5087938"/>
          <p14:tracePt t="60454" x="6832600" y="5087938"/>
          <p14:tracePt t="60462" x="6824663" y="5072063"/>
          <p14:tracePt t="60470" x="6824663" y="5064125"/>
          <p14:tracePt t="60478" x="6824663" y="5056188"/>
          <p14:tracePt t="60486" x="6824663" y="5040313"/>
          <p14:tracePt t="60494" x="6832600" y="5032375"/>
          <p14:tracePt t="60502" x="6840538" y="5024438"/>
          <p14:tracePt t="60510" x="6856413" y="5008563"/>
          <p14:tracePt t="60518" x="6864350" y="5000625"/>
          <p14:tracePt t="60526" x="6872288" y="5000625"/>
          <p14:tracePt t="60534" x="6880225" y="4992688"/>
          <p14:tracePt t="60542" x="6888163" y="4992688"/>
          <p14:tracePt t="60574" x="6896100" y="4992688"/>
          <p14:tracePt t="60598" x="6904038" y="5000625"/>
          <p14:tracePt t="60606" x="6911975" y="5016500"/>
          <p14:tracePt t="60614" x="6911975" y="5032375"/>
          <p14:tracePt t="60622" x="6919913" y="5048250"/>
          <p14:tracePt t="60630" x="6919913" y="5064125"/>
          <p14:tracePt t="60638" x="6919913" y="5080000"/>
          <p14:tracePt t="60646" x="6919913" y="5095875"/>
          <p14:tracePt t="60654" x="6919913" y="5111750"/>
          <p14:tracePt t="60662" x="6919913" y="5127625"/>
          <p14:tracePt t="60670" x="6904038" y="5135563"/>
          <p14:tracePt t="60678" x="6896100" y="5151438"/>
          <p14:tracePt t="60686" x="6880225" y="5159375"/>
          <p14:tracePt t="60694" x="6872288" y="5167313"/>
          <p14:tracePt t="60702" x="6856413" y="5175250"/>
          <p14:tracePt t="60710" x="6840538" y="5175250"/>
          <p14:tracePt t="60718" x="6816725" y="5183188"/>
          <p14:tracePt t="60726" x="6792913" y="5183188"/>
          <p14:tracePt t="60734" x="6777038" y="5183188"/>
          <p14:tracePt t="60742" x="6759575" y="5183188"/>
          <p14:tracePt t="60751" x="6735763" y="5183188"/>
          <p14:tracePt t="60758" x="6719888" y="5183188"/>
          <p14:tracePt t="60766" x="6711950" y="5183188"/>
          <p14:tracePt t="60774" x="6711950" y="5175250"/>
          <p14:tracePt t="60798" x="6711950" y="5167313"/>
          <p14:tracePt t="60806" x="6711950" y="5151438"/>
          <p14:tracePt t="60822" x="6719888" y="5135563"/>
          <p14:tracePt t="60830" x="6735763" y="5127625"/>
          <p14:tracePt t="60838" x="6751638" y="5119688"/>
          <p14:tracePt t="60846" x="6759575" y="5111750"/>
          <p14:tracePt t="60854" x="6777038" y="5111750"/>
          <p14:tracePt t="60862" x="6784975" y="5103813"/>
          <p14:tracePt t="60870" x="6792913" y="5103813"/>
          <p14:tracePt t="60886" x="6800850" y="5103813"/>
          <p14:tracePt t="60894" x="6808788" y="5103813"/>
          <p14:tracePt t="60902" x="6816725" y="5111750"/>
          <p14:tracePt t="60910" x="6816725" y="5127625"/>
          <p14:tracePt t="60918" x="6824663" y="5143500"/>
          <p14:tracePt t="60926" x="6840538" y="5151438"/>
          <p14:tracePt t="60934" x="6840538" y="5167313"/>
          <p14:tracePt t="60942" x="6840538" y="5175250"/>
          <p14:tracePt t="60951" x="6840538" y="5183188"/>
          <p14:tracePt t="60958" x="6840538" y="5199063"/>
          <p14:tracePt t="60974" x="6840538" y="5207000"/>
          <p14:tracePt t="61014" x="6840538" y="5214938"/>
          <p14:tracePt t="61070" x="6832600" y="5214938"/>
          <p14:tracePt t="61799" x="6824663" y="5214938"/>
          <p14:tracePt t="61806" x="6816725" y="5214938"/>
          <p14:tracePt t="61822" x="6808788" y="5214938"/>
          <p14:tracePt t="61846" x="6800850" y="5207000"/>
          <p14:tracePt t="61862" x="6792913" y="5207000"/>
          <p14:tracePt t="61886" x="6784975" y="5199063"/>
          <p14:tracePt t="61902" x="6777038" y="5199063"/>
          <p14:tracePt t="61918" x="6769100" y="5199063"/>
          <p14:tracePt t="61934" x="6759575" y="5199063"/>
          <p14:tracePt t="61942" x="6751638" y="5199063"/>
          <p14:tracePt t="61951" x="6743700" y="5199063"/>
          <p14:tracePt t="61958" x="6735763" y="5199063"/>
          <p14:tracePt t="61966" x="6727825" y="5199063"/>
          <p14:tracePt t="61974" x="6711950" y="5199063"/>
          <p14:tracePt t="61982" x="6704013" y="5199063"/>
          <p14:tracePt t="61990" x="6688138" y="5199063"/>
          <p14:tracePt t="61998" x="6664325" y="5199063"/>
          <p14:tracePt t="62006" x="6648450" y="5199063"/>
          <p14:tracePt t="62014" x="6632575" y="5199063"/>
          <p14:tracePt t="62022" x="6616700" y="5199063"/>
          <p14:tracePt t="62030" x="6608763" y="5199063"/>
          <p14:tracePt t="62038" x="6592888" y="5199063"/>
          <p14:tracePt t="62046" x="6577013" y="5199063"/>
          <p14:tracePt t="62054" x="6569075" y="5199063"/>
          <p14:tracePt t="62062" x="6561138" y="5199063"/>
          <p14:tracePt t="62070" x="6545263" y="5199063"/>
          <p14:tracePt t="62078" x="6537325" y="5199063"/>
          <p14:tracePt t="62094" x="6521450" y="5199063"/>
          <p14:tracePt t="62118" x="6513513" y="5199063"/>
          <p14:tracePt t="62151" x="6505575" y="5199063"/>
          <p14:tracePt t="62462" x="6505575" y="5191125"/>
          <p14:tracePt t="62526" x="6489700" y="5191125"/>
          <p14:tracePt t="62534" x="6489700" y="5183188"/>
          <p14:tracePt t="63110" x="6489700" y="5175250"/>
          <p14:tracePt t="63142" x="6489700" y="5167313"/>
          <p14:tracePt t="63399" x="6481763" y="5167313"/>
          <p14:tracePt t="63406" x="6481763" y="5159375"/>
          <p14:tracePt t="63414" x="6465888" y="5159375"/>
          <p14:tracePt t="63422" x="6450013" y="5151438"/>
          <p14:tracePt t="63430" x="6434138" y="5151438"/>
          <p14:tracePt t="63438" x="6426200" y="5143500"/>
          <p14:tracePt t="63446" x="6410325" y="5135563"/>
          <p14:tracePt t="63454" x="6384925" y="5127625"/>
          <p14:tracePt t="63462" x="6369050" y="5127625"/>
          <p14:tracePt t="63470" x="6345238" y="5127625"/>
          <p14:tracePt t="63478" x="6321425" y="5119688"/>
          <p14:tracePt t="63486" x="6289675" y="5119688"/>
          <p14:tracePt t="63494" x="6257925" y="5111750"/>
          <p14:tracePt t="63502" x="6218238" y="5103813"/>
          <p14:tracePt t="63510" x="6186488" y="5103813"/>
          <p14:tracePt t="63518" x="6154738" y="5095875"/>
          <p14:tracePt t="63526" x="6122988" y="5095875"/>
          <p14:tracePt t="63534" x="6099175" y="5095875"/>
          <p14:tracePt t="63542" x="6075363" y="5095875"/>
          <p14:tracePt t="63551" x="6051550" y="5095875"/>
          <p14:tracePt t="63558" x="6026150" y="5095875"/>
          <p14:tracePt t="63566" x="6010275" y="5095875"/>
          <p14:tracePt t="63574" x="5994400" y="5095875"/>
          <p14:tracePt t="63582" x="5986463" y="5095875"/>
          <p14:tracePt t="63590" x="5978525" y="5087938"/>
          <p14:tracePt t="63598" x="5970588" y="5087938"/>
          <p14:tracePt t="63606" x="5962650" y="5087938"/>
          <p14:tracePt t="63614" x="5954713" y="5080000"/>
          <p14:tracePt t="63630" x="5938838" y="5080000"/>
          <p14:tracePt t="63638" x="5938838" y="5072063"/>
          <p14:tracePt t="63646" x="5930900" y="5072063"/>
          <p14:tracePt t="63654" x="5922963" y="5064125"/>
          <p14:tracePt t="63662" x="5915025" y="5056188"/>
          <p14:tracePt t="63670" x="5899150" y="5048250"/>
          <p14:tracePt t="63678" x="5883275" y="5040313"/>
          <p14:tracePt t="63686" x="5867400" y="5024438"/>
          <p14:tracePt t="63694" x="5843588" y="5008563"/>
          <p14:tracePt t="63702" x="5819775" y="4976813"/>
          <p14:tracePt t="63710" x="5788025" y="4951413"/>
          <p14:tracePt t="63718" x="5748338" y="4919663"/>
          <p14:tracePt t="63726" x="5692775" y="4887913"/>
          <p14:tracePt t="63734" x="5619750" y="4832350"/>
          <p14:tracePt t="63742" x="5548313" y="4792663"/>
          <p14:tracePt t="63751" x="5453063" y="4737100"/>
          <p14:tracePt t="63758" x="5349875" y="4657725"/>
          <p14:tracePt t="63766" x="5221288" y="4584700"/>
          <p14:tracePt t="63774" x="5070475" y="4497388"/>
          <p14:tracePt t="63782" x="4918075" y="4386263"/>
          <p14:tracePt t="63790" x="4735513" y="4298950"/>
          <p14:tracePt t="63798" x="4519613" y="4170363"/>
          <p14:tracePt t="63806" x="4313238" y="4051300"/>
          <p14:tracePt t="63814" x="4121150" y="3948113"/>
          <p14:tracePt t="63822" x="3930650" y="3835400"/>
          <p14:tracePt t="63830" x="3698875" y="3724275"/>
          <p14:tracePt t="63838" x="3508375" y="3613150"/>
          <p14:tracePt t="63846" x="3348038" y="3524250"/>
          <p14:tracePt t="63854" x="3157538" y="3444875"/>
          <p14:tracePt t="63862" x="2997200" y="3373438"/>
          <p14:tracePt t="63870" x="2830513" y="3294063"/>
          <p14:tracePt t="63878" x="2709863" y="3228975"/>
          <p14:tracePt t="63901" x="2439988" y="3078163"/>
          <p14:tracePt t="63902" x="2351088" y="3038475"/>
          <p14:tracePt t="63910" x="2263775" y="2998788"/>
          <p14:tracePt t="63918" x="2184400" y="2959100"/>
          <p14:tracePt t="63926" x="2128838" y="2927350"/>
          <p14:tracePt t="63934" x="2081213" y="2901950"/>
          <p14:tracePt t="63942" x="2041525" y="2886075"/>
          <p14:tracePt t="63951" x="2017713" y="2862263"/>
          <p14:tracePt t="63958" x="1992313" y="2854325"/>
          <p14:tracePt t="63966" x="1984375" y="2854325"/>
          <p14:tracePt t="63974" x="1984375" y="2846388"/>
          <p14:tracePt t="64022" x="1992313" y="2838450"/>
          <p14:tracePt t="64030" x="2000250" y="2838450"/>
          <p14:tracePt t="64038" x="2008188" y="2838450"/>
          <p14:tracePt t="64046" x="2025650" y="2838450"/>
          <p14:tracePt t="64054" x="2033588" y="2838450"/>
          <p14:tracePt t="64062" x="2041525" y="2838450"/>
          <p14:tracePt t="64070" x="2057400" y="2846388"/>
          <p14:tracePt t="64078" x="2065338" y="2846388"/>
          <p14:tracePt t="64086" x="2081213" y="2846388"/>
          <p14:tracePt t="64094" x="2105025" y="2854325"/>
          <p14:tracePt t="64102" x="2136775" y="2870200"/>
          <p14:tracePt t="64110" x="2168525" y="2886075"/>
          <p14:tracePt t="64118" x="2224088" y="2901950"/>
          <p14:tracePt t="64126" x="2279650" y="2927350"/>
          <p14:tracePt t="64134" x="2351088" y="2951163"/>
          <p14:tracePt t="64142" x="2416175" y="2974975"/>
          <p14:tracePt t="64151" x="2463800" y="3006725"/>
          <p14:tracePt t="64158" x="2543175" y="3054350"/>
          <p14:tracePt t="64166" x="2598738" y="3086100"/>
          <p14:tracePt t="64174" x="2646363" y="3133725"/>
          <p14:tracePt t="64182" x="2717800" y="3173413"/>
          <p14:tracePt t="64190" x="2790825" y="3221038"/>
          <p14:tracePt t="64199" x="2846388" y="3262313"/>
          <p14:tracePt t="64206" x="2901950" y="3294063"/>
          <p14:tracePt t="64215" x="2957513" y="3325813"/>
          <p14:tracePt t="64222" x="3013075" y="3365500"/>
          <p14:tracePt t="64231" x="3060700" y="3405188"/>
          <p14:tracePt t="64238" x="3092450" y="3429000"/>
          <p14:tracePt t="64246" x="3125788" y="3460750"/>
          <p14:tracePt t="64254" x="3157538" y="3500438"/>
          <p14:tracePt t="64262" x="3181350" y="3524250"/>
          <p14:tracePt t="64270" x="3213100" y="3563938"/>
          <p14:tracePt t="64278" x="3236913" y="3605213"/>
          <p14:tracePt t="64286" x="3260725" y="3629025"/>
          <p14:tracePt t="64294" x="3284538" y="3676650"/>
          <p14:tracePt t="64302" x="3300413" y="3724275"/>
          <p14:tracePt t="64310" x="3316288" y="3779838"/>
          <p14:tracePt t="64318" x="3332163" y="3843338"/>
          <p14:tracePt t="64326" x="3340100" y="3898900"/>
          <p14:tracePt t="64334" x="3355975" y="3979863"/>
          <p14:tracePt t="64342" x="3371850" y="4019550"/>
          <p14:tracePt t="64351" x="3379788" y="4075113"/>
          <p14:tracePt t="64358" x="3403600" y="4130675"/>
          <p14:tracePt t="64366" x="3411538" y="4170363"/>
          <p14:tracePt t="64374" x="3435350" y="4217988"/>
          <p14:tracePt t="64382" x="3459163" y="4249738"/>
          <p14:tracePt t="64390" x="3476625" y="4291013"/>
          <p14:tracePt t="64398" x="3500438" y="4314825"/>
          <p14:tracePt t="64406" x="3508375" y="4346575"/>
          <p14:tracePt t="64414" x="3532188" y="4362450"/>
          <p14:tracePt t="64422" x="3556000" y="4394200"/>
          <p14:tracePt t="64430" x="3579813" y="4410075"/>
          <p14:tracePt t="64438" x="3595688" y="4425950"/>
          <p14:tracePt t="64446" x="3611563" y="4449763"/>
          <p14:tracePt t="64454" x="3627438" y="4457700"/>
          <p14:tracePt t="64462" x="3651250" y="4473575"/>
          <p14:tracePt t="64470" x="3659188" y="4481513"/>
          <p14:tracePt t="64478" x="3675063" y="4497388"/>
          <p14:tracePt t="64486" x="3706813" y="4505325"/>
          <p14:tracePt t="64494" x="3722688" y="4521200"/>
          <p14:tracePt t="64502" x="3746500" y="4537075"/>
          <p14:tracePt t="64510" x="3778250" y="4560888"/>
          <p14:tracePt t="64518" x="3810000" y="4584700"/>
          <p14:tracePt t="64526" x="3851275" y="4592638"/>
          <p14:tracePt t="64534" x="3883025" y="4616450"/>
          <p14:tracePt t="64542" x="3922713" y="4633913"/>
          <p14:tracePt t="64551" x="3954463" y="4649788"/>
          <p14:tracePt t="64558" x="3994150" y="4665663"/>
          <p14:tracePt t="64566" x="4017963" y="4681538"/>
          <p14:tracePt t="64574" x="4057650" y="4697413"/>
          <p14:tracePt t="64582" x="4089400" y="4713288"/>
          <p14:tracePt t="64590" x="4129088" y="4729163"/>
          <p14:tracePt t="64598" x="4168775" y="4745038"/>
          <p14:tracePt t="64606" x="4192588" y="4768850"/>
          <p14:tracePt t="64614" x="4241800" y="4784725"/>
          <p14:tracePt t="64622" x="4281488" y="4816475"/>
          <p14:tracePt t="64630" x="4313238" y="4832350"/>
          <p14:tracePt t="64638" x="4344988" y="4848225"/>
          <p14:tracePt t="64646" x="4368800" y="4856163"/>
          <p14:tracePt t="64654" x="4400550" y="4872038"/>
          <p14:tracePt t="64662" x="4424363" y="4879975"/>
          <p14:tracePt t="64670" x="4456113" y="4887913"/>
          <p14:tracePt t="64678" x="4471988" y="4903788"/>
          <p14:tracePt t="64686" x="4487863" y="4903788"/>
          <p14:tracePt t="64694" x="4495800" y="4903788"/>
          <p14:tracePt t="64702" x="4519613" y="4911725"/>
          <p14:tracePt t="64710" x="4527550" y="4919663"/>
          <p14:tracePt t="64718" x="4543425" y="4919663"/>
          <p14:tracePt t="64726" x="4551363" y="4919663"/>
          <p14:tracePt t="64734" x="4567238" y="4919663"/>
          <p14:tracePt t="64742" x="4592638" y="4919663"/>
          <p14:tracePt t="64751" x="4608513" y="4919663"/>
          <p14:tracePt t="64758" x="4624388" y="4903788"/>
          <p14:tracePt t="64766" x="4640263" y="4887913"/>
          <p14:tracePt t="64774" x="4640263" y="4856163"/>
          <p14:tracePt t="64782" x="4648200" y="4808538"/>
          <p14:tracePt t="64791" x="4648200" y="4784725"/>
          <p14:tracePt t="64798" x="4632325" y="4721225"/>
          <p14:tracePt t="64806" x="4608513" y="4665663"/>
          <p14:tracePt t="64814" x="4592638" y="4592638"/>
          <p14:tracePt t="64823" x="4592638" y="4584700"/>
          <p14:tracePt t="65062" x="4543425" y="4584700"/>
          <p14:tracePt t="65070" x="4487863" y="4624388"/>
          <p14:tracePt t="65078" x="4440238" y="4649788"/>
          <p14:tracePt t="65086" x="4384675" y="4681538"/>
          <p14:tracePt t="65094" x="4344988" y="4721225"/>
          <p14:tracePt t="65102" x="4313238" y="4760913"/>
          <p14:tracePt t="65110" x="4297363" y="4784725"/>
          <p14:tracePt t="65118" x="4281488" y="4808538"/>
          <p14:tracePt t="65126" x="4273550" y="4824413"/>
          <p14:tracePt t="65134" x="4257675" y="4848225"/>
          <p14:tracePt t="65151" x="4249738" y="4879975"/>
          <p14:tracePt t="65158" x="4249738" y="4903788"/>
          <p14:tracePt t="65167" x="4249738" y="4919663"/>
          <p14:tracePt t="65174" x="4265613" y="4943475"/>
          <p14:tracePt t="65183" x="4273550" y="4984750"/>
          <p14:tracePt t="65191" x="4297363" y="5016500"/>
          <p14:tracePt t="65199" x="4321175" y="5064125"/>
          <p14:tracePt t="65206" x="4337050" y="5103813"/>
          <p14:tracePt t="65214" x="4376738" y="5151438"/>
          <p14:tracePt t="65222" x="4400550" y="5183188"/>
          <p14:tracePt t="65230" x="4440238" y="5222875"/>
          <p14:tracePt t="65238" x="4471988" y="5262563"/>
          <p14:tracePt t="65246" x="4511675" y="5294313"/>
          <p14:tracePt t="65254" x="4543425" y="5319713"/>
          <p14:tracePt t="65262" x="4584700" y="5351463"/>
          <p14:tracePt t="65270" x="4608513" y="5359400"/>
          <p14:tracePt t="65278" x="4640263" y="5375275"/>
          <p14:tracePt t="65286" x="4664075" y="5383213"/>
          <p14:tracePt t="65294" x="4679950" y="5391150"/>
          <p14:tracePt t="65302" x="4695825" y="5399088"/>
          <p14:tracePt t="65310" x="4711700" y="5407025"/>
          <p14:tracePt t="65318" x="4727575" y="5414963"/>
          <p14:tracePt t="65326" x="4735513" y="5414963"/>
          <p14:tracePt t="65334" x="4743450" y="5422900"/>
          <p14:tracePt t="65342" x="4751388" y="5422900"/>
          <p14:tracePt t="65351" x="4759325" y="5422900"/>
          <p14:tracePt t="65358" x="4767263" y="5422900"/>
          <p14:tracePt t="65382" x="4775200" y="5422900"/>
          <p14:tracePt t="65414" x="4783138" y="5422900"/>
          <p14:tracePt t="65479" x="4791075" y="5422900"/>
          <p14:tracePt t="65686" x="4791075" y="5438775"/>
          <p14:tracePt t="65702" x="4791075" y="5446713"/>
          <p14:tracePt t="65718" x="4791075" y="5454650"/>
          <p14:tracePt t="65726" x="4791075" y="5462588"/>
          <p14:tracePt t="65734" x="4791075" y="5470525"/>
          <p14:tracePt t="65750" x="4791075" y="5478463"/>
          <p14:tracePt t="65766" x="4791075" y="5486400"/>
          <p14:tracePt t="66159" x="4783138" y="5486400"/>
          <p14:tracePt t="66622" x="4791075" y="5486400"/>
          <p14:tracePt t="66646" x="4799013" y="5486400"/>
          <p14:tracePt t="66654" x="4806950" y="5486400"/>
          <p14:tracePt t="66670" x="4814888" y="5486400"/>
          <p14:tracePt t="66686" x="4830763" y="5486400"/>
          <p14:tracePt t="66726" x="4838700" y="5486400"/>
          <p14:tracePt t="68470" x="4846638" y="5486400"/>
          <p14:tracePt t="68494" x="4854575" y="5486400"/>
          <p14:tracePt t="68542" x="4862513" y="5486400"/>
          <p14:tracePt t="68566" x="4870450" y="5486400"/>
          <p14:tracePt t="68590" x="4878388" y="5486400"/>
          <p14:tracePt t="68614" x="4886325" y="5486400"/>
          <p14:tracePt t="68622" x="4894263" y="5486400"/>
          <p14:tracePt t="68646" x="4902200" y="5486400"/>
          <p14:tracePt t="68671" x="4902200" y="5494338"/>
          <p14:tracePt t="68678" x="4910138" y="5494338"/>
          <p14:tracePt t="68703" x="4910138" y="5502275"/>
          <p14:tracePt t="68822" x="4886325" y="5502275"/>
          <p14:tracePt t="68830" x="4878388" y="5502275"/>
          <p14:tracePt t="68838" x="4854575" y="5486400"/>
          <p14:tracePt t="68846" x="4814888" y="5462588"/>
          <p14:tracePt t="68854" x="4783138" y="5454650"/>
          <p14:tracePt t="68862" x="4735513" y="5446713"/>
          <p14:tracePt t="68870" x="4703763" y="5422900"/>
          <p14:tracePt t="68878" x="4656138" y="5407025"/>
          <p14:tracePt t="68886" x="4608513" y="5391150"/>
          <p14:tracePt t="68894" x="4576763" y="5383213"/>
          <p14:tracePt t="68902" x="4527550" y="5359400"/>
          <p14:tracePt t="68910" x="4503738" y="5359400"/>
          <p14:tracePt t="68918" x="4471988" y="5343525"/>
          <p14:tracePt t="68926" x="4464050" y="5327650"/>
          <p14:tracePt t="68934" x="4448175" y="5327650"/>
          <p14:tracePt t="68942" x="4432300" y="5310188"/>
          <p14:tracePt t="68958" x="4432300" y="5302250"/>
          <p14:tracePt t="68967" x="4432300" y="5294313"/>
          <p14:tracePt t="68974" x="4432300" y="5286375"/>
          <p14:tracePt t="68990" x="4432300" y="5270500"/>
          <p14:tracePt t="68998" x="4440238" y="5262563"/>
          <p14:tracePt t="69006" x="4456113" y="5254625"/>
          <p14:tracePt t="69014" x="4456113" y="5246688"/>
          <p14:tracePt t="69022" x="4471988" y="5238750"/>
          <p14:tracePt t="69030" x="4479925" y="5230813"/>
          <p14:tracePt t="69038" x="4487863" y="5222875"/>
          <p14:tracePt t="69046" x="4495800" y="5222875"/>
          <p14:tracePt t="69054" x="4503738" y="5214938"/>
          <p14:tracePt t="69062" x="4519613" y="5207000"/>
          <p14:tracePt t="69078" x="4527550" y="5207000"/>
          <p14:tracePt t="69086" x="4535488" y="5199063"/>
          <p14:tracePt t="69102" x="4543425" y="5199063"/>
          <p14:tracePt t="69110" x="4551363" y="5199063"/>
          <p14:tracePt t="69126" x="4551363" y="5191125"/>
          <p14:tracePt t="69134" x="4559300" y="5191125"/>
          <p14:tracePt t="69152" x="4576763" y="5191125"/>
          <p14:tracePt t="69158" x="4600575" y="5191125"/>
          <p14:tracePt t="69166" x="4616450" y="5191125"/>
          <p14:tracePt t="69174" x="4640263" y="5191125"/>
          <p14:tracePt t="69182" x="4672013" y="5199063"/>
          <p14:tracePt t="69190" x="4703763" y="5207000"/>
          <p14:tracePt t="69198" x="4743450" y="5222875"/>
          <p14:tracePt t="69206" x="4775200" y="5230813"/>
          <p14:tracePt t="69214" x="4806950" y="5230813"/>
          <p14:tracePt t="69222" x="4846638" y="5238750"/>
          <p14:tracePt t="69230" x="4878388" y="5238750"/>
          <p14:tracePt t="69238" x="4910138" y="5246688"/>
          <p14:tracePt t="69246" x="4943475" y="5246688"/>
          <p14:tracePt t="69254" x="4959350" y="5246688"/>
          <p14:tracePt t="69262" x="4983163" y="5246688"/>
          <p14:tracePt t="69270" x="5006975" y="5246688"/>
          <p14:tracePt t="69278" x="5014913" y="5246688"/>
          <p14:tracePt t="69286" x="5022850" y="5246688"/>
          <p14:tracePt t="69294" x="5030788" y="5246688"/>
          <p14:tracePt t="69406" x="5030788" y="5254625"/>
          <p14:tracePt t="69606" x="5030788" y="5262563"/>
          <p14:tracePt t="71231" x="5038725" y="5262563"/>
          <p14:tracePt t="71279" x="5038725" y="5270500"/>
          <p14:tracePt t="71678" x="5038725" y="5278438"/>
          <p14:tracePt t="71694" x="5038725" y="5286375"/>
          <p14:tracePt t="71702" x="5038725" y="5294313"/>
          <p14:tracePt t="71718" x="5038725" y="5302250"/>
          <p14:tracePt t="71726" x="5038725" y="5319713"/>
          <p14:tracePt t="71734" x="5038725" y="5327650"/>
          <p14:tracePt t="71742" x="5038725" y="5335588"/>
          <p14:tracePt t="71750" x="5038725" y="5351463"/>
          <p14:tracePt t="71758" x="5038725" y="5367338"/>
          <p14:tracePt t="71766" x="5038725" y="5375275"/>
          <p14:tracePt t="71774" x="5038725" y="5383213"/>
          <p14:tracePt t="71782" x="5038725" y="5399088"/>
          <p14:tracePt t="71798" x="5038725" y="5407025"/>
          <p14:tracePt t="71806" x="5038725" y="5414963"/>
          <p14:tracePt t="71822" x="5038725" y="5422900"/>
          <p14:tracePt t="71830" x="5038725" y="5430838"/>
          <p14:tracePt t="71870" x="5038725" y="5438775"/>
          <p14:tracePt t="72686" x="5022850" y="5438775"/>
          <p14:tracePt t="72694" x="5014913" y="5438775"/>
          <p14:tracePt t="72702" x="4999038" y="5438775"/>
          <p14:tracePt t="72710" x="4983163" y="5438775"/>
          <p14:tracePt t="72718" x="4975225" y="5438775"/>
          <p14:tracePt t="72726" x="4951413" y="5438775"/>
          <p14:tracePt t="72734" x="4933950" y="5438775"/>
          <p14:tracePt t="72742" x="4918075" y="5438775"/>
          <p14:tracePt t="72750" x="4894263" y="5422900"/>
          <p14:tracePt t="72758" x="4862513" y="5414963"/>
          <p14:tracePt t="72766" x="4838700" y="5414963"/>
          <p14:tracePt t="72774" x="4814888" y="5399088"/>
          <p14:tracePt t="72782" x="4791075" y="5391150"/>
          <p14:tracePt t="72790" x="4767263" y="5383213"/>
          <p14:tracePt t="72798" x="4751388" y="5375275"/>
          <p14:tracePt t="72806" x="4727575" y="5367338"/>
          <p14:tracePt t="72814" x="4703763" y="5359400"/>
          <p14:tracePt t="72822" x="4695825" y="5351463"/>
          <p14:tracePt t="72830" x="4679950" y="5343525"/>
          <p14:tracePt t="72838" x="4664075" y="5343525"/>
          <p14:tracePt t="72846" x="4656138" y="5343525"/>
          <p14:tracePt t="72854" x="4648200" y="5327650"/>
          <p14:tracePt t="72862" x="4632325" y="5327650"/>
          <p14:tracePt t="72886" x="4624388" y="5319713"/>
          <p14:tracePt t="72894" x="4624388" y="5310188"/>
          <p14:tracePt t="72918" x="4616450" y="5310188"/>
          <p14:tracePt t="72926" x="4608513" y="5310188"/>
          <p14:tracePt t="72950" x="4600575" y="5302250"/>
          <p14:tracePt t="72974" x="4592638" y="5302250"/>
          <p14:tracePt t="72982" x="4584700" y="5294313"/>
          <p14:tracePt t="72990" x="4576763" y="5294313"/>
          <p14:tracePt t="72998" x="4567238" y="5286375"/>
          <p14:tracePt t="73006" x="4551363" y="5286375"/>
          <p14:tracePt t="73014" x="4535488" y="5270500"/>
          <p14:tracePt t="73022" x="4519613" y="5270500"/>
          <p14:tracePt t="73030" x="4503738" y="5262563"/>
          <p14:tracePt t="73038" x="4495800" y="5246688"/>
          <p14:tracePt t="73046" x="4479925" y="5246688"/>
          <p14:tracePt t="73054" x="4471988" y="5238750"/>
          <p14:tracePt t="73070" x="4464050" y="5230813"/>
          <p14:tracePt t="73206" x="4471988" y="5222875"/>
          <p14:tracePt t="73222" x="4487863" y="5222875"/>
          <p14:tracePt t="73238" x="4495800" y="5214938"/>
          <p14:tracePt t="73246" x="4503738" y="5214938"/>
          <p14:tracePt t="73254" x="4511675" y="5214938"/>
          <p14:tracePt t="73262" x="4519613" y="5214938"/>
          <p14:tracePt t="73270" x="4527550" y="5214938"/>
          <p14:tracePt t="73278" x="4535488" y="5214938"/>
          <p14:tracePt t="73286" x="4551363" y="5207000"/>
          <p14:tracePt t="73294" x="4559300" y="5207000"/>
          <p14:tracePt t="73302" x="4576763" y="5207000"/>
          <p14:tracePt t="73310" x="4584700" y="5207000"/>
          <p14:tracePt t="73318" x="4608513" y="5207000"/>
          <p14:tracePt t="73326" x="4624388" y="5207000"/>
          <p14:tracePt t="73334" x="4632325" y="5207000"/>
          <p14:tracePt t="73342" x="4656138" y="5207000"/>
          <p14:tracePt t="73351" x="4672013" y="5207000"/>
          <p14:tracePt t="73358" x="4695825" y="5214938"/>
          <p14:tracePt t="73367" x="4719638" y="5214938"/>
          <p14:tracePt t="73374" x="4735513" y="5214938"/>
          <p14:tracePt t="73382" x="4759325" y="5214938"/>
          <p14:tracePt t="73390" x="4791075" y="5222875"/>
          <p14:tracePt t="73398" x="4814888" y="5222875"/>
          <p14:tracePt t="73406" x="4838700" y="5222875"/>
          <p14:tracePt t="73414" x="4862513" y="5222875"/>
          <p14:tracePt t="73422" x="4902200" y="5230813"/>
          <p14:tracePt t="73430" x="4926013" y="5230813"/>
          <p14:tracePt t="73438" x="4951413" y="5230813"/>
          <p14:tracePt t="73446" x="4975225" y="5230813"/>
          <p14:tracePt t="73454" x="4991100" y="5230813"/>
          <p14:tracePt t="73462" x="5014913" y="5238750"/>
          <p14:tracePt t="73470" x="5038725" y="5238750"/>
          <p14:tracePt t="73478" x="5054600" y="5238750"/>
          <p14:tracePt t="73486" x="5078413" y="5238750"/>
          <p14:tracePt t="73494" x="5094288" y="5238750"/>
          <p14:tracePt t="73502" x="5110163" y="5238750"/>
          <p14:tracePt t="73510" x="5126038" y="5238750"/>
          <p14:tracePt t="73518" x="5141913" y="5238750"/>
          <p14:tracePt t="73526" x="5157788" y="5238750"/>
          <p14:tracePt t="73542" x="5165725" y="5238750"/>
          <p14:tracePt t="73550" x="5173663" y="5238750"/>
          <p14:tracePt t="73558" x="5181600" y="5246688"/>
          <p14:tracePt t="74614" x="5173663" y="5246688"/>
          <p14:tracePt t="74662" x="5165725" y="5246688"/>
          <p14:tracePt t="75150" x="5157788" y="5246688"/>
          <p14:tracePt t="75158" x="5149850" y="5246688"/>
          <p14:tracePt t="75174" x="5141913" y="5246688"/>
          <p14:tracePt t="75670" x="5133975" y="5246688"/>
          <p14:tracePt t="75694" x="5126038" y="5246688"/>
          <p14:tracePt t="75710" x="5118100" y="5246688"/>
          <p14:tracePt t="75743" x="5110163" y="5246688"/>
          <p14:tracePt t="75758" x="5110163" y="5254625"/>
          <p14:tracePt t="75774" x="5094288" y="5254625"/>
          <p14:tracePt t="75798" x="5086350" y="5254625"/>
          <p14:tracePt t="75806" x="5086350" y="5262563"/>
          <p14:tracePt t="75822" x="5070475" y="5270500"/>
          <p14:tracePt t="75838" x="5054600" y="5278438"/>
          <p14:tracePt t="75846" x="5046663" y="5294313"/>
          <p14:tracePt t="75854" x="5038725" y="5302250"/>
          <p14:tracePt t="75862" x="5038725" y="5319713"/>
          <p14:tracePt t="75870" x="5022850" y="5335588"/>
          <p14:tracePt t="75878" x="5014913" y="5351463"/>
          <p14:tracePt t="75900" x="4991100" y="5399088"/>
          <p14:tracePt t="75902" x="4975225" y="5422900"/>
          <p14:tracePt t="75910" x="4959350" y="5446713"/>
          <p14:tracePt t="75918" x="4959350" y="5470525"/>
          <p14:tracePt t="75926" x="4959350" y="5486400"/>
          <p14:tracePt t="75934" x="4951413" y="5510213"/>
          <p14:tracePt t="75942" x="4943475" y="5526088"/>
          <p14:tracePt t="75950" x="4943475" y="5534025"/>
          <p14:tracePt t="75958" x="4933950" y="5541963"/>
          <p14:tracePt t="75967" x="4933950" y="5549900"/>
          <p14:tracePt t="75974" x="4933950" y="5557838"/>
          <p14:tracePt t="75982" x="4933950" y="5565775"/>
          <p14:tracePt t="76990" x="4943475" y="5565775"/>
          <p14:tracePt t="76998" x="4951413" y="5565775"/>
          <p14:tracePt t="77014" x="4967288" y="5565775"/>
          <p14:tracePt t="77022" x="4983163" y="5557838"/>
          <p14:tracePt t="77030" x="4991100" y="5557838"/>
          <p14:tracePt t="77038" x="5014913" y="5541963"/>
          <p14:tracePt t="77046" x="5022850" y="5541963"/>
          <p14:tracePt t="77054" x="5054600" y="5534025"/>
          <p14:tracePt t="77062" x="5070475" y="5518150"/>
          <p14:tracePt t="77070" x="5094288" y="5510213"/>
          <p14:tracePt t="77078" x="5118100" y="5494338"/>
          <p14:tracePt t="77086" x="5149850" y="5478463"/>
          <p14:tracePt t="77094" x="5181600" y="5478463"/>
          <p14:tracePt t="77102" x="5221288" y="5454650"/>
          <p14:tracePt t="77110" x="5260975" y="5438775"/>
          <p14:tracePt t="77118" x="5300663" y="5430838"/>
          <p14:tracePt t="77135" x="5381625" y="5399088"/>
          <p14:tracePt t="77142" x="5405438" y="5391150"/>
          <p14:tracePt t="77150" x="5437188" y="5375275"/>
          <p14:tracePt t="77158" x="5461000" y="5367338"/>
          <p14:tracePt t="77167" x="5484813" y="5359400"/>
          <p14:tracePt t="77174" x="5508625" y="5343525"/>
          <p14:tracePt t="77182" x="5548313" y="5335588"/>
          <p14:tracePt t="77190" x="5572125" y="5319713"/>
          <p14:tracePt t="77199" x="5603875" y="5310188"/>
          <p14:tracePt t="77206" x="5643563" y="5302250"/>
          <p14:tracePt t="77214" x="5667375" y="5294313"/>
          <p14:tracePt t="77222" x="5692775" y="5286375"/>
          <p14:tracePt t="77230" x="5716588" y="5278438"/>
          <p14:tracePt t="77238" x="5740400" y="5278438"/>
          <p14:tracePt t="77246" x="5772150" y="5270500"/>
          <p14:tracePt t="77254" x="5795963" y="5270500"/>
          <p14:tracePt t="77262" x="5811838" y="5270500"/>
          <p14:tracePt t="77270" x="5835650" y="5270500"/>
          <p14:tracePt t="77278" x="5851525" y="5270500"/>
          <p14:tracePt t="77286" x="5867400" y="5270500"/>
          <p14:tracePt t="77294" x="5883275" y="5270500"/>
          <p14:tracePt t="77302" x="5891213" y="5270500"/>
          <p14:tracePt t="77310" x="5899150" y="5270500"/>
          <p14:tracePt t="77318" x="5907088" y="5270500"/>
          <p14:tracePt t="77326" x="5915025" y="5270500"/>
          <p14:tracePt t="77334" x="5922963" y="5270500"/>
          <p14:tracePt t="77342" x="5930900" y="5270500"/>
          <p14:tracePt t="77367" x="5938838" y="5270500"/>
          <p14:tracePt t="77382" x="5946775" y="5270500"/>
          <p14:tracePt t="77438" x="5954713" y="5270500"/>
          <p14:tracePt t="77454" x="5962650" y="5270500"/>
          <p14:tracePt t="77462" x="5970588" y="5270500"/>
          <p14:tracePt t="77470" x="5978525" y="5270500"/>
          <p14:tracePt t="77479" x="5986463" y="5270500"/>
          <p14:tracePt t="77486" x="5994400" y="5270500"/>
          <p14:tracePt t="77494" x="6002338" y="5270500"/>
          <p14:tracePt t="77502" x="6026150" y="5270500"/>
          <p14:tracePt t="77510" x="6034088" y="5270500"/>
          <p14:tracePt t="77518" x="6059488" y="5270500"/>
          <p14:tracePt t="77526" x="6083300" y="5270500"/>
          <p14:tracePt t="77534" x="6099175" y="5270500"/>
          <p14:tracePt t="77542" x="6115050" y="5270500"/>
          <p14:tracePt t="77550" x="6130925" y="5270500"/>
          <p14:tracePt t="77558" x="6146800" y="5270500"/>
          <p14:tracePt t="77567" x="6162675" y="5270500"/>
          <p14:tracePt t="77574" x="6170613" y="5270500"/>
          <p14:tracePt t="77582" x="6178550" y="5270500"/>
          <p14:tracePt t="77590" x="6194425" y="5270500"/>
          <p14:tracePt t="77606" x="6202363" y="5270500"/>
          <p14:tracePt t="77614" x="6210300" y="5270500"/>
          <p14:tracePt t="78670" x="6218238" y="5270500"/>
          <p14:tracePt t="78678" x="6226175" y="5270500"/>
          <p14:tracePt t="78686" x="6242050" y="5270500"/>
          <p14:tracePt t="78694" x="6249988" y="5270500"/>
          <p14:tracePt t="78702" x="6273800" y="5270500"/>
          <p14:tracePt t="78710" x="6305550" y="5270500"/>
          <p14:tracePt t="78718" x="6353175" y="5278438"/>
          <p14:tracePt t="78726" x="6384925" y="5278438"/>
          <p14:tracePt t="78734" x="6418263" y="5278438"/>
          <p14:tracePt t="78742" x="6457950" y="5278438"/>
          <p14:tracePt t="78750" x="6497638" y="5278438"/>
          <p14:tracePt t="78758" x="6529388" y="5278438"/>
          <p14:tracePt t="78767" x="6553200" y="5278438"/>
          <p14:tracePt t="78774" x="6569075" y="5278438"/>
          <p14:tracePt t="78782" x="6584950" y="5278438"/>
          <p14:tracePt t="78790" x="6592888" y="5278438"/>
          <p14:tracePt t="78958" x="6584950" y="5278438"/>
          <p14:tracePt t="79606" x="6577013" y="5278438"/>
          <p14:tracePt t="79622" x="6569075" y="5278438"/>
          <p14:tracePt t="79630" x="6561138" y="5278438"/>
          <p14:tracePt t="79638" x="6553200" y="5270500"/>
          <p14:tracePt t="79646" x="6545263" y="5270500"/>
          <p14:tracePt t="79654" x="6529388" y="5262563"/>
          <p14:tracePt t="79662" x="6521450" y="5262563"/>
          <p14:tracePt t="79670" x="6513513" y="5262563"/>
          <p14:tracePt t="79678" x="6497638" y="5262563"/>
          <p14:tracePt t="79686" x="6481763" y="5262563"/>
          <p14:tracePt t="79694" x="6465888" y="5262563"/>
          <p14:tracePt t="79702" x="6457950" y="5262563"/>
          <p14:tracePt t="79710" x="6442075" y="5262563"/>
          <p14:tracePt t="79718" x="6418263" y="5262563"/>
          <p14:tracePt t="79726" x="6384925" y="5278438"/>
          <p14:tracePt t="79734" x="6337300" y="5294313"/>
          <p14:tracePt t="79742" x="6305550" y="5319713"/>
          <p14:tracePt t="79750" x="6257925" y="5343525"/>
          <p14:tracePt t="79758" x="6186488" y="5367338"/>
          <p14:tracePt t="79767" x="6130925" y="5407025"/>
          <p14:tracePt t="79774" x="6067425" y="5438775"/>
          <p14:tracePt t="79782" x="5986463" y="5478463"/>
          <p14:tracePt t="79790" x="5907088" y="5510213"/>
          <p14:tracePt t="79798" x="5827713" y="5534025"/>
          <p14:tracePt t="79806" x="5748338" y="5557838"/>
          <p14:tracePt t="79814" x="5659438" y="5589588"/>
          <p14:tracePt t="79822" x="5572125" y="5605463"/>
          <p14:tracePt t="79830" x="5484813" y="5621338"/>
          <p14:tracePt t="79838" x="5397500" y="5637213"/>
          <p14:tracePt t="79846" x="5310188" y="5637213"/>
          <p14:tracePt t="79854" x="5237163" y="5645150"/>
          <p14:tracePt t="79862" x="5165725" y="5653088"/>
          <p14:tracePt t="79870" x="5086350" y="5653088"/>
          <p14:tracePt t="79878" x="5022850" y="5653088"/>
          <p14:tracePt t="79886" x="4959350" y="5653088"/>
          <p14:tracePt t="79894" x="4902200" y="5653088"/>
          <p14:tracePt t="79902" x="4838700" y="5653088"/>
          <p14:tracePt t="79910" x="4791075" y="5653088"/>
          <p14:tracePt t="79918" x="4735513" y="5653088"/>
          <p14:tracePt t="79926" x="4695825" y="5653088"/>
          <p14:tracePt t="79934" x="4624388" y="5653088"/>
          <p14:tracePt t="79942" x="4576763" y="5653088"/>
          <p14:tracePt t="79950" x="4527550" y="5645150"/>
          <p14:tracePt t="79958" x="4479925" y="5637213"/>
          <p14:tracePt t="79967" x="4448175" y="5637213"/>
          <p14:tracePt t="79974" x="4416425" y="5637213"/>
          <p14:tracePt t="79982" x="4384675" y="5629275"/>
          <p14:tracePt t="79990" x="4344988" y="5621338"/>
          <p14:tracePt t="79998" x="4321175" y="5613400"/>
          <p14:tracePt t="80006" x="4297363" y="5605463"/>
          <p14:tracePt t="80014" x="4289425" y="5597525"/>
          <p14:tracePt t="80022" x="4273550" y="5589588"/>
          <p14:tracePt t="80038" x="4273550" y="5581650"/>
          <p14:tracePt t="80046" x="4265613" y="5581650"/>
          <p14:tracePt t="80054" x="4265613" y="5573713"/>
          <p14:tracePt t="80062" x="4265613" y="5565775"/>
          <p14:tracePt t="80078" x="4265613" y="5549900"/>
          <p14:tracePt t="80086" x="4265613" y="5541963"/>
          <p14:tracePt t="80094" x="4265613" y="5534025"/>
          <p14:tracePt t="80102" x="4265613" y="5526088"/>
          <p14:tracePt t="80110" x="4265613" y="5518150"/>
          <p14:tracePt t="80118" x="4265613" y="5510213"/>
          <p14:tracePt t="80126" x="4257675" y="5502275"/>
          <p14:tracePt t="80134" x="4257675" y="5494338"/>
          <p14:tracePt t="80151" x="4249738" y="5478463"/>
          <p14:tracePt t="80167" x="4249738" y="5462588"/>
          <p14:tracePt t="80182" x="4249738" y="5454650"/>
          <p14:tracePt t="80199" x="4249738" y="5446713"/>
          <p14:tracePt t="80206" x="4249738" y="5438775"/>
          <p14:tracePt t="80214" x="4249738" y="5430838"/>
          <p14:tracePt t="80222" x="4257675" y="5430838"/>
          <p14:tracePt t="80231" x="4257675" y="5422900"/>
          <p14:tracePt t="80238" x="4265613" y="5407025"/>
          <p14:tracePt t="80246" x="4265613" y="5399088"/>
          <p14:tracePt t="80254" x="4273550" y="5391150"/>
          <p14:tracePt t="80262" x="4273550" y="5383213"/>
          <p14:tracePt t="80270" x="4273550" y="5375275"/>
          <p14:tracePt t="80278" x="4273550" y="5367338"/>
          <p14:tracePt t="80286" x="4281488" y="5359400"/>
          <p14:tracePt t="80302" x="4289425" y="5351463"/>
          <p14:tracePt t="80310" x="4289425" y="5335588"/>
          <p14:tracePt t="80318" x="4297363" y="5335588"/>
          <p14:tracePt t="80326" x="4297363" y="5327650"/>
          <p14:tracePt t="80342" x="4305300" y="5319713"/>
          <p14:tracePt t="80367" x="4313238" y="5310188"/>
          <p14:tracePt t="80382" x="4321175" y="5302250"/>
          <p14:tracePt t="80390" x="4329113" y="5302250"/>
          <p14:tracePt t="80406" x="4337050" y="5294313"/>
          <p14:tracePt t="80430" x="4344988" y="5294313"/>
          <p14:tracePt t="80438" x="4352925" y="5294313"/>
          <p14:tracePt t="80446" x="4360863" y="5286375"/>
          <p14:tracePt t="80462" x="4368800" y="5286375"/>
          <p14:tracePt t="80470" x="4384675" y="5278438"/>
          <p14:tracePt t="80486" x="4400550" y="5278438"/>
          <p14:tracePt t="80494" x="4408488" y="5278438"/>
          <p14:tracePt t="80502" x="4416425" y="5270500"/>
          <p14:tracePt t="80510" x="4424363" y="5270500"/>
          <p14:tracePt t="80527" x="4440238" y="5270500"/>
          <p14:tracePt t="80534" x="4448175" y="5262563"/>
          <p14:tracePt t="80543" x="4456113" y="5262563"/>
          <p14:tracePt t="80550" x="4464050" y="5262563"/>
          <p14:tracePt t="80558" x="4479925" y="5254625"/>
          <p14:tracePt t="80567" x="4487863" y="5254625"/>
          <p14:tracePt t="80574" x="4495800" y="5254625"/>
          <p14:tracePt t="80582" x="4511675" y="5254625"/>
          <p14:tracePt t="80598" x="4527550" y="5254625"/>
          <p14:tracePt t="80606" x="4535488" y="5254625"/>
          <p14:tracePt t="80614" x="4559300" y="5246688"/>
          <p14:tracePt t="80622" x="4567238" y="5246688"/>
          <p14:tracePt t="80631" x="4584700" y="5246688"/>
          <p14:tracePt t="80638" x="4592638" y="5238750"/>
          <p14:tracePt t="80646" x="4616450" y="5238750"/>
          <p14:tracePt t="80654" x="4624388" y="5238750"/>
          <p14:tracePt t="80662" x="4640263" y="5238750"/>
          <p14:tracePt t="80670" x="4648200" y="5238750"/>
          <p14:tracePt t="80678" x="4664075" y="5238750"/>
          <p14:tracePt t="80686" x="4679950" y="5238750"/>
          <p14:tracePt t="80694" x="4695825" y="5238750"/>
          <p14:tracePt t="80702" x="4703763" y="5230813"/>
          <p14:tracePt t="80710" x="4711700" y="5230813"/>
          <p14:tracePt t="80718" x="4727575" y="5230813"/>
          <p14:tracePt t="80734" x="4743450" y="5230813"/>
          <p14:tracePt t="80750" x="4751388" y="5230813"/>
          <p14:tracePt t="80758" x="4759325" y="5230813"/>
          <p14:tracePt t="80767" x="4767263" y="5230813"/>
          <p14:tracePt t="80774" x="4775200" y="5230813"/>
          <p14:tracePt t="80782" x="4783138" y="5230813"/>
          <p14:tracePt t="80798" x="4799013" y="5230813"/>
          <p14:tracePt t="80814" x="4806950" y="5230813"/>
          <p14:tracePt t="80822" x="4822825" y="5230813"/>
          <p14:tracePt t="80830" x="4830763" y="5222875"/>
          <p14:tracePt t="80838" x="4838700" y="5222875"/>
          <p14:tracePt t="80846" x="4854575" y="5222875"/>
          <p14:tracePt t="80854" x="4862513" y="5222875"/>
          <p14:tracePt t="80870" x="4870450" y="5222875"/>
          <p14:tracePt t="80878" x="4878388" y="5222875"/>
          <p14:tracePt t="80886" x="4886325" y="5222875"/>
          <p14:tracePt t="80894" x="4894263" y="5222875"/>
          <p14:tracePt t="80902" x="4902200" y="5222875"/>
          <p14:tracePt t="80910" x="4918075" y="5222875"/>
          <p14:tracePt t="80918" x="4933950" y="5222875"/>
          <p14:tracePt t="80926" x="4943475" y="5230813"/>
          <p14:tracePt t="80934" x="4959350" y="5230813"/>
          <p14:tracePt t="80942" x="4983163" y="5238750"/>
          <p14:tracePt t="80950" x="5006975" y="5238750"/>
          <p14:tracePt t="80958" x="5022850" y="5246688"/>
          <p14:tracePt t="80967" x="5046663" y="5246688"/>
          <p14:tracePt t="80974" x="5070475" y="5246688"/>
          <p14:tracePt t="80982" x="5078413" y="5254625"/>
          <p14:tracePt t="80990" x="5094288" y="5262563"/>
          <p14:tracePt t="80998" x="5102225" y="5262563"/>
          <p14:tracePt t="81006" x="5110163" y="5262563"/>
          <p14:tracePt t="81014" x="5118100" y="5262563"/>
          <p14:tracePt t="81031" x="5118100" y="5270500"/>
          <p14:tracePt t="81038" x="5126038" y="5270500"/>
          <p14:tracePt t="81054" x="5126038" y="5278438"/>
          <p14:tracePt t="81062" x="5133975" y="5278438"/>
          <p14:tracePt t="81070" x="5133975" y="5286375"/>
          <p14:tracePt t="81086" x="5133975" y="5294313"/>
          <p14:tracePt t="81094" x="5149850" y="5294313"/>
          <p14:tracePt t="81150" x="5173663" y="5359400"/>
          <p14:tracePt t="81158" x="5173663" y="5367338"/>
          <p14:tracePt t="81167" x="5181600" y="5383213"/>
          <p14:tracePt t="81231" x="5189538" y="5478463"/>
          <p14:tracePt t="81238" x="5189538" y="5486400"/>
          <p14:tracePt t="81246" x="5189538" y="5502275"/>
          <p14:tracePt t="81254" x="5181600" y="5510213"/>
          <p14:tracePt t="81262" x="5173663" y="5526088"/>
          <p14:tracePt t="81270" x="5165725" y="5541963"/>
          <p14:tracePt t="81278" x="5157788" y="5549900"/>
          <p14:tracePt t="81286" x="5149850" y="5557838"/>
          <p14:tracePt t="81294" x="5141913" y="5573713"/>
          <p14:tracePt t="81302" x="5133975" y="5589588"/>
          <p14:tracePt t="81310" x="5118100" y="5597525"/>
          <p14:tracePt t="81318" x="5102225" y="5605463"/>
          <p14:tracePt t="81326" x="5086350" y="5613400"/>
          <p14:tracePt t="81334" x="5070475" y="5621338"/>
          <p14:tracePt t="81342" x="5062538" y="5629275"/>
          <p14:tracePt t="81350" x="5046663" y="5637213"/>
          <p14:tracePt t="81358" x="5030788" y="5645150"/>
          <p14:tracePt t="81367" x="5014913" y="5645150"/>
          <p14:tracePt t="81374" x="4999038" y="5653088"/>
          <p14:tracePt t="81382" x="4983163" y="5662613"/>
          <p14:tracePt t="81390" x="4967288" y="5662613"/>
          <p14:tracePt t="81398" x="4943475" y="5670550"/>
          <p14:tracePt t="81406" x="4918075" y="5670550"/>
          <p14:tracePt t="81414" x="4894263" y="5678488"/>
          <p14:tracePt t="81422" x="4878388" y="5686425"/>
          <p14:tracePt t="81430" x="4846638" y="5686425"/>
          <p14:tracePt t="81438" x="4822825" y="5686425"/>
          <p14:tracePt t="81446" x="4799013" y="5686425"/>
          <p14:tracePt t="81454" x="4767263" y="5686425"/>
          <p14:tracePt t="81462" x="4743450" y="5686425"/>
          <p14:tracePt t="81470" x="4711700" y="5686425"/>
          <p14:tracePt t="81478" x="4679950" y="5686425"/>
          <p14:tracePt t="81486" x="4648200" y="5686425"/>
          <p14:tracePt t="81494" x="4592638" y="5686425"/>
          <p14:tracePt t="81502" x="4559300" y="5686425"/>
          <p14:tracePt t="81510" x="4519613" y="5686425"/>
          <p14:tracePt t="81518" x="4471988" y="5678488"/>
          <p14:tracePt t="81526" x="4440238" y="5670550"/>
          <p14:tracePt t="81534" x="4392613" y="5662613"/>
          <p14:tracePt t="81542" x="4368800" y="5653088"/>
          <p14:tracePt t="81550" x="4337050" y="5645150"/>
          <p14:tracePt t="81558" x="4305300" y="5637213"/>
          <p14:tracePt t="81567" x="4281488" y="5629275"/>
          <p14:tracePt t="81574" x="4265613" y="5621338"/>
          <p14:tracePt t="81582" x="4249738" y="5613400"/>
          <p14:tracePt t="81591" x="4225925" y="5605463"/>
          <p14:tracePt t="81598" x="4217988" y="5589588"/>
          <p14:tracePt t="81606" x="4200525" y="5589588"/>
          <p14:tracePt t="81614" x="4192588" y="5581650"/>
          <p14:tracePt t="81622" x="4184650" y="5573713"/>
          <p14:tracePt t="81630" x="4176713" y="5573713"/>
          <p14:tracePt t="81638" x="4160838" y="5565775"/>
          <p14:tracePt t="81654" x="4152900" y="5557838"/>
          <p14:tracePt t="81663" x="4144963" y="5549900"/>
          <p14:tracePt t="81670" x="4137025" y="5541963"/>
          <p14:tracePt t="81678" x="4137025" y="5534025"/>
          <p14:tracePt t="81686" x="4121150" y="5526088"/>
          <p14:tracePt t="81694" x="4121150" y="5518150"/>
          <p14:tracePt t="81702" x="4113213" y="5502275"/>
          <p14:tracePt t="81710" x="4105275" y="5494338"/>
          <p14:tracePt t="81718" x="4105275" y="5486400"/>
          <p14:tracePt t="81726" x="4105275" y="5478463"/>
          <p14:tracePt t="81734" x="4097338" y="5470525"/>
          <p14:tracePt t="81742" x="4089400" y="5454650"/>
          <p14:tracePt t="81749" x="4089400" y="5438775"/>
          <p14:tracePt t="81758" x="4089400" y="5430838"/>
          <p14:tracePt t="81767" x="4089400" y="5414963"/>
          <p14:tracePt t="81774" x="4089400" y="5399088"/>
          <p14:tracePt t="81782" x="4089400" y="5383213"/>
          <p14:tracePt t="81791" x="4081463" y="5367338"/>
          <p14:tracePt t="81798" x="4081463" y="5343525"/>
          <p14:tracePt t="81806" x="4081463" y="5319713"/>
          <p14:tracePt t="81814" x="4081463" y="5294313"/>
          <p14:tracePt t="81822" x="4089400" y="5262563"/>
          <p14:tracePt t="81830" x="4089400" y="5238750"/>
          <p14:tracePt t="81838" x="4089400" y="5214938"/>
          <p14:tracePt t="81846" x="4105275" y="5183188"/>
          <p14:tracePt t="81854" x="4113213" y="5159375"/>
          <p14:tracePt t="81862" x="4121150" y="5119688"/>
          <p14:tracePt t="81870" x="4137025" y="5095875"/>
          <p14:tracePt t="81878" x="4144963" y="5056188"/>
          <p14:tracePt t="81886" x="4160838" y="5032375"/>
          <p14:tracePt t="81894" x="4168775" y="5008563"/>
          <p14:tracePt t="81902" x="4168775" y="4984750"/>
          <p14:tracePt t="81910" x="4176713" y="4967288"/>
          <p14:tracePt t="81918" x="4184650" y="4943475"/>
          <p14:tracePt t="81926" x="4192588" y="4919663"/>
          <p14:tracePt t="81934" x="4200525" y="4903788"/>
          <p14:tracePt t="81942" x="4210050" y="4887913"/>
          <p14:tracePt t="81949" x="4217988" y="4872038"/>
          <p14:tracePt t="81958" x="4225925" y="4856163"/>
          <p14:tracePt t="81967" x="4241800" y="4832350"/>
          <p14:tracePt t="81974" x="4241800" y="4816475"/>
          <p14:tracePt t="81982" x="4257675" y="4792663"/>
          <p14:tracePt t="81990" x="4273550" y="4768850"/>
          <p14:tracePt t="81998" x="4281488" y="4737100"/>
          <p14:tracePt t="82007" x="4297363" y="4729163"/>
          <p14:tracePt t="82014" x="4305300" y="4713288"/>
          <p14:tracePt t="82022" x="4321175" y="4689475"/>
          <p14:tracePt t="82030" x="4344988" y="4681538"/>
          <p14:tracePt t="82038" x="4352925" y="4673600"/>
          <p14:tracePt t="82046" x="4376738" y="4665663"/>
          <p14:tracePt t="82054" x="4392613" y="4649788"/>
          <p14:tracePt t="82062" x="4416425" y="4649788"/>
          <p14:tracePt t="82070" x="4424363" y="4641850"/>
          <p14:tracePt t="82078" x="4440238" y="4633913"/>
          <p14:tracePt t="82086" x="4448175" y="4633913"/>
          <p14:tracePt t="82094" x="4456113" y="4633913"/>
          <p14:tracePt t="82102" x="4471988" y="4624388"/>
          <p14:tracePt t="82110" x="4479925" y="4624388"/>
          <p14:tracePt t="82118" x="4487863" y="4624388"/>
          <p14:tracePt t="82126" x="4495800" y="4624388"/>
          <p14:tracePt t="82134" x="4503738" y="4624388"/>
          <p14:tracePt t="82142" x="4519613" y="4624388"/>
          <p14:tracePt t="82149" x="4535488" y="4624388"/>
          <p14:tracePt t="82158" x="4567238" y="4641850"/>
          <p14:tracePt t="82167" x="4600575" y="4657725"/>
          <p14:tracePt t="82174" x="4632325" y="4681538"/>
          <p14:tracePt t="82182" x="4679950" y="4713288"/>
          <p14:tracePt t="82190" x="4743450" y="4752975"/>
          <p14:tracePt t="82198" x="4799013" y="4800600"/>
          <p14:tracePt t="82206" x="4846638" y="4840288"/>
          <p14:tracePt t="82214" x="4910138" y="4895850"/>
          <p14:tracePt t="82222" x="4967288" y="4951413"/>
          <p14:tracePt t="82230" x="5014913" y="5000625"/>
          <p14:tracePt t="82238" x="5070475" y="5056188"/>
          <p14:tracePt t="82246" x="5110163" y="5095875"/>
          <p14:tracePt t="82254" x="5157788" y="5159375"/>
          <p14:tracePt t="82262" x="5189538" y="5207000"/>
          <p14:tracePt t="82270" x="5213350" y="5230813"/>
          <p14:tracePt t="82278" x="5221288" y="5270500"/>
          <p14:tracePt t="82286" x="5229225" y="5302250"/>
          <p14:tracePt t="82294" x="5237163" y="5327650"/>
          <p14:tracePt t="82302" x="5245100" y="5351463"/>
          <p14:tracePt t="82310" x="5245100" y="5367338"/>
          <p14:tracePt t="82318" x="5245100" y="5391150"/>
          <p14:tracePt t="82326" x="5245100" y="5414963"/>
          <p14:tracePt t="82334" x="5245100" y="5430838"/>
          <p14:tracePt t="82342" x="5245100" y="5438775"/>
          <p14:tracePt t="82350" x="5245100" y="5446713"/>
          <p14:tracePt t="82358" x="5245100" y="5454650"/>
          <p14:tracePt t="82606" x="5260975" y="5454650"/>
          <p14:tracePt t="82614" x="5276850" y="5454650"/>
          <p14:tracePt t="82622" x="5292725" y="5454650"/>
          <p14:tracePt t="82630" x="5326063" y="5446713"/>
          <p14:tracePt t="82638" x="5349875" y="5438775"/>
          <p14:tracePt t="82646" x="5397500" y="5414963"/>
          <p14:tracePt t="82654" x="5453063" y="5383213"/>
          <p14:tracePt t="82662" x="5508625" y="5367338"/>
          <p14:tracePt t="82670" x="5572125" y="5343525"/>
          <p14:tracePt t="82678" x="5627688" y="5319713"/>
          <p14:tracePt t="82686" x="5692775" y="5294313"/>
          <p14:tracePt t="82694" x="5748338" y="5270500"/>
          <p14:tracePt t="82702" x="5803900" y="5246688"/>
          <p14:tracePt t="82710" x="5867400" y="5222875"/>
          <p14:tracePt t="82718" x="5930900" y="5207000"/>
          <p14:tracePt t="82726" x="5986463" y="5191125"/>
          <p14:tracePt t="82734" x="6034088" y="5175250"/>
          <p14:tracePt t="82742" x="6067425" y="5167313"/>
          <p14:tracePt t="82749" x="6115050" y="5159375"/>
          <p14:tracePt t="82758" x="6146800" y="5159375"/>
          <p14:tracePt t="82767" x="6170613" y="5151438"/>
          <p14:tracePt t="82775" x="6186488" y="5151438"/>
          <p14:tracePt t="82782" x="6202363" y="5151438"/>
          <p14:tracePt t="82790" x="6210300" y="5151438"/>
          <p14:tracePt t="82878" x="6218238" y="5151438"/>
          <p14:tracePt t="82918" x="6226175" y="5151438"/>
          <p14:tracePt t="82926" x="6242050" y="5159375"/>
          <p14:tracePt t="82934" x="6257925" y="5159375"/>
          <p14:tracePt t="82942" x="6273800" y="5167313"/>
          <p14:tracePt t="82950" x="6297613" y="5175250"/>
          <p14:tracePt t="82958" x="6321425" y="5183188"/>
          <p14:tracePt t="82967" x="6345238" y="5191125"/>
          <p14:tracePt t="82974" x="6361113" y="5207000"/>
          <p14:tracePt t="82982" x="6384925" y="5207000"/>
          <p14:tracePt t="82990" x="6402388" y="5214938"/>
          <p14:tracePt t="82998" x="6426200" y="5222875"/>
          <p14:tracePt t="83006" x="6450013" y="5230813"/>
          <p14:tracePt t="83014" x="6465888" y="5230813"/>
          <p14:tracePt t="83022" x="6481763" y="5230813"/>
          <p14:tracePt t="83030" x="6489700" y="5230813"/>
          <p14:tracePt t="83038" x="6497638" y="5230813"/>
          <p14:tracePt t="83046" x="6505575" y="5238750"/>
          <p14:tracePt t="84718" x="6513513" y="5238750"/>
          <p14:tracePt t="84726" x="6521450" y="5238750"/>
          <p14:tracePt t="84742" x="6529388" y="5238750"/>
          <p14:tracePt t="84750" x="6545263" y="5238750"/>
          <p14:tracePt t="84758" x="6561138" y="5238750"/>
          <p14:tracePt t="84766" x="6577013" y="5238750"/>
          <p14:tracePt t="84774" x="6600825" y="5238750"/>
          <p14:tracePt t="84782" x="6616700" y="5238750"/>
          <p14:tracePt t="84790" x="6640513" y="5238750"/>
          <p14:tracePt t="84798" x="6656388" y="5238750"/>
          <p14:tracePt t="84806" x="6672263" y="5238750"/>
          <p14:tracePt t="84814" x="6696075" y="5238750"/>
          <p14:tracePt t="84822" x="6719888" y="5230813"/>
          <p14:tracePt t="84830" x="6727825" y="5222875"/>
          <p14:tracePt t="84838" x="6735763" y="5222875"/>
          <p14:tracePt t="84846" x="6751638" y="5222875"/>
          <p14:tracePt t="84854" x="6769100" y="5222875"/>
          <p14:tracePt t="86190" x="6769100" y="5214938"/>
          <p14:tracePt t="86198" x="6759575" y="5214938"/>
          <p14:tracePt t="86214" x="6751638" y="5214938"/>
          <p14:tracePt t="86230" x="6751638" y="5207000"/>
          <p14:tracePt t="86246" x="6743700" y="5207000"/>
          <p14:tracePt t="86278" x="6735763" y="5207000"/>
          <p14:tracePt t="86286" x="6727825" y="5207000"/>
          <p14:tracePt t="86302" x="6727825" y="5199063"/>
          <p14:tracePt t="86342" x="6719888" y="5199063"/>
          <p14:tracePt t="86366" x="6711950" y="5199063"/>
          <p14:tracePt t="86382" x="6704013" y="5199063"/>
          <p14:tracePt t="86398" x="6696075" y="5191125"/>
          <p14:tracePt t="86414" x="6688138" y="5191125"/>
          <p14:tracePt t="86438" x="6680200" y="5191125"/>
          <p14:tracePt t="86454" x="6672263" y="5191125"/>
          <p14:tracePt t="86462" x="6664325" y="5183188"/>
          <p14:tracePt t="86470" x="6656388" y="5183188"/>
          <p14:tracePt t="86478" x="6648450" y="5183188"/>
          <p14:tracePt t="86486" x="6640513" y="5175250"/>
          <p14:tracePt t="86494" x="6624638" y="5175250"/>
          <p14:tracePt t="86502" x="6608763" y="5175250"/>
          <p14:tracePt t="86510" x="6592888" y="5175250"/>
          <p14:tracePt t="86518" x="6584950" y="5175250"/>
          <p14:tracePt t="86526" x="6561138" y="5175250"/>
          <p14:tracePt t="86534" x="6537325" y="5167313"/>
          <p14:tracePt t="86542" x="6513513" y="5167313"/>
          <p14:tracePt t="86550" x="6473825" y="5167313"/>
          <p14:tracePt t="86558" x="6442075" y="5167313"/>
          <p14:tracePt t="86566" x="6410325" y="5167313"/>
          <p14:tracePt t="86574" x="6369050" y="5167313"/>
          <p14:tracePt t="86582" x="6337300" y="5167313"/>
          <p14:tracePt t="86590" x="6289675" y="5167313"/>
          <p14:tracePt t="86598" x="6234113" y="5167313"/>
          <p14:tracePt t="86606" x="6186488" y="5167313"/>
          <p14:tracePt t="86614" x="6130925" y="5167313"/>
          <p14:tracePt t="86622" x="6067425" y="5167313"/>
          <p14:tracePt t="86630" x="6010275" y="5167313"/>
          <p14:tracePt t="86638" x="5938838" y="5167313"/>
          <p14:tracePt t="86647" x="5867400" y="5167313"/>
          <p14:tracePt t="86654" x="5788025" y="5167313"/>
          <p14:tracePt t="86662" x="5716588" y="5167313"/>
          <p14:tracePt t="86670" x="5627688" y="5167313"/>
          <p14:tracePt t="86678" x="5548313" y="5167313"/>
          <p14:tracePt t="86686" x="5453063" y="5167313"/>
          <p14:tracePt t="86694" x="5357813" y="5167313"/>
          <p14:tracePt t="86702" x="5260975" y="5167313"/>
          <p14:tracePt t="86710" x="5165725" y="5159375"/>
          <p14:tracePt t="86718" x="5070475" y="5159375"/>
          <p14:tracePt t="86726" x="4975225" y="5159375"/>
          <p14:tracePt t="86734" x="4878388" y="5151438"/>
          <p14:tracePt t="86742" x="4775200" y="5151438"/>
          <p14:tracePt t="86750" x="4679950" y="5151438"/>
          <p14:tracePt t="86758" x="4576763" y="5135563"/>
          <p14:tracePt t="86766" x="4479925" y="5127625"/>
          <p14:tracePt t="86774" x="4368800" y="5119688"/>
          <p14:tracePt t="86782" x="4273550" y="5119688"/>
          <p14:tracePt t="86790" x="4192588" y="5111750"/>
          <p14:tracePt t="86798" x="4097338" y="5103813"/>
          <p14:tracePt t="86806" x="4010025" y="5103813"/>
          <p14:tracePt t="86814" x="3922713" y="5103813"/>
          <p14:tracePt t="86822" x="3851275" y="5103813"/>
          <p14:tracePt t="86830" x="3786188" y="5095875"/>
          <p14:tracePt t="86838" x="3722688" y="5095875"/>
          <p14:tracePt t="86846" x="3659188" y="5087938"/>
          <p14:tracePt t="86854" x="3611563" y="5080000"/>
          <p14:tracePt t="86862" x="3556000" y="5080000"/>
          <p14:tracePt t="86870" x="3516313" y="5080000"/>
          <p14:tracePt t="86878" x="3467100" y="5080000"/>
          <p14:tracePt t="86886" x="3427413" y="5072063"/>
          <p14:tracePt t="86894" x="3387725" y="5064125"/>
          <p14:tracePt t="86902" x="3363913" y="5064125"/>
          <p14:tracePt t="86910" x="3332163" y="5064125"/>
          <p14:tracePt t="86918" x="3308350" y="5064125"/>
          <p14:tracePt t="86926" x="3292475" y="5064125"/>
          <p14:tracePt t="86934" x="3276600" y="5064125"/>
          <p14:tracePt t="86942" x="3268663" y="5064125"/>
          <p14:tracePt t="86950" x="3260725" y="5064125"/>
          <p14:tracePt t="86958" x="3244850" y="5064125"/>
          <p14:tracePt t="86967" x="3236913" y="5064125"/>
          <p14:tracePt t="86974" x="3228975" y="5064125"/>
          <p14:tracePt t="86990" x="3221038" y="5064125"/>
          <p14:tracePt t="87006" x="3213100" y="5064125"/>
          <p14:tracePt t="87038" x="3205163" y="5064125"/>
          <p14:tracePt t="87046" x="3197225" y="5064125"/>
          <p14:tracePt t="87086" x="3189288" y="5064125"/>
          <p14:tracePt t="87119" x="3181350" y="5064125"/>
          <p14:tracePt t="87142" x="3173413" y="5072063"/>
          <p14:tracePt t="87149" x="3165475" y="5072063"/>
          <p14:tracePt t="87158" x="3157538" y="5072063"/>
          <p14:tracePt t="87166" x="3157538" y="5080000"/>
          <p14:tracePt t="87174" x="3149600" y="5087938"/>
          <p14:tracePt t="87190" x="3141663" y="5095875"/>
          <p14:tracePt t="87197" x="3133725" y="5095875"/>
          <p14:tracePt t="87206" x="3133725" y="5103813"/>
          <p14:tracePt t="87278" x="3141663" y="5103813"/>
          <p14:tracePt t="87350" x="3149600" y="5103813"/>
          <p14:tracePt t="87398" x="3157538" y="5103813"/>
          <p14:tracePt t="87430" x="3165475" y="5103813"/>
          <p14:tracePt t="87438" x="3173413" y="5103813"/>
          <p14:tracePt t="87454" x="3181350" y="5103813"/>
          <p14:tracePt t="87462" x="3197225" y="5103813"/>
          <p14:tracePt t="87478" x="3213100" y="5103813"/>
          <p14:tracePt t="87486" x="3228975" y="5103813"/>
          <p14:tracePt t="87494" x="3244850" y="5103813"/>
          <p14:tracePt t="87502" x="3268663" y="5103813"/>
          <p14:tracePt t="87510" x="3284538" y="5103813"/>
          <p14:tracePt t="87518" x="3308350" y="5103813"/>
          <p14:tracePt t="87526" x="3332163" y="5103813"/>
          <p14:tracePt t="87534" x="3355975" y="5103813"/>
          <p14:tracePt t="87542" x="3371850" y="5103813"/>
          <p14:tracePt t="87550" x="3403600" y="5087938"/>
          <p14:tracePt t="87558" x="3443288" y="5072063"/>
          <p14:tracePt t="87566" x="3476625" y="5064125"/>
          <p14:tracePt t="87574" x="3476625" y="5048250"/>
          <p14:tracePt t="87582" x="3516313" y="5040313"/>
          <p14:tracePt t="87590" x="3563938" y="5008563"/>
          <p14:tracePt t="87598" x="3627438" y="4976813"/>
          <p14:tracePt t="87606" x="3683000" y="4951413"/>
          <p14:tracePt t="87614" x="3754438" y="4927600"/>
          <p14:tracePt t="87622" x="3810000" y="4911725"/>
          <p14:tracePt t="87630" x="3883025" y="4887913"/>
          <p14:tracePt t="87638" x="3938588" y="4872038"/>
          <p14:tracePt t="87646" x="4002088" y="4856163"/>
          <p14:tracePt t="87654" x="4065588" y="4840288"/>
          <p14:tracePt t="87662" x="4129088" y="4816475"/>
          <p14:tracePt t="87670" x="4210050" y="4808538"/>
          <p14:tracePt t="87678" x="4281488" y="4792663"/>
          <p14:tracePt t="87686" x="4360863" y="4784725"/>
          <p14:tracePt t="87694" x="4424363" y="4776788"/>
          <p14:tracePt t="87702" x="4503738" y="4776788"/>
          <p14:tracePt t="87710" x="4559300" y="4760913"/>
          <p14:tracePt t="87718" x="4632325" y="4737100"/>
          <p14:tracePt t="87726" x="4703763" y="4721225"/>
          <p14:tracePt t="87734" x="4775200" y="4713288"/>
          <p14:tracePt t="87742" x="4838700" y="4697413"/>
          <p14:tracePt t="87750" x="4918075" y="4689475"/>
          <p14:tracePt t="87759" x="4991100" y="4681538"/>
          <p14:tracePt t="87766" x="5054600" y="4673600"/>
          <p14:tracePt t="87774" x="5133975" y="4665663"/>
          <p14:tracePt t="87782" x="5205413" y="4665663"/>
          <p14:tracePt t="87790" x="5268913" y="4665663"/>
          <p14:tracePt t="87798" x="5349875" y="4657725"/>
          <p14:tracePt t="87806" x="5413375" y="4657725"/>
          <p14:tracePt t="87814" x="5484813" y="4657725"/>
          <p14:tracePt t="87822" x="5548313" y="4657725"/>
          <p14:tracePt t="87830" x="5611813" y="4657725"/>
          <p14:tracePt t="87838" x="5676900" y="4657725"/>
          <p14:tracePt t="87846" x="5724525" y="4673600"/>
          <p14:tracePt t="87854" x="5772150" y="4689475"/>
          <p14:tracePt t="87862" x="5811838" y="4697413"/>
          <p14:tracePt t="87870" x="5859463" y="4713288"/>
          <p14:tracePt t="87878" x="5899150" y="4721225"/>
          <p14:tracePt t="87899" x="5978525" y="4745038"/>
          <p14:tracePt t="87902" x="6010275" y="4760913"/>
          <p14:tracePt t="87910" x="6043613" y="4784725"/>
          <p14:tracePt t="87918" x="6075363" y="4800600"/>
          <p14:tracePt t="87926" x="6099175" y="4800600"/>
          <p14:tracePt t="87934" x="6130925" y="4816475"/>
          <p14:tracePt t="87942" x="6154738" y="4840288"/>
          <p14:tracePt t="87950" x="6170613" y="4848225"/>
          <p14:tracePt t="87958" x="6194425" y="4864100"/>
          <p14:tracePt t="87966" x="6210300" y="4879975"/>
          <p14:tracePt t="87974" x="6226175" y="4895850"/>
          <p14:tracePt t="87982" x="6242050" y="4911725"/>
          <p14:tracePt t="87990" x="6273800" y="4927600"/>
          <p14:tracePt t="87998" x="6289675" y="4943475"/>
          <p14:tracePt t="88006" x="6305550" y="4959350"/>
          <p14:tracePt t="88014" x="6329363" y="4976813"/>
          <p14:tracePt t="88022" x="6345238" y="5000625"/>
          <p14:tracePt t="88030" x="6353175" y="5008563"/>
          <p14:tracePt t="88038" x="6369050" y="5016500"/>
          <p14:tracePt t="88046" x="6369050" y="5024438"/>
          <p14:tracePt t="88054" x="6376988" y="5032375"/>
          <p14:tracePt t="88062" x="6384925" y="5032375"/>
          <p14:tracePt t="88070" x="6384925" y="5040313"/>
          <p14:tracePt t="88102" x="6392863" y="5048250"/>
          <p14:tracePt t="88126" x="6392863" y="5056188"/>
          <p14:tracePt t="88590" x="6376988" y="5056188"/>
          <p14:tracePt t="88598" x="6369050" y="5056188"/>
          <p14:tracePt t="88606" x="6361113" y="5056188"/>
          <p14:tracePt t="88614" x="6353175" y="5056188"/>
          <p14:tracePt t="88622" x="6337300" y="5056188"/>
          <p14:tracePt t="88630" x="6313488" y="5048250"/>
          <p14:tracePt t="88638" x="6289675" y="5048250"/>
          <p14:tracePt t="88646" x="6265863" y="5040313"/>
          <p14:tracePt t="88654" x="6234113" y="5032375"/>
          <p14:tracePt t="88662" x="6202363" y="5024438"/>
          <p14:tracePt t="88670" x="6154738" y="5016500"/>
          <p14:tracePt t="88678" x="6099175" y="5016500"/>
          <p14:tracePt t="88686" x="6043613" y="5000625"/>
          <p14:tracePt t="88694" x="5978525" y="4992688"/>
          <p14:tracePt t="88702" x="5907088" y="4984750"/>
          <p14:tracePt t="88710" x="5819775" y="4976813"/>
          <p14:tracePt t="88718" x="5724525" y="4959350"/>
          <p14:tracePt t="88726" x="5611813" y="4951413"/>
          <p14:tracePt t="88734" x="5508625" y="4943475"/>
          <p14:tracePt t="88742" x="5405438" y="4935538"/>
          <p14:tracePt t="88750" x="5292725" y="4927600"/>
          <p14:tracePt t="88758" x="5189538" y="4927600"/>
          <p14:tracePt t="88766" x="5094288" y="4927600"/>
          <p14:tracePt t="88774" x="4991100" y="4927600"/>
          <p14:tracePt t="88782" x="4886325" y="4927600"/>
          <p14:tracePt t="88790" x="4791075" y="4927600"/>
          <p14:tracePt t="88798" x="4695825" y="4927600"/>
          <p14:tracePt t="88806" x="4608513" y="4927600"/>
          <p14:tracePt t="88814" x="4527550" y="4927600"/>
          <p14:tracePt t="88822" x="4448175" y="4927600"/>
          <p14:tracePt t="88830" x="4368800" y="4927600"/>
          <p14:tracePt t="88838" x="4313238" y="4927600"/>
          <p14:tracePt t="88846" x="4249738" y="4927600"/>
          <p14:tracePt t="88854" x="4192588" y="4927600"/>
          <p14:tracePt t="88862" x="4144963" y="4927600"/>
          <p14:tracePt t="88870" x="4097338" y="4927600"/>
          <p14:tracePt t="88878" x="4065588" y="4927600"/>
          <p14:tracePt t="88886" x="4033838" y="4927600"/>
          <p14:tracePt t="88894" x="4010025" y="4927600"/>
          <p14:tracePt t="88902" x="3986213" y="4927600"/>
          <p14:tracePt t="88910" x="3978275" y="4927600"/>
          <p14:tracePt t="88918" x="3962400" y="4927600"/>
          <p14:tracePt t="88926" x="3954463" y="4927600"/>
          <p14:tracePt t="88934" x="3946525" y="4927600"/>
          <p14:tracePt t="88982" x="3938588" y="4927600"/>
          <p14:tracePt t="88990" x="3938588" y="4935538"/>
          <p14:tracePt t="88998" x="3922713" y="4943475"/>
          <p14:tracePt t="89006" x="3922713" y="4951413"/>
          <p14:tracePt t="89014" x="3914775" y="4951413"/>
          <p14:tracePt t="89022" x="3898900" y="4959350"/>
          <p14:tracePt t="89030" x="3890963" y="4967288"/>
          <p14:tracePt t="89038" x="3875088" y="4976813"/>
          <p14:tracePt t="89046" x="3875088" y="4984750"/>
          <p14:tracePt t="89054" x="3859213" y="4992688"/>
          <p14:tracePt t="89062" x="3851275" y="5000625"/>
          <p14:tracePt t="89070" x="3833813" y="5008563"/>
          <p14:tracePt t="89078" x="3817938" y="5024438"/>
          <p14:tracePt t="89086" x="3810000" y="5024438"/>
          <p14:tracePt t="89094" x="3794125" y="5040313"/>
          <p14:tracePt t="89102" x="3778250" y="5048250"/>
          <p14:tracePt t="89110" x="3762375" y="5056188"/>
          <p14:tracePt t="89118" x="3746500" y="5064125"/>
          <p14:tracePt t="89126" x="3730625" y="5080000"/>
          <p14:tracePt t="89134" x="3706813" y="5087938"/>
          <p14:tracePt t="89142" x="3690938" y="5095875"/>
          <p14:tracePt t="89150" x="3675063" y="5111750"/>
          <p14:tracePt t="89158" x="3667125" y="5111750"/>
          <p14:tracePt t="89166" x="3643313" y="5119688"/>
          <p14:tracePt t="89174" x="3635375" y="5135563"/>
          <p14:tracePt t="89182" x="3619500" y="5135563"/>
          <p14:tracePt t="89190" x="3603625" y="5135563"/>
          <p14:tracePt t="89198" x="3587750" y="5151438"/>
          <p14:tracePt t="89206" x="3571875" y="5151438"/>
          <p14:tracePt t="89214" x="3556000" y="5159375"/>
          <p14:tracePt t="89222" x="3540125" y="5167313"/>
          <p14:tracePt t="89230" x="3516313" y="5175250"/>
          <p14:tracePt t="89238" x="3508375" y="5175250"/>
          <p14:tracePt t="89246" x="3492500" y="5175250"/>
          <p14:tracePt t="89254" x="3484563" y="5183188"/>
          <p14:tracePt t="89262" x="3459163" y="5191125"/>
          <p14:tracePt t="89270" x="3443288" y="5191125"/>
          <p14:tracePt t="89278" x="3435350" y="5191125"/>
          <p14:tracePt t="89286" x="3427413" y="5191125"/>
          <p14:tracePt t="89294" x="3403600" y="5199063"/>
          <p14:tracePt t="89302" x="3395663" y="5207000"/>
          <p14:tracePt t="89310" x="3387725" y="5207000"/>
          <p14:tracePt t="89318" x="3371850" y="5207000"/>
          <p14:tracePt t="89326" x="3355975" y="5214938"/>
          <p14:tracePt t="89334" x="3340100" y="5214938"/>
          <p14:tracePt t="89342" x="3324225" y="5214938"/>
          <p14:tracePt t="89350" x="3316288" y="5222875"/>
          <p14:tracePt t="89358" x="3292475" y="5230813"/>
          <p14:tracePt t="89366" x="3276600" y="5230813"/>
          <p14:tracePt t="89374" x="3260725" y="5230813"/>
          <p14:tracePt t="89382" x="3236913" y="5238750"/>
          <p14:tracePt t="89390" x="3213100" y="5238750"/>
          <p14:tracePt t="89398" x="3189288" y="5238750"/>
          <p14:tracePt t="89406" x="3165475" y="5246688"/>
          <p14:tracePt t="89414" x="3133725" y="5246688"/>
          <p14:tracePt t="89422" x="3092450" y="5254625"/>
          <p14:tracePt t="89430" x="3068638" y="5254625"/>
          <p14:tracePt t="89438" x="3036888" y="5254625"/>
          <p14:tracePt t="89446" x="3005138" y="5254625"/>
          <p14:tracePt t="89454" x="2973388" y="5254625"/>
          <p14:tracePt t="89462" x="2933700" y="5254625"/>
          <p14:tracePt t="89470" x="2909888" y="5246688"/>
          <p14:tracePt t="89478" x="2870200" y="5238750"/>
          <p14:tracePt t="89486" x="2846388" y="5230813"/>
          <p14:tracePt t="89494" x="2822575" y="5222875"/>
          <p14:tracePt t="89502" x="2798763" y="5214938"/>
          <p14:tracePt t="89510" x="2774950" y="5207000"/>
          <p14:tracePt t="89518" x="2751138" y="5199063"/>
          <p14:tracePt t="89526" x="2741613" y="5183188"/>
          <p14:tracePt t="89534" x="2725738" y="5167313"/>
          <p14:tracePt t="89542" x="2717800" y="5159375"/>
          <p14:tracePt t="89550" x="2709863" y="5151438"/>
          <p14:tracePt t="89558" x="2709863" y="5143500"/>
          <p14:tracePt t="89567" x="2709863" y="5135563"/>
          <p14:tracePt t="89574" x="2709863" y="5111750"/>
          <p14:tracePt t="89582" x="2709863" y="5095875"/>
          <p14:tracePt t="89590" x="2709863" y="5087938"/>
          <p14:tracePt t="89598" x="2709863" y="5072063"/>
          <p14:tracePt t="89606" x="2717800" y="5056188"/>
          <p14:tracePt t="89614" x="2725738" y="5040313"/>
          <p14:tracePt t="89622" x="2733675" y="5024438"/>
          <p14:tracePt t="89630" x="2741613" y="5016500"/>
          <p14:tracePt t="89638" x="2759075" y="4992688"/>
          <p14:tracePt t="89646" x="2767013" y="4992688"/>
          <p14:tracePt t="89654" x="2798763" y="4976813"/>
          <p14:tracePt t="89662" x="2814638" y="4967288"/>
          <p14:tracePt t="89670" x="2838450" y="4959350"/>
          <p14:tracePt t="89678" x="2854325" y="4951413"/>
          <p14:tracePt t="89686" x="2870200" y="4943475"/>
          <p14:tracePt t="89694" x="2894013" y="4943475"/>
          <p14:tracePt t="89702" x="2909888" y="4943475"/>
          <p14:tracePt t="89710" x="2933700" y="4935538"/>
          <p14:tracePt t="89718" x="2941638" y="4935538"/>
          <p14:tracePt t="89726" x="2965450" y="4935538"/>
          <p14:tracePt t="89734" x="2989263" y="4935538"/>
          <p14:tracePt t="89742" x="3013075" y="4943475"/>
          <p14:tracePt t="89750" x="3052763" y="4967288"/>
          <p14:tracePt t="89758" x="3076575" y="4984750"/>
          <p14:tracePt t="89766" x="3117850" y="5008563"/>
          <p14:tracePt t="89774" x="3141663" y="5024438"/>
          <p14:tracePt t="89782" x="3173413" y="5056188"/>
          <p14:tracePt t="89791" x="3189288" y="5072063"/>
          <p14:tracePt t="89798" x="3213100" y="5087938"/>
          <p14:tracePt t="89806" x="3221038" y="5103813"/>
          <p14:tracePt t="89814" x="3221038" y="5119688"/>
          <p14:tracePt t="89822" x="3228975" y="5119688"/>
          <p14:tracePt t="89830" x="3236913" y="5127625"/>
          <p14:tracePt t="89838" x="3236913" y="5135563"/>
          <p14:tracePt t="89846" x="3244850" y="5151438"/>
          <p14:tracePt t="89870" x="3244850" y="5159375"/>
          <p14:tracePt t="90014" x="3252788" y="5159375"/>
          <p14:tracePt t="90022" x="3260725" y="5159375"/>
          <p14:tracePt t="90030" x="3276600" y="5159375"/>
          <p14:tracePt t="90038" x="3300413" y="5159375"/>
          <p14:tracePt t="90046" x="3340100" y="5159375"/>
          <p14:tracePt t="90054" x="3395663" y="5159375"/>
          <p14:tracePt t="90062" x="3467100" y="5159375"/>
          <p14:tracePt t="90070" x="3563938" y="5175250"/>
          <p14:tracePt t="90078" x="3667125" y="5175250"/>
          <p14:tracePt t="90086" x="3786188" y="5183188"/>
          <p14:tracePt t="90094" x="3898900" y="5183188"/>
          <p14:tracePt t="90102" x="4033838" y="5183188"/>
          <p14:tracePt t="90110" x="4168775" y="5191125"/>
          <p14:tracePt t="90118" x="4329113" y="5199063"/>
          <p14:tracePt t="90126" x="4479925" y="5199063"/>
          <p14:tracePt t="90134" x="4640263" y="5214938"/>
          <p14:tracePt t="90142" x="4791075" y="5214938"/>
          <p14:tracePt t="90149" x="4943475" y="5214938"/>
          <p14:tracePt t="90158" x="5094288" y="5214938"/>
          <p14:tracePt t="90166" x="5229225" y="5214938"/>
          <p14:tracePt t="90174" x="5349875" y="5230813"/>
          <p14:tracePt t="90182" x="5468938" y="5230813"/>
          <p14:tracePt t="90190" x="5564188" y="5238750"/>
          <p14:tracePt t="90198" x="5659438" y="5238750"/>
          <p14:tracePt t="90206" x="5740400" y="5238750"/>
          <p14:tracePt t="90214" x="5803900" y="5238750"/>
          <p14:tracePt t="90222" x="5859463" y="5238750"/>
          <p14:tracePt t="90230" x="5891213" y="5246688"/>
          <p14:tracePt t="90238" x="5915025" y="5246688"/>
          <p14:tracePt t="90246" x="5938838" y="5246688"/>
          <p14:tracePt t="90254" x="5954713" y="5246688"/>
          <p14:tracePt t="90334" x="5962650" y="5246688"/>
          <p14:tracePt t="90358" x="5970588" y="5246688"/>
          <p14:tracePt t="90366" x="5978525" y="5246688"/>
          <p14:tracePt t="90374" x="5986463" y="5246688"/>
          <p14:tracePt t="90382" x="5994400" y="5246688"/>
          <p14:tracePt t="90390" x="6002338" y="5246688"/>
          <p14:tracePt t="90398" x="6010275" y="5246688"/>
          <p14:tracePt t="90406" x="6026150" y="5246688"/>
          <p14:tracePt t="90467" x="6281738" y="5270500"/>
          <p14:tracePt t="90471" x="6329363" y="5270500"/>
          <p14:tracePt t="90478" x="6361113" y="5270500"/>
          <p14:tracePt t="90486" x="6402388" y="5270500"/>
          <p14:tracePt t="90494" x="6434138" y="5270500"/>
          <p14:tracePt t="90502" x="6465888" y="5270500"/>
          <p14:tracePt t="90564" x="6529388" y="5270500"/>
          <p14:tracePt t="90718" x="6521450" y="5270500"/>
          <p14:tracePt t="91510" x="6521450" y="5278438"/>
          <p14:tracePt t="91774" x="6513513" y="5278438"/>
          <p14:tracePt t="91782" x="6489700" y="5278438"/>
          <p14:tracePt t="91791" x="6473825" y="5278438"/>
          <p14:tracePt t="91798" x="6465888" y="5278438"/>
          <p14:tracePt t="91806" x="6450013" y="5278438"/>
          <p14:tracePt t="91814" x="6426200" y="5278438"/>
          <p14:tracePt t="91822" x="6402388" y="5270500"/>
          <p14:tracePt t="91830" x="6369050" y="5270500"/>
          <p14:tracePt t="91838" x="6321425" y="5278438"/>
          <p14:tracePt t="91846" x="6257925" y="5286375"/>
          <p14:tracePt t="91854" x="6186488" y="5310188"/>
          <p14:tracePt t="91862" x="6130925" y="5335588"/>
          <p14:tracePt t="91870" x="6051550" y="5367338"/>
          <p14:tracePt t="91878" x="5978525" y="5391150"/>
          <p14:tracePt t="91886" x="5883275" y="5414963"/>
          <p14:tracePt t="91894" x="5795963" y="5454650"/>
          <p14:tracePt t="91902" x="5684838" y="5478463"/>
          <p14:tracePt t="91910" x="5588000" y="5510213"/>
          <p14:tracePt t="91918" x="5492750" y="5549900"/>
          <p14:tracePt t="91926" x="5381625" y="5573713"/>
          <p14:tracePt t="91934" x="5245100" y="5605463"/>
          <p14:tracePt t="91942" x="5110163" y="5613400"/>
          <p14:tracePt t="91950" x="4943475" y="5637213"/>
          <p14:tracePt t="91958" x="4791075" y="5637213"/>
          <p14:tracePt t="91966" x="4656138" y="5637213"/>
          <p14:tracePt t="91974" x="4519613" y="5637213"/>
          <p14:tracePt t="91982" x="4416425" y="5605463"/>
          <p14:tracePt t="91990" x="4297363" y="5589588"/>
          <p14:tracePt t="91998" x="4168775" y="5573713"/>
          <p14:tracePt t="92006" x="4073525" y="5549900"/>
          <p14:tracePt t="92014" x="4002088" y="5534025"/>
          <p14:tracePt t="92022" x="3922713" y="5510213"/>
          <p14:tracePt t="92030" x="3867150" y="5502275"/>
          <p14:tracePt t="92038" x="3802063" y="5494338"/>
          <p14:tracePt t="92046" x="3754438" y="5486400"/>
          <p14:tracePt t="92054" x="3714750" y="5478463"/>
          <p14:tracePt t="92062" x="3683000" y="5478463"/>
          <p14:tracePt t="92070" x="3659188" y="5478463"/>
          <p14:tracePt t="92078" x="3635375" y="5478463"/>
          <p14:tracePt t="92086" x="3627438" y="5478463"/>
          <p14:tracePt t="92094" x="3619500" y="5478463"/>
          <p14:tracePt t="92110" x="3611563" y="5478463"/>
          <p14:tracePt t="92118" x="3603625" y="5478463"/>
          <p14:tracePt t="92126" x="3595688" y="5478463"/>
          <p14:tracePt t="92142" x="3587750" y="5478463"/>
          <p14:tracePt t="92150" x="3571875" y="5478463"/>
          <p14:tracePt t="92158" x="3556000" y="5478463"/>
          <p14:tracePt t="92166" x="3540125" y="5478463"/>
          <p14:tracePt t="92174" x="3532188" y="5478463"/>
          <p14:tracePt t="92183" x="3516313" y="5478463"/>
          <p14:tracePt t="92190" x="3492500" y="5478463"/>
          <p14:tracePt t="92198" x="3467100" y="5478463"/>
          <p14:tracePt t="92206" x="3427413" y="5470525"/>
          <p14:tracePt t="92214" x="3403600" y="5470525"/>
          <p14:tracePt t="92222" x="3355975" y="5470525"/>
          <p14:tracePt t="92230" x="3324225" y="5470525"/>
          <p14:tracePt t="92238" x="3276600" y="5470525"/>
          <p14:tracePt t="92246" x="3228975" y="5462588"/>
          <p14:tracePt t="92254" x="3181350" y="5454650"/>
          <p14:tracePt t="92262" x="3117850" y="5446713"/>
          <p14:tracePt t="92270" x="3060700" y="5430838"/>
          <p14:tracePt t="92278" x="3005138" y="5422900"/>
          <p14:tracePt t="92286" x="2941638" y="5414963"/>
          <p14:tracePt t="92294" x="2878138" y="5407025"/>
          <p14:tracePt t="92302" x="2814638" y="5399088"/>
          <p14:tracePt t="92310" x="2759075" y="5383213"/>
          <p14:tracePt t="92318" x="2701925" y="5375275"/>
          <p14:tracePt t="92326" x="2646363" y="5367338"/>
          <p14:tracePt t="92334" x="2590800" y="5351463"/>
          <p14:tracePt t="92342" x="2535238" y="5335588"/>
          <p14:tracePt t="92350" x="2503488" y="5327650"/>
          <p14:tracePt t="92358" x="2463800" y="5319713"/>
          <p14:tracePt t="92366" x="2439988" y="5310188"/>
          <p14:tracePt t="92374" x="2416175" y="5294313"/>
          <p14:tracePt t="92382" x="2408238" y="5294313"/>
          <p14:tracePt t="92390" x="2392363" y="5286375"/>
          <p14:tracePt t="92414" x="2392363" y="5278438"/>
          <p14:tracePt t="92462" x="2392363" y="5270500"/>
          <p14:tracePt t="92486" x="2400300" y="5254625"/>
          <p14:tracePt t="92526" x="2408238" y="5254625"/>
          <p14:tracePt t="92534" x="2408238" y="5246688"/>
          <p14:tracePt t="92550" x="2416175" y="5246688"/>
          <p14:tracePt t="92565" x="2424113" y="5246688"/>
          <p14:tracePt t="92574" x="2432050" y="5246688"/>
          <p14:tracePt t="92582" x="2432050" y="5238750"/>
          <p14:tracePt t="92590" x="2439988" y="5238750"/>
          <p14:tracePt t="92598" x="2447925" y="5238750"/>
          <p14:tracePt t="92606" x="2463800" y="5230813"/>
          <p14:tracePt t="92614" x="2479675" y="5230813"/>
          <p14:tracePt t="92622" x="2503488" y="5222875"/>
          <p14:tracePt t="92630" x="2543175" y="5214938"/>
          <p14:tracePt t="92638" x="2566988" y="5207000"/>
          <p14:tracePt t="92646" x="2606675" y="5199063"/>
          <p14:tracePt t="92654" x="2638425" y="5199063"/>
          <p14:tracePt t="92662" x="2686050" y="5199063"/>
          <p14:tracePt t="92670" x="2725738" y="5199063"/>
          <p14:tracePt t="92678" x="2782888" y="5199063"/>
          <p14:tracePt t="92686" x="2814638" y="5199063"/>
          <p14:tracePt t="92694" x="2870200" y="5199063"/>
          <p14:tracePt t="92702" x="2909888" y="5199063"/>
          <p14:tracePt t="92710" x="2957513" y="5199063"/>
          <p14:tracePt t="92718" x="2997200" y="5199063"/>
          <p14:tracePt t="92726" x="3044825" y="5207000"/>
          <p14:tracePt t="92734" x="3076575" y="5222875"/>
          <p14:tracePt t="92742" x="3125788" y="5230813"/>
          <p14:tracePt t="92749" x="3157538" y="5238750"/>
          <p14:tracePt t="92758" x="3197225" y="5254625"/>
          <p14:tracePt t="92766" x="3221038" y="5254625"/>
          <p14:tracePt t="92774" x="3236913" y="5270500"/>
          <p14:tracePt t="92782" x="3252788" y="5278438"/>
          <p14:tracePt t="92790" x="3268663" y="5278438"/>
          <p14:tracePt t="92798" x="3268663" y="5286375"/>
          <p14:tracePt t="92846" x="3268663" y="5294313"/>
          <p14:tracePt t="92862" x="3260725" y="5302250"/>
          <p14:tracePt t="92870" x="3252788" y="5302250"/>
          <p14:tracePt t="92883" x="3236913" y="5302250"/>
          <p14:tracePt t="92886" x="3228975" y="5310188"/>
          <p14:tracePt t="92894" x="3221038" y="5319713"/>
          <p14:tracePt t="92902" x="3213100" y="5319713"/>
          <p14:tracePt t="92910" x="3197225" y="5319713"/>
          <p14:tracePt t="92918" x="3189288" y="5327650"/>
          <p14:tracePt t="92926" x="3173413" y="5327650"/>
          <p14:tracePt t="92934" x="3165475" y="5335588"/>
          <p14:tracePt t="92942" x="3149600" y="5335588"/>
          <p14:tracePt t="92950" x="3133725" y="5335588"/>
          <p14:tracePt t="92958" x="3117850" y="5335588"/>
          <p14:tracePt t="92966" x="3092450" y="5335588"/>
          <p14:tracePt t="92974" x="3068638" y="5335588"/>
          <p14:tracePt t="92983" x="3044825" y="5335588"/>
          <p14:tracePt t="92990" x="3021013" y="5335588"/>
          <p14:tracePt t="92998" x="2997200" y="5335588"/>
          <p14:tracePt t="93006" x="2965450" y="5335588"/>
          <p14:tracePt t="93014" x="2925763" y="5335588"/>
          <p14:tracePt t="93022" x="2886075" y="5335588"/>
          <p14:tracePt t="93030" x="2838450" y="5327650"/>
          <p14:tracePt t="93038" x="2798763" y="5319713"/>
          <p14:tracePt t="93046" x="2751138" y="5310188"/>
          <p14:tracePt t="93054" x="2701925" y="5302250"/>
          <p14:tracePt t="93062" x="2662238" y="5286375"/>
          <p14:tracePt t="93070" x="2614613" y="5278438"/>
          <p14:tracePt t="93078" x="2566988" y="5262563"/>
          <p14:tracePt t="93086" x="2527300" y="5254625"/>
          <p14:tracePt t="93094" x="2487613" y="5246688"/>
          <p14:tracePt t="93102" x="2455863" y="5238750"/>
          <p14:tracePt t="93110" x="2432050" y="5230813"/>
          <p14:tracePt t="93118" x="2408238" y="5230813"/>
          <p14:tracePt t="93126" x="2384425" y="5214938"/>
          <p14:tracePt t="93134" x="2359025" y="5207000"/>
          <p14:tracePt t="93142" x="2343150" y="5207000"/>
          <p14:tracePt t="93150" x="2335213" y="5191125"/>
          <p14:tracePt t="93158" x="2319338" y="5191125"/>
          <p14:tracePt t="93166" x="2303463" y="5191125"/>
          <p14:tracePt t="93174" x="2295525" y="5183188"/>
          <p14:tracePt t="93183" x="2287588" y="5175250"/>
          <p14:tracePt t="93190" x="2287588" y="5167313"/>
          <p14:tracePt t="93198" x="2287588" y="5159375"/>
          <p14:tracePt t="93206" x="2279650" y="5151438"/>
          <p14:tracePt t="93214" x="2271713" y="5143500"/>
          <p14:tracePt t="93222" x="2271713" y="5135563"/>
          <p14:tracePt t="93230" x="2271713" y="5119688"/>
          <p14:tracePt t="93238" x="2271713" y="5103813"/>
          <p14:tracePt t="93246" x="2271713" y="5095875"/>
          <p14:tracePt t="93254" x="2271713" y="5087938"/>
          <p14:tracePt t="93262" x="2271713" y="5064125"/>
          <p14:tracePt t="93270" x="2279650" y="5056188"/>
          <p14:tracePt t="93278" x="2287588" y="5048250"/>
          <p14:tracePt t="93286" x="2295525" y="5032375"/>
          <p14:tracePt t="93294" x="2311400" y="5024438"/>
          <p14:tracePt t="93302" x="2319338" y="5016500"/>
          <p14:tracePt t="93310" x="2343150" y="5008563"/>
          <p14:tracePt t="93318" x="2351088" y="5000625"/>
          <p14:tracePt t="93326" x="2366963" y="4992688"/>
          <p14:tracePt t="93334" x="2384425" y="4984750"/>
          <p14:tracePt t="93342" x="2392363" y="4984750"/>
          <p14:tracePt t="93350" x="2408238" y="4984750"/>
          <p14:tracePt t="93358" x="2424113" y="4984750"/>
          <p14:tracePt t="93366" x="2432050" y="4984750"/>
          <p14:tracePt t="93374" x="2463800" y="4976813"/>
          <p14:tracePt t="93383" x="2471738" y="4976813"/>
          <p14:tracePt t="93390" x="2487613" y="4976813"/>
          <p14:tracePt t="93398" x="2503488" y="4976813"/>
          <p14:tracePt t="93406" x="2519363" y="4976813"/>
          <p14:tracePt t="93414" x="2543175" y="4976813"/>
          <p14:tracePt t="93422" x="2559050" y="4976813"/>
          <p14:tracePt t="93430" x="2590800" y="4992688"/>
          <p14:tracePt t="93438" x="2614613" y="5008563"/>
          <p14:tracePt t="93446" x="2630488" y="5016500"/>
          <p14:tracePt t="93454" x="2654300" y="5040313"/>
          <p14:tracePt t="93462" x="2686050" y="5048250"/>
          <p14:tracePt t="93470" x="2709863" y="5064125"/>
          <p14:tracePt t="93478" x="2725738" y="5080000"/>
          <p14:tracePt t="93486" x="2751138" y="5095875"/>
          <p14:tracePt t="93494" x="2767013" y="5103813"/>
          <p14:tracePt t="93502" x="2774950" y="5119688"/>
          <p14:tracePt t="93510" x="2782888" y="5119688"/>
          <p14:tracePt t="93518" x="2790825" y="5135563"/>
          <p14:tracePt t="93526" x="2790825" y="5143500"/>
          <p14:tracePt t="93534" x="2798763" y="5151438"/>
          <p14:tracePt t="93543" x="2798763" y="5159375"/>
          <p14:tracePt t="93550" x="2798763" y="5167313"/>
          <p14:tracePt t="93558" x="2798763" y="5175250"/>
          <p14:tracePt t="93566" x="2798763" y="5183188"/>
          <p14:tracePt t="93583" x="2798763" y="5191125"/>
          <p14:tracePt t="93590" x="2798763" y="5199063"/>
          <p14:tracePt t="93598" x="2798763" y="5207000"/>
          <p14:tracePt t="93614" x="2790825" y="5214938"/>
          <p14:tracePt t="93630" x="2782888" y="5222875"/>
          <p14:tracePt t="93638" x="2767013" y="5230813"/>
          <p14:tracePt t="93654" x="2759075" y="5230813"/>
          <p14:tracePt t="93662" x="2751138" y="5238750"/>
          <p14:tracePt t="93670" x="2741613" y="5238750"/>
          <p14:tracePt t="93686" x="2733675" y="5238750"/>
          <p14:tracePt t="93846" x="2741613" y="5238750"/>
          <p14:tracePt t="93854" x="2751138" y="5238750"/>
          <p14:tracePt t="93862" x="2774950" y="5238750"/>
          <p14:tracePt t="93870" x="2790825" y="5238750"/>
          <p14:tracePt t="93878" x="2814638" y="5238750"/>
          <p14:tracePt t="93886" x="2838450" y="5246688"/>
          <p14:tracePt t="93894" x="2878138" y="5254625"/>
          <p14:tracePt t="93902" x="2917825" y="5262563"/>
          <p14:tracePt t="93910" x="2957513" y="5278438"/>
          <p14:tracePt t="93918" x="3013075" y="5294313"/>
          <p14:tracePt t="93926" x="3068638" y="5302250"/>
          <p14:tracePt t="93934" x="3133725" y="5327650"/>
          <p14:tracePt t="93942" x="3197225" y="5343525"/>
          <p14:tracePt t="93950" x="3276600" y="5359400"/>
          <p14:tracePt t="93958" x="3371850" y="5375275"/>
          <p14:tracePt t="93966" x="3459163" y="5391150"/>
          <p14:tracePt t="93974" x="3563938" y="5414963"/>
          <p14:tracePt t="93983" x="3675063" y="5430838"/>
          <p14:tracePt t="93990" x="3825875" y="5446713"/>
          <p14:tracePt t="93998" x="3946525" y="5470525"/>
          <p14:tracePt t="94006" x="4113213" y="5494338"/>
          <p14:tracePt t="94014" x="4265613" y="5502275"/>
          <p14:tracePt t="94022" x="4424363" y="5510213"/>
          <p14:tracePt t="94030" x="4576763" y="5510213"/>
          <p14:tracePt t="94038" x="4735513" y="5518150"/>
          <p14:tracePt t="94046" x="4894263" y="5518150"/>
          <p14:tracePt t="94054" x="5022850" y="5518150"/>
          <p14:tracePt t="94062" x="5141913" y="5518150"/>
          <p14:tracePt t="94070" x="5245100" y="5518150"/>
          <p14:tracePt t="94078" x="5341938" y="5518150"/>
          <p14:tracePt t="94086" x="5429250" y="5510213"/>
          <p14:tracePt t="94102" x="5492750" y="5502275"/>
          <p14:tracePt t="94110" x="5548313" y="5494338"/>
          <p14:tracePt t="94118" x="5595938" y="5486400"/>
          <p14:tracePt t="94126" x="5643563" y="5486400"/>
          <p14:tracePt t="94134" x="5676900" y="5478463"/>
          <p14:tracePt t="94150" x="5732463" y="5462588"/>
          <p14:tracePt t="94158" x="5756275" y="5454650"/>
          <p14:tracePt t="94166" x="5764213" y="5454650"/>
          <p14:tracePt t="94174" x="5772150" y="5454650"/>
          <p14:tracePt t="94182" x="5788025" y="5454650"/>
          <p14:tracePt t="94190" x="5788025" y="5446713"/>
          <p14:tracePt t="94199" x="5788025" y="5438775"/>
          <p14:tracePt t="94206" x="5795963" y="5438775"/>
          <p14:tracePt t="94215" x="5795963" y="5430838"/>
          <p14:tracePt t="94222" x="5811838" y="5430838"/>
          <p14:tracePt t="94230" x="5811838" y="5422900"/>
          <p14:tracePt t="94238" x="5811838" y="5414963"/>
          <p14:tracePt t="94246" x="5827713" y="5399088"/>
          <p14:tracePt t="94262" x="5843588" y="5383213"/>
          <p14:tracePt t="94270" x="5859463" y="5383213"/>
          <p14:tracePt t="94278" x="5883275" y="5367338"/>
          <p14:tracePt t="94286" x="5899150" y="5359400"/>
          <p14:tracePt t="94294" x="5922963" y="5351463"/>
          <p14:tracePt t="94302" x="5938838" y="5343525"/>
          <p14:tracePt t="94310" x="5962650" y="5335588"/>
          <p14:tracePt t="94318" x="5986463" y="5327650"/>
          <p14:tracePt t="94326" x="6010275" y="5310188"/>
          <p14:tracePt t="94334" x="6026150" y="5310188"/>
          <p14:tracePt t="94342" x="6034088" y="5302250"/>
          <p14:tracePt t="94350" x="6051550" y="5294313"/>
          <p14:tracePt t="94358" x="6059488" y="5286375"/>
          <p14:tracePt t="94366" x="6067425" y="5278438"/>
          <p14:tracePt t="94374" x="6083300" y="5270500"/>
          <p14:tracePt t="94390" x="6099175" y="5262563"/>
          <p14:tracePt t="94406" x="6107113" y="5262563"/>
          <p14:tracePt t="94414" x="6107113" y="5254625"/>
          <p14:tracePt t="94422" x="6115050" y="5254625"/>
          <p14:tracePt t="94446" x="6122988" y="5254625"/>
          <p14:tracePt t="94558" x="6115050" y="5254625"/>
          <p14:tracePt t="94574" x="6107113" y="5254625"/>
          <p14:tracePt t="94582" x="6091238" y="5254625"/>
          <p14:tracePt t="94590" x="6083300" y="5254625"/>
          <p14:tracePt t="94598" x="6075363" y="5254625"/>
          <p14:tracePt t="94606" x="6067425" y="5254625"/>
          <p14:tracePt t="94614" x="6059488" y="5262563"/>
          <p14:tracePt t="94622" x="6051550" y="5262563"/>
          <p14:tracePt t="94630" x="6043613" y="5262563"/>
          <p14:tracePt t="94638" x="6026150" y="5262563"/>
          <p14:tracePt t="94654" x="6018213" y="5262563"/>
          <p14:tracePt t="94670" x="6010275" y="5262563"/>
          <p14:tracePt t="94678" x="6002338" y="5262563"/>
          <p14:tracePt t="94686" x="5994400" y="5262563"/>
          <p14:tracePt t="94702" x="5978525" y="5262563"/>
          <p14:tracePt t="94710" x="5970588" y="5262563"/>
          <p14:tracePt t="94718" x="5962650" y="5254625"/>
          <p14:tracePt t="94726" x="5954713" y="5246688"/>
          <p14:tracePt t="94734" x="5946775" y="5238750"/>
          <p14:tracePt t="94742" x="5938838" y="5230813"/>
          <p14:tracePt t="94750" x="5930900" y="5222875"/>
          <p14:tracePt t="94758" x="5922963" y="5222875"/>
          <p14:tracePt t="94765" x="5915025" y="5207000"/>
          <p14:tracePt t="94774" x="5907088" y="5199063"/>
          <p14:tracePt t="94783" x="5907088" y="5191125"/>
          <p14:tracePt t="94790" x="5907088" y="5183188"/>
          <p14:tracePt t="94798" x="5907088" y="5175250"/>
          <p14:tracePt t="94806" x="5907088" y="5167313"/>
          <p14:tracePt t="94814" x="5907088" y="5143500"/>
          <p14:tracePt t="94822" x="5899150" y="5135563"/>
          <p14:tracePt t="94830" x="5899150" y="5127625"/>
          <p14:tracePt t="94838" x="5899150" y="5119688"/>
          <p14:tracePt t="94846" x="5899150" y="5111750"/>
          <p14:tracePt t="94854" x="5899150" y="5103813"/>
          <p14:tracePt t="94862" x="5899150" y="5095875"/>
          <p14:tracePt t="94870" x="5899150" y="5087938"/>
          <p14:tracePt t="94878" x="5899150" y="5080000"/>
          <p14:tracePt t="94894" x="5907088" y="5072063"/>
          <p14:tracePt t="94918" x="5915025" y="5064125"/>
          <p14:tracePt t="94934" x="5922963" y="5056188"/>
          <p14:tracePt t="95020" x="5970588" y="5032375"/>
          <p14:tracePt t="95022" x="5978525" y="5024438"/>
          <p14:tracePt t="95038" x="5986463" y="5024438"/>
          <p14:tracePt t="95097" x="6034088" y="5016500"/>
          <p14:tracePt t="95102" x="6051550" y="5016500"/>
          <p14:tracePt t="95110" x="6059488" y="5016500"/>
          <p14:tracePt t="95118" x="6075363" y="5016500"/>
          <p14:tracePt t="95126" x="6083300" y="5016500"/>
          <p14:tracePt t="95134" x="6091238" y="5016500"/>
          <p14:tracePt t="95150" x="6099175" y="5016500"/>
          <p14:tracePt t="95158" x="6107113" y="5016500"/>
          <p14:tracePt t="95214" x="6115050" y="5016500"/>
          <p14:tracePt t="95230" x="6115050" y="5024438"/>
          <p14:tracePt t="95238" x="6122988" y="5032375"/>
          <p14:tracePt t="95246" x="6130925" y="5048250"/>
          <p14:tracePt t="95254" x="6138863" y="5064125"/>
          <p14:tracePt t="95262" x="6138863" y="5087938"/>
          <p14:tracePt t="95270" x="6146800" y="5095875"/>
          <p14:tracePt t="95278" x="6146800" y="5111750"/>
          <p14:tracePt t="95286" x="6154738" y="5127625"/>
          <p14:tracePt t="95294" x="6154738" y="5143500"/>
          <p14:tracePt t="95302" x="6154738" y="5159375"/>
          <p14:tracePt t="95310" x="6154738" y="5167313"/>
          <p14:tracePt t="95318" x="6154738" y="5175250"/>
          <p14:tracePt t="95326" x="6154738" y="5183188"/>
          <p14:tracePt t="95342" x="6154738" y="5199063"/>
          <p14:tracePt t="95366" x="6154738" y="5207000"/>
          <p14:tracePt t="97118" x="6146800" y="5207000"/>
          <p14:tracePt t="97134" x="6138863" y="5207000"/>
          <p14:tracePt t="99526" x="6130925" y="5207000"/>
          <p14:tracePt t="100630" x="6130925" y="5199063"/>
          <p14:tracePt t="100662" x="6130925" y="5191125"/>
          <p14:tracePt t="100678" x="6130925" y="5183188"/>
          <p14:tracePt t="101174" x="6138863" y="5183188"/>
          <p14:tracePt t="101190" x="6138863" y="5175250"/>
          <p14:tracePt t="101198" x="6146800" y="5175250"/>
          <p14:tracePt t="101206" x="6154738" y="5175250"/>
          <p14:tracePt t="101214" x="6154738" y="5167313"/>
          <p14:tracePt t="101222" x="6154738" y="5159375"/>
          <p14:tracePt t="101230" x="6154738" y="5151438"/>
          <p14:tracePt t="101238" x="6162675" y="5143500"/>
          <p14:tracePt t="101254" x="6170613" y="5135563"/>
          <p14:tracePt t="101262" x="6170613" y="5127625"/>
          <p14:tracePt t="101270" x="6170613" y="5119688"/>
          <p14:tracePt t="101286" x="6170613" y="5111750"/>
          <p14:tracePt t="101294" x="6178550" y="5103813"/>
          <p14:tracePt t="101318" x="6186488" y="5103813"/>
          <p14:tracePt t="101334" x="6186488" y="5095875"/>
          <p14:tracePt t="101358" x="6194425" y="5095875"/>
          <p14:tracePt t="101374" x="6202363" y="5087938"/>
          <p14:tracePt t="101382" x="6202363" y="5072063"/>
          <p14:tracePt t="101390" x="6210300" y="5056188"/>
          <p14:tracePt t="101398" x="6210300" y="5032375"/>
          <p14:tracePt t="101406" x="6210300" y="5000625"/>
          <p14:tracePt t="101414" x="6210300" y="4967288"/>
          <p14:tracePt t="101422" x="6210300" y="4919663"/>
          <p14:tracePt t="101430" x="6210300" y="4887913"/>
          <p14:tracePt t="101438" x="6202363" y="4848225"/>
          <p14:tracePt t="101446" x="6186488" y="4824413"/>
          <p14:tracePt t="101454" x="6178550" y="4816475"/>
          <p14:tracePt t="101462" x="6178550" y="4792663"/>
          <p14:tracePt t="101470" x="6162675" y="4776788"/>
          <p14:tracePt t="101478" x="6154738" y="4768850"/>
          <p14:tracePt t="101486" x="6146800" y="4752975"/>
          <p14:tracePt t="101678" x="6130925" y="4752975"/>
          <p14:tracePt t="101686" x="6122988" y="4768850"/>
          <p14:tracePt t="101694" x="6115050" y="4784725"/>
          <p14:tracePt t="101702" x="6115050" y="4800600"/>
          <p14:tracePt t="101710" x="6107113" y="4808538"/>
          <p14:tracePt t="101718" x="6099175" y="4840288"/>
          <p14:tracePt t="101726" x="6099175" y="4864100"/>
          <p14:tracePt t="101734" x="6099175" y="4872038"/>
          <p14:tracePt t="101758" x="6107113" y="4879975"/>
          <p14:tracePt t="101774" x="6122988" y="4879975"/>
          <p14:tracePt t="101782" x="6130925" y="4879975"/>
          <p14:tracePt t="101790" x="6146800" y="4872038"/>
          <p14:tracePt t="101798" x="6162675" y="4872038"/>
          <p14:tracePt t="101806" x="6178550" y="4872038"/>
          <p14:tracePt t="101814" x="6194425" y="4872038"/>
          <p14:tracePt t="101822" x="6218238" y="4872038"/>
          <p14:tracePt t="101830" x="6242050" y="4864100"/>
          <p14:tracePt t="101838" x="6273800" y="4856163"/>
          <p14:tracePt t="101846" x="6313488" y="4848225"/>
          <p14:tracePt t="101854" x="6361113" y="4840288"/>
          <p14:tracePt t="101862" x="6410325" y="4824413"/>
          <p14:tracePt t="101870" x="6465888" y="4808538"/>
          <p14:tracePt t="101878" x="6513513" y="4784725"/>
          <p14:tracePt t="101886" x="6584950" y="4760913"/>
          <p14:tracePt t="101894" x="6648450" y="4745038"/>
          <p14:tracePt t="101902" x="6711950" y="4713288"/>
          <p14:tracePt t="101910" x="6784975" y="4697413"/>
          <p14:tracePt t="101918" x="6856413" y="4673600"/>
          <p14:tracePt t="101926" x="6927850" y="4657725"/>
          <p14:tracePt t="101934" x="6991350" y="4616450"/>
          <p14:tracePt t="101942" x="7054850" y="4592638"/>
          <p14:tracePt t="101950" x="7135813" y="4576763"/>
          <p14:tracePt t="101958" x="7199313" y="4552950"/>
          <p14:tracePt t="101967" x="7278688" y="4529138"/>
          <p14:tracePt t="101974" x="7350125" y="4505325"/>
          <p14:tracePt t="101982" x="7413625" y="4481513"/>
          <p14:tracePt t="101990" x="7469188" y="4457700"/>
          <p14:tracePt t="101998" x="7526338" y="4433888"/>
          <p14:tracePt t="102006" x="7581900" y="4418013"/>
          <p14:tracePt t="102014" x="7629525" y="4386263"/>
          <p14:tracePt t="102023" x="7685088" y="4362450"/>
          <p14:tracePt t="102030" x="7740650" y="4338638"/>
          <p14:tracePt t="102038" x="7804150" y="4314825"/>
          <p14:tracePt t="102046" x="7843838" y="4291013"/>
          <p14:tracePt t="102054" x="7893050" y="4273550"/>
          <p14:tracePt t="102062" x="7940675" y="4249738"/>
          <p14:tracePt t="102070" x="8012113" y="4225925"/>
          <p14:tracePt t="102078" x="8051800" y="4202113"/>
          <p14:tracePt t="102086" x="8123238" y="4178300"/>
          <p14:tracePt t="102094" x="8178800" y="4162425"/>
          <p14:tracePt t="102102" x="8243888" y="4146550"/>
          <p14:tracePt t="102110" x="8291513" y="4122738"/>
          <p14:tracePt t="102118" x="8347075" y="4098925"/>
          <p14:tracePt t="102126" x="8402638" y="4083050"/>
          <p14:tracePt t="102134" x="8450263" y="4067175"/>
          <p14:tracePt t="102142" x="8505825" y="4043363"/>
          <p14:tracePt t="102150" x="8561388" y="4019550"/>
          <p14:tracePt t="102158" x="8618538" y="4003675"/>
          <p14:tracePt t="102166" x="8674100" y="3987800"/>
          <p14:tracePt t="102174" x="8729663" y="3971925"/>
          <p14:tracePt t="102182" x="8785225" y="3956050"/>
          <p14:tracePt t="102190" x="8840788" y="3938588"/>
          <p14:tracePt t="102198" x="8896350" y="3930650"/>
          <p14:tracePt t="102206" x="8951913" y="3914775"/>
          <p14:tracePt t="102214" x="9009063" y="3906838"/>
          <p14:tracePt t="102222" x="9064625" y="3906838"/>
          <p14:tracePt t="102230" x="9120188" y="3890963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6E3E7-3473-4678-B84E-254E5B6966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8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⑦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변환의 원칙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(Nature of Change)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합성의 변환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개 이상의 입력 자료흐름에 대해 자료합성의 변환이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1CCCF53E-A00D-411C-A633-478D6F99EF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597352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0DDF885-1822-4ADE-81A0-F72E097D9AE1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6085" name="그림 1">
            <a:extLst>
              <a:ext uri="{FF2B5EF4-FFF2-40B4-BE49-F238E27FC236}">
                <a16:creationId xmlns:a16="http://schemas.microsoft.com/office/drawing/2014/main" id="{E71EAE1C-BC96-41C5-88FF-B44B46347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44329"/>
            <a:ext cx="6206407" cy="27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9F3BCCD-9676-40AB-9260-B7B92F5960B9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원칙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45"/>
    </mc:Choice>
    <mc:Fallback xmlns="">
      <p:transition spd="slow" advTm="32445"/>
    </mc:Fallback>
  </mc:AlternateContent>
  <p:extLst>
    <p:ext uri="{3A86A75C-4F4B-4683-9AE1-C65F6400EC91}">
      <p14:laserTraceLst xmlns:p14="http://schemas.microsoft.com/office/powerpoint/2010/main">
        <p14:tracePtLst>
          <p14:tracePt t="1549" x="8977313" y="3325813"/>
          <p14:tracePt t="1557" x="8816975" y="3317875"/>
          <p14:tracePt t="1565" x="8658225" y="3294063"/>
          <p14:tracePt t="1573" x="8474075" y="3270250"/>
          <p14:tracePt t="1581" x="8267700" y="3244850"/>
          <p14:tracePt t="1589" x="8059738" y="3213100"/>
          <p14:tracePt t="1597" x="7812088" y="3181350"/>
          <p14:tracePt t="1605" x="7629525" y="3173413"/>
          <p14:tracePt t="1613" x="7405688" y="3157538"/>
          <p14:tracePt t="1622" x="7183438" y="3133725"/>
          <p14:tracePt t="1629" x="6983413" y="3125788"/>
          <p14:tracePt t="1637" x="6735763" y="3109913"/>
          <p14:tracePt t="1646" x="6473825" y="3086100"/>
          <p14:tracePt t="1653" x="6226175" y="3054350"/>
          <p14:tracePt t="1662" x="5930900" y="3030538"/>
          <p14:tracePt t="1669" x="5643563" y="3006725"/>
          <p14:tracePt t="1677" x="5373688" y="2959100"/>
          <p14:tracePt t="1685" x="5038725" y="2901950"/>
          <p14:tracePt t="1693" x="4711700" y="2830513"/>
          <p14:tracePt t="1701" x="4392613" y="2759075"/>
          <p14:tracePt t="1709" x="4073525" y="2671763"/>
          <p14:tracePt t="1717" x="3762375" y="2566988"/>
          <p14:tracePt t="1725" x="3484563" y="2479675"/>
          <p14:tracePt t="1733" x="3197225" y="2384425"/>
          <p14:tracePt t="1741" x="2981325" y="2320925"/>
          <p14:tracePt t="1749" x="2701925" y="2233613"/>
          <p14:tracePt t="1757" x="2487613" y="2184400"/>
          <p14:tracePt t="1765" x="2247900" y="2120900"/>
          <p14:tracePt t="1773" x="2057400" y="2081213"/>
          <p14:tracePt t="1781" x="1873250" y="2057400"/>
          <p14:tracePt t="1789" x="1825625" y="2057400"/>
          <p14:tracePt t="1797" x="1817688" y="2057400"/>
          <p14:tracePt t="2005" x="1793875" y="2057400"/>
          <p14:tracePt t="2013" x="1785938" y="2057400"/>
          <p14:tracePt t="2029" x="1785938" y="2065338"/>
          <p14:tracePt t="2037" x="1785938" y="2081213"/>
          <p14:tracePt t="2045" x="1785938" y="2089150"/>
          <p14:tracePt t="2053" x="1785938" y="2097088"/>
          <p14:tracePt t="2069" x="1785938" y="2105025"/>
          <p14:tracePt t="2085" x="1785938" y="2120900"/>
          <p14:tracePt t="2093" x="1785938" y="2136775"/>
          <p14:tracePt t="2101" x="1785938" y="2144713"/>
          <p14:tracePt t="2109" x="1785938" y="2152650"/>
          <p14:tracePt t="2117" x="1785938" y="2160588"/>
          <p14:tracePt t="2125" x="1778000" y="2160588"/>
          <p14:tracePt t="2141" x="1770063" y="2160588"/>
          <p14:tracePt t="2157" x="1754188" y="2160588"/>
          <p14:tracePt t="2173" x="1754188" y="2168525"/>
          <p14:tracePt t="2365" x="1762125" y="2168525"/>
          <p14:tracePt t="2381" x="1770063" y="2168525"/>
          <p14:tracePt t="2397" x="1778000" y="2168525"/>
          <p14:tracePt t="2421" x="1793875" y="2160588"/>
          <p14:tracePt t="2453" x="1801813" y="2160588"/>
          <p14:tracePt t="2485" x="1809750" y="2160588"/>
          <p14:tracePt t="2509" x="1817688" y="2160588"/>
          <p14:tracePt t="2525" x="1825625" y="2160588"/>
          <p14:tracePt t="2533" x="1833563" y="2160588"/>
          <p14:tracePt t="2541" x="1841500" y="2160588"/>
          <p14:tracePt t="2549" x="1849438" y="2160588"/>
          <p14:tracePt t="2565" x="1857375" y="2160588"/>
          <p14:tracePt t="2573" x="1865313" y="2160588"/>
          <p14:tracePt t="2581" x="1873250" y="2160588"/>
          <p14:tracePt t="2589" x="1881188" y="2160588"/>
          <p14:tracePt t="2605" x="1889125" y="2160588"/>
          <p14:tracePt t="2621" x="1897063" y="2160588"/>
          <p14:tracePt t="2629" x="1905000" y="2160588"/>
          <p14:tracePt t="2661" x="1912938" y="2160588"/>
          <p14:tracePt t="2701" x="1912938" y="2152650"/>
          <p14:tracePt t="2862" x="1920875" y="2152650"/>
          <p14:tracePt t="2885" x="1928813" y="2152650"/>
          <p14:tracePt t="2893" x="1936750" y="2152650"/>
          <p14:tracePt t="2917" x="1944688" y="2152650"/>
          <p14:tracePt t="2941" x="1952625" y="2152650"/>
          <p14:tracePt t="2957" x="1960563" y="2152650"/>
          <p14:tracePt t="2965" x="1968500" y="2152650"/>
          <p14:tracePt t="2973" x="1976438" y="2152650"/>
          <p14:tracePt t="2989" x="1984375" y="2152650"/>
          <p14:tracePt t="3005" x="1992313" y="2152650"/>
          <p14:tracePt t="3021" x="2000250" y="2152650"/>
          <p14:tracePt t="3221" x="2008188" y="2152650"/>
          <p14:tracePt t="3517" x="2017713" y="2152650"/>
          <p14:tracePt t="4381" x="2025650" y="2160588"/>
          <p14:tracePt t="4389" x="2033588" y="2176463"/>
          <p14:tracePt t="4397" x="2041525" y="2192338"/>
          <p14:tracePt t="4405" x="2049463" y="2224088"/>
          <p14:tracePt t="4413" x="2065338" y="2249488"/>
          <p14:tracePt t="4422" x="2081213" y="2281238"/>
          <p14:tracePt t="4429" x="2089150" y="2320925"/>
          <p14:tracePt t="4437" x="2105025" y="2376488"/>
          <p14:tracePt t="4445" x="2144713" y="2447925"/>
          <p14:tracePt t="4453" x="2168525" y="2519363"/>
          <p14:tracePt t="4461" x="2192338" y="2600325"/>
          <p14:tracePt t="4469" x="2239963" y="2679700"/>
          <p14:tracePt t="4477" x="2263775" y="2735263"/>
          <p14:tracePt t="4486" x="2295525" y="2798763"/>
          <p14:tracePt t="4493" x="2327275" y="2846388"/>
          <p14:tracePt t="4502" x="2359025" y="2909888"/>
          <p14:tracePt t="4509" x="2384425" y="2943225"/>
          <p14:tracePt t="4517" x="2408238" y="2982913"/>
          <p14:tracePt t="4525" x="2408238" y="3006725"/>
          <p14:tracePt t="4533" x="2424113" y="3022600"/>
          <p14:tracePt t="4541" x="2432050" y="3038475"/>
          <p14:tracePt t="4549" x="2432050" y="3046413"/>
          <p14:tracePt t="4557" x="2432050" y="3054350"/>
          <p14:tracePt t="4565" x="2432050" y="3062288"/>
          <p14:tracePt t="4589" x="2432050" y="3070225"/>
          <p14:tracePt t="4605" x="2424113" y="3070225"/>
          <p14:tracePt t="4613" x="2416175" y="3070225"/>
          <p14:tracePt t="4629" x="2408238" y="3070225"/>
          <p14:tracePt t="4637" x="2400300" y="3070225"/>
          <p14:tracePt t="4645" x="2392363" y="3070225"/>
          <p14:tracePt t="4653" x="2384425" y="3070225"/>
          <p14:tracePt t="4661" x="2374900" y="3070225"/>
          <p14:tracePt t="4669" x="2366963" y="3070225"/>
          <p14:tracePt t="4677" x="2351088" y="3070225"/>
          <p14:tracePt t="4685" x="2335213" y="3070225"/>
          <p14:tracePt t="4693" x="2327275" y="3070225"/>
          <p14:tracePt t="4701" x="2319338" y="3070225"/>
          <p14:tracePt t="4709" x="2303463" y="3062288"/>
          <p14:tracePt t="4717" x="2287588" y="3054350"/>
          <p14:tracePt t="4725" x="2279650" y="3046413"/>
          <p14:tracePt t="4733" x="2263775" y="3030538"/>
          <p14:tracePt t="4741" x="2247900" y="3014663"/>
          <p14:tracePt t="4749" x="2232025" y="3006725"/>
          <p14:tracePt t="4757" x="2200275" y="2982913"/>
          <p14:tracePt t="4765" x="2176463" y="2951163"/>
          <p14:tracePt t="4773" x="2144713" y="2927350"/>
          <p14:tracePt t="4781" x="2112963" y="2886075"/>
          <p14:tracePt t="4789" x="2073275" y="2854325"/>
          <p14:tracePt t="4797" x="2033588" y="2814638"/>
          <p14:tracePt t="4805" x="2008188" y="2790825"/>
          <p14:tracePt t="4813" x="1968500" y="2751138"/>
          <p14:tracePt t="4821" x="1928813" y="2727325"/>
          <p14:tracePt t="4829" x="1912938" y="2695575"/>
          <p14:tracePt t="4837" x="1881188" y="2679700"/>
          <p14:tracePt t="4845" x="1865313" y="2663825"/>
          <p14:tracePt t="4853" x="1857375" y="2655888"/>
          <p14:tracePt t="4861" x="1841500" y="2647950"/>
          <p14:tracePt t="4869" x="1841500" y="2640013"/>
          <p14:tracePt t="4877" x="1841500" y="2632075"/>
          <p14:tracePt t="4925" x="1841500" y="2624138"/>
          <p14:tracePt t="4949" x="1857375" y="2624138"/>
          <p14:tracePt t="4957" x="1865313" y="2616200"/>
          <p14:tracePt t="4965" x="1881188" y="2616200"/>
          <p14:tracePt t="4973" x="1889125" y="2616200"/>
          <p14:tracePt t="4981" x="1920875" y="2608263"/>
          <p14:tracePt t="4989" x="1928813" y="2608263"/>
          <p14:tracePt t="4997" x="1952625" y="2608263"/>
          <p14:tracePt t="5005" x="1968500" y="2608263"/>
          <p14:tracePt t="5013" x="1992313" y="2608263"/>
          <p14:tracePt t="5022" x="2017713" y="2616200"/>
          <p14:tracePt t="5029" x="2041525" y="2624138"/>
          <p14:tracePt t="5038" x="2065338" y="2640013"/>
          <p14:tracePt t="5045" x="2089150" y="2655888"/>
          <p14:tracePt t="5053" x="2105025" y="2671763"/>
          <p14:tracePt t="5072" x="2152650" y="2695575"/>
          <p14:tracePt t="5077" x="2160588" y="2703513"/>
          <p14:tracePt t="5085" x="2176463" y="2727325"/>
          <p14:tracePt t="5093" x="2184400" y="2743200"/>
          <p14:tracePt t="5101" x="2192338" y="2751138"/>
          <p14:tracePt t="5109" x="2192338" y="2767013"/>
          <p14:tracePt t="5117" x="2192338" y="2782888"/>
          <p14:tracePt t="5125" x="2200275" y="2782888"/>
          <p14:tracePt t="5133" x="2208213" y="2798763"/>
          <p14:tracePt t="5141" x="2208213" y="2814638"/>
          <p14:tracePt t="5149" x="2208213" y="2822575"/>
          <p14:tracePt t="5157" x="2216150" y="2830513"/>
          <p14:tracePt t="5165" x="2224088" y="2854325"/>
          <p14:tracePt t="5181" x="2224088" y="2862263"/>
          <p14:tracePt t="5189" x="2224088" y="2886075"/>
          <p14:tracePt t="5204" x="2224088" y="2894013"/>
          <p14:tracePt t="5221" x="2224088" y="2901950"/>
          <p14:tracePt t="5229" x="2224088" y="2909888"/>
          <p14:tracePt t="5245" x="2224088" y="2919413"/>
          <p14:tracePt t="5253" x="2224088" y="2927350"/>
          <p14:tracePt t="5261" x="2224088" y="2935288"/>
          <p14:tracePt t="5277" x="2224088" y="2943225"/>
          <p14:tracePt t="5285" x="2224088" y="2951163"/>
          <p14:tracePt t="5293" x="2224088" y="2959100"/>
          <p14:tracePt t="5301" x="2224088" y="2967038"/>
          <p14:tracePt t="5309" x="2224088" y="2982913"/>
          <p14:tracePt t="5325" x="2224088" y="2990850"/>
          <p14:tracePt t="5333" x="2224088" y="3006725"/>
          <p14:tracePt t="5349" x="2224088" y="3014663"/>
          <p14:tracePt t="5781" x="2232025" y="3014663"/>
          <p14:tracePt t="5829" x="2239963" y="3014663"/>
          <p14:tracePt t="5853" x="2247900" y="3014663"/>
          <p14:tracePt t="5901" x="2255838" y="3014663"/>
          <p14:tracePt t="6405" x="2263775" y="3014663"/>
          <p14:tracePt t="6429" x="2271713" y="3014663"/>
          <p14:tracePt t="6445" x="2279650" y="3014663"/>
          <p14:tracePt t="6477" x="2287588" y="3014663"/>
          <p14:tracePt t="6541" x="2295525" y="3014663"/>
          <p14:tracePt t="6574" x="2295525" y="3022600"/>
          <p14:tracePt t="6581" x="2303463" y="3030538"/>
          <p14:tracePt t="6589" x="2311400" y="3038475"/>
          <p14:tracePt t="6597" x="2311400" y="3046413"/>
          <p14:tracePt t="6605" x="2311400" y="3054350"/>
          <p14:tracePt t="6613" x="2319338" y="3054350"/>
          <p14:tracePt t="6621" x="2319338" y="3062288"/>
          <p14:tracePt t="6629" x="2319338" y="3070225"/>
          <p14:tracePt t="6645" x="2319338" y="3078163"/>
          <p14:tracePt t="6661" x="2319338" y="3086100"/>
          <p14:tracePt t="6677" x="2319338" y="3094038"/>
          <p14:tracePt t="6685" x="2319338" y="3101975"/>
          <p14:tracePt t="6693" x="2319338" y="3109913"/>
          <p14:tracePt t="6717" x="2319338" y="3117850"/>
          <p14:tracePt t="6733" x="2319338" y="3125788"/>
          <p14:tracePt t="6757" x="2319338" y="3133725"/>
          <p14:tracePt t="6781" x="2311400" y="3141663"/>
          <p14:tracePt t="6797" x="2311400" y="3149600"/>
          <p14:tracePt t="6821" x="2311400" y="3157538"/>
          <p14:tracePt t="6837" x="2303463" y="3157538"/>
          <p14:tracePt t="6845" x="2303463" y="3165475"/>
          <p14:tracePt t="6933" x="2295525" y="3165475"/>
          <p14:tracePt t="6941" x="2295525" y="3173413"/>
          <p14:tracePt t="6981" x="2295525" y="3181350"/>
          <p14:tracePt t="7005" x="2295525" y="3189288"/>
          <p14:tracePt t="7037" x="2287588" y="3197225"/>
          <p14:tracePt t="7509" x="2279650" y="3197225"/>
          <p14:tracePt t="7541" x="2271713" y="3197225"/>
          <p14:tracePt t="7550" x="2263775" y="3197225"/>
          <p14:tracePt t="7573" x="2255838" y="3197225"/>
          <p14:tracePt t="7589" x="2247900" y="3197225"/>
          <p14:tracePt t="7605" x="2247900" y="3205163"/>
          <p14:tracePt t="7613" x="2232025" y="3205163"/>
          <p14:tracePt t="7669" x="2224088" y="3205163"/>
          <p14:tracePt t="7693" x="2216150" y="3205163"/>
          <p14:tracePt t="7701" x="2216150" y="3213100"/>
          <p14:tracePt t="7709" x="2208213" y="3213100"/>
          <p14:tracePt t="7725" x="2200275" y="3213100"/>
          <p14:tracePt t="7741" x="2192338" y="3213100"/>
          <p14:tracePt t="7765" x="2184400" y="3213100"/>
          <p14:tracePt t="7781" x="2176463" y="3213100"/>
          <p14:tracePt t="7797" x="2168525" y="3213100"/>
          <p14:tracePt t="7813" x="2160588" y="3213100"/>
          <p14:tracePt t="7829" x="2152650" y="3213100"/>
          <p14:tracePt t="7837" x="2144713" y="3213100"/>
          <p14:tracePt t="7853" x="2136775" y="3213100"/>
          <p14:tracePt t="7861" x="2120900" y="3213100"/>
          <p14:tracePt t="7869" x="2112963" y="3213100"/>
          <p14:tracePt t="7885" x="2105025" y="3213100"/>
          <p14:tracePt t="7893" x="2097088" y="3213100"/>
          <p14:tracePt t="8101" x="2105025" y="3213100"/>
          <p14:tracePt t="8269" x="2112963" y="3213100"/>
          <p14:tracePt t="8357" x="2120900" y="3213100"/>
          <p14:tracePt t="8397" x="2128838" y="3213100"/>
          <p14:tracePt t="8854" x="2136775" y="3213100"/>
          <p14:tracePt t="8925" x="2144713" y="3213100"/>
          <p14:tracePt t="8941" x="2152650" y="3213100"/>
          <p14:tracePt t="8965" x="2160588" y="3213100"/>
          <p14:tracePt t="8998" x="2168525" y="3213100"/>
          <p14:tracePt t="9005" x="2168525" y="3221038"/>
          <p14:tracePt t="9045" x="2168525" y="3228975"/>
          <p14:tracePt t="9069" x="2168525" y="3236913"/>
          <p14:tracePt t="9077" x="2168525" y="3244850"/>
          <p14:tracePt t="9085" x="2168525" y="3252788"/>
          <p14:tracePt t="9101" x="2168525" y="3262313"/>
          <p14:tracePt t="9117" x="2160588" y="3270250"/>
          <p14:tracePt t="9133" x="2152650" y="3278188"/>
          <p14:tracePt t="9141" x="2152650" y="3286125"/>
          <p14:tracePt t="9149" x="2136775" y="3286125"/>
          <p14:tracePt t="9157" x="2120900" y="3286125"/>
          <p14:tracePt t="9165" x="2112963" y="3286125"/>
          <p14:tracePt t="9173" x="2105025" y="3286125"/>
          <p14:tracePt t="9181" x="2089150" y="3286125"/>
          <p14:tracePt t="9189" x="2073275" y="3286125"/>
          <p14:tracePt t="9197" x="2049463" y="3286125"/>
          <p14:tracePt t="9205" x="2033588" y="3286125"/>
          <p14:tracePt t="9213" x="2008188" y="3286125"/>
          <p14:tracePt t="9221" x="1984375" y="3286125"/>
          <p14:tracePt t="9229" x="1968500" y="3286125"/>
          <p14:tracePt t="9238" x="1944688" y="3286125"/>
          <p14:tracePt t="9245" x="1928813" y="3286125"/>
          <p14:tracePt t="9253" x="1905000" y="3286125"/>
          <p14:tracePt t="9261" x="1889125" y="3286125"/>
          <p14:tracePt t="9269" x="1865313" y="3278188"/>
          <p14:tracePt t="9277" x="1841500" y="3262313"/>
          <p14:tracePt t="9285" x="1825625" y="3262313"/>
          <p14:tracePt t="9293" x="1817688" y="3262313"/>
          <p14:tracePt t="9301" x="1809750" y="3252788"/>
          <p14:tracePt t="9309" x="1793875" y="3244850"/>
          <p14:tracePt t="9333" x="1785938" y="3236913"/>
          <p14:tracePt t="9341" x="1785938" y="3228975"/>
          <p14:tracePt t="9349" x="1778000" y="3221038"/>
          <p14:tracePt t="9357" x="1778000" y="3205163"/>
          <p14:tracePt t="9366" x="1778000" y="3197225"/>
          <p14:tracePt t="9373" x="1778000" y="3181350"/>
          <p14:tracePt t="9381" x="1778000" y="3165475"/>
          <p14:tracePt t="9389" x="1778000" y="3149600"/>
          <p14:tracePt t="9397" x="1785938" y="3133725"/>
          <p14:tracePt t="9405" x="1793875" y="3117850"/>
          <p14:tracePt t="9413" x="1801813" y="3101975"/>
          <p14:tracePt t="9421" x="1809750" y="3086100"/>
          <p14:tracePt t="9429" x="1817688" y="3062288"/>
          <p14:tracePt t="9438" x="1825625" y="3054350"/>
          <p14:tracePt t="9445" x="1833563" y="3046413"/>
          <p14:tracePt t="9453" x="1849438" y="3022600"/>
          <p14:tracePt t="9461" x="1865313" y="3014663"/>
          <p14:tracePt t="9469" x="1873250" y="3006725"/>
          <p14:tracePt t="9477" x="1889125" y="2998788"/>
          <p14:tracePt t="9485" x="1905000" y="2998788"/>
          <p14:tracePt t="9493" x="1912938" y="2990850"/>
          <p14:tracePt t="9501" x="1936750" y="2990850"/>
          <p14:tracePt t="9509" x="1944688" y="2982913"/>
          <p14:tracePt t="9517" x="1952625" y="2982913"/>
          <p14:tracePt t="9525" x="1968500" y="2982913"/>
          <p14:tracePt t="9533" x="1992313" y="2982913"/>
          <p14:tracePt t="9541" x="2000250" y="2982913"/>
          <p14:tracePt t="9549" x="2017713" y="2982913"/>
          <p14:tracePt t="9557" x="2033588" y="2982913"/>
          <p14:tracePt t="9565" x="2049463" y="2982913"/>
          <p14:tracePt t="9573" x="2065338" y="2982913"/>
          <p14:tracePt t="9581" x="2089150" y="2982913"/>
          <p14:tracePt t="9589" x="2112963" y="2982913"/>
          <p14:tracePt t="9597" x="2152650" y="2982913"/>
          <p14:tracePt t="9605" x="2168525" y="2998788"/>
          <p14:tracePt t="9613" x="2200275" y="3014663"/>
          <p14:tracePt t="9621" x="2232025" y="3030538"/>
          <p14:tracePt t="9629" x="2247900" y="3046413"/>
          <p14:tracePt t="9637" x="2263775" y="3062288"/>
          <p14:tracePt t="9645" x="2279650" y="3078163"/>
          <p14:tracePt t="9653" x="2287588" y="3094038"/>
          <p14:tracePt t="9661" x="2303463" y="3117850"/>
          <p14:tracePt t="9669" x="2319338" y="3133725"/>
          <p14:tracePt t="9677" x="2327275" y="3133725"/>
          <p14:tracePt t="9685" x="2335213" y="3157538"/>
          <p14:tracePt t="9693" x="2343150" y="3173413"/>
          <p14:tracePt t="9701" x="2343150" y="3181350"/>
          <p14:tracePt t="9709" x="2351088" y="3189288"/>
          <p14:tracePt t="9717" x="2359025" y="3197225"/>
          <p14:tracePt t="9733" x="2359025" y="3205163"/>
          <p14:tracePt t="9741" x="2359025" y="3213100"/>
          <p14:tracePt t="9757" x="2359025" y="3221038"/>
          <p14:tracePt t="9765" x="2359025" y="3228975"/>
          <p14:tracePt t="9789" x="2359025" y="3236913"/>
          <p14:tracePt t="9805" x="2359025" y="3244850"/>
          <p14:tracePt t="9821" x="2359025" y="3252788"/>
          <p14:tracePt t="9838" x="2359025" y="3262313"/>
          <p14:tracePt t="9853" x="2359025" y="3270250"/>
          <p14:tracePt t="9861" x="2359025" y="3278188"/>
          <p14:tracePt t="9869" x="2359025" y="3286125"/>
          <p14:tracePt t="9888" x="2359025" y="3317875"/>
          <p14:tracePt t="9893" x="2359025" y="3333750"/>
          <p14:tracePt t="9901" x="2359025" y="3349625"/>
          <p14:tracePt t="9909" x="2359025" y="3373438"/>
          <p14:tracePt t="9917" x="2359025" y="3397250"/>
          <p14:tracePt t="9925" x="2359025" y="3413125"/>
          <p14:tracePt t="9933" x="2366963" y="3444875"/>
          <p14:tracePt t="9941" x="2366963" y="3468688"/>
          <p14:tracePt t="9949" x="2384425" y="3500438"/>
          <p14:tracePt t="9957" x="2384425" y="3540125"/>
          <p14:tracePt t="9965" x="2392363" y="3587750"/>
          <p14:tracePt t="9973" x="2400300" y="3636963"/>
          <p14:tracePt t="9981" x="2408238" y="3684588"/>
          <p14:tracePt t="9989" x="2416175" y="3724275"/>
          <p14:tracePt t="9997" x="2424113" y="3771900"/>
          <p14:tracePt t="10005" x="2439988" y="3819525"/>
          <p14:tracePt t="10013" x="2439988" y="3859213"/>
          <p14:tracePt t="10020" x="2455863" y="3906838"/>
          <p14:tracePt t="10029" x="2463800" y="3938588"/>
          <p14:tracePt t="10038" x="2479675" y="3987800"/>
          <p14:tracePt t="10045" x="2479675" y="4019550"/>
          <p14:tracePt t="10053" x="2479675" y="4043363"/>
          <p14:tracePt t="10061" x="2479675" y="4083050"/>
          <p14:tracePt t="10069" x="2479675" y="4106863"/>
          <p14:tracePt t="10077" x="2479675" y="4138613"/>
          <p14:tracePt t="10085" x="2495550" y="4186238"/>
          <p14:tracePt t="10093" x="2503488" y="4217988"/>
          <p14:tracePt t="10101" x="2519363" y="4249738"/>
          <p14:tracePt t="10109" x="2527300" y="4273550"/>
          <p14:tracePt t="10117" x="2551113" y="4322763"/>
          <p14:tracePt t="10125" x="2566988" y="4346575"/>
          <p14:tracePt t="10133" x="2582863" y="4386263"/>
          <p14:tracePt t="10141" x="2582863" y="4402138"/>
          <p14:tracePt t="10149" x="2598738" y="4410075"/>
          <p14:tracePt t="10157" x="2598738" y="4402138"/>
          <p14:tracePt t="10165" x="2598738" y="4370388"/>
          <p14:tracePt t="10173" x="2606675" y="4314825"/>
          <p14:tracePt t="10181" x="2622550" y="4273550"/>
          <p14:tracePt t="10189" x="2622550" y="4217988"/>
          <p14:tracePt t="10197" x="2622550" y="4154488"/>
          <p14:tracePt t="10205" x="2622550" y="4098925"/>
          <p14:tracePt t="10414" x="2622550" y="4083050"/>
          <p14:tracePt t="10421" x="2598738" y="4090988"/>
          <p14:tracePt t="10429" x="2582863" y="4138613"/>
          <p14:tracePt t="10437" x="2582863" y="4178300"/>
          <p14:tracePt t="10445" x="2574925" y="4217988"/>
          <p14:tracePt t="10453" x="2559050" y="4249738"/>
          <p14:tracePt t="10461" x="2543175" y="4281488"/>
          <p14:tracePt t="10469" x="2535238" y="4298950"/>
          <p14:tracePt t="10477" x="2535238" y="4322763"/>
          <p14:tracePt t="10485" x="2527300" y="4330700"/>
          <p14:tracePt t="10493" x="2519363" y="4338638"/>
          <p14:tracePt t="10509" x="2519363" y="4354513"/>
          <p14:tracePt t="10517" x="2503488" y="4378325"/>
          <p14:tracePt t="10525" x="2487613" y="4425950"/>
          <p14:tracePt t="10534" x="2479675" y="4449763"/>
          <p14:tracePt t="10541" x="2479675" y="4481513"/>
          <p14:tracePt t="10550" x="2479675" y="4521200"/>
          <p14:tracePt t="10557" x="2479675" y="4568825"/>
          <p14:tracePt t="10565" x="2479675" y="4600575"/>
          <p14:tracePt t="10573" x="2479675" y="4624388"/>
          <p14:tracePt t="10581" x="2479675" y="4657725"/>
          <p14:tracePt t="10589" x="2495550" y="4689475"/>
          <p14:tracePt t="10597" x="2503488" y="4713288"/>
          <p14:tracePt t="10605" x="2511425" y="4729163"/>
          <p14:tracePt t="10613" x="2519363" y="4745038"/>
          <p14:tracePt t="10621" x="2527300" y="4760913"/>
          <p14:tracePt t="10629" x="2535238" y="4760913"/>
          <p14:tracePt t="10638" x="2535238" y="4768850"/>
          <p14:tracePt t="10645" x="2535238" y="4776788"/>
          <p14:tracePt t="10653" x="2535238" y="4784725"/>
          <p14:tracePt t="10685" x="2535238" y="4792663"/>
          <p14:tracePt t="10701" x="2535238" y="4800600"/>
          <p14:tracePt t="10717" x="2535238" y="4808538"/>
          <p14:tracePt t="10725" x="2535238" y="4816475"/>
          <p14:tracePt t="10733" x="2519363" y="4824413"/>
          <p14:tracePt t="10741" x="2519363" y="4832350"/>
          <p14:tracePt t="10749" x="2511425" y="4848225"/>
          <p14:tracePt t="10757" x="2503488" y="4856163"/>
          <p14:tracePt t="10765" x="2487613" y="4864100"/>
          <p14:tracePt t="10773" x="2479675" y="4887913"/>
          <p14:tracePt t="10781" x="2455863" y="4895850"/>
          <p14:tracePt t="10789" x="2439988" y="4903788"/>
          <p14:tracePt t="10797" x="2424113" y="4911725"/>
          <p14:tracePt t="10805" x="2408238" y="4927600"/>
          <p14:tracePt t="10813" x="2392363" y="4935538"/>
          <p14:tracePt t="10820" x="2359025" y="4935538"/>
          <p14:tracePt t="10829" x="2351088" y="4943475"/>
          <p14:tracePt t="10838" x="2335213" y="4959350"/>
          <p14:tracePt t="10845" x="2319338" y="4959350"/>
          <p14:tracePt t="10853" x="2319338" y="4967288"/>
          <p14:tracePt t="10861" x="2311400" y="4967288"/>
          <p14:tracePt t="10869" x="2295525" y="4967288"/>
          <p14:tracePt t="10885" x="2287588" y="4976813"/>
          <p14:tracePt t="10893" x="2279650" y="4976813"/>
          <p14:tracePt t="10901" x="2271713" y="4976813"/>
          <p14:tracePt t="10909" x="2263775" y="4976813"/>
          <p14:tracePt t="10917" x="2247900" y="4976813"/>
          <p14:tracePt t="10926" x="2239963" y="4976813"/>
          <p14:tracePt t="10933" x="2232025" y="4976813"/>
          <p14:tracePt t="10941" x="2216150" y="4976813"/>
          <p14:tracePt t="10949" x="2208213" y="4976813"/>
          <p14:tracePt t="10957" x="2192338" y="4976813"/>
          <p14:tracePt t="10972" x="2184400" y="4976813"/>
          <p14:tracePt t="10973" x="2176463" y="4976813"/>
          <p14:tracePt t="10988" x="2168525" y="4976813"/>
          <p14:tracePt t="10997" x="2160588" y="4976813"/>
          <p14:tracePt t="11013" x="2152650" y="4976813"/>
          <p14:tracePt t="11029" x="2144713" y="4976813"/>
          <p14:tracePt t="11038" x="2136775" y="4976813"/>
          <p14:tracePt t="11045" x="2120900" y="4976813"/>
          <p14:tracePt t="11054" x="2105025" y="4976813"/>
          <p14:tracePt t="11061" x="2089150" y="4967288"/>
          <p14:tracePt t="11069" x="2073275" y="4959350"/>
          <p14:tracePt t="11077" x="2057400" y="4951413"/>
          <p14:tracePt t="11086" x="2041525" y="4943475"/>
          <p14:tracePt t="11093" x="2025650" y="4935538"/>
          <p14:tracePt t="11101" x="2017713" y="4935538"/>
          <p14:tracePt t="11109" x="2000250" y="4919663"/>
          <p14:tracePt t="11118" x="1992313" y="4919663"/>
          <p14:tracePt t="11125" x="1984375" y="4911725"/>
          <p14:tracePt t="11133" x="1968500" y="4903788"/>
          <p14:tracePt t="11149" x="1952625" y="4887913"/>
          <p14:tracePt t="11157" x="1944688" y="4879975"/>
          <p14:tracePt t="11165" x="1936750" y="4879975"/>
          <p14:tracePt t="11173" x="1928813" y="4864100"/>
          <p14:tracePt t="11181" x="1920875" y="4856163"/>
          <p14:tracePt t="11189" x="1905000" y="4840288"/>
          <p14:tracePt t="11197" x="1897063" y="4824413"/>
          <p14:tracePt t="11205" x="1889125" y="4816475"/>
          <p14:tracePt t="11213" x="1881188" y="4800600"/>
          <p14:tracePt t="11221" x="1873250" y="4784725"/>
          <p14:tracePt t="11229" x="1873250" y="4776788"/>
          <p14:tracePt t="11238" x="1873250" y="4768850"/>
          <p14:tracePt t="11245" x="1865313" y="4745038"/>
          <p14:tracePt t="11253" x="1865313" y="4737100"/>
          <p14:tracePt t="11261" x="1865313" y="4721225"/>
          <p14:tracePt t="11269" x="1865313" y="4713288"/>
          <p14:tracePt t="11277" x="1865313" y="4697413"/>
          <p14:tracePt t="11285" x="1865313" y="4681538"/>
          <p14:tracePt t="11301" x="1865313" y="4665663"/>
          <p14:tracePt t="11309" x="1865313" y="4657725"/>
          <p14:tracePt t="11325" x="1873250" y="4649788"/>
          <p14:tracePt t="11333" x="1881188" y="4649788"/>
          <p14:tracePt t="11341" x="1881188" y="4641850"/>
          <p14:tracePt t="11349" x="1889125" y="4633913"/>
          <p14:tracePt t="11365" x="1897063" y="4633913"/>
          <p14:tracePt t="11373" x="1912938" y="4624388"/>
          <p14:tracePt t="11381" x="1920875" y="4616450"/>
          <p14:tracePt t="11389" x="1936750" y="4608513"/>
          <p14:tracePt t="11397" x="1944688" y="4608513"/>
          <p14:tracePt t="11405" x="1944688" y="4600575"/>
          <p14:tracePt t="11413" x="1952625" y="4600575"/>
          <p14:tracePt t="11421" x="1960563" y="4600575"/>
          <p14:tracePt t="11429" x="1976438" y="4600575"/>
          <p14:tracePt t="11438" x="1984375" y="4600575"/>
          <p14:tracePt t="11445" x="1992313" y="4600575"/>
          <p14:tracePt t="11453" x="2000250" y="4600575"/>
          <p14:tracePt t="11461" x="2017713" y="4600575"/>
          <p14:tracePt t="11469" x="2025650" y="4600575"/>
          <p14:tracePt t="11477" x="2033588" y="4600575"/>
          <p14:tracePt t="11485" x="2041525" y="4600575"/>
          <p14:tracePt t="11493" x="2057400" y="4600575"/>
          <p14:tracePt t="11501" x="2065338" y="4600575"/>
          <p14:tracePt t="11509" x="2073275" y="4600575"/>
          <p14:tracePt t="11517" x="2081213" y="4600575"/>
          <p14:tracePt t="11525" x="2089150" y="4600575"/>
          <p14:tracePt t="11541" x="2089150" y="4608513"/>
          <p14:tracePt t="11549" x="2097088" y="4608513"/>
          <p14:tracePt t="11557" x="2097088" y="4616450"/>
          <p14:tracePt t="11565" x="2105025" y="4616450"/>
          <p14:tracePt t="11573" x="2105025" y="4633913"/>
          <p14:tracePt t="11581" x="2112963" y="4633913"/>
          <p14:tracePt t="11589" x="2120900" y="4649788"/>
          <p14:tracePt t="11597" x="2128838" y="4657725"/>
          <p14:tracePt t="11605" x="2144713" y="4665663"/>
          <p14:tracePt t="11613" x="2160588" y="4681538"/>
          <p14:tracePt t="11621" x="2168525" y="4697413"/>
          <p14:tracePt t="11629" x="2184400" y="4713288"/>
          <p14:tracePt t="11637" x="2200275" y="4729163"/>
          <p14:tracePt t="11645" x="2208213" y="4745038"/>
          <p14:tracePt t="11653" x="2224088" y="4760913"/>
          <p14:tracePt t="11661" x="2232025" y="4776788"/>
          <p14:tracePt t="11669" x="2239963" y="4792663"/>
          <p14:tracePt t="11677" x="2247900" y="4816475"/>
          <p14:tracePt t="11685" x="2255838" y="4832350"/>
          <p14:tracePt t="11693" x="2255838" y="4848225"/>
          <p14:tracePt t="11701" x="2263775" y="4864100"/>
          <p14:tracePt t="11709" x="2263775" y="4872038"/>
          <p14:tracePt t="11717" x="2263775" y="4887913"/>
          <p14:tracePt t="11725" x="2263775" y="4895850"/>
          <p14:tracePt t="11733" x="2271713" y="4903788"/>
          <p14:tracePt t="11741" x="2271713" y="4919663"/>
          <p14:tracePt t="11749" x="2271713" y="4927600"/>
          <p14:tracePt t="11765" x="2271713" y="4935538"/>
          <p14:tracePt t="11773" x="2271713" y="4943475"/>
          <p14:tracePt t="11789" x="2263775" y="4951413"/>
          <p14:tracePt t="11797" x="2239963" y="4959350"/>
          <p14:tracePt t="11805" x="2232025" y="4959350"/>
          <p14:tracePt t="11813" x="2216150" y="4959350"/>
          <p14:tracePt t="11821" x="2208213" y="4959350"/>
          <p14:tracePt t="11829" x="2184400" y="4959350"/>
          <p14:tracePt t="11838" x="2168525" y="4959350"/>
          <p14:tracePt t="11845" x="2160588" y="4959350"/>
          <p14:tracePt t="11853" x="2144713" y="4959350"/>
          <p14:tracePt t="11861" x="2136775" y="4959350"/>
          <p14:tracePt t="11869" x="2120900" y="4959350"/>
          <p14:tracePt t="11877" x="2112963" y="4959350"/>
          <p14:tracePt t="11885" x="2105025" y="4959350"/>
          <p14:tracePt t="11893" x="2089150" y="4959350"/>
          <p14:tracePt t="11901" x="2065338" y="4951413"/>
          <p14:tracePt t="11909" x="2057400" y="4943475"/>
          <p14:tracePt t="11918" x="2041525" y="4943475"/>
          <p14:tracePt t="11925" x="2025650" y="4927600"/>
          <p14:tracePt t="11933" x="2017713" y="4927600"/>
          <p14:tracePt t="11941" x="2008188" y="4919663"/>
          <p14:tracePt t="11949" x="1992313" y="4903788"/>
          <p14:tracePt t="11957" x="1984375" y="4895850"/>
          <p14:tracePt t="11972" x="1968500" y="4887913"/>
          <p14:tracePt t="11988" x="1952625" y="4864100"/>
          <p14:tracePt t="11989" x="1952625" y="4848225"/>
          <p14:tracePt t="11997" x="1936750" y="4840288"/>
          <p14:tracePt t="12005" x="1936750" y="4832350"/>
          <p14:tracePt t="12013" x="1936750" y="4824413"/>
          <p14:tracePt t="12021" x="1928813" y="4824413"/>
          <p14:tracePt t="12029" x="1928813" y="4816475"/>
          <p14:tracePt t="12038" x="1928813" y="4808538"/>
          <p14:tracePt t="12045" x="1920875" y="4800600"/>
          <p14:tracePt t="12061" x="1920875" y="4792663"/>
          <p14:tracePt t="12077" x="1920875" y="4784725"/>
          <p14:tracePt t="12085" x="1920875" y="4776788"/>
          <p14:tracePt t="12101" x="1920875" y="4768850"/>
          <p14:tracePt t="12133" x="1920875" y="4760913"/>
          <p14:tracePt t="12149" x="1920875" y="4752975"/>
          <p14:tracePt t="12173" x="1920875" y="4745038"/>
          <p14:tracePt t="12189" x="1920875" y="4737100"/>
          <p14:tracePt t="12205" x="1920875" y="4729163"/>
          <p14:tracePt t="12213" x="1920875" y="4721225"/>
          <p14:tracePt t="12229" x="1920875" y="4713288"/>
          <p14:tracePt t="12245" x="1928813" y="4713288"/>
          <p14:tracePt t="12253" x="1928813" y="4705350"/>
          <p14:tracePt t="12261" x="1936750" y="4705350"/>
          <p14:tracePt t="12277" x="1944688" y="4705350"/>
          <p14:tracePt t="12285" x="1944688" y="4697413"/>
          <p14:tracePt t="12301" x="1952625" y="4697413"/>
          <p14:tracePt t="12317" x="1960563" y="4697413"/>
          <p14:tracePt t="12333" x="1968500" y="4697413"/>
          <p14:tracePt t="12341" x="1976438" y="4689475"/>
          <p14:tracePt t="12349" x="1984375" y="4689475"/>
          <p14:tracePt t="12357" x="1992313" y="4689475"/>
          <p14:tracePt t="12365" x="2000250" y="4689475"/>
          <p14:tracePt t="12373" x="2008188" y="4681538"/>
          <p14:tracePt t="12381" x="2017713" y="4681538"/>
          <p14:tracePt t="12389" x="2033588" y="4681538"/>
          <p14:tracePt t="12397" x="2041525" y="4681538"/>
          <p14:tracePt t="12405" x="2049463" y="4681538"/>
          <p14:tracePt t="12413" x="2073275" y="4673600"/>
          <p14:tracePt t="12421" x="2081213" y="4673600"/>
          <p14:tracePt t="12429" x="2097088" y="4673600"/>
          <p14:tracePt t="12438" x="2112963" y="4673600"/>
          <p14:tracePt t="12445" x="2128838" y="4673600"/>
          <p14:tracePt t="12453" x="2152650" y="4673600"/>
          <p14:tracePt t="12461" x="2168525" y="4673600"/>
          <p14:tracePt t="12469" x="2192338" y="4673600"/>
          <p14:tracePt t="12477" x="2216150" y="4673600"/>
          <p14:tracePt t="12485" x="2232025" y="4673600"/>
          <p14:tracePt t="12493" x="2255838" y="4665663"/>
          <p14:tracePt t="12501" x="2279650" y="4665663"/>
          <p14:tracePt t="12509" x="2295525" y="4657725"/>
          <p14:tracePt t="12517" x="2327275" y="4649788"/>
          <p14:tracePt t="12525" x="2351088" y="4649788"/>
          <p14:tracePt t="12533" x="2374900" y="4649788"/>
          <p14:tracePt t="12541" x="2392363" y="4649788"/>
          <p14:tracePt t="12549" x="2416175" y="4641850"/>
          <p14:tracePt t="12557" x="2439988" y="4641850"/>
          <p14:tracePt t="12565" x="2455863" y="4641850"/>
          <p14:tracePt t="12573" x="2479675" y="4641850"/>
          <p14:tracePt t="12581" x="2503488" y="4641850"/>
          <p14:tracePt t="12589" x="2527300" y="4633913"/>
          <p14:tracePt t="12597" x="2551113" y="4633913"/>
          <p14:tracePt t="12605" x="2582863" y="4624388"/>
          <p14:tracePt t="12613" x="2606675" y="4624388"/>
          <p14:tracePt t="12621" x="2638425" y="4624388"/>
          <p14:tracePt t="12629" x="2670175" y="4624388"/>
          <p14:tracePt t="12638" x="2709863" y="4616450"/>
          <p14:tracePt t="12645" x="2759075" y="4608513"/>
          <p14:tracePt t="12653" x="2790825" y="4608513"/>
          <p14:tracePt t="12661" x="2838450" y="4608513"/>
          <p14:tracePt t="12669" x="2894013" y="4600575"/>
          <p14:tracePt t="12677" x="2925763" y="4600575"/>
          <p14:tracePt t="12685" x="2965450" y="4592638"/>
          <p14:tracePt t="12693" x="3021013" y="4584700"/>
          <p14:tracePt t="12701" x="3076575" y="4576763"/>
          <p14:tracePt t="12709" x="3141663" y="4568825"/>
          <p14:tracePt t="12717" x="3197225" y="4560888"/>
          <p14:tracePt t="12725" x="3260725" y="4552950"/>
          <p14:tracePt t="12733" x="3340100" y="4545013"/>
          <p14:tracePt t="12741" x="3403600" y="4529138"/>
          <p14:tracePt t="12749" x="3484563" y="4521200"/>
          <p14:tracePt t="12757" x="3556000" y="4505325"/>
          <p14:tracePt t="12765" x="3611563" y="4489450"/>
          <p14:tracePt t="12773" x="3675063" y="4481513"/>
          <p14:tracePt t="12781" x="3730625" y="4465638"/>
          <p14:tracePt t="12789" x="3786188" y="4449763"/>
          <p14:tracePt t="12797" x="3843338" y="4441825"/>
          <p14:tracePt t="12805" x="3898900" y="4433888"/>
          <p14:tracePt t="12813" x="3946525" y="4433888"/>
          <p14:tracePt t="12820" x="3978275" y="4425950"/>
          <p14:tracePt t="12829" x="4025900" y="4418013"/>
          <p14:tracePt t="12837" x="4057650" y="4410075"/>
          <p14:tracePt t="12845" x="4081463" y="4410075"/>
          <p14:tracePt t="12853" x="4105275" y="4410075"/>
          <p14:tracePt t="12861" x="4121150" y="4402138"/>
          <p14:tracePt t="12869" x="4129088" y="4402138"/>
          <p14:tracePt t="12877" x="4144963" y="4402138"/>
          <p14:tracePt t="13101" x="4160838" y="4402138"/>
          <p14:tracePt t="13109" x="4192588" y="4402138"/>
          <p14:tracePt t="13117" x="4241800" y="4402138"/>
          <p14:tracePt t="13125" x="4281488" y="4402138"/>
          <p14:tracePt t="13133" x="4337050" y="4402138"/>
          <p14:tracePt t="13141" x="4400550" y="4402138"/>
          <p14:tracePt t="13149" x="4464050" y="4410075"/>
          <p14:tracePt t="13157" x="4543425" y="4418013"/>
          <p14:tracePt t="13165" x="4624388" y="4425950"/>
          <p14:tracePt t="13173" x="4711700" y="4441825"/>
          <p14:tracePt t="13181" x="4799013" y="4449763"/>
          <p14:tracePt t="13189" x="4886325" y="4473575"/>
          <p14:tracePt t="13197" x="4951413" y="4489450"/>
          <p14:tracePt t="13205" x="5014913" y="4505325"/>
          <p14:tracePt t="13213" x="5070475" y="4505325"/>
          <p14:tracePt t="13220" x="5118100" y="4505325"/>
          <p14:tracePt t="13229" x="5141913" y="4513263"/>
          <p14:tracePt t="13238" x="5165725" y="4513263"/>
          <p14:tracePt t="13245" x="5173663" y="4513263"/>
          <p14:tracePt t="13253" x="5181600" y="4513263"/>
          <p14:tracePt t="13269" x="5181600" y="4521200"/>
          <p14:tracePt t="13309" x="5173663" y="4521200"/>
          <p14:tracePt t="13317" x="5165725" y="4521200"/>
          <p14:tracePt t="13325" x="5157788" y="4529138"/>
          <p14:tracePt t="13333" x="5149850" y="4529138"/>
          <p14:tracePt t="13341" x="5141913" y="4537075"/>
          <p14:tracePt t="13349" x="5126038" y="4537075"/>
          <p14:tracePt t="13357" x="5110163" y="4545013"/>
          <p14:tracePt t="13365" x="5094288" y="4552950"/>
          <p14:tracePt t="13373" x="5086350" y="4560888"/>
          <p14:tracePt t="13381" x="5070475" y="4568825"/>
          <p14:tracePt t="13389" x="5054600" y="4576763"/>
          <p14:tracePt t="13397" x="5046663" y="4592638"/>
          <p14:tracePt t="13405" x="5022850" y="4600575"/>
          <p14:tracePt t="13414" x="5006975" y="4608513"/>
          <p14:tracePt t="13420" x="4991100" y="4616450"/>
          <p14:tracePt t="13429" x="4975225" y="4624388"/>
          <p14:tracePt t="13438" x="4943475" y="4633913"/>
          <p14:tracePt t="13445" x="4918075" y="4641850"/>
          <p14:tracePt t="13453" x="4886325" y="4649788"/>
          <p14:tracePt t="13461" x="4846638" y="4657725"/>
          <p14:tracePt t="13469" x="4806950" y="4665663"/>
          <p14:tracePt t="13477" x="4767263" y="4673600"/>
          <p14:tracePt t="13485" x="4719638" y="4673600"/>
          <p14:tracePt t="13493" x="4679950" y="4673600"/>
          <p14:tracePt t="13501" x="4624388" y="4681538"/>
          <p14:tracePt t="13509" x="4567238" y="4681538"/>
          <p14:tracePt t="13517" x="4527550" y="4681538"/>
          <p14:tracePt t="13525" x="4471988" y="4681538"/>
          <p14:tracePt t="13533" x="4416425" y="4681538"/>
          <p14:tracePt t="13541" x="4376738" y="4681538"/>
          <p14:tracePt t="13549" x="4329113" y="4673600"/>
          <p14:tracePt t="13557" x="4305300" y="4665663"/>
          <p14:tracePt t="13565" x="4273550" y="4657725"/>
          <p14:tracePt t="13573" x="4241800" y="4633913"/>
          <p14:tracePt t="13581" x="4210050" y="4624388"/>
          <p14:tracePt t="13589" x="4192588" y="4624388"/>
          <p14:tracePt t="13597" x="4160838" y="4608513"/>
          <p14:tracePt t="13605" x="4137025" y="4600575"/>
          <p14:tracePt t="13613" x="4129088" y="4592638"/>
          <p14:tracePt t="13621" x="4113213" y="4576763"/>
          <p14:tracePt t="13629" x="4097338" y="4568825"/>
          <p14:tracePt t="13637" x="4089400" y="4560888"/>
          <p14:tracePt t="13645" x="4073525" y="4552950"/>
          <p14:tracePt t="13653" x="4073525" y="4537075"/>
          <p14:tracePt t="13661" x="4065588" y="4529138"/>
          <p14:tracePt t="13669" x="4057650" y="4513263"/>
          <p14:tracePt t="13677" x="4057650" y="4497388"/>
          <p14:tracePt t="13685" x="4041775" y="4481513"/>
          <p14:tracePt t="13693" x="4041775" y="4465638"/>
          <p14:tracePt t="13701" x="4041775" y="4449763"/>
          <p14:tracePt t="13709" x="4033838" y="4433888"/>
          <p14:tracePt t="13717" x="4033838" y="4418013"/>
          <p14:tracePt t="13725" x="4025900" y="4402138"/>
          <p14:tracePt t="13733" x="4025900" y="4378325"/>
          <p14:tracePt t="13741" x="4025900" y="4362450"/>
          <p14:tracePt t="13749" x="4017963" y="4346575"/>
          <p14:tracePt t="13757" x="4017963" y="4330700"/>
          <p14:tracePt t="13765" x="4017963" y="4306888"/>
          <p14:tracePt t="13773" x="4017963" y="4291013"/>
          <p14:tracePt t="13781" x="4017963" y="4273550"/>
          <p14:tracePt t="13789" x="4017963" y="4249738"/>
          <p14:tracePt t="13797" x="4017963" y="4233863"/>
          <p14:tracePt t="13805" x="4017963" y="4210050"/>
          <p14:tracePt t="13813" x="4017963" y="4186238"/>
          <p14:tracePt t="13820" x="4017963" y="4170363"/>
          <p14:tracePt t="13829" x="4017963" y="4154488"/>
          <p14:tracePt t="13837" x="4017963" y="4138613"/>
          <p14:tracePt t="13845" x="4017963" y="4122738"/>
          <p14:tracePt t="13853" x="4017963" y="4106863"/>
          <p14:tracePt t="13861" x="4017963" y="4090988"/>
          <p14:tracePt t="13869" x="4017963" y="4075113"/>
          <p14:tracePt t="13877" x="4025900" y="4067175"/>
          <p14:tracePt t="13885" x="4025900" y="4051300"/>
          <p14:tracePt t="13893" x="4025900" y="4035425"/>
          <p14:tracePt t="13901" x="4025900" y="4019550"/>
          <p14:tracePt t="13909" x="4033838" y="4003675"/>
          <p14:tracePt t="13917" x="4033838" y="3995738"/>
          <p14:tracePt t="13925" x="4041775" y="3979863"/>
          <p14:tracePt t="13933" x="4049713" y="3956050"/>
          <p14:tracePt t="13941" x="4049713" y="3948113"/>
          <p14:tracePt t="13949" x="4057650" y="3930650"/>
          <p14:tracePt t="13957" x="4057650" y="3914775"/>
          <p14:tracePt t="13965" x="4065588" y="3890963"/>
          <p14:tracePt t="13973" x="4065588" y="3883025"/>
          <p14:tracePt t="13981" x="4073525" y="3867150"/>
          <p14:tracePt t="13989" x="4089400" y="3851275"/>
          <p14:tracePt t="13997" x="4089400" y="3827463"/>
          <p14:tracePt t="14004" x="4113213" y="3819525"/>
          <p14:tracePt t="14013" x="4113213" y="3811588"/>
          <p14:tracePt t="14021" x="4121150" y="3787775"/>
          <p14:tracePt t="14029" x="4129088" y="3779838"/>
          <p14:tracePt t="14038" x="4129088" y="3771900"/>
          <p14:tracePt t="14045" x="4152900" y="3756025"/>
          <p14:tracePt t="14053" x="4152900" y="3748088"/>
          <p14:tracePt t="14061" x="4152900" y="3740150"/>
          <p14:tracePt t="14069" x="4160838" y="3740150"/>
          <p14:tracePt t="14077" x="4160838" y="3732213"/>
          <p14:tracePt t="14086" x="4176713" y="3724275"/>
          <p14:tracePt t="14093" x="4184650" y="3708400"/>
          <p14:tracePt t="14101" x="4192588" y="3708400"/>
          <p14:tracePt t="14117" x="4210050" y="3700463"/>
          <p14:tracePt t="14133" x="4217988" y="3700463"/>
          <p14:tracePt t="14141" x="4233863" y="3692525"/>
          <p14:tracePt t="14149" x="4233863" y="3684588"/>
          <p14:tracePt t="14157" x="4249738" y="3684588"/>
          <p14:tracePt t="14165" x="4265613" y="3684588"/>
          <p14:tracePt t="14173" x="4273550" y="3676650"/>
          <p14:tracePt t="14181" x="4281488" y="3676650"/>
          <p14:tracePt t="14189" x="4297363" y="3668713"/>
          <p14:tracePt t="14197" x="4305300" y="3668713"/>
          <p14:tracePt t="14205" x="4313238" y="3668713"/>
          <p14:tracePt t="14213" x="4321175" y="3668713"/>
          <p14:tracePt t="14221" x="4321175" y="3660775"/>
          <p14:tracePt t="14229" x="4337050" y="3660775"/>
          <p14:tracePt t="14245" x="4344988" y="3660775"/>
          <p14:tracePt t="14253" x="4352925" y="3660775"/>
          <p14:tracePt t="14261" x="4360863" y="3652838"/>
          <p14:tracePt t="14277" x="4368800" y="3644900"/>
          <p14:tracePt t="14285" x="4384675" y="3644900"/>
          <p14:tracePt t="14293" x="4392613" y="3644900"/>
          <p14:tracePt t="14309" x="4408488" y="3644900"/>
          <p14:tracePt t="14317" x="4416425" y="3644900"/>
          <p14:tracePt t="14325" x="4424363" y="3644900"/>
          <p14:tracePt t="14333" x="4432300" y="3644900"/>
          <p14:tracePt t="14341" x="4440238" y="3644900"/>
          <p14:tracePt t="14349" x="4456113" y="3644900"/>
          <p14:tracePt t="14357" x="4464050" y="3644900"/>
          <p14:tracePt t="14373" x="4479925" y="3652838"/>
          <p14:tracePt t="14381" x="4495800" y="3668713"/>
          <p14:tracePt t="14389" x="4503738" y="3684588"/>
          <p14:tracePt t="14397" x="4519613" y="3700463"/>
          <p14:tracePt t="14405" x="4543425" y="3724275"/>
          <p14:tracePt t="14413" x="4567238" y="3756025"/>
          <p14:tracePt t="14421" x="4592638" y="3787775"/>
          <p14:tracePt t="14429" x="4616450" y="3827463"/>
          <p14:tracePt t="14437" x="4640263" y="3859213"/>
          <p14:tracePt t="14445" x="4664075" y="3898900"/>
          <p14:tracePt t="14453" x="4695825" y="3930650"/>
          <p14:tracePt t="14461" x="4711700" y="3963988"/>
          <p14:tracePt t="14469" x="4727575" y="3995738"/>
          <p14:tracePt t="14477" x="4743450" y="4011613"/>
          <p14:tracePt t="14485" x="4743450" y="4035425"/>
          <p14:tracePt t="14493" x="4751388" y="4035425"/>
          <p14:tracePt t="14501" x="4759325" y="4067175"/>
          <p14:tracePt t="14509" x="4759325" y="4083050"/>
          <p14:tracePt t="14517" x="4767263" y="4098925"/>
          <p14:tracePt t="14525" x="4775200" y="4106863"/>
          <p14:tracePt t="14533" x="4775200" y="4114800"/>
          <p14:tracePt t="14541" x="4775200" y="4130675"/>
          <p14:tracePt t="14549" x="4775200" y="4138613"/>
          <p14:tracePt t="14565" x="4775200" y="4146550"/>
          <p14:tracePt t="14573" x="4775200" y="4154488"/>
          <p14:tracePt t="14598" x="4775200" y="4162425"/>
          <p14:tracePt t="14629" x="4775200" y="4170363"/>
          <p14:tracePt t="14677" x="4775200" y="4178300"/>
          <p14:tracePt t="14693" x="4767263" y="4178300"/>
          <p14:tracePt t="14701" x="4767263" y="4186238"/>
          <p14:tracePt t="15045" x="4767263" y="4178300"/>
          <p14:tracePt t="15061" x="4775200" y="4170363"/>
          <p14:tracePt t="15077" x="4783138" y="4154488"/>
          <p14:tracePt t="15085" x="4791075" y="4154488"/>
          <p14:tracePt t="15093" x="4806950" y="4154488"/>
          <p14:tracePt t="15101" x="4814888" y="4146550"/>
          <p14:tracePt t="15109" x="4822825" y="4138613"/>
          <p14:tracePt t="15118" x="4838700" y="4138613"/>
          <p14:tracePt t="15125" x="4846638" y="4130675"/>
          <p14:tracePt t="15133" x="4854575" y="4130675"/>
          <p14:tracePt t="15141" x="4870450" y="4122738"/>
          <p14:tracePt t="15149" x="4878388" y="4122738"/>
          <p14:tracePt t="15165" x="4894263" y="4114800"/>
          <p14:tracePt t="15189" x="4902200" y="4106863"/>
          <p14:tracePt t="15213" x="4910138" y="4106863"/>
          <p14:tracePt t="15229" x="4918075" y="4106863"/>
          <p14:tracePt t="15253" x="4926013" y="4106863"/>
          <p14:tracePt t="15277" x="4933950" y="4106863"/>
          <p14:tracePt t="15293" x="4943475" y="4106863"/>
          <p14:tracePt t="15309" x="4951413" y="4106863"/>
          <p14:tracePt t="15317" x="4959350" y="4106863"/>
          <p14:tracePt t="15333" x="4967288" y="4106863"/>
          <p14:tracePt t="15341" x="4975225" y="4098925"/>
          <p14:tracePt t="15349" x="4983163" y="4098925"/>
          <p14:tracePt t="15357" x="4999038" y="4098925"/>
          <p14:tracePt t="15365" x="5006975" y="4098925"/>
          <p14:tracePt t="15373" x="5014913" y="4098925"/>
          <p14:tracePt t="15381" x="5030788" y="4098925"/>
          <p14:tracePt t="15389" x="5038725" y="4098925"/>
          <p14:tracePt t="15397" x="5046663" y="4090988"/>
          <p14:tracePt t="15405" x="5062538" y="4090988"/>
          <p14:tracePt t="15413" x="5078413" y="4090988"/>
          <p14:tracePt t="15421" x="5094288" y="4090988"/>
          <p14:tracePt t="15438" x="5110163" y="4090988"/>
          <p14:tracePt t="15445" x="5118100" y="4090988"/>
          <p14:tracePt t="15453" x="5133975" y="4083050"/>
          <p14:tracePt t="15469" x="5149850" y="4083050"/>
          <p14:tracePt t="15477" x="5165725" y="4083050"/>
          <p14:tracePt t="15485" x="5189538" y="4083050"/>
          <p14:tracePt t="15493" x="5205413" y="4083050"/>
          <p14:tracePt t="15501" x="5229225" y="4075113"/>
          <p14:tracePt t="15509" x="5245100" y="4075113"/>
          <p14:tracePt t="15517" x="5268913" y="4075113"/>
          <p14:tracePt t="15525" x="5292725" y="4075113"/>
          <p14:tracePt t="15533" x="5318125" y="4075113"/>
          <p14:tracePt t="15541" x="5341938" y="4075113"/>
          <p14:tracePt t="15549" x="5365750" y="4067175"/>
          <p14:tracePt t="15557" x="5389563" y="4067175"/>
          <p14:tracePt t="15565" x="5413375" y="4067175"/>
          <p14:tracePt t="15573" x="5429250" y="4067175"/>
          <p14:tracePt t="15581" x="5453063" y="4059238"/>
          <p14:tracePt t="15589" x="5476875" y="4059238"/>
          <p14:tracePt t="15597" x="5500688" y="4059238"/>
          <p14:tracePt t="15605" x="5524500" y="4059238"/>
          <p14:tracePt t="15613" x="5548313" y="4059238"/>
          <p14:tracePt t="15621" x="5572125" y="4059238"/>
          <p14:tracePt t="15629" x="5588000" y="4059238"/>
          <p14:tracePt t="15637" x="5619750" y="4059238"/>
          <p14:tracePt t="15645" x="5643563" y="4059238"/>
          <p14:tracePt t="15653" x="5667375" y="4059238"/>
          <p14:tracePt t="15661" x="5692775" y="4051300"/>
          <p14:tracePt t="15669" x="5716588" y="4051300"/>
          <p14:tracePt t="15677" x="5748338" y="4051300"/>
          <p14:tracePt t="15685" x="5772150" y="4051300"/>
          <p14:tracePt t="15693" x="5803900" y="4051300"/>
          <p14:tracePt t="15701" x="5827713" y="4051300"/>
          <p14:tracePt t="15709" x="5859463" y="4051300"/>
          <p14:tracePt t="15717" x="5883275" y="4051300"/>
          <p14:tracePt t="15725" x="5907088" y="4051300"/>
          <p14:tracePt t="15733" x="5930900" y="4051300"/>
          <p14:tracePt t="15741" x="5954713" y="4051300"/>
          <p14:tracePt t="15749" x="5986463" y="4051300"/>
          <p14:tracePt t="15757" x="6002338" y="4051300"/>
          <p14:tracePt t="15765" x="6026150" y="4051300"/>
          <p14:tracePt t="15773" x="6059488" y="4051300"/>
          <p14:tracePt t="15781" x="6091238" y="4051300"/>
          <p14:tracePt t="15789" x="6138863" y="4051300"/>
          <p14:tracePt t="15797" x="6170613" y="4051300"/>
          <p14:tracePt t="15805" x="6218238" y="4051300"/>
          <p14:tracePt t="15813" x="6265863" y="4051300"/>
          <p14:tracePt t="15820" x="6313488" y="4051300"/>
          <p14:tracePt t="15829" x="6369050" y="4043363"/>
          <p14:tracePt t="15837" x="6402388" y="4043363"/>
          <p14:tracePt t="15845" x="6442075" y="4043363"/>
          <p14:tracePt t="15853" x="6473825" y="4043363"/>
          <p14:tracePt t="15861" x="6513513" y="4035425"/>
          <p14:tracePt t="15869" x="6561138" y="4035425"/>
          <p14:tracePt t="15877" x="6600825" y="4027488"/>
          <p14:tracePt t="15885" x="6640513" y="4027488"/>
          <p14:tracePt t="15904" x="6719888" y="4019550"/>
          <p14:tracePt t="15909" x="6759575" y="4019550"/>
          <p14:tracePt t="15917" x="6808788" y="4011613"/>
          <p14:tracePt t="15925" x="6840538" y="4011613"/>
          <p14:tracePt t="15933" x="6872288" y="4011613"/>
          <p14:tracePt t="15941" x="6904038" y="4011613"/>
          <p14:tracePt t="15949" x="6951663" y="4011613"/>
          <p14:tracePt t="15957" x="6967538" y="4011613"/>
          <p14:tracePt t="15965" x="6999288" y="4003675"/>
          <p14:tracePt t="15973" x="7023100" y="4003675"/>
          <p14:tracePt t="15981" x="7046913" y="4003675"/>
          <p14:tracePt t="15989" x="7062788" y="3995738"/>
          <p14:tracePt t="15997" x="7086600" y="3995738"/>
          <p14:tracePt t="16005" x="7102475" y="3995738"/>
          <p14:tracePt t="16013" x="7118350" y="3995738"/>
          <p14:tracePt t="16021" x="7143750" y="3995738"/>
          <p14:tracePt t="16029" x="7151688" y="3995738"/>
          <p14:tracePt t="16038" x="7159625" y="3995738"/>
          <p14:tracePt t="16045" x="7175500" y="3995738"/>
          <p14:tracePt t="16053" x="7191375" y="3995738"/>
          <p14:tracePt t="16061" x="7207250" y="3995738"/>
          <p14:tracePt t="16069" x="7215188" y="3995738"/>
          <p14:tracePt t="16077" x="7223125" y="3995738"/>
          <p14:tracePt t="16085" x="7239000" y="3995738"/>
          <p14:tracePt t="16093" x="7262813" y="3995738"/>
          <p14:tracePt t="16101" x="7270750" y="3995738"/>
          <p14:tracePt t="16109" x="7278688" y="3995738"/>
          <p14:tracePt t="16117" x="7294563" y="3995738"/>
          <p14:tracePt t="16125" x="7310438" y="3995738"/>
          <p14:tracePt t="16141" x="7318375" y="3995738"/>
          <p14:tracePt t="16149" x="7326313" y="3995738"/>
          <p14:tracePt t="16157" x="7334250" y="3995738"/>
          <p14:tracePt t="16165" x="7342188" y="3995738"/>
          <p14:tracePt t="16173" x="7358063" y="3995738"/>
          <p14:tracePt t="16181" x="7366000" y="3987800"/>
          <p14:tracePt t="16189" x="7373938" y="3979863"/>
          <p14:tracePt t="16197" x="7389813" y="3979863"/>
          <p14:tracePt t="16213" x="7405688" y="3979863"/>
          <p14:tracePt t="16229" x="7413625" y="3979863"/>
          <p14:tracePt t="16238" x="7421563" y="3979863"/>
          <p14:tracePt t="16254" x="7421563" y="3971925"/>
          <p14:tracePt t="19437" x="7405688" y="3971925"/>
          <p14:tracePt t="19445" x="7397750" y="3971925"/>
          <p14:tracePt t="19453" x="7381875" y="3979863"/>
          <p14:tracePt t="19461" x="7358063" y="3979863"/>
          <p14:tracePt t="19469" x="7326313" y="3979863"/>
          <p14:tracePt t="19477" x="7294563" y="3979863"/>
          <p14:tracePt t="19485" x="7231063" y="3979863"/>
          <p14:tracePt t="19493" x="7159625" y="3979863"/>
          <p14:tracePt t="19501" x="7054850" y="3971925"/>
          <p14:tracePt t="19509" x="6935788" y="3956050"/>
          <p14:tracePt t="19517" x="6751638" y="3948113"/>
          <p14:tracePt t="19525" x="6553200" y="3930650"/>
          <p14:tracePt t="19533" x="6329363" y="3922713"/>
          <p14:tracePt t="19541" x="6122988" y="3898900"/>
          <p14:tracePt t="19549" x="5907088" y="3883025"/>
          <p14:tracePt t="19557" x="5700713" y="3875088"/>
          <p14:tracePt t="19565" x="5500688" y="3851275"/>
          <p14:tracePt t="19573" x="5318125" y="3827463"/>
          <p14:tracePt t="19581" x="5165725" y="3795713"/>
          <p14:tracePt t="19589" x="4999038" y="3771900"/>
          <p14:tracePt t="19597" x="4830763" y="3740150"/>
          <p14:tracePt t="19605" x="4687888" y="3708400"/>
          <p14:tracePt t="19613" x="4535488" y="3676650"/>
          <p14:tracePt t="19621" x="4432300" y="3644900"/>
          <p14:tracePt t="19629" x="4321175" y="3621088"/>
          <p14:tracePt t="19637" x="4225925" y="3587750"/>
          <p14:tracePt t="19645" x="4137025" y="3556000"/>
          <p14:tracePt t="19653" x="4057650" y="3540125"/>
          <p14:tracePt t="19661" x="3986213" y="3524250"/>
          <p14:tracePt t="19669" x="3922713" y="3500438"/>
          <p14:tracePt t="19677" x="3851275" y="3484563"/>
          <p14:tracePt t="19685" x="3802063" y="3468688"/>
          <p14:tracePt t="19693" x="3762375" y="3460750"/>
          <p14:tracePt t="19701" x="3730625" y="3452813"/>
          <p14:tracePt t="19709" x="3698875" y="3444875"/>
          <p14:tracePt t="19717" x="3667125" y="3444875"/>
          <p14:tracePt t="19725" x="3651250" y="3429000"/>
          <p14:tracePt t="19733" x="3643313" y="3429000"/>
          <p14:tracePt t="19741" x="3619500" y="3421063"/>
          <p14:tracePt t="19749" x="3611563" y="3421063"/>
          <p14:tracePt t="19757" x="3603625" y="3421063"/>
          <p14:tracePt t="19765" x="3587750" y="3413125"/>
          <p14:tracePt t="19773" x="3579813" y="3413125"/>
          <p14:tracePt t="19781" x="3563938" y="3413125"/>
          <p14:tracePt t="19789" x="3548063" y="3413125"/>
          <p14:tracePt t="19797" x="3532188" y="3413125"/>
          <p14:tracePt t="19804" x="3508375" y="3413125"/>
          <p14:tracePt t="19813" x="3476625" y="3405188"/>
          <p14:tracePt t="19821" x="3427413" y="3405188"/>
          <p14:tracePt t="19829" x="3387725" y="3405188"/>
          <p14:tracePt t="19837" x="3332163" y="3405188"/>
          <p14:tracePt t="19845" x="3268663" y="3397250"/>
          <p14:tracePt t="19853" x="3205163" y="3397250"/>
          <p14:tracePt t="19861" x="3125788" y="3389313"/>
          <p14:tracePt t="19869" x="3060700" y="3389313"/>
          <p14:tracePt t="19878" x="2997200" y="3381375"/>
          <p14:tracePt t="19887" x="2925763" y="3373438"/>
          <p14:tracePt t="19893" x="2862263" y="3365500"/>
          <p14:tracePt t="19901" x="2782888" y="3365500"/>
          <p14:tracePt t="19909" x="2709863" y="3349625"/>
          <p14:tracePt t="19917" x="2630488" y="3349625"/>
          <p14:tracePt t="19925" x="2566988" y="3341688"/>
          <p14:tracePt t="19933" x="2503488" y="3325813"/>
          <p14:tracePt t="19941" x="2455863" y="3309938"/>
          <p14:tracePt t="19949" x="2400300" y="3294063"/>
          <p14:tracePt t="19957" x="2366963" y="3278188"/>
          <p14:tracePt t="19965" x="2327275" y="3270250"/>
          <p14:tracePt t="19973" x="2303463" y="3262313"/>
          <p14:tracePt t="19981" x="2279650" y="3262313"/>
          <p14:tracePt t="19989" x="2271713" y="3252788"/>
          <p14:tracePt t="19997" x="2263775" y="3244850"/>
          <p14:tracePt t="20229" x="2255838" y="3244850"/>
          <p14:tracePt t="20245" x="2247900" y="3244850"/>
          <p14:tracePt t="20357" x="2239963" y="3244850"/>
          <p14:tracePt t="21069" x="2232025" y="3244850"/>
          <p14:tracePt t="21093" x="2224088" y="3244850"/>
          <p14:tracePt t="21101" x="2216150" y="3244850"/>
          <p14:tracePt t="21117" x="2208213" y="3244850"/>
          <p14:tracePt t="21125" x="2200275" y="3244850"/>
          <p14:tracePt t="21133" x="2192338" y="3244850"/>
          <p14:tracePt t="21149" x="2184400" y="3244850"/>
          <p14:tracePt t="21157" x="2160588" y="3252788"/>
          <p14:tracePt t="21165" x="2152650" y="3252788"/>
          <p14:tracePt t="21173" x="2144713" y="3252788"/>
          <p14:tracePt t="21181" x="2128838" y="3252788"/>
          <p14:tracePt t="21189" x="2112963" y="3252788"/>
          <p14:tracePt t="21197" x="2089150" y="3252788"/>
          <p14:tracePt t="21205" x="2073275" y="3252788"/>
          <p14:tracePt t="21213" x="2057400" y="3252788"/>
          <p14:tracePt t="21221" x="2041525" y="3252788"/>
          <p14:tracePt t="21229" x="2033588" y="3252788"/>
          <p14:tracePt t="21237" x="2017713" y="3252788"/>
          <p14:tracePt t="21245" x="2000250" y="3252788"/>
          <p14:tracePt t="21253" x="1992313" y="3252788"/>
          <p14:tracePt t="21261" x="1984375" y="3252788"/>
          <p14:tracePt t="21269" x="1976438" y="3244850"/>
          <p14:tracePt t="21277" x="1968500" y="3244850"/>
          <p14:tracePt t="21293" x="1960563" y="3244850"/>
          <p14:tracePt t="21301" x="1960563" y="3236913"/>
          <p14:tracePt t="21309" x="1952625" y="3228975"/>
          <p14:tracePt t="21333" x="1944688" y="3221038"/>
          <p14:tracePt t="21349" x="1944688" y="3213100"/>
          <p14:tracePt t="21357" x="1936750" y="3205163"/>
          <p14:tracePt t="21365" x="1936750" y="3197225"/>
          <p14:tracePt t="21373" x="1928813" y="3197225"/>
          <p14:tracePt t="21381" x="1928813" y="3189288"/>
          <p14:tracePt t="21397" x="1920875" y="3181350"/>
          <p14:tracePt t="21414" x="1912938" y="3165475"/>
          <p14:tracePt t="21430" x="1912938" y="3157538"/>
          <p14:tracePt t="21445" x="1905000" y="3149600"/>
          <p14:tracePt t="21453" x="1905000" y="3141663"/>
          <p14:tracePt t="21461" x="1905000" y="3133725"/>
          <p14:tracePt t="21477" x="1905000" y="3125788"/>
          <p14:tracePt t="21501" x="1897063" y="3117850"/>
          <p14:tracePt t="21509" x="1897063" y="3109913"/>
          <p14:tracePt t="21533" x="1897063" y="3101975"/>
          <p14:tracePt t="21549" x="1897063" y="3094038"/>
          <p14:tracePt t="21565" x="1897063" y="3086100"/>
          <p14:tracePt t="21581" x="1897063" y="3078163"/>
          <p14:tracePt t="21605" x="1905000" y="3070225"/>
          <p14:tracePt t="21629" x="1912938" y="3070225"/>
          <p14:tracePt t="21637" x="1912938" y="3062288"/>
          <p14:tracePt t="21645" x="1920875" y="3062288"/>
          <p14:tracePt t="21653" x="1928813" y="3062288"/>
          <p14:tracePt t="21661" x="1936750" y="3062288"/>
          <p14:tracePt t="21677" x="1936750" y="3054350"/>
          <p14:tracePt t="21685" x="1952625" y="3054350"/>
          <p14:tracePt t="21701" x="1960563" y="3054350"/>
          <p14:tracePt t="21717" x="1976438" y="3046413"/>
          <p14:tracePt t="21733" x="1992313" y="3046413"/>
          <p14:tracePt t="21757" x="2000250" y="3046413"/>
          <p14:tracePt t="21773" x="2008188" y="3046413"/>
          <p14:tracePt t="21781" x="2017713" y="3046413"/>
          <p14:tracePt t="21797" x="2025650" y="3046413"/>
          <p14:tracePt t="21821" x="2033588" y="3046413"/>
          <p14:tracePt t="21829" x="2041525" y="3054350"/>
          <p14:tracePt t="21837" x="2057400" y="3062288"/>
          <p14:tracePt t="21845" x="2065338" y="3078163"/>
          <p14:tracePt t="21853" x="2073275" y="3094038"/>
          <p14:tracePt t="21861" x="2081213" y="3101975"/>
          <p14:tracePt t="21869" x="2081213" y="3109913"/>
          <p14:tracePt t="21877" x="2089150" y="3117850"/>
          <p14:tracePt t="21885" x="2089150" y="3125788"/>
          <p14:tracePt t="22045" x="2089150" y="3133725"/>
          <p14:tracePt t="22334" x="2097088" y="3133725"/>
          <p14:tracePt t="22494" x="2105025" y="3133725"/>
          <p14:tracePt t="22549" x="2112963" y="3133725"/>
          <p14:tracePt t="22557" x="2112963" y="3141663"/>
          <p14:tracePt t="22581" x="2120900" y="3149600"/>
          <p14:tracePt t="22597" x="2120900" y="3157538"/>
          <p14:tracePt t="23045" x="2120900" y="3189288"/>
          <p14:tracePt t="23053" x="2136775" y="3221038"/>
          <p14:tracePt t="23061" x="2144713" y="3244850"/>
          <p14:tracePt t="23069" x="2160588" y="3302000"/>
          <p14:tracePt t="23077" x="2168525" y="3357563"/>
          <p14:tracePt t="23085" x="2168525" y="3421063"/>
          <p14:tracePt t="23093" x="2176463" y="3476625"/>
          <p14:tracePt t="23101" x="2192338" y="3556000"/>
          <p14:tracePt t="23109" x="2208213" y="3629025"/>
          <p14:tracePt t="23117" x="2224088" y="3708400"/>
          <p14:tracePt t="23125" x="2239963" y="3779838"/>
          <p14:tracePt t="23133" x="2271713" y="3883025"/>
          <p14:tracePt t="23141" x="2279650" y="3956050"/>
          <p14:tracePt t="23149" x="2295525" y="4019550"/>
          <p14:tracePt t="23157" x="2303463" y="4083050"/>
          <p14:tracePt t="23165" x="2303463" y="4146550"/>
          <p14:tracePt t="23173" x="2303463" y="4194175"/>
          <p14:tracePt t="23181" x="2303463" y="4233863"/>
          <p14:tracePt t="23189" x="2303463" y="4265613"/>
          <p14:tracePt t="23197" x="2303463" y="4314825"/>
          <p14:tracePt t="23205" x="2303463" y="4346575"/>
          <p14:tracePt t="23213" x="2295525" y="4370388"/>
          <p14:tracePt t="23221" x="2287588" y="4394200"/>
          <p14:tracePt t="23229" x="2279650" y="4425950"/>
          <p14:tracePt t="23237" x="2271713" y="4441825"/>
          <p14:tracePt t="23245" x="2255838" y="4457700"/>
          <p14:tracePt t="23253" x="2247900" y="4473575"/>
          <p14:tracePt t="23261" x="2239963" y="4489450"/>
          <p14:tracePt t="23269" x="2224088" y="4505325"/>
          <p14:tracePt t="23277" x="2216150" y="4513263"/>
          <p14:tracePt t="23285" x="2208213" y="4537075"/>
          <p14:tracePt t="23293" x="2200275" y="4545013"/>
          <p14:tracePt t="23301" x="2184400" y="4552950"/>
          <p14:tracePt t="23309" x="2176463" y="4552950"/>
          <p14:tracePt t="23317" x="2168525" y="4568825"/>
          <p14:tracePt t="23325" x="2160588" y="4576763"/>
          <p14:tracePt t="23333" x="2152650" y="4584700"/>
          <p14:tracePt t="23341" x="2136775" y="4592638"/>
          <p14:tracePt t="23349" x="2136775" y="4600575"/>
          <p14:tracePt t="23357" x="2128838" y="4608513"/>
          <p14:tracePt t="23365" x="2120900" y="4616450"/>
          <p14:tracePt t="23373" x="2120900" y="4624388"/>
          <p14:tracePt t="23389" x="2112963" y="4641850"/>
          <p14:tracePt t="23397" x="2105025" y="4649788"/>
          <p14:tracePt t="23405" x="2105025" y="4657725"/>
          <p14:tracePt t="23413" x="2097088" y="4673600"/>
          <p14:tracePt t="23421" x="2097088" y="4681538"/>
          <p14:tracePt t="23429" x="2089150" y="4689475"/>
          <p14:tracePt t="23437" x="2089150" y="4705350"/>
          <p14:tracePt t="23453" x="2081213" y="4713288"/>
          <p14:tracePt t="24213" x="2089150" y="4713288"/>
          <p14:tracePt t="24349" x="2097088" y="4713288"/>
          <p14:tracePt t="25205" x="2097088" y="4697413"/>
          <p14:tracePt t="25213" x="2081213" y="4689475"/>
          <p14:tracePt t="25220" x="2081213" y="4665663"/>
          <p14:tracePt t="25229" x="2073275" y="4641850"/>
          <p14:tracePt t="25237" x="2057400" y="4600575"/>
          <p14:tracePt t="25245" x="2057400" y="4568825"/>
          <p14:tracePt t="25254" x="2049463" y="4521200"/>
          <p14:tracePt t="25261" x="2049463" y="4473575"/>
          <p14:tracePt t="25269" x="2041525" y="4418013"/>
          <p14:tracePt t="25277" x="2041525" y="4370388"/>
          <p14:tracePt t="25285" x="2041525" y="4322763"/>
          <p14:tracePt t="25293" x="2041525" y="4265613"/>
          <p14:tracePt t="25301" x="2049463" y="4217988"/>
          <p14:tracePt t="25309" x="2057400" y="4162425"/>
          <p14:tracePt t="25317" x="2065338" y="4106863"/>
          <p14:tracePt t="25325" x="2073275" y="4043363"/>
          <p14:tracePt t="25333" x="2073275" y="3995738"/>
          <p14:tracePt t="25341" x="2073275" y="3938588"/>
          <p14:tracePt t="25349" x="2081213" y="3883025"/>
          <p14:tracePt t="25357" x="2081213" y="3827463"/>
          <p14:tracePt t="25365" x="2081213" y="3779838"/>
          <p14:tracePt t="25373" x="2081213" y="3724275"/>
          <p14:tracePt t="25380" x="2089150" y="3668713"/>
          <p14:tracePt t="25389" x="2089150" y="3621088"/>
          <p14:tracePt t="25397" x="2097088" y="3587750"/>
          <p14:tracePt t="25405" x="2097088" y="3548063"/>
          <p14:tracePt t="25413" x="2105025" y="3508375"/>
          <p14:tracePt t="25421" x="2112963" y="3484563"/>
          <p14:tracePt t="25429" x="2112963" y="3460750"/>
          <p14:tracePt t="25437" x="2112963" y="3436938"/>
          <p14:tracePt t="25445" x="2120900" y="3429000"/>
          <p14:tracePt t="25453" x="2120900" y="3421063"/>
          <p14:tracePt t="25461" x="2120900" y="3405188"/>
          <p14:tracePt t="25469" x="2120900" y="3397250"/>
          <p14:tracePt t="25477" x="2120900" y="3389313"/>
          <p14:tracePt t="25485" x="2120900" y="3381375"/>
          <p14:tracePt t="25493" x="2120900" y="3373438"/>
          <p14:tracePt t="25501" x="2120900" y="3365500"/>
          <p14:tracePt t="25509" x="2120900" y="3357563"/>
          <p14:tracePt t="25525" x="2120900" y="3349625"/>
          <p14:tracePt t="25533" x="2120900" y="3341688"/>
          <p14:tracePt t="25549" x="2120900" y="3333750"/>
          <p14:tracePt t="25557" x="2112963" y="3325813"/>
          <p14:tracePt t="25565" x="2112963" y="3317875"/>
          <p14:tracePt t="25573" x="2112963" y="3309938"/>
          <p14:tracePt t="25589" x="2112963" y="3302000"/>
          <p14:tracePt t="25597" x="2105025" y="3294063"/>
          <p14:tracePt t="25605" x="2105025" y="3278188"/>
          <p14:tracePt t="25621" x="2105025" y="3270250"/>
          <p14:tracePt t="25637" x="2097088" y="3270250"/>
          <p14:tracePt t="25645" x="2097088" y="3262313"/>
          <p14:tracePt t="25933" x="2105025" y="3262313"/>
          <p14:tracePt t="25949" x="2112963" y="3262313"/>
          <p14:tracePt t="25957" x="2120900" y="3262313"/>
          <p14:tracePt t="25981" x="2128838" y="3262313"/>
          <p14:tracePt t="25989" x="2136775" y="3278188"/>
          <p14:tracePt t="25997" x="2136775" y="3286125"/>
          <p14:tracePt t="26005" x="2136775" y="3302000"/>
          <p14:tracePt t="26013" x="2144713" y="3317875"/>
          <p14:tracePt t="26021" x="2152650" y="3341688"/>
          <p14:tracePt t="26029" x="2152650" y="3365500"/>
          <p14:tracePt t="26037" x="2160588" y="3397250"/>
          <p14:tracePt t="26045" x="2168525" y="3436938"/>
          <p14:tracePt t="26053" x="2176463" y="3484563"/>
          <p14:tracePt t="26061" x="2176463" y="3532188"/>
          <p14:tracePt t="26069" x="2176463" y="3563938"/>
          <p14:tracePt t="26077" x="2176463" y="3621088"/>
          <p14:tracePt t="26085" x="2176463" y="3676650"/>
          <p14:tracePt t="26093" x="2176463" y="3732213"/>
          <p14:tracePt t="26101" x="2184400" y="3803650"/>
          <p14:tracePt t="26109" x="2200275" y="3875088"/>
          <p14:tracePt t="26117" x="2200275" y="3963988"/>
          <p14:tracePt t="26125" x="2200275" y="4051300"/>
          <p14:tracePt t="26133" x="2200275" y="4122738"/>
          <p14:tracePt t="26141" x="2200275" y="4210050"/>
          <p14:tracePt t="26149" x="2184400" y="4281488"/>
          <p14:tracePt t="26157" x="2176463" y="4346575"/>
          <p14:tracePt t="26165" x="2160588" y="4418013"/>
          <p14:tracePt t="26173" x="2136775" y="4481513"/>
          <p14:tracePt t="26187" x="2128838" y="4537075"/>
          <p14:tracePt t="26189" x="2112963" y="4584700"/>
          <p14:tracePt t="26197" x="2105025" y="4624388"/>
          <p14:tracePt t="26205" x="2089150" y="4665663"/>
          <p14:tracePt t="26213" x="2089150" y="4689475"/>
          <p14:tracePt t="26220" x="2081213" y="4705350"/>
          <p14:tracePt t="26229" x="2081213" y="4713288"/>
          <p14:tracePt t="26237" x="2073275" y="4729163"/>
          <p14:tracePt t="28597" x="2089150" y="4729163"/>
          <p14:tracePt t="28613" x="2097088" y="4729163"/>
          <p14:tracePt t="28621" x="2105025" y="4721225"/>
          <p14:tracePt t="28629" x="2112963" y="4705350"/>
          <p14:tracePt t="28636" x="2128838" y="4689475"/>
          <p14:tracePt t="28645" x="2136775" y="4673600"/>
          <p14:tracePt t="28654" x="2152650" y="4657725"/>
          <p14:tracePt t="28661" x="2160588" y="4633913"/>
          <p14:tracePt t="28669" x="2184400" y="4600575"/>
          <p14:tracePt t="28677" x="2192338" y="4576763"/>
          <p14:tracePt t="28685" x="2216150" y="4529138"/>
          <p14:tracePt t="28693" x="2232025" y="4473575"/>
          <p14:tracePt t="28701" x="2247900" y="4441825"/>
          <p14:tracePt t="28709" x="2263775" y="4386263"/>
          <p14:tracePt t="28717" x="2271713" y="4338638"/>
          <p14:tracePt t="28725" x="2279650" y="4291013"/>
          <p14:tracePt t="28733" x="2295525" y="4249738"/>
          <p14:tracePt t="28741" x="2303463" y="4194175"/>
          <p14:tracePt t="28749" x="2303463" y="4138613"/>
          <p14:tracePt t="28757" x="2303463" y="4075113"/>
          <p14:tracePt t="28765" x="2303463" y="4003675"/>
          <p14:tracePt t="28773" x="2287588" y="3922713"/>
          <p14:tracePt t="28781" x="2255838" y="3835400"/>
          <p14:tracePt t="28789" x="2216150" y="3740150"/>
          <p14:tracePt t="28797" x="2152650" y="3636963"/>
          <p14:tracePt t="28805" x="2073275" y="3484563"/>
          <p14:tracePt t="28813" x="1976438" y="3373438"/>
          <p14:tracePt t="28821" x="1897063" y="3262313"/>
          <p14:tracePt t="28829" x="1778000" y="3149600"/>
          <p14:tracePt t="28837" x="1770063" y="3141663"/>
          <p14:tracePt t="29149" x="1722438" y="3173413"/>
          <p14:tracePt t="29157" x="1674813" y="3189288"/>
          <p14:tracePt t="29165" x="1651000" y="3197225"/>
          <p14:tracePt t="29173" x="1601788" y="3213100"/>
          <p14:tracePt t="29181" x="1577975" y="3228975"/>
          <p14:tracePt t="29189" x="1562100" y="3228975"/>
          <p14:tracePt t="29197" x="1554163" y="3228975"/>
          <p14:tracePt t="29205" x="1538288" y="3228975"/>
          <p14:tracePt t="29213" x="1514475" y="3221038"/>
          <p14:tracePt t="29221" x="1490663" y="3205163"/>
          <p14:tracePt t="29229" x="1474788" y="3197225"/>
          <p14:tracePt t="29237" x="1466850" y="3181350"/>
          <p14:tracePt t="29245" x="1458913" y="3173413"/>
          <p14:tracePt t="29254" x="1458913" y="3165475"/>
          <p14:tracePt t="29261" x="1458913" y="3157538"/>
          <p14:tracePt t="29277" x="1458913" y="3149600"/>
          <p14:tracePt t="29285" x="1458913" y="3141663"/>
          <p14:tracePt t="29293" x="1458913" y="3125788"/>
          <p14:tracePt t="29301" x="1458913" y="3109913"/>
          <p14:tracePt t="29309" x="1458913" y="3086100"/>
          <p14:tracePt t="29317" x="1458913" y="3054350"/>
          <p14:tracePt t="29325" x="1450975" y="3030538"/>
          <p14:tracePt t="29333" x="1450975" y="2998788"/>
          <p14:tracePt t="29341" x="1450975" y="2974975"/>
          <p14:tracePt t="29349" x="1450975" y="2951163"/>
          <p14:tracePt t="29357" x="1450975" y="2927350"/>
          <p14:tracePt t="29365" x="1450975" y="2894013"/>
          <p14:tracePt t="29373" x="1450975" y="2870200"/>
          <p14:tracePt t="29381" x="1450975" y="2846388"/>
          <p14:tracePt t="29389" x="1450975" y="2822575"/>
          <p14:tracePt t="29397" x="1450975" y="2798763"/>
          <p14:tracePt t="29405" x="1450975" y="2774950"/>
          <p14:tracePt t="29413" x="1450975" y="2759075"/>
          <p14:tracePt t="29421" x="1450975" y="2743200"/>
          <p14:tracePt t="29429" x="1450975" y="2727325"/>
          <p14:tracePt t="29436" x="1450975" y="2719388"/>
          <p14:tracePt t="29445" x="1450975" y="2695575"/>
          <p14:tracePt t="29453" x="1450975" y="2679700"/>
          <p14:tracePt t="29461" x="1450975" y="2671763"/>
          <p14:tracePt t="29469" x="1450975" y="2647950"/>
          <p14:tracePt t="29477" x="1450975" y="2632075"/>
          <p14:tracePt t="29485" x="1450975" y="2616200"/>
          <p14:tracePt t="29493" x="1450975" y="2592388"/>
          <p14:tracePt t="29501" x="1450975" y="2576513"/>
          <p14:tracePt t="29509" x="1458913" y="2551113"/>
          <p14:tracePt t="29517" x="1458913" y="2527300"/>
          <p14:tracePt t="29525" x="1458913" y="2511425"/>
          <p14:tracePt t="29533" x="1458913" y="2503488"/>
          <p14:tracePt t="29541" x="1466850" y="2495550"/>
          <p14:tracePt t="29549" x="1474788" y="2479675"/>
          <p14:tracePt t="29557" x="1474788" y="2463800"/>
          <p14:tracePt t="29565" x="1474788" y="2447925"/>
          <p14:tracePt t="29573" x="1490663" y="2432050"/>
          <p14:tracePt t="29581" x="1498600" y="2408238"/>
          <p14:tracePt t="29589" x="1498600" y="2384425"/>
          <p14:tracePt t="29597" x="1506538" y="2368550"/>
          <p14:tracePt t="29605" x="1514475" y="2352675"/>
          <p14:tracePt t="29613" x="1522413" y="2336800"/>
          <p14:tracePt t="29621" x="1530350" y="2320925"/>
          <p14:tracePt t="29629" x="1538288" y="2312988"/>
          <p14:tracePt t="29637" x="1538288" y="2289175"/>
          <p14:tracePt t="29645" x="1546225" y="2281238"/>
          <p14:tracePt t="29653" x="1554163" y="2265363"/>
          <p14:tracePt t="29661" x="1562100" y="2249488"/>
          <p14:tracePt t="29669" x="1570038" y="2233613"/>
          <p14:tracePt t="29677" x="1577975" y="2216150"/>
          <p14:tracePt t="29685" x="1585913" y="2200275"/>
          <p14:tracePt t="29693" x="1601788" y="2184400"/>
          <p14:tracePt t="29701" x="1609725" y="2160588"/>
          <p14:tracePt t="29709" x="1625600" y="2144713"/>
          <p14:tracePt t="29717" x="1641475" y="2136775"/>
          <p14:tracePt t="29725" x="1658938" y="2112963"/>
          <p14:tracePt t="29733" x="1674813" y="2105025"/>
          <p14:tracePt t="29741" x="1690688" y="2097088"/>
          <p14:tracePt t="29749" x="1706563" y="2081213"/>
          <p14:tracePt t="29757" x="1722438" y="2073275"/>
          <p14:tracePt t="29765" x="1746250" y="2057400"/>
          <p14:tracePt t="29773" x="1754188" y="2049463"/>
          <p14:tracePt t="29781" x="1762125" y="2041525"/>
          <p14:tracePt t="29788" x="1778000" y="2033588"/>
          <p14:tracePt t="29797" x="1785938" y="2033588"/>
          <p14:tracePt t="29805" x="1801813" y="2033588"/>
          <p14:tracePt t="29813" x="1809750" y="2025650"/>
          <p14:tracePt t="29829" x="1825625" y="2017713"/>
          <p14:tracePt t="29845" x="1841500" y="2017713"/>
          <p14:tracePt t="29853" x="1849438" y="2017713"/>
          <p14:tracePt t="29861" x="1857375" y="2009775"/>
          <p14:tracePt t="29869" x="1865313" y="2009775"/>
          <p14:tracePt t="29877" x="1873250" y="2009775"/>
          <p14:tracePt t="29885" x="1881188" y="2001838"/>
          <p14:tracePt t="29893" x="1897063" y="2001838"/>
          <p14:tracePt t="29901" x="1905000" y="2001838"/>
          <p14:tracePt t="29909" x="1912938" y="2001838"/>
          <p14:tracePt t="29917" x="1920875" y="2001838"/>
          <p14:tracePt t="29925" x="1928813" y="2001838"/>
          <p14:tracePt t="29933" x="1936750" y="2001838"/>
          <p14:tracePt t="29949" x="1944688" y="2001838"/>
          <p14:tracePt t="29981" x="1952625" y="2001838"/>
          <p14:tracePt t="30005" x="1968500" y="2001838"/>
          <p14:tracePt t="30013" x="1984375" y="2001838"/>
          <p14:tracePt t="30021" x="2008188" y="2001838"/>
          <p14:tracePt t="30029" x="2033588" y="2001838"/>
          <p14:tracePt t="30037" x="2065338" y="2001838"/>
          <p14:tracePt t="30045" x="2105025" y="2001838"/>
          <p14:tracePt t="30053" x="2160588" y="2001838"/>
          <p14:tracePt t="30061" x="2216150" y="2009775"/>
          <p14:tracePt t="30069" x="2279650" y="2025650"/>
          <p14:tracePt t="30077" x="2351088" y="2033588"/>
          <p14:tracePt t="30085" x="2424113" y="2041525"/>
          <p14:tracePt t="30093" x="2511425" y="2057400"/>
          <p14:tracePt t="30101" x="2598738" y="2073275"/>
          <p14:tracePt t="30109" x="2693988" y="2089150"/>
          <p14:tracePt t="30117" x="2767013" y="2105025"/>
          <p14:tracePt t="30125" x="2854325" y="2120900"/>
          <p14:tracePt t="30133" x="2941638" y="2136775"/>
          <p14:tracePt t="30141" x="3021013" y="2160588"/>
          <p14:tracePt t="30149" x="3092450" y="2176463"/>
          <p14:tracePt t="30157" x="3181350" y="2192338"/>
          <p14:tracePt t="30165" x="3260725" y="2208213"/>
          <p14:tracePt t="30173" x="3332163" y="2224088"/>
          <p14:tracePt t="30181" x="3411538" y="2249488"/>
          <p14:tracePt t="30189" x="3484563" y="2273300"/>
          <p14:tracePt t="30196" x="3563938" y="2297113"/>
          <p14:tracePt t="30205" x="3627438" y="2320925"/>
          <p14:tracePt t="30213" x="3690938" y="2344738"/>
          <p14:tracePt t="30221" x="3746500" y="2360613"/>
          <p14:tracePt t="30229" x="3802063" y="2384425"/>
          <p14:tracePt t="30237" x="3833813" y="2400300"/>
          <p14:tracePt t="30245" x="3875088" y="2416175"/>
          <p14:tracePt t="30254" x="3906838" y="2424113"/>
          <p14:tracePt t="30261" x="3938588" y="2447925"/>
          <p14:tracePt t="30269" x="3962400" y="2455863"/>
          <p14:tracePt t="30277" x="3978275" y="2463800"/>
          <p14:tracePt t="30285" x="3994150" y="2479675"/>
          <p14:tracePt t="30293" x="4002088" y="2487613"/>
          <p14:tracePt t="30301" x="4010025" y="2495550"/>
          <p14:tracePt t="30309" x="4025900" y="2503488"/>
          <p14:tracePt t="30317" x="4025900" y="2511425"/>
          <p14:tracePt t="30333" x="4033838" y="2511425"/>
          <p14:tracePt t="30341" x="4041775" y="2519363"/>
          <p14:tracePt t="30365" x="4041775" y="2527300"/>
          <p14:tracePt t="30381" x="4049713" y="2535238"/>
          <p14:tracePt t="30397" x="4049713" y="2543175"/>
          <p14:tracePt t="30413" x="4049713" y="2551113"/>
          <p14:tracePt t="30421" x="4057650" y="2551113"/>
          <p14:tracePt t="30429" x="4057650" y="2559050"/>
          <p14:tracePt t="30436" x="4065588" y="2576513"/>
          <p14:tracePt t="30445" x="4073525" y="2584450"/>
          <p14:tracePt t="30454" x="4073525" y="2592388"/>
          <p14:tracePt t="30461" x="4081463" y="2600325"/>
          <p14:tracePt t="30469" x="4089400" y="2616200"/>
          <p14:tracePt t="30477" x="4089400" y="2632075"/>
          <p14:tracePt t="30485" x="4097338" y="2640013"/>
          <p14:tracePt t="30493" x="4097338" y="2647950"/>
          <p14:tracePt t="30501" x="4105275" y="2663825"/>
          <p14:tracePt t="30509" x="4105275" y="2671763"/>
          <p14:tracePt t="30517" x="4113213" y="2687638"/>
          <p14:tracePt t="30525" x="4121150" y="2695575"/>
          <p14:tracePt t="30541" x="4129088" y="2703513"/>
          <p14:tracePt t="30549" x="4129088" y="2711450"/>
          <p14:tracePt t="30557" x="4137025" y="2719388"/>
          <p14:tracePt t="30565" x="4137025" y="2727325"/>
          <p14:tracePt t="30573" x="4152900" y="2735263"/>
          <p14:tracePt t="30589" x="4160838" y="2751138"/>
          <p14:tracePt t="30597" x="4160838" y="2759075"/>
          <p14:tracePt t="30605" x="4176713" y="2774950"/>
          <p14:tracePt t="30613" x="4176713" y="2782888"/>
          <p14:tracePt t="30621" x="4184650" y="2798763"/>
          <p14:tracePt t="30629" x="4192588" y="2814638"/>
          <p14:tracePt t="30636" x="4200525" y="2838450"/>
          <p14:tracePt t="30645" x="4217988" y="2854325"/>
          <p14:tracePt t="30653" x="4225925" y="2886075"/>
          <p14:tracePt t="30661" x="4241800" y="2919413"/>
          <p14:tracePt t="30669" x="4265613" y="2951163"/>
          <p14:tracePt t="30677" x="4289425" y="2982913"/>
          <p14:tracePt t="30685" x="4305300" y="3014663"/>
          <p14:tracePt t="30693" x="4321175" y="3046413"/>
          <p14:tracePt t="30701" x="4344988" y="3086100"/>
          <p14:tracePt t="30709" x="4368800" y="3109913"/>
          <p14:tracePt t="30717" x="4392613" y="3149600"/>
          <p14:tracePt t="30725" x="4416425" y="3165475"/>
          <p14:tracePt t="30733" x="4440238" y="3189288"/>
          <p14:tracePt t="30741" x="4471988" y="3205163"/>
          <p14:tracePt t="30749" x="4495800" y="3236913"/>
          <p14:tracePt t="30757" x="4511675" y="3252788"/>
          <p14:tracePt t="30765" x="4543425" y="3278188"/>
          <p14:tracePt t="30773" x="4584700" y="3294063"/>
          <p14:tracePt t="30781" x="4608513" y="3302000"/>
          <p14:tracePt t="30788" x="4632325" y="3317875"/>
          <p14:tracePt t="30797" x="4672013" y="3341688"/>
          <p14:tracePt t="30805" x="4695825" y="3349625"/>
          <p14:tracePt t="30814" x="4719638" y="3357563"/>
          <p14:tracePt t="30821" x="4751388" y="3381375"/>
          <p14:tracePt t="30829" x="4775200" y="3389313"/>
          <p14:tracePt t="30836" x="4791075" y="3397250"/>
          <p14:tracePt t="30845" x="4814888" y="3413125"/>
          <p14:tracePt t="30854" x="4838700" y="3421063"/>
          <p14:tracePt t="30861" x="4862513" y="3429000"/>
          <p14:tracePt t="30869" x="4870450" y="3436938"/>
          <p14:tracePt t="30877" x="4894263" y="3444875"/>
          <p14:tracePt t="30885" x="4910138" y="3444875"/>
          <p14:tracePt t="30893" x="4933950" y="3452813"/>
          <p14:tracePt t="30901" x="4943475" y="3460750"/>
          <p14:tracePt t="30909" x="4951413" y="3460750"/>
          <p14:tracePt t="30917" x="4967288" y="3460750"/>
          <p14:tracePt t="30933" x="4975225" y="3460750"/>
          <p14:tracePt t="30941" x="4983163" y="3460750"/>
          <p14:tracePt t="30957" x="4991100" y="3460750"/>
          <p14:tracePt t="30965" x="4999038" y="3460750"/>
          <p14:tracePt t="30989" x="5006975" y="3460750"/>
          <p14:tracePt t="31005" x="5014913" y="3460750"/>
          <p14:tracePt t="31013" x="5022850" y="3460750"/>
          <p14:tracePt t="31021" x="5030788" y="3460750"/>
          <p14:tracePt t="31029" x="5046663" y="3460750"/>
          <p14:tracePt t="31037" x="5054600" y="3460750"/>
          <p14:tracePt t="31045" x="5070475" y="3460750"/>
          <p14:tracePt t="31054" x="5078413" y="3460750"/>
          <p14:tracePt t="31061" x="5094288" y="3460750"/>
          <p14:tracePt t="31069" x="5102225" y="3468688"/>
          <p14:tracePt t="31077" x="5110163" y="3468688"/>
          <p14:tracePt t="31085" x="5126038" y="3468688"/>
          <p14:tracePt t="31093" x="5133975" y="3468688"/>
          <p14:tracePt t="31101" x="5141913" y="3468688"/>
          <p14:tracePt t="31109" x="5149850" y="3468688"/>
          <p14:tracePt t="31117" x="5173663" y="3476625"/>
          <p14:tracePt t="31125" x="5197475" y="3484563"/>
          <p14:tracePt t="31133" x="5229225" y="3492500"/>
          <p14:tracePt t="31141" x="5260975" y="3492500"/>
          <p14:tracePt t="31149" x="5318125" y="3508375"/>
          <p14:tracePt t="31157" x="5373688" y="3516313"/>
          <p14:tracePt t="31165" x="5421313" y="3524250"/>
          <p14:tracePt t="31173" x="5476875" y="3532188"/>
          <p14:tracePt t="31181" x="5532438" y="3540125"/>
          <p14:tracePt t="31189" x="5580063" y="3540125"/>
          <p14:tracePt t="31197" x="5627688" y="3548063"/>
          <p14:tracePt t="31205" x="5684838" y="3548063"/>
          <p14:tracePt t="31213" x="5732463" y="3548063"/>
          <p14:tracePt t="31221" x="5788025" y="3548063"/>
          <p14:tracePt t="31229" x="5835650" y="3548063"/>
          <p14:tracePt t="31237" x="5875338" y="3548063"/>
          <p14:tracePt t="31245" x="5915025" y="3548063"/>
          <p14:tracePt t="31254" x="5946775" y="3548063"/>
          <p14:tracePt t="31261" x="5986463" y="3548063"/>
          <p14:tracePt t="31269" x="6010275" y="3540125"/>
          <p14:tracePt t="31277" x="6026150" y="3532188"/>
          <p14:tracePt t="31285" x="6051550" y="3516313"/>
          <p14:tracePt t="31293" x="6067425" y="3516313"/>
          <p14:tracePt t="31301" x="6067425" y="3508375"/>
          <p14:tracePt t="31309" x="6075363" y="3500438"/>
          <p14:tracePt t="31317" x="6083300" y="3492500"/>
          <p14:tracePt t="31325" x="6083300" y="3468688"/>
          <p14:tracePt t="31333" x="6083300" y="3452813"/>
          <p14:tracePt t="31341" x="6083300" y="3421063"/>
          <p14:tracePt t="31349" x="6043613" y="3373438"/>
          <p14:tracePt t="31357" x="6010275" y="3325813"/>
          <p14:tracePt t="31365" x="5938838" y="3252788"/>
          <p14:tracePt t="31373" x="5867400" y="3173413"/>
          <p14:tracePt t="31381" x="5788025" y="3094038"/>
          <p14:tracePt t="31389" x="5692775" y="3022600"/>
          <p14:tracePt t="31397" x="5588000" y="2951163"/>
          <p14:tracePt t="31405" x="5453063" y="2862263"/>
          <p14:tracePt t="31413" x="5300663" y="2759075"/>
          <p14:tracePt t="31421" x="5157788" y="2679700"/>
          <p14:tracePt t="31429" x="4991100" y="2600325"/>
          <p14:tracePt t="31437" x="4791075" y="2519363"/>
          <p14:tracePt t="31445" x="4608513" y="2447925"/>
          <p14:tracePt t="31453" x="4408488" y="2384425"/>
          <p14:tracePt t="31461" x="4217988" y="2328863"/>
          <p14:tracePt t="31469" x="3978275" y="2273300"/>
          <p14:tracePt t="31477" x="3738563" y="2208213"/>
          <p14:tracePt t="31485" x="3532188" y="2152650"/>
          <p14:tracePt t="31493" x="3300413" y="2120900"/>
          <p14:tracePt t="31501" x="3060700" y="2049463"/>
          <p14:tracePt t="31509" x="2846388" y="2001838"/>
          <p14:tracePt t="31517" x="2590800" y="1946275"/>
          <p14:tracePt t="31525" x="2351088" y="1865313"/>
          <p14:tracePt t="31533" x="2097088" y="1801813"/>
          <p14:tracePt t="31541" x="1817688" y="1730375"/>
          <p14:tracePt t="31549" x="1546225" y="1635125"/>
          <p14:tracePt t="31557" x="1284288" y="1530350"/>
          <p14:tracePt t="31565" x="996950" y="1419225"/>
          <p14:tracePt t="31573" x="725488" y="1308100"/>
          <p14:tracePt t="31581" x="438150" y="1171575"/>
          <p14:tracePt t="31589" x="142875" y="1044575"/>
          <p14:tracePt t="32445" x="646113" y="781050"/>
          <p14:tracePt t="32445" x="1092200" y="717550"/>
          <p14:tracePt t="32445" x="1593850" y="669925"/>
          <p14:tracePt t="32445" x="2073275" y="638175"/>
          <p14:tracePt t="32445" x="2590800" y="622300"/>
          <p14:tracePt t="32445" x="3117850" y="606425"/>
          <p14:tracePt t="32445" x="3651250" y="606425"/>
          <p14:tracePt t="32445" x="4168775" y="606425"/>
          <p14:tracePt t="32445" x="4664075" y="614363"/>
          <p14:tracePt t="32445" x="5038725" y="614363"/>
          <p14:tracePt t="32445" x="5318125" y="614363"/>
          <p14:tracePt t="32445" x="5484813" y="590550"/>
          <p14:tracePt t="32445" x="5540375" y="542925"/>
          <p14:tracePt t="32445" x="5588000" y="509588"/>
          <p14:tracePt t="32445" x="5580063" y="527050"/>
          <p14:tracePt t="32445" x="5532438" y="558800"/>
          <p14:tracePt t="32445" x="5524500" y="558800"/>
          <p14:tracePt t="32445" x="5516563" y="574675"/>
          <p14:tracePt t="32445" x="5532438" y="574675"/>
          <p14:tracePt t="32445" x="5588000" y="566738"/>
          <p14:tracePt t="32445" x="5684838" y="566738"/>
          <p14:tracePt t="32445" x="5835650" y="550863"/>
          <p14:tracePt t="32445" x="6067425" y="509588"/>
          <p14:tracePt t="32445" x="6376988" y="469900"/>
          <p14:tracePt t="32445" x="6735763" y="422275"/>
          <p14:tracePt t="32445" x="7086600" y="303213"/>
          <p14:tracePt t="32445" x="7469188" y="223838"/>
          <p14:tracePt t="32445" x="7827963" y="150813"/>
          <p14:tracePt t="32445" x="8186738" y="103188"/>
          <p14:tracePt t="32445" x="8561388" y="71438"/>
          <p14:tracePt t="32445" x="8912225" y="47625"/>
          <p14:tracePt t="32445" x="3189288" y="7938"/>
          <p14:tracePt t="32445" x="2846388" y="7938"/>
          <p14:tracePt t="32445" x="2519363" y="23813"/>
          <p14:tracePt t="32445" x="2279650" y="23813"/>
          <p14:tracePt t="32445" x="2081213" y="23813"/>
          <p14:tracePt t="32445" x="1928813" y="23813"/>
          <p14:tracePt t="32445" x="1778000" y="23813"/>
          <p14:tracePt t="32445" x="1641475" y="23813"/>
          <p14:tracePt t="32445" x="1530350" y="23813"/>
          <p14:tracePt t="32445" x="1474788" y="23813"/>
          <p14:tracePt t="32445" x="1474788" y="39688"/>
          <p14:tracePt t="32445" x="1474788" y="47625"/>
          <p14:tracePt t="32445" x="1443038" y="47625"/>
          <p14:tracePt t="32445" x="1355725" y="47625"/>
          <p14:tracePt t="32445" x="1227138" y="47625"/>
          <p14:tracePt t="32445" x="989013" y="47625"/>
          <p14:tracePt t="32445" x="709613" y="47625"/>
          <p14:tracePt t="32445" x="319088" y="4762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89D5EB28-C28E-4E57-BA15-0E26CFBB9A7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3528" y="548680"/>
            <a:ext cx="8496944" cy="561662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 목표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방법론의 모형화 도구인 자료흐름도의 특징을 이해한다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구성요소인 네 개의 심볼을 식별하여 작성할 수 있도록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과정에서 놓치기 쉬운 작성 원칙들을 살펴본 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적용한다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사례를 평가하고 개선할 수 있도록 다양한 사례를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검토한다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77"/>
    </mc:Choice>
    <mc:Fallback xmlns="">
      <p:transition spd="slow" advTm="72677"/>
    </mc:Fallback>
  </mc:AlternateContent>
  <p:extLst>
    <p:ext uri="{3A86A75C-4F4B-4683-9AE1-C65F6400EC91}">
      <p14:laserTraceLst xmlns:p14="http://schemas.microsoft.com/office/powerpoint/2010/main">
        <p14:tracePtLst>
          <p14:tracePt t="63" x="2717800" y="2774950"/>
          <p14:tracePt t="313" x="2717800" y="2767013"/>
          <p14:tracePt t="337" x="2725738" y="2767013"/>
          <p14:tracePt t="346" x="2725738" y="2759075"/>
          <p14:tracePt t="378" x="2733675" y="2759075"/>
          <p14:tracePt t="393" x="2741613" y="2759075"/>
          <p14:tracePt t="409" x="2741613" y="2751138"/>
          <p14:tracePt t="433" x="2751138" y="2735263"/>
          <p14:tracePt t="441" x="2759075" y="2727325"/>
          <p14:tracePt t="449" x="2767013" y="2719388"/>
          <p14:tracePt t="457" x="2767013" y="2711450"/>
          <p14:tracePt t="465" x="2782888" y="2703513"/>
          <p14:tracePt t="473" x="2790825" y="2687638"/>
          <p14:tracePt t="482" x="2806700" y="2663825"/>
          <p14:tracePt t="489" x="2814638" y="2647950"/>
          <p14:tracePt t="497" x="2830513" y="2624138"/>
          <p14:tracePt t="505" x="2854325" y="2592388"/>
          <p14:tracePt t="514" x="2862263" y="2576513"/>
          <p14:tracePt t="521" x="2878138" y="2551113"/>
          <p14:tracePt t="529" x="2886075" y="2519363"/>
          <p14:tracePt t="538" x="2894013" y="2495550"/>
          <p14:tracePt t="545" x="2901950" y="2479675"/>
          <p14:tracePt t="553" x="2909888" y="2455863"/>
          <p14:tracePt t="561" x="2917825" y="2447925"/>
          <p14:tracePt t="569" x="2925763" y="2424113"/>
          <p14:tracePt t="577" x="2941638" y="2400300"/>
          <p14:tracePt t="585" x="2949575" y="2384425"/>
          <p14:tracePt t="593" x="2957513" y="2352675"/>
          <p14:tracePt t="601" x="2965450" y="2336800"/>
          <p14:tracePt t="609" x="2981325" y="2297113"/>
          <p14:tracePt t="617" x="2997200" y="2273300"/>
          <p14:tracePt t="625" x="3005138" y="2249488"/>
          <p14:tracePt t="633" x="3021013" y="2200275"/>
          <p14:tracePt t="641" x="3028950" y="2176463"/>
          <p14:tracePt t="650" x="3044825" y="2152650"/>
          <p14:tracePt t="657" x="3044825" y="2112963"/>
          <p14:tracePt t="665" x="3044825" y="2089150"/>
          <p14:tracePt t="673" x="3052763" y="2073275"/>
          <p14:tracePt t="681" x="3060700" y="2041525"/>
          <p14:tracePt t="689" x="3068638" y="2025650"/>
          <p14:tracePt t="697" x="3076575" y="1993900"/>
          <p14:tracePt t="705" x="3076575" y="1962150"/>
          <p14:tracePt t="713" x="3076575" y="1930400"/>
          <p14:tracePt t="722" x="3084513" y="1914525"/>
          <p14:tracePt t="729" x="3084513" y="1890713"/>
          <p14:tracePt t="738" x="3092450" y="1873250"/>
          <p14:tracePt t="745" x="3092450" y="1857375"/>
          <p14:tracePt t="753" x="3100388" y="1833563"/>
          <p14:tracePt t="761" x="3100388" y="1825625"/>
          <p14:tracePt t="769" x="3109913" y="1801813"/>
          <p14:tracePt t="778" x="3117850" y="1785938"/>
          <p14:tracePt t="785" x="3117850" y="1778000"/>
          <p14:tracePt t="793" x="3125788" y="1762125"/>
          <p14:tracePt t="801" x="3133725" y="1754188"/>
          <p14:tracePt t="809" x="3133725" y="1746250"/>
          <p14:tracePt t="817" x="3141663" y="1738313"/>
          <p14:tracePt t="826" x="3149600" y="1730375"/>
          <p14:tracePt t="833" x="3149600" y="1722438"/>
          <p14:tracePt t="841" x="3157538" y="1722438"/>
          <p14:tracePt t="849" x="3157538" y="1714500"/>
          <p14:tracePt t="865" x="3157538" y="1706563"/>
          <p14:tracePt t="873" x="3165475" y="1706563"/>
          <p14:tracePt t="889" x="3165475" y="1698625"/>
          <p14:tracePt t="898" x="3173413" y="1698625"/>
          <p14:tracePt t="913" x="3181350" y="1698625"/>
          <p14:tracePt t="921" x="3181350" y="1690688"/>
          <p14:tracePt t="946" x="3189288" y="1690688"/>
          <p14:tracePt t="969" x="3189288" y="1682750"/>
          <p14:tracePt t="978" x="3205163" y="1682750"/>
          <p14:tracePt t="985" x="3205163" y="1674813"/>
          <p14:tracePt t="1041" x="3213100" y="1674813"/>
          <p14:tracePt t="1114" x="3221038" y="1674813"/>
          <p14:tracePt t="1121" x="3221038" y="1666875"/>
          <p14:tracePt t="1130" x="3228975" y="1666875"/>
          <p14:tracePt t="1138" x="3236913" y="1666875"/>
          <p14:tracePt t="1154" x="3244850" y="1666875"/>
          <p14:tracePt t="1170" x="3252788" y="1666875"/>
          <p14:tracePt t="1177" x="3260725" y="1658938"/>
          <p14:tracePt t="1186" x="3268663" y="1658938"/>
          <p14:tracePt t="1193" x="3276600" y="1658938"/>
          <p14:tracePt t="1202" x="3276600" y="1651000"/>
          <p14:tracePt t="1209" x="3292475" y="1651000"/>
          <p14:tracePt t="1226" x="3308350" y="1643063"/>
          <p14:tracePt t="1233" x="3316288" y="1635125"/>
          <p14:tracePt t="1241" x="3324225" y="1635125"/>
          <p14:tracePt t="1249" x="3332163" y="1635125"/>
          <p14:tracePt t="1257" x="3340100" y="1635125"/>
          <p14:tracePt t="1265" x="3348038" y="1627188"/>
          <p14:tracePt t="1273" x="3355975" y="1627188"/>
          <p14:tracePt t="1281" x="3363913" y="1627188"/>
          <p14:tracePt t="1306" x="3363913" y="1619250"/>
          <p14:tracePt t="1313" x="3371850" y="1619250"/>
          <p14:tracePt t="1330" x="3379788" y="1611313"/>
          <p14:tracePt t="4834" x="3371850" y="1611313"/>
          <p14:tracePt t="4849" x="3363913" y="1619250"/>
          <p14:tracePt t="4857" x="3355975" y="1619250"/>
          <p14:tracePt t="4865" x="3348038" y="1627188"/>
          <p14:tracePt t="4873" x="3340100" y="1635125"/>
          <p14:tracePt t="4881" x="3332163" y="1643063"/>
          <p14:tracePt t="4889" x="3324225" y="1658938"/>
          <p14:tracePt t="4897" x="3308350" y="1674813"/>
          <p14:tracePt t="4905" x="3292475" y="1690688"/>
          <p14:tracePt t="4913" x="3268663" y="1722438"/>
          <p14:tracePt t="4922" x="3252788" y="1738313"/>
          <p14:tracePt t="4939" x="3213100" y="1785938"/>
          <p14:tracePt t="4945" x="3197225" y="1801813"/>
          <p14:tracePt t="4955" x="3173413" y="1833563"/>
          <p14:tracePt t="4961" x="3157538" y="1857375"/>
          <p14:tracePt t="4970" x="3141663" y="1873250"/>
          <p14:tracePt t="4978" x="3125788" y="1890713"/>
          <p14:tracePt t="4985" x="3109913" y="1914525"/>
          <p14:tracePt t="4993" x="3092450" y="1930400"/>
          <p14:tracePt t="5001" x="3076575" y="1962150"/>
          <p14:tracePt t="5009" x="3060700" y="1985963"/>
          <p14:tracePt t="5018" x="3044825" y="2001838"/>
          <p14:tracePt t="5025" x="3036888" y="2033588"/>
          <p14:tracePt t="5033" x="3028950" y="2049463"/>
          <p14:tracePt t="5042" x="3021013" y="2065338"/>
          <p14:tracePt t="5049" x="2997200" y="2073275"/>
          <p14:tracePt t="5057" x="2997200" y="2097088"/>
          <p14:tracePt t="5065" x="2989263" y="2105025"/>
          <p14:tracePt t="5073" x="2973388" y="2112963"/>
          <p14:tracePt t="5081" x="2973388" y="2128838"/>
          <p14:tracePt t="5098" x="2973388" y="2136775"/>
          <p14:tracePt t="5113" x="2965450" y="2136775"/>
          <p14:tracePt t="5138" x="2965450" y="2144713"/>
          <p14:tracePt t="5162" x="2965450" y="2152650"/>
          <p14:tracePt t="5169" x="2965450" y="2160588"/>
          <p14:tracePt t="5177" x="2957513" y="2168525"/>
          <p14:tracePt t="5186" x="2949575" y="2176463"/>
          <p14:tracePt t="5193" x="2949575" y="2184400"/>
          <p14:tracePt t="5202" x="2949575" y="2192338"/>
          <p14:tracePt t="5218" x="2941638" y="2200275"/>
          <p14:tracePt t="5241" x="2941638" y="2208213"/>
          <p14:tracePt t="5257" x="2941638" y="2216150"/>
          <p14:tracePt t="5266" x="2933700" y="2224088"/>
          <p14:tracePt t="5298" x="2933700" y="2233613"/>
          <p14:tracePt t="5601" x="2941638" y="2233613"/>
          <p14:tracePt t="5626" x="2949575" y="2233613"/>
          <p14:tracePt t="5634" x="2957513" y="2233613"/>
          <p14:tracePt t="5650" x="2965450" y="2233613"/>
          <p14:tracePt t="5665" x="2973388" y="2233613"/>
          <p14:tracePt t="5681" x="2989263" y="2233613"/>
          <p14:tracePt t="5706" x="2997200" y="2233613"/>
          <p14:tracePt t="5721" x="3005138" y="2233613"/>
          <p14:tracePt t="5730" x="3013075" y="2233613"/>
          <p14:tracePt t="5746" x="3021013" y="2233613"/>
          <p14:tracePt t="5754" x="3028950" y="2233613"/>
          <p14:tracePt t="5761" x="3036888" y="2233613"/>
          <p14:tracePt t="5769" x="3044825" y="2233613"/>
          <p14:tracePt t="5778" x="3060700" y="2233613"/>
          <p14:tracePt t="5785" x="3068638" y="2241550"/>
          <p14:tracePt t="5793" x="3076575" y="2241550"/>
          <p14:tracePt t="5802" x="3084513" y="2241550"/>
          <p14:tracePt t="5809" x="3092450" y="2241550"/>
          <p14:tracePt t="5817" x="3100388" y="2241550"/>
          <p14:tracePt t="5825" x="3109913" y="2241550"/>
          <p14:tracePt t="5833" x="3117850" y="2241550"/>
          <p14:tracePt t="5841" x="3125788" y="2241550"/>
          <p14:tracePt t="5857" x="3133725" y="2241550"/>
          <p14:tracePt t="5873" x="3141663" y="2241550"/>
          <p14:tracePt t="5881" x="3149600" y="2241550"/>
          <p14:tracePt t="5904" x="3157538" y="2241550"/>
          <p14:tracePt t="5921" x="3165475" y="2241550"/>
          <p14:tracePt t="5937" x="3181350" y="2249488"/>
          <p14:tracePt t="5962" x="3189288" y="2249488"/>
          <p14:tracePt t="5969" x="3197225" y="2249488"/>
          <p14:tracePt t="6002" x="3205163" y="2249488"/>
          <p14:tracePt t="6026" x="3213100" y="2249488"/>
          <p14:tracePt t="6074" x="3221038" y="2249488"/>
          <p14:tracePt t="6082" x="3228975" y="2249488"/>
          <p14:tracePt t="6330" x="3236913" y="2249488"/>
          <p14:tracePt t="6337" x="3244850" y="2249488"/>
          <p14:tracePt t="6346" x="3252788" y="2249488"/>
          <p14:tracePt t="6354" x="3260725" y="2257425"/>
          <p14:tracePt t="6362" x="3284538" y="2257425"/>
          <p14:tracePt t="6369" x="3300413" y="2257425"/>
          <p14:tracePt t="6377" x="3324225" y="2265363"/>
          <p14:tracePt t="6385" x="3348038" y="2265363"/>
          <p14:tracePt t="6393" x="3371850" y="2265363"/>
          <p14:tracePt t="6402" x="3395663" y="2265363"/>
          <p14:tracePt t="6409" x="3419475" y="2273300"/>
          <p14:tracePt t="6417" x="3443288" y="2281238"/>
          <p14:tracePt t="6425" x="3476625" y="2281238"/>
          <p14:tracePt t="6433" x="3508375" y="2289175"/>
          <p14:tracePt t="6441" x="3532188" y="2289175"/>
          <p14:tracePt t="6450" x="3556000" y="2289175"/>
          <p14:tracePt t="6457" x="3579813" y="2289175"/>
          <p14:tracePt t="6466" x="3603625" y="2289175"/>
          <p14:tracePt t="6473" x="3627438" y="2289175"/>
          <p14:tracePt t="6481" x="3651250" y="2289175"/>
          <p14:tracePt t="6489" x="3667125" y="2289175"/>
          <p14:tracePt t="6497" x="3683000" y="2289175"/>
          <p14:tracePt t="6506" x="3698875" y="2297113"/>
          <p14:tracePt t="6514" x="3706813" y="2297113"/>
          <p14:tracePt t="6521" x="3714750" y="2297113"/>
          <p14:tracePt t="6530" x="3722688" y="2297113"/>
          <p14:tracePt t="6537" x="3730625" y="2297113"/>
          <p14:tracePt t="6554" x="3738563" y="2297113"/>
          <p14:tracePt t="6561" x="3754438" y="2305050"/>
          <p14:tracePt t="6577" x="3770313" y="2305050"/>
          <p14:tracePt t="6594" x="3778250" y="2305050"/>
          <p14:tracePt t="6610" x="3786188" y="2305050"/>
          <p14:tracePt t="6618" x="3794125" y="2305050"/>
          <p14:tracePt t="6626" x="3802063" y="2312988"/>
          <p14:tracePt t="6642" x="3810000" y="2312988"/>
          <p14:tracePt t="6657" x="3817938" y="2312988"/>
          <p14:tracePt t="6673" x="3825875" y="2312988"/>
          <p14:tracePt t="6681" x="3833813" y="2312988"/>
          <p14:tracePt t="6689" x="3843338" y="2312988"/>
          <p14:tracePt t="6705" x="3851275" y="2312988"/>
          <p14:tracePt t="6713" x="3859213" y="2312988"/>
          <p14:tracePt t="6730" x="3867150" y="2312988"/>
          <p14:tracePt t="6745" x="3875088" y="2312988"/>
          <p14:tracePt t="6754" x="3883025" y="2312988"/>
          <p14:tracePt t="6762" x="3890963" y="2312988"/>
          <p14:tracePt t="6777" x="3898900" y="2312988"/>
          <p14:tracePt t="6793" x="3906838" y="2312988"/>
          <p14:tracePt t="6817" x="3914775" y="2312988"/>
          <p14:tracePt t="6833" x="3922713" y="2312988"/>
          <p14:tracePt t="6841" x="3930650" y="2312988"/>
          <p14:tracePt t="6857" x="3938588" y="2312988"/>
          <p14:tracePt t="7147" x="3946525" y="2320925"/>
          <p14:tracePt t="7170" x="3946525" y="2312988"/>
          <p14:tracePt t="7177" x="3946525" y="2289175"/>
          <p14:tracePt t="7186" x="3962400" y="2249488"/>
          <p14:tracePt t="7193" x="3970338" y="2233613"/>
          <p14:tracePt t="7209" x="3954463" y="2200275"/>
          <p14:tracePt t="7218" x="3946525" y="2192338"/>
          <p14:tracePt t="7578" x="3970338" y="2192338"/>
          <p14:tracePt t="7593" x="3978275" y="2216150"/>
          <p14:tracePt t="7601" x="3994150" y="2216150"/>
          <p14:tracePt t="7610" x="4002088" y="2241550"/>
          <p14:tracePt t="7617" x="4010025" y="2281238"/>
          <p14:tracePt t="7625" x="4010025" y="2289175"/>
          <p14:tracePt t="7641" x="4017963" y="2297113"/>
          <p14:tracePt t="7657" x="4017963" y="2305050"/>
          <p14:tracePt t="7673" x="4025900" y="2312988"/>
          <p14:tracePt t="7681" x="4025900" y="2328863"/>
          <p14:tracePt t="7689" x="4033838" y="2336800"/>
          <p14:tracePt t="7697" x="4041775" y="2344738"/>
          <p14:tracePt t="7705" x="4049713" y="2368550"/>
          <p14:tracePt t="7713" x="4049713" y="2376488"/>
          <p14:tracePt t="7730" x="4057650" y="2376488"/>
          <p14:tracePt t="7738" x="4065588" y="2376488"/>
          <p14:tracePt t="7786" x="4073525" y="2376488"/>
          <p14:tracePt t="7826" x="4081463" y="2376488"/>
          <p14:tracePt t="7865" x="4089400" y="2376488"/>
          <p14:tracePt t="8001" x="4097338" y="2376488"/>
          <p14:tracePt t="8041" x="4105275" y="2376488"/>
          <p14:tracePt t="8049" x="4105275" y="2368550"/>
          <p14:tracePt t="8073" x="4113213" y="2368550"/>
          <p14:tracePt t="8177" x="4121150" y="2368550"/>
          <p14:tracePt t="8193" x="4129088" y="2368550"/>
          <p14:tracePt t="8209" x="4129088" y="2360613"/>
          <p14:tracePt t="8241" x="4137025" y="2360613"/>
          <p14:tracePt t="8265" x="4144963" y="2360613"/>
          <p14:tracePt t="8281" x="4144963" y="2352675"/>
          <p14:tracePt t="8289" x="4152900" y="2352675"/>
          <p14:tracePt t="8313" x="4160838" y="2352675"/>
          <p14:tracePt t="9874" x="4160838" y="2344738"/>
          <p14:tracePt t="10305" x="4160838" y="2336800"/>
          <p14:tracePt t="10314" x="4168775" y="2336800"/>
          <p14:tracePt t="12650" x="4168775" y="2320925"/>
          <p14:tracePt t="12657" x="4176713" y="2320925"/>
          <p14:tracePt t="12673" x="4176713" y="2312988"/>
          <p14:tracePt t="12770" x="4184650" y="2312988"/>
          <p14:tracePt t="12865" x="4184650" y="2305050"/>
          <p14:tracePt t="12945" x="4184650" y="2320925"/>
          <p14:tracePt t="12954" x="4184650" y="2328863"/>
          <p14:tracePt t="12961" x="4184650" y="2336800"/>
          <p14:tracePt t="12969" x="4184650" y="2344738"/>
          <p14:tracePt t="12985" x="4184650" y="2352675"/>
          <p14:tracePt t="13073" x="4192588" y="2344738"/>
          <p14:tracePt t="13089" x="4192588" y="2336800"/>
          <p14:tracePt t="13129" x="4192588" y="2328863"/>
          <p14:tracePt t="14202" x="4210050" y="2328863"/>
          <p14:tracePt t="14209" x="4225925" y="2328863"/>
          <p14:tracePt t="14217" x="4233863" y="2328863"/>
          <p14:tracePt t="14225" x="4241800" y="2328863"/>
          <p14:tracePt t="14233" x="4265613" y="2328863"/>
          <p14:tracePt t="14241" x="4281488" y="2328863"/>
          <p14:tracePt t="14250" x="4305300" y="2328863"/>
          <p14:tracePt t="14257" x="4329113" y="2328863"/>
          <p14:tracePt t="14265" x="4352925" y="2328863"/>
          <p14:tracePt t="14273" x="4384675" y="2328863"/>
          <p14:tracePt t="14281" x="4416425" y="2336800"/>
          <p14:tracePt t="14289" x="4456113" y="2336800"/>
          <p14:tracePt t="14297" x="4503738" y="2344738"/>
          <p14:tracePt t="14305" x="4567238" y="2344738"/>
          <p14:tracePt t="14313" x="4608513" y="2344738"/>
          <p14:tracePt t="14321" x="4672013" y="2344738"/>
          <p14:tracePt t="14330" x="4743450" y="2352675"/>
          <p14:tracePt t="14337" x="4814888" y="2352675"/>
          <p14:tracePt t="14345" x="4886325" y="2352675"/>
          <p14:tracePt t="14354" x="4967288" y="2352675"/>
          <p14:tracePt t="14361" x="5038725" y="2352675"/>
          <p14:tracePt t="14369" x="5110163" y="2352675"/>
          <p14:tracePt t="14377" x="5173663" y="2352675"/>
          <p14:tracePt t="14385" x="5237163" y="2360613"/>
          <p14:tracePt t="14393" x="5292725" y="2360613"/>
          <p14:tracePt t="14401" x="5357813" y="2360613"/>
          <p14:tracePt t="14410" x="5413375" y="2360613"/>
          <p14:tracePt t="14417" x="5445125" y="2360613"/>
          <p14:tracePt t="14425" x="5476875" y="2360613"/>
          <p14:tracePt t="14433" x="5508625" y="2360613"/>
          <p14:tracePt t="14442" x="5532438" y="2360613"/>
          <p14:tracePt t="14449" x="5548313" y="2360613"/>
          <p14:tracePt t="14457" x="5556250" y="2360613"/>
          <p14:tracePt t="14465" x="5564188" y="2360613"/>
          <p14:tracePt t="14473" x="5572125" y="2360613"/>
          <p14:tracePt t="14481" x="5580063" y="2360613"/>
          <p14:tracePt t="14489" x="5588000" y="2360613"/>
          <p14:tracePt t="14497" x="5603875" y="2360613"/>
          <p14:tracePt t="14505" x="5619750" y="2360613"/>
          <p14:tracePt t="14513" x="5643563" y="2360613"/>
          <p14:tracePt t="14521" x="5667375" y="2368550"/>
          <p14:tracePt t="14530" x="5700713" y="2368550"/>
          <p14:tracePt t="14537" x="5732463" y="2368550"/>
          <p14:tracePt t="14545" x="5764213" y="2368550"/>
          <p14:tracePt t="14554" x="5788025" y="2368550"/>
          <p14:tracePt t="14561" x="5811838" y="2368550"/>
          <p14:tracePt t="14569" x="5827713" y="2368550"/>
          <p14:tracePt t="14577" x="5843588" y="2368550"/>
          <p14:tracePt t="14585" x="5859463" y="2368550"/>
          <p14:tracePt t="14601" x="5867400" y="2368550"/>
          <p14:tracePt t="18850" x="5875338" y="2368550"/>
          <p14:tracePt t="19930" x="5867400" y="2376488"/>
          <p14:tracePt t="19945" x="5859463" y="2384425"/>
          <p14:tracePt t="19953" x="5851525" y="2384425"/>
          <p14:tracePt t="19970" x="5835650" y="2392363"/>
          <p14:tracePt t="19977" x="5827713" y="2400300"/>
          <p14:tracePt t="19985" x="5803900" y="2408238"/>
          <p14:tracePt t="19994" x="5772150" y="2432050"/>
          <p14:tracePt t="20001" x="5732463" y="2447925"/>
          <p14:tracePt t="20009" x="5684838" y="2479675"/>
          <p14:tracePt t="20017" x="5627688" y="2511425"/>
          <p14:tracePt t="20025" x="5556250" y="2543175"/>
          <p14:tracePt t="20033" x="5476875" y="2584450"/>
          <p14:tracePt t="20041" x="5381625" y="2632075"/>
          <p14:tracePt t="20049" x="5253038" y="2695575"/>
          <p14:tracePt t="20057" x="5110163" y="2743200"/>
          <p14:tracePt t="20065" x="4933950" y="2814638"/>
          <p14:tracePt t="20073" x="4711700" y="2894013"/>
          <p14:tracePt t="20081" x="4511675" y="2959100"/>
          <p14:tracePt t="20089" x="4273550" y="3022600"/>
          <p14:tracePt t="20098" x="4041775" y="3078163"/>
          <p14:tracePt t="20105" x="3883025" y="3094038"/>
          <p14:tracePt t="20113" x="3722688" y="3109913"/>
          <p14:tracePt t="20121" x="3619500" y="3109913"/>
          <p14:tracePt t="20129" x="3532188" y="3109913"/>
          <p14:tracePt t="20137" x="3451225" y="3086100"/>
          <p14:tracePt t="20145" x="3395663" y="3070225"/>
          <p14:tracePt t="20154" x="3355975" y="3030538"/>
          <p14:tracePt t="20161" x="3308350" y="2998788"/>
          <p14:tracePt t="20169" x="3308350" y="2982913"/>
          <p14:tracePt t="20466" x="3300413" y="2982913"/>
          <p14:tracePt t="20473" x="3324225" y="2982913"/>
          <p14:tracePt t="20481" x="3316288" y="2990850"/>
          <p14:tracePt t="20489" x="3292475" y="3022600"/>
          <p14:tracePt t="20497" x="3276600" y="3046413"/>
          <p14:tracePt t="20505" x="3252788" y="3046413"/>
          <p14:tracePt t="20513" x="3228975" y="3038475"/>
          <p14:tracePt t="20521" x="3197225" y="3038475"/>
          <p14:tracePt t="20529" x="3157538" y="3030538"/>
          <p14:tracePt t="20537" x="3100388" y="3022600"/>
          <p14:tracePt t="20545" x="3060700" y="3022600"/>
          <p14:tracePt t="20554" x="3028950" y="3022600"/>
          <p14:tracePt t="20561" x="3013075" y="3022600"/>
          <p14:tracePt t="20570" x="2989263" y="3022600"/>
          <p14:tracePt t="20577" x="2973388" y="3022600"/>
          <p14:tracePt t="20585" x="2949575" y="3022600"/>
          <p14:tracePt t="20593" x="2925763" y="3022600"/>
          <p14:tracePt t="20601" x="2909888" y="3022600"/>
          <p14:tracePt t="20610" x="2886075" y="3022600"/>
          <p14:tracePt t="20617" x="2854325" y="3030538"/>
          <p14:tracePt t="20625" x="2830513" y="3030538"/>
          <p14:tracePt t="20633" x="2798763" y="3030538"/>
          <p14:tracePt t="20641" x="2767013" y="3030538"/>
          <p14:tracePt t="20649" x="2717800" y="3038475"/>
          <p14:tracePt t="20657" x="2678113" y="3038475"/>
          <p14:tracePt t="20665" x="2638425" y="3038475"/>
          <p14:tracePt t="20673" x="2598738" y="3038475"/>
          <p14:tracePt t="20681" x="2566988" y="3038475"/>
          <p14:tracePt t="20689" x="2543175" y="3038475"/>
          <p14:tracePt t="20697" x="2527300" y="3038475"/>
          <p14:tracePt t="20705" x="2519363" y="3038475"/>
          <p14:tracePt t="20713" x="2511425" y="3038475"/>
          <p14:tracePt t="20938" x="2519363" y="3038475"/>
          <p14:tracePt t="20945" x="2527300" y="3038475"/>
          <p14:tracePt t="20953" x="2535238" y="3038475"/>
          <p14:tracePt t="20969" x="2551113" y="3030538"/>
          <p14:tracePt t="20977" x="2559050" y="3030538"/>
          <p14:tracePt t="20985" x="2582863" y="3022600"/>
          <p14:tracePt t="20993" x="2614613" y="3022600"/>
          <p14:tracePt t="21001" x="2638425" y="3022600"/>
          <p14:tracePt t="21009" x="2678113" y="3022600"/>
          <p14:tracePt t="21017" x="2709863" y="3022600"/>
          <p14:tracePt t="21025" x="2782888" y="3022600"/>
          <p14:tracePt t="21033" x="2838450" y="3022600"/>
          <p14:tracePt t="21041" x="2917825" y="3014663"/>
          <p14:tracePt t="21049" x="2989263" y="3014663"/>
          <p14:tracePt t="21057" x="3084513" y="2998788"/>
          <p14:tracePt t="21065" x="3157538" y="2990850"/>
          <p14:tracePt t="21073" x="3268663" y="2974975"/>
          <p14:tracePt t="21081" x="3348038" y="2967038"/>
          <p14:tracePt t="21089" x="3435350" y="2959100"/>
          <p14:tracePt t="21097" x="3516313" y="2959100"/>
          <p14:tracePt t="21105" x="3587750" y="2951163"/>
          <p14:tracePt t="21113" x="3651250" y="2951163"/>
          <p14:tracePt t="21121" x="3698875" y="2943225"/>
          <p14:tracePt t="21129" x="3730625" y="2943225"/>
          <p14:tracePt t="21137" x="3746500" y="2943225"/>
          <p14:tracePt t="21433" x="3754438" y="2943225"/>
          <p14:tracePt t="21450" x="3762375" y="2943225"/>
          <p14:tracePt t="21457" x="3770313" y="2943225"/>
          <p14:tracePt t="21465" x="3794125" y="2943225"/>
          <p14:tracePt t="21473" x="3833813" y="2943225"/>
          <p14:tracePt t="21481" x="3890963" y="2943225"/>
          <p14:tracePt t="21489" x="3954463" y="2951163"/>
          <p14:tracePt t="21498" x="4025900" y="2951163"/>
          <p14:tracePt t="21505" x="4105275" y="2959100"/>
          <p14:tracePt t="21513" x="4176713" y="2959100"/>
          <p14:tracePt t="21521" x="4241800" y="2959100"/>
          <p14:tracePt t="21529" x="4305300" y="2959100"/>
          <p14:tracePt t="21537" x="4352925" y="2959100"/>
          <p14:tracePt t="21545" x="4376738" y="2951163"/>
          <p14:tracePt t="21553" x="4392613" y="2951163"/>
          <p14:tracePt t="21561" x="4400550" y="2951163"/>
          <p14:tracePt t="22153" x="4392613" y="2951163"/>
          <p14:tracePt t="22281" x="4400550" y="2951163"/>
          <p14:tracePt t="22290" x="4408488" y="2951163"/>
          <p14:tracePt t="22297" x="4424363" y="2951163"/>
          <p14:tracePt t="22305" x="4440238" y="2951163"/>
          <p14:tracePt t="22313" x="4456113" y="2951163"/>
          <p14:tracePt t="22321" x="4471988" y="2951163"/>
          <p14:tracePt t="22329" x="4495800" y="2943225"/>
          <p14:tracePt t="22337" x="4511675" y="2943225"/>
          <p14:tracePt t="22345" x="4527550" y="2935288"/>
          <p14:tracePt t="22353" x="4551363" y="2927350"/>
          <p14:tracePt t="22361" x="4567238" y="2927350"/>
          <p14:tracePt t="22369" x="4584700" y="2927350"/>
          <p14:tracePt t="22377" x="4592638" y="2927350"/>
          <p14:tracePt t="22385" x="4608513" y="2927350"/>
          <p14:tracePt t="22393" x="4608513" y="2919413"/>
          <p14:tracePt t="22401" x="4616450" y="2919413"/>
          <p14:tracePt t="22625" x="4632325" y="2919413"/>
          <p14:tracePt t="22633" x="4656138" y="2919413"/>
          <p14:tracePt t="22641" x="4711700" y="2927350"/>
          <p14:tracePt t="22650" x="4767263" y="2935288"/>
          <p14:tracePt t="22657" x="4822825" y="2943225"/>
          <p14:tracePt t="22665" x="4886325" y="2951163"/>
          <p14:tracePt t="22673" x="4975225" y="2959100"/>
          <p14:tracePt t="22681" x="5046663" y="2959100"/>
          <p14:tracePt t="22690" x="5133975" y="2967038"/>
          <p14:tracePt t="22697" x="5221288" y="2974975"/>
          <p14:tracePt t="22705" x="5284788" y="2982913"/>
          <p14:tracePt t="22713" x="5349875" y="2982913"/>
          <p14:tracePt t="22721" x="5381625" y="2982913"/>
          <p14:tracePt t="22729" x="5413375" y="2982913"/>
          <p14:tracePt t="22737" x="5429250" y="2982913"/>
          <p14:tracePt t="22745" x="5437188" y="2982913"/>
          <p14:tracePt t="22753" x="5453063" y="2982913"/>
          <p14:tracePt t="22770" x="5461000" y="2982913"/>
          <p14:tracePt t="22785" x="5476875" y="2982913"/>
          <p14:tracePt t="22794" x="5484813" y="2982913"/>
          <p14:tracePt t="22801" x="5492750" y="2982913"/>
          <p14:tracePt t="22810" x="5508625" y="2982913"/>
          <p14:tracePt t="22826" x="5516563" y="2982913"/>
          <p14:tracePt t="22833" x="5524500" y="2982913"/>
          <p14:tracePt t="23146" x="5524500" y="2974975"/>
          <p14:tracePt t="23169" x="5532438" y="2974975"/>
          <p14:tracePt t="23186" x="5540375" y="2974975"/>
          <p14:tracePt t="23201" x="5540375" y="2967038"/>
          <p14:tracePt t="23209" x="5548313" y="2967038"/>
          <p14:tracePt t="23225" x="5556250" y="2967038"/>
          <p14:tracePt t="23490" x="5564188" y="2967038"/>
          <p14:tracePt t="23497" x="5572125" y="2967038"/>
          <p14:tracePt t="23513" x="5580063" y="2967038"/>
          <p14:tracePt t="23529" x="5588000" y="2967038"/>
          <p14:tracePt t="23553" x="5595938" y="2967038"/>
          <p14:tracePt t="23570" x="5603875" y="2967038"/>
          <p14:tracePt t="23617" x="5611813" y="2967038"/>
          <p14:tracePt t="23633" x="5611813" y="2959100"/>
          <p14:tracePt t="23657" x="5619750" y="2959100"/>
          <p14:tracePt t="23890" x="5619750" y="2951163"/>
          <p14:tracePt t="31778" x="5619750" y="2943225"/>
          <p14:tracePt t="31785" x="5619750" y="2935288"/>
          <p14:tracePt t="32569" x="5611813" y="2935288"/>
          <p14:tracePt t="32577" x="5611813" y="2919413"/>
          <p14:tracePt t="32585" x="5611813" y="2894013"/>
          <p14:tracePt t="32593" x="5619750" y="2854325"/>
          <p14:tracePt t="32601" x="5619750" y="2830513"/>
          <p14:tracePt t="32610" x="5611813" y="2806700"/>
          <p14:tracePt t="32617" x="5603875" y="2782888"/>
          <p14:tracePt t="32882" x="5556250" y="2782888"/>
          <p14:tracePt t="32889" x="5492750" y="2782888"/>
          <p14:tracePt t="32897" x="5429250" y="2782888"/>
          <p14:tracePt t="32905" x="5349875" y="2782888"/>
          <p14:tracePt t="32913" x="5268913" y="2782888"/>
          <p14:tracePt t="32921" x="5189538" y="2782888"/>
          <p14:tracePt t="32929" x="5094288" y="2782888"/>
          <p14:tracePt t="32937" x="5006975" y="2782888"/>
          <p14:tracePt t="32945" x="4910138" y="2782888"/>
          <p14:tracePt t="32953" x="4822825" y="2814638"/>
          <p14:tracePt t="32961" x="4695825" y="2846388"/>
          <p14:tracePt t="32969" x="4584700" y="2901950"/>
          <p14:tracePt t="32977" x="4400550" y="2974975"/>
          <p14:tracePt t="32985" x="4241800" y="3038475"/>
          <p14:tracePt t="32993" x="4144963" y="3046413"/>
          <p14:tracePt t="33001" x="4065588" y="3078163"/>
          <p14:tracePt t="33009" x="3970338" y="3117850"/>
          <p14:tracePt t="33017" x="3875088" y="3181350"/>
          <p14:tracePt t="33025" x="3770313" y="3244850"/>
          <p14:tracePt t="33033" x="3659188" y="3341688"/>
          <p14:tracePt t="33041" x="3524250" y="3444875"/>
          <p14:tracePt t="33049" x="3387725" y="3548063"/>
          <p14:tracePt t="33057" x="3236913" y="3652838"/>
          <p14:tracePt t="33065" x="3060700" y="3779838"/>
          <p14:tracePt t="33073" x="2886075" y="3906838"/>
          <p14:tracePt t="33081" x="2693988" y="4003675"/>
          <p14:tracePt t="33089" x="2527300" y="4083050"/>
          <p14:tracePt t="33097" x="2374900" y="4146550"/>
          <p14:tracePt t="33105" x="2216150" y="4202113"/>
          <p14:tracePt t="33113" x="2105025" y="4233863"/>
          <p14:tracePt t="33121" x="2008188" y="4265613"/>
          <p14:tracePt t="33129" x="1928813" y="4291013"/>
          <p14:tracePt t="33137" x="1865313" y="4291013"/>
          <p14:tracePt t="33145" x="1817688" y="4291013"/>
          <p14:tracePt t="33154" x="1785938" y="4291013"/>
          <p14:tracePt t="33161" x="1754188" y="4291013"/>
          <p14:tracePt t="33170" x="1722438" y="4291013"/>
          <p14:tracePt t="33177" x="1706563" y="4281488"/>
          <p14:tracePt t="33185" x="1682750" y="4281488"/>
          <p14:tracePt t="33193" x="1658938" y="4281488"/>
          <p14:tracePt t="33201" x="1633538" y="4281488"/>
          <p14:tracePt t="33209" x="1601788" y="4281488"/>
          <p14:tracePt t="33217" x="1593850" y="4281488"/>
          <p14:tracePt t="33337" x="1625600" y="4265613"/>
          <p14:tracePt t="33345" x="1641475" y="4265613"/>
          <p14:tracePt t="33353" x="1666875" y="4257675"/>
          <p14:tracePt t="33361" x="1674813" y="4257675"/>
          <p14:tracePt t="33377" x="1682750" y="4249738"/>
          <p14:tracePt t="33386" x="1682750" y="4241800"/>
          <p14:tracePt t="33393" x="1666875" y="4233863"/>
          <p14:tracePt t="33401" x="1651000" y="4217988"/>
          <p14:tracePt t="33409" x="1633538" y="4217988"/>
          <p14:tracePt t="33417" x="1609725" y="4210050"/>
          <p14:tracePt t="33425" x="1585913" y="4202113"/>
          <p14:tracePt t="33433" x="1577975" y="4194175"/>
          <p14:tracePt t="33441" x="1570038" y="4194175"/>
          <p14:tracePt t="33449" x="1554163" y="4178300"/>
          <p14:tracePt t="33465" x="1538288" y="4170363"/>
          <p14:tracePt t="33473" x="1530350" y="4154488"/>
          <p14:tracePt t="33481" x="1514475" y="4146550"/>
          <p14:tracePt t="33489" x="1498600" y="4138613"/>
          <p14:tracePt t="33505" x="1482725" y="4130675"/>
          <p14:tracePt t="33521" x="1482725" y="4122738"/>
          <p14:tracePt t="33529" x="1482725" y="4114800"/>
          <p14:tracePt t="33537" x="1490663" y="4106863"/>
          <p14:tracePt t="33545" x="1498600" y="4098925"/>
          <p14:tracePt t="33561" x="1514475" y="4090988"/>
          <p14:tracePt t="33570" x="1522413" y="4083050"/>
          <p14:tracePt t="33577" x="1530350" y="4075113"/>
          <p14:tracePt t="33585" x="1546225" y="4075113"/>
          <p14:tracePt t="33594" x="1562100" y="4067175"/>
          <p14:tracePt t="33601" x="1570038" y="4051300"/>
          <p14:tracePt t="33609" x="1601788" y="4043363"/>
          <p14:tracePt t="33617" x="1617663" y="4027488"/>
          <p14:tracePt t="33625" x="1641475" y="4027488"/>
          <p14:tracePt t="33633" x="1666875" y="4011613"/>
          <p14:tracePt t="33641" x="1706563" y="4003675"/>
          <p14:tracePt t="33649" x="1738313" y="3987800"/>
          <p14:tracePt t="33657" x="1785938" y="3971925"/>
          <p14:tracePt t="33665" x="1833563" y="3956050"/>
          <p14:tracePt t="33673" x="1881188" y="3938588"/>
          <p14:tracePt t="33681" x="1928813" y="3930650"/>
          <p14:tracePt t="33689" x="1992313" y="3898900"/>
          <p14:tracePt t="33697" x="2049463" y="3883025"/>
          <p14:tracePt t="33705" x="2105025" y="3867150"/>
          <p14:tracePt t="33713" x="2160588" y="3859213"/>
          <p14:tracePt t="33721" x="2200275" y="3851275"/>
          <p14:tracePt t="33729" x="2247900" y="3843338"/>
          <p14:tracePt t="33737" x="2295525" y="3835400"/>
          <p14:tracePt t="33745" x="2327275" y="3827463"/>
          <p14:tracePt t="33753" x="2359025" y="3819525"/>
          <p14:tracePt t="33761" x="2384425" y="3819525"/>
          <p14:tracePt t="33769" x="2416175" y="3811588"/>
          <p14:tracePt t="33777" x="2432050" y="3811588"/>
          <p14:tracePt t="33786" x="2455863" y="3811588"/>
          <p14:tracePt t="33793" x="2479675" y="3803650"/>
          <p14:tracePt t="33801" x="2487613" y="3803650"/>
          <p14:tracePt t="33809" x="2503488" y="3803650"/>
          <p14:tracePt t="33817" x="2519363" y="3803650"/>
          <p14:tracePt t="33825" x="2535238" y="3803650"/>
          <p14:tracePt t="33833" x="2559050" y="3803650"/>
          <p14:tracePt t="33841" x="2582863" y="3803650"/>
          <p14:tracePt t="33849" x="2598738" y="3803650"/>
          <p14:tracePt t="33857" x="2622550" y="3803650"/>
          <p14:tracePt t="33865" x="2646363" y="3803650"/>
          <p14:tracePt t="33873" x="2654300" y="3803650"/>
          <p14:tracePt t="33881" x="2678113" y="3803650"/>
          <p14:tracePt t="33889" x="2693988" y="3803650"/>
          <p14:tracePt t="33897" x="2701925" y="3803650"/>
          <p14:tracePt t="33905" x="2717800" y="3803650"/>
          <p14:tracePt t="33913" x="2725738" y="3795713"/>
          <p14:tracePt t="33936" x="2733675" y="3795713"/>
          <p14:tracePt t="34089" x="2741613" y="3795713"/>
          <p14:tracePt t="34121" x="2751138" y="3795713"/>
          <p14:tracePt t="34145" x="2759075" y="3795713"/>
          <p14:tracePt t="34169" x="2767013" y="3795713"/>
          <p14:tracePt t="34209" x="2774950" y="3795713"/>
          <p14:tracePt t="34257" x="2782888" y="3795713"/>
          <p14:tracePt t="34281" x="2790825" y="3795713"/>
          <p14:tracePt t="34305" x="2798763" y="3795713"/>
          <p14:tracePt t="34321" x="2806700" y="3795713"/>
          <p14:tracePt t="34345" x="2814638" y="3795713"/>
          <p14:tracePt t="34361" x="2822575" y="3795713"/>
          <p14:tracePt t="34377" x="2830513" y="3795713"/>
          <p14:tracePt t="34393" x="2838450" y="3795713"/>
          <p14:tracePt t="34425" x="2846388" y="3795713"/>
          <p14:tracePt t="34441" x="2854325" y="3795713"/>
          <p14:tracePt t="34449" x="2862263" y="3795713"/>
          <p14:tracePt t="34457" x="2870200" y="3795713"/>
          <p14:tracePt t="34466" x="2878138" y="3795713"/>
          <p14:tracePt t="34482" x="2894013" y="3795713"/>
          <p14:tracePt t="34489" x="2901950" y="3795713"/>
          <p14:tracePt t="34497" x="2917825" y="3795713"/>
          <p14:tracePt t="34505" x="2925763" y="3795713"/>
          <p14:tracePt t="34513" x="2941638" y="3803650"/>
          <p14:tracePt t="34521" x="2957513" y="3803650"/>
          <p14:tracePt t="34529" x="2965450" y="3811588"/>
          <p14:tracePt t="34537" x="2981325" y="3811588"/>
          <p14:tracePt t="34545" x="2997200" y="3811588"/>
          <p14:tracePt t="34553" x="3013075" y="3811588"/>
          <p14:tracePt t="34561" x="3021013" y="3811588"/>
          <p14:tracePt t="34569" x="3036888" y="3811588"/>
          <p14:tracePt t="34577" x="3044825" y="3819525"/>
          <p14:tracePt t="34585" x="3052763" y="3819525"/>
          <p14:tracePt t="34593" x="3060700" y="3819525"/>
          <p14:tracePt t="34601" x="3068638" y="3819525"/>
          <p14:tracePt t="34609" x="3076575" y="3819525"/>
          <p14:tracePt t="34617" x="3084513" y="3827463"/>
          <p14:tracePt t="34633" x="3092450" y="3827463"/>
          <p14:tracePt t="34650" x="3100388" y="3827463"/>
          <p14:tracePt t="34657" x="3109913" y="3827463"/>
          <p14:tracePt t="34681" x="3117850" y="3827463"/>
          <p14:tracePt t="34713" x="3125788" y="3827463"/>
          <p14:tracePt t="35697" x="3133725" y="3827463"/>
          <p14:tracePt t="35705" x="3141663" y="3827463"/>
          <p14:tracePt t="35713" x="3157538" y="3827463"/>
          <p14:tracePt t="35721" x="3165475" y="3827463"/>
          <p14:tracePt t="35729" x="3173413" y="3827463"/>
          <p14:tracePt t="35737" x="3189288" y="3827463"/>
          <p14:tracePt t="35745" x="3205163" y="3827463"/>
          <p14:tracePt t="35753" x="3221038" y="3827463"/>
          <p14:tracePt t="35761" x="3236913" y="3827463"/>
          <p14:tracePt t="35769" x="3260725" y="3827463"/>
          <p14:tracePt t="35777" x="3276600" y="3835400"/>
          <p14:tracePt t="35785" x="3292475" y="3835400"/>
          <p14:tracePt t="35793" x="3308350" y="3835400"/>
          <p14:tracePt t="35801" x="3332163" y="3835400"/>
          <p14:tracePt t="35809" x="3348038" y="3835400"/>
          <p14:tracePt t="35817" x="3363913" y="3835400"/>
          <p14:tracePt t="35825" x="3387725" y="3843338"/>
          <p14:tracePt t="35833" x="3411538" y="3843338"/>
          <p14:tracePt t="35841" x="3435350" y="3843338"/>
          <p14:tracePt t="35849" x="3451225" y="3851275"/>
          <p14:tracePt t="35857" x="3476625" y="3859213"/>
          <p14:tracePt t="35865" x="3500438" y="3875088"/>
          <p14:tracePt t="35873" x="3524250" y="3875088"/>
          <p14:tracePt t="35881" x="3548063" y="3883025"/>
          <p14:tracePt t="35889" x="3579813" y="3890963"/>
          <p14:tracePt t="35897" x="3611563" y="3890963"/>
          <p14:tracePt t="35905" x="3619500" y="3898900"/>
          <p14:tracePt t="35913" x="3635375" y="3898900"/>
          <p14:tracePt t="35921" x="3659188" y="3898900"/>
          <p14:tracePt t="35929" x="3675063" y="3898900"/>
          <p14:tracePt t="35937" x="3683000" y="3898900"/>
          <p14:tracePt t="35945" x="3690938" y="3898900"/>
          <p14:tracePt t="35953" x="3698875" y="3898900"/>
          <p14:tracePt t="35977" x="3706813" y="3898900"/>
          <p14:tracePt t="35993" x="3706813" y="3906838"/>
          <p14:tracePt t="36034" x="3714750" y="3906838"/>
          <p14:tracePt t="36041" x="3722688" y="3906838"/>
          <p14:tracePt t="36066" x="3730625" y="3906838"/>
          <p14:tracePt t="36081" x="3738563" y="3906838"/>
          <p14:tracePt t="36098" x="3746500" y="3906838"/>
          <p14:tracePt t="36121" x="3762375" y="3906838"/>
          <p14:tracePt t="36137" x="3770313" y="3906838"/>
          <p14:tracePt t="36145" x="3778250" y="3906838"/>
          <p14:tracePt t="36153" x="3786188" y="3906838"/>
          <p14:tracePt t="36161" x="3794125" y="3906838"/>
          <p14:tracePt t="36170" x="3802063" y="3906838"/>
          <p14:tracePt t="36177" x="3817938" y="3914775"/>
          <p14:tracePt t="36185" x="3825875" y="3914775"/>
          <p14:tracePt t="36193" x="3843338" y="3914775"/>
          <p14:tracePt t="36201" x="3851275" y="3914775"/>
          <p14:tracePt t="36209" x="3867150" y="3914775"/>
          <p14:tracePt t="36217" x="3883025" y="3914775"/>
          <p14:tracePt t="36225" x="3898900" y="3914775"/>
          <p14:tracePt t="36233" x="3906838" y="3914775"/>
          <p14:tracePt t="36241" x="3922713" y="3914775"/>
          <p14:tracePt t="36249" x="3938588" y="3914775"/>
          <p14:tracePt t="36257" x="3954463" y="3914775"/>
          <p14:tracePt t="36265" x="3962400" y="3914775"/>
          <p14:tracePt t="36273" x="3970338" y="3922713"/>
          <p14:tracePt t="36281" x="3978275" y="3922713"/>
          <p14:tracePt t="36289" x="3986213" y="3922713"/>
          <p14:tracePt t="36297" x="4002088" y="3922713"/>
          <p14:tracePt t="36313" x="4010025" y="3922713"/>
          <p14:tracePt t="36321" x="4017963" y="3922713"/>
          <p14:tracePt t="36337" x="4025900" y="3922713"/>
          <p14:tracePt t="36345" x="4033838" y="3922713"/>
          <p14:tracePt t="36353" x="4041775" y="3922713"/>
          <p14:tracePt t="36370" x="4057650" y="3922713"/>
          <p14:tracePt t="36385" x="4065588" y="3922713"/>
          <p14:tracePt t="36393" x="4073525" y="3922713"/>
          <p14:tracePt t="36401" x="4081463" y="3922713"/>
          <p14:tracePt t="36409" x="4089400" y="3922713"/>
          <p14:tracePt t="36417" x="4097338" y="3922713"/>
          <p14:tracePt t="36425" x="4105275" y="3922713"/>
          <p14:tracePt t="36433" x="4113213" y="3922713"/>
          <p14:tracePt t="36449" x="4121150" y="3922713"/>
          <p14:tracePt t="36457" x="4121150" y="3914775"/>
          <p14:tracePt t="36473" x="4129088" y="3914775"/>
          <p14:tracePt t="36481" x="4137025" y="3914775"/>
          <p14:tracePt t="36505" x="4144963" y="3914775"/>
          <p14:tracePt t="36521" x="4152900" y="3914775"/>
          <p14:tracePt t="36537" x="4160838" y="3914775"/>
          <p14:tracePt t="36545" x="4168775" y="3914775"/>
          <p14:tracePt t="36553" x="4176713" y="3914775"/>
          <p14:tracePt t="36569" x="4184650" y="3914775"/>
          <p14:tracePt t="36577" x="4192588" y="3914775"/>
          <p14:tracePt t="36617" x="4200525" y="3914775"/>
          <p14:tracePt t="36657" x="4210050" y="3914775"/>
          <p14:tracePt t="36681" x="4217988" y="3914775"/>
          <p14:tracePt t="36689" x="4225925" y="3914775"/>
          <p14:tracePt t="36705" x="4233863" y="3914775"/>
          <p14:tracePt t="36721" x="4241800" y="3914775"/>
          <p14:tracePt t="36738" x="4257675" y="3914775"/>
          <p14:tracePt t="36753" x="4265613" y="3914775"/>
          <p14:tracePt t="36769" x="4281488" y="3914775"/>
          <p14:tracePt t="36785" x="4289425" y="3914775"/>
          <p14:tracePt t="36801" x="4297363" y="3914775"/>
          <p14:tracePt t="36817" x="4305300" y="3914775"/>
          <p14:tracePt t="36825" x="4313238" y="3914775"/>
          <p14:tracePt t="36833" x="4313238" y="3906838"/>
          <p14:tracePt t="36841" x="4321175" y="3906838"/>
          <p14:tracePt t="36857" x="4329113" y="3906838"/>
          <p14:tracePt t="36873" x="4337050" y="3906838"/>
          <p14:tracePt t="36881" x="4344988" y="3906838"/>
          <p14:tracePt t="36889" x="4352925" y="3906838"/>
          <p14:tracePt t="36903" x="4376738" y="3898900"/>
          <p14:tracePt t="36905" x="4384675" y="3898900"/>
          <p14:tracePt t="36913" x="4408488" y="3898900"/>
          <p14:tracePt t="36921" x="4424363" y="3898900"/>
          <p14:tracePt t="36929" x="4440238" y="3898900"/>
          <p14:tracePt t="36937" x="4448175" y="3898900"/>
          <p14:tracePt t="36945" x="4471988" y="3898900"/>
          <p14:tracePt t="36953" x="4479925" y="3898900"/>
          <p14:tracePt t="36961" x="4487863" y="3898900"/>
          <p14:tracePt t="36970" x="4495800" y="3898900"/>
          <p14:tracePt t="36977" x="4519613" y="3898900"/>
          <p14:tracePt t="36993" x="4527550" y="3898900"/>
          <p14:tracePt t="37009" x="4535488" y="3898900"/>
          <p14:tracePt t="37034" x="4543425" y="3898900"/>
          <p14:tracePt t="37050" x="4551363" y="3898900"/>
          <p14:tracePt t="37241" x="4559300" y="3898900"/>
          <p14:tracePt t="37257" x="4567238" y="3898900"/>
          <p14:tracePt t="37281" x="4584700" y="3898900"/>
          <p14:tracePt t="37289" x="4584700" y="3890963"/>
          <p14:tracePt t="37297" x="4600575" y="3890963"/>
          <p14:tracePt t="37313" x="4608513" y="3883025"/>
          <p14:tracePt t="37321" x="4616450" y="3867150"/>
          <p14:tracePt t="37345" x="4624388" y="3867150"/>
          <p14:tracePt t="37481" x="4632325" y="3867150"/>
          <p14:tracePt t="37817" x="4632325" y="3875088"/>
          <p14:tracePt t="44385" x="4632325" y="3883025"/>
          <p14:tracePt t="44409" x="4632325" y="3890963"/>
          <p14:tracePt t="44425" x="4632325" y="3906838"/>
          <p14:tracePt t="44441" x="4632325" y="3914775"/>
          <p14:tracePt t="44449" x="4632325" y="3922713"/>
          <p14:tracePt t="44457" x="4632325" y="3930650"/>
          <p14:tracePt t="44465" x="4632325" y="3948113"/>
          <p14:tracePt t="44473" x="4624388" y="3948113"/>
          <p14:tracePt t="44481" x="4616450" y="3956050"/>
          <p14:tracePt t="44489" x="4608513" y="3956050"/>
          <p14:tracePt t="44497" x="4592638" y="3956050"/>
          <p14:tracePt t="44505" x="4584700" y="3930650"/>
          <p14:tracePt t="44513" x="4559300" y="3906838"/>
          <p14:tracePt t="44521" x="4527550" y="3890963"/>
          <p14:tracePt t="44529" x="4495800" y="3875088"/>
          <p14:tracePt t="44537" x="4487863" y="3867150"/>
          <p14:tracePt t="44545" x="4471988" y="3811588"/>
          <p14:tracePt t="44865" x="4464050" y="3811588"/>
          <p14:tracePt t="44873" x="4448175" y="3811588"/>
          <p14:tracePt t="44881" x="4424363" y="3803650"/>
          <p14:tracePt t="44890" x="4408488" y="3795713"/>
          <p14:tracePt t="44897" x="4368800" y="3795713"/>
          <p14:tracePt t="44905" x="4337050" y="3795713"/>
          <p14:tracePt t="44913" x="4305300" y="3795713"/>
          <p14:tracePt t="44921" x="4273550" y="3811588"/>
          <p14:tracePt t="44929" x="4241800" y="3819525"/>
          <p14:tracePt t="44937" x="4217988" y="3835400"/>
          <p14:tracePt t="44945" x="4184650" y="3851275"/>
          <p14:tracePt t="44953" x="4168775" y="3859213"/>
          <p14:tracePt t="44961" x="4152900" y="3867150"/>
          <p14:tracePt t="44969" x="4137025" y="3875088"/>
          <p14:tracePt t="44977" x="4113213" y="3890963"/>
          <p14:tracePt t="44986" x="4097338" y="3898900"/>
          <p14:tracePt t="44993" x="4073525" y="3914775"/>
          <p14:tracePt t="45001" x="4065588" y="3922713"/>
          <p14:tracePt t="45009" x="4057650" y="3930650"/>
          <p14:tracePt t="45017" x="4049713" y="3930650"/>
          <p14:tracePt t="45025" x="4041775" y="3930650"/>
          <p14:tracePt t="45033" x="4025900" y="3948113"/>
          <p14:tracePt t="45041" x="4010025" y="3956050"/>
          <p14:tracePt t="45049" x="3986213" y="3963988"/>
          <p14:tracePt t="45057" x="3970338" y="3971925"/>
          <p14:tracePt t="45065" x="3954463" y="3979863"/>
          <p14:tracePt t="45073" x="3946525" y="3987800"/>
          <p14:tracePt t="45081" x="3946525" y="3995738"/>
          <p14:tracePt t="45089" x="3930650" y="4003675"/>
          <p14:tracePt t="45105" x="3930650" y="4011613"/>
          <p14:tracePt t="45113" x="3922713" y="4019550"/>
          <p14:tracePt t="45121" x="3922713" y="4027488"/>
          <p14:tracePt t="45129" x="3922713" y="4035425"/>
          <p14:tracePt t="45137" x="3914775" y="4051300"/>
          <p14:tracePt t="45145" x="3906838" y="4059238"/>
          <p14:tracePt t="45153" x="3890963" y="4083050"/>
          <p14:tracePt t="45161" x="3883025" y="4098925"/>
          <p14:tracePt t="45169" x="3875088" y="4106863"/>
          <p14:tracePt t="45177" x="3859213" y="4122738"/>
          <p14:tracePt t="45186" x="3859213" y="4138613"/>
          <p14:tracePt t="45193" x="3833813" y="4146550"/>
          <p14:tracePt t="45201" x="3825875" y="4162425"/>
          <p14:tracePt t="45209" x="3810000" y="4170363"/>
          <p14:tracePt t="45217" x="3794125" y="4186238"/>
          <p14:tracePt t="45225" x="3770313" y="4194175"/>
          <p14:tracePt t="45233" x="3754438" y="4210050"/>
          <p14:tracePt t="45241" x="3730625" y="4225925"/>
          <p14:tracePt t="45249" x="3698875" y="4249738"/>
          <p14:tracePt t="45257" x="3667125" y="4273550"/>
          <p14:tracePt t="45265" x="3627438" y="4291013"/>
          <p14:tracePt t="45273" x="3579813" y="4314825"/>
          <p14:tracePt t="45281" x="3556000" y="4338638"/>
          <p14:tracePt t="45289" x="3508375" y="4362450"/>
          <p14:tracePt t="45297" x="3467100" y="4386263"/>
          <p14:tracePt t="45305" x="3427413" y="4394200"/>
          <p14:tracePt t="45313" x="3395663" y="4425950"/>
          <p14:tracePt t="45321" x="3355975" y="4449763"/>
          <p14:tracePt t="45329" x="3340100" y="4465638"/>
          <p14:tracePt t="45337" x="3292475" y="4489450"/>
          <p14:tracePt t="45345" x="3252788" y="4505325"/>
          <p14:tracePt t="45353" x="3213100" y="4521200"/>
          <p14:tracePt t="45361" x="3165475" y="4545013"/>
          <p14:tracePt t="45369" x="3125788" y="4560888"/>
          <p14:tracePt t="45377" x="3076575" y="4576763"/>
          <p14:tracePt t="45386" x="3044825" y="4592638"/>
          <p14:tracePt t="45393" x="3005138" y="4592638"/>
          <p14:tracePt t="45401" x="2981325" y="4608513"/>
          <p14:tracePt t="45409" x="2957513" y="4624388"/>
          <p14:tracePt t="45417" x="2925763" y="4633913"/>
          <p14:tracePt t="45425" x="2894013" y="4641850"/>
          <p14:tracePt t="45433" x="2870200" y="4657725"/>
          <p14:tracePt t="45441" x="2830513" y="4673600"/>
          <p14:tracePt t="45449" x="2798763" y="4681538"/>
          <p14:tracePt t="45457" x="2767013" y="4689475"/>
          <p14:tracePt t="45465" x="2725738" y="4705350"/>
          <p14:tracePt t="45473" x="2678113" y="4721225"/>
          <p14:tracePt t="45481" x="2622550" y="4737100"/>
          <p14:tracePt t="45489" x="2590800" y="4752975"/>
          <p14:tracePt t="45497" x="2535238" y="4768850"/>
          <p14:tracePt t="45505" x="2487613" y="4776788"/>
          <p14:tracePt t="45513" x="2439988" y="4784725"/>
          <p14:tracePt t="45521" x="2400300" y="4792663"/>
          <p14:tracePt t="45529" x="2366963" y="4800600"/>
          <p14:tracePt t="45537" x="2327275" y="4808538"/>
          <p14:tracePt t="45545" x="2295525" y="4808538"/>
          <p14:tracePt t="45553" x="2255838" y="4816475"/>
          <p14:tracePt t="45561" x="2232025" y="4824413"/>
          <p14:tracePt t="45569" x="2216150" y="4824413"/>
          <p14:tracePt t="45577" x="2200275" y="4832350"/>
          <p14:tracePt t="45586" x="2184400" y="4832350"/>
          <p14:tracePt t="45593" x="2176463" y="4832350"/>
          <p14:tracePt t="45601" x="2168525" y="4840288"/>
          <p14:tracePt t="45609" x="2160588" y="4840288"/>
          <p14:tracePt t="45625" x="2152650" y="4848225"/>
          <p14:tracePt t="45657" x="2136775" y="4848225"/>
          <p14:tracePt t="45737" x="2136775" y="4856163"/>
          <p14:tracePt t="45889" x="2144713" y="4856163"/>
          <p14:tracePt t="45921" x="2152650" y="4856163"/>
          <p14:tracePt t="45945" x="2160588" y="4856163"/>
          <p14:tracePt t="45961" x="2168525" y="4856163"/>
          <p14:tracePt t="45969" x="2176463" y="4864100"/>
          <p14:tracePt t="45977" x="2184400" y="4864100"/>
          <p14:tracePt t="45993" x="2192338" y="4864100"/>
          <p14:tracePt t="46001" x="2200275" y="4872038"/>
          <p14:tracePt t="46009" x="2208213" y="4872038"/>
          <p14:tracePt t="46017" x="2232025" y="4872038"/>
          <p14:tracePt t="46025" x="2239963" y="4872038"/>
          <p14:tracePt t="46033" x="2255838" y="4872038"/>
          <p14:tracePt t="46041" x="2271713" y="4879975"/>
          <p14:tracePt t="46049" x="2287588" y="4887913"/>
          <p14:tracePt t="46057" x="2311400" y="4887913"/>
          <p14:tracePt t="46065" x="2327275" y="4887913"/>
          <p14:tracePt t="46073" x="2343150" y="4895850"/>
          <p14:tracePt t="46081" x="2359025" y="4895850"/>
          <p14:tracePt t="46089" x="2374900" y="4903788"/>
          <p14:tracePt t="46097" x="2392363" y="4911725"/>
          <p14:tracePt t="46105" x="2400300" y="4911725"/>
          <p14:tracePt t="46113" x="2408238" y="4911725"/>
          <p14:tracePt t="46121" x="2416175" y="4911725"/>
          <p14:tracePt t="46145" x="2424113" y="4911725"/>
          <p14:tracePt t="46161" x="2432050" y="4911725"/>
          <p14:tracePt t="46169" x="2432050" y="4919663"/>
          <p14:tracePt t="46185" x="2439988" y="4919663"/>
          <p14:tracePt t="46193" x="2455863" y="4919663"/>
          <p14:tracePt t="46201" x="2471738" y="4927600"/>
          <p14:tracePt t="46209" x="2479675" y="4935538"/>
          <p14:tracePt t="46217" x="2495550" y="4943475"/>
          <p14:tracePt t="46225" x="2527300" y="4943475"/>
          <p14:tracePt t="46233" x="2551113" y="4959350"/>
          <p14:tracePt t="46241" x="2582863" y="4967288"/>
          <p14:tracePt t="46249" x="2630488" y="4976813"/>
          <p14:tracePt t="46257" x="2662238" y="4984750"/>
          <p14:tracePt t="46265" x="2709863" y="4992688"/>
          <p14:tracePt t="46273" x="2751138" y="4992688"/>
          <p14:tracePt t="46281" x="2806700" y="5000625"/>
          <p14:tracePt t="46289" x="2862263" y="5008563"/>
          <p14:tracePt t="46297" x="2917825" y="5008563"/>
          <p14:tracePt t="46305" x="2965450" y="5008563"/>
          <p14:tracePt t="46313" x="3021013" y="5008563"/>
          <p14:tracePt t="46321" x="3068638" y="5016500"/>
          <p14:tracePt t="46329" x="3125788" y="5016500"/>
          <p14:tracePt t="46337" x="3165475" y="5024438"/>
          <p14:tracePt t="46345" x="3213100" y="5024438"/>
          <p14:tracePt t="46353" x="3252788" y="5024438"/>
          <p14:tracePt t="46361" x="3284538" y="5032375"/>
          <p14:tracePt t="46369" x="3332163" y="5032375"/>
          <p14:tracePt t="46377" x="3363913" y="5032375"/>
          <p14:tracePt t="46386" x="3403600" y="5032375"/>
          <p14:tracePt t="46393" x="3427413" y="5032375"/>
          <p14:tracePt t="46401" x="3459163" y="5032375"/>
          <p14:tracePt t="46409" x="3484563" y="5032375"/>
          <p14:tracePt t="46417" x="3508375" y="5032375"/>
          <p14:tracePt t="46425" x="3532188" y="5032375"/>
          <p14:tracePt t="46433" x="3548063" y="5032375"/>
          <p14:tracePt t="46441" x="3556000" y="5032375"/>
          <p14:tracePt t="46449" x="3563938" y="5032375"/>
          <p14:tracePt t="46457" x="3571875" y="5032375"/>
          <p14:tracePt t="46481" x="3579813" y="5032375"/>
          <p14:tracePt t="46537" x="3587750" y="5032375"/>
          <p14:tracePt t="46561" x="3595688" y="5032375"/>
          <p14:tracePt t="46593" x="3603625" y="5032375"/>
          <p14:tracePt t="46657" x="3611563" y="5032375"/>
          <p14:tracePt t="46730" x="3619500" y="5032375"/>
          <p14:tracePt t="46809" x="3627438" y="5032375"/>
          <p14:tracePt t="46889" x="3635375" y="5032375"/>
          <p14:tracePt t="46961" x="3635375" y="5024438"/>
          <p14:tracePt t="46993" x="3643313" y="5024438"/>
          <p14:tracePt t="47017" x="3643313" y="5016500"/>
          <p14:tracePt t="47025" x="3651250" y="5016500"/>
          <p14:tracePt t="47065" x="3651250" y="5008563"/>
          <p14:tracePt t="47273" x="3659188" y="5008563"/>
          <p14:tracePt t="47345" x="3667125" y="5008563"/>
          <p14:tracePt t="47585" x="3675063" y="5008563"/>
          <p14:tracePt t="48018" x="3675063" y="5000625"/>
          <p14:tracePt t="48105" x="3683000" y="5000625"/>
          <p14:tracePt t="56681" x="3683000" y="4992688"/>
          <p14:tracePt t="56689" x="3683000" y="4984750"/>
          <p14:tracePt t="56721" x="3683000" y="4976813"/>
          <p14:tracePt t="59001" x="3698875" y="4976813"/>
          <p14:tracePt t="59009" x="3698875" y="4984750"/>
          <p14:tracePt t="59041" x="3706813" y="4984750"/>
          <p14:tracePt t="59065" x="3714750" y="4992688"/>
          <p14:tracePt t="59073" x="3722688" y="4992688"/>
          <p14:tracePt t="59105" x="3730625" y="4992688"/>
          <p14:tracePt t="59137" x="3738563" y="4992688"/>
          <p14:tracePt t="59153" x="3746500" y="4992688"/>
          <p14:tracePt t="59161" x="3754438" y="4992688"/>
          <p14:tracePt t="59177" x="3762375" y="4992688"/>
          <p14:tracePt t="59193" x="3778250" y="4992688"/>
          <p14:tracePt t="59209" x="3786188" y="5000625"/>
          <p14:tracePt t="59217" x="3802063" y="5000625"/>
          <p14:tracePt t="59233" x="3810000" y="5008563"/>
          <p14:tracePt t="59241" x="3817938" y="5008563"/>
          <p14:tracePt t="59249" x="3825875" y="5008563"/>
          <p14:tracePt t="59257" x="3833813" y="5008563"/>
          <p14:tracePt t="59265" x="3843338" y="5016500"/>
          <p14:tracePt t="59273" x="3851275" y="5024438"/>
          <p14:tracePt t="59281" x="3859213" y="5024438"/>
          <p14:tracePt t="59297" x="3867150" y="5024438"/>
          <p14:tracePt t="59305" x="3875088" y="5032375"/>
          <p14:tracePt t="59313" x="3883025" y="5032375"/>
          <p14:tracePt t="59321" x="3890963" y="5032375"/>
          <p14:tracePt t="59329" x="3898900" y="5032375"/>
          <p14:tracePt t="59345" x="3906838" y="5032375"/>
          <p14:tracePt t="59353" x="3914775" y="5032375"/>
          <p14:tracePt t="59377" x="3922713" y="5032375"/>
          <p14:tracePt t="59417" x="3930650" y="5032375"/>
          <p14:tracePt t="59441" x="3938588" y="5032375"/>
          <p14:tracePt t="59449" x="3946525" y="5032375"/>
          <p14:tracePt t="59465" x="3954463" y="5032375"/>
          <p14:tracePt t="59481" x="3962400" y="5032375"/>
          <p14:tracePt t="59489" x="3970338" y="5032375"/>
          <p14:tracePt t="59497" x="3978275" y="5032375"/>
          <p14:tracePt t="59505" x="3986213" y="5032375"/>
          <p14:tracePt t="59513" x="3994150" y="5032375"/>
          <p14:tracePt t="59521" x="4002088" y="5032375"/>
          <p14:tracePt t="59537" x="4010025" y="5032375"/>
          <p14:tracePt t="59545" x="4017963" y="5032375"/>
          <p14:tracePt t="59553" x="4025900" y="5032375"/>
          <p14:tracePt t="59561" x="4033838" y="5032375"/>
          <p14:tracePt t="59577" x="4041775" y="5032375"/>
          <p14:tracePt t="59585" x="4049713" y="5032375"/>
          <p14:tracePt t="59593" x="4057650" y="5032375"/>
          <p14:tracePt t="59602" x="4065588" y="5032375"/>
          <p14:tracePt t="59617" x="4073525" y="5032375"/>
          <p14:tracePt t="59625" x="4081463" y="5032375"/>
          <p14:tracePt t="59641" x="4089400" y="5032375"/>
          <p14:tracePt t="59649" x="4097338" y="5032375"/>
          <p14:tracePt t="59657" x="4105275" y="5032375"/>
          <p14:tracePt t="59665" x="4113213" y="5032375"/>
          <p14:tracePt t="59673" x="4121150" y="5032375"/>
          <p14:tracePt t="59681" x="4129088" y="5032375"/>
          <p14:tracePt t="59697" x="4137025" y="5032375"/>
          <p14:tracePt t="59705" x="4144963" y="5032375"/>
          <p14:tracePt t="59729" x="4152900" y="5032375"/>
          <p14:tracePt t="59737" x="4160838" y="5032375"/>
          <p14:tracePt t="59761" x="4168775" y="5032375"/>
          <p14:tracePt t="59777" x="4176713" y="5032375"/>
          <p14:tracePt t="59784" x="4184650" y="5032375"/>
          <p14:tracePt t="59793" x="4192588" y="5032375"/>
          <p14:tracePt t="59802" x="4200525" y="5032375"/>
          <p14:tracePt t="59809" x="4210050" y="5032375"/>
          <p14:tracePt t="59817" x="4225925" y="5032375"/>
          <p14:tracePt t="59825" x="4233863" y="5032375"/>
          <p14:tracePt t="59833" x="4241800" y="5032375"/>
          <p14:tracePt t="59841" x="4249738" y="5032375"/>
          <p14:tracePt t="59857" x="4257675" y="5032375"/>
          <p14:tracePt t="63146" x="4265613" y="5032375"/>
          <p14:tracePt t="63153" x="4273550" y="5032375"/>
          <p14:tracePt t="63161" x="4289425" y="5032375"/>
          <p14:tracePt t="63169" x="4305300" y="5032375"/>
          <p14:tracePt t="63177" x="4313238" y="5032375"/>
          <p14:tracePt t="63185" x="4321175" y="5032375"/>
          <p14:tracePt t="63193" x="4337050" y="5032375"/>
          <p14:tracePt t="63201" x="4352925" y="5032375"/>
          <p14:tracePt t="63209" x="4376738" y="5032375"/>
          <p14:tracePt t="63217" x="4392613" y="5032375"/>
          <p14:tracePt t="63225" x="4408488" y="5032375"/>
          <p14:tracePt t="63233" x="4424363" y="5032375"/>
          <p14:tracePt t="63241" x="4440238" y="5032375"/>
          <p14:tracePt t="63249" x="4448175" y="5032375"/>
          <p14:tracePt t="63257" x="4464050" y="5032375"/>
          <p14:tracePt t="63265" x="4487863" y="5040313"/>
          <p14:tracePt t="63273" x="4503738" y="5040313"/>
          <p14:tracePt t="63281" x="4527550" y="5040313"/>
          <p14:tracePt t="63289" x="4551363" y="5040313"/>
          <p14:tracePt t="63297" x="4567238" y="5040313"/>
          <p14:tracePt t="63305" x="4576763" y="5048250"/>
          <p14:tracePt t="63313" x="4592638" y="5048250"/>
          <p14:tracePt t="63321" x="4616450" y="5048250"/>
          <p14:tracePt t="63329" x="4624388" y="5048250"/>
          <p14:tracePt t="63337" x="4632325" y="5056188"/>
          <p14:tracePt t="63345" x="4648200" y="5064125"/>
          <p14:tracePt t="63353" x="4672013" y="5064125"/>
          <p14:tracePt t="63361" x="4695825" y="5072063"/>
          <p14:tracePt t="63369" x="4719638" y="5095875"/>
          <p14:tracePt t="63377" x="4759325" y="5103813"/>
          <p14:tracePt t="63384" x="4791075" y="5103813"/>
          <p14:tracePt t="63393" x="4814888" y="5103813"/>
          <p14:tracePt t="63402" x="4838700" y="5103813"/>
          <p14:tracePt t="63409" x="4870450" y="5103813"/>
          <p14:tracePt t="63417" x="4878388" y="5103813"/>
          <p14:tracePt t="63425" x="4886325" y="5095875"/>
          <p14:tracePt t="63433" x="4902200" y="5087938"/>
          <p14:tracePt t="63441" x="4902200" y="5072063"/>
          <p14:tracePt t="63449" x="4894263" y="5064125"/>
          <p14:tracePt t="63457" x="4878388" y="5048250"/>
          <p14:tracePt t="63465" x="4870450" y="5032375"/>
          <p14:tracePt t="63769" x="4862513" y="5032375"/>
          <p14:tracePt t="63777" x="4846638" y="5024438"/>
          <p14:tracePt t="63785" x="4822825" y="5016500"/>
          <p14:tracePt t="63793" x="4806950" y="5016500"/>
          <p14:tracePt t="63801" x="4783138" y="5008563"/>
          <p14:tracePt t="63809" x="4767263" y="5008563"/>
          <p14:tracePt t="63817" x="4759325" y="5000625"/>
          <p14:tracePt t="63825" x="4743450" y="4992688"/>
          <p14:tracePt t="63833" x="4735513" y="4992688"/>
          <p14:tracePt t="63841" x="4727575" y="4992688"/>
          <p14:tracePt t="63849" x="4719638" y="4992688"/>
          <p14:tracePt t="63865" x="4719638" y="5000625"/>
          <p14:tracePt t="63873" x="4719638" y="5016500"/>
          <p14:tracePt t="63881" x="4719638" y="5024438"/>
          <p14:tracePt t="63889" x="4703763" y="5024438"/>
          <p14:tracePt t="63897" x="4703763" y="5048250"/>
          <p14:tracePt t="63905" x="4711700" y="5048250"/>
          <p14:tracePt t="63913" x="4727575" y="5048250"/>
          <p14:tracePt t="63929" x="4735513" y="5048250"/>
          <p14:tracePt t="63953" x="4743450" y="5048250"/>
          <p14:tracePt t="63961" x="4751388" y="5048250"/>
          <p14:tracePt t="63969" x="4767263" y="5048250"/>
          <p14:tracePt t="63977" x="4783138" y="5048250"/>
          <p14:tracePt t="63985" x="4799013" y="5056188"/>
          <p14:tracePt t="63993" x="4822825" y="5072063"/>
          <p14:tracePt t="64002" x="4838700" y="5072063"/>
          <p14:tracePt t="64009" x="4846638" y="5087938"/>
          <p14:tracePt t="64017" x="4862513" y="5095875"/>
          <p14:tracePt t="64025" x="4878388" y="5095875"/>
          <p14:tracePt t="64041" x="4886325" y="5095875"/>
          <p14:tracePt t="64089" x="4894263" y="5095875"/>
          <p14:tracePt t="64153" x="4902200" y="5095875"/>
          <p14:tracePt t="64257" x="4910138" y="5095875"/>
          <p14:tracePt t="64290" x="4918075" y="5095875"/>
          <p14:tracePt t="64305" x="4933950" y="5095875"/>
          <p14:tracePt t="64321" x="4951413" y="5095875"/>
          <p14:tracePt t="64329" x="4967288" y="5111750"/>
          <p14:tracePt t="64337" x="4991100" y="5111750"/>
          <p14:tracePt t="64345" x="5006975" y="5119688"/>
          <p14:tracePt t="64353" x="5030788" y="5127625"/>
          <p14:tracePt t="64361" x="5062538" y="5143500"/>
          <p14:tracePt t="64369" x="5102225" y="5143500"/>
          <p14:tracePt t="64377" x="5133975" y="5151438"/>
          <p14:tracePt t="64385" x="5181600" y="5151438"/>
          <p14:tracePt t="64393" x="5213350" y="5167313"/>
          <p14:tracePt t="64402" x="5260975" y="5175250"/>
          <p14:tracePt t="64409" x="5300663" y="5183188"/>
          <p14:tracePt t="64417" x="5349875" y="5191125"/>
          <p14:tracePt t="64425" x="5389563" y="5199063"/>
          <p14:tracePt t="64433" x="5453063" y="5214938"/>
          <p14:tracePt t="64441" x="5492750" y="5230813"/>
          <p14:tracePt t="64449" x="5548313" y="5230813"/>
          <p14:tracePt t="64457" x="5603875" y="5238750"/>
          <p14:tracePt t="64465" x="5659438" y="5238750"/>
          <p14:tracePt t="64473" x="5708650" y="5246688"/>
          <p14:tracePt t="64481" x="5764213" y="5254625"/>
          <p14:tracePt t="64489" x="5819775" y="5254625"/>
          <p14:tracePt t="64497" x="5875338" y="5270500"/>
          <p14:tracePt t="64505" x="5930900" y="5278438"/>
          <p14:tracePt t="64513" x="5978525" y="5286375"/>
          <p14:tracePt t="64521" x="6018213" y="5294313"/>
          <p14:tracePt t="64529" x="6051550" y="5294313"/>
          <p14:tracePt t="64537" x="6075363" y="5294313"/>
          <p14:tracePt t="64545" x="6099175" y="5294313"/>
          <p14:tracePt t="64553" x="6122988" y="5294313"/>
          <p14:tracePt t="64561" x="6130925" y="5294313"/>
          <p14:tracePt t="64586" x="6138863" y="5294313"/>
          <p14:tracePt t="65410" x="6146800" y="5294313"/>
          <p14:tracePt t="65745" x="6154738" y="5294313"/>
          <p14:tracePt t="65793" x="6162675" y="5294313"/>
          <p14:tracePt t="65801" x="6170613" y="5294313"/>
          <p14:tracePt t="65809" x="6178550" y="5302250"/>
          <p14:tracePt t="65817" x="6186488" y="5302250"/>
          <p14:tracePt t="65825" x="6194425" y="5310188"/>
          <p14:tracePt t="65833" x="6210300" y="5310188"/>
          <p14:tracePt t="65841" x="6218238" y="5319713"/>
          <p14:tracePt t="65849" x="6226175" y="5319713"/>
          <p14:tracePt t="65857" x="6234113" y="5319713"/>
          <p14:tracePt t="65865" x="6249988" y="5327650"/>
          <p14:tracePt t="65881" x="6257925" y="5327650"/>
          <p14:tracePt t="65897" x="6265863" y="5327650"/>
          <p14:tracePt t="65937" x="6273800" y="5327650"/>
          <p14:tracePt t="65953" x="6289675" y="5335588"/>
          <p14:tracePt t="65961" x="6297613" y="5335588"/>
          <p14:tracePt t="65977" x="6305550" y="5335588"/>
          <p14:tracePt t="65993" x="6313488" y="5335588"/>
          <p14:tracePt t="66009" x="6321425" y="5343525"/>
          <p14:tracePt t="66025" x="6329363" y="5343525"/>
          <p14:tracePt t="66041" x="6337300" y="5343525"/>
          <p14:tracePt t="66057" x="6345238" y="5343525"/>
          <p14:tracePt t="66073" x="6353175" y="5343525"/>
          <p14:tracePt t="66161" x="6353175" y="5351463"/>
          <p14:tracePt t="66353" x="6361113" y="5351463"/>
          <p14:tracePt t="66377" x="6369050" y="5351463"/>
          <p14:tracePt t="66761" x="6376988" y="5343525"/>
          <p14:tracePt t="66777" x="6376988" y="5335588"/>
          <p14:tracePt t="66801" x="6384925" y="5335588"/>
          <p14:tracePt t="66809" x="6384925" y="5327650"/>
          <p14:tracePt t="66841" x="6384925" y="5319713"/>
          <p14:tracePt t="66857" x="6392863" y="5319713"/>
          <p14:tracePt t="66865" x="6392863" y="5310188"/>
          <p14:tracePt t="66873" x="6392863" y="5302250"/>
          <p14:tracePt t="66881" x="6402388" y="5302250"/>
          <p14:tracePt t="66889" x="6402388" y="5294313"/>
          <p14:tracePt t="67514" x="6402388" y="5286375"/>
          <p14:tracePt t="67521" x="6402388" y="5278438"/>
          <p14:tracePt t="67665" x="6402388" y="5270500"/>
          <p14:tracePt t="67673" x="6384925" y="5262563"/>
          <p14:tracePt t="67681" x="6353175" y="5238750"/>
          <p14:tracePt t="67689" x="6329363" y="5222875"/>
          <p14:tracePt t="67697" x="6305550" y="5214938"/>
          <p14:tracePt t="67705" x="6289675" y="5207000"/>
          <p14:tracePt t="67713" x="6265863" y="5207000"/>
          <p14:tracePt t="67721" x="6257925" y="5207000"/>
          <p14:tracePt t="67737" x="6242050" y="5222875"/>
          <p14:tracePt t="67745" x="6242050" y="5230813"/>
          <p14:tracePt t="67753" x="6242050" y="5238750"/>
          <p14:tracePt t="67761" x="6242050" y="5254625"/>
          <p14:tracePt t="67777" x="6242050" y="5262563"/>
          <p14:tracePt t="67841" x="6242050" y="5254625"/>
          <p14:tracePt t="68033" x="6242050" y="5246688"/>
          <p14:tracePt t="68897" x="6249988" y="5246688"/>
          <p14:tracePt t="69786" x="6257925" y="5246688"/>
          <p14:tracePt t="69793" x="6265863" y="5246688"/>
          <p14:tracePt t="69889" x="6273800" y="5246688"/>
          <p14:tracePt t="69905" x="6281738" y="5246688"/>
          <p14:tracePt t="69913" x="6289675" y="5246688"/>
          <p14:tracePt t="69929" x="6289675" y="5254625"/>
          <p14:tracePt t="69937" x="6297613" y="5254625"/>
          <p14:tracePt t="70033" x="6305550" y="5254625"/>
          <p14:tracePt t="70057" x="6321425" y="5254625"/>
          <p14:tracePt t="70081" x="6329363" y="5254625"/>
          <p14:tracePt t="70097" x="6337300" y="5254625"/>
          <p14:tracePt t="70249" x="6345238" y="5254625"/>
          <p14:tracePt t="70257" x="6353175" y="5262563"/>
          <p14:tracePt t="70609" x="6361113" y="5262563"/>
          <p14:tracePt t="70642" x="6369050" y="5270500"/>
          <p14:tracePt t="70658" x="6376988" y="5270500"/>
          <p14:tracePt t="70665" x="6384925" y="5278438"/>
          <p14:tracePt t="70689" x="6392863" y="5278438"/>
          <p14:tracePt t="70705" x="6402388" y="5278438"/>
          <p14:tracePt t="70721" x="6410325" y="5278438"/>
          <p14:tracePt t="70737" x="6418263" y="5278438"/>
          <p14:tracePt t="70745" x="6434138" y="5278438"/>
          <p14:tracePt t="70761" x="6450013" y="5286375"/>
          <p14:tracePt t="70769" x="6457950" y="5286375"/>
          <p14:tracePt t="70777" x="6473825" y="5294313"/>
          <p14:tracePt t="70785" x="6489700" y="5310188"/>
          <p14:tracePt t="70793" x="6513513" y="5310188"/>
          <p14:tracePt t="70801" x="6529388" y="5319713"/>
          <p14:tracePt t="70809" x="6553200" y="5319713"/>
          <p14:tracePt t="70817" x="6584950" y="5319713"/>
          <p14:tracePt t="70825" x="6616700" y="5319713"/>
          <p14:tracePt t="70833" x="6656388" y="5319713"/>
          <p14:tracePt t="70841" x="6696075" y="5310188"/>
          <p14:tracePt t="70849" x="6711950" y="5302250"/>
          <p14:tracePt t="70857" x="6735763" y="5286375"/>
          <p14:tracePt t="70865" x="6727825" y="5238750"/>
          <p14:tracePt t="70873" x="6704013" y="5238750"/>
          <p14:tracePt t="71097" x="6680200" y="5246688"/>
          <p14:tracePt t="71105" x="6648450" y="5262563"/>
          <p14:tracePt t="71113" x="6624638" y="5278438"/>
          <p14:tracePt t="71121" x="6600825" y="5286375"/>
          <p14:tracePt t="71129" x="6584950" y="5286375"/>
          <p14:tracePt t="71137" x="6584950" y="5294313"/>
          <p14:tracePt t="71145" x="6584950" y="5302250"/>
          <p14:tracePt t="71153" x="6584950" y="5310188"/>
          <p14:tracePt t="71161" x="6584950" y="5319713"/>
          <p14:tracePt t="71169" x="6600825" y="5327650"/>
          <p14:tracePt t="71177" x="6632575" y="5335588"/>
          <p14:tracePt t="71185" x="6672263" y="5359400"/>
          <p14:tracePt t="71193" x="6711950" y="5383213"/>
          <p14:tracePt t="71201" x="6769100" y="5383213"/>
          <p14:tracePt t="71209" x="6832600" y="5383213"/>
          <p14:tracePt t="71217" x="6935788" y="5367338"/>
          <p14:tracePt t="71225" x="7023100" y="5367338"/>
          <p14:tracePt t="71233" x="7126288" y="5335588"/>
          <p14:tracePt t="71241" x="7239000" y="5310188"/>
          <p14:tracePt t="71249" x="7350125" y="5270500"/>
          <p14:tracePt t="71257" x="7526338" y="5222875"/>
          <p14:tracePt t="71265" x="7716838" y="5175250"/>
          <p14:tracePt t="71273" x="7908925" y="5119688"/>
          <p14:tracePt t="71281" x="8107363" y="5072063"/>
          <p14:tracePt t="71289" x="8299450" y="5008563"/>
          <p14:tracePt t="71297" x="8521700" y="4927600"/>
          <p14:tracePt t="71305" x="8721725" y="4864100"/>
          <p14:tracePt t="71313" x="8943975" y="4776788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AAF8F-F0D9-4B1E-BC3F-FDC6D73A2C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⑦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자료 변환의 원칙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관점의 변환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자료흐름이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동일하게 출력자료흐름으로 나타나게 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buFont typeface="Arial" panose="020B0604020202020204" pitchFamily="34" charset="0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A78A96D3-B449-4C5F-9722-1B01D30F5F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597352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6B55284-D75A-412A-9C07-05429B513A6A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pic>
        <p:nvPicPr>
          <p:cNvPr id="48133" name="그림 3">
            <a:extLst>
              <a:ext uri="{FF2B5EF4-FFF2-40B4-BE49-F238E27FC236}">
                <a16:creationId xmlns:a16="http://schemas.microsoft.com/office/drawing/2014/main" id="{A9BAE81D-97ED-4F74-9EE8-2845A7C0F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80" y="2570584"/>
            <a:ext cx="5678457" cy="27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EBC1ADD-2657-48CA-AE20-57D616D674D9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원칙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7"/>
    </mc:Choice>
    <mc:Fallback xmlns="">
      <p:transition spd="slow" advTm="86457"/>
    </mc:Fallback>
  </mc:AlternateContent>
  <p:extLst>
    <p:ext uri="{3A86A75C-4F4B-4683-9AE1-C65F6400EC91}">
      <p14:laserTraceLst xmlns:p14="http://schemas.microsoft.com/office/powerpoint/2010/main">
        <p14:tracePtLst>
          <p14:tracePt t="522" x="2557463" y="1462088"/>
          <p14:tracePt t="4697" x="2566988" y="1462088"/>
          <p14:tracePt t="4834" x="2574925" y="1462088"/>
          <p14:tracePt t="4849" x="2592388" y="1462088"/>
          <p14:tracePt t="4859" x="2592388" y="1470025"/>
          <p14:tracePt t="5802" x="2600325" y="1470025"/>
          <p14:tracePt t="6450" x="2608263" y="1477963"/>
          <p14:tracePt t="6465" x="2608263" y="1487488"/>
          <p14:tracePt t="6476" x="2617788" y="1495425"/>
          <p14:tracePt t="6497" x="2625725" y="1504950"/>
          <p14:tracePt t="6506" x="2633663" y="1512888"/>
          <p14:tracePt t="6520" x="2633663" y="1520825"/>
          <p14:tracePt t="6537" x="2643188" y="1530350"/>
          <p14:tracePt t="6546" x="2651125" y="1538288"/>
          <p14:tracePt t="6569" x="2660650" y="1546225"/>
          <p14:tracePt t="6577" x="2668588" y="1546225"/>
          <p14:tracePt t="6586" x="2676525" y="1555750"/>
          <p14:tracePt t="6594" x="2693988" y="1563688"/>
          <p14:tracePt t="6602" x="2711450" y="1571625"/>
          <p14:tracePt t="6610" x="2719388" y="1571625"/>
          <p14:tracePt t="6617" x="2736850" y="1589088"/>
          <p14:tracePt t="6626" x="2752725" y="1589088"/>
          <p14:tracePt t="6634" x="2770188" y="1589088"/>
          <p14:tracePt t="6643" x="2787650" y="1606550"/>
          <p14:tracePt t="6650" x="2805113" y="1614488"/>
          <p14:tracePt t="6660" x="2830513" y="1614488"/>
          <p14:tracePt t="6666" x="2838450" y="1614488"/>
          <p14:tracePt t="6676" x="2846388" y="1614488"/>
          <p14:tracePt t="6682" x="2863850" y="1614488"/>
          <p14:tracePt t="6691" x="2889250" y="1614488"/>
          <p14:tracePt t="6698" x="2906713" y="1622425"/>
          <p14:tracePt t="6704" x="2922588" y="1622425"/>
          <p14:tracePt t="6713" x="2949575" y="1622425"/>
          <p14:tracePt t="6721" x="3000375" y="1589088"/>
          <p14:tracePt t="6738" x="3025775" y="1571625"/>
          <p14:tracePt t="6745" x="3051175" y="1555750"/>
          <p14:tracePt t="6754" x="3094038" y="1512888"/>
          <p14:tracePt t="6762" x="3109913" y="1495425"/>
          <p14:tracePt t="6769" x="3144838" y="1477963"/>
          <p14:tracePt t="6777" x="3152775" y="1470025"/>
          <p14:tracePt t="6786" x="3152775" y="1462088"/>
          <p14:tracePt t="7042" x="3135313" y="1462088"/>
          <p14:tracePt t="7050" x="3119438" y="1462088"/>
          <p14:tracePt t="7060" x="3084513" y="1470025"/>
          <p14:tracePt t="7066" x="3016250" y="1546225"/>
          <p14:tracePt t="7076" x="2965450" y="1589088"/>
          <p14:tracePt t="7081" x="2906713" y="1606550"/>
          <p14:tracePt t="7089" x="2830513" y="1639888"/>
          <p14:tracePt t="7098" x="2770188" y="1665288"/>
          <p14:tracePt t="7104" x="2693988" y="1682750"/>
          <p14:tracePt t="7113" x="2668588" y="1682750"/>
          <p14:tracePt t="7121" x="2660650" y="1682750"/>
          <p14:tracePt t="7233" x="2668588" y="1682750"/>
          <p14:tracePt t="7402" x="2676525" y="1690688"/>
          <p14:tracePt t="7418" x="2686050" y="1700213"/>
          <p14:tracePt t="7427" x="2693988" y="1700213"/>
          <p14:tracePt t="7434" x="2701925" y="1700213"/>
          <p14:tracePt t="7443" x="2701925" y="1716088"/>
          <p14:tracePt t="7450" x="2719388" y="1725613"/>
          <p14:tracePt t="7460" x="2727325" y="1733550"/>
          <p14:tracePt t="7466" x="2762250" y="1733550"/>
          <p14:tracePt t="7474" x="2778125" y="1741488"/>
          <p14:tracePt t="7482" x="2795588" y="1758950"/>
          <p14:tracePt t="7490" x="2813050" y="1766888"/>
          <p14:tracePt t="7498" x="2846388" y="1776413"/>
          <p14:tracePt t="7505" x="2871788" y="1793875"/>
          <p14:tracePt t="7514" x="2906713" y="1801813"/>
          <p14:tracePt t="7521" x="2922588" y="1809750"/>
          <p14:tracePt t="7529" x="2949575" y="1819275"/>
          <p14:tracePt t="7537" x="2982913" y="1827213"/>
          <p14:tracePt t="7545" x="3008313" y="1827213"/>
          <p14:tracePt t="7553" x="3025775" y="1835150"/>
          <p14:tracePt t="7562" x="3041650" y="1835150"/>
          <p14:tracePt t="7569" x="3059113" y="1844675"/>
          <p14:tracePt t="7577" x="3084513" y="1852613"/>
          <p14:tracePt t="7585" x="3094038" y="1852613"/>
          <p14:tracePt t="7595" x="3094038" y="1860550"/>
          <p14:tracePt t="7602" x="3101975" y="1860550"/>
          <p14:tracePt t="8035" x="3109913" y="1860550"/>
          <p14:tracePt t="8083" x="3127375" y="1870075"/>
          <p14:tracePt t="8258" x="3135313" y="1870075"/>
          <p14:tracePt t="8290" x="3144838" y="1878013"/>
          <p14:tracePt t="8305" x="3152775" y="1885950"/>
          <p14:tracePt t="8321" x="3160713" y="1885950"/>
          <p14:tracePt t="8337" x="3160713" y="1895475"/>
          <p14:tracePt t="8474" x="3170238" y="1895475"/>
          <p14:tracePt t="8482" x="3178175" y="1895475"/>
          <p14:tracePt t="8489" x="3186113" y="1895475"/>
          <p14:tracePt t="8505" x="3195638" y="1895475"/>
          <p14:tracePt t="8514" x="3211513" y="1895475"/>
          <p14:tracePt t="8522" x="3228975" y="1895475"/>
          <p14:tracePt t="8530" x="3238500" y="1895475"/>
          <p14:tracePt t="8538" x="3246438" y="1895475"/>
          <p14:tracePt t="8546" x="3271838" y="1895475"/>
          <p14:tracePt t="8553" x="3279775" y="1895475"/>
          <p14:tracePt t="8562" x="3289300" y="1895475"/>
          <p14:tracePt t="8570" x="3305175" y="1895475"/>
          <p14:tracePt t="8578" x="3322638" y="1895475"/>
          <p14:tracePt t="8586" x="3330575" y="1895475"/>
          <p14:tracePt t="8594" x="3340100" y="1895475"/>
          <p14:tracePt t="8612" x="3348038" y="1895475"/>
          <p14:tracePt t="8627" x="3355975" y="1895475"/>
          <p14:tracePt t="8650" x="3365500" y="1895475"/>
          <p14:tracePt t="9802" x="3373438" y="1895475"/>
          <p14:tracePt t="9834" x="3382963" y="1895475"/>
          <p14:tracePt t="9850" x="3390900" y="1885950"/>
          <p14:tracePt t="9860" x="3390900" y="1878013"/>
          <p14:tracePt t="9875" x="3398838" y="1878013"/>
          <p14:tracePt t="9888" x="3416300" y="1870075"/>
          <p14:tracePt t="9954" x="3424238" y="1870075"/>
          <p14:tracePt t="9961" x="3433763" y="1870075"/>
          <p14:tracePt t="9969" x="3441700" y="1860550"/>
          <p14:tracePt t="10666" x="3449638" y="1860550"/>
          <p14:tracePt t="10698" x="3459163" y="1860550"/>
          <p14:tracePt t="14554" x="3459163" y="1870075"/>
          <p14:tracePt t="14570" x="3441700" y="1870075"/>
          <p14:tracePt t="14580" x="3441700" y="1895475"/>
          <p14:tracePt t="14587" x="3441700" y="1954213"/>
          <p14:tracePt t="14596" x="3449638" y="2065338"/>
          <p14:tracePt t="14602" x="3535363" y="2159000"/>
          <p14:tracePt t="14610" x="3629025" y="2252663"/>
          <p14:tracePt t="14618" x="3730625" y="2293938"/>
          <p14:tracePt t="14624" x="3900488" y="2362200"/>
          <p14:tracePt t="14634" x="4070350" y="2405063"/>
          <p14:tracePt t="14642" x="4257675" y="2413000"/>
          <p14:tracePt t="14650" x="4402138" y="2387600"/>
          <p14:tracePt t="14658" x="4513263" y="2328863"/>
          <p14:tracePt t="14666" x="4665663" y="2278063"/>
          <p14:tracePt t="14673" x="4818063" y="2133600"/>
          <p14:tracePt t="14681" x="4903788" y="2082800"/>
          <p14:tracePt t="14690" x="4997450" y="1989138"/>
          <p14:tracePt t="14697" x="4997450" y="1979613"/>
          <p14:tracePt t="14914" x="4954588" y="2039938"/>
          <p14:tracePt t="14921" x="4894263" y="2192338"/>
          <p14:tracePt t="14932" x="4827588" y="2447925"/>
          <p14:tracePt t="14937" x="4827588" y="2651125"/>
          <p14:tracePt t="14947" x="4903788" y="2914650"/>
          <p14:tracePt t="14954" x="4979988" y="3016250"/>
          <p14:tracePt t="14964" x="4997450" y="3041650"/>
          <p14:tracePt t="14970" x="5030788" y="3059113"/>
          <p14:tracePt t="14980" x="5099050" y="3127375"/>
          <p14:tracePt t="14986" x="5167313" y="3246438"/>
          <p14:tracePt t="14995" x="5268913" y="3424238"/>
          <p14:tracePt t="15001" x="5395913" y="3646488"/>
          <p14:tracePt t="15011" x="5497513" y="3798888"/>
          <p14:tracePt t="15018" x="5583238" y="3917950"/>
          <p14:tracePt t="15025" x="5651500" y="3994150"/>
          <p14:tracePt t="15034" x="5710238" y="4070350"/>
          <p14:tracePt t="15042" x="5761038" y="4146550"/>
          <p14:tracePt t="15049" x="5821363" y="4232275"/>
          <p14:tracePt t="15057" x="5889625" y="4291013"/>
          <p14:tracePt t="15066" x="5932488" y="4359275"/>
          <p14:tracePt t="15073" x="5983288" y="4427538"/>
          <p14:tracePt t="15083" x="6008688" y="4445000"/>
          <p14:tracePt t="15090" x="6034088" y="4486275"/>
          <p14:tracePt t="15098" x="6042025" y="4495800"/>
          <p14:tracePt t="15106" x="6059488" y="4529138"/>
          <p14:tracePt t="15115" x="6067425" y="4538663"/>
          <p14:tracePt t="15122" x="6076950" y="4546600"/>
          <p14:tracePt t="15147" x="6076950" y="4554538"/>
          <p14:tracePt t="15180" x="6076950" y="4572000"/>
          <p14:tracePt t="15210" x="6076950" y="4579938"/>
          <p14:tracePt t="15224" x="6067425" y="4579938"/>
          <p14:tracePt t="15241" x="6059488" y="4579938"/>
          <p14:tracePt t="15250" x="6049963" y="4589463"/>
          <p14:tracePt t="15258" x="6024563" y="4597400"/>
          <p14:tracePt t="15265" x="6008688" y="4605338"/>
          <p14:tracePt t="15274" x="5983288" y="4605338"/>
          <p14:tracePt t="15281" x="5948363" y="4614863"/>
          <p14:tracePt t="15290" x="5915025" y="4630738"/>
          <p14:tracePt t="15297" x="5880100" y="4630738"/>
          <p14:tracePt t="15305" x="5838825" y="4657725"/>
          <p14:tracePt t="15315" x="5803900" y="4657725"/>
          <p14:tracePt t="15322" x="5761038" y="4683125"/>
          <p14:tracePt t="15332" x="5710238" y="4699000"/>
          <p14:tracePt t="15338" x="5676900" y="4716463"/>
          <p14:tracePt t="15347" x="5626100" y="4741863"/>
          <p14:tracePt t="15353" x="5600700" y="4741863"/>
          <p14:tracePt t="15364" x="5565775" y="4767263"/>
          <p14:tracePt t="15370" x="5514975" y="4784725"/>
          <p14:tracePt t="15380" x="5489575" y="4792663"/>
          <p14:tracePt t="15385" x="5456238" y="4818063"/>
          <p14:tracePt t="15394" x="5430838" y="4835525"/>
          <p14:tracePt t="15401" x="5395913" y="4843463"/>
          <p14:tracePt t="15408" x="5395913" y="4852988"/>
          <p14:tracePt t="15417" x="5362575" y="4852988"/>
          <p14:tracePt t="15425" x="5362575" y="4860925"/>
          <p14:tracePt t="15433" x="5319713" y="4868863"/>
          <p14:tracePt t="15442" x="5302250" y="4878388"/>
          <p14:tracePt t="15449" x="5276850" y="4886325"/>
          <p14:tracePt t="15457" x="5226050" y="4894263"/>
          <p14:tracePt t="15466" x="5192713" y="4911725"/>
          <p14:tracePt t="15473" x="5157788" y="4919663"/>
          <p14:tracePt t="15481" x="5141913" y="4937125"/>
          <p14:tracePt t="15489" x="5106988" y="4954588"/>
          <p14:tracePt t="15499" x="5099050" y="4962525"/>
          <p14:tracePt t="15506" x="5073650" y="4972050"/>
          <p14:tracePt t="15515" x="5048250" y="4972050"/>
          <p14:tracePt t="15521" x="5038725" y="4972050"/>
          <p14:tracePt t="15532" x="5022850" y="4972050"/>
          <p14:tracePt t="15538" x="5005388" y="4972050"/>
          <p14:tracePt t="15547" x="4997450" y="4972050"/>
          <p14:tracePt t="15554" x="4979988" y="4972050"/>
          <p14:tracePt t="15564" x="4972050" y="4972050"/>
          <p14:tracePt t="15570" x="4962525" y="4972050"/>
          <p14:tracePt t="15580" x="4946650" y="4972050"/>
          <p14:tracePt t="15596" x="4929188" y="4972050"/>
          <p14:tracePt t="15603" x="4919663" y="4972050"/>
          <p14:tracePt t="15609" x="4911725" y="4972050"/>
          <p14:tracePt t="15618" x="4903788" y="4972050"/>
          <p14:tracePt t="15625" x="4894263" y="4972050"/>
          <p14:tracePt t="15635" x="4886325" y="4972050"/>
          <p14:tracePt t="15642" x="4878388" y="4972050"/>
          <p14:tracePt t="15649" x="4860925" y="4972050"/>
          <p14:tracePt t="15659" x="4835525" y="4972050"/>
          <p14:tracePt t="15665" x="4818063" y="4972050"/>
          <p14:tracePt t="15673" x="4802188" y="4962525"/>
          <p14:tracePt t="15682" x="4784725" y="4946650"/>
          <p14:tracePt t="15690" x="4759325" y="4946650"/>
          <p14:tracePt t="15699" x="4733925" y="4929188"/>
          <p14:tracePt t="15706" x="4708525" y="4919663"/>
          <p14:tracePt t="15715" x="4683125" y="4903788"/>
          <p14:tracePt t="15722" x="4648200" y="4894263"/>
          <p14:tracePt t="15732" x="4622800" y="4878388"/>
          <p14:tracePt t="15737" x="4597400" y="4878388"/>
          <p14:tracePt t="15747" x="4579938" y="4868863"/>
          <p14:tracePt t="15754" x="4554538" y="4860925"/>
          <p14:tracePt t="15764" x="4529138" y="4852988"/>
          <p14:tracePt t="15769" x="4503738" y="4835525"/>
          <p14:tracePt t="15780" x="4486275" y="4827588"/>
          <p14:tracePt t="15786" x="4470400" y="4818063"/>
          <p14:tracePt t="15795" x="4445000" y="4810125"/>
          <p14:tracePt t="15802" x="4435475" y="4802188"/>
          <p14:tracePt t="15808" x="4419600" y="4802188"/>
          <p14:tracePt t="15817" x="4394200" y="4792663"/>
          <p14:tracePt t="15825" x="4384675" y="4792663"/>
          <p14:tracePt t="15835" x="4368800" y="4767263"/>
          <p14:tracePt t="15842" x="4351338" y="4767263"/>
          <p14:tracePt t="15850" x="4325938" y="4749800"/>
          <p14:tracePt t="15858" x="4316413" y="4733925"/>
          <p14:tracePt t="15865" x="4283075" y="4716463"/>
          <p14:tracePt t="15874" x="4257675" y="4716463"/>
          <p14:tracePt t="15882" x="4232275" y="4699000"/>
          <p14:tracePt t="15890" x="4197350" y="4683125"/>
          <p14:tracePt t="15899" x="4171950" y="4665663"/>
          <p14:tracePt t="15906" x="4138613" y="4640263"/>
          <p14:tracePt t="15915" x="4105275" y="4630738"/>
          <p14:tracePt t="15921" x="4087813" y="4614863"/>
          <p14:tracePt t="15932" x="4079875" y="4605338"/>
          <p14:tracePt t="15937" x="4052888" y="4597400"/>
          <p14:tracePt t="15947" x="4044950" y="4589463"/>
          <p14:tracePt t="15954" x="4027488" y="4579938"/>
          <p14:tracePt t="15964" x="4011613" y="4564063"/>
          <p14:tracePt t="15970" x="4002088" y="4564063"/>
          <p14:tracePt t="15980" x="3986213" y="4546600"/>
          <p14:tracePt t="15986" x="3968750" y="4538663"/>
          <p14:tracePt t="15994" x="3943350" y="4521200"/>
          <p14:tracePt t="16001" x="3908425" y="4503738"/>
          <p14:tracePt t="16008" x="3900488" y="4495800"/>
          <p14:tracePt t="16017" x="3867150" y="4478338"/>
          <p14:tracePt t="16026" x="3849688" y="4452938"/>
          <p14:tracePt t="16034" x="3816350" y="4435475"/>
          <p14:tracePt t="16042" x="3798888" y="4419600"/>
          <p14:tracePt t="16049" x="3773488" y="4394200"/>
          <p14:tracePt t="16057" x="3748088" y="4368800"/>
          <p14:tracePt t="16066" x="3738563" y="4368800"/>
          <p14:tracePt t="16074" x="3722688" y="4341813"/>
          <p14:tracePt t="16081" x="3697288" y="4308475"/>
          <p14:tracePt t="16089" x="3687763" y="4291013"/>
          <p14:tracePt t="16100" x="3679825" y="4265613"/>
          <p14:tracePt t="16107" x="3671888" y="4257675"/>
          <p14:tracePt t="16115" x="3654425" y="4232275"/>
          <p14:tracePt t="16122" x="3646488" y="4206875"/>
          <p14:tracePt t="16132" x="3646488" y="4197350"/>
          <p14:tracePt t="16138" x="3636963" y="4171950"/>
          <p14:tracePt t="16148" x="3636963" y="4156075"/>
          <p14:tracePt t="16153" x="3636963" y="4146550"/>
          <p14:tracePt t="16161" x="3629025" y="4105275"/>
          <p14:tracePt t="16169" x="3629025" y="4079875"/>
          <p14:tracePt t="16178" x="3629025" y="4052888"/>
          <p14:tracePt t="16185" x="3629025" y="4019550"/>
          <p14:tracePt t="16196" x="3629025" y="4002088"/>
          <p14:tracePt t="16202" x="3629025" y="3968750"/>
          <p14:tracePt t="16209" x="3629025" y="3935413"/>
          <p14:tracePt t="16218" x="3629025" y="3917950"/>
          <p14:tracePt t="16225" x="3629025" y="3892550"/>
          <p14:tracePt t="16234" x="3629025" y="3867150"/>
          <p14:tracePt t="16242" x="3629025" y="3849688"/>
          <p14:tracePt t="16250" x="3629025" y="3832225"/>
          <p14:tracePt t="16258" x="3629025" y="3816350"/>
          <p14:tracePt t="16266" x="3629025" y="3790950"/>
          <p14:tracePt t="16273" x="3629025" y="3773488"/>
          <p14:tracePt t="16282" x="3629025" y="3748088"/>
          <p14:tracePt t="16290" x="3636963" y="3738563"/>
          <p14:tracePt t="16299" x="3646488" y="3713163"/>
          <p14:tracePt t="16306" x="3654425" y="3697288"/>
          <p14:tracePt t="16317" x="3662363" y="3671888"/>
          <p14:tracePt t="16321" x="3671888" y="3654425"/>
          <p14:tracePt t="16331" x="3671888" y="3646488"/>
          <p14:tracePt t="16338" x="3679825" y="3629025"/>
          <p14:tracePt t="16347" x="3697288" y="3594100"/>
          <p14:tracePt t="16364" x="3713163" y="3568700"/>
          <p14:tracePt t="16369" x="3722688" y="3560763"/>
          <p14:tracePt t="16380" x="3730625" y="3552825"/>
          <p14:tracePt t="16386" x="3738563" y="3543300"/>
          <p14:tracePt t="16393" x="3763963" y="3527425"/>
          <p14:tracePt t="16402" x="3798888" y="3484563"/>
          <p14:tracePt t="16418" x="3816350" y="3475038"/>
          <p14:tracePt t="16426" x="3824288" y="3467100"/>
          <p14:tracePt t="16434" x="3832225" y="3467100"/>
          <p14:tracePt t="16442" x="3841750" y="3459163"/>
          <p14:tracePt t="16450" x="3849688" y="3449638"/>
          <p14:tracePt t="16458" x="3867150" y="3433763"/>
          <p14:tracePt t="16465" x="3883025" y="3433763"/>
          <p14:tracePt t="16473" x="3900488" y="3424238"/>
          <p14:tracePt t="16489" x="3917950" y="3416300"/>
          <p14:tracePt t="16498" x="3935413" y="3408363"/>
          <p14:tracePt t="16506" x="3935413" y="3398838"/>
          <p14:tracePt t="16516" x="3943350" y="3398838"/>
          <p14:tracePt t="16522" x="3960813" y="3398838"/>
          <p14:tracePt t="16531" x="3968750" y="3390900"/>
          <p14:tracePt t="16537" x="3986213" y="3382963"/>
          <p14:tracePt t="16548" x="4002088" y="3382963"/>
          <p14:tracePt t="16553" x="4027488" y="3365500"/>
          <p14:tracePt t="16564" x="4037013" y="3365500"/>
          <p14:tracePt t="16570" x="4044950" y="3365500"/>
          <p14:tracePt t="16579" x="4070350" y="3355975"/>
          <p14:tracePt t="16586" x="4095750" y="3340100"/>
          <p14:tracePt t="16595" x="4121150" y="3340100"/>
          <p14:tracePt t="16609" x="4138613" y="3322638"/>
          <p14:tracePt t="16617" x="4164013" y="3314700"/>
          <p14:tracePt t="16626" x="4171950" y="3305175"/>
          <p14:tracePt t="16634" x="4181475" y="3305175"/>
          <p14:tracePt t="16641" x="4197350" y="3305175"/>
          <p14:tracePt t="16649" x="4197350" y="3297238"/>
          <p14:tracePt t="16657" x="4206875" y="3289300"/>
          <p14:tracePt t="16673" x="4214813" y="3289300"/>
          <p14:tracePt t="16690" x="4224338" y="3289300"/>
          <p14:tracePt t="16699" x="4232275" y="3289300"/>
          <p14:tracePt t="16706" x="4240213" y="3279775"/>
          <p14:tracePt t="16715" x="4249738" y="3279775"/>
          <p14:tracePt t="16721" x="4265613" y="3279775"/>
          <p14:tracePt t="16732" x="4283075" y="3271838"/>
          <p14:tracePt t="16748" x="4300538" y="3271838"/>
          <p14:tracePt t="16754" x="4308475" y="3271838"/>
          <p14:tracePt t="16764" x="4333875" y="3263900"/>
          <p14:tracePt t="16770" x="4359275" y="3263900"/>
          <p14:tracePt t="16778" x="4384675" y="3263900"/>
          <p14:tracePt t="16786" x="4402138" y="3254375"/>
          <p14:tracePt t="16793" x="4427538" y="3254375"/>
          <p14:tracePt t="16802" x="4460875" y="3246438"/>
          <p14:tracePt t="16809" x="4495800" y="3246438"/>
          <p14:tracePt t="16817" x="4521200" y="3246438"/>
          <p14:tracePt t="16826" x="4554538" y="3246438"/>
          <p14:tracePt t="16834" x="4597400" y="3246438"/>
          <p14:tracePt t="16841" x="4630738" y="3246438"/>
          <p14:tracePt t="16850" x="4648200" y="3246438"/>
          <p14:tracePt t="16857" x="4673600" y="3246438"/>
          <p14:tracePt t="16865" x="4699000" y="3246438"/>
          <p14:tracePt t="16874" x="4716463" y="3246438"/>
          <p14:tracePt t="16883" x="4741863" y="3246438"/>
          <p14:tracePt t="16890" x="4767263" y="3246438"/>
          <p14:tracePt t="16899" x="4784725" y="3246438"/>
          <p14:tracePt t="16910" x="4810125" y="3246438"/>
          <p14:tracePt t="16916" x="4835525" y="3246438"/>
          <p14:tracePt t="16921" x="4860925" y="3246438"/>
          <p14:tracePt t="16933" x="4878388" y="3254375"/>
          <p14:tracePt t="16937" x="4911725" y="3263900"/>
          <p14:tracePt t="16948" x="4937125" y="3263900"/>
          <p14:tracePt t="16954" x="4962525" y="3271838"/>
          <p14:tracePt t="16964" x="4979988" y="3279775"/>
          <p14:tracePt t="16970" x="4997450" y="3279775"/>
          <p14:tracePt t="16977" x="5013325" y="3279775"/>
          <p14:tracePt t="17034" x="5030788" y="3289300"/>
          <p14:tracePt t="17050" x="5048250" y="3305175"/>
          <p14:tracePt t="17082" x="5064125" y="3314700"/>
          <p14:tracePt t="17090" x="5073650" y="3322638"/>
          <p14:tracePt t="17105" x="5081588" y="3330575"/>
          <p14:tracePt t="17115" x="5091113" y="3340100"/>
          <p14:tracePt t="17132" x="5099050" y="3348038"/>
          <p14:tracePt t="17138" x="5106988" y="3365500"/>
          <p14:tracePt t="17154" x="5116513" y="3365500"/>
          <p14:tracePt t="17170" x="5116513" y="3373438"/>
          <p14:tracePt t="17186" x="5116513" y="3390900"/>
          <p14:tracePt t="17202" x="5124450" y="3390900"/>
          <p14:tracePt t="17209" x="5132388" y="3398838"/>
          <p14:tracePt t="17217" x="5132388" y="3416300"/>
          <p14:tracePt t="17235" x="5141913" y="3424238"/>
          <p14:tracePt t="17250" x="5141913" y="3433763"/>
          <p14:tracePt t="17322" x="5141913" y="3441700"/>
          <p14:tracePt t="17441" x="5141913" y="3449638"/>
          <p14:tracePt t="17945" x="5141913" y="3459163"/>
          <p14:tracePt t="17954" x="5132388" y="3459163"/>
          <p14:tracePt t="17985" x="5124450" y="3459163"/>
          <p14:tracePt t="18002" x="5116513" y="3459163"/>
          <p14:tracePt t="18017" x="5106988" y="3459163"/>
          <p14:tracePt t="18025" x="5099050" y="3459163"/>
          <p14:tracePt t="18034" x="5091113" y="3459163"/>
          <p14:tracePt t="18041" x="5081588" y="3459163"/>
          <p14:tracePt t="18050" x="5064125" y="3459163"/>
          <p14:tracePt t="18057" x="5038725" y="3459163"/>
          <p14:tracePt t="18066" x="5022850" y="3459163"/>
          <p14:tracePt t="18073" x="4997450" y="3441700"/>
          <p14:tracePt t="18082" x="4972050" y="3433763"/>
          <p14:tracePt t="18090" x="4946650" y="3416300"/>
          <p14:tracePt t="18098" x="4911725" y="3408363"/>
          <p14:tracePt t="18105" x="4894263" y="3390900"/>
          <p14:tracePt t="18115" x="4835525" y="3373438"/>
          <p14:tracePt t="18123" x="4784725" y="3355975"/>
          <p14:tracePt t="18132" x="4741863" y="3348038"/>
          <p14:tracePt t="18137" x="4708525" y="3330575"/>
          <p14:tracePt t="18148" x="4657725" y="3314700"/>
          <p14:tracePt t="18154" x="4614863" y="3289300"/>
          <p14:tracePt t="18165" x="4589463" y="3279775"/>
          <p14:tracePt t="18170" x="4546600" y="3263900"/>
          <p14:tracePt t="18177" x="4513263" y="3254375"/>
          <p14:tracePt t="18186" x="4445000" y="3228975"/>
          <p14:tracePt t="18193" x="4410075" y="3221038"/>
          <p14:tracePt t="18202" x="4351338" y="3186113"/>
          <p14:tracePt t="18210" x="4325938" y="3170238"/>
          <p14:tracePt t="18218" x="4283075" y="3144838"/>
          <p14:tracePt t="18226" x="4232275" y="3127375"/>
          <p14:tracePt t="18235" x="4197350" y="3119438"/>
          <p14:tracePt t="18241" x="4156075" y="3094038"/>
          <p14:tracePt t="18250" x="4105275" y="3076575"/>
          <p14:tracePt t="18257" x="4019550" y="3059113"/>
          <p14:tracePt t="18266" x="3943350" y="3025775"/>
          <p14:tracePt t="18274" x="3867150" y="2990850"/>
          <p14:tracePt t="18282" x="3790950" y="2965450"/>
          <p14:tracePt t="18290" x="3705225" y="2932113"/>
          <p14:tracePt t="18298" x="3646488" y="2922588"/>
          <p14:tracePt t="18306" x="3578225" y="2906713"/>
          <p14:tracePt t="18315" x="3517900" y="2897188"/>
          <p14:tracePt t="18322" x="3459163" y="2871788"/>
          <p14:tracePt t="18332" x="3390900" y="2863850"/>
          <p14:tracePt t="18337" x="3330575" y="2863850"/>
          <p14:tracePt t="18348" x="3271838" y="2855913"/>
          <p14:tracePt t="18354" x="3211513" y="2830513"/>
          <p14:tracePt t="18362" x="3127375" y="2830513"/>
          <p14:tracePt t="18370" x="3033713" y="2813050"/>
          <p14:tracePt t="18377" x="2965450" y="2805113"/>
          <p14:tracePt t="18386" x="2881313" y="2805113"/>
          <p14:tracePt t="18393" x="2787650" y="2787650"/>
          <p14:tracePt t="18402" x="2701925" y="2770188"/>
          <p14:tracePt t="18410" x="2633663" y="2770188"/>
          <p14:tracePt t="18418" x="2541588" y="2762250"/>
          <p14:tracePt t="18425" x="2473325" y="2744788"/>
          <p14:tracePt t="18434" x="2413000" y="2744788"/>
          <p14:tracePt t="18442" x="2354263" y="2744788"/>
          <p14:tracePt t="18450" x="2311400" y="2744788"/>
          <p14:tracePt t="18457" x="2252663" y="2744788"/>
          <p14:tracePt t="18466" x="2217738" y="2744788"/>
          <p14:tracePt t="18473" x="2192338" y="2744788"/>
          <p14:tracePt t="18482" x="2159000" y="2744788"/>
          <p14:tracePt t="18490" x="2133600" y="2736850"/>
          <p14:tracePt t="18498" x="2116138" y="2736850"/>
          <p14:tracePt t="18506" x="2090738" y="2736850"/>
          <p14:tracePt t="18516" x="2047875" y="2719388"/>
          <p14:tracePt t="18521" x="2014538" y="2719388"/>
          <p14:tracePt t="18532" x="1989138" y="2711450"/>
          <p14:tracePt t="18537" x="1963738" y="2711450"/>
          <p14:tracePt t="18548" x="1946275" y="2711450"/>
          <p14:tracePt t="18554" x="1928813" y="2711450"/>
          <p14:tracePt t="18713" x="1920875" y="2711450"/>
          <p14:tracePt t="18732" x="1920875" y="2693988"/>
          <p14:tracePt t="18748" x="1928813" y="2693988"/>
          <p14:tracePt t="18754" x="1954213" y="2676525"/>
          <p14:tracePt t="18764" x="1963738" y="2676525"/>
          <p14:tracePt t="18770" x="1989138" y="2651125"/>
          <p14:tracePt t="18776" x="1997075" y="2651125"/>
          <p14:tracePt t="18786" x="2005013" y="2643188"/>
          <p14:tracePt t="18793" x="2014538" y="2633663"/>
          <p14:tracePt t="18802" x="2022475" y="2625725"/>
          <p14:tracePt t="18810" x="2030413" y="2625725"/>
          <p14:tracePt t="18817" x="2039938" y="2625725"/>
          <p14:tracePt t="18833" x="2047875" y="2625725"/>
          <p14:tracePt t="18841" x="2055813" y="2617788"/>
          <p14:tracePt t="18849" x="2065338" y="2608263"/>
          <p14:tracePt t="18866" x="2073275" y="2608263"/>
          <p14:tracePt t="18874" x="2082800" y="2600325"/>
          <p14:tracePt t="18884" x="2090738" y="2600325"/>
          <p14:tracePt t="18890" x="2116138" y="2600325"/>
          <p14:tracePt t="18910" x="2149475" y="2592388"/>
          <p14:tracePt t="18917" x="2174875" y="2582863"/>
          <p14:tracePt t="18922" x="2174875" y="2574925"/>
          <p14:tracePt t="18931" x="2200275" y="2566988"/>
          <p14:tracePt t="18937" x="2209800" y="2566988"/>
          <p14:tracePt t="18953" x="2227263" y="2566988"/>
          <p14:tracePt t="18969" x="2243138" y="2557463"/>
          <p14:tracePt t="18976" x="2252663" y="2557463"/>
          <p14:tracePt t="18985" x="2260600" y="2557463"/>
          <p14:tracePt t="18993" x="2278063" y="2557463"/>
          <p14:tracePt t="19002" x="2286000" y="2549525"/>
          <p14:tracePt t="19018" x="2293938" y="2549525"/>
          <p14:tracePt t="19026" x="2303463" y="2541588"/>
          <p14:tracePt t="19042" x="2319338" y="2541588"/>
          <p14:tracePt t="19050" x="2328863" y="2541588"/>
          <p14:tracePt t="19057" x="2336800" y="2532063"/>
          <p14:tracePt t="19065" x="2354263" y="2532063"/>
          <p14:tracePt t="19074" x="2379663" y="2532063"/>
          <p14:tracePt t="19082" x="2397125" y="2524125"/>
          <p14:tracePt t="19090" x="2422525" y="2516188"/>
          <p14:tracePt t="19099" x="2430463" y="2516188"/>
          <p14:tracePt t="19106" x="2438400" y="2506663"/>
          <p14:tracePt t="19117" x="2463800" y="2506663"/>
          <p14:tracePt t="19122" x="2481263" y="2498725"/>
          <p14:tracePt t="19132" x="2489200" y="2489200"/>
          <p14:tracePt t="19138" x="2506663" y="2489200"/>
          <p14:tracePt t="19148" x="2516188" y="2489200"/>
          <p14:tracePt t="19154" x="2532063" y="2489200"/>
          <p14:tracePt t="19161" x="2541588" y="2481263"/>
          <p14:tracePt t="19169" x="2557463" y="2481263"/>
          <p14:tracePt t="19177" x="2574925" y="2481263"/>
          <p14:tracePt t="19186" x="2608263" y="2473325"/>
          <p14:tracePt t="19194" x="2643188" y="2463800"/>
          <p14:tracePt t="19202" x="2660650" y="2463800"/>
          <p14:tracePt t="19210" x="2693988" y="2463800"/>
          <p14:tracePt t="19217" x="2719388" y="2455863"/>
          <p14:tracePt t="19225" x="2762250" y="2447925"/>
          <p14:tracePt t="19235" x="2770188" y="2447925"/>
          <p14:tracePt t="19242" x="2820988" y="2438400"/>
          <p14:tracePt t="19250" x="2830513" y="2430463"/>
          <p14:tracePt t="19258" x="2863850" y="2430463"/>
          <p14:tracePt t="19266" x="2889250" y="2430463"/>
          <p14:tracePt t="19273" x="2906713" y="2430463"/>
          <p14:tracePt t="19283" x="2932113" y="2422525"/>
          <p14:tracePt t="19290" x="2965450" y="2422525"/>
          <p14:tracePt t="19301" x="3000375" y="2413000"/>
          <p14:tracePt t="19306" x="3025775" y="2413000"/>
          <p14:tracePt t="19315" x="3067050" y="2413000"/>
          <p14:tracePt t="19322" x="3101975" y="2413000"/>
          <p14:tracePt t="19333" x="3135313" y="2413000"/>
          <p14:tracePt t="19337" x="3186113" y="2413000"/>
          <p14:tracePt t="19345" x="3221038" y="2413000"/>
          <p14:tracePt t="19353" x="3263900" y="2413000"/>
          <p14:tracePt t="19361" x="3297238" y="2413000"/>
          <p14:tracePt t="19370" x="3314700" y="2413000"/>
          <p14:tracePt t="19377" x="3348038" y="2413000"/>
          <p14:tracePt t="19386" x="3373438" y="2405063"/>
          <p14:tracePt t="19393" x="3398838" y="2405063"/>
          <p14:tracePt t="19402" x="3416300" y="2405063"/>
          <p14:tracePt t="19410" x="3441700" y="2405063"/>
          <p14:tracePt t="19417" x="3467100" y="2405063"/>
          <p14:tracePt t="19425" x="3492500" y="2405063"/>
          <p14:tracePt t="19435" x="3527425" y="2397125"/>
          <p14:tracePt t="19442" x="3543300" y="2397125"/>
          <p14:tracePt t="19450" x="3568700" y="2397125"/>
          <p14:tracePt t="19458" x="3586163" y="2397125"/>
          <p14:tracePt t="19466" x="3603625" y="2397125"/>
          <p14:tracePt t="19474" x="3629025" y="2397125"/>
          <p14:tracePt t="19482" x="3646488" y="2387600"/>
          <p14:tracePt t="19490" x="3662363" y="2387600"/>
          <p14:tracePt t="19499" x="3671888" y="2387600"/>
          <p14:tracePt t="19506" x="3687763" y="2387600"/>
          <p14:tracePt t="19517" x="3713163" y="2387600"/>
          <p14:tracePt t="19522" x="3730625" y="2387600"/>
          <p14:tracePt t="19532" x="3756025" y="2387600"/>
          <p14:tracePt t="19538" x="3781425" y="2387600"/>
          <p14:tracePt t="19546" x="3790950" y="2387600"/>
          <p14:tracePt t="19553" x="3816350" y="2387600"/>
          <p14:tracePt t="19560" x="3841750" y="2387600"/>
          <p14:tracePt t="19570" x="3849688" y="2387600"/>
          <p14:tracePt t="19577" x="3892550" y="2387600"/>
          <p14:tracePt t="19586" x="3917950" y="2387600"/>
          <p14:tracePt t="19594" x="3951288" y="2387600"/>
          <p14:tracePt t="19602" x="3986213" y="2387600"/>
          <p14:tracePt t="19609" x="4011613" y="2387600"/>
          <p14:tracePt t="19617" x="4037013" y="2387600"/>
          <p14:tracePt t="19625" x="4079875" y="2387600"/>
          <p14:tracePt t="19634" x="4113213" y="2387600"/>
          <p14:tracePt t="19641" x="4130675" y="2387600"/>
          <p14:tracePt t="19650" x="4164013" y="2387600"/>
          <p14:tracePt t="19657" x="4189413" y="2387600"/>
          <p14:tracePt t="19666" x="4214813" y="2387600"/>
          <p14:tracePt t="19674" x="4240213" y="2387600"/>
          <p14:tracePt t="19682" x="4265613" y="2397125"/>
          <p14:tracePt t="19690" x="4291013" y="2397125"/>
          <p14:tracePt t="19699" x="4308475" y="2405063"/>
          <p14:tracePt t="19705" x="4325938" y="2405063"/>
          <p14:tracePt t="19716" x="4359275" y="2405063"/>
          <p14:tracePt t="19722" x="4376738" y="2405063"/>
          <p14:tracePt t="19732" x="4410075" y="2405063"/>
          <p14:tracePt t="19738" x="4435475" y="2405063"/>
          <p14:tracePt t="19745" x="4452938" y="2405063"/>
          <p14:tracePt t="19755" x="4486275" y="2405063"/>
          <p14:tracePt t="19761" x="4513263" y="2405063"/>
          <p14:tracePt t="19771" x="4538663" y="2405063"/>
          <p14:tracePt t="19777" x="4554538" y="2405063"/>
          <p14:tracePt t="19786" x="4572000" y="2405063"/>
          <p14:tracePt t="19794" x="4589463" y="2405063"/>
          <p14:tracePt t="19802" x="4605338" y="2405063"/>
          <p14:tracePt t="19809" x="4614863" y="2405063"/>
          <p14:tracePt t="19818" x="4622800" y="2405063"/>
          <p14:tracePt t="19825" x="4640263" y="2405063"/>
          <p14:tracePt t="19834" x="4648200" y="2405063"/>
          <p14:tracePt t="19841" x="4657725" y="2405063"/>
          <p14:tracePt t="19850" x="4673600" y="2405063"/>
          <p14:tracePt t="19866" x="4691063" y="2405063"/>
          <p14:tracePt t="19874" x="4699000" y="2405063"/>
          <p14:tracePt t="19883" x="4708525" y="2405063"/>
          <p14:tracePt t="19890" x="4716463" y="2405063"/>
          <p14:tracePt t="19899" x="4724400" y="2405063"/>
          <p14:tracePt t="19906" x="4741863" y="2405063"/>
          <p14:tracePt t="19916" x="4759325" y="2405063"/>
          <p14:tracePt t="19922" x="4775200" y="2405063"/>
          <p14:tracePt t="19932" x="4802188" y="2405063"/>
          <p14:tracePt t="19937" x="4827588" y="2405063"/>
          <p14:tracePt t="19946" x="4835525" y="2405063"/>
          <p14:tracePt t="19954" x="4860925" y="2405063"/>
          <p14:tracePt t="19960" x="4868863" y="2405063"/>
          <p14:tracePt t="19970" x="4894263" y="2405063"/>
          <p14:tracePt t="19977" x="4911725" y="2405063"/>
          <p14:tracePt t="19986" x="4919663" y="2405063"/>
          <p14:tracePt t="19994" x="4929188" y="2405063"/>
          <p14:tracePt t="20002" x="4946650" y="2405063"/>
          <p14:tracePt t="20009" x="4954588" y="2405063"/>
          <p14:tracePt t="20017" x="4972050" y="2405063"/>
          <p14:tracePt t="20034" x="4997450" y="2405063"/>
          <p14:tracePt t="20041" x="5005388" y="2405063"/>
          <p14:tracePt t="20049" x="5022850" y="2405063"/>
          <p14:tracePt t="20059" x="5030788" y="2405063"/>
          <p14:tracePt t="20068" x="5048250" y="2405063"/>
          <p14:tracePt t="20074" x="5056188" y="2405063"/>
          <p14:tracePt t="20083" x="5064125" y="2405063"/>
          <p14:tracePt t="20090" x="5081588" y="2405063"/>
          <p14:tracePt t="20100" x="5099050" y="2405063"/>
          <p14:tracePt t="21722" x="5106988" y="2405063"/>
          <p14:tracePt t="22777" x="5124450" y="2447925"/>
          <p14:tracePt t="22786" x="5141913" y="2498725"/>
          <p14:tracePt t="22794" x="5175250" y="2516188"/>
          <p14:tracePt t="22802" x="5218113" y="2549525"/>
          <p14:tracePt t="22809" x="5243513" y="2600325"/>
          <p14:tracePt t="22817" x="5276850" y="2668588"/>
          <p14:tracePt t="22825" x="5319713" y="2727325"/>
          <p14:tracePt t="22834" x="5353050" y="2787650"/>
          <p14:tracePt t="22842" x="5405438" y="2871788"/>
          <p14:tracePt t="22850" x="5438775" y="2949575"/>
          <p14:tracePt t="22858" x="5481638" y="3008313"/>
          <p14:tracePt t="22868" x="5532438" y="3076575"/>
          <p14:tracePt t="22873" x="5575300" y="3135313"/>
          <p14:tracePt t="22884" x="5659438" y="3195638"/>
          <p14:tracePt t="22890" x="5745163" y="3228975"/>
          <p14:tracePt t="22899" x="5829300" y="3238500"/>
          <p14:tracePt t="22906" x="5889625" y="3238500"/>
          <p14:tracePt t="22913" x="5948363" y="3238500"/>
          <p14:tracePt t="22922" x="6024563" y="3228975"/>
          <p14:tracePt t="22928" x="6102350" y="3195638"/>
          <p14:tracePt t="22937" x="6169025" y="3160713"/>
          <p14:tracePt t="22945" x="6221413" y="3127375"/>
          <p14:tracePt t="22954" x="6272213" y="3076575"/>
          <p14:tracePt t="22962" x="6297613" y="3041650"/>
          <p14:tracePt t="23114" x="6237288" y="3059113"/>
          <p14:tracePt t="23122" x="6153150" y="3084513"/>
          <p14:tracePt t="23129" x="6059488" y="3109913"/>
          <p14:tracePt t="23137" x="5965825" y="3135313"/>
          <p14:tracePt t="23145" x="5846763" y="3170238"/>
          <p14:tracePt t="23154" x="5788025" y="3186113"/>
          <p14:tracePt t="23162" x="5727700" y="3195638"/>
          <p14:tracePt t="23170" x="5641975" y="3195638"/>
          <p14:tracePt t="23177" x="5524500" y="3195638"/>
          <p14:tracePt t="23186" x="5387975" y="3221038"/>
          <p14:tracePt t="23194" x="5200650" y="3263900"/>
          <p14:tracePt t="23202" x="4919663" y="3314700"/>
          <p14:tracePt t="23209" x="4683125" y="3408363"/>
          <p14:tracePt t="23217" x="4419600" y="3492500"/>
          <p14:tracePt t="23226" x="4232275" y="3560763"/>
          <p14:tracePt t="23234" x="4070350" y="3636963"/>
          <p14:tracePt t="23242" x="3943350" y="3697288"/>
          <p14:tracePt t="23251" x="3748088" y="3781425"/>
          <p14:tracePt t="23257" x="3586163" y="3867150"/>
          <p14:tracePt t="23269" x="3441700" y="3943350"/>
          <p14:tracePt t="23274" x="3340100" y="3976688"/>
          <p14:tracePt t="23284" x="3221038" y="4037013"/>
          <p14:tracePt t="23290" x="3135313" y="4079875"/>
          <p14:tracePt t="23301" x="3084513" y="4105275"/>
          <p14:tracePt t="23306" x="3059113" y="4121150"/>
          <p14:tracePt t="23315" x="3033713" y="4138613"/>
          <p14:tracePt t="23322" x="3025775" y="4146550"/>
          <p14:tracePt t="23328" x="3008313" y="4164013"/>
          <p14:tracePt t="23337" x="3000375" y="4171950"/>
          <p14:tracePt t="23345" x="2990850" y="4171950"/>
          <p14:tracePt t="23353" x="2982913" y="4189413"/>
          <p14:tracePt t="23386" x="2974975" y="4189413"/>
          <p14:tracePt t="23394" x="2965450" y="4189413"/>
          <p14:tracePt t="23417" x="2940050" y="4197350"/>
          <p14:tracePt t="23434" x="2932113" y="4197350"/>
          <p14:tracePt t="23442" x="2906713" y="4197350"/>
          <p14:tracePt t="23451" x="2881313" y="4214813"/>
          <p14:tracePt t="23458" x="2855913" y="4214813"/>
          <p14:tracePt t="23468" x="2846388" y="4214813"/>
          <p14:tracePt t="23474" x="2813050" y="4232275"/>
          <p14:tracePt t="23484" x="2795588" y="4232275"/>
          <p14:tracePt t="23490" x="2762250" y="4257675"/>
          <p14:tracePt t="23500" x="2752725" y="4265613"/>
          <p14:tracePt t="23506" x="2736850" y="4275138"/>
          <p14:tracePt t="23516" x="2736850" y="4283075"/>
          <p14:tracePt t="23522" x="2727325" y="4283075"/>
          <p14:tracePt t="23529" x="2719388" y="4283075"/>
          <p14:tracePt t="23570" x="2701925" y="4283075"/>
          <p14:tracePt t="23577" x="2686050" y="4283075"/>
          <p14:tracePt t="23587" x="2676525" y="4283075"/>
          <p14:tracePt t="23594" x="2651125" y="4291013"/>
          <p14:tracePt t="23602" x="2643188" y="4291013"/>
          <p14:tracePt t="23610" x="2617788" y="4291013"/>
          <p14:tracePt t="23617" x="2592388" y="4291013"/>
          <p14:tracePt t="23626" x="2574925" y="4291013"/>
          <p14:tracePt t="23635" x="2549525" y="4291013"/>
          <p14:tracePt t="23641" x="2524125" y="4291013"/>
          <p14:tracePt t="23652" x="2498725" y="4300538"/>
          <p14:tracePt t="23657" x="2481263" y="4300538"/>
          <p14:tracePt t="23667" x="2447925" y="4300538"/>
          <p14:tracePt t="23674" x="2422525" y="4300538"/>
          <p14:tracePt t="23684" x="2413000" y="4300538"/>
          <p14:tracePt t="23690" x="2387600" y="4300538"/>
          <p14:tracePt t="23699" x="2362200" y="4300538"/>
          <p14:tracePt t="23707" x="2354263" y="4300538"/>
          <p14:tracePt t="23713" x="2336800" y="4300538"/>
          <p14:tracePt t="23721" x="2319338" y="4300538"/>
          <p14:tracePt t="23728" x="2303463" y="4300538"/>
          <p14:tracePt t="23737" x="2286000" y="4300538"/>
          <p14:tracePt t="23746" x="2268538" y="4300538"/>
          <p14:tracePt t="23754" x="2243138" y="4300538"/>
          <p14:tracePt t="23761" x="2227263" y="4300538"/>
          <p14:tracePt t="23770" x="2209800" y="4300538"/>
          <p14:tracePt t="23777" x="2192338" y="4291013"/>
          <p14:tracePt t="23786" x="2174875" y="4291013"/>
          <p14:tracePt t="23794" x="2159000" y="4291013"/>
          <p14:tracePt t="23802" x="2141538" y="4291013"/>
          <p14:tracePt t="23810" x="2116138" y="4291013"/>
          <p14:tracePt t="23819" x="2098675" y="4291013"/>
          <p14:tracePt t="23826" x="2082800" y="4291013"/>
          <p14:tracePt t="23835" x="2065338" y="4283075"/>
          <p14:tracePt t="23842" x="2047875" y="4265613"/>
          <p14:tracePt t="23851" x="2039938" y="4265613"/>
          <p14:tracePt t="23857" x="2030413" y="4265613"/>
          <p14:tracePt t="23868" x="2022475" y="4257675"/>
          <p14:tracePt t="23874" x="2005013" y="4240213"/>
          <p14:tracePt t="23884" x="1989138" y="4224338"/>
          <p14:tracePt t="23890" x="1979613" y="4224338"/>
          <p14:tracePt t="23912" x="1954213" y="4214813"/>
          <p14:tracePt t="23923" x="1938338" y="4197350"/>
          <p14:tracePt t="23929" x="1920875" y="4197350"/>
          <p14:tracePt t="23937" x="1903413" y="4181475"/>
          <p14:tracePt t="23945" x="1903413" y="4171950"/>
          <p14:tracePt t="23954" x="1878013" y="4146550"/>
          <p14:tracePt t="23961" x="1870075" y="4146550"/>
          <p14:tracePt t="23970" x="1860550" y="4130675"/>
          <p14:tracePt t="23977" x="1835150" y="4105275"/>
          <p14:tracePt t="23986" x="1827213" y="4105275"/>
          <p14:tracePt t="23993" x="1819275" y="4087813"/>
          <p14:tracePt t="24001" x="1809750" y="4070350"/>
          <p14:tracePt t="24019" x="1801813" y="4052888"/>
          <p14:tracePt t="24026" x="1784350" y="4037013"/>
          <p14:tracePt t="24035" x="1784350" y="4027488"/>
          <p14:tracePt t="24043" x="1766888" y="4011613"/>
          <p14:tracePt t="24052" x="1766888" y="3994150"/>
          <p14:tracePt t="24067" x="1758950" y="3968750"/>
          <p14:tracePt t="24075" x="1751013" y="3951288"/>
          <p14:tracePt t="24084" x="1741488" y="3951288"/>
          <p14:tracePt t="24090" x="1741488" y="3925888"/>
          <p14:tracePt t="24097" x="1741488" y="3917950"/>
          <p14:tracePt t="24105" x="1741488" y="3908425"/>
          <p14:tracePt t="24113" x="1733550" y="3892550"/>
          <p14:tracePt t="24122" x="1733550" y="3883025"/>
          <p14:tracePt t="24129" x="1733550" y="3875088"/>
          <p14:tracePt t="24138" x="1733550" y="3857625"/>
          <p14:tracePt t="24146" x="1733550" y="3849688"/>
          <p14:tracePt t="24153" x="1733550" y="3832225"/>
          <p14:tracePt t="24161" x="1733550" y="3824288"/>
          <p14:tracePt t="24170" x="1733550" y="3816350"/>
          <p14:tracePt t="24177" x="1733550" y="3798888"/>
          <p14:tracePt t="24186" x="1733550" y="3790950"/>
          <p14:tracePt t="24193" x="1733550" y="3773488"/>
          <p14:tracePt t="24209" x="1733550" y="3763963"/>
          <p14:tracePt t="24219" x="1733550" y="3756025"/>
          <p14:tracePt t="24226" x="1733550" y="3748088"/>
          <p14:tracePt t="24235" x="1733550" y="3738563"/>
          <p14:tracePt t="24241" x="1733550" y="3722688"/>
          <p14:tracePt t="24258" x="1733550" y="3697288"/>
          <p14:tracePt t="24268" x="1741488" y="3687763"/>
          <p14:tracePt t="24274" x="1741488" y="3679825"/>
          <p14:tracePt t="24284" x="1751013" y="3671888"/>
          <p14:tracePt t="24289" x="1751013" y="3662363"/>
          <p14:tracePt t="24297" x="1751013" y="3654425"/>
          <p14:tracePt t="24307" x="1758950" y="3636963"/>
          <p14:tracePt t="24313" x="1766888" y="3636963"/>
          <p14:tracePt t="24322" x="1766888" y="3629025"/>
          <p14:tracePt t="24329" x="1776413" y="3611563"/>
          <p14:tracePt t="24337" x="1784350" y="3611563"/>
          <p14:tracePt t="24346" x="1793875" y="3603625"/>
          <p14:tracePt t="24361" x="1801813" y="3594100"/>
          <p14:tracePt t="24370" x="1809750" y="3578225"/>
          <p14:tracePt t="24377" x="1819275" y="3568700"/>
          <p14:tracePt t="24386" x="1835150" y="3560763"/>
          <p14:tracePt t="24394" x="1835150" y="3552825"/>
          <p14:tracePt t="24402" x="1844675" y="3543300"/>
          <p14:tracePt t="24409" x="1852613" y="3535363"/>
          <p14:tracePt t="24434" x="1870075" y="3527425"/>
          <p14:tracePt t="24442" x="1878013" y="3517900"/>
          <p14:tracePt t="24451" x="1885950" y="3509963"/>
          <p14:tracePt t="24458" x="1895475" y="3509963"/>
          <p14:tracePt t="24467" x="1911350" y="3502025"/>
          <p14:tracePt t="24484" x="1928813" y="3484563"/>
          <p14:tracePt t="24490" x="1938338" y="3484563"/>
          <p14:tracePt t="24501" x="1954213" y="3475038"/>
          <p14:tracePt t="24506" x="1963738" y="3475038"/>
          <p14:tracePt t="24512" x="1971675" y="3467100"/>
          <p14:tracePt t="24522" x="1979613" y="3459163"/>
          <p14:tracePt t="24529" x="1989138" y="3459163"/>
          <p14:tracePt t="24537" x="2005013" y="3449638"/>
          <p14:tracePt t="24546" x="2022475" y="3449638"/>
          <p14:tracePt t="24554" x="2030413" y="3449638"/>
          <p14:tracePt t="24562" x="2047875" y="3441700"/>
          <p14:tracePt t="24570" x="2065338" y="3441700"/>
          <p14:tracePt t="24577" x="2065338" y="3433763"/>
          <p14:tracePt t="24586" x="2082800" y="3424238"/>
          <p14:tracePt t="24593" x="2098675" y="3424238"/>
          <p14:tracePt t="24602" x="2108200" y="3416300"/>
          <p14:tracePt t="24610" x="2124075" y="3416300"/>
          <p14:tracePt t="24619" x="2133600" y="3416300"/>
          <p14:tracePt t="24626" x="2149475" y="3416300"/>
          <p14:tracePt t="24635" x="2159000" y="3416300"/>
          <p14:tracePt t="24651" x="2174875" y="3408363"/>
          <p14:tracePt t="24658" x="2192338" y="3408363"/>
          <p14:tracePt t="24668" x="2192338" y="3398838"/>
          <p14:tracePt t="24673" x="2209800" y="3398838"/>
          <p14:tracePt t="24682" x="2217738" y="3398838"/>
          <p14:tracePt t="24690" x="2227263" y="3398838"/>
          <p14:tracePt t="24700" x="2235200" y="3398838"/>
          <p14:tracePt t="24706" x="2243138" y="3398838"/>
          <p14:tracePt t="24712" x="2252663" y="3398838"/>
          <p14:tracePt t="24722" x="2260600" y="3398838"/>
          <p14:tracePt t="24737" x="2268538" y="3398838"/>
          <p14:tracePt t="24746" x="2286000" y="3390900"/>
          <p14:tracePt t="24761" x="2303463" y="3390900"/>
          <p14:tracePt t="24769" x="2319338" y="3390900"/>
          <p14:tracePt t="24786" x="2328863" y="3390900"/>
          <p14:tracePt t="24793" x="2344738" y="3390900"/>
          <p14:tracePt t="24809" x="2362200" y="3390900"/>
          <p14:tracePt t="24820" x="2371725" y="3390900"/>
          <p14:tracePt t="24825" x="2379663" y="3390900"/>
          <p14:tracePt t="24835" x="2397125" y="3390900"/>
          <p14:tracePt t="24852" x="2422525" y="3390900"/>
          <p14:tracePt t="24857" x="2447925" y="3390900"/>
          <p14:tracePt t="24873" x="2463800" y="3390900"/>
          <p14:tracePt t="24883" x="2473325" y="3398838"/>
          <p14:tracePt t="24896" x="2481263" y="3408363"/>
          <p14:tracePt t="24913" x="2489200" y="3408363"/>
          <p14:tracePt t="24921" x="2498725" y="3416300"/>
          <p14:tracePt t="24929" x="2506663" y="3416300"/>
          <p14:tracePt t="24937" x="2524125" y="3416300"/>
          <p14:tracePt t="24946" x="2532063" y="3424238"/>
          <p14:tracePt t="24953" x="2541588" y="3424238"/>
          <p14:tracePt t="24961" x="2549525" y="3433763"/>
          <p14:tracePt t="24969" x="2566988" y="3433763"/>
          <p14:tracePt t="24977" x="2582863" y="3441700"/>
          <p14:tracePt t="24994" x="2592388" y="3441700"/>
          <p14:tracePt t="25003" x="2600325" y="3441700"/>
          <p14:tracePt t="25010" x="2608263" y="3449638"/>
          <p14:tracePt t="25035" x="2617788" y="3449638"/>
          <p14:tracePt t="25042" x="2633663" y="3467100"/>
          <p14:tracePt t="25057" x="2643188" y="3467100"/>
          <p14:tracePt t="25068" x="2660650" y="3484563"/>
          <p14:tracePt t="25073" x="2660650" y="3492500"/>
          <p14:tracePt t="25082" x="2686050" y="3502025"/>
          <p14:tracePt t="25097" x="2686050" y="3509963"/>
          <p14:tracePt t="25113" x="2701925" y="3517900"/>
          <p14:tracePt t="25122" x="2711450" y="3527425"/>
          <p14:tracePt t="25138" x="2719388" y="3535363"/>
          <p14:tracePt t="25145" x="2736850" y="3552825"/>
          <p14:tracePt t="25178" x="2744788" y="3560763"/>
          <p14:tracePt t="25194" x="2752725" y="3568700"/>
          <p14:tracePt t="25202" x="2762250" y="3568700"/>
          <p14:tracePt t="25210" x="2762250" y="3578225"/>
          <p14:tracePt t="25218" x="2762250" y="3586163"/>
          <p14:tracePt t="25226" x="2770188" y="3594100"/>
          <p14:tracePt t="25242" x="2778125" y="3603625"/>
          <p14:tracePt t="25253" x="2778125" y="3619500"/>
          <p14:tracePt t="25275" x="2778125" y="3629025"/>
          <p14:tracePt t="25284" x="2778125" y="3636963"/>
          <p14:tracePt t="25296" x="2778125" y="3646488"/>
          <p14:tracePt t="25313" x="2778125" y="3654425"/>
          <p14:tracePt t="25321" x="2778125" y="3662363"/>
          <p14:tracePt t="25330" x="2778125" y="3671888"/>
          <p14:tracePt t="25338" x="2778125" y="3679825"/>
          <p14:tracePt t="25354" x="2778125" y="3687763"/>
          <p14:tracePt t="25386" x="2778125" y="3705225"/>
          <p14:tracePt t="25401" x="2778125" y="3713163"/>
          <p14:tracePt t="25419" x="2778125" y="3730625"/>
          <p14:tracePt t="25435" x="2778125" y="3738563"/>
          <p14:tracePt t="25451" x="2778125" y="3748088"/>
          <p14:tracePt t="25458" x="2778125" y="3756025"/>
          <p14:tracePt t="25474" x="2778125" y="3763963"/>
          <p14:tracePt t="25490" x="2778125" y="3773488"/>
          <p14:tracePt t="25506" x="2778125" y="3781425"/>
          <p14:tracePt t="25522" x="2778125" y="3790950"/>
          <p14:tracePt t="25553" x="2778125" y="3798888"/>
          <p14:tracePt t="25594" x="2778125" y="3806825"/>
          <p14:tracePt t="25745" x="2805113" y="3806825"/>
          <p14:tracePt t="25754" x="2813050" y="3806825"/>
          <p14:tracePt t="25761" x="2820988" y="3806825"/>
          <p14:tracePt t="25770" x="2846388" y="3806825"/>
          <p14:tracePt t="25778" x="2855913" y="3806825"/>
          <p14:tracePt t="25786" x="2871788" y="3806825"/>
          <p14:tracePt t="25793" x="2897188" y="3806825"/>
          <p14:tracePt t="25803" x="2914650" y="3806825"/>
          <p14:tracePt t="25810" x="2949575" y="3806825"/>
          <p14:tracePt t="25819" x="2990850" y="3806825"/>
          <p14:tracePt t="25826" x="3051175" y="3806825"/>
          <p14:tracePt t="25836" x="3119438" y="3806825"/>
          <p14:tracePt t="25842" x="3195638" y="3806825"/>
          <p14:tracePt t="25852" x="3289300" y="3806825"/>
          <p14:tracePt t="25858" x="3390900" y="3806825"/>
          <p14:tracePt t="25868" x="3492500" y="3806825"/>
          <p14:tracePt t="25874" x="3586163" y="3806825"/>
          <p14:tracePt t="25881" x="3730625" y="3806825"/>
          <p14:tracePt t="25890" x="3875088" y="3832225"/>
          <p14:tracePt t="25896" x="4011613" y="3832225"/>
          <p14:tracePt t="25915" x="4283075" y="3832225"/>
          <p14:tracePt t="25922" x="4410075" y="3841750"/>
          <p14:tracePt t="25930" x="4521200" y="3857625"/>
          <p14:tracePt t="25939" x="4630738" y="3857625"/>
          <p14:tracePt t="25947" x="4733925" y="3867150"/>
          <p14:tracePt t="25954" x="4835525" y="3867150"/>
          <p14:tracePt t="25962" x="4937125" y="3875088"/>
          <p14:tracePt t="25971" x="5030788" y="3892550"/>
          <p14:tracePt t="25977" x="5124450" y="3900488"/>
          <p14:tracePt t="25986" x="5183188" y="3908425"/>
          <p14:tracePt t="25994" x="5235575" y="3908425"/>
          <p14:tracePt t="26003" x="5319713" y="3908425"/>
          <p14:tracePt t="26009" x="5395913" y="3908425"/>
          <p14:tracePt t="26019" x="5456238" y="3908425"/>
          <p14:tracePt t="26025" x="5497513" y="3908425"/>
          <p14:tracePt t="26036" x="5540375" y="3908425"/>
          <p14:tracePt t="26042" x="5583238" y="3908425"/>
          <p14:tracePt t="26052" x="5608638" y="3908425"/>
          <p14:tracePt t="26057" x="5626100" y="3908425"/>
          <p14:tracePt t="26068" x="5651500" y="3908425"/>
          <p14:tracePt t="26074" x="5668963" y="3908425"/>
          <p14:tracePt t="26090" x="5676900" y="3908425"/>
          <p14:tracePt t="26096" x="5684838" y="3908425"/>
          <p14:tracePt t="26195" x="5684838" y="3917950"/>
          <p14:tracePt t="26209" x="5684838" y="3925888"/>
          <p14:tracePt t="26220" x="5684838" y="3935413"/>
          <p14:tracePt t="26226" x="5684838" y="3943350"/>
          <p14:tracePt t="26236" x="5684838" y="3951288"/>
          <p14:tracePt t="26242" x="5684838" y="3960813"/>
          <p14:tracePt t="26252" x="5684838" y="3968750"/>
          <p14:tracePt t="26257" x="5684838" y="3994150"/>
          <p14:tracePt t="26268" x="5684838" y="4002088"/>
          <p14:tracePt t="26274" x="5684838" y="4011613"/>
          <p14:tracePt t="26281" x="5684838" y="4037013"/>
          <p14:tracePt t="26290" x="5684838" y="4062413"/>
          <p14:tracePt t="26296" x="5684838" y="4087813"/>
          <p14:tracePt t="26307" x="5676900" y="4095750"/>
          <p14:tracePt t="26314" x="5668963" y="4113213"/>
          <p14:tracePt t="26322" x="5651500" y="4138613"/>
          <p14:tracePt t="26337" x="5634038" y="4156075"/>
          <p14:tracePt t="26346" x="5634038" y="4181475"/>
          <p14:tracePt t="26353" x="5626100" y="4189413"/>
          <p14:tracePt t="26361" x="5616575" y="4189413"/>
          <p14:tracePt t="26371" x="5608638" y="4197350"/>
          <p14:tracePt t="26377" x="5600700" y="4214813"/>
          <p14:tracePt t="26387" x="5591175" y="4232275"/>
          <p14:tracePt t="26393" x="5575300" y="4249738"/>
          <p14:tracePt t="26403" x="5565775" y="4265613"/>
          <p14:tracePt t="26410" x="5549900" y="4275138"/>
          <p14:tracePt t="26419" x="5540375" y="4291013"/>
          <p14:tracePt t="26426" x="5524500" y="4308475"/>
          <p14:tracePt t="26436" x="5507038" y="4325938"/>
          <p14:tracePt t="26441" x="5497513" y="4333875"/>
          <p14:tracePt t="26452" x="5481638" y="4359275"/>
          <p14:tracePt t="26457" x="5472113" y="4376738"/>
          <p14:tracePt t="26468" x="5456238" y="4402138"/>
          <p14:tracePt t="26474" x="5438775" y="4419600"/>
          <p14:tracePt t="26481" x="5421313" y="4427538"/>
          <p14:tracePt t="26489" x="5405438" y="4445000"/>
          <p14:tracePt t="26496" x="5405438" y="4452938"/>
          <p14:tracePt t="26505" x="5380038" y="4470400"/>
          <p14:tracePt t="26514" x="5370513" y="4486275"/>
          <p14:tracePt t="26521" x="5362575" y="4503738"/>
          <p14:tracePt t="26530" x="5353050" y="4513263"/>
          <p14:tracePt t="26537" x="5327650" y="4521200"/>
          <p14:tracePt t="26546" x="5327650" y="4529138"/>
          <p14:tracePt t="26554" x="5311775" y="4546600"/>
          <p14:tracePt t="26562" x="5294313" y="4546600"/>
          <p14:tracePt t="26569" x="5276850" y="4564063"/>
          <p14:tracePt t="26577" x="5268913" y="4572000"/>
          <p14:tracePt t="26586" x="5243513" y="4589463"/>
          <p14:tracePt t="26594" x="5235575" y="4589463"/>
          <p14:tracePt t="26603" x="5208588" y="4605338"/>
          <p14:tracePt t="26610" x="5183188" y="4614863"/>
          <p14:tracePt t="26620" x="5149850" y="4640263"/>
          <p14:tracePt t="26626" x="5116513" y="4648200"/>
          <p14:tracePt t="26636" x="5091113" y="4665663"/>
          <p14:tracePt t="26642" x="5064125" y="4665663"/>
          <p14:tracePt t="26652" x="5013325" y="4673600"/>
          <p14:tracePt t="26658" x="4997450" y="4683125"/>
          <p14:tracePt t="26668" x="4962525" y="4683125"/>
          <p14:tracePt t="26675" x="4937125" y="4683125"/>
          <p14:tracePt t="26681" x="4911725" y="4683125"/>
          <p14:tracePt t="26690" x="4878388" y="4691063"/>
          <p14:tracePt t="26696" x="4852988" y="4691063"/>
          <p14:tracePt t="26705" x="4818063" y="4691063"/>
          <p14:tracePt t="26713" x="4802188" y="4691063"/>
          <p14:tracePt t="26722" x="4775200" y="4691063"/>
          <p14:tracePt t="26729" x="4749800" y="4691063"/>
          <p14:tracePt t="26738" x="4733925" y="4691063"/>
          <p14:tracePt t="26746" x="4708525" y="4691063"/>
          <p14:tracePt t="26754" x="4683125" y="4691063"/>
          <p14:tracePt t="26762" x="4657725" y="4691063"/>
          <p14:tracePt t="26770" x="4597400" y="4691063"/>
          <p14:tracePt t="26777" x="4554538" y="4691063"/>
          <p14:tracePt t="26786" x="4513263" y="4691063"/>
          <p14:tracePt t="26794" x="4486275" y="4691063"/>
          <p14:tracePt t="26803" x="4445000" y="4691063"/>
          <p14:tracePt t="26809" x="4419600" y="4691063"/>
          <p14:tracePt t="26819" x="4394200" y="4691063"/>
          <p14:tracePt t="26826" x="4351338" y="4691063"/>
          <p14:tracePt t="26836" x="4325938" y="4691063"/>
          <p14:tracePt t="26842" x="4316413" y="4691063"/>
          <p14:tracePt t="26852" x="4300538" y="4691063"/>
          <p14:tracePt t="26857" x="4283075" y="4691063"/>
          <p14:tracePt t="26875" x="4275138" y="4691063"/>
          <p14:tracePt t="26881" x="4265613" y="4691063"/>
          <p14:tracePt t="26905" x="4249738" y="4691063"/>
          <p14:tracePt t="26922" x="4240213" y="4691063"/>
          <p14:tracePt t="26937" x="4224338" y="4691063"/>
          <p14:tracePt t="26946" x="4214813" y="4691063"/>
          <p14:tracePt t="26954" x="4197350" y="4683125"/>
          <p14:tracePt t="26962" x="4189413" y="4673600"/>
          <p14:tracePt t="26971" x="4181475" y="4665663"/>
          <p14:tracePt t="26977" x="4171950" y="4657725"/>
          <p14:tracePt t="26986" x="4156075" y="4640263"/>
          <p14:tracePt t="26994" x="4146550" y="4630738"/>
          <p14:tracePt t="27004" x="4138613" y="4622800"/>
          <p14:tracePt t="27010" x="4138613" y="4614863"/>
          <p14:tracePt t="27019" x="4121150" y="4597400"/>
          <p14:tracePt t="27026" x="4113213" y="4589463"/>
          <p14:tracePt t="27036" x="4105275" y="4572000"/>
          <p14:tracePt t="27042" x="4095750" y="4554538"/>
          <p14:tracePt t="27052" x="4095750" y="4546600"/>
          <p14:tracePt t="27057" x="4079875" y="4521200"/>
          <p14:tracePt t="27068" x="4070350" y="4503738"/>
          <p14:tracePt t="27074" x="4052888" y="4478338"/>
          <p14:tracePt t="27080" x="4044950" y="4452938"/>
          <p14:tracePt t="27098" x="4019550" y="4419600"/>
          <p14:tracePt t="27106" x="4019550" y="4402138"/>
          <p14:tracePt t="27114" x="4019550" y="4394200"/>
          <p14:tracePt t="27122" x="4002088" y="4368800"/>
          <p14:tracePt t="27129" x="4002088" y="4351338"/>
          <p14:tracePt t="27138" x="3986213" y="4325938"/>
          <p14:tracePt t="27145" x="3986213" y="4316413"/>
          <p14:tracePt t="27154" x="3986213" y="4283075"/>
          <p14:tracePt t="27161" x="3968750" y="4257675"/>
          <p14:tracePt t="27170" x="3960813" y="4224338"/>
          <p14:tracePt t="27178" x="3960813" y="4206875"/>
          <p14:tracePt t="27185" x="3960813" y="4189413"/>
          <p14:tracePt t="27194" x="3960813" y="4171950"/>
          <p14:tracePt t="27204" x="3951288" y="4164013"/>
          <p14:tracePt t="27210" x="3951288" y="4146550"/>
          <p14:tracePt t="27220" x="3951288" y="4130675"/>
          <p14:tracePt t="27226" x="3951288" y="4105275"/>
          <p14:tracePt t="27235" x="3951288" y="4087813"/>
          <p14:tracePt t="27242" x="3951288" y="4079875"/>
          <p14:tracePt t="27252" x="3951288" y="4062413"/>
          <p14:tracePt t="27257" x="3951288" y="4037013"/>
          <p14:tracePt t="27268" x="3951288" y="4027488"/>
          <p14:tracePt t="27274" x="3951288" y="4019550"/>
          <p14:tracePt t="27281" x="3943350" y="4011613"/>
          <p14:tracePt t="27290" x="3943350" y="4002088"/>
          <p14:tracePt t="27298" x="3943350" y="3976688"/>
          <p14:tracePt t="27307" x="3943350" y="3968750"/>
          <p14:tracePt t="27314" x="3943350" y="3951288"/>
          <p14:tracePt t="27322" x="3943350" y="3943350"/>
          <p14:tracePt t="27329" x="3943350" y="3917950"/>
          <p14:tracePt t="27337" x="3943350" y="3908425"/>
          <p14:tracePt t="27346" x="3943350" y="3900488"/>
          <p14:tracePt t="27354" x="3943350" y="3892550"/>
          <p14:tracePt t="27362" x="3943350" y="3883025"/>
          <p14:tracePt t="27371" x="3943350" y="3875088"/>
          <p14:tracePt t="27377" x="3943350" y="3857625"/>
          <p14:tracePt t="27387" x="3943350" y="3849688"/>
          <p14:tracePt t="27393" x="3943350" y="3832225"/>
          <p14:tracePt t="27404" x="3943350" y="3824288"/>
          <p14:tracePt t="27409" x="3943350" y="3816350"/>
          <p14:tracePt t="27420" x="3943350" y="3798888"/>
          <p14:tracePt t="27426" x="3943350" y="3790950"/>
          <p14:tracePt t="27436" x="3943350" y="3781425"/>
          <p14:tracePt t="27442" x="3951288" y="3763963"/>
          <p14:tracePt t="27457" x="3960813" y="3738563"/>
          <p14:tracePt t="27468" x="3976688" y="3722688"/>
          <p14:tracePt t="27480" x="3986213" y="3705225"/>
          <p14:tracePt t="27490" x="3986213" y="3687763"/>
          <p14:tracePt t="27497" x="3994150" y="3687763"/>
          <p14:tracePt t="27506" x="3994150" y="3679825"/>
          <p14:tracePt t="27522" x="4002088" y="3662363"/>
          <p14:tracePt t="27529" x="4011613" y="3662363"/>
          <p14:tracePt t="27537" x="4011613" y="3654425"/>
          <p14:tracePt t="27554" x="4011613" y="3646488"/>
          <p14:tracePt t="27562" x="4019550" y="3636963"/>
          <p14:tracePt t="27570" x="4027488" y="3629025"/>
          <p14:tracePt t="27587" x="4037013" y="3611563"/>
          <p14:tracePt t="27604" x="4044950" y="3594100"/>
          <p14:tracePt t="27610" x="4052888" y="3586163"/>
          <p14:tracePt t="27626" x="4062413" y="3568700"/>
          <p14:tracePt t="27636" x="4079875" y="3552825"/>
          <p14:tracePt t="27642" x="4095750" y="3543300"/>
          <p14:tracePt t="27652" x="4095750" y="3535363"/>
          <p14:tracePt t="27658" x="4113213" y="3509963"/>
          <p14:tracePt t="27674" x="4113213" y="3502025"/>
          <p14:tracePt t="27681" x="4130675" y="3484563"/>
          <p14:tracePt t="27689" x="4138613" y="3467100"/>
          <p14:tracePt t="27697" x="4146550" y="3459163"/>
          <p14:tracePt t="27705" x="4156075" y="3449638"/>
          <p14:tracePt t="27714" x="4156075" y="3441700"/>
          <p14:tracePt t="27721" x="4164013" y="3441700"/>
          <p14:tracePt t="27729" x="4171950" y="3433763"/>
          <p14:tracePt t="27738" x="4171950" y="3424238"/>
          <p14:tracePt t="27745" x="4189413" y="3416300"/>
          <p14:tracePt t="27755" x="4197350" y="3416300"/>
          <p14:tracePt t="27770" x="4206875" y="3408363"/>
          <p14:tracePt t="27777" x="4224338" y="3398838"/>
          <p14:tracePt t="27786" x="4224338" y="3390900"/>
          <p14:tracePt t="27793" x="4240213" y="3390900"/>
          <p14:tracePt t="27803" x="4249738" y="3390900"/>
          <p14:tracePt t="27809" x="4265613" y="3382963"/>
          <p14:tracePt t="27820" x="4275138" y="3373438"/>
          <p14:tracePt t="27825" x="4283075" y="3365500"/>
          <p14:tracePt t="27836" x="4291013" y="3365500"/>
          <p14:tracePt t="27841" x="4308475" y="3355975"/>
          <p14:tracePt t="27857" x="4325938" y="3355975"/>
          <p14:tracePt t="27865" x="4341813" y="3340100"/>
          <p14:tracePt t="27881" x="4351338" y="3330575"/>
          <p14:tracePt t="27914" x="4359275" y="3330575"/>
          <p14:tracePt t="27929" x="4376738" y="3322638"/>
          <p14:tracePt t="27945" x="4394200" y="3322638"/>
          <p14:tracePt t="27977" x="4410075" y="3314700"/>
          <p14:tracePt t="27993" x="4435475" y="3305175"/>
          <p14:tracePt t="28010" x="4445000" y="3297238"/>
          <p14:tracePt t="28019" x="4452938" y="3297238"/>
          <p14:tracePt t="28026" x="4470400" y="3289300"/>
          <p14:tracePt t="28036" x="4486275" y="3289300"/>
          <p14:tracePt t="28052" x="4513263" y="3289300"/>
          <p14:tracePt t="28074" x="4529138" y="3289300"/>
          <p14:tracePt t="28081" x="4538663" y="3289300"/>
          <p14:tracePt t="28090" x="4554538" y="3289300"/>
          <p14:tracePt t="28098" x="4579938" y="3279775"/>
          <p14:tracePt t="28114" x="4589463" y="3279775"/>
          <p14:tracePt t="28122" x="4597400" y="3279775"/>
          <p14:tracePt t="28129" x="4605338" y="3279775"/>
          <p14:tracePt t="28138" x="4614863" y="3279775"/>
          <p14:tracePt t="28145" x="4622800" y="3279775"/>
          <p14:tracePt t="28154" x="4630738" y="3279775"/>
          <p14:tracePt t="28186" x="4648200" y="3279775"/>
          <p14:tracePt t="28203" x="4665663" y="3279775"/>
          <p14:tracePt t="28210" x="4673600" y="3279775"/>
          <p14:tracePt t="28220" x="4683125" y="3279775"/>
          <p14:tracePt t="28226" x="4699000" y="3279775"/>
          <p14:tracePt t="28242" x="4724400" y="3279775"/>
          <p14:tracePt t="28252" x="4733925" y="3279775"/>
          <p14:tracePt t="28258" x="4749800" y="3279775"/>
          <p14:tracePt t="28266" x="4767263" y="3279775"/>
          <p14:tracePt t="28274" x="4775200" y="3279775"/>
          <p14:tracePt t="28281" x="4792663" y="3279775"/>
          <p14:tracePt t="28290" x="4810125" y="3279775"/>
          <p14:tracePt t="28298" x="4827588" y="3297238"/>
          <p14:tracePt t="28306" x="4843463" y="3297238"/>
          <p14:tracePt t="28314" x="4868863" y="3305175"/>
          <p14:tracePt t="28322" x="4886325" y="3314700"/>
          <p14:tracePt t="28329" x="4903788" y="3322638"/>
          <p14:tracePt t="28337" x="4929188" y="3330575"/>
          <p14:tracePt t="28346" x="4946650" y="3340100"/>
          <p14:tracePt t="28354" x="4979988" y="3355975"/>
          <p14:tracePt t="28362" x="4987925" y="3365500"/>
          <p14:tracePt t="28371" x="5005388" y="3373438"/>
          <p14:tracePt t="28387" x="5022850" y="3382963"/>
          <p14:tracePt t="28394" x="5038725" y="3398838"/>
          <p14:tracePt t="28404" x="5048250" y="3416300"/>
          <p14:tracePt t="28409" x="5056188" y="3416300"/>
          <p14:tracePt t="28421" x="5064125" y="3424238"/>
          <p14:tracePt t="28426" x="5073650" y="3441700"/>
          <p14:tracePt t="28435" x="5081588" y="3449638"/>
          <p14:tracePt t="28441" x="5099050" y="3459163"/>
          <p14:tracePt t="28453" x="5099050" y="3467100"/>
          <p14:tracePt t="28457" x="5116513" y="3475038"/>
          <p14:tracePt t="28464" x="5124450" y="3484563"/>
          <p14:tracePt t="28473" x="5132388" y="3502025"/>
          <p14:tracePt t="28513" x="5141913" y="3502025"/>
          <p14:tracePt t="28546" x="5141913" y="3509963"/>
          <p14:tracePt t="28554" x="5149850" y="3517900"/>
          <p14:tracePt t="28562" x="5149850" y="3527425"/>
          <p14:tracePt t="28577" x="5149850" y="3543300"/>
          <p14:tracePt t="28588" x="5149850" y="3552825"/>
          <p14:tracePt t="28604" x="5149850" y="3568700"/>
          <p14:tracePt t="28620" x="5149850" y="3594100"/>
          <p14:tracePt t="28626" x="5149850" y="3603625"/>
          <p14:tracePt t="28636" x="5157788" y="3619500"/>
          <p14:tracePt t="28642" x="5157788" y="3646488"/>
          <p14:tracePt t="28652" x="5157788" y="3654425"/>
          <p14:tracePt t="28657" x="5157788" y="3671888"/>
          <p14:tracePt t="28666" x="5157788" y="3705225"/>
          <p14:tracePt t="28673" x="5157788" y="3713163"/>
          <p14:tracePt t="28681" x="5157788" y="3730625"/>
          <p14:tracePt t="28690" x="5157788" y="3756025"/>
          <p14:tracePt t="28698" x="5157788" y="3773488"/>
          <p14:tracePt t="28705" x="5157788" y="3798888"/>
          <p14:tracePt t="28713" x="5157788" y="3806825"/>
          <p14:tracePt t="28722" x="5157788" y="3832225"/>
          <p14:tracePt t="28729" x="5157788" y="3857625"/>
          <p14:tracePt t="28737" x="5157788" y="3875088"/>
          <p14:tracePt t="28746" x="5157788" y="3900488"/>
          <p14:tracePt t="28755" x="5157788" y="3917950"/>
          <p14:tracePt t="28761" x="5157788" y="3935413"/>
          <p14:tracePt t="28771" x="5157788" y="3951288"/>
          <p14:tracePt t="28777" x="5157788" y="3960813"/>
          <p14:tracePt t="28786" x="5157788" y="3976688"/>
          <p14:tracePt t="28794" x="5157788" y="3994150"/>
          <p14:tracePt t="28803" x="5157788" y="4002088"/>
          <p14:tracePt t="28810" x="5157788" y="4011613"/>
          <p14:tracePt t="28820" x="5149850" y="4027488"/>
          <p14:tracePt t="28826" x="5149850" y="4044950"/>
          <p14:tracePt t="28836" x="5141913" y="4062413"/>
          <p14:tracePt t="28841" x="5132388" y="4079875"/>
          <p14:tracePt t="28857" x="5132388" y="4095750"/>
          <p14:tracePt t="28866" x="5132388" y="4105275"/>
          <p14:tracePt t="28881" x="5132388" y="4113213"/>
          <p14:tracePt t="28890" x="5124450" y="4130675"/>
          <p14:tracePt t="31786" x="5132388" y="4130675"/>
          <p14:tracePt t="31810" x="5157788" y="4130675"/>
          <p14:tracePt t="31825" x="5183188" y="4130675"/>
          <p14:tracePt t="31842" x="5183188" y="4121150"/>
          <p14:tracePt t="31848" x="5200650" y="4121150"/>
          <p14:tracePt t="31858" x="5200650" y="4113213"/>
          <p14:tracePt t="31865" x="5218113" y="4113213"/>
          <p14:tracePt t="31874" x="5243513" y="4113213"/>
          <p14:tracePt t="31881" x="5251450" y="4113213"/>
          <p14:tracePt t="31889" x="5268913" y="4105275"/>
          <p14:tracePt t="31898" x="5302250" y="4095750"/>
          <p14:tracePt t="31906" x="5311775" y="4095750"/>
          <p14:tracePt t="31913" x="5337175" y="4095750"/>
          <p14:tracePt t="31923" x="5345113" y="4095750"/>
          <p14:tracePt t="31930" x="5370513" y="4095750"/>
          <p14:tracePt t="31939" x="5395913" y="4087813"/>
          <p14:tracePt t="31945" x="5405438" y="4087813"/>
          <p14:tracePt t="31955" x="5430838" y="4079875"/>
          <p14:tracePt t="31962" x="5464175" y="4070350"/>
          <p14:tracePt t="31972" x="5481638" y="4070350"/>
          <p14:tracePt t="31977" x="5524500" y="4070350"/>
          <p14:tracePt t="31987" x="5557838" y="4070350"/>
          <p14:tracePt t="32000" x="5668963" y="4062413"/>
          <p14:tracePt t="32010" x="5727700" y="4062413"/>
          <p14:tracePt t="32016" x="5778500" y="4052888"/>
          <p14:tracePt t="32026" x="5846763" y="4052888"/>
          <p14:tracePt t="32032" x="5889625" y="4044950"/>
          <p14:tracePt t="32042" x="5940425" y="4044950"/>
          <p14:tracePt t="32049" x="5983288" y="4037013"/>
          <p14:tracePt t="32057" x="6024563" y="4037013"/>
          <p14:tracePt t="32066" x="6059488" y="4037013"/>
          <p14:tracePt t="32074" x="6092825" y="4027488"/>
          <p14:tracePt t="32082" x="6110288" y="4027488"/>
          <p14:tracePt t="32090" x="6135688" y="4027488"/>
          <p14:tracePt t="32097" x="6161088" y="4027488"/>
          <p14:tracePt t="32106" x="6169025" y="4027488"/>
          <p14:tracePt t="32114" x="6194425" y="4027488"/>
          <p14:tracePt t="32122" x="6221413" y="4027488"/>
          <p14:tracePt t="32130" x="6229350" y="4027488"/>
          <p14:tracePt t="32139" x="6246813" y="4027488"/>
          <p14:tracePt t="32146" x="6254750" y="4027488"/>
          <p14:tracePt t="32155" x="6262688" y="4027488"/>
          <p14:tracePt t="32161" x="6272213" y="4027488"/>
          <p14:tracePt t="32172" x="6280150" y="4027488"/>
          <p14:tracePt t="32177" x="6297613" y="4027488"/>
          <p14:tracePt t="32188" x="6313488" y="4027488"/>
          <p14:tracePt t="32194" x="6330950" y="4027488"/>
          <p14:tracePt t="32204" x="6356350" y="4027488"/>
          <p14:tracePt t="32209" x="6399213" y="4027488"/>
          <p14:tracePt t="32218" x="6432550" y="4027488"/>
          <p14:tracePt t="32226" x="6457950" y="4027488"/>
          <p14:tracePt t="32233" x="6500813" y="4027488"/>
          <p14:tracePt t="32241" x="6526213" y="4027488"/>
          <p14:tracePt t="32250" x="6561138" y="4027488"/>
          <p14:tracePt t="32258" x="6569075" y="4027488"/>
          <p14:tracePt t="32266" x="6586538" y="4027488"/>
          <p14:tracePt t="32274" x="6594475" y="4027488"/>
          <p14:tracePt t="32281" x="6611938" y="4027488"/>
          <p14:tracePt t="32290" x="6619875" y="4027488"/>
          <p14:tracePt t="34579" x="6627813" y="4019550"/>
          <p14:tracePt t="34594" x="6637338" y="4011613"/>
          <p14:tracePt t="34626" x="6645275" y="4002088"/>
          <p14:tracePt t="34881" x="6619875" y="4002088"/>
          <p14:tracePt t="34889" x="6577013" y="3976688"/>
          <p14:tracePt t="34897" x="6543675" y="3976688"/>
          <p14:tracePt t="34908" x="6526213" y="3968750"/>
          <p14:tracePt t="34917" x="6518275" y="3960813"/>
          <p14:tracePt t="34924" x="6483350" y="3951288"/>
          <p14:tracePt t="34930" x="6483350" y="3935413"/>
          <p14:tracePt t="34941" x="6483350" y="3908425"/>
          <p14:tracePt t="34946" x="6483350" y="3900488"/>
          <p14:tracePt t="34956" x="6492875" y="3867150"/>
          <p14:tracePt t="34962" x="6500813" y="3849688"/>
          <p14:tracePt t="34977" x="6510338" y="3841750"/>
          <p14:tracePt t="35154" x="6492875" y="3841750"/>
          <p14:tracePt t="35162" x="6457950" y="3841750"/>
          <p14:tracePt t="35172" x="6416675" y="3841750"/>
          <p14:tracePt t="35177" x="6365875" y="3841750"/>
          <p14:tracePt t="35185" x="6305550" y="3849688"/>
          <p14:tracePt t="35194" x="6203950" y="3867150"/>
          <p14:tracePt t="35201" x="6143625" y="3875088"/>
          <p14:tracePt t="35210" x="6076950" y="3900488"/>
          <p14:tracePt t="35217" x="6024563" y="3900488"/>
          <p14:tracePt t="35226" x="5965825" y="3908425"/>
          <p14:tracePt t="35234" x="5864225" y="3908425"/>
          <p14:tracePt t="35242" x="5788025" y="3917950"/>
          <p14:tracePt t="35249" x="5735638" y="3917950"/>
          <p14:tracePt t="35258" x="5641975" y="3917950"/>
          <p14:tracePt t="35265" x="5591175" y="3917950"/>
          <p14:tracePt t="35274" x="5514975" y="3917950"/>
          <p14:tracePt t="35281" x="5472113" y="3917950"/>
          <p14:tracePt t="35290" x="5405438" y="3917950"/>
          <p14:tracePt t="35297" x="5370513" y="3917950"/>
          <p14:tracePt t="35307" x="5319713" y="3917950"/>
          <p14:tracePt t="35313" x="5294313" y="3917950"/>
          <p14:tracePt t="35324" x="5251450" y="3925888"/>
          <p14:tracePt t="35330" x="5226050" y="3925888"/>
          <p14:tracePt t="35339" x="5200650" y="3935413"/>
          <p14:tracePt t="35346" x="5157788" y="3935413"/>
          <p14:tracePt t="35356" x="5141913" y="3943350"/>
          <p14:tracePt t="35363" x="5124450" y="3951288"/>
          <p14:tracePt t="35373" x="5106988" y="3951288"/>
          <p14:tracePt t="35377" x="5091113" y="3951288"/>
          <p14:tracePt t="35388" x="5073650" y="3960813"/>
          <p14:tracePt t="35394" x="5048250" y="3968750"/>
          <p14:tracePt t="35400" x="5030788" y="3976688"/>
          <p14:tracePt t="35410" x="4997450" y="3976688"/>
          <p14:tracePt t="35417" x="4972050" y="3976688"/>
          <p14:tracePt t="35426" x="4946650" y="3986213"/>
          <p14:tracePt t="35434" x="4903788" y="3994150"/>
          <p14:tracePt t="35442" x="4878388" y="3994150"/>
          <p14:tracePt t="35449" x="4835525" y="4002088"/>
          <p14:tracePt t="35457" x="4810125" y="4002088"/>
          <p14:tracePt t="35465" x="4759325" y="4019550"/>
          <p14:tracePt t="35474" x="4733925" y="4019550"/>
          <p14:tracePt t="35481" x="4699000" y="4019550"/>
          <p14:tracePt t="35491" x="4665663" y="4019550"/>
          <p14:tracePt t="35497" x="4630738" y="4027488"/>
          <p14:tracePt t="35507" x="4622800" y="4037013"/>
          <p14:tracePt t="35514" x="4597400" y="4044950"/>
          <p14:tracePt t="35524" x="4579938" y="4044950"/>
          <p14:tracePt t="35530" x="4564063" y="4052888"/>
          <p14:tracePt t="35539" x="4546600" y="4052888"/>
          <p14:tracePt t="35545" x="4538663" y="4052888"/>
          <p14:tracePt t="35555" x="4529138" y="4052888"/>
          <p14:tracePt t="35562" x="4495800" y="4070350"/>
          <p14:tracePt t="35572" x="4478338" y="4070350"/>
          <p14:tracePt t="35577" x="4460875" y="4070350"/>
          <p14:tracePt t="35610" x="4435475" y="4070350"/>
          <p14:tracePt t="35642" x="4427538" y="4079875"/>
          <p14:tracePt t="35649" x="4419600" y="4079875"/>
          <p14:tracePt t="35665" x="4410075" y="4079875"/>
          <p14:tracePt t="35673" x="4410075" y="4087813"/>
          <p14:tracePt t="35714" x="4402138" y="4087813"/>
          <p14:tracePt t="35986" x="4384675" y="4087813"/>
          <p14:tracePt t="35994" x="4376738" y="4087813"/>
          <p14:tracePt t="36001" x="4351338" y="4087813"/>
          <p14:tracePt t="36010" x="4316413" y="4087813"/>
          <p14:tracePt t="36018" x="4291013" y="4087813"/>
          <p14:tracePt t="36026" x="4249738" y="4087813"/>
          <p14:tracePt t="36033" x="4224338" y="4095750"/>
          <p14:tracePt t="36042" x="4189413" y="4095750"/>
          <p14:tracePt t="36049" x="4156075" y="4105275"/>
          <p14:tracePt t="36057" x="4121150" y="4113213"/>
          <p14:tracePt t="36065" x="4113213" y="4113213"/>
          <p14:tracePt t="36074" x="4079875" y="4113213"/>
          <p14:tracePt t="36082" x="4044950" y="4113213"/>
          <p14:tracePt t="36091" x="4027488" y="4121150"/>
          <p14:tracePt t="36098" x="4011613" y="4130675"/>
          <p14:tracePt t="36107" x="3994150" y="4130675"/>
          <p14:tracePt t="36114" x="3976688" y="4130675"/>
          <p14:tracePt t="36124" x="3960813" y="4130675"/>
          <p14:tracePt t="36130" x="3943350" y="4130675"/>
          <p14:tracePt t="36146" x="3917950" y="4130675"/>
          <p14:tracePt t="36156" x="3908425" y="4130675"/>
          <p14:tracePt t="36162" x="3900488" y="4130675"/>
          <p14:tracePt t="36171" x="3883025" y="4130675"/>
          <p14:tracePt t="36185" x="3857625" y="4130675"/>
          <p14:tracePt t="36194" x="3841750" y="4130675"/>
          <p14:tracePt t="36202" x="3824288" y="4130675"/>
          <p14:tracePt t="36209" x="3806825" y="4138613"/>
          <p14:tracePt t="36218" x="3798888" y="4138613"/>
          <p14:tracePt t="36226" x="3773488" y="4138613"/>
          <p14:tracePt t="36233" x="3748088" y="4138613"/>
          <p14:tracePt t="36241" x="3730625" y="4146550"/>
          <p14:tracePt t="36250" x="3697288" y="4156075"/>
          <p14:tracePt t="36257" x="3662363" y="4164013"/>
          <p14:tracePt t="36265" x="3629025" y="4164013"/>
          <p14:tracePt t="36275" x="3586163" y="4171950"/>
          <p14:tracePt t="36281" x="3552825" y="4181475"/>
          <p14:tracePt t="36291" x="3509963" y="4189413"/>
          <p14:tracePt t="36298" x="3449638" y="4197350"/>
          <p14:tracePt t="36307" x="3390900" y="4206875"/>
          <p14:tracePt t="36315" x="3330575" y="4214813"/>
          <p14:tracePt t="36324" x="3254375" y="4232275"/>
          <p14:tracePt t="36330" x="3211513" y="4240213"/>
          <p14:tracePt t="36340" x="3152775" y="4240213"/>
          <p14:tracePt t="36346" x="3119438" y="4257675"/>
          <p14:tracePt t="36356" x="3059113" y="4265613"/>
          <p14:tracePt t="36362" x="3008313" y="4283075"/>
          <p14:tracePt t="36370" x="2965450" y="4291013"/>
          <p14:tracePt t="36377" x="2897188" y="4325938"/>
          <p14:tracePt t="36385" x="2838450" y="4341813"/>
          <p14:tracePt t="36394" x="2778125" y="4351338"/>
          <p14:tracePt t="36401" x="2719388" y="4368800"/>
          <p14:tracePt t="36410" x="2686050" y="4384675"/>
          <p14:tracePt t="36418" x="2633663" y="4402138"/>
          <p14:tracePt t="36426" x="2566988" y="4410075"/>
          <p14:tracePt t="36433" x="2516188" y="4419600"/>
          <p14:tracePt t="36442" x="2463800" y="4419600"/>
          <p14:tracePt t="36449" x="2405063" y="4419600"/>
          <p14:tracePt t="36457" x="2379663" y="4419600"/>
          <p14:tracePt t="36466" x="2336800" y="4427538"/>
          <p14:tracePt t="36475" x="2303463" y="4427538"/>
          <p14:tracePt t="36481" x="2286000" y="4435475"/>
          <p14:tracePt t="36491" x="2252663" y="4435475"/>
          <p14:tracePt t="36497" x="2227263" y="4435475"/>
          <p14:tracePt t="36507" x="2192338" y="4435475"/>
          <p14:tracePt t="36513" x="2184400" y="4435475"/>
          <p14:tracePt t="36524" x="2159000" y="4445000"/>
          <p14:tracePt t="36530" x="2141538" y="4445000"/>
          <p14:tracePt t="36540" x="2124075" y="4445000"/>
          <p14:tracePt t="36546" x="2116138" y="4445000"/>
          <p14:tracePt t="36556" x="2108200" y="4445000"/>
          <p14:tracePt t="36569" x="2098675" y="4445000"/>
          <p14:tracePt t="36577" x="2090738" y="4445000"/>
          <p14:tracePt t="36585" x="2082800" y="4445000"/>
          <p14:tracePt t="36633" x="2073275" y="4445000"/>
          <p14:tracePt t="36650" x="2065338" y="4445000"/>
          <p14:tracePt t="36674" x="2065338" y="4435475"/>
          <p14:tracePt t="36682" x="2065338" y="4419600"/>
          <p14:tracePt t="36690" x="2065338" y="4410075"/>
          <p14:tracePt t="36697" x="2065338" y="4402138"/>
          <p14:tracePt t="36707" x="2065338" y="4384675"/>
          <p14:tracePt t="36714" x="2065338" y="4368800"/>
          <p14:tracePt t="36724" x="2065338" y="4359275"/>
          <p14:tracePt t="36740" x="2065338" y="4341813"/>
          <p14:tracePt t="36746" x="2073275" y="4316413"/>
          <p14:tracePt t="36756" x="2082800" y="4308475"/>
          <p14:tracePt t="36762" x="2090738" y="4300538"/>
          <p14:tracePt t="36769" x="2098675" y="4283075"/>
          <p14:tracePt t="36778" x="2116138" y="4275138"/>
          <p14:tracePt t="36785" x="2124075" y="4265613"/>
          <p14:tracePt t="36794" x="2133600" y="4249738"/>
          <p14:tracePt t="36801" x="2166938" y="4240213"/>
          <p14:tracePt t="36810" x="2174875" y="4240213"/>
          <p14:tracePt t="36818" x="2192338" y="4232275"/>
          <p14:tracePt t="36826" x="2209800" y="4214813"/>
          <p14:tracePt t="36834" x="2227263" y="4206875"/>
          <p14:tracePt t="36842" x="2235200" y="4206875"/>
          <p14:tracePt t="36850" x="2243138" y="4197350"/>
          <p14:tracePt t="36858" x="2260600" y="4189413"/>
          <p14:tracePt t="36875" x="2268538" y="4189413"/>
          <p14:tracePt t="36882" x="2286000" y="4189413"/>
          <p14:tracePt t="36891" x="2293938" y="4181475"/>
          <p14:tracePt t="36907" x="2311400" y="4171950"/>
          <p14:tracePt t="36923" x="2336800" y="4164013"/>
          <p14:tracePt t="36929" x="2354263" y="4156075"/>
          <p14:tracePt t="36938" x="2362200" y="4146550"/>
          <p14:tracePt t="36945" x="2387600" y="4146550"/>
          <p14:tracePt t="36956" x="2413000" y="4146550"/>
          <p14:tracePt t="36962" x="2438400" y="4146550"/>
          <p14:tracePt t="36969" x="2463800" y="4138613"/>
          <p14:tracePt t="36978" x="2489200" y="4130675"/>
          <p14:tracePt t="36985" x="2516188" y="4130675"/>
          <p14:tracePt t="36993" x="2532063" y="4130675"/>
          <p14:tracePt t="37002" x="2566988" y="4121150"/>
          <p14:tracePt t="37010" x="2592388" y="4113213"/>
          <p14:tracePt t="37017" x="2625725" y="4105275"/>
          <p14:tracePt t="37026" x="2651125" y="4105275"/>
          <p14:tracePt t="37033" x="2668588" y="4105275"/>
          <p14:tracePt t="37041" x="2686050" y="4105275"/>
          <p14:tracePt t="37050" x="2693988" y="4105275"/>
          <p14:tracePt t="37058" x="2719388" y="4105275"/>
          <p14:tracePt t="37065" x="2744788" y="4105275"/>
          <p14:tracePt t="37075" x="2762250" y="4105275"/>
          <p14:tracePt t="37082" x="2787650" y="4095750"/>
          <p14:tracePt t="37091" x="2846388" y="4095750"/>
          <p14:tracePt t="37097" x="2897188" y="4095750"/>
          <p14:tracePt t="37108" x="2982913" y="4095750"/>
          <p14:tracePt t="37113" x="3067050" y="4095750"/>
          <p14:tracePt t="37124" x="3152775" y="4095750"/>
          <p14:tracePt t="37129" x="3254375" y="4095750"/>
          <p14:tracePt t="37140" x="3355975" y="4095750"/>
          <p14:tracePt t="37145" x="3441700" y="4095750"/>
          <p14:tracePt t="37153" x="3535363" y="4095750"/>
          <p14:tracePt t="37161" x="3619500" y="4095750"/>
          <p14:tracePt t="37168" x="3722688" y="4095750"/>
          <p14:tracePt t="37177" x="3781425" y="4087813"/>
          <p14:tracePt t="37185" x="3857625" y="4079875"/>
          <p14:tracePt t="37193" x="3900488" y="4079875"/>
          <p14:tracePt t="37201" x="3943350" y="4079875"/>
          <p14:tracePt t="37209" x="3968750" y="4079875"/>
          <p14:tracePt t="37218" x="3986213" y="4079875"/>
          <p14:tracePt t="37225" x="4019550" y="4070350"/>
          <p14:tracePt t="37233" x="4027488" y="4070350"/>
          <p14:tracePt t="37242" x="4037013" y="4070350"/>
          <p14:tracePt t="37314" x="4044950" y="4070350"/>
          <p14:tracePt t="37324" x="4062413" y="4070350"/>
          <p14:tracePt t="37340" x="4087813" y="4070350"/>
          <p14:tracePt t="37345" x="4095750" y="4070350"/>
          <p14:tracePt t="37356" x="4113213" y="4070350"/>
          <p14:tracePt t="37361" x="4130675" y="4070350"/>
          <p14:tracePt t="37368" x="4146550" y="4062413"/>
          <p14:tracePt t="37377" x="4171950" y="4062413"/>
          <p14:tracePt t="37385" x="4181475" y="4062413"/>
          <p14:tracePt t="37394" x="4181475" y="4052888"/>
          <p14:tracePt t="37402" x="4189413" y="4052888"/>
          <p14:tracePt t="37410" x="4206875" y="4044950"/>
          <p14:tracePt t="37586" x="4224338" y="4044950"/>
          <p14:tracePt t="37594" x="4240213" y="4044950"/>
          <p14:tracePt t="37601" x="4249738" y="4044950"/>
          <p14:tracePt t="37609" x="4275138" y="4037013"/>
          <p14:tracePt t="37617" x="4300538" y="4027488"/>
          <p14:tracePt t="37625" x="4316413" y="4027488"/>
          <p14:tracePt t="37634" x="4341813" y="4027488"/>
          <p14:tracePt t="37642" x="4368800" y="4027488"/>
          <p14:tracePt t="37650" x="4394200" y="4019550"/>
          <p14:tracePt t="37657" x="4445000" y="4019550"/>
          <p14:tracePt t="37666" x="4470400" y="4019550"/>
          <p14:tracePt t="37675" x="4513263" y="4019550"/>
          <p14:tracePt t="37682" x="4546600" y="4019550"/>
          <p14:tracePt t="37692" x="4589463" y="4019550"/>
          <p14:tracePt t="37698" x="4622800" y="4019550"/>
          <p14:tracePt t="37707" x="4657725" y="4019550"/>
          <p14:tracePt t="37714" x="4673600" y="4019550"/>
          <p14:tracePt t="37724" x="4716463" y="4019550"/>
          <p14:tracePt t="37730" x="4759325" y="4019550"/>
          <p14:tracePt t="37739" x="4784725" y="4019550"/>
          <p14:tracePt t="37745" x="4827588" y="4019550"/>
          <p14:tracePt t="37755" x="4860925" y="4019550"/>
          <p14:tracePt t="37762" x="4886325" y="4027488"/>
          <p14:tracePt t="37768" x="4929188" y="4027488"/>
          <p14:tracePt t="37777" x="4946650" y="4044950"/>
          <p14:tracePt t="37785" x="4979988" y="4052888"/>
          <p14:tracePt t="37794" x="5005388" y="4062413"/>
          <p14:tracePt t="37802" x="5013325" y="4070350"/>
          <p14:tracePt t="37809" x="5022850" y="4079875"/>
          <p14:tracePt t="37818" x="5030788" y="4079875"/>
          <p14:tracePt t="37826" x="5038725" y="4087813"/>
          <p14:tracePt t="37842" x="5038725" y="4095750"/>
          <p14:tracePt t="37890" x="5038725" y="4113213"/>
          <p14:tracePt t="37898" x="5038725" y="4121150"/>
          <p14:tracePt t="37907" x="5030788" y="4121150"/>
          <p14:tracePt t="37924" x="5022850" y="4130675"/>
          <p14:tracePt t="37930" x="5005388" y="4138613"/>
          <p14:tracePt t="37946" x="4979988" y="4146550"/>
          <p14:tracePt t="37953" x="4972050" y="4146550"/>
          <p14:tracePt t="37961" x="4962525" y="4146550"/>
          <p14:tracePt t="37969" x="4946650" y="4146550"/>
          <p14:tracePt t="37977" x="4937125" y="4146550"/>
          <p14:tracePt t="37985" x="4903788" y="4164013"/>
          <p14:tracePt t="37993" x="4894263" y="4164013"/>
          <p14:tracePt t="38002" x="4878388" y="4164013"/>
          <p14:tracePt t="38009" x="4852988" y="4164013"/>
          <p14:tracePt t="38017" x="4835525" y="4164013"/>
          <p14:tracePt t="38033" x="4802188" y="4164013"/>
          <p14:tracePt t="38049" x="4784725" y="4164013"/>
          <p14:tracePt t="38058" x="4767263" y="4164013"/>
          <p14:tracePt t="38075" x="4759325" y="4164013"/>
          <p14:tracePt t="38113" x="4749800" y="4164013"/>
          <p14:tracePt t="38146" x="4733925" y="4164013"/>
          <p14:tracePt t="38162" x="4724400" y="4164013"/>
          <p14:tracePt t="38169" x="4716463" y="4146550"/>
          <p14:tracePt t="38177" x="4716463" y="4130675"/>
          <p14:tracePt t="38185" x="4716463" y="4113213"/>
          <p14:tracePt t="38195" x="4716463" y="4095750"/>
          <p14:tracePt t="38202" x="4708525" y="4070350"/>
          <p14:tracePt t="38218" x="4708525" y="4052888"/>
          <p14:tracePt t="38225" x="4708525" y="4044950"/>
          <p14:tracePt t="38234" x="4708525" y="4037013"/>
          <p14:tracePt t="38243" x="4708525" y="4019550"/>
          <p14:tracePt t="38259" x="4708525" y="4002088"/>
          <p14:tracePt t="38266" x="4708525" y="3994150"/>
          <p14:tracePt t="38298" x="4716463" y="3986213"/>
          <p14:tracePt t="38307" x="4724400" y="3976688"/>
          <p14:tracePt t="38323" x="4733925" y="3976688"/>
          <p14:tracePt t="38340" x="4741863" y="3976688"/>
          <p14:tracePt t="38346" x="4749800" y="3976688"/>
          <p14:tracePt t="38353" x="4759325" y="3976688"/>
          <p14:tracePt t="38362" x="4775200" y="3968750"/>
          <p14:tracePt t="38369" x="4775200" y="3960813"/>
          <p14:tracePt t="38386" x="4784725" y="3960813"/>
          <p14:tracePt t="38394" x="4802188" y="3960813"/>
          <p14:tracePt t="38401" x="4802188" y="3951288"/>
          <p14:tracePt t="38418" x="4810125" y="3951288"/>
          <p14:tracePt t="38458" x="4818063" y="3951288"/>
          <p14:tracePt t="38538" x="4835525" y="3951288"/>
          <p14:tracePt t="38555" x="4843463" y="3951288"/>
          <p14:tracePt t="38625" x="4852988" y="3951288"/>
          <p14:tracePt t="38642" x="4860925" y="3943350"/>
          <p14:tracePt t="38674" x="4868863" y="3943350"/>
          <p14:tracePt t="38691" x="4868863" y="3935413"/>
          <p14:tracePt t="38698" x="4878388" y="3935413"/>
          <p14:tracePt t="38708" x="4886325" y="3935413"/>
          <p14:tracePt t="38724" x="4894263" y="3925888"/>
          <p14:tracePt t="38746" x="4903788" y="3925888"/>
          <p14:tracePt t="38762" x="4911725" y="3917950"/>
          <p14:tracePt t="38794" x="4919663" y="3917950"/>
          <p14:tracePt t="38947" x="4929188" y="3908425"/>
          <p14:tracePt t="39193" x="4946650" y="3892550"/>
          <p14:tracePt t="39882" x="4946650" y="3883025"/>
          <p14:tracePt t="41737" x="4954588" y="3883025"/>
          <p14:tracePt t="41785" x="4962525" y="3883025"/>
          <p14:tracePt t="41793" x="4972050" y="3883025"/>
          <p14:tracePt t="41810" x="4979988" y="3883025"/>
          <p14:tracePt t="41857" x="4987925" y="3883025"/>
          <p14:tracePt t="41889" x="4997450" y="3883025"/>
          <p14:tracePt t="41961" x="5005388" y="3883025"/>
          <p14:tracePt t="42009" x="5013325" y="3883025"/>
          <p14:tracePt t="42161" x="5022850" y="3883025"/>
          <p14:tracePt t="43379" x="5030788" y="3883025"/>
          <p14:tracePt t="43465" x="5038725" y="3883025"/>
          <p14:tracePt t="44482" x="5056188" y="3867150"/>
          <p14:tracePt t="44489" x="5091113" y="3841750"/>
          <p14:tracePt t="44497" x="5183188" y="3798888"/>
          <p14:tracePt t="44504" x="5260975" y="3738563"/>
          <p14:tracePt t="44514" x="5337175" y="3705225"/>
          <p14:tracePt t="44522" x="5413375" y="3687763"/>
          <p14:tracePt t="44530" x="5472113" y="3654425"/>
          <p14:tracePt t="44538" x="5540375" y="3619500"/>
          <p14:tracePt t="44825" x="5532438" y="3619500"/>
          <p14:tracePt t="44834" x="5507038" y="3619500"/>
          <p14:tracePt t="44844" x="5481638" y="3629025"/>
          <p14:tracePt t="44850" x="5456238" y="3629025"/>
          <p14:tracePt t="44859" x="5413375" y="3662363"/>
          <p14:tracePt t="44866" x="5387975" y="3662363"/>
          <p14:tracePt t="44876" x="5353050" y="3679825"/>
          <p14:tracePt t="44883" x="5327650" y="3687763"/>
          <p14:tracePt t="44888" x="5286375" y="3687763"/>
          <p14:tracePt t="44897" x="5226050" y="3687763"/>
          <p14:tracePt t="44908" x="5175250" y="3722688"/>
          <p14:tracePt t="44913" x="5149850" y="3722688"/>
          <p14:tracePt t="44922" x="5116513" y="3722688"/>
          <p14:tracePt t="44930" x="5073650" y="3730625"/>
          <p14:tracePt t="44937" x="5056188" y="3738563"/>
          <p14:tracePt t="44945" x="5048250" y="3738563"/>
          <p14:tracePt t="45018" x="5038725" y="3738563"/>
          <p14:tracePt t="45035" x="5030788" y="3738563"/>
          <p14:tracePt t="45050" x="5022850" y="3748088"/>
          <p14:tracePt t="45066" x="5013325" y="3748088"/>
          <p14:tracePt t="45076" x="4997450" y="3763963"/>
          <p14:tracePt t="45082" x="4997450" y="3773488"/>
          <p14:tracePt t="45090" x="4987925" y="3773488"/>
          <p14:tracePt t="45097" x="4972050" y="3790950"/>
          <p14:tracePt t="45105" x="4972050" y="3798888"/>
          <p14:tracePt t="45113" x="4962525" y="3816350"/>
          <p14:tracePt t="45122" x="4954588" y="3832225"/>
          <p14:tracePt t="45129" x="4946650" y="3849688"/>
          <p14:tracePt t="45137" x="4946650" y="3857625"/>
          <p14:tracePt t="45145" x="4946650" y="3875088"/>
          <p14:tracePt t="45154" x="4937125" y="3892550"/>
          <p14:tracePt t="45162" x="4937125" y="3908425"/>
          <p14:tracePt t="45169" x="4937125" y="3917950"/>
          <p14:tracePt t="45186" x="4937125" y="3935413"/>
          <p14:tracePt t="45194" x="4929188" y="3960813"/>
          <p14:tracePt t="45212" x="4919663" y="3986213"/>
          <p14:tracePt t="45217" x="4919663" y="3994150"/>
          <p14:tracePt t="45227" x="4919663" y="4011613"/>
          <p14:tracePt t="45235" x="4919663" y="4019550"/>
          <p14:tracePt t="45244" x="4919663" y="4027488"/>
          <p14:tracePt t="45260" x="4919663" y="4037013"/>
          <p14:tracePt t="45275" x="4919663" y="4044950"/>
          <p14:tracePt t="45305" x="4919663" y="4052888"/>
          <p14:tracePt t="45690" x="4929188" y="4052888"/>
          <p14:tracePt t="45705" x="4937125" y="4052888"/>
          <p14:tracePt t="45769" x="4946650" y="4052888"/>
          <p14:tracePt t="46083" x="4954588" y="4062413"/>
          <p14:tracePt t="46097" x="4954588" y="4070350"/>
          <p14:tracePt t="46162" x="4946650" y="4070350"/>
          <p14:tracePt t="46218" x="4946650" y="4087813"/>
          <p14:tracePt t="46250" x="4946650" y="4095750"/>
          <p14:tracePt t="46489" x="4937125" y="4105275"/>
          <p14:tracePt t="46553" x="4937125" y="4113213"/>
          <p14:tracePt t="46650" x="4937125" y="4121150"/>
          <p14:tracePt t="46658" x="4937125" y="4130675"/>
          <p14:tracePt t="46666" x="4954588" y="4130675"/>
          <p14:tracePt t="46673" x="4987925" y="4130675"/>
          <p14:tracePt t="46682" x="5022850" y="4130675"/>
          <p14:tracePt t="46690" x="5038725" y="4121150"/>
          <p14:tracePt t="46698" x="5106988" y="4087813"/>
          <p14:tracePt t="46706" x="5141913" y="4070350"/>
          <p14:tracePt t="46715" x="5208588" y="4044950"/>
          <p14:tracePt t="46721" x="5251450" y="4019550"/>
          <p14:tracePt t="46729" x="5276850" y="4002088"/>
          <p14:tracePt t="46737" x="5311775" y="3994150"/>
          <p14:tracePt t="46746" x="5345113" y="3976688"/>
          <p14:tracePt t="46754" x="5380038" y="3951288"/>
          <p14:tracePt t="46763" x="5405438" y="3943350"/>
          <p14:tracePt t="46769" x="5430838" y="3943350"/>
          <p14:tracePt t="47035" x="5413375" y="3943350"/>
          <p14:tracePt t="47044" x="5370513" y="3968750"/>
          <p14:tracePt t="47050" x="5286375" y="3976688"/>
          <p14:tracePt t="47058" x="5218113" y="4002088"/>
          <p14:tracePt t="47066" x="5149850" y="4011613"/>
          <p14:tracePt t="47072" x="5073650" y="4019550"/>
          <p14:tracePt t="47081" x="5030788" y="4027488"/>
          <p14:tracePt t="47089" x="4954588" y="4037013"/>
          <p14:tracePt t="47097" x="4911725" y="4052888"/>
          <p14:tracePt t="47106" x="4878388" y="4052888"/>
          <p14:tracePt t="47114" x="4868863" y="4052888"/>
          <p14:tracePt t="47122" x="4860925" y="4052888"/>
          <p14:tracePt t="47146" x="4843463" y="4052888"/>
          <p14:tracePt t="47849" x="4835525" y="4052888"/>
          <p14:tracePt t="47857" x="4818063" y="4052888"/>
          <p14:tracePt t="47866" x="4784725" y="4052888"/>
          <p14:tracePt t="47873" x="4741863" y="4052888"/>
          <p14:tracePt t="47882" x="4683125" y="4052888"/>
          <p14:tracePt t="47890" x="4640263" y="4052888"/>
          <p14:tracePt t="47898" x="4572000" y="4052888"/>
          <p14:tracePt t="47905" x="4513263" y="4044950"/>
          <p14:tracePt t="47924" x="4359275" y="4027488"/>
          <p14:tracePt t="47930" x="4300538" y="4019550"/>
          <p14:tracePt t="47937" x="4214813" y="3994150"/>
          <p14:tracePt t="47947" x="4138613" y="3986213"/>
          <p14:tracePt t="47953" x="4079875" y="3960813"/>
          <p14:tracePt t="47963" x="4019550" y="3951288"/>
          <p14:tracePt t="47970" x="3976688" y="3935413"/>
          <p14:tracePt t="47980" x="3900488" y="3925888"/>
          <p14:tracePt t="47986" x="3841750" y="3908425"/>
          <p14:tracePt t="47996" x="3806825" y="3892550"/>
          <p14:tracePt t="48002" x="3763963" y="3892550"/>
          <p14:tracePt t="48012" x="3713163" y="3875088"/>
          <p14:tracePt t="48017" x="3671888" y="3867150"/>
          <p14:tracePt t="48028" x="3619500" y="3841750"/>
          <p14:tracePt t="48035" x="3586163" y="3841750"/>
          <p14:tracePt t="48042" x="3543300" y="3816350"/>
          <p14:tracePt t="48050" x="3484563" y="3806825"/>
          <p14:tracePt t="48056" x="3449638" y="3806825"/>
          <p14:tracePt t="48066" x="3416300" y="3781425"/>
          <p14:tracePt t="48073" x="3390900" y="3773488"/>
          <p14:tracePt t="48082" x="3348038" y="3756025"/>
          <p14:tracePt t="48090" x="3314700" y="3738563"/>
          <p14:tracePt t="48097" x="3263900" y="3730625"/>
          <p14:tracePt t="48107" x="3228975" y="3713163"/>
          <p14:tracePt t="48114" x="3170238" y="3679825"/>
          <p14:tracePt t="48122" x="3144838" y="3671888"/>
          <p14:tracePt t="48130" x="3094038" y="3662363"/>
          <p14:tracePt t="48138" x="3067050" y="3654425"/>
          <p14:tracePt t="48147" x="3033713" y="3646488"/>
          <p14:tracePt t="48153" x="3000375" y="3629025"/>
          <p14:tracePt t="48163" x="2982913" y="3629025"/>
          <p14:tracePt t="48169" x="2957513" y="3619500"/>
          <p14:tracePt t="48179" x="2940050" y="3611563"/>
          <p14:tracePt t="48186" x="2932113" y="3603625"/>
          <p14:tracePt t="48196" x="2914650" y="3594100"/>
          <p14:tracePt t="48202" x="2897188" y="3578225"/>
          <p14:tracePt t="48212" x="2881313" y="3568700"/>
          <p14:tracePt t="48217" x="2871788" y="3560763"/>
          <p14:tracePt t="48228" x="2863850" y="3552825"/>
          <p14:tracePt t="48234" x="2846388" y="3543300"/>
          <p14:tracePt t="48245" x="2838450" y="3535363"/>
          <p14:tracePt t="48249" x="2830513" y="3535363"/>
          <p14:tracePt t="48256" x="2813050" y="3517900"/>
          <p14:tracePt t="48266" x="2805113" y="3509963"/>
          <p14:tracePt t="48281" x="2787650" y="3492500"/>
          <p14:tracePt t="48290" x="2770188" y="3475038"/>
          <p14:tracePt t="48297" x="2762250" y="3475038"/>
          <p14:tracePt t="48305" x="2762250" y="3467100"/>
          <p14:tracePt t="48314" x="2744788" y="3449638"/>
          <p14:tracePt t="48321" x="2736850" y="3449638"/>
          <p14:tracePt t="48329" x="2727325" y="3433763"/>
          <p14:tracePt t="48337" x="2711450" y="3416300"/>
          <p14:tracePt t="48346" x="2701925" y="3408363"/>
          <p14:tracePt t="48353" x="2693988" y="3382963"/>
          <p14:tracePt t="48362" x="2686050" y="3373438"/>
          <p14:tracePt t="48369" x="2668588" y="3365500"/>
          <p14:tracePt t="48379" x="2668588" y="3355975"/>
          <p14:tracePt t="48385" x="2660650" y="3340100"/>
          <p14:tracePt t="48396" x="2643188" y="3330575"/>
          <p14:tracePt t="48401" x="2633663" y="3314700"/>
          <p14:tracePt t="48412" x="2625725" y="3305175"/>
          <p14:tracePt t="48426" x="2617788" y="3289300"/>
          <p14:tracePt t="48433" x="2608263" y="3279775"/>
          <p14:tracePt t="48444" x="2608263" y="3271838"/>
          <p14:tracePt t="48449" x="2608263" y="3254375"/>
          <p14:tracePt t="48456" x="2600325" y="3238500"/>
          <p14:tracePt t="48465" x="2592388" y="3228975"/>
          <p14:tracePt t="48473" x="2592388" y="3221038"/>
          <p14:tracePt t="48481" x="2582863" y="3203575"/>
          <p14:tracePt t="48490" x="2566988" y="3186113"/>
          <p14:tracePt t="48497" x="2566988" y="3178175"/>
          <p14:tracePt t="48505" x="2566988" y="3160713"/>
          <p14:tracePt t="48514" x="2557463" y="3160713"/>
          <p14:tracePt t="48521" x="2557463" y="3135313"/>
          <p14:tracePt t="48530" x="2549525" y="3127375"/>
          <p14:tracePt t="48547" x="2549525" y="3119438"/>
          <p14:tracePt t="48554" x="2549525" y="3109913"/>
          <p14:tracePt t="48586" x="2541588" y="3101975"/>
          <p14:tracePt t="48602" x="2541588" y="3094038"/>
          <p14:tracePt t="48611" x="2541588" y="3084513"/>
          <p14:tracePt t="49580" x="2549525" y="3084513"/>
          <p14:tracePt t="49585" x="2557463" y="3084513"/>
          <p14:tracePt t="49596" x="2566988" y="3084513"/>
          <p14:tracePt t="49601" x="2574925" y="3084513"/>
          <p14:tracePt t="49610" x="2582863" y="3084513"/>
          <p14:tracePt t="49617" x="2592388" y="3076575"/>
          <p14:tracePt t="49628" x="2600325" y="3076575"/>
          <p14:tracePt t="49650" x="2608263" y="3076575"/>
          <p14:tracePt t="49658" x="2617788" y="3067050"/>
          <p14:tracePt t="49666" x="2625725" y="3067050"/>
          <p14:tracePt t="49682" x="2643188" y="3067050"/>
          <p14:tracePt t="49689" x="2651125" y="3067050"/>
          <p14:tracePt t="49697" x="2660650" y="3067050"/>
          <p14:tracePt t="49706" x="2676525" y="3067050"/>
          <p14:tracePt t="49730" x="2686050" y="3067050"/>
          <p14:tracePt t="49737" x="2693988" y="3067050"/>
          <p14:tracePt t="49748" x="2719388" y="3067050"/>
          <p14:tracePt t="49753" x="2744788" y="3076575"/>
          <p14:tracePt t="49764" x="2752725" y="3084513"/>
          <p14:tracePt t="49769" x="2778125" y="3084513"/>
          <p14:tracePt t="49780" x="2805113" y="3101975"/>
          <p14:tracePt t="49785" x="2820988" y="3119438"/>
          <p14:tracePt t="49796" x="2855913" y="3135313"/>
          <p14:tracePt t="49801" x="2881313" y="3135313"/>
          <p14:tracePt t="49811" x="2906713" y="3152775"/>
          <p14:tracePt t="49817" x="2940050" y="3178175"/>
          <p14:tracePt t="49825" x="2990850" y="3195638"/>
          <p14:tracePt t="49833" x="3016250" y="3211513"/>
          <p14:tracePt t="49840" x="3051175" y="3228975"/>
          <p14:tracePt t="49849" x="3101975" y="3263900"/>
          <p14:tracePt t="49857" x="3144838" y="3279775"/>
          <p14:tracePt t="49865" x="3195638" y="3314700"/>
          <p14:tracePt t="49874" x="3246438" y="3340100"/>
          <p14:tracePt t="49881" x="3297238" y="3373438"/>
          <p14:tracePt t="49889" x="3373438" y="3416300"/>
          <p14:tracePt t="49898" x="3433763" y="3433763"/>
          <p14:tracePt t="49905" x="3502025" y="3475038"/>
          <p14:tracePt t="49924" x="3636963" y="3552825"/>
          <p14:tracePt t="49931" x="3697288" y="3586163"/>
          <p14:tracePt t="49937" x="3738563" y="3611563"/>
          <p14:tracePt t="49949" x="3773488" y="3636963"/>
          <p14:tracePt t="49953" x="3824288" y="3671888"/>
          <p14:tracePt t="49963" x="3875088" y="3697288"/>
          <p14:tracePt t="49969" x="3892550" y="3713163"/>
          <p14:tracePt t="49980" x="3925888" y="3730625"/>
          <p14:tracePt t="49985" x="3960813" y="3773488"/>
          <p14:tracePt t="49996" x="3986213" y="3798888"/>
          <p14:tracePt t="50001" x="4019550" y="3816350"/>
          <p14:tracePt t="50011" x="4052888" y="3832225"/>
          <p14:tracePt t="50017" x="4095750" y="3857625"/>
          <p14:tracePt t="50027" x="4130675" y="3883025"/>
          <p14:tracePt t="50033" x="4156075" y="3900488"/>
          <p14:tracePt t="50041" x="4197350" y="3925888"/>
          <p14:tracePt t="50049" x="4249738" y="3960813"/>
          <p14:tracePt t="50057" x="4291013" y="3968750"/>
          <p14:tracePt t="50065" x="4300538" y="3976688"/>
          <p14:tracePt t="50074" x="4333875" y="3986213"/>
          <p14:tracePt t="50081" x="4341813" y="3994150"/>
          <p14:tracePt t="50089" x="4368800" y="3994150"/>
          <p14:tracePt t="50097" x="4394200" y="3994150"/>
          <p14:tracePt t="50105" x="4394200" y="4002088"/>
          <p14:tracePt t="50114" x="4410075" y="4002088"/>
          <p14:tracePt t="50121" x="4410075" y="4011613"/>
          <p14:tracePt t="50162" x="4419600" y="4011613"/>
          <p14:tracePt t="50193" x="4427538" y="4019550"/>
          <p14:tracePt t="50201" x="4435475" y="4027488"/>
          <p14:tracePt t="50217" x="4445000" y="4037013"/>
          <p14:tracePt t="50224" x="4452938" y="4037013"/>
          <p14:tracePt t="50249" x="4460875" y="4037013"/>
          <p14:tracePt t="50257" x="4470400" y="4044950"/>
          <p14:tracePt t="50265" x="4478338" y="4044950"/>
          <p14:tracePt t="50273" x="4486275" y="4052888"/>
          <p14:tracePt t="50305" x="4503738" y="4052888"/>
          <p14:tracePt t="50314" x="4513263" y="4062413"/>
          <p14:tracePt t="50331" x="4513263" y="4070350"/>
          <p14:tracePt t="50337" x="4521200" y="4070350"/>
          <p14:tracePt t="50347" x="4529138" y="4079875"/>
          <p14:tracePt t="50369" x="4529138" y="4087813"/>
          <p14:tracePt t="50385" x="4538663" y="4087813"/>
          <p14:tracePt t="50396" x="4554538" y="4087813"/>
          <p14:tracePt t="50401" x="4554538" y="4095750"/>
          <p14:tracePt t="50409" x="4564063" y="4095750"/>
          <p14:tracePt t="50417" x="4572000" y="4095750"/>
          <p14:tracePt t="50425" x="4572000" y="4105275"/>
          <p14:tracePt t="50433" x="4579938" y="4105275"/>
          <p14:tracePt t="50449" x="4597400" y="4105275"/>
          <p14:tracePt t="50473" x="4605338" y="4113213"/>
          <p14:tracePt t="50489" x="4614863" y="4113213"/>
          <p14:tracePt t="50505" x="4622800" y="4113213"/>
          <p14:tracePt t="50537" x="4640263" y="4121150"/>
          <p14:tracePt t="50547" x="4648200" y="4121150"/>
          <p14:tracePt t="50564" x="4665663" y="4121150"/>
          <p14:tracePt t="50580" x="4691063" y="4121150"/>
          <p14:tracePt t="50601" x="4699000" y="4121150"/>
          <p14:tracePt t="50610" x="4716463" y="4121150"/>
          <p14:tracePt t="50617" x="4733925" y="4121150"/>
          <p14:tracePt t="50624" x="4775200" y="4121150"/>
          <p14:tracePt t="50633" x="4802188" y="4121150"/>
          <p14:tracePt t="50641" x="4860925" y="4121150"/>
          <p14:tracePt t="50649" x="4903788" y="4121150"/>
          <p14:tracePt t="50658" x="4962525" y="4121150"/>
          <p14:tracePt t="50665" x="5022850" y="4121150"/>
          <p14:tracePt t="50673" x="5073650" y="4121150"/>
          <p14:tracePt t="50681" x="5149850" y="4121150"/>
          <p14:tracePt t="50689" x="5208588" y="4105275"/>
          <p14:tracePt t="50698" x="5268913" y="4105275"/>
          <p14:tracePt t="50705" x="5311775" y="4087813"/>
          <p14:tracePt t="50714" x="5362575" y="4079875"/>
          <p14:tracePt t="50721" x="5395913" y="4070350"/>
          <p14:tracePt t="50730" x="5430838" y="4062413"/>
          <p14:tracePt t="50737" x="5430838" y="4052888"/>
          <p14:tracePt t="50747" x="5438775" y="4044950"/>
          <p14:tracePt t="50753" x="5446713" y="4044950"/>
          <p14:tracePt t="50779" x="5446713" y="4027488"/>
          <p14:tracePt t="50785" x="5446713" y="4002088"/>
          <p14:tracePt t="50795" x="5446713" y="3994150"/>
          <p14:tracePt t="50801" x="5446713" y="3986213"/>
          <p14:tracePt t="50946" x="5430838" y="3986213"/>
          <p14:tracePt t="50954" x="5421313" y="3986213"/>
          <p14:tracePt t="50963" x="5395913" y="3968750"/>
          <p14:tracePt t="50970" x="5380038" y="3960813"/>
          <p14:tracePt t="50980" x="5353050" y="3960813"/>
          <p14:tracePt t="50986" x="5337175" y="3968750"/>
          <p14:tracePt t="50996" x="5319713" y="3976688"/>
          <p14:tracePt t="51155" x="5319713" y="3986213"/>
          <p14:tracePt t="51161" x="5327650" y="3994150"/>
          <p14:tracePt t="51203" x="5327650" y="4002088"/>
          <p14:tracePt t="51212" x="5327650" y="4019550"/>
          <p14:tracePt t="51217" x="5327650" y="4037013"/>
          <p14:tracePt t="51234" x="5327650" y="4062413"/>
          <p14:tracePt t="51242" x="5319713" y="4070350"/>
          <p14:tracePt t="51249" x="5311775" y="4095750"/>
          <p14:tracePt t="51259" x="5311775" y="4121150"/>
          <p14:tracePt t="51265" x="5294313" y="4146550"/>
          <p14:tracePt t="51273" x="5286375" y="4156075"/>
          <p14:tracePt t="51281" x="5286375" y="4189413"/>
          <p14:tracePt t="51289" x="5276850" y="4214813"/>
          <p14:tracePt t="51298" x="5268913" y="4240213"/>
          <p14:tracePt t="51305" x="5251450" y="4275138"/>
          <p14:tracePt t="51315" x="5243513" y="4291013"/>
          <p14:tracePt t="51321" x="5226050" y="4316413"/>
          <p14:tracePt t="51331" x="5218113" y="4333875"/>
          <p14:tracePt t="51337" x="5208588" y="4359275"/>
          <p14:tracePt t="51348" x="5192713" y="4368800"/>
          <p14:tracePt t="51353" x="5192713" y="4384675"/>
          <p14:tracePt t="51364" x="5175250" y="4402138"/>
          <p14:tracePt t="51369" x="5167313" y="4402138"/>
          <p14:tracePt t="51381" x="5149850" y="4419600"/>
          <p14:tracePt t="51385" x="5132388" y="4427538"/>
          <p14:tracePt t="51394" x="5116513" y="4445000"/>
          <p14:tracePt t="51401" x="5099050" y="4460875"/>
          <p14:tracePt t="51409" x="5091113" y="4470400"/>
          <p14:tracePt t="51417" x="5073650" y="4478338"/>
          <p14:tracePt t="51425" x="5064125" y="4478338"/>
          <p14:tracePt t="51433" x="5056188" y="4486275"/>
          <p14:tracePt t="51442" x="5048250" y="4486275"/>
          <p14:tracePt t="51449" x="5030788" y="4503738"/>
          <p14:tracePt t="51457" x="4987925" y="4503738"/>
          <p14:tracePt t="51465" x="4954588" y="4513263"/>
          <p14:tracePt t="51473" x="4919663" y="4521200"/>
          <p14:tracePt t="51481" x="4878388" y="4521200"/>
          <p14:tracePt t="51489" x="4835525" y="4529138"/>
          <p14:tracePt t="51497" x="4759325" y="4538663"/>
          <p14:tracePt t="51505" x="4716463" y="4538663"/>
          <p14:tracePt t="51513" x="4673600" y="4538663"/>
          <p14:tracePt t="51521" x="4614863" y="4546600"/>
          <p14:tracePt t="51530" x="4572000" y="4546600"/>
          <p14:tracePt t="51537" x="4513263" y="4546600"/>
          <p14:tracePt t="51548" x="4452938" y="4546600"/>
          <p14:tracePt t="51554" x="4394200" y="4546600"/>
          <p14:tracePt t="51564" x="4341813" y="4546600"/>
          <p14:tracePt t="51569" x="4316413" y="4546600"/>
          <p14:tracePt t="51580" x="4291013" y="4546600"/>
          <p14:tracePt t="51586" x="4257675" y="4546600"/>
          <p14:tracePt t="51596" x="4240213" y="4546600"/>
          <p14:tracePt t="51602" x="4197350" y="4529138"/>
          <p14:tracePt t="51610" x="4181475" y="4521200"/>
          <p14:tracePt t="51617" x="4146550" y="4513263"/>
          <p14:tracePt t="51625" x="4121150" y="4495800"/>
          <p14:tracePt t="51633" x="4087813" y="4470400"/>
          <p14:tracePt t="51642" x="4070350" y="4460875"/>
          <p14:tracePt t="51649" x="4052888" y="4452938"/>
          <p14:tracePt t="51658" x="4011613" y="4427538"/>
          <p14:tracePt t="51665" x="3994150" y="4410075"/>
          <p14:tracePt t="51674" x="3968750" y="4384675"/>
          <p14:tracePt t="51682" x="3951288" y="4368800"/>
          <p14:tracePt t="51690" x="3935413" y="4341813"/>
          <p14:tracePt t="51697" x="3917950" y="4316413"/>
          <p14:tracePt t="51705" x="3900488" y="4300538"/>
          <p14:tracePt t="51715" x="3900488" y="4275138"/>
          <p14:tracePt t="51722" x="3900488" y="4257675"/>
          <p14:tracePt t="51731" x="3892550" y="4240213"/>
          <p14:tracePt t="51737" x="3892550" y="4232275"/>
          <p14:tracePt t="51747" x="3892550" y="4206875"/>
          <p14:tracePt t="51754" x="3883025" y="4164013"/>
          <p14:tracePt t="51763" x="3883025" y="4146550"/>
          <p14:tracePt t="51771" x="3875088" y="4121150"/>
          <p14:tracePt t="51780" x="3875088" y="4095750"/>
          <p14:tracePt t="51786" x="3875088" y="4062413"/>
          <p14:tracePt t="51797" x="3867150" y="4037013"/>
          <p14:tracePt t="51801" x="3857625" y="4002088"/>
          <p14:tracePt t="51812" x="3857625" y="3976688"/>
          <p14:tracePt t="51818" x="3857625" y="3951288"/>
          <p14:tracePt t="51825" x="3857625" y="3925888"/>
          <p14:tracePt t="51834" x="3857625" y="3900488"/>
          <p14:tracePt t="51842" x="3857625" y="3867150"/>
          <p14:tracePt t="51850" x="3857625" y="3849688"/>
          <p14:tracePt t="51857" x="3857625" y="3816350"/>
          <p14:tracePt t="51866" x="3857625" y="3790950"/>
          <p14:tracePt t="51873" x="3857625" y="3756025"/>
          <p14:tracePt t="51881" x="3857625" y="3738563"/>
          <p14:tracePt t="51889" x="3857625" y="3697288"/>
          <p14:tracePt t="51897" x="3867150" y="3662363"/>
          <p14:tracePt t="51905" x="3867150" y="3654425"/>
          <p14:tracePt t="51915" x="3867150" y="3646488"/>
          <p14:tracePt t="51922" x="3867150" y="3629025"/>
          <p14:tracePt t="51931" x="3875088" y="3603625"/>
          <p14:tracePt t="51937" x="3883025" y="3586163"/>
          <p14:tracePt t="51947" x="3883025" y="3578225"/>
          <p14:tracePt t="51953" x="3883025" y="3552825"/>
          <p14:tracePt t="51964" x="3883025" y="3543300"/>
          <p14:tracePt t="51969" x="3892550" y="3527425"/>
          <p14:tracePt t="51980" x="3900488" y="3509963"/>
          <p14:tracePt t="51986" x="3908425" y="3492500"/>
          <p14:tracePt t="52002" x="3908425" y="3475038"/>
          <p14:tracePt t="52008" x="3917950" y="3459163"/>
          <p14:tracePt t="52017" x="3925888" y="3449638"/>
          <p14:tracePt t="52025" x="3925888" y="3441700"/>
          <p14:tracePt t="52034" x="3935413" y="3424238"/>
          <p14:tracePt t="52050" x="3943350" y="3408363"/>
          <p14:tracePt t="52057" x="3951288" y="3398838"/>
          <p14:tracePt t="52074" x="3960813" y="3390900"/>
          <p14:tracePt t="52082" x="3968750" y="3382963"/>
          <p14:tracePt t="52106" x="3986213" y="3365500"/>
          <p14:tracePt t="52125" x="4002088" y="3348038"/>
          <p14:tracePt t="52131" x="4011613" y="3340100"/>
          <p14:tracePt t="52137" x="4019550" y="3330575"/>
          <p14:tracePt t="52154" x="4027488" y="3322638"/>
          <p14:tracePt t="52164" x="4037013" y="3314700"/>
          <p14:tracePt t="52180" x="4044950" y="3305175"/>
          <p14:tracePt t="52185" x="4052888" y="3297238"/>
          <p14:tracePt t="52196" x="4062413" y="3289300"/>
          <p14:tracePt t="52208" x="4070350" y="3279775"/>
          <p14:tracePt t="52225" x="4079875" y="3271838"/>
          <p14:tracePt t="52242" x="4087813" y="3271838"/>
          <p14:tracePt t="52249" x="4095750" y="3271838"/>
          <p14:tracePt t="52257" x="4105275" y="3271838"/>
          <p14:tracePt t="52265" x="4113213" y="3263900"/>
          <p14:tracePt t="52273" x="4121150" y="3254375"/>
          <p14:tracePt t="52282" x="4130675" y="3254375"/>
          <p14:tracePt t="52289" x="4146550" y="3246438"/>
          <p14:tracePt t="52306" x="4156075" y="3246438"/>
          <p14:tracePt t="52331" x="4181475" y="3238500"/>
          <p14:tracePt t="52337" x="4189413" y="3238500"/>
          <p14:tracePt t="52353" x="4197350" y="3238500"/>
          <p14:tracePt t="52365" x="4214813" y="3238500"/>
          <p14:tracePt t="52380" x="4224338" y="3238500"/>
          <p14:tracePt t="52386" x="4232275" y="3238500"/>
          <p14:tracePt t="52394" x="4240213" y="3238500"/>
          <p14:tracePt t="52408" x="4249738" y="3228975"/>
          <p14:tracePt t="52425" x="4265613" y="3228975"/>
          <p14:tracePt t="52442" x="4275138" y="3228975"/>
          <p14:tracePt t="52459" x="4291013" y="3228975"/>
          <p14:tracePt t="52465" x="4308475" y="3228975"/>
          <p14:tracePt t="52473" x="4316413" y="3228975"/>
          <p14:tracePt t="52482" x="4333875" y="3228975"/>
          <p14:tracePt t="52490" x="4351338" y="3228975"/>
          <p14:tracePt t="52499" x="4368800" y="3221038"/>
          <p14:tracePt t="52515" x="4384675" y="3221038"/>
          <p14:tracePt t="52521" x="4394200" y="3221038"/>
          <p14:tracePt t="52532" x="4394200" y="3211513"/>
          <p14:tracePt t="52538" x="4410075" y="3211513"/>
          <p14:tracePt t="52547" x="4419600" y="3211513"/>
          <p14:tracePt t="52553" x="4427538" y="3211513"/>
          <p14:tracePt t="52564" x="4435475" y="3211513"/>
          <p14:tracePt t="52580" x="4445000" y="3211513"/>
          <p14:tracePt t="52593" x="4470400" y="3211513"/>
          <p14:tracePt t="52609" x="4486275" y="3211513"/>
          <p14:tracePt t="52617" x="4495800" y="3211513"/>
          <p14:tracePt t="52625" x="4521200" y="3211513"/>
          <p14:tracePt t="52634" x="4538663" y="3211513"/>
          <p14:tracePt t="52642" x="4546600" y="3211513"/>
          <p14:tracePt t="52650" x="4564063" y="3211513"/>
          <p14:tracePt t="52659" x="4572000" y="3211513"/>
          <p14:tracePt t="52666" x="4589463" y="3211513"/>
          <p14:tracePt t="52673" x="4597400" y="3211513"/>
          <p14:tracePt t="52681" x="4605338" y="3211513"/>
          <p14:tracePt t="52689" x="4630738" y="3211513"/>
          <p14:tracePt t="52698" x="4640263" y="3211513"/>
          <p14:tracePt t="52707" x="4648200" y="3211513"/>
          <p14:tracePt t="52716" x="4665663" y="3211513"/>
          <p14:tracePt t="52722" x="4683125" y="3211513"/>
          <p14:tracePt t="52732" x="4708525" y="3211513"/>
          <p14:tracePt t="52737" x="4741863" y="3211513"/>
          <p14:tracePt t="52748" x="4775200" y="3211513"/>
          <p14:tracePt t="52754" x="4818063" y="3221038"/>
          <p14:tracePt t="52763" x="4860925" y="3221038"/>
          <p14:tracePt t="52769" x="4903788" y="3228975"/>
          <p14:tracePt t="52780" x="4929188" y="3228975"/>
          <p14:tracePt t="52786" x="4972050" y="3228975"/>
          <p14:tracePt t="52796" x="5005388" y="3238500"/>
          <p14:tracePt t="52802" x="5030788" y="3246438"/>
          <p14:tracePt t="52808" x="5038725" y="3246438"/>
          <p14:tracePt t="52817" x="5064125" y="3246438"/>
          <p14:tracePt t="52825" x="5081588" y="3254375"/>
          <p14:tracePt t="52842" x="5099050" y="3263900"/>
          <p14:tracePt t="52850" x="5106988" y="3271838"/>
          <p14:tracePt t="52866" x="5116513" y="3279775"/>
          <p14:tracePt t="52874" x="5132388" y="3289300"/>
          <p14:tracePt t="52883" x="5141913" y="3297238"/>
          <p14:tracePt t="52890" x="5157788" y="3314700"/>
          <p14:tracePt t="52897" x="5175250" y="3330575"/>
          <p14:tracePt t="52906" x="5192713" y="3330575"/>
          <p14:tracePt t="52915" x="5218113" y="3355975"/>
          <p14:tracePt t="52922" x="5218113" y="3365500"/>
          <p14:tracePt t="52932" x="5243513" y="3382963"/>
          <p14:tracePt t="52937" x="5260975" y="3398838"/>
          <p14:tracePt t="52947" x="5268913" y="3424238"/>
          <p14:tracePt t="52953" x="5286375" y="3449638"/>
          <p14:tracePt t="52964" x="5311775" y="3475038"/>
          <p14:tracePt t="52970" x="5319713" y="3484563"/>
          <p14:tracePt t="52980" x="5327650" y="3502025"/>
          <p14:tracePt t="52985" x="5345113" y="3517900"/>
          <p14:tracePt t="52992" x="5345113" y="3535363"/>
          <p14:tracePt t="53001" x="5362575" y="3568700"/>
          <p14:tracePt t="53018" x="5362575" y="3586163"/>
          <p14:tracePt t="53025" x="5370513" y="3611563"/>
          <p14:tracePt t="53034" x="5370513" y="3619500"/>
          <p14:tracePt t="53042" x="5380038" y="3654425"/>
          <p14:tracePt t="53049" x="5387975" y="3671888"/>
          <p14:tracePt t="53058" x="5387975" y="3687763"/>
          <p14:tracePt t="53066" x="5387975" y="3705225"/>
          <p14:tracePt t="53074" x="5387975" y="3713163"/>
          <p14:tracePt t="53082" x="5387975" y="3730625"/>
          <p14:tracePt t="53090" x="5395913" y="3738563"/>
          <p14:tracePt t="53106" x="5405438" y="3756025"/>
          <p14:tracePt t="53115" x="5405438" y="3763963"/>
          <p14:tracePt t="53131" x="5405438" y="3781425"/>
          <p14:tracePt t="53147" x="5405438" y="3790950"/>
          <p14:tracePt t="53170" x="5405438" y="3798888"/>
          <p14:tracePt t="53180" x="5405438" y="3806825"/>
          <p14:tracePt t="53186" x="5405438" y="3816350"/>
          <p14:tracePt t="53194" x="5405438" y="3824288"/>
          <p14:tracePt t="53210" x="5387975" y="3849688"/>
          <p14:tracePt t="53226" x="5380038" y="3867150"/>
          <p14:tracePt t="53233" x="5353050" y="3892550"/>
          <p14:tracePt t="53241" x="5337175" y="3908425"/>
          <p14:tracePt t="53250" x="5319713" y="3917950"/>
          <p14:tracePt t="53257" x="5294313" y="3943350"/>
          <p14:tracePt t="53267" x="5268913" y="3968750"/>
          <p14:tracePt t="53273" x="5251450" y="3994150"/>
          <p14:tracePt t="53282" x="5208588" y="4019550"/>
          <p14:tracePt t="53289" x="5175250" y="4052888"/>
          <p14:tracePt t="53299" x="5149850" y="4062413"/>
          <p14:tracePt t="53305" x="5116513" y="4095750"/>
          <p14:tracePt t="53315" x="5081588" y="4113213"/>
          <p14:tracePt t="53321" x="5064125" y="4121150"/>
          <p14:tracePt t="53332" x="5048250" y="4138613"/>
          <p14:tracePt t="53337" x="5030788" y="4156075"/>
          <p14:tracePt t="53348" x="5005388" y="4171950"/>
          <p14:tracePt t="53354" x="4987925" y="4171950"/>
          <p14:tracePt t="53364" x="4972050" y="4171950"/>
          <p14:tracePt t="53370" x="4954588" y="4181475"/>
          <p14:tracePt t="53378" x="4946650" y="4189413"/>
          <p14:tracePt t="53386" x="4937125" y="4189413"/>
          <p14:tracePt t="53394" x="4929188" y="4189413"/>
          <p14:tracePt t="53402" x="4919663" y="4189413"/>
          <p14:tracePt t="53417" x="4911725" y="4189413"/>
          <p14:tracePt t="53433" x="4894263" y="4189413"/>
          <p14:tracePt t="53441" x="4878388" y="4197350"/>
          <p14:tracePt t="53449" x="4868863" y="4197350"/>
          <p14:tracePt t="53457" x="4852988" y="4197350"/>
          <p14:tracePt t="53466" x="4835525" y="4197350"/>
          <p14:tracePt t="53473" x="4827588" y="4206875"/>
          <p14:tracePt t="53482" x="4810125" y="4206875"/>
          <p14:tracePt t="53489" x="4802188" y="4206875"/>
          <p14:tracePt t="53498" x="4792663" y="4206875"/>
          <p14:tracePt t="53890" x="4802188" y="4206875"/>
          <p14:tracePt t="53922" x="4810125" y="4206875"/>
          <p14:tracePt t="53946" x="4827588" y="4206875"/>
          <p14:tracePt t="53954" x="4835525" y="4206875"/>
          <p14:tracePt t="53964" x="4868863" y="4206875"/>
          <p14:tracePt t="53970" x="4903788" y="4206875"/>
          <p14:tracePt t="53977" x="4919663" y="4206875"/>
          <p14:tracePt t="53985" x="4937125" y="4197350"/>
          <p14:tracePt t="53992" x="4972050" y="4197350"/>
          <p14:tracePt t="54002" x="4997450" y="4189413"/>
          <p14:tracePt t="54009" x="5030788" y="4189413"/>
          <p14:tracePt t="54017" x="5073650" y="4171950"/>
          <p14:tracePt t="54026" x="5116513" y="4171950"/>
          <p14:tracePt t="54033" x="5175250" y="4171950"/>
          <p14:tracePt t="54043" x="5235575" y="4171950"/>
          <p14:tracePt t="54050" x="5319713" y="4164013"/>
          <p14:tracePt t="54057" x="5405438" y="4146550"/>
          <p14:tracePt t="54066" x="5489575" y="4138613"/>
          <p14:tracePt t="54073" x="5575300" y="4130675"/>
          <p14:tracePt t="54083" x="5651500" y="4105275"/>
          <p14:tracePt t="54090" x="5727700" y="4095750"/>
          <p14:tracePt t="54099" x="5813425" y="4079875"/>
          <p14:tracePt t="54106" x="5897563" y="4052888"/>
          <p14:tracePt t="54115" x="5973763" y="4027488"/>
          <p14:tracePt t="54122" x="6049963" y="4027488"/>
          <p14:tracePt t="54132" x="6110288" y="4011613"/>
          <p14:tracePt t="54137" x="6169025" y="4002088"/>
          <p14:tracePt t="54148" x="6203950" y="3994150"/>
          <p14:tracePt t="54154" x="6246813" y="3994150"/>
          <p14:tracePt t="54164" x="6254750" y="3986213"/>
          <p14:tracePt t="54170" x="6262688" y="3986213"/>
          <p14:tracePt t="54177" x="6272213" y="3976688"/>
          <p14:tracePt t="54234" x="6280150" y="3976688"/>
          <p14:tracePt t="54241" x="6288088" y="3976688"/>
          <p14:tracePt t="54249" x="6305550" y="3976688"/>
          <p14:tracePt t="54266" x="6313488" y="3976688"/>
          <p14:tracePt t="54281" x="6323013" y="3976688"/>
          <p14:tracePt t="54299" x="6330950" y="3976688"/>
          <p14:tracePt t="54321" x="6348413" y="3976688"/>
          <p14:tracePt t="54337" x="6356350" y="3976688"/>
          <p14:tracePt t="54346" x="6373813" y="3976688"/>
          <p14:tracePt t="54364" x="6391275" y="3976688"/>
          <p14:tracePt t="54370" x="6407150" y="3976688"/>
          <p14:tracePt t="54378" x="6416675" y="3976688"/>
          <p14:tracePt t="54385" x="6442075" y="3976688"/>
          <p14:tracePt t="54393" x="6450013" y="3976688"/>
          <p14:tracePt t="54402" x="6475413" y="3976688"/>
          <p14:tracePt t="54409" x="6500813" y="3976688"/>
          <p14:tracePt t="54418" x="6510338" y="3976688"/>
          <p14:tracePt t="54426" x="6526213" y="3976688"/>
          <p14:tracePt t="54434" x="6551613" y="3976688"/>
          <p14:tracePt t="54441" x="6569075" y="3976688"/>
          <p14:tracePt t="54450" x="6594475" y="3976688"/>
          <p14:tracePt t="54457" x="6619875" y="3976688"/>
          <p14:tracePt t="54465" x="6637338" y="3976688"/>
          <p14:tracePt t="54474" x="6662738" y="3976688"/>
          <p14:tracePt t="54482" x="6688138" y="3976688"/>
          <p14:tracePt t="54499" x="6705600" y="3976688"/>
          <p14:tracePt t="54505" x="6713538" y="3976688"/>
          <p14:tracePt t="54522" x="6721475" y="3976688"/>
          <p14:tracePt t="54532" x="6731000" y="3976688"/>
          <p14:tracePt t="54555" x="6738938" y="3976688"/>
          <p14:tracePt t="54563" x="6746875" y="3968750"/>
          <p14:tracePt t="54995" x="6756400" y="3968750"/>
          <p14:tracePt t="55033" x="6764338" y="3968750"/>
          <p14:tracePt t="55049" x="6772275" y="3968750"/>
          <p14:tracePt t="57690" x="6789738" y="3968750"/>
          <p14:tracePt t="57698" x="6815138" y="3968750"/>
          <p14:tracePt t="57706" x="6832600" y="3968750"/>
          <p14:tracePt t="57717" x="6865938" y="3968750"/>
          <p14:tracePt t="57723" x="6891338" y="3968750"/>
          <p14:tracePt t="57732" x="6900863" y="3968750"/>
          <p14:tracePt t="57737" x="6908800" y="3968750"/>
          <p14:tracePt t="57744" x="6934200" y="3968750"/>
          <p14:tracePt t="57753" x="6943725" y="3968750"/>
          <p14:tracePt t="57761" x="6959600" y="3976688"/>
          <p14:tracePt t="57769" x="6994525" y="3976688"/>
          <p14:tracePt t="57778" x="7010400" y="3976688"/>
          <p14:tracePt t="57785" x="7053263" y="3994150"/>
          <p14:tracePt t="57793" x="7113588" y="4002088"/>
          <p14:tracePt t="57802" x="7154863" y="4002088"/>
          <p14:tracePt t="57809" x="7258050" y="4019550"/>
          <p14:tracePt t="57817" x="7342188" y="4037013"/>
          <p14:tracePt t="57826" x="7427913" y="4037013"/>
          <p14:tracePt t="57835" x="7529513" y="4044950"/>
          <p14:tracePt t="57842" x="7613650" y="4044950"/>
          <p14:tracePt t="57851" x="7681913" y="4044950"/>
          <p14:tracePt t="57858" x="7767638" y="4044950"/>
          <p14:tracePt t="57866" x="7826375" y="4044950"/>
          <p14:tracePt t="57874" x="7869238" y="4044950"/>
          <p14:tracePt t="57883" x="7902575" y="4044950"/>
          <p14:tracePt t="57890" x="7927975" y="4044950"/>
          <p14:tracePt t="57900" x="7945438" y="4044950"/>
          <p14:tracePt t="57906" x="7954963" y="4044950"/>
          <p14:tracePt t="57931" x="7962900" y="4044950"/>
          <p14:tracePt t="57937" x="7970838" y="4044950"/>
          <p14:tracePt t="57970" x="7980363" y="4044950"/>
          <p14:tracePt t="57977" x="7988300" y="4044950"/>
          <p14:tracePt t="57986" x="8005763" y="4044950"/>
          <p14:tracePt t="57993" x="8039100" y="4062413"/>
          <p14:tracePt t="58003" x="8064500" y="4070350"/>
          <p14:tracePt t="58009" x="8115300" y="4095750"/>
          <p14:tracePt t="58017" x="8166100" y="4113213"/>
          <p14:tracePt t="58026" x="8226425" y="4138613"/>
          <p14:tracePt t="58033" x="8302625" y="4181475"/>
          <p14:tracePt t="58042" x="8353425" y="4189413"/>
          <p14:tracePt t="58050" x="8429625" y="4214813"/>
          <p14:tracePt t="58058" x="8472488" y="4224338"/>
          <p14:tracePt t="58066" x="8523288" y="4240213"/>
          <p14:tracePt t="58074" x="8558213" y="4249738"/>
          <p14:tracePt t="58083" x="8591550" y="4265613"/>
          <p14:tracePt t="58090" x="8609013" y="4275138"/>
          <p14:tracePt t="58101" x="8616950" y="4283075"/>
          <p14:tracePt t="58106" x="8624888" y="4283075"/>
          <p14:tracePt t="58116" x="8642350" y="4300538"/>
          <p14:tracePt t="58121" x="8651875" y="4308475"/>
          <p14:tracePt t="58129" x="8667750" y="4316413"/>
          <p14:tracePt t="58137" x="8667750" y="4325938"/>
          <p14:tracePt t="58145" x="8677275" y="4333875"/>
          <p14:tracePt t="58154" x="8677275" y="4341813"/>
          <p14:tracePt t="58161" x="8693150" y="4368800"/>
          <p14:tracePt t="58170" x="8693150" y="4376738"/>
          <p14:tracePt t="58178" x="8702675" y="4376738"/>
          <p14:tracePt t="58186" x="8702675" y="4384675"/>
          <p14:tracePt t="58193" x="8702675" y="4394200"/>
          <p14:tracePt t="58202" x="8702675" y="4402138"/>
          <p14:tracePt t="58209" x="8702675" y="4410075"/>
          <p14:tracePt t="58226" x="8702675" y="4427538"/>
          <p14:tracePt t="58234" x="8702675" y="4452938"/>
          <p14:tracePt t="58241" x="8702675" y="4460875"/>
          <p14:tracePt t="58250" x="8702675" y="4470400"/>
          <p14:tracePt t="58257" x="8702675" y="4486275"/>
          <p14:tracePt t="58267" x="8702675" y="4503738"/>
          <p14:tracePt t="58274" x="8702675" y="4513263"/>
          <p14:tracePt t="58284" x="8702675" y="4529138"/>
          <p14:tracePt t="58290" x="8702675" y="4538663"/>
          <p14:tracePt t="58300" x="8702675" y="4554538"/>
          <p14:tracePt t="58306" x="8702675" y="4572000"/>
          <p14:tracePt t="58322" x="8693150" y="4605338"/>
          <p14:tracePt t="58331" x="8685213" y="4614863"/>
          <p14:tracePt t="58337" x="8667750" y="4622800"/>
          <p14:tracePt t="58345" x="8659813" y="4622800"/>
          <p14:tracePt t="58354" x="8634413" y="4648200"/>
          <p14:tracePt t="58361" x="8609013" y="4657725"/>
          <p14:tracePt t="58369" x="8591550" y="4673600"/>
          <p14:tracePt t="58378" x="8583613" y="4683125"/>
          <p14:tracePt t="58385" x="8574088" y="4683125"/>
          <p14:tracePt t="58393" x="8558213" y="4691063"/>
          <p14:tracePt t="58401" x="8523288" y="4708525"/>
          <p14:tracePt t="58417" x="8497888" y="4716463"/>
          <p14:tracePt t="58434" x="8472488" y="4724400"/>
          <p14:tracePt t="58441" x="8447088" y="4724400"/>
          <p14:tracePt t="58452" x="8421688" y="4724400"/>
          <p14:tracePt t="58457" x="8396288" y="4733925"/>
          <p14:tracePt t="58467" x="8362950" y="4733925"/>
          <p14:tracePt t="58474" x="8320088" y="4733925"/>
          <p14:tracePt t="58485" x="8294688" y="4741863"/>
          <p14:tracePt t="58490" x="8251825" y="4741863"/>
          <p14:tracePt t="58500" x="8234363" y="4741863"/>
          <p14:tracePt t="58506" x="8201025" y="4741863"/>
          <p14:tracePt t="58516" x="8175625" y="4741863"/>
          <p14:tracePt t="58521" x="8158163" y="4741863"/>
          <p14:tracePt t="58529" x="8124825" y="4741863"/>
          <p14:tracePt t="58538" x="8089900" y="4741863"/>
          <p14:tracePt t="58544" x="8064500" y="4741863"/>
          <p14:tracePt t="58553" x="8039100" y="4733925"/>
          <p14:tracePt t="58561" x="8013700" y="4733925"/>
          <p14:tracePt t="58570" x="7988300" y="4724400"/>
          <p14:tracePt t="58578" x="7970838" y="4724400"/>
          <p14:tracePt t="58585" x="7937500" y="4716463"/>
          <p14:tracePt t="58593" x="7902575" y="4708525"/>
          <p14:tracePt t="58601" x="7886700" y="4699000"/>
          <p14:tracePt t="58609" x="7851775" y="4683125"/>
          <p14:tracePt t="58618" x="7826375" y="4665663"/>
          <p14:tracePt t="58625" x="7810500" y="4648200"/>
          <p14:tracePt t="58634" x="7783513" y="4640263"/>
          <p14:tracePt t="58641" x="7758113" y="4622800"/>
          <p14:tracePt t="58651" x="7742238" y="4622800"/>
          <p14:tracePt t="58657" x="7716838" y="4597400"/>
          <p14:tracePt t="58667" x="7707313" y="4589463"/>
          <p14:tracePt t="58673" x="7699375" y="4589463"/>
          <p14:tracePt t="58684" x="7681913" y="4572000"/>
          <p14:tracePt t="58699" x="7673975" y="4572000"/>
          <p14:tracePt t="58705" x="7666038" y="4564063"/>
          <p14:tracePt t="58714" x="7666038" y="4546600"/>
          <p14:tracePt t="58721" x="7656513" y="4546600"/>
          <p14:tracePt t="58729" x="7656513" y="4538663"/>
          <p14:tracePt t="58737" x="7639050" y="4521200"/>
          <p14:tracePt t="58744" x="7639050" y="4513263"/>
          <p14:tracePt t="58753" x="7631113" y="4495800"/>
          <p14:tracePt t="58761" x="7623175" y="4478338"/>
          <p14:tracePt t="58769" x="7623175" y="4460875"/>
          <p14:tracePt t="58778" x="7605713" y="4435475"/>
          <p14:tracePt t="58785" x="7597775" y="4419600"/>
          <p14:tracePt t="58793" x="7597775" y="4394200"/>
          <p14:tracePt t="58802" x="7580313" y="4359275"/>
          <p14:tracePt t="58810" x="7580313" y="4351338"/>
          <p14:tracePt t="58818" x="7572375" y="4325938"/>
          <p14:tracePt t="58825" x="7572375" y="4291013"/>
          <p14:tracePt t="58835" x="7562850" y="4257675"/>
          <p14:tracePt t="58842" x="7554913" y="4240213"/>
          <p14:tracePt t="58851" x="7537450" y="4214813"/>
          <p14:tracePt t="58857" x="7529513" y="4197350"/>
          <p14:tracePt t="58868" x="7521575" y="4181475"/>
          <p14:tracePt t="58873" x="7521575" y="4164013"/>
          <p14:tracePt t="58884" x="7512050" y="4156075"/>
          <p14:tracePt t="58890" x="7512050" y="4138613"/>
          <p14:tracePt t="58900" x="7504113" y="4121150"/>
          <p14:tracePt t="58906" x="7494588" y="4105275"/>
          <p14:tracePt t="58914" x="7486650" y="4087813"/>
          <p14:tracePt t="58921" x="7486650" y="4070350"/>
          <p14:tracePt t="58929" x="7478713" y="4044950"/>
          <p14:tracePt t="58937" x="7469188" y="4019550"/>
          <p14:tracePt t="58944" x="7469188" y="4002088"/>
          <p14:tracePt t="58954" x="7469188" y="3986213"/>
          <p14:tracePt t="58961" x="7461250" y="3960813"/>
          <p14:tracePt t="58970" x="7461250" y="3943350"/>
          <p14:tracePt t="58978" x="7453313" y="3917950"/>
          <p14:tracePt t="58986" x="7453313" y="3892550"/>
          <p14:tracePt t="58993" x="7453313" y="3867150"/>
          <p14:tracePt t="59001" x="7443788" y="3841750"/>
          <p14:tracePt t="59010" x="7443788" y="3816350"/>
          <p14:tracePt t="59018" x="7435850" y="3781425"/>
          <p14:tracePt t="59025" x="7435850" y="3756025"/>
          <p14:tracePt t="59035" x="7435850" y="3738563"/>
          <p14:tracePt t="59042" x="7435850" y="3722688"/>
          <p14:tracePt t="59052" x="7435850" y="3705225"/>
          <p14:tracePt t="59057" x="7435850" y="3687763"/>
          <p14:tracePt t="59067" x="7435850" y="3671888"/>
          <p14:tracePt t="59074" x="7435850" y="3646488"/>
          <p14:tracePt t="59084" x="7435850" y="3619500"/>
          <p14:tracePt t="59090" x="7435850" y="3586163"/>
          <p14:tracePt t="59100" x="7435850" y="3578225"/>
          <p14:tracePt t="59106" x="7443788" y="3552825"/>
          <p14:tracePt t="59116" x="7443788" y="3535363"/>
          <p14:tracePt t="59122" x="7453313" y="3509963"/>
          <p14:tracePt t="59129" x="7453313" y="3502025"/>
          <p14:tracePt t="59137" x="7453313" y="3484563"/>
          <p14:tracePt t="59145" x="7469188" y="3467100"/>
          <p14:tracePt t="59153" x="7469188" y="3459163"/>
          <p14:tracePt t="59162" x="7478713" y="3441700"/>
          <p14:tracePt t="59170" x="7494588" y="3424238"/>
          <p14:tracePt t="59178" x="7504113" y="3416300"/>
          <p14:tracePt t="59186" x="7512050" y="3398838"/>
          <p14:tracePt t="59193" x="7521575" y="3382963"/>
          <p14:tracePt t="59201" x="7537450" y="3355975"/>
          <p14:tracePt t="59209" x="7546975" y="3355975"/>
          <p14:tracePt t="59217" x="7562850" y="3330575"/>
          <p14:tracePt t="59226" x="7562850" y="3322638"/>
          <p14:tracePt t="59234" x="7572375" y="3322638"/>
          <p14:tracePt t="59241" x="7588250" y="3305175"/>
          <p14:tracePt t="59250" x="7597775" y="3289300"/>
          <p14:tracePt t="59257" x="7613650" y="3271838"/>
          <p14:tracePt t="59268" x="7639050" y="3263900"/>
          <p14:tracePt t="59274" x="7648575" y="3254375"/>
          <p14:tracePt t="59284" x="7656513" y="3238500"/>
          <p14:tracePt t="59289" x="7681913" y="3221038"/>
          <p14:tracePt t="59300" x="7699375" y="3221038"/>
          <p14:tracePt t="59315" x="7724775" y="3211513"/>
          <p14:tracePt t="59322" x="7732713" y="3203575"/>
          <p14:tracePt t="59328" x="7742238" y="3195638"/>
          <p14:tracePt t="59337" x="7767638" y="3186113"/>
          <p14:tracePt t="59345" x="7775575" y="3186113"/>
          <p14:tracePt t="59354" x="7793038" y="3178175"/>
          <p14:tracePt t="59362" x="7800975" y="3178175"/>
          <p14:tracePt t="59370" x="7810500" y="3178175"/>
          <p14:tracePt t="59377" x="7818438" y="3170238"/>
          <p14:tracePt t="59401" x="7826375" y="3170238"/>
          <p14:tracePt t="59410" x="7835900" y="3170238"/>
          <p14:tracePt t="59419" x="7843838" y="3170238"/>
          <p14:tracePt t="59426" x="7843838" y="3160713"/>
          <p14:tracePt t="59433" x="7851775" y="3152775"/>
          <p14:tracePt t="59442" x="7861300" y="3152775"/>
          <p14:tracePt t="59457" x="7877175" y="3152775"/>
          <p14:tracePt t="59468" x="7902575" y="3152775"/>
          <p14:tracePt t="59473" x="7912100" y="3152775"/>
          <p14:tracePt t="59484" x="7927975" y="3152775"/>
          <p14:tracePt t="59489" x="7937500" y="3152775"/>
          <p14:tracePt t="59500" x="7962900" y="3152775"/>
          <p14:tracePt t="59505" x="7988300" y="3152775"/>
          <p14:tracePt t="59522" x="8005763" y="3152775"/>
          <p14:tracePt t="59528" x="8013700" y="3152775"/>
          <p14:tracePt t="59537" x="8021638" y="3152775"/>
          <p14:tracePt t="59545" x="8031163" y="3152775"/>
          <p14:tracePt t="59554" x="8039100" y="3152775"/>
          <p14:tracePt t="59569" x="8056563" y="3152775"/>
          <p14:tracePt t="59577" x="8064500" y="3160713"/>
          <p14:tracePt t="59586" x="8074025" y="3160713"/>
          <p14:tracePt t="59593" x="8089900" y="3170238"/>
          <p14:tracePt t="59601" x="8099425" y="3170238"/>
          <p14:tracePt t="59610" x="8107363" y="3178175"/>
          <p14:tracePt t="59618" x="8124825" y="3195638"/>
          <p14:tracePt t="59625" x="8140700" y="3211513"/>
          <p14:tracePt t="59642" x="8166100" y="3228975"/>
          <p14:tracePt t="59652" x="8191500" y="3238500"/>
          <p14:tracePt t="59657" x="8201025" y="3254375"/>
          <p14:tracePt t="59667" x="8208963" y="3254375"/>
          <p14:tracePt t="59674" x="8226425" y="3263900"/>
          <p14:tracePt t="59684" x="8226425" y="3271838"/>
          <p14:tracePt t="59690" x="8234363" y="3279775"/>
          <p14:tracePt t="59700" x="8234363" y="3289300"/>
          <p14:tracePt t="59706" x="8243888" y="3289300"/>
          <p14:tracePt t="59713" x="8251825" y="3297238"/>
          <p14:tracePt t="59722" x="8251825" y="3305175"/>
          <p14:tracePt t="59728" x="8251825" y="3314700"/>
          <p14:tracePt t="59737" x="8259763" y="3322638"/>
          <p14:tracePt t="59745" x="8277225" y="3340100"/>
          <p14:tracePt t="59754" x="8277225" y="3348038"/>
          <p14:tracePt t="59762" x="8285163" y="3365500"/>
          <p14:tracePt t="59770" x="8294688" y="3373438"/>
          <p14:tracePt t="59777" x="8302625" y="3390900"/>
          <p14:tracePt t="59785" x="8302625" y="3398838"/>
          <p14:tracePt t="59793" x="8310563" y="3416300"/>
          <p14:tracePt t="59802" x="8320088" y="3441700"/>
          <p14:tracePt t="59809" x="8320088" y="3459163"/>
          <p14:tracePt t="59818" x="8335963" y="3475038"/>
          <p14:tracePt t="59825" x="8345488" y="3484563"/>
          <p14:tracePt t="59835" x="8353425" y="3509963"/>
          <p14:tracePt t="59841" x="8370888" y="3527425"/>
          <p14:tracePt t="59850" x="8378825" y="3543300"/>
          <p14:tracePt t="59857" x="8388350" y="3578225"/>
          <p14:tracePt t="59867" x="8388350" y="3594100"/>
          <p14:tracePt t="59873" x="8404225" y="3629025"/>
          <p14:tracePt t="59884" x="8429625" y="3671888"/>
          <p14:tracePt t="59890" x="8447088" y="3697288"/>
          <p14:tracePt t="59900" x="8447088" y="3722688"/>
          <p14:tracePt t="59913" x="8472488" y="3790950"/>
          <p14:tracePt t="59921" x="8480425" y="3824288"/>
          <p14:tracePt t="59929" x="8489950" y="3849688"/>
          <p14:tracePt t="59937" x="8507413" y="3875088"/>
          <p14:tracePt t="59945" x="8515350" y="3943350"/>
          <p14:tracePt t="59954" x="8523288" y="3968750"/>
          <p14:tracePt t="59962" x="8523288" y="4011613"/>
          <p14:tracePt t="59969" x="8532813" y="4044950"/>
          <p14:tracePt t="59979" x="8540750" y="4087813"/>
          <p14:tracePt t="59986" x="8540750" y="4113213"/>
          <p14:tracePt t="59993" x="8548688" y="4146550"/>
          <p14:tracePt t="60002" x="8548688" y="4164013"/>
          <p14:tracePt t="60010" x="8548688" y="4189413"/>
          <p14:tracePt t="60019" x="8548688" y="4214813"/>
          <p14:tracePt t="60026" x="8548688" y="4240213"/>
          <p14:tracePt t="60035" x="8548688" y="4265613"/>
          <p14:tracePt t="60042" x="8548688" y="4291013"/>
          <p14:tracePt t="60052" x="8548688" y="4300538"/>
          <p14:tracePt t="60058" x="8548688" y="4325938"/>
          <p14:tracePt t="60067" x="8548688" y="4359275"/>
          <p14:tracePt t="60074" x="8558213" y="4376738"/>
          <p14:tracePt t="60084" x="8566150" y="4402138"/>
          <p14:tracePt t="60089" x="8574088" y="4419600"/>
          <p14:tracePt t="60100" x="8574088" y="4435475"/>
          <p14:tracePt t="60106" x="8591550" y="4470400"/>
          <p14:tracePt t="60114" x="8591550" y="4478338"/>
          <p14:tracePt t="60122" x="8599488" y="4503738"/>
          <p14:tracePt t="60128" x="8616950" y="4538663"/>
          <p14:tracePt t="60161" x="8616950" y="4521200"/>
          <p14:tracePt t="60177" x="8616950" y="4486275"/>
          <p14:tracePt t="60185" x="8616950" y="4445000"/>
          <p14:tracePt t="60194" x="8624888" y="4410075"/>
          <p14:tracePt t="60201" x="8624888" y="4384675"/>
          <p14:tracePt t="60210" x="8624888" y="4376738"/>
          <p14:tracePt t="60706" x="8616950" y="4394200"/>
          <p14:tracePt t="60713" x="8591550" y="4427538"/>
          <p14:tracePt t="60722" x="8566150" y="4452938"/>
          <p14:tracePt t="60729" x="8540750" y="4478338"/>
          <p14:tracePt t="60737" x="8532813" y="4478338"/>
          <p14:tracePt t="60746" x="8523288" y="4486275"/>
          <p14:tracePt t="60753" x="8507413" y="4503738"/>
          <p14:tracePt t="60761" x="8497888" y="4503738"/>
          <p14:tracePt t="60770" x="8489950" y="4521200"/>
          <p14:tracePt t="60778" x="8480425" y="4529138"/>
          <p14:tracePt t="60786" x="8472488" y="4529138"/>
          <p14:tracePt t="60794" x="8464550" y="4538663"/>
          <p14:tracePt t="60801" x="8439150" y="4538663"/>
          <p14:tracePt t="60810" x="8404225" y="4538663"/>
          <p14:tracePt t="60818" x="8378825" y="4538663"/>
          <p14:tracePt t="60826" x="8370888" y="4538663"/>
          <p14:tracePt t="60836" x="8353425" y="4538663"/>
          <p14:tracePt t="60858" x="8345488" y="4538663"/>
          <p14:tracePt t="60868" x="8335963" y="4538663"/>
          <p14:tracePt t="60978" x="8328025" y="4538663"/>
          <p14:tracePt t="60994" x="8320088" y="4538663"/>
          <p14:tracePt t="61002" x="8302625" y="4538663"/>
          <p14:tracePt t="61009" x="8294688" y="4538663"/>
          <p14:tracePt t="61018" x="8285163" y="4538663"/>
          <p14:tracePt t="61026" x="8277225" y="4538663"/>
          <p14:tracePt t="61036" x="8269288" y="4538663"/>
          <p14:tracePt t="61052" x="8243888" y="4538663"/>
          <p14:tracePt t="61058" x="8234363" y="4538663"/>
          <p14:tracePt t="61074" x="8208963" y="4538663"/>
          <p14:tracePt t="61084" x="8183563" y="4538663"/>
          <p14:tracePt t="61090" x="8158163" y="4538663"/>
          <p14:tracePt t="61097" x="8124825" y="4538663"/>
          <p14:tracePt t="61106" x="8081963" y="4538663"/>
          <p14:tracePt t="61112" x="8047038" y="4538663"/>
          <p14:tracePt t="61122" x="8005763" y="4538663"/>
          <p14:tracePt t="61129" x="7970838" y="4538663"/>
          <p14:tracePt t="61137" x="7954963" y="4538663"/>
          <p14:tracePt t="61146" x="7927975" y="4538663"/>
          <p14:tracePt t="61154" x="7902575" y="4529138"/>
          <p14:tracePt t="61161" x="7894638" y="4529138"/>
          <p14:tracePt t="61170" x="7877175" y="4529138"/>
          <p14:tracePt t="61178" x="7869238" y="4529138"/>
          <p14:tracePt t="61186" x="7861300" y="4521200"/>
          <p14:tracePt t="61193" x="7843838" y="4521200"/>
          <p14:tracePt t="61202" x="7835900" y="4513263"/>
          <p14:tracePt t="61210" x="7810500" y="4503738"/>
          <p14:tracePt t="61218" x="7793038" y="4503738"/>
          <p14:tracePt t="61226" x="7758113" y="4495800"/>
          <p14:tracePt t="61236" x="7742238" y="4486275"/>
          <p14:tracePt t="61242" x="7716838" y="4478338"/>
          <p14:tracePt t="61253" x="7699375" y="4478338"/>
          <p14:tracePt t="61258" x="7691438" y="4470400"/>
          <p14:tracePt t="61268" x="7673975" y="4460875"/>
          <p14:tracePt t="61274" x="7648575" y="4452938"/>
          <p14:tracePt t="61284" x="7623175" y="4435475"/>
          <p14:tracePt t="61289" x="7613650" y="4427538"/>
          <p14:tracePt t="61306" x="7605713" y="4419600"/>
          <p14:tracePt t="61313" x="7597775" y="4419600"/>
          <p14:tracePt t="61322" x="7588250" y="4410075"/>
          <p14:tracePt t="61329" x="7580313" y="4394200"/>
          <p14:tracePt t="61337" x="7572375" y="4394200"/>
          <p14:tracePt t="61346" x="7554913" y="4376738"/>
          <p14:tracePt t="61354" x="7546975" y="4359275"/>
          <p14:tracePt t="61362" x="7537450" y="4359275"/>
          <p14:tracePt t="61369" x="7521575" y="4341813"/>
          <p14:tracePt t="61378" x="7486650" y="4325938"/>
          <p14:tracePt t="61385" x="7461250" y="4308475"/>
          <p14:tracePt t="61394" x="7435850" y="4291013"/>
          <p14:tracePt t="61402" x="7402513" y="4275138"/>
          <p14:tracePt t="61409" x="7377113" y="4257675"/>
          <p14:tracePt t="61418" x="7342188" y="4240213"/>
          <p14:tracePt t="61426" x="7324725" y="4240213"/>
          <p14:tracePt t="61435" x="7316788" y="4232275"/>
          <p14:tracePt t="61442" x="7291388" y="4214813"/>
          <p14:tracePt t="61451" x="7273925" y="4206875"/>
          <p14:tracePt t="61458" x="7273925" y="4197350"/>
          <p14:tracePt t="61490" x="7273925" y="4181475"/>
          <p14:tracePt t="61497" x="7265988" y="4171950"/>
          <p14:tracePt t="61506" x="7258050" y="4171950"/>
          <p14:tracePt t="61649" x="7258050" y="4164013"/>
          <p14:tracePt t="61658" x="7248525" y="4156075"/>
          <p14:tracePt t="61674" x="7248525" y="4146550"/>
          <p14:tracePt t="61681" x="7248525" y="4138613"/>
          <p14:tracePt t="61689" x="7248525" y="4130675"/>
          <p14:tracePt t="61697" x="7258050" y="4130675"/>
          <p14:tracePt t="61737" x="7258050" y="4121150"/>
          <p14:tracePt t="61827" x="7258050" y="4105275"/>
          <p14:tracePt t="61922" x="7258050" y="4087813"/>
          <p14:tracePt t="61937" x="7258050" y="4079875"/>
          <p14:tracePt t="61953" x="7258050" y="4070350"/>
          <p14:tracePt t="61993" x="7258050" y="4062413"/>
          <p14:tracePt t="62066" x="7258050" y="4052888"/>
          <p14:tracePt t="62074" x="7265988" y="4037013"/>
          <p14:tracePt t="62084" x="7273925" y="4037013"/>
          <p14:tracePt t="62090" x="7283450" y="4027488"/>
          <p14:tracePt t="62115" x="7291388" y="4019550"/>
          <p14:tracePt t="62129" x="7299325" y="4011613"/>
          <p14:tracePt t="62146" x="7308850" y="4011613"/>
          <p14:tracePt t="62194" x="7316788" y="4002088"/>
          <p14:tracePt t="62219" x="7316788" y="3994150"/>
          <p14:tracePt t="62235" x="7316788" y="3986213"/>
          <p14:tracePt t="62267" x="7316788" y="3976688"/>
          <p14:tracePt t="62330" x="7316788" y="3968750"/>
          <p14:tracePt t="62370" x="7316788" y="3960813"/>
          <p14:tracePt t="62449" x="7316788" y="3951288"/>
          <p14:tracePt t="62468" x="7316788" y="3943350"/>
          <p14:tracePt t="62586" x="7316788" y="3935413"/>
          <p14:tracePt t="62602" x="7316788" y="3925888"/>
          <p14:tracePt t="62610" x="7308850" y="3925888"/>
          <p14:tracePt t="62619" x="7299325" y="3925888"/>
          <p14:tracePt t="62626" x="7291388" y="3925888"/>
          <p14:tracePt t="62636" x="7273925" y="3925888"/>
          <p14:tracePt t="62642" x="7258050" y="3917950"/>
          <p14:tracePt t="62658" x="7240588" y="3917950"/>
          <p14:tracePt t="62675" x="7223125" y="3917950"/>
          <p14:tracePt t="62690" x="7215188" y="3917950"/>
          <p14:tracePt t="62696" x="7197725" y="3917950"/>
          <p14:tracePt t="62713" x="7189788" y="3917950"/>
          <p14:tracePt t="62723" x="7180263" y="3917950"/>
          <p14:tracePt t="62738" x="7164388" y="3917950"/>
          <p14:tracePt t="62745" x="7154863" y="3917950"/>
          <p14:tracePt t="62762" x="7146925" y="3917950"/>
          <p14:tracePt t="62770" x="7138988" y="3917950"/>
          <p14:tracePt t="62777" x="7129463" y="3917950"/>
          <p14:tracePt t="62795" x="7121525" y="3917950"/>
          <p14:tracePt t="63097" x="7104063" y="3917950"/>
          <p14:tracePt t="63122" x="7088188" y="3917950"/>
          <p14:tracePt t="63137" x="7070725" y="3917950"/>
          <p14:tracePt t="63145" x="7053263" y="3917950"/>
          <p14:tracePt t="63162" x="7027863" y="3917950"/>
          <p14:tracePt t="63170" x="7019925" y="3917950"/>
          <p14:tracePt t="63178" x="6994525" y="3917950"/>
          <p14:tracePt t="63186" x="6977063" y="3917950"/>
          <p14:tracePt t="63194" x="6969125" y="3917950"/>
          <p14:tracePt t="63203" x="6943725" y="3925888"/>
          <p14:tracePt t="63209" x="6926263" y="3925888"/>
          <p14:tracePt t="63219" x="6916738" y="3925888"/>
          <p14:tracePt t="63226" x="6883400" y="3925888"/>
          <p14:tracePt t="63236" x="6858000" y="3925888"/>
          <p14:tracePt t="63241" x="6824663" y="3935413"/>
          <p14:tracePt t="63252" x="6807200" y="3943350"/>
          <p14:tracePt t="63257" x="6781800" y="3943350"/>
          <p14:tracePt t="63266" x="6764338" y="3943350"/>
          <p14:tracePt t="63274" x="6746875" y="3943350"/>
          <p14:tracePt t="63282" x="6721475" y="3943350"/>
          <p14:tracePt t="63290" x="6696075" y="3943350"/>
          <p14:tracePt t="63297" x="6688138" y="3943350"/>
          <p14:tracePt t="63306" x="6670675" y="3943350"/>
          <p14:tracePt t="63313" x="6654800" y="3951288"/>
          <p14:tracePt t="63322" x="6637338" y="3951288"/>
          <p14:tracePt t="63330" x="6627813" y="3951288"/>
          <p14:tracePt t="63337" x="6619875" y="3951288"/>
          <p14:tracePt t="63345" x="6611938" y="3951288"/>
          <p14:tracePt t="63354" x="6602413" y="3951288"/>
          <p14:tracePt t="63362" x="6586538" y="3968750"/>
          <p14:tracePt t="63370" x="6569075" y="3968750"/>
          <p14:tracePt t="63377" x="6551613" y="3968750"/>
          <p14:tracePt t="63386" x="6526213" y="3968750"/>
          <p14:tracePt t="63393" x="6492875" y="3968750"/>
          <p14:tracePt t="63403" x="6467475" y="3968750"/>
          <p14:tracePt t="63410" x="6442075" y="3968750"/>
          <p14:tracePt t="63420" x="6407150" y="3968750"/>
          <p14:tracePt t="63426" x="6381750" y="3968750"/>
          <p14:tracePt t="63435" x="6365875" y="3968750"/>
          <p14:tracePt t="63442" x="6356350" y="3968750"/>
          <p14:tracePt t="63452" x="6338888" y="3968750"/>
          <p14:tracePt t="63457" x="6323013" y="3968750"/>
          <p14:tracePt t="63474" x="6313488" y="3968750"/>
          <p14:tracePt t="63522" x="6305550" y="3968750"/>
          <p14:tracePt t="63537" x="6297613" y="3968750"/>
          <p14:tracePt t="63545" x="6280150" y="3968750"/>
          <p14:tracePt t="63554" x="6254750" y="3968750"/>
          <p14:tracePt t="63561" x="6229350" y="3960813"/>
          <p14:tracePt t="63570" x="6203950" y="3951288"/>
          <p14:tracePt t="63578" x="6178550" y="3935413"/>
          <p14:tracePt t="63587" x="6153150" y="3917950"/>
          <p14:tracePt t="63594" x="6135688" y="3900488"/>
          <p14:tracePt t="63603" x="6102350" y="3875088"/>
          <p14:tracePt t="63609" x="6092825" y="3875088"/>
          <p14:tracePt t="63619" x="6076950" y="3867150"/>
          <p14:tracePt t="63625" x="6076950" y="3857625"/>
          <p14:tracePt t="63636" x="6059488" y="3849688"/>
          <p14:tracePt t="63673" x="6049963" y="3841750"/>
          <p14:tracePt t="63682" x="6049963" y="3832225"/>
          <p14:tracePt t="63690" x="6049963" y="3824288"/>
          <p14:tracePt t="63697" x="6049963" y="3816350"/>
          <p14:tracePt t="63713" x="6049963" y="3806825"/>
          <p14:tracePt t="63730" x="6049963" y="3798888"/>
          <p14:tracePt t="64171" x="6049963" y="3781425"/>
          <p14:tracePt t="64187" x="6049963" y="3773488"/>
          <p14:tracePt t="64194" x="6049963" y="3763963"/>
          <p14:tracePt t="64203" x="6067425" y="3738563"/>
          <p14:tracePt t="64209" x="6076950" y="3738563"/>
          <p14:tracePt t="64219" x="6092825" y="3730625"/>
          <p14:tracePt t="64226" x="6118225" y="3713163"/>
          <p14:tracePt t="64236" x="6161088" y="3671888"/>
          <p14:tracePt t="64243" x="6237288" y="3629025"/>
          <p14:tracePt t="64253" x="6272213" y="3611563"/>
          <p14:tracePt t="64258" x="6297613" y="3603625"/>
          <p14:tracePt t="64522" x="6194425" y="3619500"/>
          <p14:tracePt t="64529" x="6067425" y="3636963"/>
          <p14:tracePt t="64537" x="5922963" y="3654425"/>
          <p14:tracePt t="64545" x="5770563" y="3654425"/>
          <p14:tracePt t="64554" x="5659438" y="3662363"/>
          <p14:tracePt t="64562" x="5514975" y="3662363"/>
          <p14:tracePt t="64569" x="5405438" y="3662363"/>
          <p14:tracePt t="64578" x="5276850" y="3662363"/>
          <p14:tracePt t="64586" x="5149850" y="3662363"/>
          <p14:tracePt t="64593" x="5022850" y="3662363"/>
          <p14:tracePt t="64603" x="4919663" y="3662363"/>
          <p14:tracePt t="64610" x="4835525" y="3662363"/>
          <p14:tracePt t="64620" x="4792663" y="3662363"/>
          <p14:tracePt t="64626" x="4767263" y="3662363"/>
          <p14:tracePt t="64636" x="4759325" y="3662363"/>
          <p14:tracePt t="64642" x="4749800" y="3662363"/>
          <p14:tracePt t="64762" x="4741863" y="3662363"/>
          <p14:tracePt t="64770" x="4716463" y="3662363"/>
          <p14:tracePt t="64777" x="4683125" y="3662363"/>
          <p14:tracePt t="64787" x="4630738" y="3662363"/>
          <p14:tracePt t="64794" x="4572000" y="3662363"/>
          <p14:tracePt t="64803" x="4495800" y="3671888"/>
          <p14:tracePt t="64810" x="4445000" y="3671888"/>
          <p14:tracePt t="64820" x="4341813" y="3687763"/>
          <p14:tracePt t="64826" x="4240213" y="3687763"/>
          <p14:tracePt t="64836" x="4146550" y="3687763"/>
          <p14:tracePt t="64842" x="4044950" y="3687763"/>
          <p14:tracePt t="64851" x="3943350" y="3687763"/>
          <p14:tracePt t="64857" x="3849688" y="3687763"/>
          <p14:tracePt t="64865" x="3748088" y="3687763"/>
          <p14:tracePt t="64874" x="3671888" y="3679825"/>
          <p14:tracePt t="64881" x="3586163" y="3662363"/>
          <p14:tracePt t="64890" x="3502025" y="3662363"/>
          <p14:tracePt t="64897" x="3424238" y="3629025"/>
          <p14:tracePt t="64905" x="3340100" y="3603625"/>
          <p14:tracePt t="64915" x="3238500" y="3586163"/>
          <p14:tracePt t="64922" x="3186113" y="3568700"/>
          <p14:tracePt t="64929" x="3101975" y="3535363"/>
          <p14:tracePt t="64939" x="3033713" y="3509963"/>
          <p14:tracePt t="64946" x="2957513" y="3467100"/>
          <p14:tracePt t="64955" x="2897188" y="3449638"/>
          <p14:tracePt t="64961" x="2855913" y="3441700"/>
          <p14:tracePt t="64971" x="2778125" y="3408363"/>
          <p14:tracePt t="64977" x="2701925" y="3365500"/>
          <p14:tracePt t="64986" x="2643188" y="3348038"/>
          <p14:tracePt t="64994" x="2608263" y="3330575"/>
          <p14:tracePt t="65003" x="2566988" y="3314700"/>
          <p14:tracePt t="65010" x="2524125" y="3297238"/>
          <p14:tracePt t="65020" x="2489200" y="3279775"/>
          <p14:tracePt t="65027" x="2422525" y="3246438"/>
          <p14:tracePt t="65036" x="2379663" y="3228975"/>
          <p14:tracePt t="65042" x="2311400" y="3195638"/>
          <p14:tracePt t="65051" x="2260600" y="3170238"/>
          <p14:tracePt t="65058" x="2217738" y="3135313"/>
          <p14:tracePt t="65065" x="2149475" y="3109913"/>
          <p14:tracePt t="65074" x="2116138" y="3094038"/>
          <p14:tracePt t="65081" x="2090738" y="3076575"/>
          <p14:tracePt t="65090" x="2055813" y="3059113"/>
          <p14:tracePt t="65098" x="2030413" y="3051175"/>
          <p14:tracePt t="65106" x="2014538" y="3033713"/>
          <p14:tracePt t="65114" x="1979613" y="3008313"/>
          <p14:tracePt t="65122" x="1954213" y="3000375"/>
          <p14:tracePt t="65129" x="1928813" y="2982913"/>
          <p14:tracePt t="65138" x="1911350" y="2965450"/>
          <p14:tracePt t="65145" x="1895475" y="2949575"/>
          <p14:tracePt t="65153" x="1860550" y="2932113"/>
          <p14:tracePt t="65162" x="1852613" y="2922588"/>
          <p14:tracePt t="65170" x="1819275" y="2906713"/>
          <p14:tracePt t="65177" x="1801813" y="2889250"/>
          <p14:tracePt t="65186" x="1784350" y="2871788"/>
          <p14:tracePt t="65194" x="1751013" y="2846388"/>
          <p14:tracePt t="65204" x="1725613" y="2830513"/>
          <p14:tracePt t="65210" x="1700213" y="2805113"/>
          <p14:tracePt t="65220" x="1690688" y="2795588"/>
          <p14:tracePt t="65225" x="1665288" y="2787650"/>
          <p14:tracePt t="65235" x="1657350" y="2778125"/>
          <p14:tracePt t="65242" x="1639888" y="2762250"/>
          <p14:tracePt t="65249" x="1631950" y="2762250"/>
          <p14:tracePt t="65258" x="1614488" y="2744788"/>
          <p14:tracePt t="65265" x="1614488" y="2736850"/>
          <p14:tracePt t="65275" x="1606550" y="2727325"/>
          <p14:tracePt t="65281" x="1597025" y="2727325"/>
          <p14:tracePt t="65290" x="1597025" y="2719388"/>
          <p14:tracePt t="65298" x="1597025" y="2711450"/>
          <p14:tracePt t="65306" x="1597025" y="2701925"/>
          <p14:tracePt t="65313" x="1597025" y="2693988"/>
          <p14:tracePt t="65321" x="1589088" y="2686050"/>
          <p14:tracePt t="65329" x="1581150" y="2686050"/>
          <p14:tracePt t="65337" x="1571625" y="2676525"/>
          <p14:tracePt t="65345" x="1571625" y="2668588"/>
          <p14:tracePt t="65353" x="1563688" y="2660650"/>
          <p14:tracePt t="65362" x="1555750" y="2651125"/>
          <p14:tracePt t="65370" x="1555750" y="2643188"/>
          <p14:tracePt t="65394" x="1546225" y="2633663"/>
          <p14:tracePt t="65420" x="1546225" y="2617788"/>
          <p14:tracePt t="65452" x="1546225" y="2608263"/>
          <p14:tracePt t="65458" x="1546225" y="2600325"/>
          <p14:tracePt t="65483" x="1546225" y="2592388"/>
          <p14:tracePt t="65497" x="1546225" y="2582863"/>
          <p14:tracePt t="65529" x="1546225" y="2566988"/>
          <p14:tracePt t="65554" x="1546225" y="2557463"/>
          <p14:tracePt t="65561" x="1555750" y="2549525"/>
          <p14:tracePt t="65578" x="1555750" y="2541588"/>
          <p14:tracePt t="65619" x="1563688" y="2532063"/>
          <p14:tracePt t="65666" x="1571625" y="2524125"/>
          <p14:tracePt t="65706" x="1581150" y="2524125"/>
          <p14:tracePt t="65770" x="1581150" y="2516188"/>
          <p14:tracePt t="65787" x="1589088" y="2506663"/>
          <p14:tracePt t="65803" x="1597025" y="2506663"/>
          <p14:tracePt t="65810" x="1597025" y="2498725"/>
          <p14:tracePt t="65825" x="1614488" y="2481263"/>
          <p14:tracePt t="65836" x="1631950" y="2463800"/>
          <p14:tracePt t="65874" x="1639888" y="2463800"/>
          <p14:tracePt t="65881" x="1639888" y="2455863"/>
          <p14:tracePt t="65906" x="1649413" y="2438400"/>
          <p14:tracePt t="65921" x="1657350" y="2438400"/>
          <p14:tracePt t="65939" x="1657350" y="2430463"/>
          <p14:tracePt t="65945" x="1665288" y="2422525"/>
          <p14:tracePt t="65961" x="1674813" y="2413000"/>
          <p14:tracePt t="65970" x="1682750" y="2405063"/>
          <p14:tracePt t="66186" x="1690688" y="2405063"/>
          <p14:tracePt t="66204" x="1700213" y="2405063"/>
          <p14:tracePt t="66210" x="1700213" y="2397125"/>
          <p14:tracePt t="66242" x="1708150" y="2397125"/>
          <p14:tracePt t="66258" x="1725613" y="2397125"/>
          <p14:tracePt t="66305" x="1733550" y="2397125"/>
          <p14:tracePt t="66313" x="1741488" y="2397125"/>
          <p14:tracePt t="66337" x="1751013" y="2397125"/>
          <p14:tracePt t="66345" x="1758950" y="2397125"/>
          <p14:tracePt t="66362" x="1776413" y="2397125"/>
          <p14:tracePt t="66371" x="1784350" y="2387600"/>
          <p14:tracePt t="66377" x="1793875" y="2387600"/>
          <p14:tracePt t="66394" x="1801813" y="2387600"/>
          <p14:tracePt t="66409" x="1819275" y="2387600"/>
          <p14:tracePt t="66420" x="1827213" y="2379663"/>
          <p14:tracePt t="66426" x="1844675" y="2379663"/>
          <p14:tracePt t="66442" x="1860550" y="2379663"/>
          <p14:tracePt t="66458" x="1878013" y="2371725"/>
          <p14:tracePt t="66464" x="1885950" y="2371725"/>
          <p14:tracePt t="66481" x="1895475" y="2371725"/>
          <p14:tracePt t="66489" x="1903413" y="2371725"/>
          <p14:tracePt t="66513" x="1911350" y="2371725"/>
          <p14:tracePt t="66562" x="1920875" y="2371725"/>
          <p14:tracePt t="66578" x="1928813" y="2371725"/>
          <p14:tracePt t="66603" x="1938338" y="2371725"/>
          <p14:tracePt t="66620" x="1946275" y="2371725"/>
          <p14:tracePt t="66625" x="1954213" y="2371725"/>
          <p14:tracePt t="66642" x="1971675" y="2371725"/>
          <p14:tracePt t="66649" x="1979613" y="2371725"/>
          <p14:tracePt t="66664" x="1997075" y="2371725"/>
          <p14:tracePt t="66674" x="2014538" y="2371725"/>
          <p14:tracePt t="66682" x="2030413" y="2371725"/>
          <p14:tracePt t="66690" x="2047875" y="2371725"/>
          <p14:tracePt t="66697" x="2073275" y="2371725"/>
          <p14:tracePt t="66706" x="2098675" y="2362200"/>
          <p14:tracePt t="66713" x="2116138" y="2362200"/>
          <p14:tracePt t="66722" x="2149475" y="2362200"/>
          <p14:tracePt t="66730" x="2166938" y="2362200"/>
          <p14:tracePt t="66737" x="2192338" y="2362200"/>
          <p14:tracePt t="66746" x="2227263" y="2362200"/>
          <p14:tracePt t="66755" x="2260600" y="2354263"/>
          <p14:tracePt t="66761" x="2286000" y="2354263"/>
          <p14:tracePt t="66771" x="2319338" y="2354263"/>
          <p14:tracePt t="66777" x="2354263" y="2354263"/>
          <p14:tracePt t="66787" x="2371725" y="2354263"/>
          <p14:tracePt t="66794" x="2405063" y="2354263"/>
          <p14:tracePt t="66804" x="2430463" y="2354263"/>
          <p14:tracePt t="66810" x="2455863" y="2354263"/>
          <p14:tracePt t="66820" x="2473325" y="2354263"/>
          <p14:tracePt t="66826" x="2481263" y="2354263"/>
          <p14:tracePt t="66835" x="2489200" y="2354263"/>
          <p14:tracePt t="66874" x="2498725" y="2354263"/>
          <p14:tracePt t="67241" x="2506663" y="2354263"/>
          <p14:tracePt t="67258" x="2516188" y="2354263"/>
          <p14:tracePt t="67282" x="2524125" y="2354263"/>
          <p14:tracePt t="67299" x="2532063" y="2354263"/>
          <p14:tracePt t="67377" x="2541588" y="2354263"/>
          <p14:tracePt t="67402" x="2549525" y="2354263"/>
          <p14:tracePt t="67434" x="2557463" y="2354263"/>
          <p14:tracePt t="67466" x="2566988" y="2354263"/>
          <p14:tracePt t="67482" x="2582863" y="2354263"/>
          <p14:tracePt t="67505" x="2592388" y="2354263"/>
          <p14:tracePt t="67514" x="2608263" y="2354263"/>
          <p14:tracePt t="67537" x="2625725" y="2354263"/>
          <p14:tracePt t="67547" x="2633663" y="2354263"/>
          <p14:tracePt t="67555" x="2651125" y="2354263"/>
          <p14:tracePt t="67562" x="2686050" y="2354263"/>
          <p14:tracePt t="67572" x="2701925" y="2354263"/>
          <p14:tracePt t="67578" x="2711450" y="2354263"/>
          <p14:tracePt t="67587" x="2744788" y="2354263"/>
          <p14:tracePt t="67594" x="2762250" y="2354263"/>
          <p14:tracePt t="67604" x="2795588" y="2362200"/>
          <p14:tracePt t="67609" x="2820988" y="2362200"/>
          <p14:tracePt t="67620" x="2830513" y="2362200"/>
          <p14:tracePt t="67626" x="2863850" y="2371725"/>
          <p14:tracePt t="67633" x="2897188" y="2371725"/>
          <p14:tracePt t="67641" x="2922588" y="2371725"/>
          <p14:tracePt t="67649" x="2949575" y="2379663"/>
          <p14:tracePt t="67658" x="3000375" y="2379663"/>
          <p14:tracePt t="67665" x="3016250" y="2387600"/>
          <p14:tracePt t="67674" x="3059113" y="2387600"/>
          <p14:tracePt t="67682" x="3119438" y="2405063"/>
          <p14:tracePt t="67690" x="3195638" y="2413000"/>
          <p14:tracePt t="67697" x="3254375" y="2413000"/>
          <p14:tracePt t="67705" x="3355975" y="2422525"/>
          <p14:tracePt t="67714" x="3449638" y="2422525"/>
          <p14:tracePt t="67722" x="3552825" y="2422525"/>
          <p14:tracePt t="67729" x="3654425" y="2422525"/>
          <p14:tracePt t="67739" x="3773488" y="2422525"/>
          <p14:tracePt t="67746" x="3857625" y="2422525"/>
          <p14:tracePt t="67755" x="3976688" y="2422525"/>
          <p14:tracePt t="67762" x="4113213" y="2422525"/>
          <p14:tracePt t="67772" x="4232275" y="2422525"/>
          <p14:tracePt t="67777" x="4325938" y="2422525"/>
          <p14:tracePt t="67787" x="4427538" y="2422525"/>
          <p14:tracePt t="67794" x="4529138" y="2422525"/>
          <p14:tracePt t="67804" x="4622800" y="2422525"/>
          <p14:tracePt t="67810" x="4733925" y="2422525"/>
          <p14:tracePt t="67819" x="4835525" y="2422525"/>
          <p14:tracePt t="67826" x="4937125" y="2438400"/>
          <p14:tracePt t="67836" x="5048250" y="2447925"/>
          <p14:tracePt t="67841" x="5149850" y="2455863"/>
          <p14:tracePt t="67849" x="5251450" y="2455863"/>
          <p14:tracePt t="67857" x="5345113" y="2455863"/>
          <p14:tracePt t="67865" x="5438775" y="2455863"/>
          <p14:tracePt t="67873" x="5524500" y="2455863"/>
          <p14:tracePt t="67881" x="5608638" y="2455863"/>
          <p14:tracePt t="67889" x="5676900" y="2455863"/>
          <p14:tracePt t="67897" x="5735638" y="2455863"/>
          <p14:tracePt t="67916" x="5838825" y="2455863"/>
          <p14:tracePt t="67922" x="5889625" y="2455863"/>
          <p14:tracePt t="67929" x="5940425" y="2455863"/>
          <p14:tracePt t="67939" x="5983288" y="2455863"/>
          <p14:tracePt t="67945" x="6016625" y="2455863"/>
          <p14:tracePt t="67956" x="6067425" y="2473325"/>
          <p14:tracePt t="67961" x="6110288" y="2473325"/>
          <p14:tracePt t="67973" x="6153150" y="2473325"/>
          <p14:tracePt t="67977" x="6186488" y="2473325"/>
          <p14:tracePt t="67988" x="6221413" y="2473325"/>
          <p14:tracePt t="67993" x="6254750" y="2481263"/>
          <p14:tracePt t="68004" x="6272213" y="2481263"/>
          <p14:tracePt t="68009" x="6297613" y="2481263"/>
          <p14:tracePt t="68020" x="6313488" y="2481263"/>
          <p14:tracePt t="68025" x="6323013" y="2489200"/>
          <p14:tracePt t="68033" x="6338888" y="2489200"/>
          <p14:tracePt t="68041" x="6356350" y="2489200"/>
          <p14:tracePt t="68057" x="6373813" y="2498725"/>
          <p14:tracePt t="68097" x="6381750" y="2498725"/>
          <p14:tracePt t="69954" x="6381750" y="2506663"/>
          <p14:tracePt t="69986" x="6391275" y="2506663"/>
          <p14:tracePt t="70017" x="6391275" y="2516188"/>
          <p14:tracePt t="70025" x="6391275" y="2524125"/>
          <p14:tracePt t="70082" x="6391275" y="2532063"/>
          <p14:tracePt t="70105" x="6399213" y="2532063"/>
          <p14:tracePt t="70154" x="6399213" y="2541588"/>
          <p14:tracePt t="70362" x="6407150" y="2549525"/>
          <p14:tracePt t="70394" x="6416675" y="2549525"/>
          <p14:tracePt t="70579" x="6424613" y="2549525"/>
          <p14:tracePt t="70697" x="6432550" y="2549525"/>
          <p14:tracePt t="70994" x="6432550" y="2557463"/>
          <p14:tracePt t="71034" x="6432550" y="2566988"/>
          <p14:tracePt t="71154" x="6432550" y="2574925"/>
          <p14:tracePt t="71161" x="6432550" y="2592388"/>
          <p14:tracePt t="71188" x="6432550" y="2608263"/>
          <p14:tracePt t="71194" x="6432550" y="2625725"/>
          <p14:tracePt t="71204" x="6432550" y="2643188"/>
          <p14:tracePt t="71210" x="6442075" y="2660650"/>
          <p14:tracePt t="71217" x="6450013" y="2676525"/>
          <p14:tracePt t="74530" x="6450013" y="2693988"/>
          <p14:tracePt t="74540" x="6450013" y="2719388"/>
          <p14:tracePt t="74546" x="6450013" y="2752725"/>
          <p14:tracePt t="74553" x="6442075" y="2778125"/>
          <p14:tracePt t="74561" x="6442075" y="2805113"/>
          <p14:tracePt t="74568" x="6432550" y="2838450"/>
          <p14:tracePt t="74577" x="6432550" y="2871788"/>
          <p14:tracePt t="74585" x="6424613" y="2897188"/>
          <p14:tracePt t="74593" x="6424613" y="2922588"/>
          <p14:tracePt t="74602" x="6416675" y="2949575"/>
          <p14:tracePt t="74610" x="6416675" y="2974975"/>
          <p14:tracePt t="74618" x="6416675" y="2982913"/>
          <p14:tracePt t="74625" x="6416675" y="3025775"/>
          <p14:tracePt t="74634" x="6416675" y="3051175"/>
          <p14:tracePt t="74642" x="6416675" y="3076575"/>
          <p14:tracePt t="74649" x="6416675" y="3094038"/>
          <p14:tracePt t="74657" x="6416675" y="3119438"/>
          <p14:tracePt t="74666" x="6416675" y="3135313"/>
          <p14:tracePt t="74676" x="6416675" y="3160713"/>
          <p14:tracePt t="74682" x="6416675" y="3186113"/>
          <p14:tracePt t="74692" x="6416675" y="3203575"/>
          <p14:tracePt t="74697" x="6416675" y="3211513"/>
          <p14:tracePt t="74707" x="6407150" y="3238500"/>
          <p14:tracePt t="74713" x="6407150" y="3254375"/>
          <p14:tracePt t="74723" x="6407150" y="3263900"/>
          <p14:tracePt t="74730" x="6407150" y="3279775"/>
          <p14:tracePt t="74740" x="6407150" y="3289300"/>
          <p14:tracePt t="74745" x="6407150" y="3314700"/>
          <p14:tracePt t="74756" x="6407150" y="3330575"/>
          <p14:tracePt t="74762" x="6407150" y="3348038"/>
          <p14:tracePt t="74777" x="6407150" y="3355975"/>
          <p14:tracePt t="74793" x="6407150" y="3365500"/>
          <p14:tracePt t="74826" x="6407150" y="3382963"/>
          <p14:tracePt t="74915" x="6407150" y="3390900"/>
          <p14:tracePt t="75161" x="6399213" y="3390900"/>
          <p14:tracePt t="75186" x="6391275" y="3382963"/>
          <p14:tracePt t="75299" x="6381750" y="3373438"/>
          <p14:tracePt t="75305" x="6373813" y="3373438"/>
          <p14:tracePt t="76569" x="6365875" y="3373438"/>
          <p14:tracePt t="77122" x="6356350" y="3373438"/>
          <p14:tracePt t="77137" x="6356350" y="3382963"/>
          <p14:tracePt t="77152" x="6348413" y="3390900"/>
          <p14:tracePt t="77162" x="6348413" y="3408363"/>
          <p14:tracePt t="77169" x="6338888" y="3416300"/>
          <p14:tracePt t="77177" x="6338888" y="3424238"/>
          <p14:tracePt t="77186" x="6338888" y="3441700"/>
          <p14:tracePt t="77201" x="6338888" y="3449638"/>
          <p14:tracePt t="77210" x="6338888" y="3467100"/>
          <p14:tracePt t="77250" x="6348413" y="3467100"/>
          <p14:tracePt t="77258" x="6373813" y="3467100"/>
          <p14:tracePt t="77265" x="6407150" y="3467100"/>
          <p14:tracePt t="77276" x="6432550" y="3467100"/>
          <p14:tracePt t="77282" x="6467475" y="3467100"/>
          <p14:tracePt t="77292" x="6518275" y="3467100"/>
          <p14:tracePt t="77297" x="6577013" y="3459163"/>
          <p14:tracePt t="77308" x="6627813" y="3449638"/>
          <p14:tracePt t="77314" x="6670675" y="3449638"/>
          <p14:tracePt t="77321" x="6705600" y="3441700"/>
          <p14:tracePt t="77329" x="6731000" y="3424238"/>
          <p14:tracePt t="77337" x="6738938" y="3424238"/>
          <p14:tracePt t="77346" x="6764338" y="3408363"/>
          <p14:tracePt t="77353" x="6772275" y="3408363"/>
          <p14:tracePt t="77362" x="6815138" y="3408363"/>
          <p14:tracePt t="77370" x="6832600" y="3398838"/>
          <p14:tracePt t="77378" x="6840538" y="3398838"/>
          <p14:tracePt t="77482" x="6832600" y="3416300"/>
          <p14:tracePt t="77490" x="6815138" y="3433763"/>
          <p14:tracePt t="77497" x="6815138" y="3441700"/>
          <p14:tracePt t="77508" x="6799263" y="3459163"/>
          <p14:tracePt t="77514" x="6781800" y="3475038"/>
          <p14:tracePt t="77523" x="6764338" y="3502025"/>
          <p14:tracePt t="77530" x="6764338" y="3509963"/>
          <p14:tracePt t="77536" x="6756400" y="3509963"/>
          <p14:tracePt t="77545" x="6756400" y="3517900"/>
          <p14:tracePt t="77554" x="6756400" y="3535363"/>
          <p14:tracePt t="77561" x="6738938" y="3552825"/>
          <p14:tracePt t="77570" x="6731000" y="3568700"/>
          <p14:tracePt t="77577" x="6731000" y="3594100"/>
          <p14:tracePt t="77586" x="6721475" y="3603625"/>
          <p14:tracePt t="77594" x="6705600" y="3636963"/>
          <p14:tracePt t="77602" x="6696075" y="3646488"/>
          <p14:tracePt t="77610" x="6688138" y="3662363"/>
          <p14:tracePt t="77617" x="6662738" y="3671888"/>
          <p14:tracePt t="77626" x="6645275" y="3671888"/>
          <p14:tracePt t="79458" x="6645275" y="3679825"/>
          <p14:tracePt t="79490" x="6645275" y="3687763"/>
          <p14:tracePt t="79507" x="6645275" y="3697288"/>
          <p14:tracePt t="79537" x="6637338" y="3713163"/>
          <p14:tracePt t="79569" x="6637338" y="3722688"/>
          <p14:tracePt t="79602" x="6637338" y="3730625"/>
          <p14:tracePt t="79617" x="6627813" y="3738563"/>
          <p14:tracePt t="79795" x="6619875" y="3748088"/>
          <p14:tracePt t="79857" x="6619875" y="3763963"/>
          <p14:tracePt t="79993" x="6611938" y="3781425"/>
          <p14:tracePt t="80001" x="6602413" y="3790950"/>
          <p14:tracePt t="80011" x="6602413" y="3798888"/>
          <p14:tracePt t="80050" x="6602413" y="3806825"/>
          <p14:tracePt t="80074" x="6602413" y="3816350"/>
          <p14:tracePt t="80097" x="6602413" y="3824288"/>
          <p14:tracePt t="80107" x="6602413" y="3832225"/>
          <p14:tracePt t="80114" x="6602413" y="3849688"/>
          <p14:tracePt t="80130" x="6602413" y="3857625"/>
          <p14:tracePt t="80137" x="6602413" y="3875088"/>
          <p14:tracePt t="80146" x="6602413" y="3892550"/>
          <p14:tracePt t="80162" x="6602413" y="3908425"/>
          <p14:tracePt t="80169" x="6602413" y="3917950"/>
          <p14:tracePt t="80177" x="6602413" y="3925888"/>
          <p14:tracePt t="80186" x="6602413" y="3935413"/>
          <p14:tracePt t="80194" x="6602413" y="3943350"/>
          <p14:tracePt t="80249" x="6602413" y="3951288"/>
          <p14:tracePt t="80395" x="6586538" y="3960813"/>
          <p14:tracePt t="80411" x="6577013" y="3960813"/>
          <p14:tracePt t="80427" x="6569075" y="3960813"/>
          <p14:tracePt t="80434" x="6551613" y="3960813"/>
          <p14:tracePt t="80449" x="6543675" y="3960813"/>
          <p14:tracePt t="80482" x="6535738" y="3960813"/>
          <p14:tracePt t="80497" x="6526213" y="3960813"/>
          <p14:tracePt t="80508" x="6510338" y="3960813"/>
          <p14:tracePt t="80529" x="6492875" y="3960813"/>
          <p14:tracePt t="80546" x="6475413" y="3960813"/>
          <p14:tracePt t="80553" x="6467475" y="3960813"/>
          <p14:tracePt t="80569" x="6450013" y="3960813"/>
          <p14:tracePt t="80585" x="6442075" y="3960813"/>
          <p14:tracePt t="80602" x="6432550" y="3960813"/>
          <p14:tracePt t="80618" x="6416675" y="3960813"/>
          <p14:tracePt t="80633" x="6407150" y="3960813"/>
          <p14:tracePt t="80644" x="6399213" y="3960813"/>
          <p14:tracePt t="80665" x="6391275" y="3968750"/>
          <p14:tracePt t="80676" x="6373813" y="3968750"/>
          <p14:tracePt t="80681" x="6373813" y="3976688"/>
          <p14:tracePt t="80689" x="6365875" y="3976688"/>
          <p14:tracePt t="80697" x="6356350" y="3976688"/>
          <p14:tracePt t="80704" x="6348413" y="3976688"/>
          <p14:tracePt t="80715" x="6330950" y="3986213"/>
          <p14:tracePt t="80721" x="6313488" y="3994150"/>
          <p14:tracePt t="80738" x="6305550" y="3994150"/>
          <p14:tracePt t="80754" x="6288088" y="3994150"/>
          <p14:tracePt t="80770" x="6272213" y="4002088"/>
          <p14:tracePt t="80817" x="6254750" y="4011613"/>
          <p14:tracePt t="80834" x="6237288" y="4019550"/>
          <p14:tracePt t="80844" x="6229350" y="4019550"/>
          <p14:tracePt t="80850" x="6221413" y="4027488"/>
          <p14:tracePt t="80860" x="6194425" y="4027488"/>
          <p14:tracePt t="80876" x="6169025" y="4037013"/>
          <p14:tracePt t="80889" x="6153150" y="4044950"/>
          <p14:tracePt t="80897" x="6135688" y="4052888"/>
          <p14:tracePt t="80905" x="6127750" y="4052888"/>
          <p14:tracePt t="80913" x="6118225" y="4062413"/>
          <p14:tracePt t="80923" x="6110288" y="4062413"/>
          <p14:tracePt t="80929" x="6102350" y="4070350"/>
          <p14:tracePt t="80938" x="6092825" y="4070350"/>
          <p14:tracePt t="80946" x="6084888" y="4070350"/>
          <p14:tracePt t="80953" x="6067425" y="4079875"/>
          <p14:tracePt t="80961" x="6059488" y="4087813"/>
          <p14:tracePt t="80970" x="6049963" y="4095750"/>
          <p14:tracePt t="80978" x="6042025" y="4095750"/>
          <p14:tracePt t="80985" x="6034088" y="4105275"/>
          <p14:tracePt t="80995" x="6024563" y="4105275"/>
          <p14:tracePt t="81002" x="6008688" y="4121150"/>
          <p14:tracePt t="81010" x="5983288" y="4138613"/>
          <p14:tracePt t="81027" x="5965825" y="4138613"/>
          <p14:tracePt t="81034" x="5948363" y="4138613"/>
          <p14:tracePt t="81044" x="5932488" y="4156075"/>
          <p14:tracePt t="81050" x="5915025" y="4164013"/>
          <p14:tracePt t="81059" x="5905500" y="4164013"/>
          <p14:tracePt t="81066" x="5897563" y="4171950"/>
          <p14:tracePt t="81076" x="5880100" y="4189413"/>
          <p14:tracePt t="81083" x="5854700" y="4189413"/>
          <p14:tracePt t="81098" x="5838825" y="4206875"/>
          <p14:tracePt t="81105" x="5829300" y="4214813"/>
          <p14:tracePt t="81114" x="5821363" y="4224338"/>
          <p14:tracePt t="81122" x="5813425" y="4224338"/>
          <p14:tracePt t="81130" x="5795963" y="4232275"/>
          <p14:tracePt t="81145" x="5795963" y="4240213"/>
          <p14:tracePt t="81153" x="5788025" y="4240213"/>
          <p14:tracePt t="81162" x="5770563" y="4257675"/>
          <p14:tracePt t="81170" x="5770563" y="4265613"/>
          <p14:tracePt t="81177" x="5753100" y="4275138"/>
          <p14:tracePt t="81185" x="5735638" y="4283075"/>
          <p14:tracePt t="81194" x="5727700" y="4300538"/>
          <p14:tracePt t="81201" x="5710238" y="4316413"/>
          <p14:tracePt t="81210" x="5684838" y="4333875"/>
          <p14:tracePt t="81228" x="5659438" y="4359275"/>
          <p14:tracePt t="81235" x="5641975" y="4359275"/>
          <p14:tracePt t="81244" x="5641975" y="4368800"/>
          <p14:tracePt t="81250" x="5634038" y="4376738"/>
          <p14:tracePt t="81266" x="5626100" y="4384675"/>
          <p14:tracePt t="81282" x="5616575" y="4394200"/>
          <p14:tracePt t="81314" x="5608638" y="4402138"/>
          <p14:tracePt t="81330" x="5600700" y="4410075"/>
          <p14:tracePt t="81361" x="5591175" y="4419600"/>
          <p14:tracePt t="81370" x="5583238" y="4427538"/>
          <p14:tracePt t="81377" x="5575300" y="4427538"/>
          <p14:tracePt t="81386" x="5575300" y="4435475"/>
          <p14:tracePt t="81393" x="5565775" y="4435475"/>
          <p14:tracePt t="81402" x="5557838" y="4445000"/>
          <p14:tracePt t="81412" x="5557838" y="4452938"/>
          <p14:tracePt t="81434" x="5549900" y="4452938"/>
          <p14:tracePt t="81444" x="5540375" y="4460875"/>
          <p14:tracePt t="81450" x="5532438" y="4460875"/>
          <p14:tracePt t="81460" x="5532438" y="4470400"/>
          <p14:tracePt t="81482" x="5524500" y="4470400"/>
          <p14:tracePt t="81491" x="5514975" y="4470400"/>
          <p14:tracePt t="81498" x="5514975" y="4478338"/>
          <p14:tracePt t="81505" x="5507038" y="4486275"/>
          <p14:tracePt t="81522" x="5497513" y="4486275"/>
          <p14:tracePt t="81649" x="5489575" y="4495800"/>
          <p14:tracePt t="81753" x="5481638" y="4503738"/>
          <p14:tracePt t="81794" x="5464175" y="4521200"/>
          <p14:tracePt t="81841" x="5456238" y="4538663"/>
          <p14:tracePt t="81874" x="5446713" y="4546600"/>
          <p14:tracePt t="81888" x="5438775" y="4554538"/>
          <p14:tracePt t="81962" x="5430838" y="4554538"/>
          <p14:tracePt t="81978" x="5430838" y="4564063"/>
          <p14:tracePt t="82114" x="5421313" y="4572000"/>
          <p14:tracePt t="82122" x="5413375" y="4579938"/>
          <p14:tracePt t="82147" x="5405438" y="4589463"/>
          <p14:tracePt t="82161" x="5405438" y="4597400"/>
          <p14:tracePt t="82202" x="5395913" y="4605338"/>
          <p14:tracePt t="83097" x="5405438" y="4605338"/>
          <p14:tracePt t="83130" x="5413375" y="4614863"/>
          <p14:tracePt t="83146" x="5421313" y="4614863"/>
          <p14:tracePt t="83209" x="5421313" y="4622800"/>
          <p14:tracePt t="83250" x="5430838" y="4622800"/>
          <p14:tracePt t="83330" x="5438775" y="4622800"/>
          <p14:tracePt t="83723" x="5446713" y="4622800"/>
          <p14:tracePt t="83729" x="5456238" y="4622800"/>
          <p14:tracePt t="83754" x="5464175" y="4622800"/>
          <p14:tracePt t="84377" x="5464175" y="4614863"/>
          <p14:tracePt t="84417" x="5464175" y="4597400"/>
          <p14:tracePt t="84449" x="5464175" y="4589463"/>
          <p14:tracePt t="84457" x="5464175" y="4579938"/>
          <p14:tracePt t="84472" x="5464175" y="4564063"/>
          <p14:tracePt t="84537" x="5464175" y="4554538"/>
          <p14:tracePt t="85042" x="5507038" y="4538663"/>
          <p14:tracePt t="85056" x="5778500" y="4495800"/>
          <p14:tracePt t="85066" x="6034088" y="4427538"/>
          <p14:tracePt t="85072" x="6305550" y="4394200"/>
          <p14:tracePt t="85082" x="6637338" y="4359275"/>
          <p14:tracePt t="85090" x="6969125" y="4325938"/>
          <p14:tracePt t="85097" x="7385050" y="4265613"/>
          <p14:tracePt t="85106" x="7742238" y="4214813"/>
          <p14:tracePt t="85114" x="8056563" y="4146550"/>
          <p14:tracePt t="85124" x="8370888" y="4079875"/>
          <p14:tracePt t="85130" x="8702675" y="4027488"/>
          <p14:tracePt t="85137" x="9042400" y="3951288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05D3D-3248-4191-A8CC-344656FF31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⑦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자료 변환의 원칙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 구성의 변환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 자료가 입력 자료와 동일하지만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자료의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구성형태가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변환됨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구성의 변환은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포맷팅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또는 정렬 등을 위한 처리를 필요로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5BB0928F-06BE-4CBD-912F-62520109B3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30077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B86020A-8C3C-4900-A7ED-C941D50E136B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0181" name="그림 1">
            <a:extLst>
              <a:ext uri="{FF2B5EF4-FFF2-40B4-BE49-F238E27FC236}">
                <a16:creationId xmlns:a16="http://schemas.microsoft.com/office/drawing/2014/main" id="{D1B72214-6912-42D5-A22B-3B5F45BD6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12" y="2984351"/>
            <a:ext cx="6457063" cy="253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CBBDAC0-139F-4C4D-9A8B-9E0C7B0A2C87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원칙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34"/>
    </mc:Choice>
    <mc:Fallback xmlns="">
      <p:transition spd="slow" advTm="90734"/>
    </mc:Fallback>
  </mc:AlternateContent>
  <p:extLst>
    <p:ext uri="{3A86A75C-4F4B-4683-9AE1-C65F6400EC91}">
      <p14:laserTraceLst xmlns:p14="http://schemas.microsoft.com/office/powerpoint/2010/main">
        <p14:tracePtLst>
          <p14:tracePt t="462" x="8353425" y="3527425"/>
          <p14:tracePt t="471" x="7886700" y="3552825"/>
          <p14:tracePt t="481" x="7512050" y="3552825"/>
          <p14:tracePt t="488" x="7215188" y="3543300"/>
          <p14:tracePt t="498" x="6994525" y="3492500"/>
          <p14:tracePt t="502" x="6840538" y="3449638"/>
          <p14:tracePt t="511" x="6756400" y="3390900"/>
          <p14:tracePt t="519" x="6662738" y="3330575"/>
          <p14:tracePt t="527" x="6637338" y="3297238"/>
          <p14:tracePt t="535" x="6611938" y="3263900"/>
          <p14:tracePt t="542" x="6586538" y="3221038"/>
          <p14:tracePt t="552" x="6586538" y="3195638"/>
          <p14:tracePt t="559" x="6561138" y="3170238"/>
          <p14:tracePt t="784" x="6586538" y="3221038"/>
          <p14:tracePt t="799" x="6611938" y="3254375"/>
          <p14:tracePt t="807" x="6654800" y="3305175"/>
          <p14:tracePt t="816" x="6670675" y="3314700"/>
          <p14:tracePt t="824" x="6688138" y="3398838"/>
          <p14:tracePt t="832" x="6696075" y="3408363"/>
          <p14:tracePt t="839" x="6696075" y="3416300"/>
          <p14:tracePt t="848" x="6680200" y="3459163"/>
          <p14:tracePt t="856" x="6670675" y="3459163"/>
          <p14:tracePt t="865" x="6637338" y="3467100"/>
          <p14:tracePt t="872" x="6619875" y="3467100"/>
          <p14:tracePt t="881" x="6611938" y="3467100"/>
          <p14:tracePt t="887" x="6586538" y="3467100"/>
          <p14:tracePt t="898" x="6551613" y="3467100"/>
          <p14:tracePt t="902" x="6518275" y="3467100"/>
          <p14:tracePt t="913" x="6492875" y="3467100"/>
          <p14:tracePt t="920" x="6442075" y="3449638"/>
          <p14:tracePt t="926" x="6365875" y="3441700"/>
          <p14:tracePt t="936" x="6305550" y="3433763"/>
          <p14:tracePt t="943" x="6246813" y="3416300"/>
          <p14:tracePt t="952" x="6203950" y="3390900"/>
          <p14:tracePt t="960" x="6169025" y="3373438"/>
          <p14:tracePt t="968" x="6118225" y="3355975"/>
          <p14:tracePt t="975" x="6102350" y="3355975"/>
          <p14:tracePt t="984" x="6059488" y="3340100"/>
          <p14:tracePt t="991" x="6034088" y="3322638"/>
          <p14:tracePt t="999" x="5991225" y="3305175"/>
          <p14:tracePt t="1007" x="5957888" y="3289300"/>
          <p14:tracePt t="1016" x="5922963" y="3279775"/>
          <p14:tracePt t="1023" x="5864225" y="3263900"/>
          <p14:tracePt t="1032" x="5838825" y="3254375"/>
          <p14:tracePt t="1039" x="5795963" y="3238500"/>
          <p14:tracePt t="1049" x="5745163" y="3211513"/>
          <p14:tracePt t="1054" x="5710238" y="3203575"/>
          <p14:tracePt t="1065" x="5668963" y="3186113"/>
          <p14:tracePt t="1072" x="5616575" y="3186113"/>
          <p14:tracePt t="1081" x="5575300" y="3170238"/>
          <p14:tracePt t="1093" x="5557838" y="3160713"/>
          <p14:tracePt t="1098" x="5532438" y="3152775"/>
          <p14:tracePt t="1104" x="5524500" y="3152775"/>
          <p14:tracePt t="1110" x="5514975" y="3144838"/>
          <p14:tracePt t="1119" x="5507038" y="3144838"/>
          <p14:tracePt t="1126" x="5507038" y="3135313"/>
          <p14:tracePt t="1135" x="5489575" y="3127375"/>
          <p14:tracePt t="1152" x="5464175" y="3119438"/>
          <p14:tracePt t="1159" x="5456238" y="3119438"/>
          <p14:tracePt t="1168" x="5430838" y="3109913"/>
          <p14:tracePt t="1175" x="5405438" y="3101975"/>
          <p14:tracePt t="1184" x="5362575" y="3094038"/>
          <p14:tracePt t="1191" x="5327650" y="3076575"/>
          <p14:tracePt t="1199" x="5294313" y="3067050"/>
          <p14:tracePt t="1206" x="5251450" y="3059113"/>
          <p14:tracePt t="1215" x="5208588" y="3041650"/>
          <p14:tracePt t="1223" x="5183188" y="3041650"/>
          <p14:tracePt t="1232" x="5149850" y="3025775"/>
          <p14:tracePt t="1239" x="5099050" y="3016250"/>
          <p14:tracePt t="1248" x="5056188" y="3008313"/>
          <p14:tracePt t="1255" x="5022850" y="2990850"/>
          <p14:tracePt t="1265" x="4972050" y="2974975"/>
          <p14:tracePt t="1272" x="4919663" y="2949575"/>
          <p14:tracePt t="1281" x="4878388" y="2932113"/>
          <p14:tracePt t="1286" x="4827588" y="2914650"/>
          <p14:tracePt t="1297" x="4792663" y="2897188"/>
          <p14:tracePt t="1304" x="4767263" y="2881313"/>
          <p14:tracePt t="1310" x="4733925" y="2881313"/>
          <p14:tracePt t="1319" x="4716463" y="2863850"/>
          <p14:tracePt t="1326" x="4683125" y="2855913"/>
          <p14:tracePt t="1336" x="4665663" y="2855913"/>
          <p14:tracePt t="1343" x="4630738" y="2855913"/>
          <p14:tracePt t="1352" x="4622800" y="2846388"/>
          <p14:tracePt t="1360" x="4597400" y="2838450"/>
          <p14:tracePt t="1368" x="4579938" y="2838450"/>
          <p14:tracePt t="1375" x="4554538" y="2830513"/>
          <p14:tracePt t="1383" x="4513263" y="2813050"/>
          <p14:tracePt t="1391" x="4486275" y="2813050"/>
          <p14:tracePt t="1399" x="4452938" y="2795588"/>
          <p14:tracePt t="1407" x="4427538" y="2787650"/>
          <p14:tracePt t="1416" x="4402138" y="2787650"/>
          <p14:tracePt t="1422" x="4376738" y="2778125"/>
          <p14:tracePt t="1438" x="4359275" y="2770188"/>
          <p14:tracePt t="1449" x="4341813" y="2770188"/>
          <p14:tracePt t="1455" x="4316413" y="2762250"/>
          <p14:tracePt t="1466" x="4291013" y="2762250"/>
          <p14:tracePt t="1472" x="4275138" y="2752725"/>
          <p14:tracePt t="1481" x="4257675" y="2752725"/>
          <p14:tracePt t="1488" x="4240213" y="2744788"/>
          <p14:tracePt t="1498" x="4197350" y="2736850"/>
          <p14:tracePt t="1504" x="4171950" y="2736850"/>
          <p14:tracePt t="1511" x="4146550" y="2727325"/>
          <p14:tracePt t="1519" x="4130675" y="2727325"/>
          <p14:tracePt t="1526" x="4105275" y="2719388"/>
          <p14:tracePt t="1534" x="4079875" y="2719388"/>
          <p14:tracePt t="1543" x="4062413" y="2719388"/>
          <p14:tracePt t="1551" x="4037013" y="2719388"/>
          <p14:tracePt t="1560" x="4011613" y="2711450"/>
          <p14:tracePt t="1568" x="4002088" y="2711450"/>
          <p14:tracePt t="1575" x="3986213" y="2711450"/>
          <p14:tracePt t="1584" x="3976688" y="2711450"/>
          <p14:tracePt t="1599" x="3960813" y="2711450"/>
          <p14:tracePt t="1616" x="3951288" y="2711450"/>
          <p14:tracePt t="1623" x="3943350" y="2711450"/>
          <p14:tracePt t="1632" x="3935413" y="2701925"/>
          <p14:tracePt t="1681" x="3925888" y="2701925"/>
          <p14:tracePt t="3254" x="3917950" y="2701925"/>
          <p14:tracePt t="3286" x="3908425" y="2701925"/>
          <p14:tracePt t="3390" x="3900488" y="2701925"/>
          <p14:tracePt t="3407" x="3892550" y="2711450"/>
          <p14:tracePt t="3439" x="3883025" y="2711450"/>
          <p14:tracePt t="3472" x="3875088" y="2727325"/>
          <p14:tracePt t="3495" x="3867150" y="2736850"/>
          <p14:tracePt t="3510" x="3857625" y="2736850"/>
          <p14:tracePt t="3526" x="3857625" y="2744788"/>
          <p14:tracePt t="3543" x="3849688" y="2762250"/>
          <p14:tracePt t="3559" x="3841750" y="2770188"/>
          <p14:tracePt t="3575" x="3832225" y="2778125"/>
          <p14:tracePt t="3590" x="3832225" y="2787650"/>
          <p14:tracePt t="3607" x="3824288" y="2787650"/>
          <p14:tracePt t="3632" x="3816350" y="2795588"/>
          <p14:tracePt t="3649" x="3806825" y="2805113"/>
          <p14:tracePt t="3695" x="3798888" y="2813050"/>
          <p14:tracePt t="3703" x="3790950" y="2820988"/>
          <p14:tracePt t="3726" x="3781425" y="2830513"/>
          <p14:tracePt t="3752" x="3773488" y="2838450"/>
          <p14:tracePt t="3783" x="3763963" y="2846388"/>
          <p14:tracePt t="3807" x="3763963" y="2855913"/>
          <p14:tracePt t="3832" x="3756025" y="2871788"/>
          <p14:tracePt t="3864" x="3748088" y="2881313"/>
          <p14:tracePt t="3984" x="3748088" y="2889250"/>
          <p14:tracePt t="4070" x="3748088" y="2906713"/>
          <p14:tracePt t="4711" x="3748088" y="2914650"/>
          <p14:tracePt t="4735" x="3756025" y="2914650"/>
          <p14:tracePt t="4752" x="3756025" y="2922588"/>
          <p14:tracePt t="4767" x="3773488" y="2932113"/>
          <p14:tracePt t="4784" x="3781425" y="2940050"/>
          <p14:tracePt t="5079" x="3790950" y="2949575"/>
          <p14:tracePt t="5128" x="3790950" y="2957513"/>
          <p14:tracePt t="5503" x="3790950" y="2965450"/>
          <p14:tracePt t="5519" x="3773488" y="2965450"/>
          <p14:tracePt t="5527" x="3763963" y="2965450"/>
          <p14:tracePt t="5535" x="3756025" y="2965450"/>
          <p14:tracePt t="5543" x="3738563" y="2965450"/>
          <p14:tracePt t="5551" x="3730625" y="2965450"/>
          <p14:tracePt t="5559" x="3722688" y="2965450"/>
          <p14:tracePt t="5568" x="3713163" y="2965450"/>
          <p14:tracePt t="5584" x="3697288" y="2965450"/>
          <p14:tracePt t="5592" x="3671888" y="2965450"/>
          <p14:tracePt t="5602" x="3646488" y="2965450"/>
          <p14:tracePt t="5607" x="3619500" y="2957513"/>
          <p14:tracePt t="5617" x="3586163" y="2957513"/>
          <p14:tracePt t="5623" x="3552825" y="2949575"/>
          <p14:tracePt t="5633" x="3517900" y="2940050"/>
          <p14:tracePt t="5638" x="3502025" y="2940050"/>
          <p14:tracePt t="5650" x="3459163" y="2932113"/>
          <p14:tracePt t="5656" x="3424238" y="2932113"/>
          <p14:tracePt t="5664" x="3398838" y="2914650"/>
          <p14:tracePt t="5671" x="3373438" y="2914650"/>
          <p14:tracePt t="5678" x="3330575" y="2914650"/>
          <p14:tracePt t="5687" x="3305175" y="2906713"/>
          <p14:tracePt t="5695" x="3271838" y="2906713"/>
          <p14:tracePt t="5703" x="3238500" y="2897188"/>
          <p14:tracePt t="5711" x="3203575" y="2889250"/>
          <p14:tracePt t="5719" x="3170238" y="2889250"/>
          <p14:tracePt t="5728" x="3144838" y="2881313"/>
          <p14:tracePt t="5734" x="3101975" y="2863850"/>
          <p14:tracePt t="5743" x="3059113" y="2863850"/>
          <p14:tracePt t="5751" x="3016250" y="2855913"/>
          <p14:tracePt t="5759" x="2957513" y="2846388"/>
          <p14:tracePt t="5768" x="2922588" y="2838450"/>
          <p14:tracePt t="5776" x="2863850" y="2838450"/>
          <p14:tracePt t="5785" x="2820988" y="2813050"/>
          <p14:tracePt t="5791" x="2744788" y="2813050"/>
          <p14:tracePt t="5801" x="2701925" y="2805113"/>
          <p14:tracePt t="5807" x="2643188" y="2787650"/>
          <p14:tracePt t="5818" x="2582863" y="2778125"/>
          <p14:tracePt t="5822" x="2524125" y="2778125"/>
          <p14:tracePt t="5834" x="2463800" y="2752725"/>
          <p14:tracePt t="5839" x="2413000" y="2752725"/>
          <p14:tracePt t="5850" x="2371725" y="2744788"/>
          <p14:tracePt t="5856" x="2328863" y="2744788"/>
          <p14:tracePt t="5863" x="2252663" y="2727325"/>
          <p14:tracePt t="5871" x="2192338" y="2727325"/>
          <p14:tracePt t="5878" x="2159000" y="2719388"/>
          <p14:tracePt t="5888" x="2116138" y="2711450"/>
          <p14:tracePt t="5895" x="2055813" y="2701925"/>
          <p14:tracePt t="5904" x="2022475" y="2701925"/>
          <p14:tracePt t="5912" x="1979613" y="2676525"/>
          <p14:tracePt t="5919" x="1954213" y="2676525"/>
          <p14:tracePt t="5927" x="1911350" y="2676525"/>
          <p14:tracePt t="5936" x="1885950" y="2668588"/>
          <p14:tracePt t="5943" x="1852613" y="2651125"/>
          <p14:tracePt t="5951" x="1819275" y="2633663"/>
          <p14:tracePt t="5959" x="1809750" y="2625725"/>
          <p14:tracePt t="5968" x="1793875" y="2625725"/>
          <p14:tracePt t="5974" x="1776413" y="2617788"/>
          <p14:tracePt t="5991" x="1766888" y="2608263"/>
          <p14:tracePt t="6000" x="1758950" y="2600325"/>
          <p14:tracePt t="6007" x="1751013" y="2600325"/>
          <p14:tracePt t="6038" x="1741488" y="2600325"/>
          <p14:tracePt t="6049" x="1725613" y="2592388"/>
          <p14:tracePt t="6054" x="1725613" y="2582863"/>
          <p14:tracePt t="6063" x="1708150" y="2582863"/>
          <p14:tracePt t="6070" x="1708150" y="2574925"/>
          <p14:tracePt t="6078" x="1682750" y="2566988"/>
          <p14:tracePt t="6096" x="1665288" y="2566988"/>
          <p14:tracePt t="6102" x="1665288" y="2557463"/>
          <p14:tracePt t="6199" x="1657350" y="2549525"/>
          <p14:tracePt t="6320" x="1657350" y="2541588"/>
          <p14:tracePt t="6335" x="1657350" y="2532063"/>
          <p14:tracePt t="6343" x="1665288" y="2532063"/>
          <p14:tracePt t="6352" x="1674813" y="2532063"/>
          <p14:tracePt t="6359" x="1682750" y="2532063"/>
          <p14:tracePt t="6368" x="1690688" y="2532063"/>
          <p14:tracePt t="6376" x="1708150" y="2532063"/>
          <p14:tracePt t="6384" x="1716088" y="2532063"/>
          <p14:tracePt t="6391" x="1733550" y="2532063"/>
          <p14:tracePt t="6401" x="1741488" y="2532063"/>
          <p14:tracePt t="6407" x="1766888" y="2532063"/>
          <p14:tracePt t="6418" x="1793875" y="2532063"/>
          <p14:tracePt t="6423" x="1809750" y="2532063"/>
          <p14:tracePt t="6433" x="1827213" y="2532063"/>
          <p14:tracePt t="6440" x="1852613" y="2532063"/>
          <p14:tracePt t="6456" x="1878013" y="2532063"/>
          <p14:tracePt t="6463" x="1885950" y="2532063"/>
          <p14:tracePt t="6479" x="1903413" y="2532063"/>
          <p14:tracePt t="6488" x="1911350" y="2532063"/>
          <p14:tracePt t="6495" x="1920875" y="2532063"/>
          <p14:tracePt t="6504" x="1938338" y="2532063"/>
          <p14:tracePt t="6519" x="1963738" y="2532063"/>
          <p14:tracePt t="6527" x="1971675" y="2532063"/>
          <p14:tracePt t="6535" x="1997075" y="2532063"/>
          <p14:tracePt t="6543" x="2005013" y="2532063"/>
          <p14:tracePt t="6552" x="2022475" y="2532063"/>
          <p14:tracePt t="6559" x="2047875" y="2532063"/>
          <p14:tracePt t="6567" x="2082800" y="2532063"/>
          <p14:tracePt t="6585" x="2116138" y="2532063"/>
          <p14:tracePt t="6592" x="2133600" y="2532063"/>
          <p14:tracePt t="6600" x="2174875" y="2532063"/>
          <p14:tracePt t="6608" x="2200275" y="2532063"/>
          <p14:tracePt t="6617" x="2243138" y="2532063"/>
          <p14:tracePt t="6623" x="2286000" y="2532063"/>
          <p14:tracePt t="6634" x="2311400" y="2541588"/>
          <p14:tracePt t="6639" x="2354263" y="2541588"/>
          <p14:tracePt t="6650" x="2387600" y="2549525"/>
          <p14:tracePt t="6654" x="2430463" y="2557463"/>
          <p14:tracePt t="6663" x="2455863" y="2566988"/>
          <p14:tracePt t="6672" x="2489200" y="2574925"/>
          <p14:tracePt t="6678" x="2506663" y="2582863"/>
          <p14:tracePt t="6688" x="2557463" y="2592388"/>
          <p14:tracePt t="6695" x="2592388" y="2600325"/>
          <p14:tracePt t="6703" x="2617788" y="2600325"/>
          <p14:tracePt t="6712" x="2668588" y="2617788"/>
          <p14:tracePt t="6719" x="2711450" y="2617788"/>
          <p14:tracePt t="6727" x="2744788" y="2633663"/>
          <p14:tracePt t="6735" x="2805113" y="2660650"/>
          <p14:tracePt t="6743" x="2855913" y="2676525"/>
          <p14:tracePt t="6752" x="2897188" y="2693988"/>
          <p14:tracePt t="6759" x="2957513" y="2701925"/>
          <p14:tracePt t="6769" x="3033713" y="2736850"/>
          <p14:tracePt t="6775" x="3084513" y="2752725"/>
          <p14:tracePt t="6784" x="3144838" y="2787650"/>
          <p14:tracePt t="6792" x="3221038" y="2813050"/>
          <p14:tracePt t="6802" x="3254375" y="2830513"/>
          <p14:tracePt t="6808" x="3279775" y="2838450"/>
          <p14:tracePt t="6817" x="3314700" y="2846388"/>
          <p14:tracePt t="6823" x="3330575" y="2846388"/>
          <p14:tracePt t="6833" x="3355975" y="2863850"/>
          <p14:tracePt t="6839" x="3382963" y="2871788"/>
          <p14:tracePt t="6850" x="3398838" y="2881313"/>
          <p14:tracePt t="6856" x="3408363" y="2889250"/>
          <p14:tracePt t="6862" x="3459163" y="2906713"/>
          <p14:tracePt t="6870" x="3467100" y="2906713"/>
          <p14:tracePt t="6879" x="3502025" y="2922588"/>
          <p14:tracePt t="6886" x="3527425" y="2932113"/>
          <p14:tracePt t="6895" x="3568700" y="2957513"/>
          <p14:tracePt t="6902" x="3619500" y="2990850"/>
          <p14:tracePt t="6911" x="3671888" y="3008313"/>
          <p14:tracePt t="6919" x="3722688" y="3033713"/>
          <p14:tracePt t="6926" x="3756025" y="3067050"/>
          <p14:tracePt t="6935" x="3806825" y="3076575"/>
          <p14:tracePt t="6942" x="3832225" y="3084513"/>
          <p14:tracePt t="6952" x="3849688" y="3101975"/>
          <p14:tracePt t="6958" x="3875088" y="3101975"/>
          <p14:tracePt t="6968" x="3883025" y="3109913"/>
          <p14:tracePt t="7065" x="3892550" y="3127375"/>
          <p14:tracePt t="7079" x="3900488" y="3135313"/>
          <p14:tracePt t="7239" x="3908425" y="3135313"/>
          <p14:tracePt t="7304" x="3925888" y="3135313"/>
          <p14:tracePt t="7336" x="3935413" y="3135313"/>
          <p14:tracePt t="7376" x="3943350" y="3135313"/>
          <p14:tracePt t="7422" x="3951288" y="3135313"/>
          <p14:tracePt t="7456" x="3960813" y="3135313"/>
          <p14:tracePt t="7472" x="3968750" y="3135313"/>
          <p14:tracePt t="7478" x="3986213" y="3135313"/>
          <p14:tracePt t="7488" x="3994150" y="3135313"/>
          <p14:tracePt t="7495" x="4011613" y="3135313"/>
          <p14:tracePt t="7504" x="4019550" y="3135313"/>
          <p14:tracePt t="7511" x="4037013" y="3135313"/>
          <p14:tracePt t="7519" x="4062413" y="3135313"/>
          <p14:tracePt t="7527" x="4070350" y="3135313"/>
          <p14:tracePt t="7536" x="4113213" y="3135313"/>
          <p14:tracePt t="7544" x="4130675" y="3135313"/>
          <p14:tracePt t="7552" x="4138613" y="3135313"/>
          <p14:tracePt t="7559" x="4171950" y="3127375"/>
          <p14:tracePt t="7568" x="4181475" y="3127375"/>
          <p14:tracePt t="7575" x="4197350" y="3119438"/>
          <p14:tracePt t="7585" x="4214813" y="3109913"/>
          <p14:tracePt t="7592" x="4240213" y="3094038"/>
          <p14:tracePt t="7601" x="4265613" y="3076575"/>
          <p14:tracePt t="7608" x="4291013" y="3076575"/>
          <p14:tracePt t="7617" x="4316413" y="3076575"/>
          <p14:tracePt t="7623" x="4341813" y="3076575"/>
          <p14:tracePt t="7633" x="4384675" y="3076575"/>
          <p14:tracePt t="7639" x="4402138" y="3076575"/>
          <p14:tracePt t="7646" x="4419600" y="3076575"/>
          <p14:tracePt t="7655" x="4452938" y="3076575"/>
          <p14:tracePt t="7662" x="4478338" y="3076575"/>
          <p14:tracePt t="7671" x="4513263" y="3076575"/>
          <p14:tracePt t="7679" x="4554538" y="3076575"/>
          <p14:tracePt t="7688" x="4605338" y="3067050"/>
          <p14:tracePt t="7696" x="4657725" y="3067050"/>
          <p14:tracePt t="7703" x="4708525" y="3059113"/>
          <p14:tracePt t="7711" x="4784725" y="3041650"/>
          <p14:tracePt t="7719" x="4810125" y="3041650"/>
          <p14:tracePt t="7727" x="4868863" y="3041650"/>
          <p14:tracePt t="7735" x="4911725" y="3041650"/>
          <p14:tracePt t="7743" x="4954588" y="3041650"/>
          <p14:tracePt t="7752" x="4979988" y="3051175"/>
          <p14:tracePt t="7759" x="4987925" y="3059113"/>
          <p14:tracePt t="7768" x="4997450" y="3084513"/>
          <p14:tracePt t="7776" x="4997450" y="3094038"/>
          <p14:tracePt t="7786" x="4997450" y="3101975"/>
          <p14:tracePt t="7792" x="4987925" y="3109913"/>
          <p14:tracePt t="7802" x="4972050" y="3127375"/>
          <p14:tracePt t="7807" x="4954588" y="3135313"/>
          <p14:tracePt t="7817" x="4911725" y="3135313"/>
          <p14:tracePt t="7824" x="4903788" y="3135313"/>
          <p14:tracePt t="7833" x="4886325" y="3135313"/>
          <p14:tracePt t="7839" x="4860925" y="3119438"/>
          <p14:tracePt t="7849" x="4843463" y="3109913"/>
          <p14:tracePt t="7856" x="4818063" y="3094038"/>
          <p14:tracePt t="7872" x="4792663" y="3094038"/>
          <p14:tracePt t="7895" x="4784725" y="3094038"/>
          <p14:tracePt t="8032" x="4784725" y="3084513"/>
          <p14:tracePt t="8079" x="4784725" y="3076575"/>
          <p14:tracePt t="8182" x="4784725" y="3067050"/>
          <p14:tracePt t="8264" x="4784725" y="3059113"/>
          <p14:tracePt t="8280" x="4792663" y="3059113"/>
          <p14:tracePt t="8295" x="4802188" y="3059113"/>
          <p14:tracePt t="8303" x="4810125" y="3059113"/>
          <p14:tracePt t="8312" x="4818063" y="3059113"/>
          <p14:tracePt t="8319" x="4835525" y="3059113"/>
          <p14:tracePt t="9215" x="4843463" y="3059113"/>
          <p14:tracePt t="10039" x="4843463" y="3041650"/>
          <p14:tracePt t="13390" x="4810125" y="3041650"/>
          <p14:tracePt t="13398" x="4784725" y="3041650"/>
          <p14:tracePt t="13406" x="4749800" y="3025775"/>
          <p14:tracePt t="13415" x="4673600" y="3008313"/>
          <p14:tracePt t="13424" x="4579938" y="2982913"/>
          <p14:tracePt t="13432" x="4470400" y="2932113"/>
          <p14:tracePt t="13439" x="4325938" y="2897188"/>
          <p14:tracePt t="13447" x="4138613" y="2863850"/>
          <p14:tracePt t="13456" x="3943350" y="2820988"/>
          <p14:tracePt t="13463" x="3722688" y="2787650"/>
          <p14:tracePt t="13471" x="3527425" y="2744788"/>
          <p14:tracePt t="13478" x="3390900" y="2736850"/>
          <p14:tracePt t="13488" x="3228975" y="2711450"/>
          <p14:tracePt t="13496" x="3119438" y="2711450"/>
          <p14:tracePt t="13504" x="3016250" y="2711450"/>
          <p14:tracePt t="13512" x="2957513" y="2693988"/>
          <p14:tracePt t="13520" x="2881313" y="2676525"/>
          <p14:tracePt t="13528" x="2805113" y="2668588"/>
          <p14:tracePt t="13538" x="2711450" y="2660650"/>
          <p14:tracePt t="13542" x="2608263" y="2625725"/>
          <p14:tracePt t="13554" x="2463800" y="2600325"/>
          <p14:tracePt t="13559" x="2344738" y="2566988"/>
          <p14:tracePt t="13570" x="2227263" y="2532063"/>
          <p14:tracePt t="13576" x="2124075" y="2498725"/>
          <p14:tracePt t="13582" x="1997075" y="2463800"/>
          <p14:tracePt t="13592" x="1911350" y="2438400"/>
          <p14:tracePt t="13598" x="1819275" y="2413000"/>
          <p14:tracePt t="13608" x="1741488" y="2387600"/>
          <p14:tracePt t="13615" x="1639888" y="2354263"/>
          <p14:tracePt t="13623" x="1571625" y="2328863"/>
          <p14:tracePt t="13632" x="1520825" y="2319338"/>
          <p14:tracePt t="13639" x="1462088" y="2311400"/>
          <p14:tracePt t="13647" x="1427163" y="2293938"/>
          <p14:tracePt t="13656" x="1385888" y="2293938"/>
          <p14:tracePt t="13663" x="1360488" y="2286000"/>
          <p14:tracePt t="13688" x="1350963" y="2286000"/>
          <p14:tracePt t="13790" x="1360488" y="2286000"/>
          <p14:tracePt t="13798" x="1368425" y="2286000"/>
          <p14:tracePt t="13808" x="1376363" y="2286000"/>
          <p14:tracePt t="13815" x="1393825" y="2286000"/>
          <p14:tracePt t="13831" x="1411288" y="2286000"/>
          <p14:tracePt t="13839" x="1419225" y="2286000"/>
          <p14:tracePt t="13847" x="1436688" y="2286000"/>
          <p14:tracePt t="13856" x="1462088" y="2286000"/>
          <p14:tracePt t="13862" x="1477963" y="2286000"/>
          <p14:tracePt t="13872" x="1504950" y="2286000"/>
          <p14:tracePt t="13880" x="1530350" y="2286000"/>
          <p14:tracePt t="13888" x="1571625" y="2286000"/>
          <p14:tracePt t="13896" x="1589088" y="2286000"/>
          <p14:tracePt t="13905" x="1631950" y="2286000"/>
          <p14:tracePt t="13911" x="1657350" y="2293938"/>
          <p14:tracePt t="13920" x="1682750" y="2303463"/>
          <p14:tracePt t="13928" x="1700213" y="2303463"/>
          <p14:tracePt t="13944" x="1716088" y="2303463"/>
          <p14:tracePt t="13953" x="1733550" y="2303463"/>
          <p14:tracePt t="13959" x="1758950" y="2303463"/>
          <p14:tracePt t="13970" x="1784350" y="2303463"/>
          <p14:tracePt t="13976" x="1801813" y="2303463"/>
          <p14:tracePt t="13982" x="1835150" y="2303463"/>
          <p14:tracePt t="13992" x="1870075" y="2311400"/>
          <p14:tracePt t="13999" x="1903413" y="2311400"/>
          <p14:tracePt t="14008" x="1946275" y="2311400"/>
          <p14:tracePt t="14015" x="1979613" y="2319338"/>
          <p14:tracePt t="14024" x="2005013" y="2319338"/>
          <p14:tracePt t="14031" x="2039938" y="2319338"/>
          <p14:tracePt t="14039" x="2065338" y="2319338"/>
          <p14:tracePt t="14047" x="2090738" y="2319338"/>
          <p14:tracePt t="14056" x="2124075" y="2328863"/>
          <p14:tracePt t="14063" x="2159000" y="2328863"/>
          <p14:tracePt t="14072" x="2184400" y="2328863"/>
          <p14:tracePt t="14083" x="2209800" y="2328863"/>
          <p14:tracePt t="14089" x="2278063" y="2328863"/>
          <p14:tracePt t="14096" x="2336800" y="2336800"/>
          <p14:tracePt t="14106" x="2397125" y="2344738"/>
          <p14:tracePt t="14110" x="2438400" y="2344738"/>
          <p14:tracePt t="14122" x="2463800" y="2344738"/>
          <p14:tracePt t="14126" x="2498725" y="2354263"/>
          <p14:tracePt t="14138" x="2532063" y="2362200"/>
          <p14:tracePt t="14143" x="2541588" y="2362200"/>
          <p14:tracePt t="14154" x="2574925" y="2379663"/>
          <p14:tracePt t="14160" x="2608263" y="2379663"/>
          <p14:tracePt t="14170" x="2651125" y="2379663"/>
          <p14:tracePt t="14176" x="2686050" y="2379663"/>
          <p14:tracePt t="14182" x="2701925" y="2379663"/>
          <p14:tracePt t="14192" x="2719388" y="2379663"/>
          <p14:tracePt t="14199" x="2752725" y="2387600"/>
          <p14:tracePt t="14208" x="2770188" y="2387600"/>
          <p14:tracePt t="14215" x="2805113" y="2397125"/>
          <p14:tracePt t="14224" x="2830513" y="2397125"/>
          <p14:tracePt t="14231" x="2855913" y="2397125"/>
          <p14:tracePt t="14239" x="2881313" y="2397125"/>
          <p14:tracePt t="14247" x="2897188" y="2405063"/>
          <p14:tracePt t="14255" x="2922588" y="2405063"/>
          <p14:tracePt t="14263" x="2940050" y="2405063"/>
          <p14:tracePt t="14272" x="2974975" y="2405063"/>
          <p14:tracePt t="14279" x="2990850" y="2405063"/>
          <p14:tracePt t="14288" x="3008313" y="2405063"/>
          <p14:tracePt t="14295" x="3041650" y="2405063"/>
          <p14:tracePt t="14305" x="3067050" y="2405063"/>
          <p14:tracePt t="14312" x="3094038" y="2405063"/>
          <p14:tracePt t="14321" x="3119438" y="2405063"/>
          <p14:tracePt t="14328" x="3152775" y="2405063"/>
          <p14:tracePt t="14337" x="3186113" y="2405063"/>
          <p14:tracePt t="14344" x="3211513" y="2405063"/>
          <p14:tracePt t="14354" x="3238500" y="2405063"/>
          <p14:tracePt t="14359" x="3271838" y="2405063"/>
          <p14:tracePt t="14369" x="3297238" y="2405063"/>
          <p14:tracePt t="14375" x="3314700" y="2405063"/>
          <p14:tracePt t="14382" x="3340100" y="2405063"/>
          <p14:tracePt t="14392" x="3365500" y="2405063"/>
          <p14:tracePt t="14409" x="3398838" y="2405063"/>
          <p14:tracePt t="14416" x="3416300" y="2405063"/>
          <p14:tracePt t="14424" x="3433763" y="2405063"/>
          <p14:tracePt t="14431" x="3449638" y="2405063"/>
          <p14:tracePt t="14439" x="3467100" y="2405063"/>
          <p14:tracePt t="14447" x="3492500" y="2405063"/>
          <p14:tracePt t="14456" x="3502025" y="2405063"/>
          <p14:tracePt t="14464" x="3517900" y="2405063"/>
          <p14:tracePt t="14472" x="3552825" y="2405063"/>
          <p14:tracePt t="14479" x="3568700" y="2405063"/>
          <p14:tracePt t="14488" x="3603625" y="2405063"/>
          <p14:tracePt t="14496" x="3636963" y="2405063"/>
          <p14:tracePt t="14504" x="3662363" y="2405063"/>
          <p14:tracePt t="14511" x="3679825" y="2405063"/>
          <p14:tracePt t="14520" x="3713163" y="2405063"/>
          <p14:tracePt t="14528" x="3748088" y="2405063"/>
          <p14:tracePt t="14537" x="3756025" y="2405063"/>
          <p14:tracePt t="14544" x="3790950" y="2405063"/>
          <p14:tracePt t="14554" x="3816350" y="2405063"/>
          <p14:tracePt t="14560" x="3832225" y="2405063"/>
          <p14:tracePt t="14570" x="3849688" y="2405063"/>
          <p14:tracePt t="14574" x="3875088" y="2405063"/>
          <p14:tracePt t="14582" x="3892550" y="2405063"/>
          <p14:tracePt t="14592" x="3925888" y="2405063"/>
          <p14:tracePt t="14599" x="3960813" y="2405063"/>
          <p14:tracePt t="14608" x="3994150" y="2405063"/>
          <p14:tracePt t="14616" x="4011613" y="2405063"/>
          <p14:tracePt t="14624" x="4044950" y="2405063"/>
          <p14:tracePt t="14631" x="4079875" y="2405063"/>
          <p14:tracePt t="14639" x="4105275" y="2405063"/>
          <p14:tracePt t="14647" x="4130675" y="2405063"/>
          <p14:tracePt t="14656" x="4164013" y="2405063"/>
          <p14:tracePt t="14663" x="4181475" y="2405063"/>
          <p14:tracePt t="14672" x="4206875" y="2405063"/>
          <p14:tracePt t="14679" x="4232275" y="2405063"/>
          <p14:tracePt t="14689" x="4249738" y="2405063"/>
          <p14:tracePt t="14696" x="4275138" y="2405063"/>
          <p14:tracePt t="14705" x="4291013" y="2405063"/>
          <p14:tracePt t="14711" x="4308475" y="2405063"/>
          <p14:tracePt t="14721" x="4333875" y="2405063"/>
          <p14:tracePt t="14728" x="4359275" y="2405063"/>
          <p14:tracePt t="14737" x="4376738" y="2405063"/>
          <p14:tracePt t="14744" x="4394200" y="2405063"/>
          <p14:tracePt t="14753" x="4427538" y="2405063"/>
          <p14:tracePt t="14759" x="4445000" y="2405063"/>
          <p14:tracePt t="14766" x="4470400" y="2405063"/>
          <p14:tracePt t="14776" x="4495800" y="2405063"/>
          <p14:tracePt t="14782" x="4513263" y="2405063"/>
          <p14:tracePt t="14792" x="4529138" y="2405063"/>
          <p14:tracePt t="14799" x="4538663" y="2405063"/>
          <p14:tracePt t="14847" x="4538663" y="2413000"/>
          <p14:tracePt t="14856" x="4538663" y="2422525"/>
          <p14:tracePt t="14863" x="4538663" y="2438400"/>
          <p14:tracePt t="14871" x="4538663" y="2455863"/>
          <p14:tracePt t="14879" x="4538663" y="2481263"/>
          <p14:tracePt t="14888" x="4538663" y="2506663"/>
          <p14:tracePt t="14896" x="4521200" y="2549525"/>
          <p14:tracePt t="14904" x="4503738" y="2617788"/>
          <p14:tracePt t="14912" x="4486275" y="2676525"/>
          <p14:tracePt t="14921" x="4452938" y="2752725"/>
          <p14:tracePt t="14928" x="4410075" y="2813050"/>
          <p14:tracePt t="14938" x="4368800" y="2889250"/>
          <p14:tracePt t="14944" x="4333875" y="2965450"/>
          <p14:tracePt t="14954" x="4300538" y="3041650"/>
          <p14:tracePt t="14959" x="4257675" y="3119438"/>
          <p14:tracePt t="14969" x="4206875" y="3211513"/>
          <p14:tracePt t="14976" x="4164013" y="3289300"/>
          <p14:tracePt t="14983" x="4121150" y="3382963"/>
          <p14:tracePt t="14992" x="4087813" y="3424238"/>
          <p14:tracePt t="14999" x="4070350" y="3467100"/>
          <p14:tracePt t="15006" x="4019550" y="3517900"/>
          <p14:tracePt t="15016" x="3994150" y="3552825"/>
          <p14:tracePt t="15024" x="3968750" y="3586163"/>
          <p14:tracePt t="15031" x="3951288" y="3611563"/>
          <p14:tracePt t="15039" x="3935413" y="3636963"/>
          <p14:tracePt t="15047" x="3917950" y="3654425"/>
          <p14:tracePt t="15055" x="3900488" y="3687763"/>
          <p14:tracePt t="15063" x="3883025" y="3705225"/>
          <p14:tracePt t="15071" x="3883025" y="3722688"/>
          <p14:tracePt t="15083" x="3875088" y="3738563"/>
          <p14:tracePt t="15088" x="3857625" y="3756025"/>
          <p14:tracePt t="15096" x="3841750" y="3781425"/>
          <p14:tracePt t="15106" x="3824288" y="3790950"/>
          <p14:tracePt t="15112" x="3806825" y="3806825"/>
          <p14:tracePt t="15123" x="3798888" y="3816350"/>
          <p14:tracePt t="15127" x="3781425" y="3832225"/>
          <p14:tracePt t="15137" x="3773488" y="3832225"/>
          <p14:tracePt t="15144" x="3773488" y="3841750"/>
          <p14:tracePt t="15151" x="3756025" y="3841750"/>
          <p14:tracePt t="15159" x="3748088" y="3841750"/>
          <p14:tracePt t="15166" x="3738563" y="3849688"/>
          <p14:tracePt t="15176" x="3722688" y="3849688"/>
          <p14:tracePt t="15182" x="3697288" y="3867150"/>
          <p14:tracePt t="15192" x="3687763" y="3867150"/>
          <p14:tracePt t="15199" x="3671888" y="3883025"/>
          <p14:tracePt t="15207" x="3654425" y="3892550"/>
          <p14:tracePt t="15223" x="3629025" y="3900488"/>
          <p14:tracePt t="16328" x="3619500" y="3900488"/>
          <p14:tracePt t="16344" x="3629025" y="3900488"/>
          <p14:tracePt t="16354" x="3636963" y="3900488"/>
          <p14:tracePt t="16359" x="3646488" y="3900488"/>
          <p14:tracePt t="16366" x="3662363" y="3900488"/>
          <p14:tracePt t="16383" x="3671888" y="3900488"/>
          <p14:tracePt t="16392" x="3687763" y="3900488"/>
          <p14:tracePt t="16400" x="3713163" y="3900488"/>
          <p14:tracePt t="16423" x="3730625" y="3900488"/>
          <p14:tracePt t="16431" x="3763963" y="3892550"/>
          <p14:tracePt t="16439" x="3773488" y="3892550"/>
          <p14:tracePt t="16447" x="3798888" y="3892550"/>
          <p14:tracePt t="16455" x="3824288" y="3883025"/>
          <p14:tracePt t="16463" x="3841750" y="3875088"/>
          <p14:tracePt t="16473" x="3867150" y="3875088"/>
          <p14:tracePt t="16479" x="3892550" y="3875088"/>
          <p14:tracePt t="16489" x="3917950" y="3867150"/>
          <p14:tracePt t="16495" x="3935413" y="3857625"/>
          <p14:tracePt t="16505" x="3960813" y="3857625"/>
          <p14:tracePt t="16512" x="3994150" y="3841750"/>
          <p14:tracePt t="16522" x="4037013" y="3832225"/>
          <p14:tracePt t="16528" x="4079875" y="3816350"/>
          <p14:tracePt t="16538" x="4095750" y="3816350"/>
          <p14:tracePt t="16544" x="4138613" y="3790950"/>
          <p14:tracePt t="16551" x="4181475" y="3773488"/>
          <p14:tracePt t="16559" x="4224338" y="3748088"/>
          <p14:tracePt t="16566" x="4283075" y="3738563"/>
          <p14:tracePt t="16576" x="4333875" y="3713163"/>
          <p14:tracePt t="16583" x="4384675" y="3687763"/>
          <p14:tracePt t="16592" x="4445000" y="3654425"/>
          <p14:tracePt t="16600" x="4495800" y="3629025"/>
          <p14:tracePt t="16608" x="4554538" y="3603625"/>
          <p14:tracePt t="16615" x="4589463" y="3586163"/>
          <p14:tracePt t="16623" x="4657725" y="3560763"/>
          <p14:tracePt t="16630" x="4691063" y="3552825"/>
          <p14:tracePt t="16639" x="4724400" y="3535363"/>
          <p14:tracePt t="16647" x="4775200" y="3502025"/>
          <p14:tracePt t="16656" x="4818063" y="3484563"/>
          <p14:tracePt t="16664" x="4868863" y="3467100"/>
          <p14:tracePt t="16672" x="4919663" y="3441700"/>
          <p14:tracePt t="16679" x="4962525" y="3416300"/>
          <p14:tracePt t="16688" x="5038725" y="3382963"/>
          <p14:tracePt t="16696" x="5106988" y="3340100"/>
          <p14:tracePt t="16705" x="5167313" y="3322638"/>
          <p14:tracePt t="16712" x="5192713" y="3297238"/>
          <p14:tracePt t="16722" x="5243513" y="3263900"/>
          <p14:tracePt t="16728" x="5268913" y="3263900"/>
          <p14:tracePt t="16736" x="5286375" y="3246438"/>
          <p14:tracePt t="16744" x="5311775" y="3246438"/>
          <p14:tracePt t="16753" x="5337175" y="3228975"/>
          <p14:tracePt t="16759" x="5362575" y="3211513"/>
          <p14:tracePt t="16766" x="5380038" y="3211513"/>
          <p14:tracePt t="16776" x="5405438" y="3195638"/>
          <p14:tracePt t="16783" x="5430838" y="3186113"/>
          <p14:tracePt t="16792" x="5464175" y="3178175"/>
          <p14:tracePt t="16800" x="5489575" y="3170238"/>
          <p14:tracePt t="16807" x="5532438" y="3152775"/>
          <p14:tracePt t="16815" x="5565775" y="3144838"/>
          <p14:tracePt t="16824" x="5608638" y="3109913"/>
          <p14:tracePt t="16831" x="5659438" y="3094038"/>
          <p14:tracePt t="16839" x="5710238" y="3084513"/>
          <p14:tracePt t="16846" x="5770563" y="3051175"/>
          <p14:tracePt t="16856" x="5829300" y="3033713"/>
          <p14:tracePt t="16863" x="5864225" y="3016250"/>
          <p14:tracePt t="16873" x="5897563" y="3000375"/>
          <p14:tracePt t="16879" x="5940425" y="2982913"/>
          <p14:tracePt t="16889" x="5973763" y="2965450"/>
          <p14:tracePt t="16896" x="6008688" y="2949575"/>
          <p14:tracePt t="16905" x="6049963" y="2922588"/>
          <p14:tracePt t="16912" x="6076950" y="2906713"/>
          <p14:tracePt t="16922" x="6135688" y="2889250"/>
          <p14:tracePt t="16928" x="6161088" y="2881313"/>
          <p14:tracePt t="16937" x="6186488" y="2881313"/>
          <p14:tracePt t="16944" x="6221413" y="2863850"/>
          <p14:tracePt t="16951" x="6254750" y="2855913"/>
          <p14:tracePt t="16959" x="6288088" y="2846388"/>
          <p14:tracePt t="16967" x="6313488" y="2838450"/>
          <p14:tracePt t="16976" x="6356350" y="2820988"/>
          <p14:tracePt t="16983" x="6381750" y="2813050"/>
          <p14:tracePt t="16991" x="6424613" y="2805113"/>
          <p14:tracePt t="16999" x="6457950" y="2795588"/>
          <p14:tracePt t="17008" x="6475413" y="2795588"/>
          <p14:tracePt t="17014" x="6500813" y="2795588"/>
          <p14:tracePt t="17023" x="6526213" y="2787650"/>
          <p14:tracePt t="17031" x="6543675" y="2778125"/>
          <p14:tracePt t="17039" x="6561138" y="2770188"/>
          <p14:tracePt t="17048" x="6577013" y="2762250"/>
          <p14:tracePt t="17056" x="6611938" y="2752725"/>
          <p14:tracePt t="17063" x="6637338" y="2736850"/>
          <p14:tracePt t="17073" x="6645275" y="2736850"/>
          <p14:tracePt t="17084" x="6680200" y="2727325"/>
          <p14:tracePt t="17089" x="6705600" y="2727325"/>
          <p14:tracePt t="17096" x="6738938" y="2719388"/>
          <p14:tracePt t="17106" x="6746875" y="2711450"/>
          <p14:tracePt t="17112" x="6772275" y="2711450"/>
          <p14:tracePt t="17123" x="6799263" y="2693988"/>
          <p14:tracePt t="17128" x="6824663" y="2686050"/>
          <p14:tracePt t="17138" x="6832600" y="2676525"/>
          <p14:tracePt t="17143" x="6858000" y="2668588"/>
          <p14:tracePt t="17150" x="6883400" y="2660650"/>
          <p14:tracePt t="17159" x="6916738" y="2643188"/>
          <p14:tracePt t="17167" x="6943725" y="2643188"/>
          <p14:tracePt t="17176" x="6959600" y="2625725"/>
          <p14:tracePt t="17183" x="6977063" y="2617788"/>
          <p14:tracePt t="17192" x="6994525" y="2608263"/>
          <p14:tracePt t="17199" x="7019925" y="2600325"/>
          <p14:tracePt t="17215" x="7045325" y="2592388"/>
          <p14:tracePt t="17224" x="7070725" y="2574925"/>
          <p14:tracePt t="17239" x="7096125" y="2566988"/>
          <p14:tracePt t="17247" x="7113588" y="2549525"/>
          <p14:tracePt t="17256" x="7129463" y="2541588"/>
          <p14:tracePt t="17264" x="7146925" y="2541588"/>
          <p14:tracePt t="17273" x="7154863" y="2541588"/>
          <p14:tracePt t="17279" x="7172325" y="2524125"/>
          <p14:tracePt t="17289" x="7180263" y="2524125"/>
          <p14:tracePt t="17295" x="7189788" y="2524125"/>
          <p14:tracePt t="17305" x="7197725" y="2516188"/>
          <p14:tracePt t="17312" x="7205663" y="2506663"/>
          <p14:tracePt t="20560" x="7197725" y="2506663"/>
          <p14:tracePt t="20567" x="7180263" y="2506663"/>
          <p14:tracePt t="20583" x="7164388" y="2506663"/>
          <p14:tracePt t="20592" x="7146925" y="2506663"/>
          <p14:tracePt t="20599" x="7138988" y="2498725"/>
          <p14:tracePt t="20608" x="7121525" y="2498725"/>
          <p14:tracePt t="20615" x="7096125" y="2489200"/>
          <p14:tracePt t="20640" x="7088188" y="2489200"/>
          <p14:tracePt t="20648" x="7078663" y="2489200"/>
          <p14:tracePt t="20680" x="7070725" y="2489200"/>
          <p14:tracePt t="20696" x="7045325" y="2481263"/>
          <p14:tracePt t="20712" x="7035800" y="2481263"/>
          <p14:tracePt t="20718" x="7019925" y="2481263"/>
          <p14:tracePt t="20726" x="7002463" y="2481263"/>
          <p14:tracePt t="20743" x="6985000" y="2481263"/>
          <p14:tracePt t="20815" x="6969125" y="2481263"/>
          <p14:tracePt t="20824" x="6959600" y="2481263"/>
          <p14:tracePt t="20832" x="6926263" y="2481263"/>
          <p14:tracePt t="20841" x="6891338" y="2481263"/>
          <p14:tracePt t="20848" x="6840538" y="2481263"/>
          <p14:tracePt t="20857" x="6756400" y="2481263"/>
          <p14:tracePt t="20864" x="6654800" y="2481263"/>
          <p14:tracePt t="20873" x="6543675" y="2498725"/>
          <p14:tracePt t="20880" x="6442075" y="2506663"/>
          <p14:tracePt t="20889" x="6313488" y="2516188"/>
          <p14:tracePt t="20896" x="6221413" y="2541588"/>
          <p14:tracePt t="20906" x="6135688" y="2541588"/>
          <p14:tracePt t="20911" x="6067425" y="2557463"/>
          <p14:tracePt t="20918" x="6016625" y="2566988"/>
          <p14:tracePt t="20928" x="5957888" y="2582863"/>
          <p14:tracePt t="20935" x="5905500" y="2600325"/>
          <p14:tracePt t="20943" x="5889625" y="2600325"/>
          <p14:tracePt t="20952" x="5854700" y="2617788"/>
          <p14:tracePt t="20959" x="5821363" y="2625725"/>
          <p14:tracePt t="20967" x="5770563" y="2651125"/>
          <p14:tracePt t="20976" x="5727700" y="2660650"/>
          <p14:tracePt t="20983" x="5676900" y="2676525"/>
          <p14:tracePt t="20990" x="5641975" y="2686050"/>
          <p14:tracePt t="20999" x="5591175" y="2686050"/>
          <p14:tracePt t="21008" x="5514975" y="2701925"/>
          <p14:tracePt t="21016" x="5430838" y="2701925"/>
          <p14:tracePt t="21025" x="5345113" y="2701925"/>
          <p14:tracePt t="21032" x="5243513" y="2701925"/>
          <p14:tracePt t="21041" x="5132388" y="2711450"/>
          <p14:tracePt t="21047" x="5013325" y="2727325"/>
          <p14:tracePt t="21057" x="4929188" y="2736850"/>
          <p14:tracePt t="21064" x="4818063" y="2736850"/>
          <p14:tracePt t="21073" x="4724400" y="2762250"/>
          <p14:tracePt t="21086" x="4554538" y="2778125"/>
          <p14:tracePt t="21096" x="4478338" y="2805113"/>
          <p14:tracePt t="21103" x="4394200" y="2813050"/>
          <p14:tracePt t="21112" x="4341813" y="2830513"/>
          <p14:tracePt t="21118" x="4275138" y="2855913"/>
          <p14:tracePt t="21128" x="4240213" y="2863850"/>
          <p14:tracePt t="21135" x="4214813" y="2871788"/>
          <p14:tracePt t="21143" x="4189413" y="2871788"/>
          <p14:tracePt t="21152" x="4181475" y="2881313"/>
          <p14:tracePt t="21159" x="4164013" y="2881313"/>
          <p14:tracePt t="21167" x="4146550" y="2881313"/>
          <p14:tracePt t="21174" x="4138613" y="2881313"/>
          <p14:tracePt t="21191" x="4121150" y="2889250"/>
          <p14:tracePt t="21199" x="4113213" y="2889250"/>
          <p14:tracePt t="21207" x="4095750" y="2897188"/>
          <p14:tracePt t="21215" x="4087813" y="2897188"/>
          <p14:tracePt t="21225" x="4070350" y="2906713"/>
          <p14:tracePt t="21240" x="4052888" y="2906713"/>
          <p14:tracePt t="21248" x="4044950" y="2906713"/>
          <p14:tracePt t="21279" x="4037013" y="2906713"/>
          <p14:tracePt t="21296" x="4027488" y="2914650"/>
          <p14:tracePt t="21328" x="4011613" y="2914650"/>
          <p14:tracePt t="21335" x="4002088" y="2922588"/>
          <p14:tracePt t="21359" x="3994150" y="2922588"/>
          <p14:tracePt t="21367" x="3986213" y="2922588"/>
          <p14:tracePt t="21376" x="3968750" y="2932113"/>
          <p14:tracePt t="21391" x="3960813" y="2932113"/>
          <p14:tracePt t="21398" x="3951288" y="2932113"/>
          <p14:tracePt t="21408" x="3951288" y="2940050"/>
          <p14:tracePt t="21415" x="3935413" y="2940050"/>
          <p14:tracePt t="21696" x="3917950" y="2949575"/>
          <p14:tracePt t="21703" x="3908425" y="2965450"/>
          <p14:tracePt t="21712" x="3900488" y="2965450"/>
          <p14:tracePt t="21718" x="3883025" y="2974975"/>
          <p14:tracePt t="21727" x="3875088" y="2982913"/>
          <p14:tracePt t="21735" x="3867150" y="2982913"/>
          <p14:tracePt t="21744" x="3841750" y="2990850"/>
          <p14:tracePt t="21751" x="3832225" y="3000375"/>
          <p14:tracePt t="21759" x="3816350" y="3008313"/>
          <p14:tracePt t="21767" x="3798888" y="3008313"/>
          <p14:tracePt t="21775" x="3781425" y="3008313"/>
          <p14:tracePt t="21783" x="3763963" y="3008313"/>
          <p14:tracePt t="21791" x="3756025" y="3008313"/>
          <p14:tracePt t="21799" x="3738563" y="3016250"/>
          <p14:tracePt t="21808" x="3713163" y="3016250"/>
          <p14:tracePt t="21816" x="3687763" y="3016250"/>
          <p14:tracePt t="21825" x="3671888" y="3016250"/>
          <p14:tracePt t="21832" x="3636963" y="3016250"/>
          <p14:tracePt t="21841" x="3611563" y="3016250"/>
          <p14:tracePt t="21848" x="3568700" y="3016250"/>
          <p14:tracePt t="21858" x="3543300" y="3016250"/>
          <p14:tracePt t="21864" x="3517900" y="3016250"/>
          <p14:tracePt t="21874" x="3492500" y="3025775"/>
          <p14:tracePt t="21880" x="3475038" y="3025775"/>
          <p14:tracePt t="21888" x="3459163" y="3025775"/>
          <p14:tracePt t="21896" x="3424238" y="3025775"/>
          <p14:tracePt t="21902" x="3416300" y="3025775"/>
          <p14:tracePt t="21912" x="3398838" y="3025775"/>
          <p14:tracePt t="21919" x="3382963" y="3025775"/>
          <p14:tracePt t="21926" x="3373438" y="3025775"/>
          <p14:tracePt t="21936" x="3355975" y="3025775"/>
          <p14:tracePt t="21944" x="3348038" y="3025775"/>
          <p14:tracePt t="21951" x="3322638" y="3016250"/>
          <p14:tracePt t="21959" x="3314700" y="3008313"/>
          <p14:tracePt t="21966" x="3305175" y="3000375"/>
          <p14:tracePt t="21975" x="3289300" y="3000375"/>
          <p14:tracePt t="21982" x="3271838" y="2982913"/>
          <p14:tracePt t="21992" x="3254375" y="2965450"/>
          <p14:tracePt t="21999" x="3246438" y="2957513"/>
          <p14:tracePt t="22008" x="3228975" y="2932113"/>
          <p14:tracePt t="22016" x="3211513" y="2922588"/>
          <p14:tracePt t="22025" x="3186113" y="2897188"/>
          <p14:tracePt t="22032" x="3178175" y="2889250"/>
          <p14:tracePt t="22041" x="3170238" y="2863850"/>
          <p14:tracePt t="22047" x="3170238" y="2855913"/>
          <p14:tracePt t="22058" x="3160713" y="2830513"/>
          <p14:tracePt t="22062" x="3152775" y="2820988"/>
          <p14:tracePt t="22073" x="3144838" y="2813050"/>
          <p14:tracePt t="22085" x="3144838" y="2805113"/>
          <p14:tracePt t="22091" x="3144838" y="2795588"/>
          <p14:tracePt t="22096" x="3144838" y="2787650"/>
          <p14:tracePt t="22102" x="3144838" y="2778125"/>
          <p14:tracePt t="22119" x="3144838" y="2770188"/>
          <p14:tracePt t="22151" x="3144838" y="2762250"/>
          <p14:tracePt t="22512" x="3152775" y="2762250"/>
          <p14:tracePt t="22527" x="3170238" y="2762250"/>
          <p14:tracePt t="22535" x="3195638" y="2762250"/>
          <p14:tracePt t="22543" x="3221038" y="2762250"/>
          <p14:tracePt t="22551" x="3246438" y="2762250"/>
          <p14:tracePt t="22559" x="3289300" y="2762250"/>
          <p14:tracePt t="22567" x="3348038" y="2762250"/>
          <p14:tracePt t="22575" x="3398838" y="2762250"/>
          <p14:tracePt t="22584" x="3475038" y="2762250"/>
          <p14:tracePt t="22592" x="3560763" y="2762250"/>
          <p14:tracePt t="22599" x="3646488" y="2762250"/>
          <p14:tracePt t="22609" x="3730625" y="2762250"/>
          <p14:tracePt t="22616" x="3798888" y="2762250"/>
          <p14:tracePt t="22625" x="3875088" y="2762250"/>
          <p14:tracePt t="22632" x="3925888" y="2762250"/>
          <p14:tracePt t="22642" x="3986213" y="2762250"/>
          <p14:tracePt t="22648" x="4019550" y="2762250"/>
          <p14:tracePt t="22657" x="4044950" y="2762250"/>
          <p14:tracePt t="22664" x="4062413" y="2762250"/>
          <p14:tracePt t="22674" x="4087813" y="2762250"/>
          <p14:tracePt t="22679" x="4113213" y="2762250"/>
          <p14:tracePt t="22687" x="4121150" y="2762250"/>
          <p14:tracePt t="22694" x="4130675" y="2762250"/>
          <p14:tracePt t="22703" x="4156075" y="2770188"/>
          <p14:tracePt t="22711" x="4164013" y="2770188"/>
          <p14:tracePt t="22719" x="4189413" y="2770188"/>
          <p14:tracePt t="22728" x="4206875" y="2770188"/>
          <p14:tracePt t="22735" x="4232275" y="2770188"/>
          <p14:tracePt t="22742" x="4275138" y="2778125"/>
          <p14:tracePt t="22751" x="4333875" y="2778125"/>
          <p14:tracePt t="22759" x="4359275" y="2778125"/>
          <p14:tracePt t="22767" x="4402138" y="2778125"/>
          <p14:tracePt t="22776" x="4460875" y="2787650"/>
          <p14:tracePt t="22783" x="4521200" y="2787650"/>
          <p14:tracePt t="22792" x="4564063" y="2787650"/>
          <p14:tracePt t="22799" x="4605338" y="2787650"/>
          <p14:tracePt t="22809" x="4657725" y="2787650"/>
          <p14:tracePt t="22816" x="4708525" y="2787650"/>
          <p14:tracePt t="22824" x="4733925" y="2795588"/>
          <p14:tracePt t="22831" x="4767263" y="2795588"/>
          <p14:tracePt t="22842" x="4784725" y="2795588"/>
          <p14:tracePt t="22847" x="4818063" y="2795588"/>
          <p14:tracePt t="22857" x="4843463" y="2795588"/>
          <p14:tracePt t="22863" x="4860925" y="2805113"/>
          <p14:tracePt t="22879" x="4878388" y="2805113"/>
          <p14:tracePt t="22888" x="4903788" y="2805113"/>
          <p14:tracePt t="22896" x="4911725" y="2805113"/>
          <p14:tracePt t="22902" x="4937125" y="2805113"/>
          <p14:tracePt t="22911" x="4972050" y="2805113"/>
          <p14:tracePt t="22920" x="4987925" y="2813050"/>
          <p14:tracePt t="22928" x="5013325" y="2813050"/>
          <p14:tracePt t="22937" x="5038725" y="2813050"/>
          <p14:tracePt t="22944" x="5056188" y="2813050"/>
          <p14:tracePt t="22951" x="5081588" y="2813050"/>
          <p14:tracePt t="22959" x="5099050" y="2813050"/>
          <p14:tracePt t="22975" x="5116513" y="2820988"/>
          <p14:tracePt t="22983" x="5124450" y="2820988"/>
          <p14:tracePt t="22993" x="5132388" y="2820988"/>
          <p14:tracePt t="23670" x="5141913" y="2820988"/>
          <p14:tracePt t="23686" x="5149850" y="2820988"/>
          <p14:tracePt t="23702" x="5167313" y="2820988"/>
          <p14:tracePt t="23728" x="5192713" y="2820988"/>
          <p14:tracePt t="23735" x="5200650" y="2820988"/>
          <p14:tracePt t="23743" x="5208588" y="2820988"/>
          <p14:tracePt t="23751" x="5218113" y="2820988"/>
          <p14:tracePt t="23759" x="5226050" y="2820988"/>
          <p14:tracePt t="23767" x="5243513" y="2820988"/>
          <p14:tracePt t="23776" x="5251450" y="2830513"/>
          <p14:tracePt t="23783" x="5260975" y="2830513"/>
          <p14:tracePt t="23792" x="5286375" y="2838450"/>
          <p14:tracePt t="23799" x="5294313" y="2838450"/>
          <p14:tracePt t="23809" x="5302250" y="2838450"/>
          <p14:tracePt t="23814" x="5319713" y="2838450"/>
          <p14:tracePt t="23826" x="5327650" y="2838450"/>
          <p14:tracePt t="23832" x="5353050" y="2846388"/>
          <p14:tracePt t="23842" x="5380038" y="2846388"/>
          <p14:tracePt t="23847" x="5387975" y="2846388"/>
          <p14:tracePt t="23857" x="5421313" y="2855913"/>
          <p14:tracePt t="23864" x="5446713" y="2855913"/>
          <p14:tracePt t="23871" x="5464175" y="2855913"/>
          <p14:tracePt t="23879" x="5497513" y="2863850"/>
          <p14:tracePt t="23886" x="5549900" y="2871788"/>
          <p14:tracePt t="23896" x="5565775" y="2871788"/>
          <p14:tracePt t="23903" x="5591175" y="2871788"/>
          <p14:tracePt t="23912" x="5634038" y="2871788"/>
          <p14:tracePt t="23920" x="5668963" y="2881313"/>
          <p14:tracePt t="23928" x="5702300" y="2881313"/>
          <p14:tracePt t="23934" x="5745163" y="2881313"/>
          <p14:tracePt t="23943" x="5795963" y="2881313"/>
          <p14:tracePt t="23951" x="5829300" y="2881313"/>
          <p14:tracePt t="23959" x="5889625" y="2889250"/>
          <p14:tracePt t="23968" x="5940425" y="2889250"/>
          <p14:tracePt t="23975" x="6016625" y="2889250"/>
          <p14:tracePt t="23982" x="6059488" y="2889250"/>
          <p14:tracePt t="23993" x="6102350" y="2889250"/>
          <p14:tracePt t="23999" x="6143625" y="2889250"/>
          <p14:tracePt t="24009" x="6178550" y="2889250"/>
          <p14:tracePt t="24016" x="6203950" y="2889250"/>
          <p14:tracePt t="24026" x="6221413" y="2889250"/>
          <p14:tracePt t="24031" x="6229350" y="2889250"/>
          <p14:tracePt t="24104" x="6237288" y="2889250"/>
          <p14:tracePt t="25576" x="6211888" y="2889250"/>
          <p14:tracePt t="25583" x="6186488" y="2889250"/>
          <p14:tracePt t="25594" x="6161088" y="2889250"/>
          <p14:tracePt t="25599" x="6143625" y="2889250"/>
          <p14:tracePt t="25625" x="6135688" y="2889250"/>
          <p14:tracePt t="25631" x="6118225" y="2906713"/>
          <p14:tracePt t="25640" x="6049963" y="2965450"/>
          <p14:tracePt t="25647" x="5957888" y="3041650"/>
          <p14:tracePt t="25655" x="5838825" y="3144838"/>
          <p14:tracePt t="25664" x="5684838" y="3246438"/>
          <p14:tracePt t="25670" x="5549900" y="3322638"/>
          <p14:tracePt t="25679" x="5405438" y="3398838"/>
          <p14:tracePt t="25687" x="5319713" y="3459163"/>
          <p14:tracePt t="25695" x="5243513" y="3492500"/>
          <p14:tracePt t="25704" x="5183188" y="3509963"/>
          <p14:tracePt t="25710" x="5132388" y="3517900"/>
          <p14:tracePt t="25719" x="5073650" y="3527425"/>
          <p14:tracePt t="25727" x="5013325" y="3543300"/>
          <p14:tracePt t="25735" x="4972050" y="3543300"/>
          <p14:tracePt t="25744" x="4937125" y="3543300"/>
          <p14:tracePt t="25751" x="4929188" y="3543300"/>
          <p14:tracePt t="25760" x="4919663" y="3543300"/>
          <p14:tracePt t="25767" x="4903788" y="3543300"/>
          <p14:tracePt t="25777" x="4894263" y="3543300"/>
          <p14:tracePt t="25783" x="4886325" y="3543300"/>
          <p14:tracePt t="25793" x="4878388" y="3543300"/>
          <p14:tracePt t="25809" x="4868863" y="3543300"/>
          <p14:tracePt t="25815" x="4852988" y="3568700"/>
          <p14:tracePt t="25825" x="4843463" y="3594100"/>
          <p14:tracePt t="25830" x="4835525" y="3646488"/>
          <p14:tracePt t="25841" x="4827588" y="3697288"/>
          <p14:tracePt t="25847" x="4827588" y="3756025"/>
          <p14:tracePt t="25854" x="4818063" y="3824288"/>
          <p14:tracePt t="25864" x="4818063" y="3867150"/>
          <p14:tracePt t="25871" x="4802188" y="3943350"/>
          <p14:tracePt t="25879" x="4792663" y="3986213"/>
          <p14:tracePt t="25887" x="4792663" y="4044950"/>
          <p14:tracePt t="25895" x="4792663" y="4087813"/>
          <p14:tracePt t="25904" x="4792663" y="4130675"/>
          <p14:tracePt t="25912" x="4792663" y="4206875"/>
          <p14:tracePt t="25919" x="4792663" y="4249738"/>
          <p14:tracePt t="25927" x="4802188" y="4283075"/>
          <p14:tracePt t="25935" x="4818063" y="4333875"/>
          <p14:tracePt t="25943" x="4818063" y="4359275"/>
          <p14:tracePt t="25952" x="4818063" y="4394200"/>
          <p14:tracePt t="25960" x="4818063" y="4435475"/>
          <p14:tracePt t="25968" x="4818063" y="4460875"/>
          <p14:tracePt t="25977" x="4818063" y="4495800"/>
          <p14:tracePt t="25984" x="4792663" y="4546600"/>
          <p14:tracePt t="25993" x="4775200" y="4564063"/>
          <p14:tracePt t="25999" x="4749800" y="4605338"/>
          <p14:tracePt t="26009" x="4716463" y="4640263"/>
          <p14:tracePt t="26015" x="4691063" y="4665663"/>
          <p14:tracePt t="26025" x="4648200" y="4699000"/>
          <p14:tracePt t="26032" x="4614863" y="4724400"/>
          <p14:tracePt t="26042" x="4579938" y="4741863"/>
          <p14:tracePt t="26048" x="4529138" y="4767263"/>
          <p14:tracePt t="26055" x="4495800" y="4775200"/>
          <p14:tracePt t="26062" x="4452938" y="4792663"/>
          <p14:tracePt t="26070" x="4402138" y="4818063"/>
          <p14:tracePt t="26089" x="4325938" y="4827588"/>
          <p14:tracePt t="26095" x="4291013" y="4827588"/>
          <p14:tracePt t="26103" x="4257675" y="4827588"/>
          <p14:tracePt t="26113" x="4240213" y="4827588"/>
          <p14:tracePt t="26119" x="4197350" y="4827588"/>
          <p14:tracePt t="26128" x="4171950" y="4810125"/>
          <p14:tracePt t="26135" x="4138613" y="4767263"/>
          <p14:tracePt t="26144" x="4087813" y="4733925"/>
          <p14:tracePt t="26151" x="4052888" y="4691063"/>
          <p14:tracePt t="26160" x="4011613" y="4630738"/>
          <p14:tracePt t="26168" x="3968750" y="4564063"/>
          <p14:tracePt t="26178" x="3968750" y="4503738"/>
          <p14:tracePt t="26183" x="3943350" y="4445000"/>
          <p14:tracePt t="26194" x="3908425" y="4394200"/>
          <p14:tracePt t="26199" x="3875088" y="4316413"/>
          <p14:tracePt t="26210" x="3857625" y="4275138"/>
          <p14:tracePt t="26216" x="3849688" y="4214813"/>
          <p14:tracePt t="26225" x="3832225" y="4164013"/>
          <p14:tracePt t="26231" x="3832225" y="4130675"/>
          <p14:tracePt t="26239" x="3832225" y="4070350"/>
          <p14:tracePt t="26247" x="3816350" y="4019550"/>
          <p14:tracePt t="26254" x="3816350" y="3960813"/>
          <p14:tracePt t="26264" x="3816350" y="3892550"/>
          <p14:tracePt t="26271" x="3816350" y="3849688"/>
          <p14:tracePt t="26279" x="3816350" y="3773488"/>
          <p14:tracePt t="26288" x="3832225" y="3730625"/>
          <p14:tracePt t="26295" x="3849688" y="3671888"/>
          <p14:tracePt t="26304" x="3857625" y="3611563"/>
          <p14:tracePt t="26312" x="3892550" y="3568700"/>
          <p14:tracePt t="26319" x="3900488" y="3543300"/>
          <p14:tracePt t="26327" x="3943350" y="3502025"/>
          <p14:tracePt t="26334" x="3976688" y="3459163"/>
          <p14:tracePt t="26344" x="4002088" y="3449638"/>
          <p14:tracePt t="26350" x="4027488" y="3441700"/>
          <p14:tracePt t="26360" x="4062413" y="3416300"/>
          <p14:tracePt t="26368" x="4095750" y="3390900"/>
          <p14:tracePt t="26377" x="4146550" y="3382963"/>
          <p14:tracePt t="26383" x="4181475" y="3365500"/>
          <p14:tracePt t="26394" x="4224338" y="3355975"/>
          <p14:tracePt t="26399" x="4283075" y="3348038"/>
          <p14:tracePt t="26409" x="4333875" y="3330575"/>
          <p14:tracePt t="26416" x="4402138" y="3330575"/>
          <p14:tracePt t="26426" x="4435475" y="3322638"/>
          <p14:tracePt t="26431" x="4470400" y="3322638"/>
          <p14:tracePt t="26439" x="4538663" y="3305175"/>
          <p14:tracePt t="26448" x="4554538" y="3305175"/>
          <p14:tracePt t="26454" x="4597400" y="3305175"/>
          <p14:tracePt t="26464" x="4630738" y="3305175"/>
          <p14:tracePt t="26471" x="4657725" y="3305175"/>
          <p14:tracePt t="26479" x="4673600" y="3305175"/>
          <p14:tracePt t="26488" x="4699000" y="3305175"/>
          <p14:tracePt t="26495" x="4724400" y="3305175"/>
          <p14:tracePt t="26503" x="4733925" y="3305175"/>
          <p14:tracePt t="26511" x="4759325" y="3305175"/>
          <p14:tracePt t="26519" x="4775200" y="3305175"/>
          <p14:tracePt t="26526" x="4792663" y="3305175"/>
          <p14:tracePt t="26535" x="4818063" y="3305175"/>
          <p14:tracePt t="26544" x="4860925" y="3322638"/>
          <p14:tracePt t="26551" x="4911725" y="3365500"/>
          <p14:tracePt t="26561" x="4937125" y="3390900"/>
          <p14:tracePt t="26568" x="5005388" y="3441700"/>
          <p14:tracePt t="26577" x="5030788" y="3467100"/>
          <p14:tracePt t="26584" x="5073650" y="3517900"/>
          <p14:tracePt t="26593" x="5099050" y="3552825"/>
          <p14:tracePt t="26599" x="5132388" y="3594100"/>
          <p14:tracePt t="26609" x="5175250" y="3654425"/>
          <p14:tracePt t="26616" x="5208588" y="3705225"/>
          <p14:tracePt t="26626" x="5235575" y="3756025"/>
          <p14:tracePt t="26632" x="5268913" y="3806825"/>
          <p14:tracePt t="26640" x="5302250" y="3841750"/>
          <p14:tracePt t="26648" x="5337175" y="3892550"/>
          <p14:tracePt t="26654" x="5362575" y="3917950"/>
          <p14:tracePt t="26664" x="5380038" y="3943350"/>
          <p14:tracePt t="26671" x="5387975" y="3951288"/>
          <p14:tracePt t="26679" x="5387975" y="3968750"/>
          <p14:tracePt t="26688" x="5395913" y="3986213"/>
          <p14:tracePt t="26695" x="5395913" y="3994150"/>
          <p14:tracePt t="26703" x="5405438" y="4011613"/>
          <p14:tracePt t="26710" x="5405438" y="4027488"/>
          <p14:tracePt t="26727" x="5405438" y="4037013"/>
          <p14:tracePt t="26736" x="5405438" y="4052888"/>
          <p14:tracePt t="26744" x="5405438" y="4070350"/>
          <p14:tracePt t="26752" x="5405438" y="4079875"/>
          <p14:tracePt t="26760" x="5413375" y="4105275"/>
          <p14:tracePt t="26777" x="5421313" y="4121150"/>
          <p14:tracePt t="26784" x="5421313" y="4130675"/>
          <p14:tracePt t="26800" x="5421313" y="4146550"/>
          <p14:tracePt t="26816" x="5421313" y="4156075"/>
          <p14:tracePt t="26826" x="5430838" y="4164013"/>
          <p14:tracePt t="26832" x="5430838" y="4171950"/>
          <p14:tracePt t="26841" x="5430838" y="4189413"/>
          <p14:tracePt t="26848" x="5430838" y="4197350"/>
          <p14:tracePt t="26854" x="5430838" y="4206875"/>
          <p14:tracePt t="26864" x="5438775" y="4214813"/>
          <p14:tracePt t="26871" x="5438775" y="4232275"/>
          <p14:tracePt t="26896" x="5438775" y="4240213"/>
          <p14:tracePt t="26968" x="5438775" y="4249738"/>
          <p14:tracePt t="26984" x="5438775" y="4257675"/>
          <p14:tracePt t="26993" x="5438775" y="4275138"/>
          <p14:tracePt t="26999" x="5438775" y="4291013"/>
          <p14:tracePt t="27016" x="5446713" y="4308475"/>
          <p14:tracePt t="27031" x="5446713" y="4316413"/>
          <p14:tracePt t="27039" x="5446713" y="4325938"/>
          <p14:tracePt t="27168" x="5446713" y="4333875"/>
          <p14:tracePt t="27263" x="5446713" y="4341813"/>
          <p14:tracePt t="27319" x="5446713" y="4351338"/>
          <p14:tracePt t="27335" x="5456238" y="4351338"/>
          <p14:tracePt t="27343" x="5472113" y="4351338"/>
          <p14:tracePt t="27351" x="5489575" y="4351338"/>
          <p14:tracePt t="27360" x="5514975" y="4359275"/>
          <p14:tracePt t="27368" x="5524500" y="4359275"/>
          <p14:tracePt t="27378" x="5532438" y="4359275"/>
          <p14:tracePt t="27384" x="5565775" y="4333875"/>
          <p14:tracePt t="27394" x="5591175" y="4308475"/>
          <p14:tracePt t="27400" x="5608638" y="4275138"/>
          <p14:tracePt t="27410" x="5651500" y="4249738"/>
          <p14:tracePt t="27416" x="5668963" y="4214813"/>
          <p14:tracePt t="27632" x="5651500" y="4214813"/>
          <p14:tracePt t="27638" x="5591175" y="4232275"/>
          <p14:tracePt t="27648" x="5532438" y="4240213"/>
          <p14:tracePt t="27654" x="5430838" y="4249738"/>
          <p14:tracePt t="27664" x="5337175" y="4291013"/>
          <p14:tracePt t="27672" x="5286375" y="4333875"/>
          <p14:tracePt t="27679" x="5243513" y="4351338"/>
          <p14:tracePt t="27687" x="5208588" y="4384675"/>
          <p14:tracePt t="27696" x="5167313" y="4402138"/>
          <p14:tracePt t="27703" x="5132388" y="4427538"/>
          <p14:tracePt t="27711" x="5106988" y="4435475"/>
          <p14:tracePt t="27719" x="5081588" y="4452938"/>
          <p14:tracePt t="27727" x="5056188" y="4460875"/>
          <p14:tracePt t="27736" x="5022850" y="4460875"/>
          <p14:tracePt t="27743" x="4987925" y="4460875"/>
          <p14:tracePt t="27752" x="4979988" y="4460875"/>
          <p14:tracePt t="27761" x="4972050" y="4460875"/>
          <p14:tracePt t="27800" x="4962525" y="4470400"/>
          <p14:tracePt t="27816" x="4962525" y="4478338"/>
          <p14:tracePt t="27832" x="4954588" y="4478338"/>
          <p14:tracePt t="27839" x="4946650" y="4486275"/>
          <p14:tracePt t="27848" x="4937125" y="4486275"/>
          <p14:tracePt t="27887" x="4929188" y="4495800"/>
          <p14:tracePt t="27968" x="4911725" y="4495800"/>
          <p14:tracePt t="27975" x="4911725" y="4503738"/>
          <p14:tracePt t="27993" x="4903788" y="4503738"/>
          <p14:tracePt t="27999" x="4886325" y="4513263"/>
          <p14:tracePt t="28026" x="4878388" y="4513263"/>
          <p14:tracePt t="28038" x="4868863" y="4513263"/>
          <p14:tracePt t="28048" x="4860925" y="4513263"/>
          <p14:tracePt t="28103" x="4843463" y="4521200"/>
          <p14:tracePt t="28112" x="4835525" y="4529138"/>
          <p14:tracePt t="28118" x="4827588" y="4529138"/>
          <p14:tracePt t="28129" x="4818063" y="4529138"/>
          <p14:tracePt t="28135" x="4810125" y="4538663"/>
          <p14:tracePt t="28144" x="4784725" y="4546600"/>
          <p14:tracePt t="28152" x="4775200" y="4546600"/>
          <p14:tracePt t="28161" x="4759325" y="4546600"/>
          <p14:tracePt t="28177" x="4741863" y="4546600"/>
          <p14:tracePt t="28193" x="4733925" y="4546600"/>
          <p14:tracePt t="28199" x="4733925" y="4554538"/>
          <p14:tracePt t="28208" x="4724400" y="4554538"/>
          <p14:tracePt t="28222" x="4716463" y="4554538"/>
          <p14:tracePt t="28231" x="4708525" y="4564063"/>
          <p14:tracePt t="28238" x="4699000" y="4564063"/>
          <p14:tracePt t="28248" x="4683125" y="4564063"/>
          <p14:tracePt t="28255" x="4673600" y="4572000"/>
          <p14:tracePt t="28264" x="4657725" y="4572000"/>
          <p14:tracePt t="28272" x="4630738" y="4572000"/>
          <p14:tracePt t="28279" x="4622800" y="4572000"/>
          <p14:tracePt t="28287" x="4605338" y="4572000"/>
          <p14:tracePt t="28296" x="4589463" y="4572000"/>
          <p14:tracePt t="28303" x="4564063" y="4572000"/>
          <p14:tracePt t="28312" x="4538663" y="4572000"/>
          <p14:tracePt t="28319" x="4529138" y="4572000"/>
          <p14:tracePt t="28327" x="4503738" y="4572000"/>
          <p14:tracePt t="28335" x="4495800" y="4572000"/>
          <p14:tracePt t="28376" x="4486275" y="4572000"/>
          <p14:tracePt t="28479" x="4470400" y="4572000"/>
          <p14:tracePt t="28487" x="4460875" y="4572000"/>
          <p14:tracePt t="28495" x="4445000" y="4554538"/>
          <p14:tracePt t="28503" x="4435475" y="4546600"/>
          <p14:tracePt t="28510" x="4427538" y="4546600"/>
          <p14:tracePt t="28519" x="4419600" y="4521200"/>
          <p14:tracePt t="28527" x="4410075" y="4513263"/>
          <p14:tracePt t="28536" x="4402138" y="4495800"/>
          <p14:tracePt t="28545" x="4394200" y="4478338"/>
          <p14:tracePt t="28561" x="4384675" y="4460875"/>
          <p14:tracePt t="28568" x="4376738" y="4445000"/>
          <p14:tracePt t="28584" x="4368800" y="4419600"/>
          <p14:tracePt t="28599" x="4359275" y="4394200"/>
          <p14:tracePt t="28616" x="4359275" y="4384675"/>
          <p14:tracePt t="28622" x="4359275" y="4376738"/>
          <p14:tracePt t="28632" x="4351338" y="4368800"/>
          <p14:tracePt t="28638" x="4351338" y="4359275"/>
          <p14:tracePt t="28671" x="4351338" y="4351338"/>
          <p14:tracePt t="28703" x="4351338" y="4341813"/>
          <p14:tracePt t="28719" x="4351338" y="4325938"/>
          <p14:tracePt t="28750" x="4351338" y="4316413"/>
          <p14:tracePt t="28761" x="4351338" y="4300538"/>
          <p14:tracePt t="28766" x="4359275" y="4300538"/>
          <p14:tracePt t="28777" x="4368800" y="4291013"/>
          <p14:tracePt t="28782" x="4376738" y="4275138"/>
          <p14:tracePt t="28792" x="4384675" y="4275138"/>
          <p14:tracePt t="28798" x="4402138" y="4265613"/>
          <p14:tracePt t="28807" x="4402138" y="4257675"/>
          <p14:tracePt t="28814" x="4419600" y="4257675"/>
          <p14:tracePt t="28823" x="4435475" y="4240213"/>
          <p14:tracePt t="28839" x="4452938" y="4240213"/>
          <p14:tracePt t="28846" x="4460875" y="4240213"/>
          <p14:tracePt t="28855" x="4478338" y="4240213"/>
          <p14:tracePt t="28862" x="4486275" y="4240213"/>
          <p14:tracePt t="28871" x="4495800" y="4232275"/>
          <p14:tracePt t="28887" x="4513263" y="4224338"/>
          <p14:tracePt t="28894" x="4529138" y="4224338"/>
          <p14:tracePt t="28902" x="4538663" y="4224338"/>
          <p14:tracePt t="28910" x="4554538" y="4224338"/>
          <p14:tracePt t="28918" x="4554538" y="4214813"/>
          <p14:tracePt t="28927" x="4579938" y="4214813"/>
          <p14:tracePt t="28936" x="4589463" y="4214813"/>
          <p14:tracePt t="28945" x="4597400" y="4214813"/>
          <p14:tracePt t="28950" x="4605338" y="4214813"/>
          <p14:tracePt t="28962" x="4614863" y="4214813"/>
          <p14:tracePt t="28968" x="4630738" y="4214813"/>
          <p14:tracePt t="28977" x="4648200" y="4206875"/>
          <p14:tracePt t="28984" x="4657725" y="4206875"/>
          <p14:tracePt t="28994" x="4673600" y="4197350"/>
          <p14:tracePt t="28999" x="4691063" y="4197350"/>
          <p14:tracePt t="29010" x="4699000" y="4197350"/>
          <p14:tracePt t="29016" x="4708525" y="4197350"/>
          <p14:tracePt t="29022" x="4716463" y="4197350"/>
          <p14:tracePt t="29032" x="4741863" y="4189413"/>
          <p14:tracePt t="29039" x="4767263" y="4181475"/>
          <p14:tracePt t="29047" x="4775200" y="4181475"/>
          <p14:tracePt t="29063" x="4792663" y="4181475"/>
          <p14:tracePt t="29073" x="4802188" y="4171950"/>
          <p14:tracePt t="29079" x="4810125" y="4171950"/>
          <p14:tracePt t="29096" x="4818063" y="4171950"/>
          <p14:tracePt t="29103" x="4835525" y="4171950"/>
          <p14:tracePt t="29119" x="4843463" y="4171950"/>
          <p14:tracePt t="29129" x="4852988" y="4171950"/>
          <p14:tracePt t="29144" x="4860925" y="4171950"/>
          <p14:tracePt t="29150" x="4878388" y="4171950"/>
          <p14:tracePt t="29161" x="4886325" y="4171950"/>
          <p14:tracePt t="29177" x="4894263" y="4171950"/>
          <p14:tracePt t="29184" x="4903788" y="4171950"/>
          <p14:tracePt t="29194" x="4911725" y="4171950"/>
          <p14:tracePt t="29199" x="4919663" y="4171950"/>
          <p14:tracePt t="29210" x="4929188" y="4171950"/>
          <p14:tracePt t="29222" x="4937125" y="4171950"/>
          <p14:tracePt t="29232" x="4946650" y="4171950"/>
          <p14:tracePt t="29248" x="4962525" y="4171950"/>
          <p14:tracePt t="29255" x="4972050" y="4171950"/>
          <p14:tracePt t="29264" x="4979988" y="4171950"/>
          <p14:tracePt t="29271" x="4987925" y="4171950"/>
          <p14:tracePt t="29279" x="5005388" y="4171950"/>
          <p14:tracePt t="29303" x="5022850" y="4171950"/>
          <p14:tracePt t="29311" x="5030788" y="4171950"/>
          <p14:tracePt t="29319" x="5038725" y="4171950"/>
          <p14:tracePt t="29328" x="5048250" y="4171950"/>
          <p14:tracePt t="29336" x="5056188" y="4171950"/>
          <p14:tracePt t="29352" x="5064125" y="4171950"/>
          <p14:tracePt t="29367" x="5073650" y="4171950"/>
          <p14:tracePt t="29399" x="5081588" y="4171950"/>
          <p14:tracePt t="29431" x="5091113" y="4171950"/>
          <p14:tracePt t="29438" x="5099050" y="4171950"/>
          <p14:tracePt t="29504" x="5106988" y="4171950"/>
          <p14:tracePt t="29552" x="5116513" y="4171950"/>
          <p14:tracePt t="29608" x="5124450" y="4171950"/>
          <p14:tracePt t="29622" x="5132388" y="4171950"/>
          <p14:tracePt t="29638" x="5141913" y="4171950"/>
          <p14:tracePt t="29687" x="5157788" y="4171950"/>
          <p14:tracePt t="29712" x="5167313" y="4171950"/>
          <p14:tracePt t="29744" x="5175250" y="4171950"/>
          <p14:tracePt t="29776" x="5192713" y="4171950"/>
          <p14:tracePt t="29807" x="5200650" y="4171950"/>
          <p14:tracePt t="29822" x="5208588" y="4171950"/>
          <p14:tracePt t="29848" x="5218113" y="4171950"/>
          <p14:tracePt t="29880" x="5226050" y="4171950"/>
          <p14:tracePt t="29912" x="5235575" y="4171950"/>
          <p14:tracePt t="31199" x="5243513" y="4171950"/>
          <p14:tracePt t="31215" x="5251450" y="4171950"/>
          <p14:tracePt t="31222" x="5260975" y="4171950"/>
          <p14:tracePt t="31231" x="5268913" y="4171950"/>
          <p14:tracePt t="31239" x="5294313" y="4164013"/>
          <p14:tracePt t="31255" x="5311775" y="4156075"/>
          <p14:tracePt t="31263" x="5319713" y="4156075"/>
          <p14:tracePt t="31271" x="5337175" y="4156075"/>
          <p14:tracePt t="31280" x="5362575" y="4146550"/>
          <p14:tracePt t="31287" x="5370513" y="4146550"/>
          <p14:tracePt t="31296" x="5405438" y="4138613"/>
          <p14:tracePt t="31304" x="5421313" y="4130675"/>
          <p14:tracePt t="31313" x="5438775" y="4130675"/>
          <p14:tracePt t="31319" x="5446713" y="4130675"/>
          <p14:tracePt t="31329" x="5472113" y="4121150"/>
          <p14:tracePt t="31336" x="5489575" y="4121150"/>
          <p14:tracePt t="31352" x="5507038" y="4121150"/>
          <p14:tracePt t="31362" x="5524500" y="4113213"/>
          <p14:tracePt t="31377" x="5532438" y="4113213"/>
          <p14:tracePt t="31383" x="5540375" y="4113213"/>
          <p14:tracePt t="31391" x="5549900" y="4113213"/>
          <p14:tracePt t="31399" x="5575300" y="4105275"/>
          <p14:tracePt t="31406" x="5600700" y="4087813"/>
          <p14:tracePt t="31423" x="5626100" y="4079875"/>
          <p14:tracePt t="31431" x="5634038" y="4079875"/>
          <p14:tracePt t="31439" x="5668963" y="4062413"/>
          <p14:tracePt t="31448" x="5684838" y="4062413"/>
          <p14:tracePt t="31455" x="5702300" y="4052888"/>
          <p14:tracePt t="31463" x="5727700" y="4037013"/>
          <p14:tracePt t="31471" x="5735638" y="4037013"/>
          <p14:tracePt t="31479" x="5745163" y="4037013"/>
          <p14:tracePt t="31487" x="5753100" y="4037013"/>
          <p14:tracePt t="31497" x="5761038" y="4037013"/>
          <p14:tracePt t="31503" x="5770563" y="4037013"/>
          <p14:tracePt t="31514" x="5770563" y="4027488"/>
          <p14:tracePt t="31519" x="5788025" y="4027488"/>
          <p14:tracePt t="31529" x="5795963" y="4019550"/>
          <p14:tracePt t="31546" x="5813425" y="4019550"/>
          <p14:tracePt t="31551" x="5821363" y="4019550"/>
          <p14:tracePt t="31561" x="5829300" y="4019550"/>
          <p14:tracePt t="31568" x="5846763" y="4019550"/>
          <p14:tracePt t="31578" x="5897563" y="3994150"/>
          <p14:tracePt t="31583" x="5905500" y="3994150"/>
          <p14:tracePt t="31590" x="5922963" y="3994150"/>
          <p14:tracePt t="31599" x="5940425" y="3986213"/>
          <p14:tracePt t="31606" x="5957888" y="3976688"/>
          <p14:tracePt t="31615" x="5983288" y="3968750"/>
          <p14:tracePt t="31623" x="6008688" y="3968750"/>
          <p14:tracePt t="31631" x="6016625" y="3968750"/>
          <p14:tracePt t="31639" x="6042025" y="3968750"/>
          <p14:tracePt t="31647" x="6067425" y="3951288"/>
          <p14:tracePt t="31655" x="6076950" y="3951288"/>
          <p14:tracePt t="31663" x="6102350" y="3951288"/>
          <p14:tracePt t="31671" x="6127750" y="3951288"/>
          <p14:tracePt t="31679" x="6143625" y="3943350"/>
          <p14:tracePt t="31687" x="6169025" y="3943350"/>
          <p14:tracePt t="31697" x="6194425" y="3943350"/>
          <p14:tracePt t="31703" x="6203950" y="3943350"/>
          <p14:tracePt t="31712" x="6229350" y="3943350"/>
          <p14:tracePt t="31719" x="6246813" y="3943350"/>
          <p14:tracePt t="31729" x="6254750" y="3943350"/>
          <p14:tracePt t="31735" x="6272213" y="3935413"/>
          <p14:tracePt t="31745" x="6288088" y="3935413"/>
          <p14:tracePt t="31752" x="6305550" y="3935413"/>
          <p14:tracePt t="31761" x="6330950" y="3935413"/>
          <p14:tracePt t="31768" x="6348413" y="3925888"/>
          <p14:tracePt t="31784" x="6356350" y="3925888"/>
          <p14:tracePt t="31790" x="6365875" y="3925888"/>
          <p14:tracePt t="31967" x="6373813" y="3925888"/>
          <p14:tracePt t="31984" x="6381750" y="3917950"/>
          <p14:tracePt t="31992" x="6391275" y="3917950"/>
          <p14:tracePt t="32007" x="6399213" y="3917950"/>
          <p14:tracePt t="32023" x="6416675" y="3917950"/>
          <p14:tracePt t="32039" x="6424613" y="3908425"/>
          <p14:tracePt t="32046" x="6432550" y="3908425"/>
          <p14:tracePt t="32055" x="6442075" y="3908425"/>
          <p14:tracePt t="32064" x="6450013" y="3908425"/>
          <p14:tracePt t="32071" x="6475413" y="3908425"/>
          <p14:tracePt t="32096" x="6492875" y="3908425"/>
          <p14:tracePt t="32103" x="6510338" y="3908425"/>
          <p14:tracePt t="32115" x="6535738" y="3908425"/>
          <p14:tracePt t="32119" x="6561138" y="3908425"/>
          <p14:tracePt t="32130" x="6594475" y="3908425"/>
          <p14:tracePt t="32135" x="6611938" y="3908425"/>
          <p14:tracePt t="32146" x="6654800" y="3908425"/>
          <p14:tracePt t="32152" x="6696075" y="3908425"/>
          <p14:tracePt t="32161" x="6731000" y="3908425"/>
          <p14:tracePt t="32167" x="6756400" y="3908425"/>
          <p14:tracePt t="32177" x="6799263" y="3908425"/>
          <p14:tracePt t="32184" x="6824663" y="3908425"/>
          <p14:tracePt t="32190" x="6840538" y="3908425"/>
          <p14:tracePt t="32199" x="6865938" y="3908425"/>
          <p14:tracePt t="32214" x="6883400" y="3908425"/>
          <p14:tracePt t="32367" x="6900863" y="3908425"/>
          <p14:tracePt t="32377" x="6908800" y="3908425"/>
          <p14:tracePt t="32384" x="6916738" y="3908425"/>
          <p14:tracePt t="32390" x="6934200" y="3908425"/>
          <p14:tracePt t="32406" x="6943725" y="3908425"/>
          <p14:tracePt t="32415" x="6959600" y="3908425"/>
          <p14:tracePt t="32424" x="6969125" y="3908425"/>
          <p14:tracePt t="32432" x="6985000" y="3908425"/>
          <p14:tracePt t="32438" x="7002463" y="3908425"/>
          <p14:tracePt t="32446" x="7019925" y="3908425"/>
          <p14:tracePt t="32455" x="7027863" y="3908425"/>
          <p14:tracePt t="32463" x="7045325" y="3908425"/>
          <p14:tracePt t="32470" x="7070725" y="3908425"/>
          <p14:tracePt t="32480" x="7078663" y="3908425"/>
          <p14:tracePt t="32486" x="7096125" y="3908425"/>
          <p14:tracePt t="32496" x="7104063" y="3908425"/>
          <p14:tracePt t="32504" x="7121525" y="3908425"/>
          <p14:tracePt t="32513" x="7138988" y="3900488"/>
          <p14:tracePt t="32535" x="7146925" y="3900488"/>
          <p14:tracePt t="32767" x="7154863" y="3900488"/>
          <p14:tracePt t="32784" x="7164388" y="3900488"/>
          <p14:tracePt t="32790" x="7172325" y="3900488"/>
          <p14:tracePt t="32799" x="7180263" y="3900488"/>
          <p14:tracePt t="32816" x="7197725" y="3900488"/>
          <p14:tracePt t="32823" x="7205663" y="3900488"/>
          <p14:tracePt t="32832" x="7223125" y="3900488"/>
          <p14:tracePt t="32839" x="7240588" y="3900488"/>
          <p14:tracePt t="32855" x="7258050" y="3900488"/>
          <p14:tracePt t="32871" x="7265988" y="3900488"/>
          <p14:tracePt t="32903" x="7283450" y="3900488"/>
          <p14:tracePt t="33335" x="7291388" y="3900488"/>
          <p14:tracePt t="33391" x="7299325" y="3900488"/>
          <p14:tracePt t="34238" x="7291388" y="3900488"/>
          <p14:tracePt t="34246" x="7273925" y="3900488"/>
          <p14:tracePt t="34254" x="7258050" y="3900488"/>
          <p14:tracePt t="34265" x="7223125" y="3900488"/>
          <p14:tracePt t="34271" x="7180263" y="3900488"/>
          <p14:tracePt t="34281" x="7138988" y="3900488"/>
          <p14:tracePt t="34288" x="7078663" y="3900488"/>
          <p14:tracePt t="34297" x="7035800" y="3900488"/>
          <p14:tracePt t="34303" x="6994525" y="3892550"/>
          <p14:tracePt t="34313" x="6934200" y="3892550"/>
          <p14:tracePt t="34319" x="6858000" y="3892550"/>
          <p14:tracePt t="34329" x="6789738" y="3892550"/>
          <p14:tracePt t="34336" x="6688138" y="3892550"/>
          <p14:tracePt t="34346" x="6602413" y="3892550"/>
          <p14:tracePt t="34351" x="6475413" y="3892550"/>
          <p14:tracePt t="34359" x="6323013" y="3892550"/>
          <p14:tracePt t="34368" x="6169025" y="3892550"/>
          <p14:tracePt t="34375" x="5991225" y="3908425"/>
          <p14:tracePt t="34384" x="5838825" y="3925888"/>
          <p14:tracePt t="34391" x="5694363" y="3951288"/>
          <p14:tracePt t="34399" x="5565775" y="3968750"/>
          <p14:tracePt t="34408" x="5446713" y="3986213"/>
          <p14:tracePt t="34416" x="5380038" y="3994150"/>
          <p14:tracePt t="34423" x="5294313" y="4002088"/>
          <p14:tracePt t="34431" x="5218113" y="4011613"/>
          <p14:tracePt t="34439" x="5175250" y="4019550"/>
          <p14:tracePt t="34448" x="5141913" y="4027488"/>
          <p14:tracePt t="34456" x="5124450" y="4027488"/>
          <p14:tracePt t="34463" x="5106988" y="4037013"/>
          <p14:tracePt t="34472" x="5099050" y="4044950"/>
          <p14:tracePt t="34481" x="5073650" y="4052888"/>
          <p14:tracePt t="34488" x="5048250" y="4062413"/>
          <p14:tracePt t="34503" x="5038725" y="4062413"/>
          <p14:tracePt t="34529" x="5030788" y="4062413"/>
          <p14:tracePt t="34534" x="5022850" y="4062413"/>
          <p14:tracePt t="34550" x="5013325" y="4062413"/>
          <p14:tracePt t="34558" x="5005388" y="4070350"/>
          <p14:tracePt t="34590" x="5005388" y="4087813"/>
          <p14:tracePt t="34656" x="5005388" y="4095750"/>
          <p14:tracePt t="34664" x="5005388" y="4105275"/>
          <p14:tracePt t="34671" x="5005388" y="4130675"/>
          <p14:tracePt t="34681" x="5005388" y="4138613"/>
          <p14:tracePt t="34686" x="5013325" y="4156075"/>
          <p14:tracePt t="34697" x="5022850" y="4181475"/>
          <p14:tracePt t="34703" x="5022850" y="4189413"/>
          <p14:tracePt t="34714" x="5030788" y="4206875"/>
          <p14:tracePt t="34719" x="5030788" y="4224338"/>
          <p14:tracePt t="34729" x="5030788" y="4232275"/>
          <p14:tracePt t="34736" x="5030788" y="4240213"/>
          <p14:tracePt t="34743" x="5030788" y="4257675"/>
          <p14:tracePt t="34752" x="5030788" y="4265613"/>
          <p14:tracePt t="34759" x="5030788" y="4275138"/>
          <p14:tracePt t="34768" x="5013325" y="4291013"/>
          <p14:tracePt t="34774" x="5005388" y="4291013"/>
          <p14:tracePt t="34784" x="5005388" y="4316413"/>
          <p14:tracePt t="34792" x="4997450" y="4325938"/>
          <p14:tracePt t="34799" x="4987925" y="4325938"/>
          <p14:tracePt t="34808" x="4979988" y="4341813"/>
          <p14:tracePt t="34816" x="4979988" y="4351338"/>
          <p14:tracePt t="34823" x="4972050" y="4351338"/>
          <p14:tracePt t="34831" x="4962525" y="4359275"/>
          <p14:tracePt t="34849" x="4954588" y="4368800"/>
          <p14:tracePt t="34879" x="4954588" y="4376738"/>
          <p14:tracePt t="34887" x="4937125" y="4384675"/>
          <p14:tracePt t="34897" x="4919663" y="4394200"/>
          <p14:tracePt t="34914" x="4911725" y="4394200"/>
          <p14:tracePt t="34919" x="4903788" y="4402138"/>
          <p14:tracePt t="34930" x="4886325" y="4402138"/>
          <p14:tracePt t="34945" x="4868863" y="4402138"/>
          <p14:tracePt t="34950" x="4852988" y="4410075"/>
          <p14:tracePt t="34966" x="4843463" y="4410075"/>
          <p14:tracePt t="34975" x="4827588" y="4410075"/>
          <p14:tracePt t="34984" x="4810125" y="4419600"/>
          <p14:tracePt t="34991" x="4802188" y="4419600"/>
          <p14:tracePt t="34999" x="4784725" y="4427538"/>
          <p14:tracePt t="35008" x="4767263" y="4427538"/>
          <p14:tracePt t="35015" x="4741863" y="4427538"/>
          <p14:tracePt t="35023" x="4733925" y="4435475"/>
          <p14:tracePt t="35032" x="4716463" y="4435475"/>
          <p14:tracePt t="35039" x="4708525" y="4435475"/>
          <p14:tracePt t="35048" x="4699000" y="4435475"/>
          <p14:tracePt t="35055" x="4691063" y="4435475"/>
          <p14:tracePt t="35064" x="4683125" y="4435475"/>
          <p14:tracePt t="35081" x="4673600" y="4435475"/>
          <p14:tracePt t="35086" x="4665663" y="4435475"/>
          <p14:tracePt t="35104" x="4657725" y="4435475"/>
          <p14:tracePt t="35119" x="4648200" y="4435475"/>
          <p14:tracePt t="35134" x="4640263" y="4435475"/>
          <p14:tracePt t="35151" x="4630738" y="4435475"/>
          <p14:tracePt t="35158" x="4622800" y="4435475"/>
          <p14:tracePt t="35168" x="4614863" y="4435475"/>
          <p14:tracePt t="35199" x="4597400" y="4435475"/>
          <p14:tracePt t="35216" x="4579938" y="4435475"/>
          <p14:tracePt t="35223" x="4572000" y="4435475"/>
          <p14:tracePt t="35232" x="4564063" y="4427538"/>
          <p14:tracePt t="35239" x="4554538" y="4427538"/>
          <p14:tracePt t="35255" x="4546600" y="4427538"/>
          <p14:tracePt t="35265" x="4546600" y="4419600"/>
          <p14:tracePt t="35271" x="4538663" y="4419600"/>
          <p14:tracePt t="35281" x="4529138" y="4410075"/>
          <p14:tracePt t="35286" x="4521200" y="4410075"/>
          <p14:tracePt t="35319" x="4513263" y="4402138"/>
          <p14:tracePt t="35336" x="4503738" y="4394200"/>
          <p14:tracePt t="35361" x="4495800" y="4384675"/>
          <p14:tracePt t="35374" x="4486275" y="4384675"/>
          <p14:tracePt t="35391" x="4478338" y="4376738"/>
          <p14:tracePt t="35399" x="4478338" y="4368800"/>
          <p14:tracePt t="35407" x="4460875" y="4359275"/>
          <p14:tracePt t="35496" x="4460875" y="4351338"/>
          <p14:tracePt t="35503" x="4460875" y="4341813"/>
          <p14:tracePt t="35529" x="4460875" y="4325938"/>
          <p14:tracePt t="35545" x="4460875" y="4316413"/>
          <p14:tracePt t="35584" x="4460875" y="4308475"/>
          <p14:tracePt t="35623" x="4470400" y="4300538"/>
          <p14:tracePt t="35664" x="4470400" y="4291013"/>
          <p14:tracePt t="35681" x="4478338" y="4291013"/>
          <p14:tracePt t="35697" x="4486275" y="4275138"/>
          <p14:tracePt t="35744" x="4495800" y="4257675"/>
          <p14:tracePt t="35750" x="4503738" y="4257675"/>
          <p14:tracePt t="35768" x="4513263" y="4257675"/>
          <p14:tracePt t="35783" x="4521200" y="4249738"/>
          <p14:tracePt t="35816" x="4538663" y="4240213"/>
          <p14:tracePt t="35832" x="4554538" y="4232275"/>
          <p14:tracePt t="35896" x="4564063" y="4232275"/>
          <p14:tracePt t="35902" x="4572000" y="4232275"/>
          <p14:tracePt t="35919" x="4589463" y="4232275"/>
          <p14:tracePt t="35935" x="4597400" y="4232275"/>
          <p14:tracePt t="35944" x="4614863" y="4214813"/>
          <p14:tracePt t="35952" x="4630738" y="4214813"/>
          <p14:tracePt t="35975" x="4648200" y="4214813"/>
          <p14:tracePt t="35983" x="4657725" y="4214813"/>
          <p14:tracePt t="35992" x="4673600" y="4214813"/>
          <p14:tracePt t="35998" x="4691063" y="4214813"/>
          <p14:tracePt t="36016" x="4699000" y="4214813"/>
          <p14:tracePt t="36023" x="4708525" y="4214813"/>
          <p14:tracePt t="36031" x="4716463" y="4214813"/>
          <p14:tracePt t="36088" x="4724400" y="4214813"/>
          <p14:tracePt t="36102" x="4733925" y="4214813"/>
          <p14:tracePt t="36118" x="4749800" y="4214813"/>
          <p14:tracePt t="36135" x="4767263" y="4214813"/>
          <p14:tracePt t="36175" x="4775200" y="4214813"/>
          <p14:tracePt t="36207" x="4784725" y="4214813"/>
          <p14:tracePt t="36239" x="4792663" y="4214813"/>
          <p14:tracePt t="36248" x="4802188" y="4214813"/>
          <p14:tracePt t="36255" x="4810125" y="4214813"/>
          <p14:tracePt t="36959" x="4810125" y="4197350"/>
          <p14:tracePt t="36975" x="4802188" y="4189413"/>
          <p14:tracePt t="37174" x="4810125" y="4189413"/>
          <p14:tracePt t="44359" x="4810125" y="4214813"/>
          <p14:tracePt t="44367" x="4810125" y="4265613"/>
          <p14:tracePt t="44376" x="4818063" y="4283075"/>
          <p14:tracePt t="44386" x="4843463" y="4308475"/>
          <p14:tracePt t="44392" x="4843463" y="4316413"/>
          <p14:tracePt t="44402" x="4852988" y="4333875"/>
          <p14:tracePt t="44407" x="4860925" y="4341813"/>
          <p14:tracePt t="44417" x="4860925" y="4359275"/>
          <p14:tracePt t="44449" x="4868863" y="4376738"/>
          <p14:tracePt t="44456" x="4886325" y="4394200"/>
          <p14:tracePt t="44462" x="4911725" y="4427538"/>
          <p14:tracePt t="44470" x="4929188" y="4460875"/>
          <p14:tracePt t="44479" x="4954588" y="4503738"/>
          <p14:tracePt t="44488" x="4979988" y="4529138"/>
          <p14:tracePt t="44496" x="4987925" y="4529138"/>
          <p14:tracePt t="44824" x="4979988" y="4538663"/>
          <p14:tracePt t="44840" x="4954588" y="4538663"/>
          <p14:tracePt t="44847" x="4894263" y="4546600"/>
          <p14:tracePt t="44856" x="4810125" y="4554538"/>
          <p14:tracePt t="44862" x="4691063" y="4597400"/>
          <p14:tracePt t="44871" x="4538663" y="4614863"/>
          <p14:tracePt t="44879" x="4460875" y="4614863"/>
          <p14:tracePt t="44888" x="4402138" y="4614863"/>
          <p14:tracePt t="44895" x="4351338" y="4614863"/>
          <p14:tracePt t="44903" x="4265613" y="4614863"/>
          <p14:tracePt t="44911" x="4181475" y="4614863"/>
          <p14:tracePt t="44919" x="4019550" y="4614863"/>
          <p14:tracePt t="44927" x="3925888" y="4614863"/>
          <p14:tracePt t="44935" x="3806825" y="4614863"/>
          <p14:tracePt t="44943" x="3748088" y="4605338"/>
          <p14:tracePt t="44952" x="3705225" y="4554538"/>
          <p14:tracePt t="44959" x="3687763" y="4503738"/>
          <p14:tracePt t="44969" x="3687763" y="4419600"/>
          <p14:tracePt t="44976" x="3687763" y="4351338"/>
          <p14:tracePt t="44985" x="3697288" y="4240213"/>
          <p14:tracePt t="44992" x="3697288" y="4146550"/>
          <p14:tracePt t="45001" x="3697288" y="4095750"/>
          <p14:tracePt t="45008" x="3687763" y="4019550"/>
          <p14:tracePt t="45018" x="3679825" y="3994150"/>
          <p14:tracePt t="45247" x="3594100" y="4052888"/>
          <p14:tracePt t="45256" x="3527425" y="4105275"/>
          <p14:tracePt t="45262" x="3433763" y="4164013"/>
          <p14:tracePt t="45272" x="3398838" y="4197350"/>
          <p14:tracePt t="45280" x="3355975" y="4240213"/>
          <p14:tracePt t="45287" x="3340100" y="4249738"/>
          <p14:tracePt t="45319" x="3330575" y="4249738"/>
          <p14:tracePt t="45335" x="3322638" y="4249738"/>
          <p14:tracePt t="45424" x="3314700" y="4249738"/>
          <p14:tracePt t="45439" x="3289300" y="4240213"/>
          <p14:tracePt t="45456" x="3279775" y="4232275"/>
          <p14:tracePt t="45462" x="3263900" y="4214813"/>
          <p14:tracePt t="45472" x="3246438" y="4206875"/>
          <p14:tracePt t="45488" x="3228975" y="4189413"/>
          <p14:tracePt t="45495" x="3203575" y="4171950"/>
          <p14:tracePt t="45502" x="3186113" y="4156075"/>
          <p14:tracePt t="45511" x="3170238" y="4156075"/>
          <p14:tracePt t="45519" x="3144838" y="4138613"/>
          <p14:tracePt t="45527" x="3135313" y="4130675"/>
          <p14:tracePt t="45536" x="3119438" y="4113213"/>
          <p14:tracePt t="45544" x="3109913" y="4105275"/>
          <p14:tracePt t="45552" x="3101975" y="4087813"/>
          <p14:tracePt t="45559" x="3094038" y="4079875"/>
          <p14:tracePt t="45575" x="3084513" y="4070350"/>
          <p14:tracePt t="45591" x="3084513" y="4052888"/>
          <p14:tracePt t="45639" x="3076575" y="4019550"/>
          <p14:tracePt t="45776" x="3059113" y="4019550"/>
          <p14:tracePt t="45791" x="3051175" y="4011613"/>
          <p14:tracePt t="45802" x="3051175" y="4002088"/>
          <p14:tracePt t="45808" x="3033713" y="3994150"/>
          <p14:tracePt t="45817" x="3025775" y="3994150"/>
          <p14:tracePt t="45824" x="3016250" y="3994150"/>
          <p14:tracePt t="45832" x="2990850" y="3986213"/>
          <p14:tracePt t="45839" x="2974975" y="3976688"/>
          <p14:tracePt t="45846" x="2957513" y="3960813"/>
          <p14:tracePt t="45856" x="2932113" y="3960813"/>
          <p14:tracePt t="45863" x="2906713" y="3943350"/>
          <p14:tracePt t="45871" x="2863850" y="3925888"/>
          <p14:tracePt t="45880" x="2838450" y="3908425"/>
          <p14:tracePt t="45888" x="2805113" y="3900488"/>
          <p14:tracePt t="45895" x="2787650" y="3883025"/>
          <p14:tracePt t="45903" x="2778125" y="3883025"/>
          <p14:tracePt t="45911" x="2762250" y="3883025"/>
          <p14:tracePt t="45927" x="2736850" y="3875088"/>
          <p14:tracePt t="45935" x="2736850" y="3867150"/>
          <p14:tracePt t="45944" x="2719388" y="3857625"/>
          <p14:tracePt t="45953" x="2686050" y="3841750"/>
          <p14:tracePt t="45960" x="2668588" y="3841750"/>
          <p14:tracePt t="45969" x="2660650" y="3841750"/>
          <p14:tracePt t="45976" x="2643188" y="3841750"/>
          <p14:tracePt t="45986" x="2633663" y="3841750"/>
          <p14:tracePt t="45992" x="2617788" y="3832225"/>
          <p14:tracePt t="46002" x="2608263" y="3832225"/>
          <p14:tracePt t="46008" x="2600325" y="3824288"/>
          <p14:tracePt t="46017" x="2592388" y="3824288"/>
          <p14:tracePt t="46031" x="2582863" y="3824288"/>
          <p14:tracePt t="46039" x="2574925" y="3816350"/>
          <p14:tracePt t="46046" x="2566988" y="3816350"/>
          <p14:tracePt t="46056" x="2549525" y="3806825"/>
          <p14:tracePt t="46072" x="2532063" y="3806825"/>
          <p14:tracePt t="46080" x="2524125" y="3798888"/>
          <p14:tracePt t="46087" x="2516188" y="3790950"/>
          <p14:tracePt t="46119" x="2506663" y="3781425"/>
          <p14:tracePt t="46128" x="2498725" y="3781425"/>
          <p14:tracePt t="46138" x="2489200" y="3781425"/>
          <p14:tracePt t="46143" x="2473325" y="3773488"/>
          <p14:tracePt t="46152" x="2455863" y="3763963"/>
          <p14:tracePt t="46159" x="2447925" y="3756025"/>
          <p14:tracePt t="46169" x="2422525" y="3738563"/>
          <p14:tracePt t="46176" x="2387600" y="3722688"/>
          <p14:tracePt t="46186" x="2362200" y="3713163"/>
          <p14:tracePt t="46191" x="2336800" y="3705225"/>
          <p14:tracePt t="46202" x="2319338" y="3697288"/>
          <p14:tracePt t="46208" x="2303463" y="3687763"/>
          <p14:tracePt t="46217" x="2268538" y="3671888"/>
          <p14:tracePt t="46224" x="2252663" y="3671888"/>
          <p14:tracePt t="46231" x="2235200" y="3654425"/>
          <p14:tracePt t="46240" x="2217738" y="3646488"/>
          <p14:tracePt t="46247" x="2192338" y="3636963"/>
          <p14:tracePt t="46256" x="2174875" y="3629025"/>
          <p14:tracePt t="46263" x="2166938" y="3619500"/>
          <p14:tracePt t="46272" x="2116138" y="3603625"/>
          <p14:tracePt t="46279" x="2098675" y="3603625"/>
          <p14:tracePt t="46287" x="2073275" y="3594100"/>
          <p14:tracePt t="46295" x="2047875" y="3568700"/>
          <p14:tracePt t="46304" x="2022475" y="3568700"/>
          <p14:tracePt t="46310" x="2014538" y="3560763"/>
          <p14:tracePt t="46319" x="1989138" y="3560763"/>
          <p14:tracePt t="46327" x="1979613" y="3560763"/>
          <p14:tracePt t="46335" x="1979613" y="3552825"/>
          <p14:tracePt t="46344" x="1971675" y="3552825"/>
          <p14:tracePt t="46479" x="1971675" y="3543300"/>
          <p14:tracePt t="46487" x="1989138" y="3543300"/>
          <p14:tracePt t="46495" x="2022475" y="3535363"/>
          <p14:tracePt t="46503" x="2047875" y="3535363"/>
          <p14:tracePt t="46511" x="2090738" y="3527425"/>
          <p14:tracePt t="46519" x="2124075" y="3517900"/>
          <p14:tracePt t="46526" x="2141538" y="3517900"/>
          <p14:tracePt t="46536" x="2166938" y="3509963"/>
          <p14:tracePt t="46543" x="2184400" y="3509963"/>
          <p14:tracePt t="46560" x="2192338" y="3509963"/>
          <p14:tracePt t="46569" x="2200275" y="3509963"/>
          <p14:tracePt t="46576" x="2209800" y="3502025"/>
          <p14:tracePt t="46585" x="2217738" y="3502025"/>
          <p14:tracePt t="46592" x="2227263" y="3502025"/>
          <p14:tracePt t="46601" x="2235200" y="3492500"/>
          <p14:tracePt t="46608" x="2243138" y="3492500"/>
          <p14:tracePt t="46617" x="2252663" y="3492500"/>
          <p14:tracePt t="46624" x="2260600" y="3492500"/>
          <p14:tracePt t="46630" x="2278063" y="3484563"/>
          <p14:tracePt t="46646" x="2286000" y="3484563"/>
          <p14:tracePt t="46655" x="2311400" y="3484563"/>
          <p14:tracePt t="46664" x="2328863" y="3475038"/>
          <p14:tracePt t="46672" x="2344738" y="3475038"/>
          <p14:tracePt t="46680" x="2354263" y="3475038"/>
          <p14:tracePt t="46687" x="2362200" y="3475038"/>
          <p14:tracePt t="46695" x="2387600" y="3467100"/>
          <p14:tracePt t="46703" x="2413000" y="3459163"/>
          <p14:tracePt t="46719" x="2430463" y="3449638"/>
          <p14:tracePt t="46727" x="2447925" y="3449638"/>
          <p14:tracePt t="46736" x="2455863" y="3449638"/>
          <p14:tracePt t="46744" x="2463800" y="3449638"/>
          <p14:tracePt t="46752" x="2473325" y="3441700"/>
          <p14:tracePt t="46872" x="2481263" y="3441700"/>
          <p14:tracePt t="46928" x="2481263" y="3433763"/>
          <p14:tracePt t="47032" x="2489200" y="3433763"/>
          <p14:tracePt t="47142" x="2506663" y="3433763"/>
          <p14:tracePt t="47158" x="2506663" y="3441700"/>
          <p14:tracePt t="47170" x="2516188" y="3459163"/>
          <p14:tracePt t="48048" x="2506663" y="3459163"/>
          <p14:tracePt t="48055" x="2473325" y="3449638"/>
          <p14:tracePt t="48064" x="2455863" y="3449638"/>
          <p14:tracePt t="48072" x="2438400" y="3449638"/>
          <p14:tracePt t="48082" x="2413000" y="3441700"/>
          <p14:tracePt t="48088" x="2397125" y="3441700"/>
          <p14:tracePt t="48126" x="2387600" y="3433763"/>
          <p14:tracePt t="48137" x="2379663" y="3433763"/>
          <p14:tracePt t="48144" x="2362200" y="3424238"/>
          <p14:tracePt t="48159" x="2354263" y="3424238"/>
          <p14:tracePt t="48169" x="2336800" y="3424238"/>
          <p14:tracePt t="48176" x="2319338" y="3416300"/>
          <p14:tracePt t="48186" x="2303463" y="3416300"/>
          <p14:tracePt t="48192" x="2286000" y="3408363"/>
          <p14:tracePt t="48208" x="2268538" y="3398838"/>
          <p14:tracePt t="48224" x="2252663" y="3398838"/>
          <p14:tracePt t="48231" x="2235200" y="3398838"/>
          <p14:tracePt t="48247" x="2209800" y="3390900"/>
          <p14:tracePt t="48256" x="2192338" y="3382963"/>
          <p14:tracePt t="48272" x="2159000" y="3373438"/>
          <p14:tracePt t="48279" x="2141538" y="3365500"/>
          <p14:tracePt t="48288" x="2124075" y="3355975"/>
          <p14:tracePt t="48295" x="2098675" y="3355975"/>
          <p14:tracePt t="48303" x="2065338" y="3340100"/>
          <p14:tracePt t="48311" x="2030413" y="3330575"/>
          <p14:tracePt t="48320" x="2022475" y="3330575"/>
          <p14:tracePt t="48328" x="1979613" y="3314700"/>
          <p14:tracePt t="48337" x="1963738" y="3305175"/>
          <p14:tracePt t="48344" x="1954213" y="3305175"/>
          <p14:tracePt t="48353" x="1938338" y="3305175"/>
          <p14:tracePt t="48358" x="1911350" y="3305175"/>
          <p14:tracePt t="48370" x="1903413" y="3305175"/>
          <p14:tracePt t="48376" x="1895475" y="3297238"/>
          <p14:tracePt t="48386" x="1885950" y="3297238"/>
          <p14:tracePt t="48392" x="1878013" y="3297238"/>
          <p14:tracePt t="48402" x="1870075" y="3297238"/>
          <p14:tracePt t="48414" x="1860550" y="3297238"/>
          <p14:tracePt t="49078" x="1852613" y="3289300"/>
          <p14:tracePt t="49104" x="1844675" y="3279775"/>
          <p14:tracePt t="49112" x="1827213" y="3279775"/>
          <p14:tracePt t="49121" x="1819275" y="3271838"/>
          <p14:tracePt t="49128" x="1809750" y="3271838"/>
          <p14:tracePt t="49136" x="1793875" y="3263900"/>
          <p14:tracePt t="49144" x="1784350" y="3254375"/>
          <p14:tracePt t="49153" x="1776413" y="3246438"/>
          <p14:tracePt t="49160" x="1766888" y="3246438"/>
          <p14:tracePt t="49170" x="1766888" y="3238500"/>
          <p14:tracePt t="49202" x="1758950" y="3228975"/>
          <p14:tracePt t="49544" x="1766888" y="3246438"/>
          <p14:tracePt t="49567" x="1776413" y="3254375"/>
          <p14:tracePt t="49576" x="1784350" y="3263900"/>
          <p14:tracePt t="49586" x="1793875" y="3279775"/>
          <p14:tracePt t="49598" x="1793875" y="3297238"/>
          <p14:tracePt t="49608" x="1801813" y="3322638"/>
          <p14:tracePt t="49615" x="1809750" y="3330575"/>
          <p14:tracePt t="49624" x="1809750" y="3340100"/>
          <p14:tracePt t="49631" x="1827213" y="3365500"/>
          <p14:tracePt t="49639" x="1835150" y="3373438"/>
          <p14:tracePt t="49648" x="1844675" y="3398838"/>
          <p14:tracePt t="49655" x="1844675" y="3416300"/>
          <p14:tracePt t="49663" x="1852613" y="3416300"/>
          <p14:tracePt t="49672" x="1852613" y="3424238"/>
          <p14:tracePt t="49679" x="1860550" y="3449638"/>
          <p14:tracePt t="49688" x="1870075" y="3459163"/>
          <p14:tracePt t="49696" x="1878013" y="3475038"/>
          <p14:tracePt t="49704" x="1878013" y="3502025"/>
          <p14:tracePt t="49712" x="1878013" y="3509963"/>
          <p14:tracePt t="49721" x="1885950" y="3527425"/>
          <p14:tracePt t="49728" x="1895475" y="3535363"/>
          <p14:tracePt t="49737" x="1895475" y="3543300"/>
          <p14:tracePt t="49742" x="1903413" y="3560763"/>
          <p14:tracePt t="49753" x="1911350" y="3586163"/>
          <p14:tracePt t="49770" x="1911350" y="3594100"/>
          <p14:tracePt t="49774" x="1920875" y="3611563"/>
          <p14:tracePt t="49783" x="1920875" y="3619500"/>
          <p14:tracePt t="49790" x="1928813" y="3629025"/>
          <p14:tracePt t="49798" x="1928813" y="3636963"/>
          <p14:tracePt t="49807" x="1938338" y="3654425"/>
          <p14:tracePt t="49824" x="1938338" y="3671888"/>
          <p14:tracePt t="49832" x="1938338" y="3687763"/>
          <p14:tracePt t="49839" x="1938338" y="3705225"/>
          <p14:tracePt t="49847" x="1946275" y="3730625"/>
          <p14:tracePt t="49856" x="1954213" y="3756025"/>
          <p14:tracePt t="49863" x="1963738" y="3763963"/>
          <p14:tracePt t="49871" x="1979613" y="3816350"/>
          <p14:tracePt t="49880" x="1997075" y="3832225"/>
          <p14:tracePt t="49887" x="2014538" y="3857625"/>
          <p14:tracePt t="49895" x="2039938" y="3892550"/>
          <p14:tracePt t="49904" x="2065338" y="3935413"/>
          <p14:tracePt t="49911" x="2082800" y="3951288"/>
          <p14:tracePt t="49921" x="2108200" y="3976688"/>
          <p14:tracePt t="49927" x="2116138" y="3994150"/>
          <p14:tracePt t="49938" x="2141538" y="4011613"/>
          <p14:tracePt t="49943" x="2166938" y="4027488"/>
          <p14:tracePt t="49954" x="2192338" y="4044950"/>
          <p14:tracePt t="49959" x="2209800" y="4052888"/>
          <p14:tracePt t="49976" x="2235200" y="4062413"/>
          <p14:tracePt t="49983" x="2235200" y="4070350"/>
          <p14:tracePt t="49992" x="2243138" y="4070350"/>
          <p14:tracePt t="49998" x="2268538" y="4079875"/>
          <p14:tracePt t="50007" x="2293938" y="4087813"/>
          <p14:tracePt t="50015" x="2311400" y="4087813"/>
          <p14:tracePt t="50023" x="2328863" y="4087813"/>
          <p14:tracePt t="50032" x="2336800" y="4095750"/>
          <p14:tracePt t="50039" x="2354263" y="4095750"/>
          <p14:tracePt t="50048" x="2362200" y="4095750"/>
          <p14:tracePt t="50081" x="2371725" y="4095750"/>
          <p14:tracePt t="50088" x="2379663" y="4095750"/>
          <p14:tracePt t="50106" x="2387600" y="4095750"/>
          <p14:tracePt t="50111" x="2397125" y="4095750"/>
          <p14:tracePt t="50122" x="2405063" y="4095750"/>
          <p14:tracePt t="50126" x="2430463" y="4095750"/>
          <p14:tracePt t="50138" x="2438400" y="4095750"/>
          <p14:tracePt t="50143" x="2447925" y="4095750"/>
          <p14:tracePt t="50153" x="2463800" y="4087813"/>
          <p14:tracePt t="50160" x="2473325" y="4087813"/>
          <p14:tracePt t="50170" x="2481263" y="4087813"/>
          <p14:tracePt t="50176" x="2489200" y="4079875"/>
          <p14:tracePt t="50185" x="2498725" y="4070350"/>
          <p14:tracePt t="50191" x="2506663" y="4062413"/>
          <p14:tracePt t="50198" x="2524125" y="4052888"/>
          <p14:tracePt t="50207" x="2541588" y="4044950"/>
          <p14:tracePt t="50215" x="2566988" y="4027488"/>
          <p14:tracePt t="50222" x="2566988" y="4019550"/>
          <p14:tracePt t="50232" x="2592388" y="4011613"/>
          <p14:tracePt t="50239" x="2608263" y="4011613"/>
          <p14:tracePt t="50247" x="2643188" y="4002088"/>
          <p14:tracePt t="50255" x="2668588" y="3994150"/>
          <p14:tracePt t="50263" x="2701925" y="3976688"/>
          <p14:tracePt t="50272" x="2727325" y="3968750"/>
          <p14:tracePt t="50279" x="2752725" y="3968750"/>
          <p14:tracePt t="50288" x="2778125" y="3951288"/>
          <p14:tracePt t="50295" x="2805113" y="3951288"/>
          <p14:tracePt t="50303" x="2830513" y="3943350"/>
          <p14:tracePt t="50312" x="2838450" y="3935413"/>
          <p14:tracePt t="50321" x="2846388" y="3925888"/>
          <p14:tracePt t="50328" x="2855913" y="3925888"/>
          <p14:tracePt t="50338" x="2863850" y="3925888"/>
          <p14:tracePt t="50343" x="2871788" y="3925888"/>
          <p14:tracePt t="50359" x="2881313" y="3917950"/>
          <p14:tracePt t="50400" x="2889250" y="3908425"/>
          <p14:tracePt t="50407" x="2914650" y="3908425"/>
          <p14:tracePt t="50415" x="2932113" y="3908425"/>
          <p14:tracePt t="50423" x="2940050" y="3908425"/>
          <p14:tracePt t="50432" x="2965450" y="3908425"/>
          <p14:tracePt t="50439" x="2982913" y="3908425"/>
          <p14:tracePt t="50447" x="2990850" y="3908425"/>
          <p14:tracePt t="50456" x="3008313" y="3908425"/>
          <p14:tracePt t="50471" x="3016250" y="3908425"/>
          <p14:tracePt t="50479" x="3033713" y="3900488"/>
          <p14:tracePt t="50550" x="3051175" y="3900488"/>
          <p14:tracePt t="50570" x="3059113" y="3900488"/>
          <p14:tracePt t="50575" x="3067050" y="3900488"/>
          <p14:tracePt t="50585" x="3076575" y="3900488"/>
          <p14:tracePt t="50591" x="3084513" y="3900488"/>
          <p14:tracePt t="50598" x="3094038" y="3900488"/>
          <p14:tracePt t="50607" x="3101975" y="3900488"/>
          <p14:tracePt t="50615" x="3109913" y="3900488"/>
          <p14:tracePt t="50622" x="3127375" y="3900488"/>
          <p14:tracePt t="50632" x="3144838" y="3900488"/>
          <p14:tracePt t="50639" x="3152775" y="3908425"/>
          <p14:tracePt t="50647" x="3160713" y="3908425"/>
          <p14:tracePt t="50655" x="3178175" y="3917950"/>
          <p14:tracePt t="50663" x="3186113" y="3925888"/>
          <p14:tracePt t="50672" x="3203575" y="3925888"/>
          <p14:tracePt t="50679" x="3228975" y="3943350"/>
          <p14:tracePt t="50689" x="3246438" y="3943350"/>
          <p14:tracePt t="50695" x="3279775" y="3951288"/>
          <p14:tracePt t="50705" x="3314700" y="3968750"/>
          <p14:tracePt t="50712" x="3340100" y="3976688"/>
          <p14:tracePt t="50722" x="3382963" y="3994150"/>
          <p14:tracePt t="50727" x="3416300" y="3994150"/>
          <p14:tracePt t="50738" x="3441700" y="4011613"/>
          <p14:tracePt t="50743" x="3492500" y="4011613"/>
          <p14:tracePt t="50754" x="3543300" y="4037013"/>
          <p14:tracePt t="50759" x="3594100" y="4052888"/>
          <p14:tracePt t="50770" x="3611563" y="4052888"/>
          <p14:tracePt t="50775" x="3671888" y="4062413"/>
          <p14:tracePt t="50782" x="3722688" y="4087813"/>
          <p14:tracePt t="50791" x="3781425" y="4105275"/>
          <p14:tracePt t="50799" x="3841750" y="4121150"/>
          <p14:tracePt t="50807" x="3908425" y="4130675"/>
          <p14:tracePt t="50815" x="3986213" y="4156075"/>
          <p14:tracePt t="50824" x="4062413" y="4164013"/>
          <p14:tracePt t="50832" x="4138613" y="4189413"/>
          <p14:tracePt t="50839" x="4206875" y="4189413"/>
          <p14:tracePt t="50847" x="4265613" y="4206875"/>
          <p14:tracePt t="50855" x="4325938" y="4214813"/>
          <p14:tracePt t="50862" x="4410075" y="4224338"/>
          <p14:tracePt t="50871" x="4470400" y="4240213"/>
          <p14:tracePt t="50878" x="4564063" y="4249738"/>
          <p14:tracePt t="50889" x="4605338" y="4249738"/>
          <p14:tracePt t="50896" x="4648200" y="4249738"/>
          <p14:tracePt t="50904" x="4683125" y="4257675"/>
          <p14:tracePt t="50911" x="4716463" y="4257675"/>
          <p14:tracePt t="50922" x="4741863" y="4257675"/>
          <p14:tracePt t="50928" x="4784725" y="4257675"/>
          <p14:tracePt t="50937" x="4810125" y="4257675"/>
          <p14:tracePt t="50943" x="4843463" y="4265613"/>
          <p14:tracePt t="50953" x="4860925" y="4265613"/>
          <p14:tracePt t="50959" x="4894263" y="4265613"/>
          <p14:tracePt t="50969" x="4911725" y="4275138"/>
          <p14:tracePt t="50975" x="4946650" y="4275138"/>
          <p14:tracePt t="50984" x="4962525" y="4275138"/>
          <p14:tracePt t="50991" x="4997450" y="4275138"/>
          <p14:tracePt t="50999" x="5013325" y="4275138"/>
          <p14:tracePt t="51008" x="5030788" y="4275138"/>
          <p14:tracePt t="51015" x="5038725" y="4275138"/>
          <p14:tracePt t="51023" x="5056188" y="4275138"/>
          <p14:tracePt t="51039" x="5073650" y="4275138"/>
          <p14:tracePt t="51432" x="5081588" y="4275138"/>
          <p14:tracePt t="51456" x="5091113" y="4275138"/>
          <p14:tracePt t="51504" x="5099050" y="4275138"/>
          <p14:tracePt t="51632" x="5099050" y="4283075"/>
          <p14:tracePt t="51663" x="5099050" y="4291013"/>
          <p14:tracePt t="51704" x="5099050" y="4300538"/>
          <p14:tracePt t="52120" x="5091113" y="4300538"/>
          <p14:tracePt t="52128" x="5081588" y="4300538"/>
          <p14:tracePt t="52143" x="5073650" y="4300538"/>
          <p14:tracePt t="52151" x="5064125" y="4300538"/>
          <p14:tracePt t="52175" x="5056188" y="4300538"/>
          <p14:tracePt t="52192" x="5038725" y="4300538"/>
          <p14:tracePt t="52207" x="5030788" y="4308475"/>
          <p14:tracePt t="52215" x="5022850" y="4308475"/>
          <p14:tracePt t="52222" x="5005388" y="4308475"/>
          <p14:tracePt t="52231" x="4997450" y="4316413"/>
          <p14:tracePt t="52239" x="4987925" y="4316413"/>
          <p14:tracePt t="52247" x="4979988" y="4316413"/>
          <p14:tracePt t="52256" x="4972050" y="4316413"/>
          <p14:tracePt t="52264" x="4954588" y="4325938"/>
          <p14:tracePt t="52272" x="4946650" y="4325938"/>
          <p14:tracePt t="52289" x="4937125" y="4325938"/>
          <p14:tracePt t="52296" x="4929188" y="4325938"/>
          <p14:tracePt t="52312" x="4911725" y="4325938"/>
          <p14:tracePt t="52322" x="4903788" y="4325938"/>
          <p14:tracePt t="52338" x="4886325" y="4325938"/>
          <p14:tracePt t="52344" x="4860925" y="4325938"/>
          <p14:tracePt t="52351" x="4852988" y="4325938"/>
          <p14:tracePt t="52359" x="4835525" y="4325938"/>
          <p14:tracePt t="52366" x="4818063" y="4325938"/>
          <p14:tracePt t="52375" x="4792663" y="4325938"/>
          <p14:tracePt t="52383" x="4767263" y="4325938"/>
          <p14:tracePt t="52391" x="4749800" y="4325938"/>
          <p14:tracePt t="52399" x="4733925" y="4325938"/>
          <p14:tracePt t="52407" x="4708525" y="4308475"/>
          <p14:tracePt t="52414" x="4683125" y="4308475"/>
          <p14:tracePt t="52423" x="4673600" y="4300538"/>
          <p14:tracePt t="52431" x="4640263" y="4283075"/>
          <p14:tracePt t="52439" x="4614863" y="4275138"/>
          <p14:tracePt t="52447" x="4597400" y="4257675"/>
          <p14:tracePt t="52455" x="4579938" y="4257675"/>
          <p14:tracePt t="52462" x="4572000" y="4240213"/>
          <p14:tracePt t="52472" x="4554538" y="4232275"/>
          <p14:tracePt t="52480" x="4538663" y="4197350"/>
          <p14:tracePt t="52489" x="4521200" y="4171950"/>
          <p14:tracePt t="52496" x="4513263" y="4164013"/>
          <p14:tracePt t="52507" x="4503738" y="4146550"/>
          <p14:tracePt t="52512" x="4495800" y="4138613"/>
          <p14:tracePt t="52521" x="4478338" y="4130675"/>
          <p14:tracePt t="52538" x="4470400" y="4105275"/>
          <p14:tracePt t="52543" x="4460875" y="4105275"/>
          <p14:tracePt t="52551" x="4460875" y="4095750"/>
          <p14:tracePt t="52559" x="4460875" y="4087813"/>
          <p14:tracePt t="52566" x="4460875" y="4079875"/>
          <p14:tracePt t="52583" x="4460875" y="4052888"/>
          <p14:tracePt t="52600" x="4460875" y="4044950"/>
          <p14:tracePt t="52608" x="4460875" y="4037013"/>
          <p14:tracePt t="52616" x="4460875" y="4027488"/>
          <p14:tracePt t="52631" x="4460875" y="4019550"/>
          <p14:tracePt t="52639" x="4460875" y="4011613"/>
          <p14:tracePt t="52647" x="4460875" y="4002088"/>
          <p14:tracePt t="52655" x="4460875" y="3994150"/>
          <p14:tracePt t="52662" x="4460875" y="3976688"/>
          <p14:tracePt t="52672" x="4460875" y="3968750"/>
          <p14:tracePt t="52688" x="4460875" y="3960813"/>
          <p14:tracePt t="52696" x="4460875" y="3951288"/>
          <p14:tracePt t="52706" x="4460875" y="3943350"/>
          <p14:tracePt t="52722" x="4470400" y="3925888"/>
          <p14:tracePt t="52728" x="4486275" y="3908425"/>
          <p14:tracePt t="52737" x="4495800" y="3900488"/>
          <p14:tracePt t="52751" x="4503738" y="3892550"/>
          <p14:tracePt t="52759" x="4521200" y="3875088"/>
          <p14:tracePt t="52776" x="4546600" y="3867150"/>
          <p14:tracePt t="52783" x="4572000" y="3857625"/>
          <p14:tracePt t="52791" x="4572000" y="3849688"/>
          <p14:tracePt t="52799" x="4597400" y="3849688"/>
          <p14:tracePt t="52808" x="4622800" y="3832225"/>
          <p14:tracePt t="52815" x="4630738" y="3832225"/>
          <p14:tracePt t="52824" x="4640263" y="3832225"/>
          <p14:tracePt t="52831" x="4657725" y="3824288"/>
          <p14:tracePt t="52839" x="4673600" y="3824288"/>
          <p14:tracePt t="52847" x="4699000" y="3824288"/>
          <p14:tracePt t="52856" x="4699000" y="3816350"/>
          <p14:tracePt t="52863" x="4716463" y="3816350"/>
          <p14:tracePt t="52871" x="4741863" y="3806825"/>
          <p14:tracePt t="52888" x="4767263" y="3806825"/>
          <p14:tracePt t="52894" x="4784725" y="3806825"/>
          <p14:tracePt t="52906" x="4792663" y="3806825"/>
          <p14:tracePt t="52910" x="4810125" y="3806825"/>
          <p14:tracePt t="52926" x="4827588" y="3806825"/>
          <p14:tracePt t="52938" x="4835525" y="3806825"/>
          <p14:tracePt t="52943" x="4843463" y="3806825"/>
          <p14:tracePt t="52950" x="4852988" y="3806825"/>
          <p14:tracePt t="52959" x="4860925" y="3806825"/>
          <p14:tracePt t="52975" x="4878388" y="3806825"/>
          <p14:tracePt t="52983" x="4886325" y="3806825"/>
          <p14:tracePt t="52992" x="4886325" y="3816350"/>
          <p14:tracePt t="53000" x="4894263" y="3824288"/>
          <p14:tracePt t="53008" x="4903788" y="3832225"/>
          <p14:tracePt t="53015" x="4911725" y="3857625"/>
          <p14:tracePt t="53024" x="4919663" y="3875088"/>
          <p14:tracePt t="53031" x="4929188" y="3892550"/>
          <p14:tracePt t="53038" x="4929188" y="3900488"/>
          <p14:tracePt t="53047" x="4946650" y="3925888"/>
          <p14:tracePt t="53055" x="4954588" y="3935413"/>
          <p14:tracePt t="53064" x="4954588" y="3943350"/>
          <p14:tracePt t="53071" x="4972050" y="3960813"/>
          <p14:tracePt t="53080" x="4979988" y="3986213"/>
          <p14:tracePt t="53096" x="4979988" y="4002088"/>
          <p14:tracePt t="53117" x="4987925" y="4011613"/>
          <p14:tracePt t="53129" x="4987925" y="4019550"/>
          <p14:tracePt t="53264" x="4997450" y="4019550"/>
          <p14:tracePt t="53280" x="5005388" y="4019550"/>
          <p14:tracePt t="53288" x="5022850" y="4019550"/>
          <p14:tracePt t="53294" x="5030788" y="4027488"/>
          <p14:tracePt t="53306" x="5056188" y="4027488"/>
          <p14:tracePt t="53312" x="5091113" y="4027488"/>
          <p14:tracePt t="53322" x="5124450" y="4027488"/>
          <p14:tracePt t="53328" x="5167313" y="4027488"/>
          <p14:tracePt t="53338" x="5208588" y="4027488"/>
          <p14:tracePt t="53344" x="5260975" y="4027488"/>
          <p14:tracePt t="53350" x="5311775" y="4027488"/>
          <p14:tracePt t="53359" x="5353050" y="4027488"/>
          <p14:tracePt t="53366" x="5413375" y="4027488"/>
          <p14:tracePt t="53376" x="5438775" y="4027488"/>
          <p14:tracePt t="53383" x="5481638" y="4027488"/>
          <p14:tracePt t="53392" x="5507038" y="4027488"/>
          <p14:tracePt t="53400" x="5540375" y="4027488"/>
          <p14:tracePt t="53407" x="5575300" y="4037013"/>
          <p14:tracePt t="53415" x="5616575" y="4037013"/>
          <p14:tracePt t="53424" x="5634038" y="4037013"/>
          <p14:tracePt t="53431" x="5694363" y="4037013"/>
          <p14:tracePt t="53439" x="5735638" y="4037013"/>
          <p14:tracePt t="53447" x="5778500" y="4037013"/>
          <p14:tracePt t="53456" x="5838825" y="4037013"/>
          <p14:tracePt t="53464" x="5880100" y="4037013"/>
          <p14:tracePt t="53472" x="5922963" y="4037013"/>
          <p14:tracePt t="53479" x="5965825" y="4037013"/>
          <p14:tracePt t="53488" x="6024563" y="4037013"/>
          <p14:tracePt t="53494" x="6049963" y="4037013"/>
          <p14:tracePt t="53506" x="6076950" y="4037013"/>
          <p14:tracePt t="53511" x="6110288" y="4037013"/>
          <p14:tracePt t="53522" x="6135688" y="4037013"/>
          <p14:tracePt t="53528" x="6143625" y="4037013"/>
          <p14:tracePt t="53535" x="6161088" y="4037013"/>
          <p14:tracePt t="53544" x="6169025" y="4037013"/>
          <p14:tracePt t="53550" x="6178550" y="4037013"/>
          <p14:tracePt t="53559" x="6194425" y="4027488"/>
          <p14:tracePt t="53566" x="6203950" y="4027488"/>
          <p14:tracePt t="53639" x="6221413" y="4027488"/>
          <p14:tracePt t="53647" x="6246813" y="4027488"/>
          <p14:tracePt t="53656" x="6254750" y="4027488"/>
          <p14:tracePt t="53664" x="6288088" y="4027488"/>
          <p14:tracePt t="53672" x="6313488" y="4027488"/>
          <p14:tracePt t="53678" x="6330950" y="4027488"/>
          <p14:tracePt t="53690" x="6348413" y="4027488"/>
          <p14:tracePt t="53696" x="6365875" y="4027488"/>
          <p14:tracePt t="53705" x="6391275" y="4019550"/>
          <p14:tracePt t="53712" x="6399213" y="4019550"/>
          <p14:tracePt t="53721" x="6407150" y="4019550"/>
          <p14:tracePt t="53728" x="6424613" y="4019550"/>
          <p14:tracePt t="53737" x="6432550" y="4019550"/>
          <p14:tracePt t="53750" x="6450013" y="4019550"/>
          <p14:tracePt t="53759" x="6457950" y="4019550"/>
          <p14:tracePt t="53766" x="6467475" y="4011613"/>
          <p14:tracePt t="53776" x="6475413" y="4011613"/>
          <p14:tracePt t="53783" x="6483350" y="4011613"/>
          <p14:tracePt t="53792" x="6492875" y="4011613"/>
          <p14:tracePt t="53800" x="6500813" y="4011613"/>
          <p14:tracePt t="53807" x="6510338" y="4011613"/>
          <p14:tracePt t="53823" x="6518275" y="4011613"/>
          <p14:tracePt t="53831" x="6526213" y="4011613"/>
          <p14:tracePt t="53839" x="6535738" y="4011613"/>
          <p14:tracePt t="53847" x="6551613" y="4011613"/>
          <p14:tracePt t="53856" x="6577013" y="4002088"/>
          <p14:tracePt t="53873" x="6594475" y="3994150"/>
          <p14:tracePt t="53879" x="6602413" y="3994150"/>
          <p14:tracePt t="53889" x="6619875" y="3994150"/>
          <p14:tracePt t="53896" x="6637338" y="3994150"/>
          <p14:tracePt t="53906" x="6645275" y="3994150"/>
          <p14:tracePt t="53911" x="6654800" y="3994150"/>
          <p14:tracePt t="53922" x="6670675" y="3986213"/>
          <p14:tracePt t="53935" x="6696075" y="3986213"/>
          <p14:tracePt t="53944" x="6705600" y="3986213"/>
          <p14:tracePt t="53950" x="6731000" y="3986213"/>
          <p14:tracePt t="53959" x="6746875" y="3986213"/>
          <p14:tracePt t="53966" x="6764338" y="3986213"/>
          <p14:tracePt t="53976" x="6799263" y="3986213"/>
          <p14:tracePt t="53983" x="6815138" y="3986213"/>
          <p14:tracePt t="53992" x="6840538" y="3986213"/>
          <p14:tracePt t="53999" x="6858000" y="3986213"/>
          <p14:tracePt t="54007" x="6891338" y="3986213"/>
          <p14:tracePt t="54015" x="6916738" y="3986213"/>
          <p14:tracePt t="54023" x="6943725" y="3986213"/>
          <p14:tracePt t="54031" x="6985000" y="3986213"/>
          <p14:tracePt t="54039" x="7019925" y="3986213"/>
          <p14:tracePt t="54048" x="7053263" y="3986213"/>
          <p14:tracePt t="54056" x="7070725" y="3986213"/>
          <p14:tracePt t="54064" x="7096125" y="3986213"/>
          <p14:tracePt t="54083" x="7129463" y="3986213"/>
          <p14:tracePt t="54090" x="7138988" y="3986213"/>
          <p14:tracePt t="54096" x="7146925" y="3986213"/>
          <p14:tracePt t="54105" x="7154863" y="3986213"/>
          <p14:tracePt t="54112" x="7164388" y="3986213"/>
          <p14:tracePt t="54154" x="7172325" y="3986213"/>
          <p14:tracePt t="54159" x="7180263" y="3994150"/>
          <p14:tracePt t="54166" x="7189788" y="4002088"/>
          <p14:tracePt t="54183" x="7197725" y="4002088"/>
          <p14:tracePt t="54199" x="7215188" y="4002088"/>
          <p14:tracePt t="54215" x="7223125" y="4002088"/>
          <p14:tracePt t="54223" x="7232650" y="4002088"/>
          <p14:tracePt t="54232" x="7240588" y="4011613"/>
          <p14:tracePt t="54256" x="7248525" y="4019550"/>
          <p14:tracePt t="54306" x="7258050" y="4019550"/>
          <p14:tracePt t="54321" x="7265988" y="4027488"/>
          <p14:tracePt t="54337" x="7273925" y="4027488"/>
          <p14:tracePt t="54350" x="7283450" y="4027488"/>
          <p14:tracePt t="54423" x="7291388" y="4037013"/>
          <p14:tracePt t="54543" x="7291388" y="4044950"/>
          <p14:tracePt t="54639" x="7283450" y="4044950"/>
          <p14:tracePt t="54720" x="7273925" y="4044950"/>
          <p14:tracePt t="54792" x="7265988" y="4044950"/>
          <p14:tracePt t="54839" x="7248525" y="4044950"/>
          <p14:tracePt t="54848" x="7232650" y="4044950"/>
          <p14:tracePt t="54857" x="7223125" y="4044950"/>
          <p14:tracePt t="54863" x="7215188" y="4044950"/>
          <p14:tracePt t="54888" x="7205663" y="4044950"/>
          <p14:tracePt t="55344" x="7189788" y="4037013"/>
          <p14:tracePt t="55350" x="7189788" y="4027488"/>
          <p14:tracePt t="55359" x="7180263" y="4019550"/>
          <p14:tracePt t="55784" x="7172325" y="4011613"/>
          <p14:tracePt t="55815" x="7164388" y="4011613"/>
          <p14:tracePt t="55831" x="7154863" y="4011613"/>
          <p14:tracePt t="55841" x="7146925" y="4011613"/>
          <p14:tracePt t="55847" x="7138988" y="4011613"/>
          <p14:tracePt t="55858" x="7129463" y="4002088"/>
          <p14:tracePt t="55873" x="7121525" y="4002088"/>
          <p14:tracePt t="55889" x="7113588" y="4002088"/>
          <p14:tracePt t="55895" x="7104063" y="4002088"/>
          <p14:tracePt t="55906" x="7096125" y="4002088"/>
          <p14:tracePt t="55919" x="7088188" y="4002088"/>
          <p14:tracePt t="55934" x="7078663" y="4002088"/>
          <p14:tracePt t="55943" x="7061200" y="4002088"/>
          <p14:tracePt t="55959" x="7053263" y="4002088"/>
          <p14:tracePt t="55968" x="7045325" y="4002088"/>
          <p14:tracePt t="55983" x="7027863" y="4002088"/>
          <p14:tracePt t="55991" x="7010400" y="4002088"/>
          <p14:tracePt t="55999" x="7002463" y="4002088"/>
          <p14:tracePt t="56007" x="6969125" y="4002088"/>
          <p14:tracePt t="56016" x="6943725" y="4002088"/>
          <p14:tracePt t="56024" x="6926263" y="4002088"/>
          <p14:tracePt t="56032" x="6891338" y="4011613"/>
          <p14:tracePt t="56041" x="6865938" y="4019550"/>
          <p14:tracePt t="56048" x="6840538" y="4027488"/>
          <p14:tracePt t="56058" x="6789738" y="4027488"/>
          <p14:tracePt t="56063" x="6731000" y="4037013"/>
          <p14:tracePt t="56074" x="6670675" y="4044950"/>
          <p14:tracePt t="56080" x="6561138" y="4044950"/>
          <p14:tracePt t="56090" x="6475413" y="4044950"/>
          <p14:tracePt t="56096" x="6356350" y="4044950"/>
          <p14:tracePt t="56105" x="6262688" y="4044950"/>
          <p14:tracePt t="56111" x="6186488" y="4044950"/>
          <p14:tracePt t="56118" x="6102350" y="4037013"/>
          <p14:tracePt t="56127" x="6024563" y="4002088"/>
          <p14:tracePt t="56134" x="5940425" y="3994150"/>
          <p14:tracePt t="56143" x="5846763" y="3968750"/>
          <p14:tracePt t="56151" x="5761038" y="3935413"/>
          <p14:tracePt t="56159" x="5702300" y="3917950"/>
          <p14:tracePt t="56167" x="5626100" y="3908425"/>
          <p14:tracePt t="56174" x="5565775" y="3883025"/>
          <p14:tracePt t="56183" x="5524500" y="3875088"/>
          <p14:tracePt t="56190" x="5472113" y="3849688"/>
          <p14:tracePt t="56199" x="5421313" y="3824288"/>
          <p14:tracePt t="56207" x="5405438" y="3806825"/>
          <p14:tracePt t="56215" x="5387975" y="3798888"/>
          <p14:tracePt t="56223" x="5387975" y="3781425"/>
          <p14:tracePt t="56232" x="5380038" y="3773488"/>
          <p14:tracePt t="56240" x="5380038" y="3756025"/>
          <p14:tracePt t="56248" x="5387975" y="3756025"/>
          <p14:tracePt t="56257" x="5405438" y="3748088"/>
          <p14:tracePt t="56264" x="5438775" y="3748088"/>
          <p14:tracePt t="56273" x="5472113" y="3748088"/>
          <p14:tracePt t="56280" x="5497513" y="3748088"/>
          <p14:tracePt t="56290" x="5532438" y="3763963"/>
          <p14:tracePt t="56296" x="5575300" y="3806825"/>
          <p14:tracePt t="56305" x="5600700" y="3816350"/>
          <p14:tracePt t="56311" x="5659438" y="3857625"/>
          <p14:tracePt t="56319" x="5702300" y="3883025"/>
          <p14:tracePt t="56327" x="5770563" y="3943350"/>
          <p14:tracePt t="56334" x="5821363" y="3968750"/>
          <p14:tracePt t="56343" x="5889625" y="4027488"/>
          <p14:tracePt t="56351" x="5922963" y="4062413"/>
          <p14:tracePt t="56359" x="5973763" y="4105275"/>
          <p14:tracePt t="56368" x="6016625" y="4146550"/>
          <p14:tracePt t="56375" x="6049963" y="4181475"/>
          <p14:tracePt t="56383" x="6076950" y="4206875"/>
          <p14:tracePt t="56391" x="6084888" y="4232275"/>
          <p14:tracePt t="56408" x="6084888" y="4249738"/>
          <p14:tracePt t="56415" x="6059488" y="4283075"/>
          <p14:tracePt t="56425" x="6008688" y="4300538"/>
          <p14:tracePt t="56431" x="5948363" y="4341813"/>
          <p14:tracePt t="56441" x="5897563" y="4368800"/>
          <p14:tracePt t="56447" x="5838825" y="4384675"/>
          <p14:tracePt t="56457" x="5788025" y="4402138"/>
          <p14:tracePt t="56464" x="5745163" y="4402138"/>
          <p14:tracePt t="56473" x="5710238" y="4410075"/>
          <p14:tracePt t="56479" x="5676900" y="4410075"/>
          <p14:tracePt t="56489" x="5626100" y="4410075"/>
          <p14:tracePt t="56495" x="5497513" y="4376738"/>
          <p14:tracePt t="56506" x="5353050" y="4341813"/>
          <p14:tracePt t="56511" x="5183188" y="4300538"/>
          <p14:tracePt t="56520" x="5073650" y="4291013"/>
          <p14:tracePt t="56527" x="4997450" y="4257675"/>
          <p14:tracePt t="56534" x="4954588" y="4249738"/>
          <p14:tracePt t="56543" x="4886325" y="4232275"/>
          <p14:tracePt t="56551" x="4818063" y="4197350"/>
          <p14:tracePt t="56559" x="4767263" y="4189413"/>
          <p14:tracePt t="56567" x="4691063" y="4164013"/>
          <p14:tracePt t="56576" x="4605338" y="4156075"/>
          <p14:tracePt t="56583" x="4554538" y="4138613"/>
          <p14:tracePt t="56591" x="4529138" y="4130675"/>
          <p14:tracePt t="56599" x="4478338" y="4113213"/>
          <p14:tracePt t="56607" x="4445000" y="4105275"/>
          <p14:tracePt t="56615" x="4419600" y="4095750"/>
          <p14:tracePt t="56625" x="4402138" y="4079875"/>
          <p14:tracePt t="56631" x="4384675" y="4062413"/>
          <p14:tracePt t="56648" x="4376738" y="4044950"/>
          <p14:tracePt t="56658" x="4368800" y="4044950"/>
          <p14:tracePt t="56674" x="4351338" y="4027488"/>
          <p14:tracePt t="56690" x="4351338" y="4011613"/>
          <p14:tracePt t="56704" x="4341813" y="3986213"/>
          <p14:tracePt t="56718" x="4341813" y="3976688"/>
          <p14:tracePt t="56727" x="4341813" y="3968750"/>
          <p14:tracePt t="56735" x="4341813" y="3951288"/>
          <p14:tracePt t="56743" x="4341813" y="3925888"/>
          <p14:tracePt t="56752" x="4341813" y="3900488"/>
          <p14:tracePt t="56768" x="4341813" y="3883025"/>
          <p14:tracePt t="56775" x="4341813" y="3857625"/>
          <p14:tracePt t="56783" x="4341813" y="3841750"/>
          <p14:tracePt t="56790" x="4341813" y="3816350"/>
          <p14:tracePt t="56799" x="4341813" y="3790950"/>
          <p14:tracePt t="56808" x="4351338" y="3773488"/>
          <p14:tracePt t="56815" x="4351338" y="3748088"/>
          <p14:tracePt t="56824" x="4351338" y="3730625"/>
          <p14:tracePt t="56832" x="4351338" y="3713163"/>
          <p14:tracePt t="56841" x="4359275" y="3697288"/>
          <p14:tracePt t="56848" x="4368800" y="3671888"/>
          <p14:tracePt t="56858" x="4376738" y="3654425"/>
          <p14:tracePt t="56874" x="4376738" y="3636963"/>
          <p14:tracePt t="56879" x="4384675" y="3619500"/>
          <p14:tracePt t="56895" x="4394200" y="3586163"/>
          <p14:tracePt t="56902" x="4402138" y="3568700"/>
          <p14:tracePt t="56912" x="4402138" y="3543300"/>
          <p14:tracePt t="56920" x="4402138" y="3509963"/>
          <p14:tracePt t="56927" x="4402138" y="3492500"/>
          <p14:tracePt t="56935" x="4402138" y="3449638"/>
          <p14:tracePt t="56943" x="4402138" y="3424238"/>
          <p14:tracePt t="56951" x="4402138" y="3382963"/>
          <p14:tracePt t="56959" x="4402138" y="3348038"/>
          <p14:tracePt t="56967" x="4402138" y="3330575"/>
          <p14:tracePt t="56974" x="4402138" y="3297238"/>
          <p14:tracePt t="56983" x="4402138" y="3271838"/>
          <p14:tracePt t="56991" x="4402138" y="3246438"/>
          <p14:tracePt t="56998" x="4402138" y="3238500"/>
          <p14:tracePt t="57008" x="4402138" y="3211513"/>
          <p14:tracePt t="57015" x="4402138" y="3195638"/>
          <p14:tracePt t="57023" x="4402138" y="3170238"/>
          <p14:tracePt t="57032" x="4402138" y="3160713"/>
          <p14:tracePt t="57041" x="4402138" y="3152775"/>
          <p14:tracePt t="57048" x="4402138" y="3144838"/>
          <p14:tracePt t="57058" x="4402138" y="3119438"/>
          <p14:tracePt t="57063" x="4402138" y="3109913"/>
          <p14:tracePt t="57073" x="4402138" y="3076575"/>
          <p14:tracePt t="57079" x="4402138" y="3059113"/>
          <p14:tracePt t="57089" x="4402138" y="3041650"/>
          <p14:tracePt t="57096" x="4402138" y="3025775"/>
          <p14:tracePt t="57103" x="4394200" y="3000375"/>
          <p14:tracePt t="57112" x="4394200" y="2990850"/>
          <p14:tracePt t="57119" x="4394200" y="2982913"/>
          <p14:tracePt t="57128" x="4384675" y="2965450"/>
          <p14:tracePt t="57144" x="4384675" y="2957513"/>
          <p14:tracePt t="57159" x="4384675" y="2949575"/>
          <p14:tracePt t="58072" x="4384675" y="2940050"/>
          <p14:tracePt t="58656" x="4394200" y="2940050"/>
          <p14:tracePt t="58664" x="4402138" y="2957513"/>
          <p14:tracePt t="58674" x="4402138" y="2974975"/>
          <p14:tracePt t="58679" x="4402138" y="2990850"/>
          <p14:tracePt t="58686" x="4410075" y="3025775"/>
          <p14:tracePt t="58696" x="4419600" y="3067050"/>
          <p14:tracePt t="58704" x="4427538" y="3119438"/>
          <p14:tracePt t="58712" x="4427538" y="3186113"/>
          <p14:tracePt t="58719" x="4435475" y="3238500"/>
          <p14:tracePt t="58728" x="4435475" y="3305175"/>
          <p14:tracePt t="58735" x="4445000" y="3365500"/>
          <p14:tracePt t="58743" x="4452938" y="3449638"/>
          <p14:tracePt t="58751" x="4478338" y="3527425"/>
          <p14:tracePt t="58759" x="4486275" y="3586163"/>
          <p14:tracePt t="58767" x="4503738" y="3646488"/>
          <p14:tracePt t="58776" x="4513263" y="3697288"/>
          <p14:tracePt t="58783" x="4521200" y="3730625"/>
          <p14:tracePt t="58792" x="4521200" y="3748088"/>
          <p14:tracePt t="58798" x="4529138" y="3790950"/>
          <p14:tracePt t="58809" x="4538663" y="3824288"/>
          <p14:tracePt t="58815" x="4538663" y="3841750"/>
          <p14:tracePt t="58826" x="4538663" y="3849688"/>
          <p14:tracePt t="58832" x="4538663" y="3875088"/>
          <p14:tracePt t="58842" x="4546600" y="3883025"/>
          <p14:tracePt t="58848" x="4546600" y="3892550"/>
          <p14:tracePt t="58863" x="4546600" y="3900488"/>
          <p14:tracePt t="58874" x="4546600" y="3908425"/>
          <p14:tracePt t="58879" x="4546600" y="3917950"/>
          <p14:tracePt t="58895" x="4546600" y="3925888"/>
          <p14:tracePt t="58903" x="4546600" y="3935413"/>
          <p14:tracePt t="58935" x="4546600" y="3951288"/>
          <p14:tracePt t="58943" x="4546600" y="3960813"/>
          <p14:tracePt t="58951" x="4546600" y="3968750"/>
          <p14:tracePt t="58959" x="4546600" y="3986213"/>
          <p14:tracePt t="58967" x="4546600" y="4002088"/>
          <p14:tracePt t="58974" x="4538663" y="4011613"/>
          <p14:tracePt t="58983" x="4529138" y="4037013"/>
          <p14:tracePt t="58992" x="4513263" y="4052888"/>
          <p14:tracePt t="58999" x="4513263" y="4070350"/>
          <p14:tracePt t="59008" x="4503738" y="4087813"/>
          <p14:tracePt t="59015" x="4486275" y="4095750"/>
          <p14:tracePt t="59025" x="4486275" y="4105275"/>
          <p14:tracePt t="59030" x="4486275" y="4121150"/>
          <p14:tracePt t="59073" x="4478338" y="4121150"/>
          <p14:tracePt t="59199" x="4486275" y="4121150"/>
          <p14:tracePt t="59207" x="4513263" y="4121150"/>
          <p14:tracePt t="59215" x="4554538" y="4121150"/>
          <p14:tracePt t="59225" x="4579938" y="4121150"/>
          <p14:tracePt t="59232" x="4622800" y="4121150"/>
          <p14:tracePt t="59242" x="4683125" y="4121150"/>
          <p14:tracePt t="59248" x="4733925" y="4121150"/>
          <p14:tracePt t="59257" x="4784725" y="4113213"/>
          <p14:tracePt t="59264" x="4843463" y="4113213"/>
          <p14:tracePt t="59273" x="4868863" y="4105275"/>
          <p14:tracePt t="59279" x="4929188" y="4105275"/>
          <p14:tracePt t="59290" x="4962525" y="4105275"/>
          <p14:tracePt t="59295" x="4997450" y="4105275"/>
          <p14:tracePt t="59302" x="5022850" y="4105275"/>
          <p14:tracePt t="59312" x="5038725" y="4105275"/>
          <p14:tracePt t="59319" x="5073650" y="4105275"/>
          <p14:tracePt t="59328" x="5106988" y="4105275"/>
          <p14:tracePt t="59335" x="5124450" y="4105275"/>
          <p14:tracePt t="59344" x="5157788" y="4121150"/>
          <p14:tracePt t="59351" x="5183188" y="4130675"/>
          <p14:tracePt t="59359" x="5218113" y="4138613"/>
          <p14:tracePt t="59367" x="5226050" y="4146550"/>
          <p14:tracePt t="59375" x="5235575" y="4156075"/>
          <p14:tracePt t="59423" x="5251450" y="4156075"/>
          <p14:tracePt t="59479" x="5251450" y="4164013"/>
          <p14:tracePt t="59496" x="5251450" y="4171950"/>
          <p14:tracePt t="59502" x="5235575" y="4189413"/>
          <p14:tracePt t="59512" x="5218113" y="4214813"/>
          <p14:tracePt t="59519" x="5208588" y="4224338"/>
          <p14:tracePt t="59528" x="5183188" y="4240213"/>
          <p14:tracePt t="59536" x="5175250" y="4257675"/>
          <p14:tracePt t="59544" x="5157788" y="4275138"/>
          <p14:tracePt t="59551" x="5132388" y="4291013"/>
          <p14:tracePt t="59559" x="5106988" y="4316413"/>
          <p14:tracePt t="59567" x="5081588" y="4341813"/>
          <p14:tracePt t="59576" x="5056188" y="4351338"/>
          <p14:tracePt t="59583" x="5022850" y="4368800"/>
          <p14:tracePt t="59592" x="5022850" y="4376738"/>
          <p14:tracePt t="59598" x="4997450" y="4402138"/>
          <p14:tracePt t="59609" x="4972050" y="4410075"/>
          <p14:tracePt t="59614" x="4962525" y="4419600"/>
          <p14:tracePt t="59626" x="4954588" y="4419600"/>
          <p14:tracePt t="59630" x="4946650" y="4427538"/>
          <p14:tracePt t="59642" x="4937125" y="4427538"/>
          <p14:tracePt t="59646" x="4929188" y="4435475"/>
          <p14:tracePt t="59678" x="4919663" y="4435475"/>
          <p14:tracePt t="59694" x="4911725" y="4435475"/>
          <p14:tracePt t="59710" x="4903788" y="4445000"/>
          <p14:tracePt t="60288" x="4911725" y="4445000"/>
          <p14:tracePt t="60368" x="4919663" y="4445000"/>
          <p14:tracePt t="60416" x="4929188" y="4445000"/>
          <p14:tracePt t="60528" x="4946650" y="4445000"/>
          <p14:tracePt t="60608" x="4954588" y="4445000"/>
          <p14:tracePt t="61567" x="4972050" y="4445000"/>
          <p14:tracePt t="61584" x="4979988" y="4445000"/>
          <p14:tracePt t="61631" x="4979988" y="4452938"/>
          <p14:tracePt t="61935" x="4979988" y="4470400"/>
          <p14:tracePt t="62009" x="4979988" y="4478338"/>
          <p14:tracePt t="62094" x="4979988" y="4486275"/>
          <p14:tracePt t="62312" x="4987925" y="4495800"/>
          <p14:tracePt t="63848" x="4997450" y="4495800"/>
          <p14:tracePt t="63911" x="5005388" y="4495800"/>
          <p14:tracePt t="64135" x="5022850" y="4495800"/>
          <p14:tracePt t="64431" x="5013325" y="4495800"/>
          <p14:tracePt t="64464" x="5005388" y="4495800"/>
          <p14:tracePt t="64862" x="5013325" y="4495800"/>
          <p14:tracePt t="64903" x="5022850" y="4495800"/>
          <p14:tracePt t="64968" x="5038725" y="4495800"/>
          <p14:tracePt t="65024" x="5048250" y="4495800"/>
          <p14:tracePt t="65143" x="5056188" y="4495800"/>
          <p14:tracePt t="65192" x="5064125" y="4495800"/>
          <p14:tracePt t="65223" x="5073650" y="4495800"/>
          <p14:tracePt t="65254" x="5081588" y="4495800"/>
          <p14:tracePt t="65296" x="5091113" y="4495800"/>
          <p14:tracePt t="65367" x="5099050" y="4495800"/>
          <p14:tracePt t="65377" x="5116513" y="4495800"/>
          <p14:tracePt t="65384" x="5141913" y="4495800"/>
          <p14:tracePt t="65394" x="5157788" y="4495800"/>
          <p14:tracePt t="65399" x="5183188" y="4495800"/>
          <p14:tracePt t="65411" x="5200650" y="4495800"/>
          <p14:tracePt t="65414" x="5226050" y="4495800"/>
          <p14:tracePt t="65423" x="5251450" y="4495800"/>
          <p14:tracePt t="65432" x="5294313" y="4486275"/>
          <p14:tracePt t="65438" x="5327650" y="4478338"/>
          <p14:tracePt t="65448" x="5362575" y="4478338"/>
          <p14:tracePt t="65455" x="5387975" y="4470400"/>
          <p14:tracePt t="65464" x="5438775" y="4452938"/>
          <p14:tracePt t="65472" x="5489575" y="4435475"/>
          <p14:tracePt t="65479" x="5524500" y="4427538"/>
          <p14:tracePt t="65487" x="5565775" y="4402138"/>
          <p14:tracePt t="65496" x="5616575" y="4394200"/>
          <p14:tracePt t="65503" x="5651500" y="4384675"/>
          <p14:tracePt t="65511" x="5710238" y="4376738"/>
          <p14:tracePt t="65520" x="5753100" y="4359275"/>
          <p14:tracePt t="65528" x="5803900" y="4351338"/>
          <p14:tracePt t="65535" x="5846763" y="4333875"/>
          <p14:tracePt t="65544" x="5880100" y="4325938"/>
          <p14:tracePt t="65551" x="5915025" y="4308475"/>
          <p14:tracePt t="65561" x="5948363" y="4308475"/>
          <p14:tracePt t="65568" x="5973763" y="4291013"/>
          <p14:tracePt t="65578" x="6008688" y="4283075"/>
          <p14:tracePt t="65583" x="6016625" y="4283075"/>
          <p14:tracePt t="65594" x="6034088" y="4275138"/>
          <p14:tracePt t="65599" x="6049963" y="4275138"/>
          <p14:tracePt t="65610" x="6059488" y="4265613"/>
          <p14:tracePt t="65616" x="6067425" y="4265613"/>
          <p14:tracePt t="65632" x="6076950" y="4265613"/>
          <p14:tracePt t="65648" x="6092825" y="4257675"/>
          <p14:tracePt t="65656" x="6110288" y="4257675"/>
          <p14:tracePt t="65664" x="6118225" y="4257675"/>
          <p14:tracePt t="65672" x="6135688" y="4257675"/>
          <p14:tracePt t="65679" x="6161088" y="4249738"/>
          <p14:tracePt t="65687" x="6169025" y="4249738"/>
          <p14:tracePt t="65695" x="6186488" y="4249738"/>
          <p14:tracePt t="65703" x="6194425" y="4249738"/>
          <p14:tracePt t="65711" x="6211888" y="4240213"/>
          <p14:tracePt t="65719" x="6237288" y="4240213"/>
          <p14:tracePt t="65727" x="6246813" y="4240213"/>
          <p14:tracePt t="65735" x="6272213" y="4240213"/>
          <p14:tracePt t="65744" x="6297613" y="4240213"/>
          <p14:tracePt t="65750" x="6313488" y="4240213"/>
          <p14:tracePt t="65761" x="6348413" y="4240213"/>
          <p14:tracePt t="65767" x="6381750" y="4240213"/>
          <p14:tracePt t="65778" x="6407150" y="4232275"/>
          <p14:tracePt t="65784" x="6432550" y="4232275"/>
          <p14:tracePt t="65794" x="6457950" y="4232275"/>
          <p14:tracePt t="65800" x="6492875" y="4214813"/>
          <p14:tracePt t="65807" x="6518275" y="4214813"/>
          <p14:tracePt t="65815" x="6535738" y="4214813"/>
          <p14:tracePt t="65822" x="6543675" y="4214813"/>
          <p14:tracePt t="65832" x="6561138" y="4206875"/>
          <p14:tracePt t="65839" x="6569075" y="4206875"/>
          <p14:tracePt t="65848" x="6577013" y="4206875"/>
          <p14:tracePt t="65855" x="6586538" y="4197350"/>
          <p14:tracePt t="66471" x="6586538" y="4206875"/>
          <p14:tracePt t="67296" x="6586538" y="4214813"/>
          <p14:tracePt t="67304" x="6594475" y="4224338"/>
          <p14:tracePt t="67319" x="6602413" y="4232275"/>
          <p14:tracePt t="67399" x="6611938" y="4240213"/>
          <p14:tracePt t="68056" x="6611938" y="4249738"/>
          <p14:tracePt t="68081" x="6602413" y="4257675"/>
          <p14:tracePt t="68097" x="6594475" y="4265613"/>
          <p14:tracePt t="68113" x="6594475" y="4275138"/>
          <p14:tracePt t="68129" x="6586538" y="4275138"/>
          <p14:tracePt t="68159" x="6577013" y="4283075"/>
          <p14:tracePt t="68192" x="6569075" y="4283075"/>
          <p14:tracePt t="68215" x="6551613" y="4291013"/>
          <p14:tracePt t="68232" x="6543675" y="4291013"/>
          <p14:tracePt t="68279" x="6535738" y="4300538"/>
          <p14:tracePt t="68296" x="6526213" y="4300538"/>
          <p14:tracePt t="68327" x="6518275" y="4300538"/>
          <p14:tracePt t="68351" x="6510338" y="4300538"/>
          <p14:tracePt t="68367" x="6483350" y="4308475"/>
          <p14:tracePt t="68384" x="6467475" y="4308475"/>
          <p14:tracePt t="68399" x="6442075" y="4316413"/>
          <p14:tracePt t="68415" x="6432550" y="4316413"/>
          <p14:tracePt t="68423" x="6416675" y="4325938"/>
          <p14:tracePt t="68431" x="6399213" y="4333875"/>
          <p14:tracePt t="68446" x="6391275" y="4333875"/>
          <p14:tracePt t="68464" x="6381750" y="4341813"/>
          <p14:tracePt t="68471" x="6373813" y="4341813"/>
          <p14:tracePt t="68479" x="6365875" y="4341813"/>
          <p14:tracePt t="68487" x="6356350" y="4351338"/>
          <p14:tracePt t="68504" x="6348413" y="4351338"/>
          <p14:tracePt t="68535" x="6338888" y="4351338"/>
          <p14:tracePt t="68551" x="6330950" y="4351338"/>
          <p14:tracePt t="68568" x="6323013" y="4351338"/>
          <p14:tracePt t="68959" x="6330950" y="4351338"/>
          <p14:tracePt t="69007" x="6338888" y="4351338"/>
          <p14:tracePt t="69023" x="6348413" y="4351338"/>
          <p14:tracePt t="69183" x="6356350" y="4351338"/>
          <p14:tracePt t="69190" x="6365875" y="4351338"/>
          <p14:tracePt t="69199" x="6391275" y="4351338"/>
          <p14:tracePt t="69206" x="6399213" y="4351338"/>
          <p14:tracePt t="69216" x="6416675" y="4341813"/>
          <p14:tracePt t="69224" x="6432550" y="4333875"/>
          <p14:tracePt t="69230" x="6450013" y="4325938"/>
          <p14:tracePt t="69239" x="6467475" y="4316413"/>
          <p14:tracePt t="69247" x="6492875" y="4308475"/>
          <p14:tracePt t="69254" x="6526213" y="4300538"/>
          <p14:tracePt t="69263" x="6543675" y="4283075"/>
          <p14:tracePt t="69271" x="6551613" y="4283075"/>
          <p14:tracePt t="69279" x="6577013" y="4283075"/>
          <p14:tracePt t="69287" x="6602413" y="4265613"/>
          <p14:tracePt t="69297" x="6627813" y="4257675"/>
          <p14:tracePt t="69314" x="6637338" y="4257675"/>
          <p14:tracePt t="69319" x="6654800" y="4257675"/>
          <p14:tracePt t="69391" x="6662738" y="4257675"/>
          <p14:tracePt t="69407" x="6670675" y="4257675"/>
          <p14:tracePt t="69423" x="6680200" y="4257675"/>
          <p14:tracePt t="69431" x="6696075" y="4257675"/>
          <p14:tracePt t="69447" x="6713538" y="4257675"/>
          <p14:tracePt t="69455" x="6721475" y="4257675"/>
          <p14:tracePt t="69462" x="6731000" y="4257675"/>
          <p14:tracePt t="69472" x="6738938" y="4257675"/>
          <p14:tracePt t="69481" x="6746875" y="4257675"/>
          <p14:tracePt t="69488" x="6756400" y="4257675"/>
          <p14:tracePt t="69497" x="6772275" y="4257675"/>
          <p14:tracePt t="69503" x="6781800" y="4257675"/>
          <p14:tracePt t="69513" x="6789738" y="4257675"/>
          <p14:tracePt t="69520" x="6807200" y="4257675"/>
          <p14:tracePt t="69529" x="6815138" y="4257675"/>
          <p14:tracePt t="69536" x="6832600" y="4257675"/>
          <p14:tracePt t="69545" x="6840538" y="4257675"/>
          <p14:tracePt t="69552" x="6850063" y="4257675"/>
          <p14:tracePt t="69561" x="6858000" y="4257675"/>
          <p14:tracePt t="69712" x="6858000" y="4249738"/>
          <p14:tracePt t="69729" x="6858000" y="4240213"/>
          <p14:tracePt t="70064" x="6858000" y="4232275"/>
          <p14:tracePt t="70088" x="6858000" y="4224338"/>
          <p14:tracePt t="70167" x="6858000" y="4214813"/>
          <p14:tracePt t="70304" x="6850063" y="4214813"/>
          <p14:tracePt t="70320" x="6840538" y="4214813"/>
          <p14:tracePt t="70330" x="6832600" y="4214813"/>
          <p14:tracePt t="70352" x="6824663" y="4214813"/>
          <p14:tracePt t="70378" x="6815138" y="4214813"/>
          <p14:tracePt t="70568" x="6807200" y="4214813"/>
          <p14:tracePt t="71126" x="6799263" y="4214813"/>
          <p14:tracePt t="71135" x="6799263" y="4206875"/>
          <p14:tracePt t="71146" x="6799263" y="4197350"/>
          <p14:tracePt t="71168" x="6799263" y="4181475"/>
          <p14:tracePt t="71174" x="6799263" y="4164013"/>
          <p14:tracePt t="71191" x="6799263" y="4146550"/>
          <p14:tracePt t="71216" x="6799263" y="4138613"/>
          <p14:tracePt t="71231" x="6799263" y="4130675"/>
          <p14:tracePt t="71248" x="6799263" y="4113213"/>
          <p14:tracePt t="71415" x="6799263" y="4105275"/>
          <p14:tracePt t="71440" x="6807200" y="4095750"/>
          <p14:tracePt t="71456" x="6815138" y="4095750"/>
          <p14:tracePt t="71479" x="6832600" y="4087813"/>
          <p14:tracePt t="71504" x="6840538" y="4087813"/>
          <p14:tracePt t="71520" x="6840538" y="4079875"/>
          <p14:tracePt t="71536" x="6858000" y="4070350"/>
          <p14:tracePt t="71552" x="6865938" y="4070350"/>
          <p14:tracePt t="71689" x="6865938" y="4062413"/>
          <p14:tracePt t="71704" x="6858000" y="4052888"/>
          <p14:tracePt t="71714" x="6858000" y="4044950"/>
          <p14:tracePt t="71719" x="6850063" y="4044950"/>
          <p14:tracePt t="71729" x="6850063" y="4037013"/>
          <p14:tracePt t="71736" x="6840538" y="4027488"/>
          <p14:tracePt t="71743" x="6832600" y="4027488"/>
          <p14:tracePt t="71758" x="6815138" y="4019550"/>
          <p14:tracePt t="71768" x="6807200" y="4019550"/>
          <p14:tracePt t="71799" x="6799263" y="4019550"/>
          <p14:tracePt t="71807" x="6789738" y="4019550"/>
          <p14:tracePt t="71816" x="6781800" y="4011613"/>
          <p14:tracePt t="72096" x="6781800" y="4019550"/>
          <p14:tracePt t="72104" x="6789738" y="4019550"/>
          <p14:tracePt t="72114" x="6799263" y="4027488"/>
          <p14:tracePt t="72130" x="6799263" y="4037013"/>
          <p14:tracePt t="72142" x="6815138" y="4037013"/>
          <p14:tracePt t="72151" x="6824663" y="4044950"/>
          <p14:tracePt t="72174" x="6832600" y="4052888"/>
          <p14:tracePt t="72207" x="6840538" y="4062413"/>
          <p14:tracePt t="72216" x="6850063" y="4062413"/>
          <p14:tracePt t="72263" x="6858000" y="4062413"/>
          <p14:tracePt t="72344" x="6865938" y="4062413"/>
          <p14:tracePt t="72358" x="6875463" y="4062413"/>
          <p14:tracePt t="72368" x="6883400" y="4062413"/>
          <p14:tracePt t="72383" x="6891338" y="4062413"/>
          <p14:tracePt t="72391" x="6900863" y="4062413"/>
          <p14:tracePt t="72399" x="6908800" y="4062413"/>
          <p14:tracePt t="72416" x="6916738" y="4070350"/>
          <p14:tracePt t="72431" x="6926263" y="4070350"/>
          <p14:tracePt t="72448" x="6934200" y="4070350"/>
          <p14:tracePt t="72480" x="6943725" y="4070350"/>
          <p14:tracePt t="72487" x="6951663" y="4070350"/>
          <p14:tracePt t="72504" x="6959600" y="4070350"/>
          <p14:tracePt t="72536" x="6969125" y="4070350"/>
          <p14:tracePt t="72544" x="6977063" y="4070350"/>
          <p14:tracePt t="72568" x="6985000" y="4070350"/>
          <p14:tracePt t="72575" x="6994525" y="4070350"/>
          <p14:tracePt t="72584" x="7002463" y="4070350"/>
          <p14:tracePt t="72599" x="7010400" y="4070350"/>
          <p14:tracePt t="72616" x="7019925" y="4070350"/>
          <p14:tracePt t="72632" x="7027863" y="4070350"/>
          <p14:tracePt t="72639" x="7035800" y="4070350"/>
          <p14:tracePt t="72647" x="7045325" y="4070350"/>
          <p14:tracePt t="72688" x="7061200" y="4070350"/>
          <p14:tracePt t="73752" x="7061200" y="4062413"/>
          <p14:tracePt t="73768" x="7061200" y="4052888"/>
          <p14:tracePt t="73943" x="7061200" y="4044950"/>
          <p14:tracePt t="73967" x="7053263" y="4037013"/>
          <p14:tracePt t="74000" x="7045325" y="4027488"/>
          <p14:tracePt t="74015" x="7035800" y="4027488"/>
          <p14:tracePt t="74063" x="7027863" y="4027488"/>
          <p14:tracePt t="74152" x="7019925" y="4019550"/>
          <p14:tracePt t="74184" x="7010400" y="4019550"/>
          <p14:tracePt t="75255" x="7002463" y="4019550"/>
          <p14:tracePt t="75279" x="6994525" y="4019550"/>
          <p14:tracePt t="75320" x="6985000" y="4019550"/>
          <p14:tracePt t="76560" x="6985000" y="4027488"/>
          <p14:tracePt t="76584" x="6985000" y="4037013"/>
          <p14:tracePt t="76591" x="6985000" y="4052888"/>
          <p14:tracePt t="76607" x="6985000" y="4070350"/>
          <p14:tracePt t="76624" x="6985000" y="4079875"/>
          <p14:tracePt t="76634" x="6985000" y="4087813"/>
          <p14:tracePt t="76639" x="6977063" y="4095750"/>
          <p14:tracePt t="76650" x="6977063" y="4105275"/>
          <p14:tracePt t="76656" x="6977063" y="4113213"/>
          <p14:tracePt t="76665" x="6977063" y="4121150"/>
          <p14:tracePt t="76671" x="6977063" y="4130675"/>
          <p14:tracePt t="76680" x="6977063" y="4146550"/>
          <p14:tracePt t="76697" x="6969125" y="4146550"/>
          <p14:tracePt t="76727" x="6969125" y="4156075"/>
          <p14:tracePt t="76759" x="6951663" y="4156075"/>
          <p14:tracePt t="76767" x="6934200" y="4156075"/>
          <p14:tracePt t="76791" x="6916738" y="4156075"/>
          <p14:tracePt t="76799" x="6908800" y="4156075"/>
          <p14:tracePt t="76807" x="6875463" y="4156075"/>
          <p14:tracePt t="76816" x="6840538" y="4138613"/>
          <p14:tracePt t="76824" x="6772275" y="4121150"/>
          <p14:tracePt t="76834" x="6731000" y="4095750"/>
          <p14:tracePt t="76839" x="6705600" y="4087813"/>
          <p14:tracePt t="76850" x="6680200" y="4070350"/>
          <p14:tracePt t="76856" x="6654800" y="4027488"/>
          <p14:tracePt t="76865" x="6627813" y="4011613"/>
          <p14:tracePt t="76872" x="6602413" y="4002088"/>
          <p14:tracePt t="76881" x="6586538" y="3960813"/>
          <p14:tracePt t="76888" x="6551613" y="3925888"/>
          <p14:tracePt t="76894" x="6535738" y="3900488"/>
          <p14:tracePt t="76904" x="6518275" y="3892550"/>
          <p14:tracePt t="77039" x="6526213" y="3892550"/>
          <p14:tracePt t="77050" x="6551613" y="3935413"/>
          <p14:tracePt t="77056" x="6561138" y="3943350"/>
          <p14:tracePt t="77066" x="6577013" y="3968750"/>
          <p14:tracePt t="77072" x="6586538" y="3986213"/>
          <p14:tracePt t="77094" x="6577013" y="4002088"/>
          <p14:tracePt t="77102" x="6569075" y="4011613"/>
          <p14:tracePt t="77111" x="6551613" y="4019550"/>
          <p14:tracePt t="77119" x="6526213" y="4027488"/>
          <p14:tracePt t="77127" x="6483350" y="4037013"/>
          <p14:tracePt t="77136" x="6450013" y="4044950"/>
          <p14:tracePt t="77144" x="6416675" y="4044950"/>
          <p14:tracePt t="77151" x="6391275" y="4044950"/>
          <p14:tracePt t="77159" x="6373813" y="4044950"/>
          <p14:tracePt t="77168" x="6356350" y="4044950"/>
          <p14:tracePt t="77184" x="6348413" y="4052888"/>
          <p14:tracePt t="77191" x="6338888" y="4062413"/>
          <p14:tracePt t="77200" x="6323013" y="4062413"/>
          <p14:tracePt t="77208" x="6305550" y="4079875"/>
          <p14:tracePt t="77216" x="6288088" y="4087813"/>
          <p14:tracePt t="77224" x="6280150" y="4095750"/>
          <p14:tracePt t="77234" x="6262688" y="4113213"/>
          <p14:tracePt t="77239" x="6246813" y="4121150"/>
          <p14:tracePt t="77249" x="6237288" y="4130675"/>
          <p14:tracePt t="77256" x="6221413" y="4146550"/>
          <p14:tracePt t="77266" x="6203950" y="4164013"/>
          <p14:tracePt t="77270" x="6186488" y="4181475"/>
          <p14:tracePt t="77281" x="6186488" y="4206875"/>
          <p14:tracePt t="77287" x="6178550" y="4232275"/>
          <p14:tracePt t="77294" x="6161088" y="4265613"/>
          <p14:tracePt t="77304" x="6135688" y="4300538"/>
          <p14:tracePt t="77311" x="6127750" y="4316413"/>
          <p14:tracePt t="77319" x="6092825" y="4351338"/>
          <p14:tracePt t="77327" x="6059488" y="4376738"/>
          <p14:tracePt t="77336" x="6016625" y="4419600"/>
          <p14:tracePt t="77343" x="5983288" y="4445000"/>
          <p14:tracePt t="77351" x="5957888" y="4470400"/>
          <p14:tracePt t="77359" x="5932488" y="4478338"/>
          <p14:tracePt t="77368" x="5880100" y="4503738"/>
          <p14:tracePt t="77374" x="5846763" y="4513263"/>
          <p14:tracePt t="77383" x="5795963" y="4529138"/>
          <p14:tracePt t="77390" x="5770563" y="4529138"/>
          <p14:tracePt t="77400" x="5719763" y="4564063"/>
          <p14:tracePt t="77406" x="5694363" y="4564063"/>
          <p14:tracePt t="77416" x="5651500" y="4579938"/>
          <p14:tracePt t="77424" x="5626100" y="4589463"/>
          <p14:tracePt t="77432" x="5583238" y="4597400"/>
          <p14:tracePt t="77440" x="5540375" y="4597400"/>
          <p14:tracePt t="77449" x="5489575" y="4614863"/>
          <p14:tracePt t="77456" x="5446713" y="4614863"/>
          <p14:tracePt t="77466" x="5413375" y="4614863"/>
          <p14:tracePt t="77472" x="5370513" y="4630738"/>
          <p14:tracePt t="77480" x="5327650" y="4630738"/>
          <p14:tracePt t="77488" x="5286375" y="4630738"/>
          <p14:tracePt t="77494" x="5226050" y="4630738"/>
          <p14:tracePt t="77504" x="5175250" y="4640263"/>
          <p14:tracePt t="77511" x="5132388" y="4640263"/>
          <p14:tracePt t="77519" x="5091113" y="4640263"/>
          <p14:tracePt t="77527" x="5030788" y="4648200"/>
          <p14:tracePt t="77536" x="4987925" y="4665663"/>
          <p14:tracePt t="77543" x="4954588" y="4665663"/>
          <p14:tracePt t="77552" x="4911725" y="4665663"/>
          <p14:tracePt t="77559" x="4868863" y="4665663"/>
          <p14:tracePt t="77567" x="4827588" y="4665663"/>
          <p14:tracePt t="77575" x="4792663" y="4665663"/>
          <p14:tracePt t="77583" x="4733925" y="4657725"/>
          <p14:tracePt t="77591" x="4716463" y="4648200"/>
          <p14:tracePt t="77600" x="4691063" y="4648200"/>
          <p14:tracePt t="77608" x="4665663" y="4640263"/>
          <p14:tracePt t="77617" x="4640263" y="4622800"/>
          <p14:tracePt t="77624" x="4605338" y="4605338"/>
          <p14:tracePt t="77633" x="4597400" y="4597400"/>
          <p14:tracePt t="77639" x="4572000" y="4572000"/>
          <p14:tracePt t="77650" x="4521200" y="4529138"/>
          <p14:tracePt t="77656" x="4495800" y="4503738"/>
          <p14:tracePt t="77665" x="4460875" y="4478338"/>
          <p14:tracePt t="77672" x="4435475" y="4452938"/>
          <p14:tracePt t="77680" x="4394200" y="4419600"/>
          <p14:tracePt t="77687" x="4368800" y="4394200"/>
          <p14:tracePt t="77694" x="4341813" y="4376738"/>
          <p14:tracePt t="77703" x="4308475" y="4341813"/>
          <p14:tracePt t="77711" x="4283075" y="4316413"/>
          <p14:tracePt t="77718" x="4265613" y="4291013"/>
          <p14:tracePt t="77727" x="4249738" y="4265613"/>
          <p14:tracePt t="77736" x="4224338" y="4240213"/>
          <p14:tracePt t="77743" x="4214813" y="4232275"/>
          <p14:tracePt t="77752" x="4197350" y="4197350"/>
          <p14:tracePt t="77759" x="4181475" y="4171950"/>
          <p14:tracePt t="77767" x="4171950" y="4146550"/>
          <p14:tracePt t="77775" x="4164013" y="4121150"/>
          <p14:tracePt t="77784" x="4146550" y="4079875"/>
          <p14:tracePt t="77792" x="4146550" y="4044950"/>
          <p14:tracePt t="77801" x="4138613" y="4002088"/>
          <p14:tracePt t="77808" x="4138613" y="3968750"/>
          <p14:tracePt t="77816" x="4138613" y="3917950"/>
          <p14:tracePt t="77824" x="4138613" y="3883025"/>
          <p14:tracePt t="77833" x="4138613" y="3841750"/>
          <p14:tracePt t="77839" x="4138613" y="3816350"/>
          <p14:tracePt t="77849" x="4138613" y="3781425"/>
          <p14:tracePt t="77856" x="4138613" y="3748088"/>
          <p14:tracePt t="77866" x="4146550" y="3722688"/>
          <p14:tracePt t="77871" x="4146550" y="3679825"/>
          <p14:tracePt t="77880" x="4156075" y="3646488"/>
          <p14:tracePt t="77888" x="4181475" y="3611563"/>
          <p14:tracePt t="77894" x="4197350" y="3586163"/>
          <p14:tracePt t="77904" x="4206875" y="3568700"/>
          <p14:tracePt t="77911" x="4224338" y="3543300"/>
          <p14:tracePt t="77919" x="4232275" y="3517900"/>
          <p14:tracePt t="77927" x="4240213" y="3492500"/>
          <p14:tracePt t="77936" x="4265613" y="3467100"/>
          <p14:tracePt t="77942" x="4275138" y="3459163"/>
          <p14:tracePt t="77952" x="4283075" y="3441700"/>
          <p14:tracePt t="77959" x="4300538" y="3424238"/>
          <p14:tracePt t="77968" x="4316413" y="3416300"/>
          <p14:tracePt t="77974" x="4325938" y="3408363"/>
          <p14:tracePt t="77984" x="4333875" y="3398838"/>
          <p14:tracePt t="77992" x="4341813" y="3390900"/>
          <p14:tracePt t="78000" x="4351338" y="3382963"/>
          <p14:tracePt t="78008" x="4359275" y="3382963"/>
          <p14:tracePt t="78016" x="4376738" y="3382963"/>
          <p14:tracePt t="78033" x="4402138" y="3373438"/>
          <p14:tracePt t="78040" x="4410075" y="3365500"/>
          <p14:tracePt t="78071" x="4435475" y="3365500"/>
          <p14:tracePt t="78078" x="4445000" y="3355975"/>
          <p14:tracePt t="78110" x="4452938" y="3355975"/>
          <p14:tracePt t="78119" x="4460875" y="3355975"/>
          <p14:tracePt t="78127" x="4470400" y="3355975"/>
          <p14:tracePt t="78135" x="4478338" y="3355975"/>
          <p14:tracePt t="78143" x="4486275" y="3355975"/>
          <p14:tracePt t="78152" x="4503738" y="3355975"/>
          <p14:tracePt t="78159" x="4513263" y="3355975"/>
          <p14:tracePt t="78168" x="4521200" y="3355975"/>
          <p14:tracePt t="78176" x="4529138" y="3355975"/>
          <p14:tracePt t="78192" x="4538663" y="3355975"/>
          <p14:tracePt t="78200" x="4546600" y="3355975"/>
          <p14:tracePt t="78208" x="4554538" y="3355975"/>
          <p14:tracePt t="78217" x="4572000" y="3355975"/>
          <p14:tracePt t="78224" x="4589463" y="3355975"/>
          <p14:tracePt t="78233" x="4605338" y="3355975"/>
          <p14:tracePt t="78240" x="4622800" y="3355975"/>
          <p14:tracePt t="78249" x="4640263" y="3365500"/>
          <p14:tracePt t="78256" x="4665663" y="3390900"/>
          <p14:tracePt t="78265" x="4673600" y="3408363"/>
          <p14:tracePt t="78272" x="4691063" y="3416300"/>
          <p14:tracePt t="78278" x="4699000" y="3433763"/>
          <p14:tracePt t="78288" x="4716463" y="3459163"/>
          <p14:tracePt t="78294" x="4741863" y="3484563"/>
          <p14:tracePt t="78304" x="4749800" y="3509963"/>
          <p14:tracePt t="78311" x="4759325" y="3517900"/>
          <p14:tracePt t="78319" x="4784725" y="3543300"/>
          <p14:tracePt t="78328" x="4792663" y="3568700"/>
          <p14:tracePt t="78335" x="4818063" y="3594100"/>
          <p14:tracePt t="78343" x="4835525" y="3619500"/>
          <p14:tracePt t="78352" x="4852988" y="3629025"/>
          <p14:tracePt t="78359" x="4860925" y="3654425"/>
          <p14:tracePt t="78367" x="4868863" y="3679825"/>
          <p14:tracePt t="78376" x="4886325" y="3697288"/>
          <p14:tracePt t="78383" x="4903788" y="3713163"/>
          <p14:tracePt t="78392" x="4911725" y="3730625"/>
          <p14:tracePt t="78399" x="4911725" y="3738563"/>
          <p14:tracePt t="78408" x="4919663" y="3748088"/>
          <p14:tracePt t="78417" x="4929188" y="3763963"/>
          <p14:tracePt t="78424" x="4929188" y="3773488"/>
          <p14:tracePt t="78434" x="4929188" y="3781425"/>
          <p14:tracePt t="78439" x="4937125" y="3790950"/>
          <p14:tracePt t="78449" x="4937125" y="3806825"/>
          <p14:tracePt t="78456" x="4946650" y="3806825"/>
          <p14:tracePt t="78463" x="4946650" y="3824288"/>
          <p14:tracePt t="78471" x="4946650" y="3841750"/>
          <p14:tracePt t="78478" x="4946650" y="3857625"/>
          <p14:tracePt t="78488" x="4946650" y="3883025"/>
          <p14:tracePt t="78504" x="4946650" y="3908425"/>
          <p14:tracePt t="78519" x="4946650" y="3917950"/>
          <p14:tracePt t="78528" x="4954588" y="3935413"/>
          <p14:tracePt t="78535" x="4954588" y="3951288"/>
          <p14:tracePt t="78543" x="4954588" y="3960813"/>
          <p14:tracePt t="78550" x="4954588" y="3968750"/>
          <p14:tracePt t="78559" x="4972050" y="3994150"/>
          <p14:tracePt t="78566" x="4972050" y="4002088"/>
          <p14:tracePt t="78575" x="4972050" y="4011613"/>
          <p14:tracePt t="78583" x="4972050" y="4027488"/>
          <p14:tracePt t="78592" x="4972050" y="4037013"/>
          <p14:tracePt t="78600" x="4979988" y="4052888"/>
          <p14:tracePt t="78608" x="4987925" y="4070350"/>
          <p14:tracePt t="78618" x="4987925" y="4087813"/>
          <p14:tracePt t="78623" x="4987925" y="4095750"/>
          <p14:tracePt t="78633" x="4987925" y="4105275"/>
          <p14:tracePt t="78639" x="4987925" y="4130675"/>
          <p14:tracePt t="78656" x="4997450" y="4156075"/>
          <p14:tracePt t="78671" x="4997450" y="4171950"/>
          <p14:tracePt t="78678" x="4997450" y="4189413"/>
          <p14:tracePt t="78694" x="5005388" y="4206875"/>
          <p14:tracePt t="78704" x="5005388" y="4214813"/>
          <p14:tracePt t="78719" x="5013325" y="4224338"/>
          <p14:tracePt t="78728" x="5013325" y="4232275"/>
          <p14:tracePt t="78735" x="5013325" y="4240213"/>
          <p14:tracePt t="78751" x="5013325" y="4249738"/>
          <p14:tracePt t="78759" x="5013325" y="4257675"/>
          <p14:tracePt t="78776" x="5013325" y="4265613"/>
          <p14:tracePt t="78791" x="5013325" y="4275138"/>
          <p14:tracePt t="78840" x="5013325" y="4283075"/>
          <p14:tracePt t="78872" x="5013325" y="4291013"/>
          <p14:tracePt t="78896" x="5013325" y="4300538"/>
          <p14:tracePt t="78926" x="5013325" y="4308475"/>
          <p14:tracePt t="78936" x="5005388" y="4308475"/>
          <p14:tracePt t="78959" x="4987925" y="4308475"/>
          <p14:tracePt t="78991" x="4979988" y="4308475"/>
          <p14:tracePt t="79006" x="4972050" y="4291013"/>
          <p14:tracePt t="79018" x="4962525" y="4275138"/>
          <p14:tracePt t="79024" x="4962525" y="4257675"/>
          <p14:tracePt t="79033" x="4954588" y="4232275"/>
          <p14:tracePt t="79039" x="4937125" y="4214813"/>
          <p14:tracePt t="79050" x="4919663" y="4189413"/>
          <p14:tracePt t="79056" x="4919663" y="4171950"/>
          <p14:tracePt t="79064" x="4919663" y="4164013"/>
          <p14:tracePt t="79079" x="4919663" y="4156075"/>
          <p14:tracePt t="79087" x="4919663" y="4146550"/>
          <p14:tracePt t="79095" x="4929188" y="4138613"/>
          <p14:tracePt t="79111" x="4937125" y="4138613"/>
          <p14:tracePt t="79119" x="4946650" y="4138613"/>
          <p14:tracePt t="79128" x="4954588" y="4138613"/>
          <p14:tracePt t="79135" x="4979988" y="4138613"/>
          <p14:tracePt t="79143" x="5005388" y="4138613"/>
          <p14:tracePt t="79151" x="5030788" y="4138613"/>
          <p14:tracePt t="79158" x="5056188" y="4146550"/>
          <p14:tracePt t="79168" x="5106988" y="4171950"/>
          <p14:tracePt t="79176" x="5141913" y="4181475"/>
          <p14:tracePt t="79183" x="5192713" y="4189413"/>
          <p14:tracePt t="79192" x="5251450" y="4214813"/>
          <p14:tracePt t="79200" x="5294313" y="4224338"/>
          <p14:tracePt t="79208" x="5327650" y="4232275"/>
          <p14:tracePt t="79218" x="5353050" y="4240213"/>
          <p14:tracePt t="79223" x="5405438" y="4249738"/>
          <p14:tracePt t="79233" x="5421313" y="4265613"/>
          <p14:tracePt t="79239" x="5456238" y="4275138"/>
          <p14:tracePt t="79250" x="5472113" y="4283075"/>
          <p14:tracePt t="79256" x="5497513" y="4291013"/>
          <p14:tracePt t="79266" x="5524500" y="4300538"/>
          <p14:tracePt t="79272" x="5532438" y="4308475"/>
          <p14:tracePt t="79288" x="5524500" y="4308475"/>
          <p14:tracePt t="79304" x="5489575" y="4300538"/>
          <p14:tracePt t="79312" x="5456238" y="4275138"/>
          <p14:tracePt t="79319" x="5395913" y="4249738"/>
          <p14:tracePt t="79328" x="5345113" y="4224338"/>
          <p14:tracePt t="79334" x="5268913" y="4189413"/>
          <p14:tracePt t="79343" x="5192713" y="4156075"/>
          <p14:tracePt t="79351" x="5106988" y="4113213"/>
          <p14:tracePt t="79359" x="5030788" y="4079875"/>
          <p14:tracePt t="79368" x="4962525" y="4044950"/>
          <p14:tracePt t="79375" x="4903788" y="3994150"/>
          <p14:tracePt t="79384" x="4835525" y="3951288"/>
          <p14:tracePt t="79392" x="4767263" y="3892550"/>
          <p14:tracePt t="79401" x="4708525" y="3841750"/>
          <p14:tracePt t="79408" x="4673600" y="3790950"/>
          <p14:tracePt t="79418" x="4597400" y="3722688"/>
          <p14:tracePt t="79422" x="4572000" y="3687763"/>
          <p14:tracePt t="79434" x="4513263" y="3619500"/>
          <p14:tracePt t="79438" x="4478338" y="3568700"/>
          <p14:tracePt t="79449" x="4435475" y="3535363"/>
          <p14:tracePt t="79454" x="4384675" y="3492500"/>
          <p14:tracePt t="79466" x="4359275" y="3467100"/>
          <p14:tracePt t="79471" x="4333875" y="3449638"/>
          <p14:tracePt t="79478" x="4308475" y="3424238"/>
          <p14:tracePt t="79488" x="4291013" y="3408363"/>
          <p14:tracePt t="79495" x="4265613" y="3390900"/>
          <p14:tracePt t="79503" x="4240213" y="3365500"/>
          <p14:tracePt t="79512" x="4224338" y="3340100"/>
          <p14:tracePt t="79518" x="4214813" y="3330575"/>
          <p14:tracePt t="79527" x="4206875" y="3314700"/>
          <p14:tracePt t="79534" x="4206875" y="3289300"/>
          <p14:tracePt t="79543" x="4206875" y="3279775"/>
          <p14:tracePt t="79559" x="4206875" y="3254375"/>
          <p14:tracePt t="79568" x="4206875" y="3246438"/>
          <p14:tracePt t="79575" x="4206875" y="3238500"/>
          <p14:tracePt t="79584" x="4206875" y="3228975"/>
          <p14:tracePt t="79592" x="4206875" y="3211513"/>
          <p14:tracePt t="79608" x="4224338" y="3195638"/>
          <p14:tracePt t="79623" x="4232275" y="3186113"/>
          <p14:tracePt t="79640" x="4240213" y="3186113"/>
          <p14:tracePt t="79649" x="4249738" y="3178175"/>
          <p14:tracePt t="79655" x="4257675" y="3170238"/>
          <p14:tracePt t="79664" x="4275138" y="3170238"/>
          <p14:tracePt t="79670" x="4300538" y="3170238"/>
          <p14:tracePt t="79678" x="4316413" y="3170238"/>
          <p14:tracePt t="79687" x="4341813" y="3160713"/>
          <p14:tracePt t="79695" x="4376738" y="3160713"/>
          <p14:tracePt t="79702" x="4394200" y="3160713"/>
          <p14:tracePt t="79711" x="4419600" y="3160713"/>
          <p14:tracePt t="79718" x="4435475" y="3160713"/>
          <p14:tracePt t="79727" x="4452938" y="3160713"/>
          <p14:tracePt t="79735" x="4470400" y="3160713"/>
          <p14:tracePt t="79742" x="4486275" y="3160713"/>
          <p14:tracePt t="79758" x="4503738" y="3160713"/>
          <p14:tracePt t="79774" x="4513263" y="3160713"/>
          <p14:tracePt t="79807" x="4521200" y="3160713"/>
          <p14:tracePt t="79816" x="4538663" y="3170238"/>
          <p14:tracePt t="79991" x="4546600" y="3186113"/>
          <p14:tracePt t="79998" x="4554538" y="3211513"/>
          <p14:tracePt t="80007" x="4572000" y="3228975"/>
          <p14:tracePt t="80018" x="4597400" y="3246438"/>
          <p14:tracePt t="80023" x="4614863" y="3289300"/>
          <p14:tracePt t="80033" x="4630738" y="3305175"/>
          <p14:tracePt t="80038" x="4640263" y="3330575"/>
          <p14:tracePt t="80048" x="4673600" y="3365500"/>
          <p14:tracePt t="80056" x="4699000" y="3416300"/>
          <p14:tracePt t="80063" x="4741863" y="3459163"/>
          <p14:tracePt t="80071" x="4767263" y="3509963"/>
          <p14:tracePt t="80079" x="4802188" y="3535363"/>
          <p14:tracePt t="80096" x="4868863" y="3594100"/>
          <p14:tracePt t="80104" x="4903788" y="3611563"/>
          <p14:tracePt t="80112" x="4929188" y="3636963"/>
          <p14:tracePt t="80120" x="4954588" y="3654425"/>
          <p14:tracePt t="80127" x="4962525" y="3671888"/>
          <p14:tracePt t="80135" x="4979988" y="3687763"/>
          <p14:tracePt t="80143" x="4997450" y="3697288"/>
          <p14:tracePt t="80152" x="5005388" y="3705225"/>
          <p14:tracePt t="80199" x="5005388" y="3713163"/>
          <p14:tracePt t="80207" x="5005388" y="3722688"/>
          <p14:tracePt t="80223" x="5005388" y="3730625"/>
          <p14:tracePt t="80238" x="5005388" y="3738563"/>
          <p14:tracePt t="80264" x="5005388" y="3748088"/>
          <p14:tracePt t="80270" x="5005388" y="3756025"/>
          <p14:tracePt t="80286" x="5005388" y="3763963"/>
          <p14:tracePt t="80302" x="5005388" y="3773488"/>
          <p14:tracePt t="80311" x="5005388" y="3781425"/>
          <p14:tracePt t="80319" x="5022850" y="3798888"/>
          <p14:tracePt t="80327" x="5048250" y="3824288"/>
          <p14:tracePt t="80335" x="5073650" y="3832225"/>
          <p14:tracePt t="80343" x="5099050" y="3849688"/>
          <p14:tracePt t="80352" x="5116513" y="3857625"/>
          <p14:tracePt t="80359" x="5132388" y="3857625"/>
          <p14:tracePt t="80369" x="5141913" y="3867150"/>
          <p14:tracePt t="80375" x="5157788" y="3867150"/>
          <p14:tracePt t="80385" x="5175250" y="3867150"/>
          <p14:tracePt t="80391" x="5183188" y="3867150"/>
          <p14:tracePt t="80401" x="5200650" y="3867150"/>
          <p14:tracePt t="80407" x="5218113" y="3875088"/>
          <p14:tracePt t="80417" x="5226050" y="3883025"/>
          <p14:tracePt t="80424" x="5251450" y="3892550"/>
          <p14:tracePt t="80434" x="5268913" y="3892550"/>
          <p14:tracePt t="80439" x="5276850" y="3900488"/>
          <p14:tracePt t="80449" x="5311775" y="3917950"/>
          <p14:tracePt t="80456" x="5319713" y="3925888"/>
          <p14:tracePt t="80462" x="5337175" y="3925888"/>
          <p14:tracePt t="80472" x="5337175" y="3935413"/>
          <p14:tracePt t="80479" x="5345113" y="3943350"/>
          <p14:tracePt t="80488" x="5353050" y="3943350"/>
          <p14:tracePt t="80495" x="5353050" y="3951288"/>
          <p14:tracePt t="80527" x="5353050" y="3960813"/>
          <p14:tracePt t="80832" x="5362575" y="3968750"/>
          <p14:tracePt t="80839" x="5370513" y="3968750"/>
          <p14:tracePt t="80849" x="5380038" y="3968750"/>
          <p14:tracePt t="80854" x="5405438" y="3968750"/>
          <p14:tracePt t="80862" x="5438775" y="3968750"/>
          <p14:tracePt t="80872" x="5456238" y="3968750"/>
          <p14:tracePt t="80879" x="5481638" y="3968750"/>
          <p14:tracePt t="80888" x="5524500" y="3968750"/>
          <p14:tracePt t="80895" x="5549900" y="3968750"/>
          <p14:tracePt t="80903" x="5583238" y="3968750"/>
          <p14:tracePt t="80910" x="5608638" y="3968750"/>
          <p14:tracePt t="80919" x="5634038" y="3960813"/>
          <p14:tracePt t="80927" x="5651500" y="3960813"/>
          <p14:tracePt t="80943" x="5659438" y="3960813"/>
          <p14:tracePt t="80953" x="5668963" y="3951288"/>
          <p14:tracePt t="81015" x="5676900" y="3943350"/>
          <p14:tracePt t="81119" x="5684838" y="3935413"/>
          <p14:tracePt t="81176" x="5684838" y="3908425"/>
          <p14:tracePt t="81182" x="5684838" y="3892550"/>
          <p14:tracePt t="81191" x="5651500" y="3867150"/>
          <p14:tracePt t="81202" x="5634038" y="3816350"/>
          <p14:tracePt t="81218" x="5557838" y="3781425"/>
          <p14:tracePt t="81223" x="5507038" y="3756025"/>
          <p14:tracePt t="81233" x="5438775" y="3713163"/>
          <p14:tracePt t="81239" x="5380038" y="3671888"/>
          <p14:tracePt t="81247" x="5345113" y="3662363"/>
          <p14:tracePt t="81255" x="5319713" y="3646488"/>
          <p14:tracePt t="81262" x="5294313" y="3619500"/>
          <p14:tracePt t="81271" x="5268913" y="3586163"/>
          <p14:tracePt t="81279" x="5243513" y="3568700"/>
          <p14:tracePt t="81288" x="5208588" y="3543300"/>
          <p14:tracePt t="81296" x="5157788" y="3517900"/>
          <p14:tracePt t="81303" x="5099050" y="3502025"/>
          <p14:tracePt t="81311" x="5022850" y="3467100"/>
          <p14:tracePt t="81318" x="4962525" y="3433763"/>
          <p14:tracePt t="81327" x="4860925" y="3390900"/>
          <p14:tracePt t="81336" x="4767263" y="3355975"/>
          <p14:tracePt t="81344" x="4691063" y="3340100"/>
          <p14:tracePt t="81352" x="4622800" y="3305175"/>
          <p14:tracePt t="81359" x="4564063" y="3297238"/>
          <p14:tracePt t="81368" x="4503738" y="3297238"/>
          <p14:tracePt t="81376" x="4470400" y="3279775"/>
          <p14:tracePt t="81386" x="4435475" y="3279775"/>
          <p14:tracePt t="81392" x="4402138" y="3271838"/>
          <p14:tracePt t="81402" x="4384675" y="3271838"/>
          <p14:tracePt t="81408" x="4359275" y="3271838"/>
          <p14:tracePt t="81418" x="4325938" y="3271838"/>
          <p14:tracePt t="81424" x="4275138" y="3271838"/>
          <p14:tracePt t="81433" x="4214813" y="3271838"/>
          <p14:tracePt t="81439" x="4171950" y="3271838"/>
          <p14:tracePt t="81449" x="4095750" y="3279775"/>
          <p14:tracePt t="81455" x="3994150" y="3289300"/>
          <p14:tracePt t="81462" x="3892550" y="3314700"/>
          <p14:tracePt t="81470" x="3806825" y="3322638"/>
          <p14:tracePt t="81479" x="3679825" y="3355975"/>
          <p14:tracePt t="81486" x="3560763" y="3398838"/>
          <p14:tracePt t="81495" x="3459163" y="3441700"/>
          <p14:tracePt t="81502" x="3330575" y="3475038"/>
          <p14:tracePt t="81511" x="3211513" y="3535363"/>
          <p14:tracePt t="81519" x="3094038" y="3568700"/>
          <p14:tracePt t="81527" x="2940050" y="3636963"/>
          <p14:tracePt t="81536" x="2787650" y="3697288"/>
          <p14:tracePt t="81543" x="2633663" y="3748088"/>
          <p14:tracePt t="81552" x="2516188" y="3798888"/>
          <p14:tracePt t="81559" x="2422525" y="3798888"/>
          <p14:tracePt t="81569" x="2328863" y="3816350"/>
          <p14:tracePt t="81576" x="2278063" y="3816350"/>
          <p14:tracePt t="81585" x="2217738" y="3824288"/>
          <p14:tracePt t="81591" x="2184400" y="3824288"/>
          <p14:tracePt t="81602" x="2159000" y="3824288"/>
          <p14:tracePt t="81608" x="2149475" y="3824288"/>
          <p14:tracePt t="81703" x="2141538" y="3832225"/>
          <p14:tracePt t="81711" x="2124075" y="3832225"/>
          <p14:tracePt t="81719" x="2116138" y="3832225"/>
          <p14:tracePt t="81727" x="2108200" y="3841750"/>
          <p14:tracePt t="81735" x="2082800" y="3849688"/>
          <p14:tracePt t="81743" x="2065338" y="3867150"/>
          <p14:tracePt t="81752" x="2055813" y="3867150"/>
          <p14:tracePt t="81759" x="2030413" y="3883025"/>
          <p14:tracePt t="81769" x="2014538" y="3900488"/>
          <p14:tracePt t="81776" x="1989138" y="3908425"/>
          <p14:tracePt t="81785" x="1954213" y="3925888"/>
          <p14:tracePt t="81792" x="1920875" y="3943350"/>
          <p14:tracePt t="81802" x="1911350" y="3943350"/>
          <p14:tracePt t="81808" x="1903413" y="3943350"/>
          <p14:tracePt t="81817" x="1885950" y="3951288"/>
          <p14:tracePt t="81865" x="1895475" y="3951288"/>
          <p14:tracePt t="81879" x="1903413" y="3951288"/>
          <p14:tracePt t="81888" x="1928813" y="3943350"/>
          <p14:tracePt t="81895" x="1954213" y="3943350"/>
          <p14:tracePt t="81904" x="1989138" y="3935413"/>
          <p14:tracePt t="81911" x="2030413" y="3925888"/>
          <p14:tracePt t="81919" x="2055813" y="3917950"/>
          <p14:tracePt t="81927" x="2098675" y="3917950"/>
          <p14:tracePt t="81936" x="2133600" y="3917950"/>
          <p14:tracePt t="81943" x="2174875" y="3917950"/>
          <p14:tracePt t="81952" x="2192338" y="3917950"/>
          <p14:tracePt t="81959" x="2217738" y="3917950"/>
          <p14:tracePt t="81968" x="2243138" y="3917950"/>
          <p14:tracePt t="81976" x="2278063" y="3917950"/>
          <p14:tracePt t="81986" x="2286000" y="3917950"/>
          <p14:tracePt t="81992" x="2311400" y="3917950"/>
          <p14:tracePt t="82003" x="2328863" y="3917950"/>
          <p14:tracePt t="82008" x="2362200" y="3917950"/>
          <p14:tracePt t="82017" x="2387600" y="3917950"/>
          <p14:tracePt t="82022" x="2413000" y="3917950"/>
          <p14:tracePt t="82031" x="2447925" y="3925888"/>
          <p14:tracePt t="82040" x="2455863" y="3935413"/>
          <p14:tracePt t="82046" x="2489200" y="3943350"/>
          <p14:tracePt t="82055" x="2524125" y="3951288"/>
          <p14:tracePt t="82063" x="2549525" y="3960813"/>
          <p14:tracePt t="82072" x="2582863" y="3976688"/>
          <p14:tracePt t="82080" x="2592388" y="3976688"/>
          <p14:tracePt t="82086" x="2617788" y="3994150"/>
          <p14:tracePt t="82095" x="2651125" y="3994150"/>
          <p14:tracePt t="82104" x="2660650" y="3994150"/>
          <p14:tracePt t="82111" x="2676525" y="3994150"/>
          <p14:tracePt t="82119" x="2693988" y="4002088"/>
          <p14:tracePt t="82127" x="2701925" y="4002088"/>
          <p14:tracePt t="82136" x="2711450" y="4002088"/>
          <p14:tracePt t="82144" x="2727325" y="4002088"/>
          <p14:tracePt t="82152" x="2736850" y="4002088"/>
          <p14:tracePt t="82158" x="2744788" y="4002088"/>
          <p14:tracePt t="82168" x="2752725" y="4002088"/>
          <p14:tracePt t="82176" x="2762250" y="4002088"/>
          <p14:tracePt t="82186" x="2778125" y="4002088"/>
          <p14:tracePt t="82191" x="2813050" y="3976688"/>
          <p14:tracePt t="82202" x="2820988" y="3960813"/>
          <p14:tracePt t="82215" x="2838450" y="3943350"/>
          <p14:tracePt t="82222" x="2855913" y="3925888"/>
          <p14:tracePt t="82231" x="2855913" y="3908425"/>
          <p14:tracePt t="82239" x="2855913" y="3900488"/>
          <p14:tracePt t="82246" x="2855913" y="3867150"/>
          <p14:tracePt t="82256" x="2855913" y="3857625"/>
          <p14:tracePt t="82263" x="2855913" y="3824288"/>
          <p14:tracePt t="82271" x="2855913" y="3798888"/>
          <p14:tracePt t="82280" x="2855913" y="3781425"/>
          <p14:tracePt t="82288" x="2855913" y="3763963"/>
          <p14:tracePt t="82295" x="2855913" y="3756025"/>
          <p14:tracePt t="82303" x="2855913" y="3730625"/>
          <p14:tracePt t="82311" x="2855913" y="3722688"/>
          <p14:tracePt t="82327" x="2846388" y="3705225"/>
          <p14:tracePt t="82336" x="2838450" y="3697288"/>
          <p14:tracePt t="82344" x="2830513" y="3671888"/>
          <p14:tracePt t="82352" x="2813050" y="3662363"/>
          <p14:tracePt t="82359" x="2795588" y="3646488"/>
          <p14:tracePt t="82368" x="2787650" y="3646488"/>
          <p14:tracePt t="82376" x="2770188" y="3636963"/>
          <p14:tracePt t="82386" x="2752725" y="3629025"/>
          <p14:tracePt t="82390" x="2736850" y="3611563"/>
          <p14:tracePt t="82402" x="2719388" y="3603625"/>
          <p14:tracePt t="82408" x="2701925" y="3594100"/>
          <p14:tracePt t="82416" x="2676525" y="3578225"/>
          <p14:tracePt t="82424" x="2651125" y="3560763"/>
          <p14:tracePt t="82430" x="2643188" y="3552825"/>
          <p14:tracePt t="82440" x="2617788" y="3527425"/>
          <p14:tracePt t="82446" x="2566988" y="3517900"/>
          <p14:tracePt t="82456" x="2549525" y="3502025"/>
          <p14:tracePt t="82463" x="2506663" y="3475038"/>
          <p14:tracePt t="82472" x="2463800" y="3449638"/>
          <p14:tracePt t="82480" x="2422525" y="3433763"/>
          <p14:tracePt t="82488" x="2379663" y="3424238"/>
          <p14:tracePt t="82495" x="2344738" y="3398838"/>
          <p14:tracePt t="82503" x="2311400" y="3373438"/>
          <p14:tracePt t="82511" x="2278063" y="3373438"/>
          <p14:tracePt t="82519" x="2235200" y="3365500"/>
          <p14:tracePt t="82527" x="2217738" y="3355975"/>
          <p14:tracePt t="82535" x="2209800" y="3355975"/>
          <p14:tracePt t="82543" x="2200275" y="3348038"/>
          <p14:tracePt t="82576" x="2192338" y="3348038"/>
          <p14:tracePt t="82592" x="2184400" y="3348038"/>
          <p14:tracePt t="82608" x="2174875" y="3348038"/>
          <p14:tracePt t="82617" x="2159000" y="3348038"/>
          <p14:tracePt t="82624" x="2141538" y="3348038"/>
          <p14:tracePt t="82632" x="2133600" y="3355975"/>
          <p14:tracePt t="82639" x="2090738" y="3390900"/>
          <p14:tracePt t="82646" x="2082800" y="3408363"/>
          <p14:tracePt t="82655" x="2055813" y="3433763"/>
          <p14:tracePt t="82663" x="2030413" y="3467100"/>
          <p14:tracePt t="82672" x="2014538" y="3492500"/>
          <p14:tracePt t="82679" x="1989138" y="3517900"/>
          <p14:tracePt t="82688" x="1963738" y="3552825"/>
          <p14:tracePt t="82695" x="1938338" y="3578225"/>
          <p14:tracePt t="82703" x="1920875" y="3586163"/>
          <p14:tracePt t="82711" x="1911350" y="3586163"/>
          <p14:tracePt t="82718" x="1903413" y="3611563"/>
          <p14:tracePt t="82727" x="1885950" y="3636963"/>
          <p14:tracePt t="82735" x="1878013" y="3654425"/>
          <p14:tracePt t="82743" x="1878013" y="3679825"/>
          <p14:tracePt t="82752" x="1878013" y="3705225"/>
          <p14:tracePt t="82760" x="1878013" y="3722688"/>
          <p14:tracePt t="82769" x="1878013" y="3738563"/>
          <p14:tracePt t="82776" x="1885950" y="3763963"/>
          <p14:tracePt t="82786" x="1895475" y="3773488"/>
          <p14:tracePt t="82792" x="1895475" y="3798888"/>
          <p14:tracePt t="82802" x="1903413" y="3806825"/>
          <p14:tracePt t="82806" x="1920875" y="3824288"/>
          <p14:tracePt t="82816" x="1938338" y="3832225"/>
          <p14:tracePt t="82824" x="1938338" y="3841750"/>
          <p14:tracePt t="82830" x="1946275" y="3849688"/>
          <p14:tracePt t="82839" x="1963738" y="3857625"/>
          <p14:tracePt t="82846" x="1963738" y="3867150"/>
          <p14:tracePt t="82856" x="1997075" y="3875088"/>
          <p14:tracePt t="82863" x="2014538" y="3883025"/>
          <p14:tracePt t="82872" x="2039938" y="3892550"/>
          <p14:tracePt t="82880" x="2073275" y="3908425"/>
          <p14:tracePt t="82888" x="2108200" y="3908425"/>
          <p14:tracePt t="82895" x="2141538" y="3917950"/>
          <p14:tracePt t="82904" x="2159000" y="3917950"/>
          <p14:tracePt t="82911" x="2184400" y="3917950"/>
          <p14:tracePt t="82919" x="2235200" y="3917950"/>
          <p14:tracePt t="82927" x="2260600" y="3917950"/>
          <p14:tracePt t="82936" x="2293938" y="3917950"/>
          <p14:tracePt t="82943" x="2336800" y="3917950"/>
          <p14:tracePt t="82952" x="2371725" y="3917950"/>
          <p14:tracePt t="82960" x="2397125" y="3917950"/>
          <p14:tracePt t="82968" x="2430463" y="3917950"/>
          <p14:tracePt t="82976" x="2463800" y="3908425"/>
          <p14:tracePt t="82985" x="2489200" y="3900488"/>
          <p14:tracePt t="82992" x="2506663" y="3892550"/>
          <p14:tracePt t="83002" x="2524125" y="3883025"/>
          <p14:tracePt t="83008" x="2541588" y="3875088"/>
          <p14:tracePt t="83017" x="2557463" y="3857625"/>
          <p14:tracePt t="83031" x="2566988" y="3849688"/>
          <p14:tracePt t="83039" x="2574925" y="3841750"/>
          <p14:tracePt t="83046" x="2582863" y="3832225"/>
          <p14:tracePt t="83056" x="2592388" y="3816350"/>
          <p14:tracePt t="83063" x="2592388" y="3798888"/>
          <p14:tracePt t="83072" x="2592388" y="3790950"/>
          <p14:tracePt t="83080" x="2592388" y="3773488"/>
          <p14:tracePt t="83087" x="2592388" y="3756025"/>
          <p14:tracePt t="83095" x="2592388" y="3730625"/>
          <p14:tracePt t="83105" x="2592388" y="3705225"/>
          <p14:tracePt t="83110" x="2592388" y="3687763"/>
          <p14:tracePt t="83120" x="2582863" y="3654425"/>
          <p14:tracePt t="83126" x="2574925" y="3629025"/>
          <p14:tracePt t="83137" x="2557463" y="3603625"/>
          <p14:tracePt t="83144" x="2557463" y="3586163"/>
          <p14:tracePt t="83153" x="2532063" y="3560763"/>
          <p14:tracePt t="83160" x="2516188" y="3552825"/>
          <p14:tracePt t="83169" x="2481263" y="3527425"/>
          <p14:tracePt t="83176" x="2463800" y="3502025"/>
          <p14:tracePt t="83185" x="2430463" y="3484563"/>
          <p14:tracePt t="83192" x="2413000" y="3475038"/>
          <p14:tracePt t="83202" x="2397125" y="3459163"/>
          <p14:tracePt t="83208" x="2371725" y="3449638"/>
          <p14:tracePt t="83217" x="2354263" y="3449638"/>
          <p14:tracePt t="83224" x="2336800" y="3441700"/>
          <p14:tracePt t="83231" x="2328863" y="3441700"/>
          <p14:tracePt t="83239" x="2319338" y="3441700"/>
          <p14:tracePt t="83247" x="2311400" y="3441700"/>
          <p14:tracePt t="83392" x="2311400" y="3433763"/>
          <p14:tracePt t="83408" x="2328863" y="3433763"/>
          <p14:tracePt t="83417" x="2344738" y="3433763"/>
          <p14:tracePt t="83423" x="2371725" y="3424238"/>
          <p14:tracePt t="83430" x="2397125" y="3424238"/>
          <p14:tracePt t="83439" x="2422525" y="3424238"/>
          <p14:tracePt t="83447" x="2447925" y="3424238"/>
          <p14:tracePt t="83454" x="2463800" y="3416300"/>
          <p14:tracePt t="83463" x="2489200" y="3416300"/>
          <p14:tracePt t="83472" x="2516188" y="3416300"/>
          <p14:tracePt t="83478" x="2549525" y="3416300"/>
          <p14:tracePt t="83488" x="2592388" y="3416300"/>
          <p14:tracePt t="83495" x="2633663" y="3416300"/>
          <p14:tracePt t="83504" x="2668588" y="3416300"/>
          <p14:tracePt t="83512" x="2711450" y="3424238"/>
          <p14:tracePt t="83520" x="2736850" y="3424238"/>
          <p14:tracePt t="83527" x="2778125" y="3441700"/>
          <p14:tracePt t="83537" x="2813050" y="3449638"/>
          <p14:tracePt t="83542" x="2855913" y="3475038"/>
          <p14:tracePt t="83552" x="2897188" y="3492500"/>
          <p14:tracePt t="83558" x="2940050" y="3509963"/>
          <p14:tracePt t="83569" x="2974975" y="3517900"/>
          <p14:tracePt t="83574" x="3008313" y="3543300"/>
          <p14:tracePt t="83585" x="3059113" y="3578225"/>
          <p14:tracePt t="83592" x="3109913" y="3603625"/>
          <p14:tracePt t="83600" x="3135313" y="3629025"/>
          <p14:tracePt t="83608" x="3178175" y="3671888"/>
          <p14:tracePt t="83615" x="3238500" y="3722688"/>
          <p14:tracePt t="83624" x="3263900" y="3748088"/>
          <p14:tracePt t="83630" x="3289300" y="3763963"/>
          <p14:tracePt t="83639" x="3314700" y="3806825"/>
          <p14:tracePt t="83646" x="3322638" y="3832225"/>
          <p14:tracePt t="83655" x="3340100" y="3867150"/>
          <p14:tracePt t="83664" x="3340100" y="3875088"/>
          <p14:tracePt t="83672" x="3340100" y="3892550"/>
          <p14:tracePt t="83679" x="3340100" y="3917950"/>
          <p14:tracePt t="83687" x="3340100" y="3925888"/>
          <p14:tracePt t="83695" x="3340100" y="3960813"/>
          <p14:tracePt t="83704" x="3340100" y="3986213"/>
          <p14:tracePt t="83711" x="3340100" y="3994150"/>
          <p14:tracePt t="83719" x="3330575" y="4011613"/>
          <p14:tracePt t="83727" x="3330575" y="4019550"/>
          <p14:tracePt t="83736" x="3314700" y="4027488"/>
          <p14:tracePt t="83743" x="3297238" y="4052888"/>
          <p14:tracePt t="83753" x="3279775" y="4070350"/>
          <p14:tracePt t="83759" x="3271838" y="4087813"/>
          <p14:tracePt t="83769" x="3246438" y="4105275"/>
          <p14:tracePt t="83774" x="3211513" y="4121150"/>
          <p14:tracePt t="83785" x="3178175" y="4130675"/>
          <p14:tracePt t="83792" x="3152775" y="4130675"/>
          <p14:tracePt t="83801" x="3101975" y="4138613"/>
          <p14:tracePt t="83808" x="3051175" y="4156075"/>
          <p14:tracePt t="83817" x="2990850" y="4164013"/>
          <p14:tracePt t="83824" x="2932113" y="4164013"/>
          <p14:tracePt t="83830" x="2881313" y="4164013"/>
          <p14:tracePt t="83839" x="2830513" y="4164013"/>
          <p14:tracePt t="83847" x="2787650" y="4164013"/>
          <p14:tracePt t="83855" x="2770188" y="4164013"/>
          <p14:tracePt t="83864" x="2736850" y="4164013"/>
          <p14:tracePt t="83872" x="2711450" y="4138613"/>
          <p14:tracePt t="83879" x="2701925" y="4138613"/>
          <p14:tracePt t="83887" x="2693988" y="4121150"/>
          <p14:tracePt t="83895" x="2686050" y="4095750"/>
          <p14:tracePt t="83904" x="2686050" y="4087813"/>
          <p14:tracePt t="83911" x="2686050" y="4062413"/>
          <p14:tracePt t="83919" x="2686050" y="4037013"/>
          <p14:tracePt t="83927" x="2686050" y="4019550"/>
          <p14:tracePt t="83936" x="2686050" y="4002088"/>
          <p14:tracePt t="83943" x="2686050" y="3976688"/>
          <p14:tracePt t="83953" x="2686050" y="3968750"/>
          <p14:tracePt t="83959" x="2686050" y="3951288"/>
          <p14:tracePt t="83968" x="2701925" y="3925888"/>
          <p14:tracePt t="83975" x="2711450" y="3917950"/>
          <p14:tracePt t="83985" x="2727325" y="3917950"/>
          <p14:tracePt t="83992" x="2736850" y="3900488"/>
          <p14:tracePt t="84002" x="2752725" y="3900488"/>
          <p14:tracePt t="84008" x="2770188" y="3900488"/>
          <p14:tracePt t="84017" x="2778125" y="3900488"/>
          <p14:tracePt t="84023" x="2805113" y="3900488"/>
          <p14:tracePt t="84030" x="2830513" y="3900488"/>
          <p14:tracePt t="84039" x="2855913" y="3900488"/>
          <p14:tracePt t="84047" x="2897188" y="3900488"/>
          <p14:tracePt t="84054" x="2957513" y="3900488"/>
          <p14:tracePt t="84064" x="3016250" y="3900488"/>
          <p14:tracePt t="84072" x="3076575" y="3925888"/>
          <p14:tracePt t="84081" x="3152775" y="3935413"/>
          <p14:tracePt t="84087" x="3228975" y="3951288"/>
          <p14:tracePt t="84094" x="3322638" y="3968750"/>
          <p14:tracePt t="84106" x="3416300" y="3986213"/>
          <p14:tracePt t="84111" x="3517900" y="4011613"/>
          <p14:tracePt t="84120" x="3603625" y="4019550"/>
          <p14:tracePt t="84128" x="3687763" y="4044950"/>
          <p14:tracePt t="84137" x="3781425" y="4052888"/>
          <p14:tracePt t="84142" x="3867150" y="4052888"/>
          <p14:tracePt t="84154" x="3951288" y="4079875"/>
          <p14:tracePt t="84159" x="4019550" y="4079875"/>
          <p14:tracePt t="84169" x="4070350" y="4095750"/>
          <p14:tracePt t="84176" x="4146550" y="4105275"/>
          <p14:tracePt t="84185" x="4206875" y="4113213"/>
          <p14:tracePt t="84191" x="4275138" y="4138613"/>
          <p14:tracePt t="84202" x="4291013" y="4138613"/>
          <p14:tracePt t="84207" x="4325938" y="4156075"/>
          <p14:tracePt t="84218" x="4359275" y="4164013"/>
          <p14:tracePt t="84224" x="4419600" y="4171950"/>
          <p14:tracePt t="84230" x="4435475" y="4181475"/>
          <p14:tracePt t="84239" x="4452938" y="4189413"/>
          <p14:tracePt t="84247" x="4478338" y="4197350"/>
          <p14:tracePt t="84256" x="4513263" y="4197350"/>
          <p14:tracePt t="84264" x="4521200" y="4197350"/>
          <p14:tracePt t="84271" x="4546600" y="4197350"/>
          <p14:tracePt t="84279" x="4554538" y="4197350"/>
          <p14:tracePt t="84287" x="4564063" y="4197350"/>
          <p14:tracePt t="84295" x="4589463" y="4197350"/>
          <p14:tracePt t="84303" x="4605338" y="4206875"/>
          <p14:tracePt t="84311" x="4640263" y="4224338"/>
          <p14:tracePt t="84319" x="4648200" y="4224338"/>
          <p14:tracePt t="84328" x="4673600" y="4224338"/>
          <p14:tracePt t="84337" x="4699000" y="4240213"/>
          <p14:tracePt t="84344" x="4733925" y="4249738"/>
          <p14:tracePt t="84353" x="4749800" y="4249738"/>
          <p14:tracePt t="84360" x="4767263" y="4257675"/>
          <p14:tracePt t="84369" x="4792663" y="4265613"/>
          <p14:tracePt t="84376" x="4818063" y="4275138"/>
          <p14:tracePt t="84386" x="4835525" y="4283075"/>
          <p14:tracePt t="84391" x="4843463" y="4283075"/>
          <p14:tracePt t="84402" x="4860925" y="4291013"/>
          <p14:tracePt t="84406" x="4868863" y="4308475"/>
          <p14:tracePt t="84414" x="4886325" y="4316413"/>
          <p14:tracePt t="84424" x="4903788" y="4333875"/>
          <p14:tracePt t="84430" x="4929188" y="4341813"/>
          <p14:tracePt t="84441" x="4929188" y="4351338"/>
          <p14:tracePt t="84447" x="4954588" y="4376738"/>
          <p14:tracePt t="84455" x="4979988" y="4394200"/>
          <p14:tracePt t="84472" x="4997450" y="4410075"/>
          <p14:tracePt t="84479" x="5005388" y="4427538"/>
          <p14:tracePt t="84487" x="5022850" y="4445000"/>
          <p14:tracePt t="84495" x="5022850" y="4452938"/>
          <p14:tracePt t="84512" x="5022850" y="4460875"/>
          <p14:tracePt t="84679" x="5030788" y="4460875"/>
          <p14:tracePt t="84688" x="5048250" y="4460875"/>
          <p14:tracePt t="84695" x="5064125" y="4460875"/>
          <p14:tracePt t="84704" x="5081588" y="4452938"/>
          <p14:tracePt t="84711" x="5099050" y="4445000"/>
          <p14:tracePt t="84720" x="5116513" y="4427538"/>
          <p14:tracePt t="84728" x="5124450" y="4427538"/>
          <p14:tracePt t="84736" x="5141913" y="4419600"/>
          <p14:tracePt t="84744" x="5167313" y="4402138"/>
          <p14:tracePt t="84753" x="5175250" y="4394200"/>
          <p14:tracePt t="84759" x="5192713" y="4384675"/>
          <p14:tracePt t="84769" x="5208588" y="4384675"/>
          <p14:tracePt t="84776" x="5218113" y="4376738"/>
          <p14:tracePt t="84786" x="5235575" y="4368800"/>
          <p14:tracePt t="84792" x="5251450" y="4359275"/>
          <p14:tracePt t="84801" x="5276850" y="4359275"/>
          <p14:tracePt t="84808" x="5286375" y="4359275"/>
          <p14:tracePt t="84814" x="5311775" y="4359275"/>
          <p14:tracePt t="84822" x="5345113" y="4351338"/>
          <p14:tracePt t="84831" x="5362575" y="4341813"/>
          <p14:tracePt t="84838" x="5421313" y="4341813"/>
          <p14:tracePt t="84847" x="5446713" y="4333875"/>
          <p14:tracePt t="84856" x="5489575" y="4333875"/>
          <p14:tracePt t="84864" x="5514975" y="4333875"/>
          <p14:tracePt t="84871" x="5549900" y="4333875"/>
          <p14:tracePt t="84879" x="5591175" y="4333875"/>
          <p14:tracePt t="84888" x="5626100" y="4325938"/>
          <p14:tracePt t="84895" x="5668963" y="4325938"/>
          <p14:tracePt t="84903" x="5735638" y="4325938"/>
          <p14:tracePt t="84912" x="5813425" y="4325938"/>
          <p14:tracePt t="84920" x="5872163" y="4325938"/>
          <p14:tracePt t="84928" x="5922963" y="4325938"/>
          <p14:tracePt t="84936" x="5983288" y="4325938"/>
          <p14:tracePt t="84944" x="6016625" y="4325938"/>
          <p14:tracePt t="84953" x="6059488" y="4325938"/>
          <p14:tracePt t="84960" x="6084888" y="4325938"/>
          <p14:tracePt t="84969" x="6110288" y="4325938"/>
          <p14:tracePt t="84975" x="6143625" y="4325938"/>
          <p14:tracePt t="84986" x="6169025" y="4325938"/>
          <p14:tracePt t="84992" x="6186488" y="4325938"/>
          <p14:tracePt t="85000" x="6211888" y="4325938"/>
          <p14:tracePt t="85007" x="6237288" y="4325938"/>
          <p14:tracePt t="85014" x="6254750" y="4325938"/>
          <p14:tracePt t="85023" x="6272213" y="4325938"/>
          <p14:tracePt t="85033" x="6297613" y="4341813"/>
          <p14:tracePt t="85039" x="6305550" y="4341813"/>
          <p14:tracePt t="85056" x="6323013" y="4341813"/>
          <p14:tracePt t="85063" x="6330950" y="4341813"/>
          <p14:tracePt t="85072" x="6348413" y="4341813"/>
          <p14:tracePt t="85082" x="6365875" y="4341813"/>
          <p14:tracePt t="85088" x="6381750" y="4341813"/>
          <p14:tracePt t="85095" x="6399213" y="4341813"/>
          <p14:tracePt t="85105" x="6416675" y="4341813"/>
          <p14:tracePt t="85110" x="6432550" y="4341813"/>
          <p14:tracePt t="85120" x="6450013" y="4341813"/>
          <p14:tracePt t="85127" x="6475413" y="4341813"/>
          <p14:tracePt t="85137" x="6500813" y="4341813"/>
          <p14:tracePt t="85144" x="6535738" y="4341813"/>
          <p14:tracePt t="85153" x="6551613" y="4341813"/>
          <p14:tracePt t="85159" x="6569075" y="4341813"/>
          <p14:tracePt t="85169" x="6594475" y="4341813"/>
          <p14:tracePt t="85174" x="6611938" y="4341813"/>
          <p14:tracePt t="85183" x="6619875" y="4341813"/>
          <p14:tracePt t="85192" x="6637338" y="4341813"/>
          <p14:tracePt t="85334" x="6645275" y="4341813"/>
          <p14:tracePt t="85353" x="6654800" y="4341813"/>
          <p14:tracePt t="85369" x="6662738" y="4341813"/>
          <p14:tracePt t="85386" x="6670675" y="4341813"/>
          <p14:tracePt t="85402" x="6680200" y="4341813"/>
          <p14:tracePt t="85406" x="6688138" y="4341813"/>
          <p14:tracePt t="85414" x="6696075" y="4341813"/>
          <p14:tracePt t="85422" x="6713538" y="4341813"/>
          <p14:tracePt t="85431" x="6721475" y="4341813"/>
          <p14:tracePt t="85438" x="6731000" y="4341813"/>
          <p14:tracePt t="85448" x="6746875" y="4333875"/>
          <p14:tracePt t="85454" x="6756400" y="4333875"/>
          <p14:tracePt t="85463" x="6772275" y="4333875"/>
          <p14:tracePt t="85471" x="6789738" y="4316413"/>
          <p14:tracePt t="85478" x="6799263" y="4316413"/>
          <p14:tracePt t="85487" x="6807200" y="4316413"/>
          <p14:tracePt t="85494" x="6815138" y="4308475"/>
          <p14:tracePt t="85502" x="6824663" y="4300538"/>
          <p14:tracePt t="85519" x="6832600" y="4291013"/>
          <p14:tracePt t="85553" x="6850063" y="4291013"/>
          <p14:tracePt t="85608" x="6858000" y="4283075"/>
          <p14:tracePt t="85656" x="6858000" y="4275138"/>
          <p14:tracePt t="85671" x="6858000" y="4265613"/>
          <p14:tracePt t="85687" x="6858000" y="4257675"/>
          <p14:tracePt t="85694" x="6858000" y="4249738"/>
          <p14:tracePt t="85704" x="6858000" y="4240213"/>
          <p14:tracePt t="85711" x="6840538" y="4224338"/>
          <p14:tracePt t="85726" x="6832600" y="4214813"/>
          <p14:tracePt t="85737" x="6824663" y="4197350"/>
          <p14:tracePt t="85744" x="6815138" y="4189413"/>
          <p14:tracePt t="85754" x="6815138" y="4181475"/>
          <p14:tracePt t="85759" x="6799263" y="4164013"/>
          <p14:tracePt t="85770" x="6781800" y="4146550"/>
          <p14:tracePt t="85776" x="6764338" y="4138613"/>
          <p14:tracePt t="85785" x="6764338" y="4130675"/>
          <p14:tracePt t="85792" x="6756400" y="4121150"/>
          <p14:tracePt t="85800" x="6746875" y="4121150"/>
          <p14:tracePt t="85808" x="6731000" y="4121150"/>
          <p14:tracePt t="85815" x="6721475" y="4113213"/>
          <p14:tracePt t="85824" x="6713538" y="4095750"/>
          <p14:tracePt t="85831" x="6696075" y="4095750"/>
          <p14:tracePt t="85839" x="6680200" y="4087813"/>
          <p14:tracePt t="85848" x="6670675" y="4087813"/>
          <p14:tracePt t="85855" x="6662738" y="4087813"/>
          <p14:tracePt t="85863" x="6637338" y="4079875"/>
          <p14:tracePt t="85871" x="6611938" y="4070350"/>
          <p14:tracePt t="85879" x="6577013" y="4052888"/>
          <p14:tracePt t="85887" x="6535738" y="4044950"/>
          <p14:tracePt t="85894" x="6500813" y="4037013"/>
          <p14:tracePt t="85903" x="6467475" y="4019550"/>
          <p14:tracePt t="85911" x="6432550" y="4011613"/>
          <p14:tracePt t="85921" x="6407150" y="4002088"/>
          <p14:tracePt t="85926" x="6391275" y="3994150"/>
          <p14:tracePt t="85937" x="6365875" y="3986213"/>
          <p14:tracePt t="85942" x="6338888" y="3986213"/>
          <p14:tracePt t="85953" x="6313488" y="3968750"/>
          <p14:tracePt t="85959" x="6297613" y="3960813"/>
          <p14:tracePt t="85969" x="6254750" y="3951288"/>
          <p14:tracePt t="85974" x="6203950" y="3943350"/>
          <p14:tracePt t="85984" x="6127750" y="3925888"/>
          <p14:tracePt t="85990" x="6034088" y="3908425"/>
          <p14:tracePt t="85999" x="5940425" y="3900488"/>
          <p14:tracePt t="86008" x="5846763" y="3892550"/>
          <p14:tracePt t="86014" x="5753100" y="3857625"/>
          <p14:tracePt t="86022" x="5684838" y="3857625"/>
          <p14:tracePt t="86031" x="5608638" y="3832225"/>
          <p14:tracePt t="86038" x="5524500" y="3824288"/>
          <p14:tracePt t="86046" x="5464175" y="3816350"/>
          <p14:tracePt t="86054" x="5362575" y="3798888"/>
          <p14:tracePt t="86063" x="5260975" y="3798888"/>
          <p14:tracePt t="86070" x="5167313" y="3798888"/>
          <p14:tracePt t="86079" x="5073650" y="3798888"/>
          <p14:tracePt t="86087" x="4962525" y="3798888"/>
          <p14:tracePt t="86095" x="4860925" y="3781425"/>
          <p14:tracePt t="86104" x="4775200" y="3756025"/>
          <p14:tracePt t="86110" x="4657725" y="3730625"/>
          <p14:tracePt t="86120" x="4605338" y="3730625"/>
          <p14:tracePt t="86127" x="4529138" y="3722688"/>
          <p14:tracePt t="86137" x="4470400" y="3713163"/>
          <p14:tracePt t="86144" x="4445000" y="3705225"/>
          <p14:tracePt t="86153" x="4394200" y="3705225"/>
          <p14:tracePt t="86159" x="4333875" y="3705225"/>
          <p14:tracePt t="86169" x="4275138" y="3697288"/>
          <p14:tracePt t="86176" x="4232275" y="3687763"/>
          <p14:tracePt t="86186" x="4171950" y="3687763"/>
          <p14:tracePt t="86192" x="4113213" y="3687763"/>
          <p14:tracePt t="86199" x="4070350" y="3687763"/>
          <p14:tracePt t="86207" x="4027488" y="3687763"/>
          <p14:tracePt t="86215" x="4019550" y="3687763"/>
          <p14:tracePt t="86224" x="4002088" y="3687763"/>
          <p14:tracePt t="86231" x="3994150" y="3687763"/>
          <p14:tracePt t="86239" x="3986213" y="3687763"/>
          <p14:tracePt t="86256" x="3968750" y="3687763"/>
          <p14:tracePt t="86271" x="3943350" y="3687763"/>
          <p14:tracePt t="86279" x="3917950" y="3679825"/>
          <p14:tracePt t="86287" x="3883025" y="3671888"/>
          <p14:tracePt t="86295" x="3832225" y="3654425"/>
          <p14:tracePt t="86304" x="3773488" y="3654425"/>
          <p14:tracePt t="86310" x="3738563" y="3654425"/>
          <p14:tracePt t="86321" x="3713163" y="3646488"/>
          <p14:tracePt t="86327" x="3687763" y="3646488"/>
          <p14:tracePt t="86336" x="3679825" y="3646488"/>
          <p14:tracePt t="86369" x="3679825" y="3636963"/>
          <p14:tracePt t="86376" x="3679825" y="3629025"/>
          <p14:tracePt t="86392" x="3679825" y="3619500"/>
          <p14:tracePt t="86398" x="3679825" y="3611563"/>
          <p14:tracePt t="86408" x="3679825" y="3603625"/>
          <p14:tracePt t="86415" x="3679825" y="3594100"/>
          <p14:tracePt t="86422" x="3679825" y="3578225"/>
          <p14:tracePt t="86431" x="3679825" y="3568700"/>
          <p14:tracePt t="86439" x="3679825" y="3552825"/>
          <p14:tracePt t="86446" x="3679825" y="3543300"/>
          <p14:tracePt t="86456" x="3654425" y="3527425"/>
          <p14:tracePt t="86463" x="3646488" y="3517900"/>
          <p14:tracePt t="86472" x="3629025" y="3509963"/>
          <p14:tracePt t="86479" x="3629025" y="3502025"/>
          <p14:tracePt t="86488" x="3619500" y="3492500"/>
          <p14:tracePt t="86495" x="3611563" y="3492500"/>
          <p14:tracePt t="86505" x="3611563" y="3484563"/>
          <p14:tracePt t="86512" x="3603625" y="3484563"/>
          <p14:tracePt t="86528" x="3594100" y="3475038"/>
          <p14:tracePt t="86575" x="3586163" y="3467100"/>
          <p14:tracePt t="88775" x="3586163" y="3449638"/>
          <p14:tracePt t="88782" x="3697288" y="3416300"/>
          <p14:tracePt t="88791" x="3756025" y="3408363"/>
          <p14:tracePt t="88799" x="3832225" y="3373438"/>
          <p14:tracePt t="88815" x="3849688" y="3355975"/>
          <p14:tracePt t="88824" x="3875088" y="3330575"/>
          <p14:tracePt t="88831" x="3925888" y="3314700"/>
          <p14:tracePt t="88839" x="3968750" y="3305175"/>
          <p14:tracePt t="88847" x="4027488" y="3297238"/>
          <p14:tracePt t="88856" x="4138613" y="3297238"/>
          <p14:tracePt t="88863" x="4265613" y="3297238"/>
          <p14:tracePt t="88872" x="4460875" y="3297238"/>
          <p14:tracePt t="88879" x="4605338" y="3322638"/>
          <p14:tracePt t="88889" x="4810125" y="3373438"/>
          <p14:tracePt t="88896" x="5099050" y="3441700"/>
          <p14:tracePt t="88905" x="5387975" y="3527425"/>
          <p14:tracePt t="88911" x="5600700" y="3543300"/>
          <p14:tracePt t="88922" x="5838825" y="3560763"/>
          <p14:tracePt t="88927" x="6008688" y="3560763"/>
          <p14:tracePt t="88937" x="6161088" y="3517900"/>
          <p14:tracePt t="88943" x="6297613" y="3459163"/>
          <p14:tracePt t="88952" x="6467475" y="3373438"/>
          <p14:tracePt t="88959" x="6577013" y="3279775"/>
          <p14:tracePt t="88968" x="6688138" y="3152775"/>
          <p14:tracePt t="88975" x="6696075" y="3152775"/>
          <p14:tracePt t="89191" x="6637338" y="3178175"/>
          <p14:tracePt t="89208" x="6551613" y="3203575"/>
          <p14:tracePt t="89215" x="6450013" y="3228975"/>
          <p14:tracePt t="89223" x="6381750" y="3271838"/>
          <p14:tracePt t="89231" x="6373813" y="3279775"/>
          <p14:tracePt t="89239" x="6373813" y="3305175"/>
          <p14:tracePt t="89247" x="6399213" y="3330575"/>
          <p14:tracePt t="89255" x="6467475" y="3330575"/>
          <p14:tracePt t="89263" x="6535738" y="3330575"/>
          <p14:tracePt t="89272" x="6594475" y="3330575"/>
          <p14:tracePt t="89278" x="6654800" y="3330575"/>
          <p14:tracePt t="89289" x="6713538" y="3330575"/>
          <p14:tracePt t="89295" x="6781800" y="3330575"/>
          <p14:tracePt t="89305" x="6858000" y="3330575"/>
          <p14:tracePt t="89311" x="6926263" y="3340100"/>
          <p14:tracePt t="89322" x="6985000" y="3355975"/>
          <p14:tracePt t="89328" x="7061200" y="3355975"/>
          <p14:tracePt t="89337" x="7104063" y="3365500"/>
          <p14:tracePt t="89344" x="7164388" y="3382963"/>
          <p14:tracePt t="89353" x="7189788" y="3382963"/>
          <p14:tracePt t="89358" x="7240588" y="3382963"/>
          <p14:tracePt t="89367" x="7265988" y="3390900"/>
          <p14:tracePt t="89374" x="7316788" y="3390900"/>
          <p14:tracePt t="89383" x="7350125" y="3390900"/>
          <p14:tracePt t="89392" x="7392988" y="3390900"/>
          <p14:tracePt t="89399" x="7427913" y="3390900"/>
          <p14:tracePt t="89406" x="7478713" y="3390900"/>
          <p14:tracePt t="89416" x="7562850" y="3398838"/>
          <p14:tracePt t="89424" x="7656513" y="3416300"/>
          <p14:tracePt t="89431" x="7750175" y="3416300"/>
          <p14:tracePt t="89439" x="7851775" y="3416300"/>
          <p14:tracePt t="89447" x="7962900" y="3416300"/>
          <p14:tracePt t="89456" x="8074025" y="3416300"/>
          <p14:tracePt t="89464" x="8218488" y="3416300"/>
          <p14:tracePt t="89472" x="8320088" y="3416300"/>
          <p14:tracePt t="89479" x="8429625" y="3416300"/>
          <p14:tracePt t="89489" x="8515350" y="3416300"/>
          <p14:tracePt t="89495" x="8599488" y="3416300"/>
          <p14:tracePt t="89506" x="8667750" y="3416300"/>
          <p14:tracePt t="89511" x="8753475" y="3416300"/>
          <p14:tracePt t="89521" x="8812213" y="3416300"/>
          <p14:tracePt t="89527" x="8888413" y="3416300"/>
          <p14:tracePt t="89537" x="8956675" y="3416300"/>
          <p14:tracePt t="89543" x="9017000" y="3416300"/>
          <p14:tracePt t="89550" x="9101138" y="34163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16419-EBA0-47E4-82B5-2B02ACAA35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경계의 입출력 식별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순수 입력과 출력을 선정하는 것은 분석의 대상이 무엇이어야 하는가에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대한 결정과 관련됨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시스템 경계 내부의 작성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자료흐름도를 작성하는 것은 현재 사용자 영역을 최초로 문서화하는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현재의 업무수행 방식을 그대로 기술해야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③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자료흐름의 명명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자료흐름에 대해 새로운 명칭을 부여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명칭을 부여할 때는 전체의 자료흐름에 적용될 수 있는 이름을 부여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’, 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등과 같이 의미 없는 명칭은 부여하지 않음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전체로 통합될 수 없는 자료항목을 하나의 자료흐름으로 만들지 않음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8C2AC2F9-CE9A-485F-9703-C64F66C079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06588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50C0AA3-B943-4584-93D2-DBD6723526A4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16F767D-5211-475C-B051-FD2AC2D7D172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4.4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절차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640"/>
    </mc:Choice>
    <mc:Fallback xmlns="">
      <p:transition spd="slow" advTm="299640"/>
    </mc:Fallback>
  </mc:AlternateContent>
  <p:extLst>
    <p:ext uri="{3A86A75C-4F4B-4683-9AE1-C65F6400EC91}">
      <p14:laserTraceLst xmlns:p14="http://schemas.microsoft.com/office/powerpoint/2010/main">
        <p14:tracePtLst>
          <p14:tracePt t="598" x="8736013" y="2965450"/>
          <p14:tracePt t="605" x="8566150" y="2863850"/>
          <p14:tracePt t="614" x="8388350" y="2727325"/>
          <p14:tracePt t="623" x="8251825" y="2660650"/>
          <p14:tracePt t="630" x="8089900" y="2516188"/>
          <p14:tracePt t="638" x="7894638" y="2319338"/>
          <p14:tracePt t="647" x="7775575" y="2184400"/>
          <p14:tracePt t="656" x="7613650" y="2022475"/>
          <p14:tracePt t="663" x="7418388" y="1827213"/>
          <p14:tracePt t="673" x="7418388" y="1801813"/>
          <p14:tracePt t="1022" x="7377113" y="1801813"/>
          <p14:tracePt t="1030" x="7324725" y="1801813"/>
          <p14:tracePt t="1040" x="7248525" y="1801813"/>
          <p14:tracePt t="1047" x="7180263" y="1801813"/>
          <p14:tracePt t="1056" x="7078663" y="1801813"/>
          <p14:tracePt t="1063" x="7010400" y="1801813"/>
          <p14:tracePt t="1072" x="6908800" y="1801813"/>
          <p14:tracePt t="1078" x="6807200" y="1776413"/>
          <p14:tracePt t="1088" x="6696075" y="1751013"/>
          <p14:tracePt t="1095" x="6577013" y="1733550"/>
          <p14:tracePt t="1104" x="6432550" y="1708150"/>
          <p14:tracePt t="1111" x="6297613" y="1682750"/>
          <p14:tracePt t="1121" x="6153150" y="1657350"/>
          <p14:tracePt t="1127" x="6034088" y="1631950"/>
          <p14:tracePt t="1133" x="5922963" y="1622425"/>
          <p14:tracePt t="1142" x="5803900" y="1614488"/>
          <p14:tracePt t="1150" x="5719763" y="1589088"/>
          <p14:tracePt t="1158" x="5616575" y="1571625"/>
          <p14:tracePt t="1166" x="5532438" y="1546225"/>
          <p14:tracePt t="1174" x="5413375" y="1520825"/>
          <p14:tracePt t="1182" x="5345113" y="1512888"/>
          <p14:tracePt t="1190" x="5251450" y="1487488"/>
          <p14:tracePt t="1198" x="5192713" y="1477963"/>
          <p14:tracePt t="1206" x="5132388" y="1470025"/>
          <p14:tracePt t="1214" x="5073650" y="1462088"/>
          <p14:tracePt t="1223" x="5048250" y="1452563"/>
          <p14:tracePt t="1231" x="5022850" y="1444625"/>
          <p14:tracePt t="1239" x="4997450" y="1444625"/>
          <p14:tracePt t="1246" x="4979988" y="1436688"/>
          <p14:tracePt t="1256" x="4972050" y="1436688"/>
          <p14:tracePt t="1261" x="4954588" y="1436688"/>
          <p14:tracePt t="1272" x="4929188" y="1427163"/>
          <p14:tracePt t="1277" x="4911725" y="1427163"/>
          <p14:tracePt t="1288" x="4886325" y="1419225"/>
          <p14:tracePt t="1293" x="4843463" y="1419225"/>
          <p14:tracePt t="1302" x="4810125" y="1419225"/>
          <p14:tracePt t="1310" x="4767263" y="1411288"/>
          <p14:tracePt t="1318" x="4733925" y="1411288"/>
          <p14:tracePt t="1326" x="4708525" y="1401763"/>
          <p14:tracePt t="1365" x="4699000" y="1401763"/>
          <p14:tracePt t="1576" x="4691063" y="1401763"/>
          <p14:tracePt t="1582" x="4665663" y="1401763"/>
          <p14:tracePt t="1589" x="4630738" y="1401763"/>
          <p14:tracePt t="1598" x="4605338" y="1401763"/>
          <p14:tracePt t="1605" x="4538663" y="1401763"/>
          <p14:tracePt t="1614" x="4503738" y="1393825"/>
          <p14:tracePt t="1623" x="4460875" y="1385888"/>
          <p14:tracePt t="1630" x="4402138" y="1368425"/>
          <p14:tracePt t="1639" x="4368800" y="1368425"/>
          <p14:tracePt t="1646" x="4308475" y="1368425"/>
          <p14:tracePt t="1657" x="4291013" y="1368425"/>
          <p14:tracePt t="1662" x="4257675" y="1360488"/>
          <p14:tracePt t="1672" x="4232275" y="1350963"/>
          <p14:tracePt t="1679" x="4197350" y="1350963"/>
          <p14:tracePt t="1688" x="4181475" y="1343025"/>
          <p14:tracePt t="1694" x="4156075" y="1333500"/>
          <p14:tracePt t="1705" x="4130675" y="1325563"/>
          <p14:tracePt t="1710" x="4105275" y="1308100"/>
          <p14:tracePt t="1721" x="4095750" y="1308100"/>
          <p14:tracePt t="1726" x="4070350" y="1308100"/>
          <p14:tracePt t="1733" x="4037013" y="1282700"/>
          <p14:tracePt t="1743" x="4002088" y="1282700"/>
          <p14:tracePt t="1750" x="3968750" y="1266825"/>
          <p14:tracePt t="1758" x="3935413" y="1257300"/>
          <p14:tracePt t="1767" x="3892550" y="1241425"/>
          <p14:tracePt t="1775" x="3841750" y="1216025"/>
          <p14:tracePt t="1782" x="3806825" y="1206500"/>
          <p14:tracePt t="1789" x="3763963" y="1189038"/>
          <p14:tracePt t="1798" x="3713163" y="1189038"/>
          <p14:tracePt t="1805" x="3679825" y="1173163"/>
          <p14:tracePt t="1815" x="3654425" y="1173163"/>
          <p14:tracePt t="1823" x="3603625" y="1163638"/>
          <p14:tracePt t="1830" x="3543300" y="1147763"/>
          <p14:tracePt t="1840" x="3509963" y="1147763"/>
          <p14:tracePt t="1846" x="3467100" y="1138238"/>
          <p14:tracePt t="1856" x="3449638" y="1130300"/>
          <p14:tracePt t="1862" x="3398838" y="1122363"/>
          <p14:tracePt t="1873" x="3382963" y="1122363"/>
          <p14:tracePt t="1878" x="3340100" y="1112838"/>
          <p14:tracePt t="1888" x="3305175" y="1096963"/>
          <p14:tracePt t="1902" x="3228975" y="1069975"/>
          <p14:tracePt t="1910" x="3178175" y="1062038"/>
          <p14:tracePt t="1918" x="3135313" y="1054100"/>
          <p14:tracePt t="1927" x="3084513" y="1044575"/>
          <p14:tracePt t="1933" x="3041650" y="1036638"/>
          <p14:tracePt t="1941" x="2990850" y="1019175"/>
          <p14:tracePt t="1950" x="2957513" y="1011238"/>
          <p14:tracePt t="1958" x="2922588" y="985838"/>
          <p14:tracePt t="1967" x="2897188" y="968375"/>
          <p14:tracePt t="1973" x="2863850" y="960438"/>
          <p14:tracePt t="1982" x="2830513" y="952500"/>
          <p14:tracePt t="1991" x="2813050" y="942975"/>
          <p14:tracePt t="1998" x="2787650" y="925513"/>
          <p14:tracePt t="2007" x="2762250" y="917575"/>
          <p14:tracePt t="2015" x="2736850" y="917575"/>
          <p14:tracePt t="2024" x="2736850" y="909638"/>
          <p14:tracePt t="2030" x="2711450" y="909638"/>
          <p14:tracePt t="2341" x="2701925" y="909638"/>
          <p14:tracePt t="2358" x="2686050" y="909638"/>
          <p14:tracePt t="3095" x="2676525" y="909638"/>
          <p14:tracePt t="3558" x="2686050" y="909638"/>
          <p14:tracePt t="3566" x="2693988" y="909638"/>
          <p14:tracePt t="3574" x="2701925" y="909638"/>
          <p14:tracePt t="3590" x="2711450" y="909638"/>
          <p14:tracePt t="3598" x="2719388" y="900113"/>
          <p14:tracePt t="3607" x="2727325" y="900113"/>
          <p14:tracePt t="3615" x="2736850" y="900113"/>
          <p14:tracePt t="3630" x="2744788" y="900113"/>
          <p14:tracePt t="3640" x="2752725" y="892175"/>
          <p14:tracePt t="3645" x="2762250" y="892175"/>
          <p14:tracePt t="3663" x="2770188" y="892175"/>
          <p14:tracePt t="3693" x="2778125" y="892175"/>
          <p14:tracePt t="3701" x="2787650" y="892175"/>
          <p14:tracePt t="3711" x="2795588" y="884238"/>
          <p14:tracePt t="3781" x="2805113" y="884238"/>
          <p14:tracePt t="3791" x="2820988" y="884238"/>
          <p14:tracePt t="3822" x="2838450" y="874713"/>
          <p14:tracePt t="3839" x="2846388" y="874713"/>
          <p14:tracePt t="3857" x="2846388" y="866775"/>
          <p14:tracePt t="3863" x="2855913" y="858838"/>
          <p14:tracePt t="3873" x="2863850" y="858838"/>
          <p14:tracePt t="3895" x="2871788" y="858838"/>
          <p14:tracePt t="3918" x="2889250" y="849313"/>
          <p14:tracePt t="3934" x="2897188" y="841375"/>
          <p14:tracePt t="3943" x="2906713" y="841375"/>
          <p14:tracePt t="3950" x="2922588" y="841375"/>
          <p14:tracePt t="3958" x="2932113" y="841375"/>
          <p14:tracePt t="3965" x="2949575" y="841375"/>
          <p14:tracePt t="3975" x="2974975" y="841375"/>
          <p14:tracePt t="3982" x="2974975" y="833438"/>
          <p14:tracePt t="3989" x="2990850" y="833438"/>
          <p14:tracePt t="4007" x="3008313" y="833438"/>
          <p14:tracePt t="4015" x="3033713" y="833438"/>
          <p14:tracePt t="4023" x="3041650" y="833438"/>
          <p14:tracePt t="4040" x="3051175" y="833438"/>
          <p14:tracePt t="4056" x="3067050" y="823913"/>
          <p14:tracePt t="4073" x="3076575" y="823913"/>
          <p14:tracePt t="4078" x="3084513" y="823913"/>
          <p14:tracePt t="4093" x="3094038" y="815975"/>
          <p14:tracePt t="4359" x="3101975" y="815975"/>
          <p14:tracePt t="4382" x="3109913" y="815975"/>
          <p14:tracePt t="4399" x="3119438" y="808038"/>
          <p14:tracePt t="4407" x="3127375" y="808038"/>
          <p14:tracePt t="4414" x="3135313" y="808038"/>
          <p14:tracePt t="4423" x="3144838" y="808038"/>
          <p14:tracePt t="4431" x="3152775" y="808038"/>
          <p14:tracePt t="4441" x="3160713" y="808038"/>
          <p14:tracePt t="4447" x="3195638" y="808038"/>
          <p14:tracePt t="4457" x="3221038" y="808038"/>
          <p14:tracePt t="4463" x="3246438" y="808038"/>
          <p14:tracePt t="4472" x="3279775" y="808038"/>
          <p14:tracePt t="4479" x="3314700" y="808038"/>
          <p14:tracePt t="4487" x="3348038" y="808038"/>
          <p14:tracePt t="4495" x="3373438" y="808038"/>
          <p14:tracePt t="4501" x="3398838" y="808038"/>
          <p14:tracePt t="4511" x="3441700" y="808038"/>
          <p14:tracePt t="4518" x="3467100" y="808038"/>
          <p14:tracePt t="4526" x="3502025" y="798513"/>
          <p14:tracePt t="4534" x="3517900" y="798513"/>
          <p14:tracePt t="4543" x="3535363" y="798513"/>
          <p14:tracePt t="4550" x="3552825" y="798513"/>
          <p14:tracePt t="4558" x="3560763" y="798513"/>
          <p14:tracePt t="4566" x="3586163" y="798513"/>
          <p14:tracePt t="4582" x="3594100" y="798513"/>
          <p14:tracePt t="4590" x="3611563" y="798513"/>
          <p14:tracePt t="4598" x="3619500" y="798513"/>
          <p14:tracePt t="4614" x="3629025" y="798513"/>
          <p14:tracePt t="4624" x="3636963" y="798513"/>
          <p14:tracePt t="4630" x="3654425" y="798513"/>
          <p14:tracePt t="4640" x="3687763" y="798513"/>
          <p14:tracePt t="4647" x="3705225" y="798513"/>
          <p14:tracePt t="4657" x="3730625" y="798513"/>
          <p14:tracePt t="4662" x="3756025" y="798513"/>
          <p14:tracePt t="4672" x="3790950" y="798513"/>
          <p14:tracePt t="4679" x="3816350" y="798513"/>
          <p14:tracePt t="4689" x="3841750" y="798513"/>
          <p14:tracePt t="4695" x="3875088" y="808038"/>
          <p14:tracePt t="4701" x="3908425" y="808038"/>
          <p14:tracePt t="4709" x="3935413" y="808038"/>
          <p14:tracePt t="4718" x="3968750" y="808038"/>
          <p14:tracePt t="4727" x="4011613" y="808038"/>
          <p14:tracePt t="4735" x="4044950" y="808038"/>
          <p14:tracePt t="4743" x="4079875" y="808038"/>
          <p14:tracePt t="4750" x="4105275" y="808038"/>
          <p14:tracePt t="4758" x="4138613" y="808038"/>
          <p14:tracePt t="4766" x="4181475" y="808038"/>
          <p14:tracePt t="4776" x="4206875" y="808038"/>
          <p14:tracePt t="4781" x="4214813" y="808038"/>
          <p14:tracePt t="4789" x="4249738" y="808038"/>
          <p14:tracePt t="4798" x="4265613" y="808038"/>
          <p14:tracePt t="4807" x="4275138" y="808038"/>
          <p14:tracePt t="4814" x="4300538" y="815975"/>
          <p14:tracePt t="4825" x="4316413" y="815975"/>
          <p14:tracePt t="4840" x="4325938" y="815975"/>
          <p14:tracePt t="4845" x="4333875" y="815975"/>
          <p14:tracePt t="4861" x="4341813" y="823913"/>
          <p14:tracePt t="4872" x="4359275" y="823913"/>
          <p14:tracePt t="4877" x="4359275" y="833438"/>
          <p14:tracePt t="4885" x="4368800" y="833438"/>
          <p14:tracePt t="4902" x="4376738" y="833438"/>
          <p14:tracePt t="4909" x="4394200" y="841375"/>
          <p14:tracePt t="4918" x="4402138" y="841375"/>
          <p14:tracePt t="4926" x="4410075" y="841375"/>
          <p14:tracePt t="4934" x="4427538" y="841375"/>
          <p14:tracePt t="4942" x="4435475" y="841375"/>
          <p14:tracePt t="4949" x="4452938" y="841375"/>
          <p14:tracePt t="4958" x="4460875" y="841375"/>
          <p14:tracePt t="4965" x="4470400" y="841375"/>
          <p14:tracePt t="4975" x="4478338" y="841375"/>
          <p14:tracePt t="4981" x="4495800" y="849313"/>
          <p14:tracePt t="4991" x="4513263" y="849313"/>
          <p14:tracePt t="5007" x="4529138" y="849313"/>
          <p14:tracePt t="5095" x="4538663" y="849313"/>
          <p14:tracePt t="5111" x="4546600" y="858838"/>
          <p14:tracePt t="5117" x="4554538" y="858838"/>
          <p14:tracePt t="5142" x="4572000" y="858838"/>
          <p14:tracePt t="5150" x="4579938" y="858838"/>
          <p14:tracePt t="5166" x="4589463" y="866775"/>
          <p14:tracePt t="5213" x="4597400" y="866775"/>
          <p14:tracePt t="5238" x="4605338" y="866775"/>
          <p14:tracePt t="5247" x="4622800" y="866775"/>
          <p14:tracePt t="5262" x="4640263" y="866775"/>
          <p14:tracePt t="5272" x="4648200" y="866775"/>
          <p14:tracePt t="5279" x="4665663" y="874713"/>
          <p14:tracePt t="5285" x="4683125" y="874713"/>
          <p14:tracePt t="5293" x="4691063" y="874713"/>
          <p14:tracePt t="5301" x="4716463" y="884238"/>
          <p14:tracePt t="5311" x="4749800" y="900113"/>
          <p14:tracePt t="5318" x="4775200" y="900113"/>
          <p14:tracePt t="5325" x="4784725" y="909638"/>
          <p14:tracePt t="5335" x="4810125" y="917575"/>
          <p14:tracePt t="5343" x="4835525" y="925513"/>
          <p14:tracePt t="5350" x="4860925" y="935038"/>
          <p14:tracePt t="5358" x="4894263" y="952500"/>
          <p14:tracePt t="5366" x="4919663" y="960438"/>
          <p14:tracePt t="5375" x="4946650" y="968375"/>
          <p14:tracePt t="5382" x="4979988" y="993775"/>
          <p14:tracePt t="5391" x="5005388" y="1011238"/>
          <p14:tracePt t="5398" x="5038725" y="1028700"/>
          <p14:tracePt t="5408" x="5056188" y="1044575"/>
          <p14:tracePt t="5414" x="5099050" y="1087438"/>
          <p14:tracePt t="5425" x="5124450" y="1104900"/>
          <p14:tracePt t="5429" x="5149850" y="1122363"/>
          <p14:tracePt t="5440" x="5175250" y="1147763"/>
          <p14:tracePt t="5446" x="5200650" y="1163638"/>
          <p14:tracePt t="5456" x="5226050" y="1189038"/>
          <p14:tracePt t="5463" x="5235575" y="1206500"/>
          <p14:tracePt t="5472" x="5260975" y="1231900"/>
          <p14:tracePt t="5486" x="5268913" y="1241425"/>
          <p14:tracePt t="5495" x="5276850" y="1249363"/>
          <p14:tracePt t="5510" x="5276850" y="1257300"/>
          <p14:tracePt t="5518" x="5276850" y="1266825"/>
          <p14:tracePt t="5534" x="5276850" y="1274763"/>
          <p14:tracePt t="6071" x="5276850" y="1282700"/>
          <p14:tracePt t="6127" x="5276850" y="1292225"/>
          <p14:tracePt t="6143" x="5276850" y="1300163"/>
          <p14:tracePt t="6158" x="5243513" y="1274763"/>
          <p14:tracePt t="6166" x="5226050" y="1274763"/>
          <p14:tracePt t="25702" x="5218113" y="1274763"/>
          <p14:tracePt t="25758" x="5208588" y="1274763"/>
          <p14:tracePt t="25767" x="5192713" y="1274763"/>
          <p14:tracePt t="25791" x="5192713" y="1282700"/>
          <p14:tracePt t="25878" x="5183188" y="1282700"/>
          <p14:tracePt t="25886" x="5175250" y="1282700"/>
          <p14:tracePt t="25894" x="5167313" y="1282700"/>
          <p14:tracePt t="25926" x="5157788" y="1282700"/>
          <p14:tracePt t="25949" x="5141913" y="1292225"/>
          <p14:tracePt t="25958" x="5116513" y="1292225"/>
          <p14:tracePt t="25968" x="5064125" y="1300163"/>
          <p14:tracePt t="25974" x="4987925" y="1325563"/>
          <p14:tracePt t="25984" x="4894263" y="1350963"/>
          <p14:tracePt t="25989" x="4784725" y="1385888"/>
          <p14:tracePt t="26000" x="4708525" y="1393825"/>
          <p14:tracePt t="26006" x="4630738" y="1427163"/>
          <p14:tracePt t="26016" x="4572000" y="1436688"/>
          <p14:tracePt t="26021" x="4486275" y="1470025"/>
          <p14:tracePt t="26032" x="4410075" y="1495425"/>
          <p14:tracePt t="26038" x="4351338" y="1512888"/>
          <p14:tracePt t="26049" x="4291013" y="1520825"/>
          <p14:tracePt t="26055" x="4240213" y="1555750"/>
          <p14:tracePt t="26061" x="4164013" y="1571625"/>
          <p14:tracePt t="26070" x="4062413" y="1597025"/>
          <p14:tracePt t="26078" x="3986213" y="1622425"/>
          <p14:tracePt t="26087" x="3883025" y="1639888"/>
          <p14:tracePt t="26094" x="3798888" y="1649413"/>
          <p14:tracePt t="26103" x="3722688" y="1674813"/>
          <p14:tracePt t="26110" x="3636963" y="1682750"/>
          <p14:tracePt t="26118" x="3568700" y="1682750"/>
          <p14:tracePt t="26126" x="3484563" y="1682750"/>
          <p14:tracePt t="26134" x="3408363" y="1708150"/>
          <p14:tracePt t="26141" x="3330575" y="1708150"/>
          <p14:tracePt t="26151" x="3289300" y="1725613"/>
          <p14:tracePt t="26158" x="3238500" y="1741488"/>
          <p14:tracePt t="26167" x="3203575" y="1751013"/>
          <p14:tracePt t="26175" x="3170238" y="1758950"/>
          <p14:tracePt t="26183" x="3144838" y="1766888"/>
          <p14:tracePt t="26190" x="3094038" y="1776413"/>
          <p14:tracePt t="26199" x="3059113" y="1784350"/>
          <p14:tracePt t="26207" x="3016250" y="1793875"/>
          <p14:tracePt t="26217" x="2965450" y="1819275"/>
          <p14:tracePt t="26223" x="2906713" y="1835150"/>
          <p14:tracePt t="26233" x="2830513" y="1852613"/>
          <p14:tracePt t="26238" x="2744788" y="1878013"/>
          <p14:tracePt t="26248" x="2668588" y="1903413"/>
          <p14:tracePt t="26255" x="2566988" y="1938338"/>
          <p14:tracePt t="26261" x="2481263" y="1946275"/>
          <p14:tracePt t="26269" x="2405063" y="1954213"/>
          <p14:tracePt t="26278" x="2336800" y="1963738"/>
          <p14:tracePt t="26287" x="2235200" y="1989138"/>
          <p14:tracePt t="26294" x="2141538" y="1997075"/>
          <p14:tracePt t="26303" x="2055813" y="1997075"/>
          <p14:tracePt t="26311" x="1971675" y="2014538"/>
          <p14:tracePt t="26318" x="1911350" y="2022475"/>
          <p14:tracePt t="26326" x="1852613" y="2022475"/>
          <p14:tracePt t="26334" x="1809750" y="2022475"/>
          <p14:tracePt t="26342" x="1776413" y="2022475"/>
          <p14:tracePt t="26351" x="1733550" y="2022475"/>
          <p14:tracePt t="26358" x="1690688" y="2022475"/>
          <p14:tracePt t="26367" x="1649413" y="2005013"/>
          <p14:tracePt t="26374" x="1639888" y="2005013"/>
          <p14:tracePt t="26383" x="1614488" y="1989138"/>
          <p14:tracePt t="26391" x="1614488" y="1979613"/>
          <p14:tracePt t="26401" x="1631950" y="1954213"/>
          <p14:tracePt t="26407" x="1708150" y="1903413"/>
          <p14:tracePt t="26416" x="1751013" y="1903413"/>
          <p14:tracePt t="26423" x="1844675" y="1809750"/>
          <p14:tracePt t="26433" x="1911350" y="1793875"/>
          <p14:tracePt t="26438" x="1928813" y="1784350"/>
          <p14:tracePt t="26449" x="1963738" y="1758950"/>
          <p14:tracePt t="26455" x="2014538" y="1751013"/>
          <p14:tracePt t="26656" x="2014538" y="1766888"/>
          <p14:tracePt t="26662" x="1954213" y="1827213"/>
          <p14:tracePt t="26671" x="1920875" y="1835150"/>
          <p14:tracePt t="26678" x="1835150" y="1844675"/>
          <p14:tracePt t="26686" x="1758950" y="1852613"/>
          <p14:tracePt t="26694" x="1674813" y="1852613"/>
          <p14:tracePt t="26703" x="1589088" y="1852613"/>
          <p14:tracePt t="26710" x="1538288" y="1852613"/>
          <p14:tracePt t="26718" x="1462088" y="1852613"/>
          <p14:tracePt t="26726" x="1393825" y="1852613"/>
          <p14:tracePt t="26734" x="1333500" y="1852613"/>
          <p14:tracePt t="26742" x="1249363" y="1852613"/>
          <p14:tracePt t="26750" x="1173163" y="1827213"/>
          <p14:tracePt t="26758" x="1096963" y="1819275"/>
          <p14:tracePt t="26767" x="1028700" y="1801813"/>
          <p14:tracePt t="26775" x="925513" y="1784350"/>
          <p14:tracePt t="26783" x="866775" y="1766888"/>
          <p14:tracePt t="26791" x="790575" y="1766888"/>
          <p14:tracePt t="26800" x="730250" y="1758950"/>
          <p14:tracePt t="26807" x="696913" y="1751013"/>
          <p14:tracePt t="26816" x="663575" y="1741488"/>
          <p14:tracePt t="26822" x="636588" y="1741488"/>
          <p14:tracePt t="26832" x="611188" y="1741488"/>
          <p14:tracePt t="26838" x="569913" y="1741488"/>
          <p14:tracePt t="26847" x="544513" y="1733550"/>
          <p14:tracePt t="26861" x="534988" y="1733550"/>
          <p14:tracePt t="26870" x="527050" y="1733550"/>
          <p14:tracePt t="26878" x="519113" y="1733550"/>
          <p14:tracePt t="26895" x="509588" y="1725613"/>
          <p14:tracePt t="26910" x="501650" y="1725613"/>
          <p14:tracePt t="26926" x="501650" y="1716088"/>
          <p14:tracePt t="26941" x="484188" y="1716088"/>
          <p14:tracePt t="26958" x="476250" y="1716088"/>
          <p14:tracePt t="26975" x="450850" y="1708150"/>
          <p14:tracePt t="26984" x="433388" y="1708150"/>
          <p14:tracePt t="26991" x="407988" y="1708150"/>
          <p14:tracePt t="27000" x="400050" y="1700213"/>
          <p14:tracePt t="27007" x="382588" y="1690688"/>
          <p14:tracePt t="27016" x="365125" y="1690688"/>
          <p14:tracePt t="27023" x="347663" y="1682750"/>
          <p14:tracePt t="27158" x="339725" y="1674813"/>
          <p14:tracePt t="29023" x="339725" y="1665288"/>
          <p14:tracePt t="29046" x="357188" y="1665288"/>
          <p14:tracePt t="29055" x="365125" y="1665288"/>
          <p14:tracePt t="29070" x="382588" y="1665288"/>
          <p14:tracePt t="29078" x="390525" y="1665288"/>
          <p14:tracePt t="29135" x="415925" y="1665288"/>
          <p14:tracePt t="29151" x="425450" y="1657350"/>
          <p14:tracePt t="29182" x="441325" y="1649413"/>
          <p14:tracePt t="29202" x="450850" y="1649413"/>
          <p14:tracePt t="29207" x="458788" y="1649413"/>
          <p14:tracePt t="29246" x="466725" y="1639888"/>
          <p14:tracePt t="29255" x="476250" y="1639888"/>
          <p14:tracePt t="29271" x="484188" y="1639888"/>
          <p14:tracePt t="29278" x="492125" y="1639888"/>
          <p14:tracePt t="29287" x="501650" y="1639888"/>
          <p14:tracePt t="29334" x="509588" y="1639888"/>
          <p14:tracePt t="29391" x="519113" y="1639888"/>
          <p14:tracePt t="29421" x="527050" y="1639888"/>
          <p14:tracePt t="29478" x="534988" y="1639888"/>
          <p14:tracePt t="29487" x="544513" y="1631950"/>
          <p14:tracePt t="29502" x="552450" y="1631950"/>
          <p14:tracePt t="29510" x="560388" y="1622425"/>
          <p14:tracePt t="29518" x="569913" y="1614488"/>
          <p14:tracePt t="29526" x="577850" y="1614488"/>
          <p14:tracePt t="29535" x="595313" y="1614488"/>
          <p14:tracePt t="29559" x="603250" y="1614488"/>
          <p14:tracePt t="29568" x="611188" y="1606550"/>
          <p14:tracePt t="29575" x="620713" y="1606550"/>
          <p14:tracePt t="29591" x="628650" y="1606550"/>
          <p14:tracePt t="29607" x="636588" y="1606550"/>
          <p14:tracePt t="29623" x="646113" y="1597025"/>
          <p14:tracePt t="29646" x="654050" y="1597025"/>
          <p14:tracePt t="29655" x="663575" y="1597025"/>
          <p14:tracePt t="29678" x="671513" y="1597025"/>
          <p14:tracePt t="29687" x="679450" y="1597025"/>
          <p14:tracePt t="29710" x="696913" y="1597025"/>
          <p14:tracePt t="29718" x="704850" y="1597025"/>
          <p14:tracePt t="29735" x="722313" y="1597025"/>
          <p14:tracePt t="29743" x="739775" y="1597025"/>
          <p14:tracePt t="29768" x="747713" y="1597025"/>
          <p14:tracePt t="29774" x="755650" y="1597025"/>
          <p14:tracePt t="29785" x="765175" y="1597025"/>
          <p14:tracePt t="29801" x="781050" y="1597025"/>
          <p14:tracePt t="29816" x="790575" y="1597025"/>
          <p14:tracePt t="29823" x="798513" y="1597025"/>
          <p14:tracePt t="29830" x="808038" y="1597025"/>
          <p14:tracePt t="29846" x="815975" y="1597025"/>
          <p14:tracePt t="29878" x="833438" y="1597025"/>
          <p14:tracePt t="29902" x="841375" y="1597025"/>
          <p14:tracePt t="29919" x="849313" y="1597025"/>
          <p14:tracePt t="29935" x="866775" y="1597025"/>
          <p14:tracePt t="29952" x="874713" y="1597025"/>
          <p14:tracePt t="29968" x="892175" y="1597025"/>
          <p14:tracePt t="29975" x="900113" y="1597025"/>
          <p14:tracePt t="29991" x="917575" y="1597025"/>
          <p14:tracePt t="30007" x="935038" y="1597025"/>
          <p14:tracePt t="30014" x="942975" y="1597025"/>
          <p14:tracePt t="30038" x="952500" y="1597025"/>
          <p14:tracePt t="30046" x="968375" y="1597025"/>
          <p14:tracePt t="30063" x="977900" y="1597025"/>
          <p14:tracePt t="30071" x="985838" y="1597025"/>
          <p14:tracePt t="30087" x="1003300" y="1597025"/>
          <p14:tracePt t="30094" x="1011238" y="1597025"/>
          <p14:tracePt t="30110" x="1028700" y="1597025"/>
          <p14:tracePt t="30135" x="1036638" y="1597025"/>
          <p14:tracePt t="30167" x="1044575" y="1597025"/>
          <p14:tracePt t="30175" x="1054100" y="1597025"/>
          <p14:tracePt t="30201" x="1062038" y="1597025"/>
          <p14:tracePt t="30223" x="1069975" y="1597025"/>
          <p14:tracePt t="30255" x="1079500" y="1597025"/>
          <p14:tracePt t="30287" x="1087438" y="1597025"/>
          <p14:tracePt t="30294" x="1096963" y="1597025"/>
          <p14:tracePt t="30478" x="1112838" y="1597025"/>
          <p14:tracePt t="30495" x="1122363" y="1597025"/>
          <p14:tracePt t="30510" x="1130300" y="1597025"/>
          <p14:tracePt t="30526" x="1138238" y="1597025"/>
          <p14:tracePt t="30557" x="1147763" y="1597025"/>
          <p14:tracePt t="31310" x="1155700" y="1597025"/>
          <p14:tracePt t="31318" x="1163638" y="1597025"/>
          <p14:tracePt t="31359" x="1173163" y="1597025"/>
          <p14:tracePt t="31391" x="1181100" y="1597025"/>
          <p14:tracePt t="31398" x="1189038" y="1597025"/>
          <p14:tracePt t="31423" x="1206500" y="1597025"/>
          <p14:tracePt t="31430" x="1216025" y="1597025"/>
          <p14:tracePt t="31446" x="1223963" y="1597025"/>
          <p14:tracePt t="31455" x="1231900" y="1597025"/>
          <p14:tracePt t="31485" x="1241425" y="1597025"/>
          <p14:tracePt t="31511" x="1249363" y="1597025"/>
          <p14:tracePt t="31526" x="1257300" y="1597025"/>
          <p14:tracePt t="31559" x="1266825" y="1597025"/>
          <p14:tracePt t="31574" x="1274763" y="1597025"/>
          <p14:tracePt t="31631" x="1282700" y="1597025"/>
          <p14:tracePt t="31646" x="1292225" y="1597025"/>
          <p14:tracePt t="31655" x="1308100" y="1597025"/>
          <p14:tracePt t="31678" x="1325563" y="1597025"/>
          <p14:tracePt t="31694" x="1343025" y="1597025"/>
          <p14:tracePt t="31702" x="1350963" y="1597025"/>
          <p14:tracePt t="31718" x="1368425" y="1597025"/>
          <p14:tracePt t="31726" x="1393825" y="1597025"/>
          <p14:tracePt t="31735" x="1401763" y="1597025"/>
          <p14:tracePt t="31743" x="1419225" y="1597025"/>
          <p14:tracePt t="31753" x="1427163" y="1597025"/>
          <p14:tracePt t="31758" x="1444625" y="1597025"/>
          <p14:tracePt t="31769" x="1470025" y="1597025"/>
          <p14:tracePt t="31782" x="1504950" y="1597025"/>
          <p14:tracePt t="31799" x="1538288" y="1597025"/>
          <p14:tracePt t="31807" x="1546225" y="1597025"/>
          <p14:tracePt t="31814" x="1571625" y="1597025"/>
          <p14:tracePt t="31823" x="1589088" y="1597025"/>
          <p14:tracePt t="31830" x="1597025" y="1597025"/>
          <p14:tracePt t="31838" x="1614488" y="1597025"/>
          <p14:tracePt t="31847" x="1622425" y="1597025"/>
          <p14:tracePt t="31855" x="1639888" y="1597025"/>
          <p14:tracePt t="31862" x="1657350" y="1597025"/>
          <p14:tracePt t="31878" x="1665288" y="1597025"/>
          <p14:tracePt t="31886" x="1682750" y="1597025"/>
          <p14:tracePt t="31899" x="1690688" y="1597025"/>
          <p14:tracePt t="31903" x="1716088" y="1597025"/>
          <p14:tracePt t="31910" x="1725613" y="1606550"/>
          <p14:tracePt t="31921" x="1741488" y="1606550"/>
          <p14:tracePt t="31927" x="1758950" y="1606550"/>
          <p14:tracePt t="31936" x="1776413" y="1606550"/>
          <p14:tracePt t="31943" x="1801813" y="1606550"/>
          <p14:tracePt t="31953" x="1819275" y="1606550"/>
          <p14:tracePt t="31958" x="1835150" y="1606550"/>
          <p14:tracePt t="31969" x="1852613" y="1606550"/>
          <p14:tracePt t="31975" x="1860550" y="1606550"/>
          <p14:tracePt t="31982" x="1878013" y="1606550"/>
          <p14:tracePt t="31991" x="1895475" y="1606550"/>
          <p14:tracePt t="31998" x="1895475" y="1614488"/>
          <p14:tracePt t="32006" x="1903413" y="1614488"/>
          <p14:tracePt t="32014" x="1920875" y="1614488"/>
          <p14:tracePt t="32030" x="1938338" y="1614488"/>
          <p14:tracePt t="32038" x="1946275" y="1614488"/>
          <p14:tracePt t="32054" x="1954213" y="1614488"/>
          <p14:tracePt t="32062" x="1971675" y="1614488"/>
          <p14:tracePt t="32070" x="1979613" y="1614488"/>
          <p14:tracePt t="32077" x="1989138" y="1614488"/>
          <p14:tracePt t="32086" x="1997075" y="1614488"/>
          <p14:tracePt t="32093" x="2014538" y="1614488"/>
          <p14:tracePt t="32104" x="2030413" y="1614488"/>
          <p14:tracePt t="32125" x="2039938" y="1614488"/>
          <p14:tracePt t="32136" x="2047875" y="1614488"/>
          <p14:tracePt t="32141" x="2055813" y="1614488"/>
          <p14:tracePt t="32158" x="2065338" y="1614488"/>
          <p14:tracePt t="32168" x="2073275" y="1614488"/>
          <p14:tracePt t="32173" x="2090738" y="1614488"/>
          <p14:tracePt t="32189" x="2116138" y="1614488"/>
          <p14:tracePt t="32207" x="2124075" y="1614488"/>
          <p14:tracePt t="32214" x="2133600" y="1614488"/>
          <p14:tracePt t="32221" x="2149475" y="1614488"/>
          <p14:tracePt t="32231" x="2159000" y="1614488"/>
          <p14:tracePt t="32238" x="2174875" y="1614488"/>
          <p14:tracePt t="32246" x="2184400" y="1614488"/>
          <p14:tracePt t="32254" x="2192338" y="1614488"/>
          <p14:tracePt t="32262" x="2209800" y="1614488"/>
          <p14:tracePt t="32278" x="2227263" y="1614488"/>
          <p14:tracePt t="32286" x="2235200" y="1614488"/>
          <p14:tracePt t="32294" x="2243138" y="1614488"/>
          <p14:tracePt t="32311" x="2252663" y="1614488"/>
          <p14:tracePt t="32319" x="2260600" y="1614488"/>
          <p14:tracePt t="32327" x="2268538" y="1614488"/>
          <p14:tracePt t="32336" x="2278063" y="1614488"/>
          <p14:tracePt t="32352" x="2286000" y="1614488"/>
          <p14:tracePt t="32358" x="2303463" y="1614488"/>
          <p14:tracePt t="32375" x="2311400" y="1614488"/>
          <p14:tracePt t="32391" x="2319338" y="1614488"/>
          <p14:tracePt t="32397" x="2328863" y="1614488"/>
          <p14:tracePt t="32446" x="2344738" y="1614488"/>
          <p14:tracePt t="32478" x="2354263" y="1614488"/>
          <p14:tracePt t="32487" x="2362200" y="1614488"/>
          <p14:tracePt t="32495" x="2371725" y="1614488"/>
          <p14:tracePt t="32510" x="2379663" y="1614488"/>
          <p14:tracePt t="32520" x="2397125" y="1614488"/>
          <p14:tracePt t="32542" x="2413000" y="1614488"/>
          <p14:tracePt t="32553" x="2422525" y="1614488"/>
          <p14:tracePt t="32558" x="2430463" y="1614488"/>
          <p14:tracePt t="32568" x="2438400" y="1614488"/>
          <p14:tracePt t="32574" x="2447925" y="1614488"/>
          <p14:tracePt t="32583" x="2463800" y="1614488"/>
          <p14:tracePt t="32590" x="2481263" y="1614488"/>
          <p14:tracePt t="32597" x="2489200" y="1614488"/>
          <p14:tracePt t="32606" x="2498725" y="1614488"/>
          <p14:tracePt t="32614" x="2506663" y="1614488"/>
          <p14:tracePt t="32623" x="2516188" y="1614488"/>
          <p14:tracePt t="32631" x="2532063" y="1614488"/>
          <p14:tracePt t="32647" x="2549525" y="1614488"/>
          <p14:tracePt t="32653" x="2557463" y="1614488"/>
          <p14:tracePt t="32662" x="2566988" y="1614488"/>
          <p14:tracePt t="32671" x="2574925" y="1614488"/>
          <p14:tracePt t="32686" x="2592388" y="1614488"/>
          <p14:tracePt t="32695" x="2608263" y="1614488"/>
          <p14:tracePt t="32711" x="2617788" y="1614488"/>
          <p14:tracePt t="32720" x="2633663" y="1614488"/>
          <p14:tracePt t="32727" x="2643188" y="1614488"/>
          <p14:tracePt t="32737" x="2651125" y="1614488"/>
          <p14:tracePt t="32743" x="2668588" y="1614488"/>
          <p14:tracePt t="32753" x="2676525" y="1614488"/>
          <p14:tracePt t="32759" x="2693988" y="1614488"/>
          <p14:tracePt t="32768" x="2711450" y="1614488"/>
          <p14:tracePt t="32775" x="2727325" y="1614488"/>
          <p14:tracePt t="32781" x="2744788" y="1614488"/>
          <p14:tracePt t="32790" x="2762250" y="1614488"/>
          <p14:tracePt t="32797" x="2778125" y="1614488"/>
          <p14:tracePt t="32806" x="2795588" y="1614488"/>
          <p14:tracePt t="32814" x="2820988" y="1614488"/>
          <p14:tracePt t="32823" x="2838450" y="1614488"/>
          <p14:tracePt t="32831" x="2846388" y="1614488"/>
          <p14:tracePt t="32838" x="2863850" y="1614488"/>
          <p14:tracePt t="32846" x="2881313" y="1614488"/>
          <p14:tracePt t="32862" x="2906713" y="1614488"/>
          <p14:tracePt t="32878" x="2922588" y="1614488"/>
          <p14:tracePt t="32897" x="2965450" y="1614488"/>
          <p14:tracePt t="32903" x="2990850" y="1614488"/>
          <p14:tracePt t="32910" x="3000375" y="1614488"/>
          <p14:tracePt t="32921" x="3025775" y="1614488"/>
          <p14:tracePt t="32927" x="3051175" y="1614488"/>
          <p14:tracePt t="32937" x="3084513" y="1614488"/>
          <p14:tracePt t="32942" x="3109913" y="1614488"/>
          <p14:tracePt t="32953" x="3135313" y="1614488"/>
          <p14:tracePt t="32958" x="3160713" y="1614488"/>
          <p14:tracePt t="32968" x="3170238" y="1614488"/>
          <p14:tracePt t="32974" x="3186113" y="1614488"/>
          <p14:tracePt t="32982" x="3195638" y="1614488"/>
          <p14:tracePt t="32990" x="3211513" y="1614488"/>
          <p14:tracePt t="32997" x="3228975" y="1614488"/>
          <p14:tracePt t="33022" x="3246438" y="1614488"/>
          <p14:tracePt t="33031" x="3263900" y="1614488"/>
          <p14:tracePt t="33062" x="3279775" y="1614488"/>
          <p14:tracePt t="33078" x="3297238" y="1614488"/>
          <p14:tracePt t="33087" x="3314700" y="1614488"/>
          <p14:tracePt t="33095" x="3322638" y="1614488"/>
          <p14:tracePt t="33103" x="3340100" y="1614488"/>
          <p14:tracePt t="33111" x="3348038" y="1614488"/>
          <p14:tracePt t="33121" x="3355975" y="1614488"/>
          <p14:tracePt t="33142" x="3365500" y="1614488"/>
          <p14:tracePt t="33158" x="3373438" y="1614488"/>
          <p14:tracePt t="33174" x="3382963" y="1614488"/>
          <p14:tracePt t="33190" x="3390900" y="1614488"/>
          <p14:tracePt t="33197" x="3398838" y="1614488"/>
          <p14:tracePt t="33214" x="3408363" y="1614488"/>
          <p14:tracePt t="33221" x="3416300" y="1614488"/>
          <p14:tracePt t="33231" x="3433763" y="1614488"/>
          <p14:tracePt t="33246" x="3441700" y="1614488"/>
          <p14:tracePt t="33262" x="3459163" y="1614488"/>
          <p14:tracePt t="33278" x="3467100" y="1614488"/>
          <p14:tracePt t="33295" x="3475038" y="1614488"/>
          <p14:tracePt t="33304" x="3492500" y="1614488"/>
          <p14:tracePt t="33320" x="3517900" y="1614488"/>
          <p14:tracePt t="33327" x="3527425" y="1614488"/>
          <p14:tracePt t="33337" x="3543300" y="1614488"/>
          <p14:tracePt t="33342" x="3552825" y="1614488"/>
          <p14:tracePt t="33353" x="3568700" y="1614488"/>
          <p14:tracePt t="33358" x="3586163" y="1614488"/>
          <p14:tracePt t="33369" x="3603625" y="1614488"/>
          <p14:tracePt t="33375" x="3619500" y="1614488"/>
          <p14:tracePt t="33384" x="3646488" y="1614488"/>
          <p14:tracePt t="33390" x="3654425" y="1614488"/>
          <p14:tracePt t="33397" x="3671888" y="1614488"/>
          <p14:tracePt t="33406" x="3679825" y="1614488"/>
          <p14:tracePt t="33414" x="3687763" y="1614488"/>
          <p14:tracePt t="33423" x="3705225" y="1614488"/>
          <p14:tracePt t="33431" x="3713163" y="1614488"/>
          <p14:tracePt t="33438" x="3730625" y="1614488"/>
          <p14:tracePt t="33446" x="3756025" y="1614488"/>
          <p14:tracePt t="33455" x="3763963" y="1614488"/>
          <p14:tracePt t="33462" x="3790950" y="1614488"/>
          <p14:tracePt t="33471" x="3798888" y="1614488"/>
          <p14:tracePt t="33478" x="3806825" y="1614488"/>
          <p14:tracePt t="33487" x="3832225" y="1614488"/>
          <p14:tracePt t="33504" x="3849688" y="1614488"/>
          <p14:tracePt t="33510" x="3857625" y="1614488"/>
          <p14:tracePt t="33520" x="3867150" y="1614488"/>
          <p14:tracePt t="33525" x="3875088" y="1614488"/>
          <p14:tracePt t="33537" x="3883025" y="1614488"/>
          <p14:tracePt t="33541" x="3892550" y="1614488"/>
          <p14:tracePt t="33552" x="3908425" y="1614488"/>
          <p14:tracePt t="33569" x="3925888" y="1614488"/>
          <p14:tracePt t="33574" x="3935413" y="1614488"/>
          <p14:tracePt t="33581" x="3943350" y="1614488"/>
          <p14:tracePt t="33590" x="3951288" y="1614488"/>
          <p14:tracePt t="33871" x="3960813" y="1614488"/>
          <p14:tracePt t="33903" x="3968750" y="1614488"/>
          <p14:tracePt t="33921" x="3976688" y="1614488"/>
          <p14:tracePt t="33951" x="3986213" y="1614488"/>
          <p14:tracePt t="33981" x="3994150" y="1614488"/>
          <p14:tracePt t="34023" x="4002088" y="1614488"/>
          <p14:tracePt t="34246" x="4019550" y="1614488"/>
          <p14:tracePt t="34286" x="4037013" y="1614488"/>
          <p14:tracePt t="34327" x="4044950" y="1614488"/>
          <p14:tracePt t="36358" x="4044950" y="1622425"/>
          <p14:tracePt t="36365" x="4019550" y="1649413"/>
          <p14:tracePt t="36374" x="4002088" y="1649413"/>
          <p14:tracePt t="36382" x="3976688" y="1665288"/>
          <p14:tracePt t="36390" x="3960813" y="1682750"/>
          <p14:tracePt t="36398" x="3935413" y="1700213"/>
          <p14:tracePt t="36406" x="3917950" y="1708150"/>
          <p14:tracePt t="36414" x="3908425" y="1716088"/>
          <p14:tracePt t="36422" x="3892550" y="1716088"/>
          <p14:tracePt t="36429" x="3867150" y="1741488"/>
          <p14:tracePt t="36438" x="3849688" y="1758950"/>
          <p14:tracePt t="36446" x="3824288" y="1766888"/>
          <p14:tracePt t="36455" x="3781425" y="1784350"/>
          <p14:tracePt t="36463" x="3738563" y="1801813"/>
          <p14:tracePt t="36472" x="3679825" y="1827213"/>
          <p14:tracePt t="36479" x="3611563" y="1844675"/>
          <p14:tracePt t="36488" x="3509963" y="1870075"/>
          <p14:tracePt t="36495" x="3424238" y="1903413"/>
          <p14:tracePt t="36504" x="3322638" y="1938338"/>
          <p14:tracePt t="36511" x="3228975" y="1954213"/>
          <p14:tracePt t="36521" x="3144838" y="1971675"/>
          <p14:tracePt t="36527" x="3076575" y="1979613"/>
          <p14:tracePt t="36536" x="3000375" y="1989138"/>
          <p14:tracePt t="36543" x="2922588" y="1997075"/>
          <p14:tracePt t="36549" x="2881313" y="1997075"/>
          <p14:tracePt t="36558" x="2830513" y="1997075"/>
          <p14:tracePt t="36566" x="2770188" y="1997075"/>
          <p14:tracePt t="36575" x="2719388" y="2005013"/>
          <p14:tracePt t="36582" x="2676525" y="2005013"/>
          <p14:tracePt t="36591" x="2643188" y="2005013"/>
          <p14:tracePt t="36599" x="2592388" y="2005013"/>
          <p14:tracePt t="36607" x="2549525" y="2005013"/>
          <p14:tracePt t="36614" x="2498725" y="2014538"/>
          <p14:tracePt t="36623" x="2430463" y="2030413"/>
          <p14:tracePt t="36630" x="2397125" y="2030413"/>
          <p14:tracePt t="36638" x="2319338" y="2030413"/>
          <p14:tracePt t="36646" x="2217738" y="2030413"/>
          <p14:tracePt t="36654" x="2124075" y="2030413"/>
          <p14:tracePt t="36663" x="2039938" y="2030413"/>
          <p14:tracePt t="36671" x="1938338" y="2030413"/>
          <p14:tracePt t="36679" x="1870075" y="2030413"/>
          <p14:tracePt t="36688" x="1766888" y="2030413"/>
          <p14:tracePt t="36695" x="1708150" y="2030413"/>
          <p14:tracePt t="36705" x="1657350" y="2030413"/>
          <p14:tracePt t="36711" x="1597025" y="2030413"/>
          <p14:tracePt t="36719" x="1571625" y="2030413"/>
          <p14:tracePt t="36726" x="1546225" y="2030413"/>
          <p14:tracePt t="36734" x="1520825" y="2030413"/>
          <p14:tracePt t="36743" x="1487488" y="2030413"/>
          <p14:tracePt t="36749" x="1452563" y="2030413"/>
          <p14:tracePt t="36758" x="1427163" y="2030413"/>
          <p14:tracePt t="36766" x="1401763" y="2030413"/>
          <p14:tracePt t="36774" x="1368425" y="2030413"/>
          <p14:tracePt t="36782" x="1333500" y="2030413"/>
          <p14:tracePt t="36791" x="1317625" y="2030413"/>
          <p14:tracePt t="36797" x="1282700" y="2030413"/>
          <p14:tracePt t="36807" x="1249363" y="2022475"/>
          <p14:tracePt t="36814" x="1223963" y="2022475"/>
          <p14:tracePt t="36823" x="1216025" y="2022475"/>
          <p14:tracePt t="36830" x="1198563" y="2022475"/>
          <p14:tracePt t="36838" x="1189038" y="2022475"/>
          <p14:tracePt t="37118" x="1198563" y="2022475"/>
          <p14:tracePt t="37126" x="1206500" y="2022475"/>
          <p14:tracePt t="37135" x="1216025" y="2022475"/>
          <p14:tracePt t="37143" x="1223963" y="2022475"/>
          <p14:tracePt t="37149" x="1231900" y="2022475"/>
          <p14:tracePt t="37158" x="1257300" y="2022475"/>
          <p14:tracePt t="37166" x="1274763" y="2022475"/>
          <p14:tracePt t="37174" x="1282700" y="2022475"/>
          <p14:tracePt t="37183" x="1300163" y="2022475"/>
          <p14:tracePt t="37191" x="1317625" y="2022475"/>
          <p14:tracePt t="37198" x="1333500" y="2022475"/>
          <p14:tracePt t="37206" x="1360488" y="2022475"/>
          <p14:tracePt t="37214" x="1368425" y="2022475"/>
          <p14:tracePt t="37222" x="1401763" y="2022475"/>
          <p14:tracePt t="37230" x="1419225" y="2022475"/>
          <p14:tracePt t="37237" x="1436688" y="2022475"/>
          <p14:tracePt t="37247" x="1470025" y="2022475"/>
          <p14:tracePt t="37256" x="1504950" y="2022475"/>
          <p14:tracePt t="37263" x="1512888" y="2022475"/>
          <p14:tracePt t="37271" x="1530350" y="2014538"/>
          <p14:tracePt t="37279" x="1555750" y="2014538"/>
          <p14:tracePt t="37288" x="1571625" y="2014538"/>
          <p14:tracePt t="37295" x="1589088" y="2014538"/>
          <p14:tracePt t="37305" x="1606550" y="2014538"/>
          <p14:tracePt t="37319" x="1631950" y="2014538"/>
          <p14:tracePt t="37325" x="1639888" y="2014538"/>
          <p14:tracePt t="37336" x="1665288" y="2014538"/>
          <p14:tracePt t="37343" x="1674813" y="2014538"/>
          <p14:tracePt t="37349" x="1682750" y="2014538"/>
          <p14:tracePt t="37358" x="1700213" y="2014538"/>
          <p14:tracePt t="37366" x="1716088" y="2014538"/>
          <p14:tracePt t="37374" x="1725613" y="2014538"/>
          <p14:tracePt t="37382" x="1741488" y="2014538"/>
          <p14:tracePt t="37391" x="1758950" y="2014538"/>
          <p14:tracePt t="37398" x="1766888" y="2014538"/>
          <p14:tracePt t="37407" x="1784350" y="2014538"/>
          <p14:tracePt t="37414" x="1801813" y="2014538"/>
          <p14:tracePt t="37422" x="1809750" y="2014538"/>
          <p14:tracePt t="37431" x="1827213" y="2014538"/>
          <p14:tracePt t="37438" x="1844675" y="2014538"/>
          <p14:tracePt t="37447" x="1852613" y="2014538"/>
          <p14:tracePt t="37455" x="1860550" y="2014538"/>
          <p14:tracePt t="37463" x="1870075" y="2014538"/>
          <p14:tracePt t="37472" x="1895475" y="2014538"/>
          <p14:tracePt t="37478" x="1903413" y="2014538"/>
          <p14:tracePt t="37488" x="1911350" y="2014538"/>
          <p14:tracePt t="37495" x="1920875" y="2014538"/>
          <p14:tracePt t="37527" x="1928813" y="2014538"/>
          <p14:tracePt t="37838" x="1928813" y="2005013"/>
          <p14:tracePt t="37902" x="1938338" y="2005013"/>
          <p14:tracePt t="37920" x="1946275" y="2005013"/>
          <p14:tracePt t="37926" x="1954213" y="2005013"/>
          <p14:tracePt t="37935" x="1963738" y="2005013"/>
          <p14:tracePt t="37943" x="1979613" y="2005013"/>
          <p14:tracePt t="37950" x="2005013" y="2005013"/>
          <p14:tracePt t="37958" x="2039938" y="1997075"/>
          <p14:tracePt t="37966" x="2065338" y="1997075"/>
          <p14:tracePt t="37974" x="2090738" y="1997075"/>
          <p14:tracePt t="37982" x="2108200" y="1989138"/>
          <p14:tracePt t="37991" x="2166938" y="1979613"/>
          <p14:tracePt t="37998" x="2200275" y="1979613"/>
          <p14:tracePt t="38006" x="2252663" y="1979613"/>
          <p14:tracePt t="38014" x="2286000" y="1979613"/>
          <p14:tracePt t="38023" x="2336800" y="1979613"/>
          <p14:tracePt t="38030" x="2397125" y="1979613"/>
          <p14:tracePt t="38039" x="2455863" y="1979613"/>
          <p14:tracePt t="38046" x="2506663" y="1979613"/>
          <p14:tracePt t="38055" x="2582863" y="1979613"/>
          <p14:tracePt t="38061" x="2633663" y="1979613"/>
          <p14:tracePt t="38072" x="2693988" y="1979613"/>
          <p14:tracePt t="38078" x="2736850" y="1979613"/>
          <p14:tracePt t="38088" x="2787650" y="1979613"/>
          <p14:tracePt t="38094" x="2813050" y="1979613"/>
          <p14:tracePt t="38104" x="2830513" y="1979613"/>
          <p14:tracePt t="38111" x="2846388" y="1979613"/>
          <p14:tracePt t="38191" x="2863850" y="1979613"/>
          <p14:tracePt t="38230" x="2881313" y="1979613"/>
          <p14:tracePt t="39191" x="2897188" y="1979613"/>
          <p14:tracePt t="40223" x="2881313" y="1979613"/>
          <p14:tracePt t="40229" x="2838450" y="1971675"/>
          <p14:tracePt t="40240" x="2762250" y="1954213"/>
          <p14:tracePt t="40246" x="2693988" y="1946275"/>
          <p14:tracePt t="40256" x="2617788" y="1938338"/>
          <p14:tracePt t="40263" x="2532063" y="1928813"/>
          <p14:tracePt t="40273" x="2413000" y="1911350"/>
          <p14:tracePt t="40278" x="2303463" y="1895475"/>
          <p14:tracePt t="40288" x="2200275" y="1878013"/>
          <p14:tracePt t="40294" x="2090738" y="1870075"/>
          <p14:tracePt t="40304" x="1997075" y="1844675"/>
          <p14:tracePt t="40311" x="1911350" y="1844675"/>
          <p14:tracePt t="40317" x="1844675" y="1835150"/>
          <p14:tracePt t="40327" x="1751013" y="1827213"/>
          <p14:tracePt t="40334" x="1682750" y="1819275"/>
          <p14:tracePt t="40342" x="1622425" y="1819275"/>
          <p14:tracePt t="40351" x="1571625" y="1793875"/>
          <p14:tracePt t="40358" x="1487488" y="1793875"/>
          <p14:tracePt t="40366" x="1452563" y="1784350"/>
          <p14:tracePt t="40374" x="1385888" y="1784350"/>
          <p14:tracePt t="40382" x="1317625" y="1784350"/>
          <p14:tracePt t="40391" x="1257300" y="1776413"/>
          <p14:tracePt t="40398" x="1198563" y="1766888"/>
          <p14:tracePt t="40407" x="1138238" y="1758950"/>
          <p14:tracePt t="40414" x="1087438" y="1758950"/>
          <p14:tracePt t="40424" x="1044575" y="1758950"/>
          <p14:tracePt t="40430" x="1019175" y="1758950"/>
          <p14:tracePt t="40440" x="985838" y="1751013"/>
          <p14:tracePt t="40446" x="952500" y="1751013"/>
          <p14:tracePt t="40457" x="925513" y="1751013"/>
          <p14:tracePt t="40463" x="909638" y="1751013"/>
          <p14:tracePt t="40472" x="884238" y="1741488"/>
          <p14:tracePt t="40478" x="858838" y="1741488"/>
          <p14:tracePt t="40489" x="849313" y="1733550"/>
          <p14:tracePt t="40495" x="823913" y="1733550"/>
          <p14:tracePt t="40510" x="808038" y="1733550"/>
          <p14:tracePt t="40517" x="798513" y="1725613"/>
          <p14:tracePt t="40526" x="790575" y="1725613"/>
          <p14:tracePt t="40534" x="781050" y="1725613"/>
          <p14:tracePt t="40543" x="765175" y="1716088"/>
          <p14:tracePt t="40558" x="755650" y="1716088"/>
          <p14:tracePt t="40575" x="747713" y="1716088"/>
          <p14:tracePt t="40614" x="747713" y="1708150"/>
          <p14:tracePt t="40631" x="739775" y="1700213"/>
          <p14:tracePt t="40640" x="730250" y="1690688"/>
          <p14:tracePt t="40646" x="722313" y="1674813"/>
          <p14:tracePt t="40663" x="722313" y="1665288"/>
          <p14:tracePt t="41087" x="739775" y="1682750"/>
          <p14:tracePt t="41101" x="755650" y="1700213"/>
          <p14:tracePt t="41110" x="773113" y="1700213"/>
          <p14:tracePt t="41117" x="808038" y="1716088"/>
          <p14:tracePt t="41126" x="858838" y="1741488"/>
          <p14:tracePt t="41134" x="900113" y="1758950"/>
          <p14:tracePt t="41143" x="977900" y="1776413"/>
          <p14:tracePt t="41150" x="1054100" y="1801813"/>
          <p14:tracePt t="41158" x="1130300" y="1819275"/>
          <p14:tracePt t="41166" x="1216025" y="1852613"/>
          <p14:tracePt t="41173" x="1300163" y="1870075"/>
          <p14:tracePt t="41182" x="1393825" y="1878013"/>
          <p14:tracePt t="41190" x="1462088" y="1885950"/>
          <p14:tracePt t="41198" x="1563688" y="1895475"/>
          <p14:tracePt t="41207" x="1649413" y="1911350"/>
          <p14:tracePt t="41214" x="1725613" y="1911350"/>
          <p14:tracePt t="41223" x="1809750" y="1911350"/>
          <p14:tracePt t="41231" x="1878013" y="1911350"/>
          <p14:tracePt t="41241" x="1963738" y="1911350"/>
          <p14:tracePt t="41246" x="2030413" y="1911350"/>
          <p14:tracePt t="41257" x="2124075" y="1911350"/>
          <p14:tracePt t="41262" x="2192338" y="1911350"/>
          <p14:tracePt t="41272" x="2235200" y="1911350"/>
          <p14:tracePt t="41278" x="2293938" y="1911350"/>
          <p14:tracePt t="41289" x="2336800" y="1911350"/>
          <p14:tracePt t="41295" x="2371725" y="1911350"/>
          <p14:tracePt t="41301" x="2387600" y="1911350"/>
          <p14:tracePt t="41311" x="2413000" y="1911350"/>
          <p14:tracePt t="41318" x="2438400" y="1911350"/>
          <p14:tracePt t="41327" x="2447925" y="1911350"/>
          <p14:tracePt t="41335" x="2463800" y="1911350"/>
          <p14:tracePt t="41343" x="2473325" y="1911350"/>
          <p14:tracePt t="41350" x="2481263" y="1911350"/>
          <p14:tracePt t="41358" x="2489200" y="1911350"/>
          <p14:tracePt t="41366" x="2498725" y="1911350"/>
          <p14:tracePt t="41382" x="2516188" y="1911350"/>
          <p14:tracePt t="41391" x="2524125" y="1911350"/>
          <p14:tracePt t="41398" x="2532063" y="1911350"/>
          <p14:tracePt t="41407" x="2549525" y="1911350"/>
          <p14:tracePt t="41424" x="2557463" y="1911350"/>
          <p14:tracePt t="41429" x="2566988" y="1911350"/>
          <p14:tracePt t="41439" x="2574925" y="1911350"/>
          <p14:tracePt t="41830" x="2582863" y="1911350"/>
          <p14:tracePt t="41847" x="2592388" y="1911350"/>
          <p14:tracePt t="41895" x="2608263" y="1911350"/>
          <p14:tracePt t="41910" x="2617788" y="1911350"/>
          <p14:tracePt t="43503" x="2625725" y="1911350"/>
          <p14:tracePt t="43639" x="2633663" y="1920875"/>
          <p14:tracePt t="44016" x="2643188" y="1920875"/>
          <p14:tracePt t="44031" x="2643188" y="1928813"/>
          <p14:tracePt t="44047" x="2651125" y="1928813"/>
          <p14:tracePt t="44134" x="2660650" y="1938338"/>
          <p14:tracePt t="44158" x="2668588" y="1938338"/>
          <p14:tracePt t="44167" x="2693988" y="1946275"/>
          <p14:tracePt t="44238" x="2693988" y="1954213"/>
          <p14:tracePt t="44257" x="2701925" y="1954213"/>
          <p14:tracePt t="44263" x="2711450" y="1954213"/>
          <p14:tracePt t="44269" x="2719388" y="1954213"/>
          <p14:tracePt t="44278" x="2727325" y="1963738"/>
          <p14:tracePt t="44286" x="2736850" y="1963738"/>
          <p14:tracePt t="44294" x="2744788" y="1971675"/>
          <p14:tracePt t="44303" x="2752725" y="1971675"/>
          <p14:tracePt t="44310" x="2770188" y="1989138"/>
          <p14:tracePt t="44319" x="2787650" y="1989138"/>
          <p14:tracePt t="44327" x="2813050" y="1997075"/>
          <p14:tracePt t="44342" x="2830513" y="1997075"/>
          <p14:tracePt t="44350" x="2855913" y="2005013"/>
          <p14:tracePt t="44366" x="2881313" y="2022475"/>
          <p14:tracePt t="44375" x="2922588" y="2030413"/>
          <p14:tracePt t="44381" x="2982913" y="2039938"/>
          <p14:tracePt t="44392" x="3025775" y="2047875"/>
          <p14:tracePt t="44397" x="3101975" y="2055813"/>
          <p14:tracePt t="44408" x="3160713" y="2073275"/>
          <p14:tracePt t="44413" x="3238500" y="2082800"/>
          <p14:tracePt t="44425" x="3297238" y="2090738"/>
          <p14:tracePt t="44429" x="3390900" y="2090738"/>
          <p14:tracePt t="44439" x="3467100" y="2090738"/>
          <p14:tracePt t="44445" x="3535363" y="2098675"/>
          <p14:tracePt t="44453" x="3594100" y="2108200"/>
          <p14:tracePt t="44462" x="3671888" y="2108200"/>
          <p14:tracePt t="44469" x="3730625" y="2124075"/>
          <p14:tracePt t="44478" x="3773488" y="2124075"/>
          <p14:tracePt t="44486" x="3806825" y="2124075"/>
          <p14:tracePt t="44494" x="3832225" y="2124075"/>
          <p14:tracePt t="44503" x="3867150" y="2124075"/>
          <p14:tracePt t="44510" x="3892550" y="2124075"/>
          <p14:tracePt t="44518" x="3908425" y="2124075"/>
          <p14:tracePt t="44526" x="3925888" y="2124075"/>
          <p14:tracePt t="44533" x="3943350" y="2124075"/>
          <p14:tracePt t="44541" x="3951288" y="2124075"/>
          <p14:tracePt t="44549" x="3968750" y="2124075"/>
          <p14:tracePt t="44558" x="3976688" y="2124075"/>
          <p14:tracePt t="44566" x="3986213" y="2124075"/>
          <p14:tracePt t="44574" x="4011613" y="2124075"/>
          <p14:tracePt t="44694" x="4019550" y="2124075"/>
          <p14:tracePt t="44710" x="4027488" y="2124075"/>
          <p14:tracePt t="44718" x="4037013" y="2124075"/>
          <p14:tracePt t="44726" x="4044950" y="2124075"/>
          <p14:tracePt t="44734" x="4052888" y="2124075"/>
          <p14:tracePt t="44744" x="4062413" y="2124075"/>
          <p14:tracePt t="44750" x="4079875" y="2124075"/>
          <p14:tracePt t="44758" x="4087813" y="2124075"/>
          <p14:tracePt t="44767" x="4105275" y="2124075"/>
          <p14:tracePt t="44775" x="4130675" y="2124075"/>
          <p14:tracePt t="44783" x="4146550" y="2133600"/>
          <p14:tracePt t="44792" x="4171950" y="2133600"/>
          <p14:tracePt t="44798" x="4197350" y="2133600"/>
          <p14:tracePt t="44808" x="4224338" y="2141538"/>
          <p14:tracePt t="44815" x="4249738" y="2141538"/>
          <p14:tracePt t="44824" x="4291013" y="2141538"/>
          <p14:tracePt t="44831" x="4351338" y="2141538"/>
          <p14:tracePt t="44840" x="4410075" y="2141538"/>
          <p14:tracePt t="44846" x="4470400" y="2141538"/>
          <p14:tracePt t="44854" x="4513263" y="2141538"/>
          <p14:tracePt t="44862" x="4554538" y="2141538"/>
          <p14:tracePt t="44869" x="4597400" y="2141538"/>
          <p14:tracePt t="44879" x="4657725" y="2141538"/>
          <p14:tracePt t="44886" x="4691063" y="2141538"/>
          <p14:tracePt t="44905" x="4749800" y="2141538"/>
          <p14:tracePt t="44910" x="4775200" y="2141538"/>
          <p14:tracePt t="44918" x="4802188" y="2141538"/>
          <p14:tracePt t="44934" x="4818063" y="2141538"/>
          <p14:tracePt t="44951" x="4827588" y="2141538"/>
          <p14:tracePt t="44992" x="4835525" y="2141538"/>
          <p14:tracePt t="44998" x="4843463" y="2141538"/>
          <p14:tracePt t="45008" x="4852988" y="2141538"/>
          <p14:tracePt t="45014" x="4868863" y="2141538"/>
          <p14:tracePt t="45030" x="4878388" y="2141538"/>
          <p14:tracePt t="45040" x="4894263" y="2141538"/>
          <p14:tracePt t="45054" x="4911725" y="2141538"/>
          <p14:tracePt t="45062" x="4919663" y="2141538"/>
          <p14:tracePt t="45070" x="4929188" y="2141538"/>
          <p14:tracePt t="45086" x="4937125" y="2141538"/>
          <p14:tracePt t="45158" x="4946650" y="2141538"/>
          <p14:tracePt t="45207" x="4954588" y="2141538"/>
          <p14:tracePt t="45214" x="4962525" y="2141538"/>
          <p14:tracePt t="45246" x="4972050" y="2141538"/>
          <p14:tracePt t="45255" x="4979988" y="2141538"/>
          <p14:tracePt t="45294" x="4987925" y="2141538"/>
          <p14:tracePt t="45310" x="5005388" y="2141538"/>
          <p14:tracePt t="45326" x="5013325" y="2141538"/>
          <p14:tracePt t="45342" x="5022850" y="2141538"/>
          <p14:tracePt t="45350" x="5038725" y="2141538"/>
          <p14:tracePt t="45359" x="5048250" y="2141538"/>
          <p14:tracePt t="45376" x="5064125" y="2141538"/>
          <p14:tracePt t="45382" x="5073650" y="2141538"/>
          <p14:tracePt t="45393" x="5081588" y="2141538"/>
          <p14:tracePt t="45398" x="5099050" y="2133600"/>
          <p14:tracePt t="45431" x="5106988" y="2133600"/>
          <p14:tracePt t="45441" x="5124450" y="2133600"/>
          <p14:tracePt t="45456" x="5141913" y="2133600"/>
          <p14:tracePt t="45462" x="5149850" y="2124075"/>
          <p14:tracePt t="45478" x="5157788" y="2124075"/>
          <p14:tracePt t="45486" x="5167313" y="2116138"/>
          <p14:tracePt t="45502" x="5175250" y="2116138"/>
          <p14:tracePt t="45510" x="5208588" y="2116138"/>
          <p14:tracePt t="45518" x="5218113" y="2116138"/>
          <p14:tracePt t="45534" x="5226050" y="2116138"/>
          <p14:tracePt t="45542" x="5235575" y="2116138"/>
          <p14:tracePt t="45560" x="5251450" y="2116138"/>
          <p14:tracePt t="45566" x="5260975" y="2116138"/>
          <p14:tracePt t="45577" x="5276850" y="2108200"/>
          <p14:tracePt t="45582" x="5286375" y="2098675"/>
          <p14:tracePt t="45598" x="5294313" y="2098675"/>
          <p14:tracePt t="45608" x="5302250" y="2090738"/>
          <p14:tracePt t="45614" x="5319713" y="2090738"/>
          <p14:tracePt t="45641" x="5327650" y="2090738"/>
          <p14:tracePt t="45647" x="5337175" y="2090738"/>
          <p14:tracePt t="45663" x="5353050" y="2090738"/>
          <p14:tracePt t="45670" x="5362575" y="2082800"/>
          <p14:tracePt t="45702" x="5370513" y="2073275"/>
          <p14:tracePt t="45749" x="5380038" y="2073275"/>
          <p14:tracePt t="45775" x="5387975" y="2073275"/>
          <p14:tracePt t="45793" x="5395913" y="2065338"/>
          <p14:tracePt t="45823" x="5405438" y="2065338"/>
          <p14:tracePt t="45871" x="5421313" y="2055813"/>
          <p14:tracePt t="45886" x="5430838" y="2055813"/>
          <p14:tracePt t="45910" x="5438775" y="2055813"/>
          <p14:tracePt t="45918" x="5446713" y="2055813"/>
          <p14:tracePt t="45927" x="5456238" y="2047875"/>
          <p14:tracePt t="45943" x="5464175" y="2047875"/>
          <p14:tracePt t="45958" x="5481638" y="2039938"/>
          <p14:tracePt t="46021" x="5489575" y="2039938"/>
          <p14:tracePt t="46038" x="5507038" y="2039938"/>
          <p14:tracePt t="46053" x="5524500" y="2039938"/>
          <p14:tracePt t="46061" x="5532438" y="2039938"/>
          <p14:tracePt t="46077" x="5540375" y="2039938"/>
          <p14:tracePt t="46086" x="5549900" y="2039938"/>
          <p14:tracePt t="46094" x="5557838" y="2039938"/>
          <p14:tracePt t="46110" x="5575300" y="2039938"/>
          <p14:tracePt t="46117" x="5591175" y="2039938"/>
          <p14:tracePt t="46135" x="5600700" y="2039938"/>
          <p14:tracePt t="46143" x="5608638" y="2039938"/>
          <p14:tracePt t="46159" x="5616575" y="2039938"/>
          <p14:tracePt t="46167" x="5634038" y="2039938"/>
          <p14:tracePt t="46183" x="5641975" y="2039938"/>
          <p14:tracePt t="46192" x="5659438" y="2039938"/>
          <p14:tracePt t="46209" x="5676900" y="2039938"/>
          <p14:tracePt t="46230" x="5694363" y="2039938"/>
          <p14:tracePt t="46246" x="5702300" y="2039938"/>
          <p14:tracePt t="46253" x="5710238" y="2039938"/>
          <p14:tracePt t="46263" x="5719763" y="2039938"/>
          <p14:tracePt t="46270" x="5727700" y="2039938"/>
          <p14:tracePt t="46278" x="5745163" y="2039938"/>
          <p14:tracePt t="46287" x="5753100" y="2039938"/>
          <p14:tracePt t="46293" x="5761038" y="2039938"/>
          <p14:tracePt t="46302" x="5788025" y="2039938"/>
          <p14:tracePt t="46310" x="5795963" y="2039938"/>
          <p14:tracePt t="46318" x="5803900" y="2039938"/>
          <p14:tracePt t="46325" x="5821363" y="2039938"/>
          <p14:tracePt t="46334" x="5829300" y="2039938"/>
          <p14:tracePt t="46342" x="5838825" y="2039938"/>
          <p14:tracePt t="46351" x="5846763" y="2039938"/>
          <p14:tracePt t="46367" x="5854700" y="2039938"/>
          <p14:tracePt t="46383" x="5872163" y="2039938"/>
          <p14:tracePt t="46408" x="5889625" y="2039938"/>
          <p14:tracePt t="46414" x="5905500" y="2039938"/>
          <p14:tracePt t="46424" x="5915025" y="2039938"/>
          <p14:tracePt t="46430" x="5932488" y="2039938"/>
          <p14:tracePt t="46437" x="5940425" y="2039938"/>
          <p14:tracePt t="46446" x="5957888" y="2039938"/>
          <p14:tracePt t="46453" x="5973763" y="2039938"/>
          <p14:tracePt t="46462" x="5991225" y="2039938"/>
          <p14:tracePt t="46470" x="5999163" y="2039938"/>
          <p14:tracePt t="46478" x="6008688" y="2039938"/>
          <p14:tracePt t="46487" x="6016625" y="2039938"/>
          <p14:tracePt t="46495" x="6034088" y="2039938"/>
          <p14:tracePt t="46511" x="6049963" y="2039938"/>
          <p14:tracePt t="46518" x="6067425" y="2039938"/>
          <p14:tracePt t="46526" x="6076950" y="2039938"/>
          <p14:tracePt t="46533" x="6092825" y="2039938"/>
          <p14:tracePt t="46543" x="6102350" y="2039938"/>
          <p14:tracePt t="46549" x="6118225" y="2047875"/>
          <p14:tracePt t="46560" x="6135688" y="2047875"/>
          <p14:tracePt t="46567" x="6169025" y="2055813"/>
          <p14:tracePt t="46577" x="6186488" y="2055813"/>
          <p14:tracePt t="46582" x="6211888" y="2065338"/>
          <p14:tracePt t="46593" x="6229350" y="2065338"/>
          <p14:tracePt t="46598" x="6254750" y="2065338"/>
          <p14:tracePt t="46608" x="6280150" y="2073275"/>
          <p14:tracePt t="46614" x="6297613" y="2073275"/>
          <p14:tracePt t="46624" x="6305550" y="2073275"/>
          <p14:tracePt t="46630" x="6323013" y="2073275"/>
          <p14:tracePt t="46637" x="6338888" y="2073275"/>
          <p14:tracePt t="46646" x="6348413" y="2073275"/>
          <p14:tracePt t="46653" x="6356350" y="2073275"/>
          <p14:tracePt t="46663" x="6373813" y="2073275"/>
          <p14:tracePt t="46671" x="6391275" y="2073275"/>
          <p14:tracePt t="46678" x="6399213" y="2073275"/>
          <p14:tracePt t="46687" x="6424613" y="2073275"/>
          <p14:tracePt t="46694" x="6442075" y="2073275"/>
          <p14:tracePt t="46702" x="6450013" y="2073275"/>
          <p14:tracePt t="46710" x="6467475" y="2073275"/>
          <p14:tracePt t="46718" x="6475413" y="2073275"/>
          <p14:tracePt t="46727" x="6492875" y="2073275"/>
          <p14:tracePt t="46734" x="6500813" y="2073275"/>
          <p14:tracePt t="46744" x="6518275" y="2073275"/>
          <p14:tracePt t="46751" x="6535738" y="2073275"/>
          <p14:tracePt t="46767" x="6561138" y="2073275"/>
          <p14:tracePt t="46777" x="6586538" y="2073275"/>
          <p14:tracePt t="46793" x="6602413" y="2073275"/>
          <p14:tracePt t="46798" x="6611938" y="2073275"/>
          <p14:tracePt t="46808" x="6619875" y="2073275"/>
          <p14:tracePt t="46847" x="6637338" y="2073275"/>
          <p14:tracePt t="46910" x="6654800" y="2073275"/>
          <p14:tracePt t="46966" x="6662738" y="2073275"/>
          <p14:tracePt t="46976" x="6670675" y="2082800"/>
          <p14:tracePt t="46982" x="6680200" y="2082800"/>
          <p14:tracePt t="46998" x="6688138" y="2082800"/>
          <p14:tracePt t="47030" x="6696075" y="2082800"/>
          <p14:tracePt t="47047" x="6705600" y="2082800"/>
          <p14:tracePt t="47078" x="6713538" y="2082800"/>
          <p14:tracePt t="47223" x="6721475" y="2082800"/>
          <p14:tracePt t="47238" x="6731000" y="2090738"/>
          <p14:tracePt t="47246" x="6738938" y="2090738"/>
          <p14:tracePt t="47263" x="6746875" y="2090738"/>
          <p14:tracePt t="47286" x="6756400" y="2090738"/>
          <p14:tracePt t="47294" x="6764338" y="2090738"/>
          <p14:tracePt t="48447" x="6721475" y="2090738"/>
          <p14:tracePt t="48463" x="6705600" y="2090738"/>
          <p14:tracePt t="48470" x="6680200" y="2108200"/>
          <p14:tracePt t="48478" x="6637338" y="2108200"/>
          <p14:tracePt t="48486" x="6561138" y="2116138"/>
          <p14:tracePt t="48495" x="6457950" y="2141538"/>
          <p14:tracePt t="48502" x="6391275" y="2149475"/>
          <p14:tracePt t="48511" x="6305550" y="2149475"/>
          <p14:tracePt t="48518" x="6203950" y="2174875"/>
          <p14:tracePt t="48526" x="6110288" y="2184400"/>
          <p14:tracePt t="48535" x="6024563" y="2192338"/>
          <p14:tracePt t="48543" x="5922963" y="2209800"/>
          <p14:tracePt t="48551" x="5864225" y="2217738"/>
          <p14:tracePt t="48560" x="5795963" y="2217738"/>
          <p14:tracePt t="48565" x="5745163" y="2235200"/>
          <p14:tracePt t="48577" x="5702300" y="2235200"/>
          <p14:tracePt t="48583" x="5676900" y="2243138"/>
          <p14:tracePt t="48943" x="5659438" y="2243138"/>
          <p14:tracePt t="48960" x="5641975" y="2252663"/>
          <p14:tracePt t="48967" x="5634038" y="2252663"/>
          <p14:tracePt t="48977" x="5608638" y="2252663"/>
          <p14:tracePt t="48983" x="5591175" y="2252663"/>
          <p14:tracePt t="48993" x="5557838" y="2268538"/>
          <p14:tracePt t="48998" x="5524500" y="2268538"/>
          <p14:tracePt t="49006" x="5489575" y="2268538"/>
          <p14:tracePt t="49014" x="5446713" y="2278063"/>
          <p14:tracePt t="49021" x="5413375" y="2278063"/>
          <p14:tracePt t="49030" x="5395913" y="2278063"/>
          <p14:tracePt t="49039" x="5362575" y="2278063"/>
          <p14:tracePt t="49047" x="5337175" y="2278063"/>
          <p14:tracePt t="49054" x="5311775" y="2278063"/>
          <p14:tracePt t="49062" x="5302250" y="2278063"/>
          <p14:tracePt t="49070" x="5286375" y="2278063"/>
          <p14:tracePt t="49078" x="5276850" y="2278063"/>
          <p14:tracePt t="49086" x="5268913" y="2278063"/>
          <p14:tracePt t="49183" x="5260975" y="2278063"/>
          <p14:tracePt t="49247" x="5260975" y="2286000"/>
          <p14:tracePt t="49263" x="5260975" y="2293938"/>
          <p14:tracePt t="49270" x="5260975" y="2303463"/>
          <p14:tracePt t="49663" x="5268913" y="2293938"/>
          <p14:tracePt t="49695" x="5268913" y="2286000"/>
          <p14:tracePt t="49758" x="5268913" y="2278063"/>
          <p14:tracePt t="49798" x="5268913" y="2268538"/>
          <p14:tracePt t="49815" x="5276850" y="2268538"/>
          <p14:tracePt t="49829" x="5276850" y="2260600"/>
          <p14:tracePt t="49845" x="5286375" y="2252663"/>
          <p14:tracePt t="49895" x="5286375" y="2243138"/>
          <p14:tracePt t="49903" x="5286375" y="2227263"/>
          <p14:tracePt t="49950" x="5286375" y="2217738"/>
          <p14:tracePt t="49975" x="5286375" y="2209800"/>
          <p14:tracePt t="50327" x="5276850" y="2200275"/>
          <p14:tracePt t="87839" x="5235575" y="2192338"/>
          <p14:tracePt t="87846" x="5192713" y="2184400"/>
          <p14:tracePt t="87854" x="5106988" y="2184400"/>
          <p14:tracePt t="87863" x="4987925" y="2209800"/>
          <p14:tracePt t="87870" x="4818063" y="2260600"/>
          <p14:tracePt t="87879" x="4673600" y="2311400"/>
          <p14:tracePt t="87886" x="4460875" y="2387600"/>
          <p14:tracePt t="87905" x="4130675" y="2506663"/>
          <p14:tracePt t="87912" x="4011613" y="2541588"/>
          <p14:tracePt t="87918" x="3943350" y="2541588"/>
          <p14:tracePt t="87927" x="3883025" y="2541588"/>
          <p14:tracePt t="87934" x="3824288" y="2541588"/>
          <p14:tracePt t="87945" x="3763963" y="2541588"/>
          <p14:tracePt t="87950" x="3679825" y="2541588"/>
          <p14:tracePt t="87961" x="3611563" y="2541588"/>
          <p14:tracePt t="87966" x="3543300" y="2541588"/>
          <p14:tracePt t="87975" x="3467100" y="2541588"/>
          <p14:tracePt t="87983" x="3408363" y="2541588"/>
          <p14:tracePt t="87989" x="3355975" y="2541588"/>
          <p14:tracePt t="87997" x="3297238" y="2541588"/>
          <p14:tracePt t="88006" x="3195638" y="2541588"/>
          <p14:tracePt t="88014" x="3067050" y="2541588"/>
          <p14:tracePt t="88022" x="2940050" y="2541588"/>
          <p14:tracePt t="88031" x="2805113" y="2541588"/>
          <p14:tracePt t="88038" x="2651125" y="2541588"/>
          <p14:tracePt t="88047" x="2549525" y="2541588"/>
          <p14:tracePt t="88054" x="2463800" y="2541588"/>
          <p14:tracePt t="88062" x="2405063" y="2541588"/>
          <p14:tracePt t="88078" x="2397125" y="2549525"/>
          <p14:tracePt t="88238" x="2379663" y="2549525"/>
          <p14:tracePt t="88247" x="2354263" y="2549525"/>
          <p14:tracePt t="88254" x="2319338" y="2566988"/>
          <p14:tracePt t="88262" x="2260600" y="2574925"/>
          <p14:tracePt t="88269" x="2192338" y="2600325"/>
          <p14:tracePt t="88279" x="2133600" y="2617788"/>
          <p14:tracePt t="88286" x="2073275" y="2625725"/>
          <p14:tracePt t="88295" x="2014538" y="2660650"/>
          <p14:tracePt t="88303" x="1963738" y="2686050"/>
          <p14:tracePt t="88312" x="1928813" y="2693988"/>
          <p14:tracePt t="88318" x="1911350" y="2711450"/>
          <p14:tracePt t="88329" x="1895475" y="2719388"/>
          <p14:tracePt t="88333" x="1878013" y="2736850"/>
          <p14:tracePt t="88343" x="1852613" y="2744788"/>
          <p14:tracePt t="88350" x="1827213" y="2762250"/>
          <p14:tracePt t="88361" x="1801813" y="2770188"/>
          <p14:tracePt t="88366" x="1784350" y="2778125"/>
          <p14:tracePt t="88376" x="1758950" y="2787650"/>
          <p14:tracePt t="88382" x="1741488" y="2795588"/>
          <p14:tracePt t="88389" x="1716088" y="2805113"/>
          <p14:tracePt t="88398" x="1708150" y="2805113"/>
          <p14:tracePt t="88406" x="1682750" y="2813050"/>
          <p14:tracePt t="88415" x="1657350" y="2813050"/>
          <p14:tracePt t="88423" x="1639888" y="2820988"/>
          <p14:tracePt t="88430" x="1606550" y="2830513"/>
          <p14:tracePt t="88438" x="1589088" y="2830513"/>
          <p14:tracePt t="88446" x="1571625" y="2838450"/>
          <p14:tracePt t="88454" x="1563688" y="2838450"/>
          <p14:tracePt t="88462" x="1546225" y="2846388"/>
          <p14:tracePt t="88478" x="1530350" y="2846388"/>
          <p14:tracePt t="88486" x="1520825" y="2855913"/>
          <p14:tracePt t="88496" x="1520825" y="2863850"/>
          <p14:tracePt t="88502" x="1512888" y="2863850"/>
          <p14:tracePt t="88513" x="1487488" y="2871788"/>
          <p14:tracePt t="88518" x="1477963" y="2871788"/>
          <p14:tracePt t="88528" x="1452563" y="2871788"/>
          <p14:tracePt t="88534" x="1419225" y="2881313"/>
          <p14:tracePt t="88544" x="1401763" y="2881313"/>
          <p14:tracePt t="88549" x="1333500" y="2881313"/>
          <p14:tracePt t="88559" x="1300163" y="2881313"/>
          <p14:tracePt t="88565" x="1249363" y="2881313"/>
          <p14:tracePt t="88573" x="1206500" y="2881313"/>
          <p14:tracePt t="88582" x="1173163" y="2881313"/>
          <p14:tracePt t="88589" x="1147763" y="2881313"/>
          <p14:tracePt t="88598" x="1130300" y="2881313"/>
          <p14:tracePt t="88606" x="1096963" y="2881313"/>
          <p14:tracePt t="88615" x="1079500" y="2881313"/>
          <p14:tracePt t="88623" x="1069975" y="2881313"/>
          <p14:tracePt t="88631" x="1054100" y="2881313"/>
          <p14:tracePt t="88638" x="1044575" y="2881313"/>
          <p14:tracePt t="88654" x="1028700" y="2881313"/>
          <p14:tracePt t="88663" x="1019175" y="2881313"/>
          <p14:tracePt t="88679" x="1011238" y="2881313"/>
          <p14:tracePt t="88686" x="1003300" y="2881313"/>
          <p14:tracePt t="88734" x="993775" y="2881313"/>
          <p14:tracePt t="88919" x="985838" y="2889250"/>
          <p14:tracePt t="88934" x="985838" y="2897188"/>
          <p14:tracePt t="88945" x="985838" y="2906713"/>
          <p14:tracePt t="88961" x="993775" y="2906713"/>
          <p14:tracePt t="88993" x="1003300" y="2914650"/>
          <p14:tracePt t="88998" x="1011238" y="2922588"/>
          <p14:tracePt t="89022" x="1028700" y="2932113"/>
          <p14:tracePt t="89038" x="1036638" y="2932113"/>
          <p14:tracePt t="89054" x="1044575" y="2940050"/>
          <p14:tracePt t="89062" x="1062038" y="2940050"/>
          <p14:tracePt t="89071" x="1069975" y="2949575"/>
          <p14:tracePt t="89079" x="1087438" y="2957513"/>
          <p14:tracePt t="89087" x="1104900" y="2957513"/>
          <p14:tracePt t="89096" x="1112838" y="2957513"/>
          <p14:tracePt t="89103" x="1138238" y="2957513"/>
          <p14:tracePt t="89112" x="1163638" y="2965450"/>
          <p14:tracePt t="89118" x="1173163" y="2965450"/>
          <p14:tracePt t="89129" x="1206500" y="2974975"/>
          <p14:tracePt t="89134" x="1231900" y="2974975"/>
          <p14:tracePt t="89144" x="1257300" y="2982913"/>
          <p14:tracePt t="89150" x="1300163" y="2982913"/>
          <p14:tracePt t="89159" x="1343025" y="2982913"/>
          <p14:tracePt t="89166" x="1385888" y="2990850"/>
          <p14:tracePt t="89176" x="1444625" y="2990850"/>
          <p14:tracePt t="89183" x="1504950" y="3000375"/>
          <p14:tracePt t="89190" x="1589088" y="3000375"/>
          <p14:tracePt t="89198" x="1649413" y="3016250"/>
          <p14:tracePt t="89206" x="1682750" y="3016250"/>
          <p14:tracePt t="89215" x="1751013" y="3025775"/>
          <p14:tracePt t="89223" x="1793875" y="3025775"/>
          <p14:tracePt t="89231" x="1809750" y="3033713"/>
          <p14:tracePt t="89238" x="1844675" y="3033713"/>
          <p14:tracePt t="89245" x="1870075" y="3033713"/>
          <p14:tracePt t="89254" x="1885950" y="3033713"/>
          <p14:tracePt t="89262" x="1920875" y="3033713"/>
          <p14:tracePt t="89270" x="1946275" y="3033713"/>
          <p14:tracePt t="89279" x="1963738" y="3033713"/>
          <p14:tracePt t="89287" x="1979613" y="3033713"/>
          <p14:tracePt t="89296" x="1997075" y="3033713"/>
          <p14:tracePt t="89301" x="2005013" y="3033713"/>
          <p14:tracePt t="89313" x="2030413" y="3033713"/>
          <p14:tracePt t="89318" x="2047875" y="3033713"/>
          <p14:tracePt t="89328" x="2055813" y="3033713"/>
          <p14:tracePt t="89334" x="2073275" y="3033713"/>
          <p14:tracePt t="89345" x="2098675" y="3033713"/>
          <p14:tracePt t="89365" x="2116138" y="3033713"/>
          <p14:tracePt t="89471" x="2133600" y="3033713"/>
          <p14:tracePt t="89502" x="2141538" y="3033713"/>
          <p14:tracePt t="89534" x="2149475" y="3033713"/>
          <p14:tracePt t="89550" x="2166938" y="3033713"/>
          <p14:tracePt t="89565" x="2174875" y="3033713"/>
          <p14:tracePt t="89576" x="2184400" y="3033713"/>
          <p14:tracePt t="89598" x="2200275" y="3033713"/>
          <p14:tracePt t="89606" x="2209800" y="3033713"/>
          <p14:tracePt t="89622" x="2217738" y="3033713"/>
          <p14:tracePt t="89630" x="2227263" y="3025775"/>
          <p14:tracePt t="89638" x="2235200" y="3025775"/>
          <p14:tracePt t="89646" x="2243138" y="3025775"/>
          <p14:tracePt t="89654" x="2260600" y="3008313"/>
          <p14:tracePt t="89663" x="2278063" y="3000375"/>
          <p14:tracePt t="89680" x="2286000" y="3000375"/>
          <p14:tracePt t="89686" x="2303463" y="3000375"/>
          <p14:tracePt t="89696" x="2303463" y="2990850"/>
          <p14:tracePt t="89702" x="2311400" y="2990850"/>
          <p14:tracePt t="89719" x="2319338" y="2982913"/>
          <p14:tracePt t="89745" x="2336800" y="2982913"/>
          <p14:tracePt t="89761" x="2344738" y="2982913"/>
          <p14:tracePt t="89767" x="2344738" y="2974975"/>
          <p14:tracePt t="89773" x="2354263" y="2974975"/>
          <p14:tracePt t="89782" x="2371725" y="2965450"/>
          <p14:tracePt t="89790" x="2379663" y="2965450"/>
          <p14:tracePt t="89822" x="2405063" y="2957513"/>
          <p14:tracePt t="89838" x="2422525" y="2949575"/>
          <p14:tracePt t="89846" x="2447925" y="2940050"/>
          <p14:tracePt t="89855" x="2455863" y="2940050"/>
          <p14:tracePt t="89863" x="2481263" y="2940050"/>
          <p14:tracePt t="89871" x="2506663" y="2932113"/>
          <p14:tracePt t="89889" x="2549525" y="2922588"/>
          <p14:tracePt t="89897" x="2574925" y="2922588"/>
          <p14:tracePt t="89903" x="2608263" y="2914650"/>
          <p14:tracePt t="89912" x="2625725" y="2914650"/>
          <p14:tracePt t="89918" x="2660650" y="2897188"/>
          <p14:tracePt t="89929" x="2686050" y="2897188"/>
          <p14:tracePt t="89934" x="2719388" y="2897188"/>
          <p14:tracePt t="89943" x="2762250" y="2897188"/>
          <p14:tracePt t="89951" x="2778125" y="2889250"/>
          <p14:tracePt t="89958" x="2813050" y="2881313"/>
          <p14:tracePt t="89966" x="2830513" y="2881313"/>
          <p14:tracePt t="89973" x="2846388" y="2881313"/>
          <p14:tracePt t="89981" x="2871788" y="2871788"/>
          <p14:tracePt t="89990" x="2889250" y="2871788"/>
          <p14:tracePt t="89998" x="2906713" y="2871788"/>
          <p14:tracePt t="90007" x="2932113" y="2871788"/>
          <p14:tracePt t="90015" x="2957513" y="2871788"/>
          <p14:tracePt t="90022" x="2965450" y="2871788"/>
          <p14:tracePt t="90031" x="2990850" y="2871788"/>
          <p14:tracePt t="90038" x="3016250" y="2863850"/>
          <p14:tracePt t="90047" x="3051175" y="2863850"/>
          <p14:tracePt t="90054" x="3067050" y="2863850"/>
          <p14:tracePt t="90063" x="3094038" y="2863850"/>
          <p14:tracePt t="90070" x="3135313" y="2863850"/>
          <p14:tracePt t="90079" x="3170238" y="2855913"/>
          <p14:tracePt t="90087" x="3186113" y="2855913"/>
          <p14:tracePt t="90095" x="3211513" y="2855913"/>
          <p14:tracePt t="90103" x="3238500" y="2855913"/>
          <p14:tracePt t="90113" x="3254375" y="2855913"/>
          <p14:tracePt t="90118" x="3279775" y="2855913"/>
          <p14:tracePt t="90128" x="3305175" y="2855913"/>
          <p14:tracePt t="90134" x="3322638" y="2855913"/>
          <p14:tracePt t="90144" x="3340100" y="2855913"/>
          <p14:tracePt t="90150" x="3348038" y="2855913"/>
          <p14:tracePt t="90158" x="3355975" y="2855913"/>
          <p14:tracePt t="90166" x="3365500" y="2846388"/>
          <p14:tracePt t="103446" x="3322638" y="2897188"/>
          <p14:tracePt t="103455" x="3186113" y="3144838"/>
          <p14:tracePt t="103462" x="3119438" y="3238500"/>
          <p14:tracePt t="103470" x="3051175" y="3297238"/>
          <p14:tracePt t="103478" x="2990850" y="3382963"/>
          <p14:tracePt t="103486" x="2940050" y="3416300"/>
          <p14:tracePt t="103494" x="2863850" y="3475038"/>
          <p14:tracePt t="103502" x="2813050" y="3502025"/>
          <p14:tracePt t="103510" x="2736850" y="3552825"/>
          <p14:tracePt t="103518" x="2676525" y="3568700"/>
          <p14:tracePt t="103526" x="2617788" y="3586163"/>
          <p14:tracePt t="103535" x="2557463" y="3603625"/>
          <p14:tracePt t="103543" x="2481263" y="3611563"/>
          <p14:tracePt t="103552" x="2387600" y="3611563"/>
          <p14:tracePt t="103558" x="2303463" y="3611563"/>
          <p14:tracePt t="103569" x="2200275" y="3611563"/>
          <p14:tracePt t="103573" x="2090738" y="3611563"/>
          <p14:tracePt t="103583" x="1989138" y="3611563"/>
          <p14:tracePt t="103591" x="1903413" y="3611563"/>
          <p14:tracePt t="103599" x="1835150" y="3611563"/>
          <p14:tracePt t="103605" x="1733550" y="3611563"/>
          <p14:tracePt t="103614" x="1682750" y="3611563"/>
          <p14:tracePt t="103622" x="1639888" y="3611563"/>
          <p14:tracePt t="103629" x="1622425" y="3611563"/>
          <p14:tracePt t="103638" x="1614488" y="3611563"/>
          <p14:tracePt t="103646" x="1597025" y="3611563"/>
          <p14:tracePt t="103694" x="1589088" y="3603625"/>
          <p14:tracePt t="103703" x="1589088" y="3594100"/>
          <p14:tracePt t="103710" x="1589088" y="3578225"/>
          <p14:tracePt t="103718" x="1606550" y="3568700"/>
          <p14:tracePt t="103743" x="1622425" y="3560763"/>
          <p14:tracePt t="103769" x="1631950" y="3560763"/>
          <p14:tracePt t="103774" x="1657350" y="3543300"/>
          <p14:tracePt t="103785" x="1665288" y="3543300"/>
          <p14:tracePt t="103791" x="1700213" y="3543300"/>
          <p14:tracePt t="103801" x="1725613" y="3535363"/>
          <p14:tracePt t="103806" x="1741488" y="3535363"/>
          <p14:tracePt t="103813" x="1751013" y="3535363"/>
          <p14:tracePt t="103822" x="1766888" y="3535363"/>
          <p14:tracePt t="103829" x="1793875" y="3535363"/>
          <p14:tracePt t="103846" x="1809750" y="3527425"/>
          <p14:tracePt t="103853" x="1835150" y="3527425"/>
          <p14:tracePt t="103862" x="1844675" y="3527425"/>
          <p14:tracePt t="103871" x="1860550" y="3527425"/>
          <p14:tracePt t="103878" x="1870075" y="3527425"/>
          <p14:tracePt t="103898" x="1920875" y="3527425"/>
          <p14:tracePt t="103902" x="1938338" y="3527425"/>
          <p14:tracePt t="103910" x="1963738" y="3527425"/>
          <p14:tracePt t="103919" x="1997075" y="3527425"/>
          <p14:tracePt t="103927" x="2039938" y="3527425"/>
          <p14:tracePt t="103937" x="2055813" y="3527425"/>
          <p14:tracePt t="103943" x="2116138" y="3527425"/>
          <p14:tracePt t="103953" x="2141538" y="3527425"/>
          <p14:tracePt t="103958" x="2174875" y="3527425"/>
          <p14:tracePt t="103968" x="2209800" y="3527425"/>
          <p14:tracePt t="103974" x="2243138" y="3527425"/>
          <p14:tracePt t="103984" x="2293938" y="3527425"/>
          <p14:tracePt t="103990" x="2328863" y="3527425"/>
          <p14:tracePt t="104001" x="2362200" y="3527425"/>
          <p14:tracePt t="104006" x="2397125" y="3527425"/>
          <p14:tracePt t="104013" x="2430463" y="3527425"/>
          <p14:tracePt t="104022" x="2473325" y="3527425"/>
          <p14:tracePt t="104030" x="2506663" y="3517900"/>
          <p14:tracePt t="104038" x="2566988" y="3509963"/>
          <p14:tracePt t="104046" x="2592388" y="3509963"/>
          <p14:tracePt t="104054" x="2625725" y="3509963"/>
          <p14:tracePt t="104063" x="2651125" y="3509963"/>
          <p14:tracePt t="104071" x="2686050" y="3509963"/>
          <p14:tracePt t="104078" x="2727325" y="3509963"/>
          <p14:tracePt t="104085" x="2770188" y="3509963"/>
          <p14:tracePt t="104094" x="2830513" y="3509963"/>
          <p14:tracePt t="104103" x="2889250" y="3509963"/>
          <p14:tracePt t="104110" x="2949575" y="3502025"/>
          <p14:tracePt t="104120" x="3016250" y="3502025"/>
          <p14:tracePt t="104126" x="3051175" y="3502025"/>
          <p14:tracePt t="104137" x="3119438" y="3502025"/>
          <p14:tracePt t="104143" x="3170238" y="3502025"/>
          <p14:tracePt t="104153" x="3228975" y="3502025"/>
          <p14:tracePt t="104158" x="3279775" y="3484563"/>
          <p14:tracePt t="104168" x="3348038" y="3475038"/>
          <p14:tracePt t="104174" x="3382963" y="3467100"/>
          <p14:tracePt t="104184" x="3484563" y="3467100"/>
          <p14:tracePt t="104190" x="3527425" y="3459163"/>
          <p14:tracePt t="104201" x="3603625" y="3441700"/>
          <p14:tracePt t="104206" x="3662363" y="3441700"/>
          <p14:tracePt t="104215" x="3730625" y="3441700"/>
          <p14:tracePt t="104223" x="3806825" y="3424238"/>
          <p14:tracePt t="104230" x="3875088" y="3424238"/>
          <p14:tracePt t="104238" x="3960813" y="3416300"/>
          <p14:tracePt t="104246" x="4019550" y="3408363"/>
          <p14:tracePt t="104255" x="4079875" y="3408363"/>
          <p14:tracePt t="104262" x="4121150" y="3408363"/>
          <p14:tracePt t="104270" x="4156075" y="3408363"/>
          <p14:tracePt t="104278" x="4206875" y="3408363"/>
          <p14:tracePt t="104287" x="4240213" y="3408363"/>
          <p14:tracePt t="104294" x="4283075" y="3408363"/>
          <p14:tracePt t="104303" x="4316413" y="3408363"/>
          <p14:tracePt t="104310" x="4341813" y="3408363"/>
          <p14:tracePt t="104320" x="4376738" y="3408363"/>
          <p14:tracePt t="104326" x="4419600" y="3408363"/>
          <p14:tracePt t="104336" x="4452938" y="3408363"/>
          <p14:tracePt t="104342" x="4521200" y="3398838"/>
          <p14:tracePt t="104353" x="4564063" y="3398838"/>
          <p14:tracePt t="104357" x="4605338" y="3398838"/>
          <p14:tracePt t="104368" x="4630738" y="3398838"/>
          <p14:tracePt t="104374" x="4683125" y="3398838"/>
          <p14:tracePt t="104384" x="4708525" y="3398838"/>
          <p14:tracePt t="104390" x="4749800" y="3398838"/>
          <p14:tracePt t="104399" x="4792663" y="3398838"/>
          <p14:tracePt t="104405" x="4835525" y="3398838"/>
          <p14:tracePt t="104413" x="4860925" y="3398838"/>
          <p14:tracePt t="104423" x="4903788" y="3398838"/>
          <p14:tracePt t="104430" x="4929188" y="3398838"/>
          <p14:tracePt t="104438" x="4972050" y="3398838"/>
          <p14:tracePt t="104446" x="5022850" y="3398838"/>
          <p14:tracePt t="104453" x="5064125" y="3398838"/>
          <p14:tracePt t="104462" x="5106988" y="3390900"/>
          <p14:tracePt t="104471" x="5149850" y="3390900"/>
          <p14:tracePt t="104478" x="5208588" y="3390900"/>
          <p14:tracePt t="104486" x="5268913" y="3390900"/>
          <p14:tracePt t="104494" x="5311775" y="3390900"/>
          <p14:tracePt t="104503" x="5353050" y="3390900"/>
          <p14:tracePt t="104510" x="5413375" y="3390900"/>
          <p14:tracePt t="104519" x="5481638" y="3390900"/>
          <p14:tracePt t="104526" x="5540375" y="3390900"/>
          <p14:tracePt t="104535" x="5575300" y="3390900"/>
          <p14:tracePt t="104542" x="5626100" y="3390900"/>
          <p14:tracePt t="104552" x="5668963" y="3390900"/>
          <p14:tracePt t="104558" x="5727700" y="3390900"/>
          <p14:tracePt t="104568" x="5803900" y="3390900"/>
          <p14:tracePt t="104575" x="5854700" y="3390900"/>
          <p14:tracePt t="104584" x="5915025" y="3390900"/>
          <p14:tracePt t="104589" x="5983288" y="3390900"/>
          <p14:tracePt t="104597" x="6042025" y="3390900"/>
          <p14:tracePt t="104606" x="6118225" y="3390900"/>
          <p14:tracePt t="104613" x="6169025" y="3390900"/>
          <p14:tracePt t="104621" x="6229350" y="3390900"/>
          <p14:tracePt t="104630" x="6272213" y="3390900"/>
          <p14:tracePt t="104638" x="6305550" y="3390900"/>
          <p14:tracePt t="104646" x="6356350" y="3390900"/>
          <p14:tracePt t="104655" x="6391275" y="3382963"/>
          <p14:tracePt t="104663" x="6424613" y="3382963"/>
          <p14:tracePt t="104671" x="6457950" y="3382963"/>
          <p14:tracePt t="104678" x="6500813" y="3382963"/>
          <p14:tracePt t="104686" x="6535738" y="3382963"/>
          <p14:tracePt t="104695" x="6551613" y="3382963"/>
          <p14:tracePt t="104703" x="6577013" y="3382963"/>
          <p14:tracePt t="104710" x="6602413" y="3382963"/>
          <p14:tracePt t="104720" x="6611938" y="3382963"/>
          <p14:tracePt t="104726" x="6627813" y="3382963"/>
          <p14:tracePt t="104736" x="6637338" y="3382963"/>
          <p14:tracePt t="104743" x="6645275" y="3382963"/>
          <p14:tracePt t="104752" x="6654800" y="3373438"/>
          <p14:tracePt t="104853" x="6662738" y="3373438"/>
          <p14:tracePt t="104870" x="6670675" y="3373438"/>
          <p14:tracePt t="104887" x="6680200" y="3373438"/>
          <p14:tracePt t="104894" x="6696075" y="3373438"/>
          <p14:tracePt t="104904" x="6713538" y="3373438"/>
          <p14:tracePt t="104910" x="6721475" y="3373438"/>
          <p14:tracePt t="104921" x="6756400" y="3373438"/>
          <p14:tracePt t="104926" x="6772275" y="3373438"/>
          <p14:tracePt t="104937" x="6824663" y="3373438"/>
          <p14:tracePt t="104942" x="6865938" y="3373438"/>
          <p14:tracePt t="104953" x="6900863" y="3373438"/>
          <p14:tracePt t="104958" x="6951663" y="3373438"/>
          <p14:tracePt t="104968" x="7010400" y="3373438"/>
          <p14:tracePt t="104975" x="7053263" y="3373438"/>
          <p14:tracePt t="104984" x="7113588" y="3373438"/>
          <p14:tracePt t="104990" x="7154863" y="3373438"/>
          <p14:tracePt t="104998" x="7189788" y="3373438"/>
          <p14:tracePt t="105006" x="7215188" y="3373438"/>
          <p14:tracePt t="105013" x="7232650" y="3373438"/>
          <p14:tracePt t="105022" x="7240588" y="3373438"/>
          <p14:tracePt t="105030" x="7248525" y="3373438"/>
          <p14:tracePt t="113743" x="7258050" y="3373438"/>
          <p14:tracePt t="113766" x="7248525" y="3373438"/>
          <p14:tracePt t="113782" x="7215188" y="3382963"/>
          <p14:tracePt t="113790" x="7205663" y="3382963"/>
          <p14:tracePt t="113797" x="7197725" y="3382963"/>
          <p14:tracePt t="113807" x="7197725" y="3348038"/>
          <p14:tracePt t="113814" x="7189788" y="3289300"/>
          <p14:tracePt t="113823" x="7205663" y="3221038"/>
          <p14:tracePt t="113831" x="7291388" y="3135313"/>
          <p14:tracePt t="113839" x="7359650" y="3059113"/>
          <p14:tracePt t="113847" x="7377113" y="3008313"/>
          <p14:tracePt t="113857" x="7385050" y="2974975"/>
          <p14:tracePt t="114135" x="7359650" y="2982913"/>
          <p14:tracePt t="114142" x="7265988" y="3033713"/>
          <p14:tracePt t="114150" x="7164388" y="3051175"/>
          <p14:tracePt t="114158" x="7088188" y="3084513"/>
          <p14:tracePt t="114166" x="6985000" y="3144838"/>
          <p14:tracePt t="114175" x="6926263" y="3178175"/>
          <p14:tracePt t="114182" x="6865938" y="3186113"/>
          <p14:tracePt t="114191" x="6840538" y="3203575"/>
          <p14:tracePt t="114198" x="6781800" y="3211513"/>
          <p14:tracePt t="114206" x="6731000" y="3211513"/>
          <p14:tracePt t="114215" x="6705600" y="3211513"/>
          <p14:tracePt t="114224" x="6680200" y="3211513"/>
          <p14:tracePt t="114256" x="6670675" y="3211513"/>
          <p14:tracePt t="115055" x="6662738" y="3221038"/>
          <p14:tracePt t="115063" x="6662738" y="3238500"/>
          <p14:tracePt t="115072" x="6662738" y="3271838"/>
          <p14:tracePt t="115078" x="6670675" y="3305175"/>
          <p14:tracePt t="115085" x="6688138" y="3340100"/>
          <p14:tracePt t="115095" x="6696075" y="3348038"/>
          <p14:tracePt t="115101" x="6731000" y="3390900"/>
          <p14:tracePt t="115110" x="6746875" y="3408363"/>
          <p14:tracePt t="115118" x="6764338" y="3424238"/>
          <p14:tracePt t="115126" x="6772275" y="3433763"/>
          <p14:tracePt t="115135" x="6799263" y="3449638"/>
          <p14:tracePt t="115143" x="6832600" y="3449638"/>
          <p14:tracePt t="115150" x="6916738" y="3459163"/>
          <p14:tracePt t="115158" x="6943725" y="3459163"/>
          <p14:tracePt t="115166" x="7027863" y="3449638"/>
          <p14:tracePt t="115173" x="7053263" y="3441700"/>
          <p14:tracePt t="115398" x="7045325" y="3441700"/>
          <p14:tracePt t="115406" x="7027863" y="3467100"/>
          <p14:tracePt t="115414" x="6994525" y="3509963"/>
          <p14:tracePt t="115424" x="6977063" y="3517900"/>
          <p14:tracePt t="115431" x="6934200" y="3552825"/>
          <p14:tracePt t="115441" x="6926263" y="3578225"/>
          <p14:tracePt t="115446" x="6900863" y="3619500"/>
          <p14:tracePt t="115457" x="6891338" y="3619500"/>
          <p14:tracePt t="115495" x="6883400" y="3619500"/>
          <p14:tracePt t="115501" x="6865938" y="3619500"/>
          <p14:tracePt t="115509" x="6850063" y="3619500"/>
          <p14:tracePt t="115518" x="6840538" y="3611563"/>
          <p14:tracePt t="115535" x="6832600" y="3603625"/>
          <p14:tracePt t="115550" x="6824663" y="3594100"/>
          <p14:tracePt t="115566" x="6815138" y="3578225"/>
          <p14:tracePt t="115582" x="6815138" y="3568700"/>
          <p14:tracePt t="115615" x="6815138" y="3560763"/>
          <p14:tracePt t="116030" x="6815138" y="3568700"/>
          <p14:tracePt t="116041" x="6815138" y="3594100"/>
          <p14:tracePt t="116046" x="6815138" y="3629025"/>
          <p14:tracePt t="116056" x="6815138" y="3646488"/>
          <p14:tracePt t="116062" x="6815138" y="3662363"/>
          <p14:tracePt t="116078" x="6807200" y="3671888"/>
          <p14:tracePt t="116085" x="6799263" y="3671888"/>
          <p14:tracePt t="116095" x="6815138" y="3671888"/>
          <p14:tracePt t="116102" x="6850063" y="3705225"/>
          <p14:tracePt t="116111" x="6908800" y="3705225"/>
          <p14:tracePt t="116118" x="6926263" y="3697288"/>
          <p14:tracePt t="116127" x="6934200" y="3687763"/>
          <p14:tracePt t="116350" x="6951663" y="3713163"/>
          <p14:tracePt t="116359" x="6951663" y="3722688"/>
          <p14:tracePt t="116366" x="6969125" y="3738563"/>
          <p14:tracePt t="116375" x="6977063" y="3738563"/>
          <p14:tracePt t="116391" x="6985000" y="3738563"/>
          <p14:tracePt t="116399" x="6994525" y="3738563"/>
          <p14:tracePt t="116430" x="6977063" y="3722688"/>
          <p14:tracePt t="116440" x="6951663" y="3687763"/>
          <p14:tracePt t="116447" x="6951663" y="3679825"/>
          <p14:tracePt t="116457" x="6934200" y="3654425"/>
          <p14:tracePt t="116462" x="6926263" y="3646488"/>
          <p14:tracePt t="116469" x="6900863" y="3636963"/>
          <p14:tracePt t="116543" x="6891338" y="3636963"/>
          <p14:tracePt t="116558" x="6883400" y="3636963"/>
          <p14:tracePt t="116671" x="6858000" y="3636963"/>
          <p14:tracePt t="116679" x="6850063" y="3636963"/>
          <p14:tracePt t="116685" x="6815138" y="3636963"/>
          <p14:tracePt t="116694" x="6789738" y="3636963"/>
          <p14:tracePt t="116702" x="6731000" y="3654425"/>
          <p14:tracePt t="116711" x="6670675" y="3671888"/>
          <p14:tracePt t="116719" x="6611938" y="3679825"/>
          <p14:tracePt t="116727" x="6551613" y="3705225"/>
          <p14:tracePt t="116734" x="6467475" y="3705225"/>
          <p14:tracePt t="116743" x="6391275" y="3722688"/>
          <p14:tracePt t="116749" x="6305550" y="3730625"/>
          <p14:tracePt t="116758" x="6221413" y="3756025"/>
          <p14:tracePt t="116766" x="6118225" y="3763963"/>
          <p14:tracePt t="116774" x="6016625" y="3790950"/>
          <p14:tracePt t="116782" x="5897563" y="3816350"/>
          <p14:tracePt t="116791" x="5788025" y="3824288"/>
          <p14:tracePt t="116798" x="5659438" y="3824288"/>
          <p14:tracePt t="116807" x="5514975" y="3849688"/>
          <p14:tracePt t="116813" x="5345113" y="3857625"/>
          <p14:tracePt t="116825" x="5183188" y="3857625"/>
          <p14:tracePt t="116831" x="5013325" y="3857625"/>
          <p14:tracePt t="116840" x="4843463" y="3857625"/>
          <p14:tracePt t="116847" x="4665663" y="3857625"/>
          <p14:tracePt t="116857" x="4486275" y="3857625"/>
          <p14:tracePt t="116861" x="4316413" y="3857625"/>
          <p14:tracePt t="116869" x="4164013" y="3857625"/>
          <p14:tracePt t="116878" x="3968750" y="3857625"/>
          <p14:tracePt t="116885" x="3781425" y="3875088"/>
          <p14:tracePt t="116904" x="3424238" y="3875088"/>
          <p14:tracePt t="116909" x="3228975" y="3875088"/>
          <p14:tracePt t="116919" x="3076575" y="3875088"/>
          <p14:tracePt t="116927" x="2906713" y="3875088"/>
          <p14:tracePt t="116934" x="2727325" y="3875088"/>
          <p14:tracePt t="116942" x="2557463" y="3875088"/>
          <p14:tracePt t="116950" x="2379663" y="3875088"/>
          <p14:tracePt t="116958" x="2174875" y="3875088"/>
          <p14:tracePt t="116966" x="2022475" y="3875088"/>
          <p14:tracePt t="116975" x="1852613" y="3875088"/>
          <p14:tracePt t="116982" x="1700213" y="3875088"/>
          <p14:tracePt t="116992" x="1546225" y="3875088"/>
          <p14:tracePt t="116998" x="1401763" y="3875088"/>
          <p14:tracePt t="117007" x="1274763" y="3875088"/>
          <p14:tracePt t="117014" x="1147763" y="3875088"/>
          <p14:tracePt t="117024" x="1011238" y="3875088"/>
          <p14:tracePt t="117030" x="866775" y="3875088"/>
          <p14:tracePt t="117041" x="739775" y="3875088"/>
          <p14:tracePt t="117047" x="628650" y="3867150"/>
          <p14:tracePt t="117056" x="527050" y="3857625"/>
          <p14:tracePt t="117061" x="425450" y="3849688"/>
          <p14:tracePt t="117070" x="365125" y="3841750"/>
          <p14:tracePt t="117077" x="306388" y="3841750"/>
          <p14:tracePt t="117085" x="288925" y="3832225"/>
          <p14:tracePt t="117093" x="263525" y="3824288"/>
          <p14:tracePt t="117102" x="246063" y="3824288"/>
          <p14:tracePt t="117415" x="255588" y="3824288"/>
          <p14:tracePt t="117430" x="263525" y="3824288"/>
          <p14:tracePt t="117446" x="280988" y="3824288"/>
          <p14:tracePt t="117463" x="296863" y="3824288"/>
          <p14:tracePt t="117471" x="322263" y="3816350"/>
          <p14:tracePt t="117485" x="347663" y="3816350"/>
          <p14:tracePt t="117495" x="357188" y="3816350"/>
          <p14:tracePt t="117503" x="382588" y="3816350"/>
          <p14:tracePt t="117510" x="407988" y="3816350"/>
          <p14:tracePt t="117518" x="441325" y="3806825"/>
          <p14:tracePt t="117527" x="450850" y="3806825"/>
          <p14:tracePt t="117534" x="492125" y="3798888"/>
          <p14:tracePt t="117543" x="519113" y="3798888"/>
          <p14:tracePt t="117550" x="544513" y="3798888"/>
          <p14:tracePt t="117558" x="552450" y="3798888"/>
          <p14:tracePt t="117567" x="577850" y="3798888"/>
          <p14:tracePt t="117575" x="611188" y="3790950"/>
          <p14:tracePt t="117582" x="636588" y="3781425"/>
          <p14:tracePt t="117591" x="646113" y="3781425"/>
          <p14:tracePt t="117598" x="671513" y="3773488"/>
          <p14:tracePt t="117608" x="679450" y="3773488"/>
          <p14:tracePt t="117614" x="696913" y="3773488"/>
          <p14:tracePt t="117624" x="722313" y="3773488"/>
          <p14:tracePt t="117631" x="739775" y="3763963"/>
          <p14:tracePt t="117640" x="765175" y="3763963"/>
          <p14:tracePt t="117647" x="790575" y="3763963"/>
          <p14:tracePt t="117657" x="823913" y="3763963"/>
          <p14:tracePt t="117663" x="849313" y="3756025"/>
          <p14:tracePt t="117669" x="884238" y="3756025"/>
          <p14:tracePt t="117678" x="917575" y="3748088"/>
          <p14:tracePt t="117686" x="935038" y="3748088"/>
          <p14:tracePt t="117695" x="952500" y="3748088"/>
          <p14:tracePt t="117703" x="993775" y="3748088"/>
          <p14:tracePt t="117709" x="1028700" y="3748088"/>
          <p14:tracePt t="117718" x="1054100" y="3748088"/>
          <p14:tracePt t="117727" x="1096963" y="3748088"/>
          <p14:tracePt t="117734" x="1112838" y="3738563"/>
          <p14:tracePt t="117742" x="1155700" y="3738563"/>
          <p14:tracePt t="117750" x="1189038" y="3730625"/>
          <p14:tracePt t="117758" x="1223963" y="3730625"/>
          <p14:tracePt t="117765" x="1257300" y="3730625"/>
          <p14:tracePt t="117775" x="1282700" y="3730625"/>
          <p14:tracePt t="117781" x="1317625" y="3730625"/>
          <p14:tracePt t="117792" x="1350963" y="3730625"/>
          <p14:tracePt t="117798" x="1393825" y="3730625"/>
          <p14:tracePt t="117807" x="1427163" y="3730625"/>
          <p14:tracePt t="117815" x="1477963" y="3730625"/>
          <p14:tracePt t="117824" x="1504950" y="3730625"/>
          <p14:tracePt t="117831" x="1555750" y="3730625"/>
          <p14:tracePt t="117841" x="1581150" y="3730625"/>
          <p14:tracePt t="117845" x="1606550" y="3730625"/>
          <p14:tracePt t="117853" x="1631950" y="3730625"/>
          <p14:tracePt t="117862" x="1657350" y="3730625"/>
          <p14:tracePt t="117869" x="1674813" y="3730625"/>
          <p14:tracePt t="117887" x="1725613" y="3730625"/>
          <p14:tracePt t="117893" x="1741488" y="3730625"/>
          <p14:tracePt t="117903" x="1751013" y="3730625"/>
          <p14:tracePt t="117912" x="1766888" y="3730625"/>
          <p14:tracePt t="117918" x="1784350" y="3730625"/>
          <p14:tracePt t="117927" x="1809750" y="3730625"/>
          <p14:tracePt t="117934" x="1827213" y="3730625"/>
          <p14:tracePt t="117943" x="1844675" y="3730625"/>
          <p14:tracePt t="117950" x="1870075" y="3730625"/>
          <p14:tracePt t="117959" x="1895475" y="3730625"/>
          <p14:tracePt t="117966" x="1903413" y="3730625"/>
          <p14:tracePt t="117975" x="1928813" y="3730625"/>
          <p14:tracePt t="117982" x="1963738" y="3730625"/>
          <p14:tracePt t="117991" x="2005013" y="3730625"/>
          <p14:tracePt t="117997" x="2039938" y="3730625"/>
          <p14:tracePt t="118008" x="2047875" y="3730625"/>
          <p14:tracePt t="118013" x="2082800" y="3730625"/>
          <p14:tracePt t="118024" x="2108200" y="3730625"/>
          <p14:tracePt t="118029" x="2133600" y="3730625"/>
          <p14:tracePt t="118039" x="2149475" y="3730625"/>
          <p14:tracePt t="118045" x="2166938" y="3730625"/>
          <p14:tracePt t="118053" x="2184400" y="3730625"/>
          <p14:tracePt t="118061" x="2192338" y="3730625"/>
          <p14:tracePt t="118069" x="2217738" y="3730625"/>
          <p14:tracePt t="118077" x="2227263" y="3730625"/>
          <p14:tracePt t="118086" x="2243138" y="3738563"/>
          <p14:tracePt t="118093" x="2260600" y="3738563"/>
          <p14:tracePt t="118102" x="2268538" y="3748088"/>
          <p14:tracePt t="118110" x="2278063" y="3748088"/>
          <p14:tracePt t="118118" x="2286000" y="3748088"/>
          <p14:tracePt t="118134" x="2303463" y="3748088"/>
          <p14:tracePt t="118149" x="2311400" y="3748088"/>
          <p14:tracePt t="118159" x="2319338" y="3748088"/>
          <p14:tracePt t="118165" x="2328863" y="3748088"/>
          <p14:tracePt t="118181" x="2336800" y="3748088"/>
          <p14:tracePt t="118198" x="2344738" y="3748088"/>
          <p14:tracePt t="118213" x="2354263" y="3748088"/>
          <p14:tracePt t="118224" x="2362200" y="3756025"/>
          <p14:tracePt t="118229" x="2379663" y="3756025"/>
          <p14:tracePt t="118240" x="2387600" y="3756025"/>
          <p14:tracePt t="118245" x="2397125" y="3756025"/>
          <p14:tracePt t="118255" x="2405063" y="3756025"/>
          <p14:tracePt t="118261" x="2413000" y="3756025"/>
          <p14:tracePt t="118269" x="2438400" y="3756025"/>
          <p14:tracePt t="118277" x="2447925" y="3756025"/>
          <p14:tracePt t="118286" x="2455863" y="3756025"/>
          <p14:tracePt t="118293" x="2463800" y="3756025"/>
          <p14:tracePt t="118303" x="2473325" y="3756025"/>
          <p14:tracePt t="118309" x="2481263" y="3756025"/>
          <p14:tracePt t="118317" x="2498725" y="3756025"/>
          <p14:tracePt t="118334" x="2516188" y="3756025"/>
          <p14:tracePt t="118350" x="2524125" y="3756025"/>
          <p14:tracePt t="118357" x="2532063" y="3756025"/>
          <p14:tracePt t="118366" x="2549525" y="3756025"/>
          <p14:tracePt t="118382" x="2566988" y="3756025"/>
          <p14:tracePt t="118392" x="2574925" y="3756025"/>
          <p14:tracePt t="118398" x="2582863" y="3756025"/>
          <p14:tracePt t="118409" x="2592388" y="3756025"/>
          <p14:tracePt t="118424" x="2600325" y="3756025"/>
          <p14:tracePt t="118431" x="2608263" y="3756025"/>
          <p14:tracePt t="118441" x="2625725" y="3756025"/>
          <p14:tracePt t="118453" x="2651125" y="3763963"/>
          <p14:tracePt t="118463" x="2660650" y="3763963"/>
          <p14:tracePt t="118469" x="2686050" y="3763963"/>
          <p14:tracePt t="118478" x="2701925" y="3763963"/>
          <p14:tracePt t="118486" x="2711450" y="3763963"/>
          <p14:tracePt t="118495" x="2736850" y="3763963"/>
          <p14:tracePt t="118503" x="2770188" y="3763963"/>
          <p14:tracePt t="118509" x="2813050" y="3763963"/>
          <p14:tracePt t="118517" x="2830513" y="3763963"/>
          <p14:tracePt t="118526" x="2863850" y="3763963"/>
          <p14:tracePt t="118534" x="2906713" y="3763963"/>
          <p14:tracePt t="118542" x="2949575" y="3773488"/>
          <p14:tracePt t="118550" x="2982913" y="3773488"/>
          <p14:tracePt t="118558" x="3016250" y="3773488"/>
          <p14:tracePt t="118567" x="3059113" y="3773488"/>
          <p14:tracePt t="118575" x="3101975" y="3773488"/>
          <p14:tracePt t="118582" x="3135313" y="3773488"/>
          <p14:tracePt t="118591" x="3186113" y="3773488"/>
          <p14:tracePt t="118598" x="3221038" y="3773488"/>
          <p14:tracePt t="118609" x="3254375" y="3773488"/>
          <p14:tracePt t="118615" x="3297238" y="3773488"/>
          <p14:tracePt t="118624" x="3340100" y="3773488"/>
          <p14:tracePt t="118630" x="3355975" y="3773488"/>
          <p14:tracePt t="118640" x="3390900" y="3781425"/>
          <p14:tracePt t="118646" x="3441700" y="3790950"/>
          <p14:tracePt t="118655" x="3467100" y="3790950"/>
          <p14:tracePt t="118663" x="3509963" y="3790950"/>
          <p14:tracePt t="118670" x="3535363" y="3790950"/>
          <p14:tracePt t="118678" x="3560763" y="3798888"/>
          <p14:tracePt t="118686" x="3603625" y="3798888"/>
          <p14:tracePt t="118694" x="3636963" y="3798888"/>
          <p14:tracePt t="118703" x="3654425" y="3806825"/>
          <p14:tracePt t="118710" x="3679825" y="3806825"/>
          <p14:tracePt t="118718" x="3713163" y="3816350"/>
          <p14:tracePt t="118726" x="3722688" y="3816350"/>
          <p14:tracePt t="118734" x="3738563" y="3816350"/>
          <p14:tracePt t="118743" x="3756025" y="3816350"/>
          <p14:tracePt t="118750" x="3763963" y="3816350"/>
          <p14:tracePt t="118758" x="3790950" y="3816350"/>
          <p14:tracePt t="118766" x="3806825" y="3816350"/>
          <p14:tracePt t="118776" x="3824288" y="3824288"/>
          <p14:tracePt t="118782" x="3849688" y="3832225"/>
          <p14:tracePt t="118792" x="3875088" y="3841750"/>
          <p14:tracePt t="118798" x="3883025" y="3841750"/>
          <p14:tracePt t="118808" x="3900488" y="3841750"/>
          <p14:tracePt t="118815" x="3908425" y="3841750"/>
          <p14:tracePt t="118824" x="3925888" y="3841750"/>
          <p14:tracePt t="118831" x="3951288" y="3841750"/>
          <p14:tracePt t="118839" x="3968750" y="3849688"/>
          <p14:tracePt t="118847" x="3994150" y="3849688"/>
          <p14:tracePt t="118854" x="4019550" y="3857625"/>
          <p14:tracePt t="118861" x="4027488" y="3857625"/>
          <p14:tracePt t="118870" x="4044950" y="3857625"/>
          <p14:tracePt t="118878" x="4070350" y="3857625"/>
          <p14:tracePt t="118887" x="4087813" y="3867150"/>
          <p14:tracePt t="118905" x="4164013" y="3875088"/>
          <p14:tracePt t="118910" x="4189413" y="3875088"/>
          <p14:tracePt t="118918" x="4232275" y="3883025"/>
          <p14:tracePt t="118928" x="4265613" y="3883025"/>
          <p14:tracePt t="118933" x="4308475" y="3892550"/>
          <p14:tracePt t="118944" x="4333875" y="3892550"/>
          <p14:tracePt t="118951" x="4351338" y="3892550"/>
          <p14:tracePt t="118960" x="4376738" y="3892550"/>
          <p14:tracePt t="118966" x="4410075" y="3892550"/>
          <p14:tracePt t="118975" x="4427538" y="3892550"/>
          <p14:tracePt t="118983" x="4452938" y="3892550"/>
          <p14:tracePt t="118993" x="4478338" y="3900488"/>
          <p14:tracePt t="118998" x="4495800" y="3900488"/>
          <p14:tracePt t="119008" x="4513263" y="3900488"/>
          <p14:tracePt t="119013" x="4538663" y="3900488"/>
          <p14:tracePt t="119024" x="4546600" y="3900488"/>
          <p14:tracePt t="119029" x="4564063" y="3900488"/>
          <p14:tracePt t="119040" x="4589463" y="3900488"/>
          <p14:tracePt t="119047" x="4597400" y="3900488"/>
          <p14:tracePt t="119053" x="4622800" y="3900488"/>
          <p14:tracePt t="119063" x="4640263" y="3900488"/>
          <p14:tracePt t="119133" x="4657725" y="3900488"/>
          <p14:tracePt t="119366" x="4673600" y="3900488"/>
          <p14:tracePt t="119374" x="4683125" y="3908425"/>
          <p14:tracePt t="119382" x="4691063" y="3908425"/>
          <p14:tracePt t="119393" x="4716463" y="3908425"/>
          <p14:tracePt t="119398" x="4741863" y="3908425"/>
          <p14:tracePt t="119408" x="4749800" y="3908425"/>
          <p14:tracePt t="119415" x="4775200" y="3917950"/>
          <p14:tracePt t="119425" x="4802188" y="3917950"/>
          <p14:tracePt t="119430" x="4818063" y="3917950"/>
          <p14:tracePt t="119441" x="4835525" y="3917950"/>
          <p14:tracePt t="119447" x="4843463" y="3917950"/>
          <p14:tracePt t="119453" x="4852988" y="3917950"/>
          <p14:tracePt t="119463" x="4868863" y="3917950"/>
          <p14:tracePt t="119478" x="4878388" y="3917950"/>
          <p14:tracePt t="119487" x="4886325" y="3917950"/>
          <p14:tracePt t="119559" x="4894263" y="3917950"/>
          <p14:tracePt t="119607" x="4903788" y="3917950"/>
          <p14:tracePt t="120007" x="4911725" y="3925888"/>
          <p14:tracePt t="120030" x="4911725" y="3935413"/>
          <p14:tracePt t="120037" x="4911725" y="3943350"/>
          <p14:tracePt t="178941" x="4818063" y="3943350"/>
          <p14:tracePt t="178953" x="4691063" y="3943350"/>
          <p14:tracePt t="178958" x="4579938" y="3976688"/>
          <p14:tracePt t="178969" x="4460875" y="4011613"/>
          <p14:tracePt t="178975" x="4368800" y="4044950"/>
          <p14:tracePt t="178985" x="4275138" y="4070350"/>
          <p14:tracePt t="178991" x="4171950" y="4079875"/>
          <p14:tracePt t="178998" x="4070350" y="4087813"/>
          <p14:tracePt t="179007" x="3986213" y="4105275"/>
          <p14:tracePt t="179013" x="3900488" y="4113213"/>
          <p14:tracePt t="179023" x="3806825" y="4113213"/>
          <p14:tracePt t="179030" x="3756025" y="4113213"/>
          <p14:tracePt t="179038" x="3697288" y="4113213"/>
          <p14:tracePt t="179047" x="3662363" y="4113213"/>
          <p14:tracePt t="179054" x="3636963" y="4113213"/>
          <p14:tracePt t="179062" x="3611563" y="4113213"/>
          <p14:tracePt t="179070" x="3594100" y="4113213"/>
          <p14:tracePt t="179078" x="3578225" y="4121150"/>
          <p14:tracePt t="179551" x="3568700" y="4121150"/>
          <p14:tracePt t="179558" x="3560763" y="4105275"/>
          <p14:tracePt t="179568" x="3543300" y="4087813"/>
          <p14:tracePt t="179574" x="3535363" y="4062413"/>
          <p14:tracePt t="179585" x="3527425" y="4037013"/>
          <p14:tracePt t="179589" x="3509963" y="4019550"/>
          <p14:tracePt t="179653" x="3509963" y="4011613"/>
          <p14:tracePt t="179661" x="3509963" y="3994150"/>
          <p14:tracePt t="179677" x="3509963" y="3976688"/>
          <p14:tracePt t="179687" x="3509963" y="3960813"/>
          <p14:tracePt t="179704" x="3509963" y="3943350"/>
          <p14:tracePt t="179720" x="3509963" y="3935413"/>
          <p14:tracePt t="179725" x="3509963" y="3925888"/>
          <p14:tracePt t="179737" x="3509963" y="3908425"/>
          <p14:tracePt t="179757" x="3517900" y="3908425"/>
          <p14:tracePt t="179768" x="3543300" y="3908425"/>
          <p14:tracePt t="179773" x="3586163" y="3908425"/>
          <p14:tracePt t="179781" x="3611563" y="3875088"/>
          <p14:tracePt t="179789" x="3611563" y="3867150"/>
          <p14:tracePt t="179957" x="3603625" y="3875088"/>
          <p14:tracePt t="179968" x="3578225" y="3900488"/>
          <p14:tracePt t="179984" x="3568700" y="3900488"/>
          <p14:tracePt t="179991" x="3535363" y="3900488"/>
          <p14:tracePt t="179998" x="3509963" y="3900488"/>
          <p14:tracePt t="180007" x="3502025" y="3900488"/>
          <p14:tracePt t="180014" x="3492500" y="3908425"/>
          <p14:tracePt t="180031" x="3484563" y="3908425"/>
          <p14:tracePt t="180055" x="3441700" y="3900488"/>
          <p14:tracePt t="180062" x="3408363" y="3883025"/>
          <p14:tracePt t="180070" x="3330575" y="3857625"/>
          <p14:tracePt t="180078" x="3254375" y="3849688"/>
          <p14:tracePt t="180086" x="3186113" y="3849688"/>
          <p14:tracePt t="180094" x="3101975" y="3832225"/>
          <p14:tracePt t="180104" x="3025775" y="3816350"/>
          <p14:tracePt t="180110" x="2940050" y="3816350"/>
          <p14:tracePt t="180121" x="2855913" y="3806825"/>
          <p14:tracePt t="180126" x="2770188" y="3798888"/>
          <p14:tracePt t="180136" x="2711450" y="3790950"/>
          <p14:tracePt t="180141" x="2651125" y="3790950"/>
          <p14:tracePt t="180153" x="2608263" y="3790950"/>
          <p14:tracePt t="180157" x="2574925" y="3790950"/>
          <p14:tracePt t="180168" x="2541588" y="3790950"/>
          <p14:tracePt t="180173" x="2524125" y="3790950"/>
          <p14:tracePt t="180184" x="2489200" y="3790950"/>
          <p14:tracePt t="180190" x="2455863" y="3790950"/>
          <p14:tracePt t="180197" x="2405063" y="3790950"/>
          <p14:tracePt t="180207" x="2344738" y="3790950"/>
          <p14:tracePt t="180214" x="2268538" y="3773488"/>
          <p14:tracePt t="180222" x="2209800" y="3763963"/>
          <p14:tracePt t="180231" x="2124075" y="3756025"/>
          <p14:tracePt t="180238" x="2039938" y="3756025"/>
          <p14:tracePt t="180246" x="1971675" y="3756025"/>
          <p14:tracePt t="180254" x="1870075" y="3748088"/>
          <p14:tracePt t="180262" x="1766888" y="3730625"/>
          <p14:tracePt t="180271" x="1682750" y="3730625"/>
          <p14:tracePt t="180278" x="1581150" y="3722688"/>
          <p14:tracePt t="180287" x="1495425" y="3722688"/>
          <p14:tracePt t="180294" x="1427163" y="3713163"/>
          <p14:tracePt t="180304" x="1343025" y="3713163"/>
          <p14:tracePt t="180310" x="1249363" y="3705225"/>
          <p14:tracePt t="180321" x="1181100" y="3705225"/>
          <p14:tracePt t="180325" x="1096963" y="3687763"/>
          <p14:tracePt t="180337" x="1003300" y="3671888"/>
          <p14:tracePt t="180341" x="917575" y="3654425"/>
          <p14:tracePt t="180353" x="874713" y="3654425"/>
          <p14:tracePt t="180358" x="798513" y="3646488"/>
          <p14:tracePt t="180368" x="755650" y="3636963"/>
          <p14:tracePt t="180373" x="696913" y="3636963"/>
          <p14:tracePt t="180384" x="654050" y="3636963"/>
          <p14:tracePt t="180391" x="620713" y="3636963"/>
          <p14:tracePt t="180406" x="595313" y="3636963"/>
          <p14:tracePt t="180414" x="585788" y="3636963"/>
          <p14:tracePt t="180422" x="569913" y="3636963"/>
          <p14:tracePt t="180510" x="560388" y="3636963"/>
          <p14:tracePt t="180798" x="560388" y="3662363"/>
          <p14:tracePt t="180805" x="569913" y="3671888"/>
          <p14:tracePt t="180814" x="569913" y="3679825"/>
          <p14:tracePt t="180823" x="577850" y="3687763"/>
          <p14:tracePt t="180831" x="577850" y="3697288"/>
          <p14:tracePt t="180854" x="577850" y="3705225"/>
          <p14:tracePt t="180871" x="585788" y="3705225"/>
          <p14:tracePt t="180878" x="595313" y="3713163"/>
          <p14:tracePt t="180897" x="595313" y="3722688"/>
          <p14:tracePt t="180910" x="603250" y="3722688"/>
          <p14:tracePt t="180921" x="611188" y="3722688"/>
          <p14:tracePt t="180926" x="620713" y="3722688"/>
          <p14:tracePt t="180936" x="628650" y="3722688"/>
          <p14:tracePt t="180942" x="646113" y="3722688"/>
          <p14:tracePt t="180957" x="663575" y="3722688"/>
          <p14:tracePt t="180969" x="671513" y="3722688"/>
          <p14:tracePt t="180974" x="679450" y="3722688"/>
          <p14:tracePt t="180981" x="704850" y="3722688"/>
          <p14:tracePt t="180989" x="722313" y="3722688"/>
          <p14:tracePt t="180998" x="747713" y="3722688"/>
          <p14:tracePt t="181005" x="790575" y="3722688"/>
          <p14:tracePt t="181014" x="823913" y="3722688"/>
          <p14:tracePt t="181022" x="866775" y="3722688"/>
          <p14:tracePt t="181029" x="900113" y="3722688"/>
          <p14:tracePt t="181038" x="935038" y="3722688"/>
          <p14:tracePt t="181046" x="993775" y="3722688"/>
          <p14:tracePt t="181054" x="1036638" y="3722688"/>
          <p14:tracePt t="181062" x="1096963" y="3722688"/>
          <p14:tracePt t="181071" x="1138238" y="3722688"/>
          <p14:tracePt t="181078" x="1216025" y="3730625"/>
          <p14:tracePt t="181088" x="1257300" y="3730625"/>
          <p14:tracePt t="181095" x="1317625" y="3730625"/>
          <p14:tracePt t="181104" x="1376363" y="3738563"/>
          <p14:tracePt t="181109" x="1411288" y="3738563"/>
          <p14:tracePt t="181121" x="1462088" y="3738563"/>
          <p14:tracePt t="181126" x="1504950" y="3738563"/>
          <p14:tracePt t="181137" x="1530350" y="3738563"/>
          <p14:tracePt t="181142" x="1581150" y="3738563"/>
          <p14:tracePt t="181152" x="1606550" y="3738563"/>
          <p14:tracePt t="181158" x="1639888" y="3738563"/>
          <p14:tracePt t="181168" x="1649413" y="3738563"/>
          <p14:tracePt t="181174" x="1674813" y="3738563"/>
          <p14:tracePt t="181181" x="1682750" y="3738563"/>
          <p14:tracePt t="181190" x="1716088" y="3738563"/>
          <p14:tracePt t="181198" x="1741488" y="3738563"/>
          <p14:tracePt t="181207" x="1766888" y="3738563"/>
          <p14:tracePt t="181214" x="1801813" y="3738563"/>
          <p14:tracePt t="181221" x="1827213" y="3738563"/>
          <p14:tracePt t="181230" x="1870075" y="3738563"/>
          <p14:tracePt t="181238" x="1911350" y="3738563"/>
          <p14:tracePt t="181246" x="1946275" y="3738563"/>
          <p14:tracePt t="181255" x="1997075" y="3738563"/>
          <p14:tracePt t="181262" x="2047875" y="3748088"/>
          <p14:tracePt t="181271" x="2116138" y="3748088"/>
          <p14:tracePt t="181278" x="2149475" y="3748088"/>
          <p14:tracePt t="181287" x="2200275" y="3748088"/>
          <p14:tracePt t="181294" x="2243138" y="3748088"/>
          <p14:tracePt t="181304" x="2293938" y="3748088"/>
          <p14:tracePt t="181310" x="2344738" y="3748088"/>
          <p14:tracePt t="181321" x="2379663" y="3748088"/>
          <p14:tracePt t="181326" x="2422525" y="3748088"/>
          <p14:tracePt t="181337" x="2455863" y="3748088"/>
          <p14:tracePt t="181343" x="2506663" y="3748088"/>
          <p14:tracePt t="181352" x="2541588" y="3748088"/>
          <p14:tracePt t="181358" x="2582863" y="3748088"/>
          <p14:tracePt t="181368" x="2625725" y="3748088"/>
          <p14:tracePt t="181375" x="2651125" y="3748088"/>
          <p14:tracePt t="181381" x="2693988" y="3748088"/>
          <p14:tracePt t="181391" x="2719388" y="3748088"/>
          <p14:tracePt t="181398" x="2752725" y="3748088"/>
          <p14:tracePt t="181406" x="2795588" y="3763963"/>
          <p14:tracePt t="181414" x="2846388" y="3763963"/>
          <p14:tracePt t="181423" x="2871788" y="3763963"/>
          <p14:tracePt t="181429" x="2897188" y="3763963"/>
          <p14:tracePt t="181438" x="2949575" y="3763963"/>
          <p14:tracePt t="181446" x="2965450" y="3763963"/>
          <p14:tracePt t="181455" x="3000375" y="3763963"/>
          <p14:tracePt t="181463" x="3016250" y="3763963"/>
          <p14:tracePt t="181471" x="3051175" y="3763963"/>
          <p14:tracePt t="181478" x="3067050" y="3763963"/>
          <p14:tracePt t="181487" x="3084513" y="3763963"/>
          <p14:tracePt t="181494" x="3119438" y="3763963"/>
          <p14:tracePt t="181504" x="3144838" y="3763963"/>
          <p14:tracePt t="181510" x="3160713" y="3763963"/>
          <p14:tracePt t="181520" x="3195638" y="3773488"/>
          <p14:tracePt t="181526" x="3221038" y="3773488"/>
          <p14:tracePt t="181536" x="3254375" y="3773488"/>
          <p14:tracePt t="181541" x="3271838" y="3773488"/>
          <p14:tracePt t="181552" x="3297238" y="3773488"/>
          <p14:tracePt t="181558" x="3322638" y="3773488"/>
          <p14:tracePt t="181568" x="3340100" y="3773488"/>
          <p14:tracePt t="181574" x="3373438" y="3773488"/>
          <p14:tracePt t="181581" x="3424238" y="3773488"/>
          <p14:tracePt t="181591" x="3449638" y="3773488"/>
          <p14:tracePt t="181598" x="3492500" y="3773488"/>
          <p14:tracePt t="181606" x="3527425" y="3773488"/>
          <p14:tracePt t="181615" x="3568700" y="3773488"/>
          <p14:tracePt t="181623" x="3603625" y="3773488"/>
          <p14:tracePt t="181630" x="3629025" y="3773488"/>
          <p14:tracePt t="181638" x="3687763" y="3773488"/>
          <p14:tracePt t="181646" x="3738563" y="3773488"/>
          <p14:tracePt t="181655" x="3790950" y="3773488"/>
          <p14:tracePt t="181662" x="3849688" y="3781425"/>
          <p14:tracePt t="181671" x="3892550" y="3781425"/>
          <p14:tracePt t="181678" x="3951288" y="3798888"/>
          <p14:tracePt t="181688" x="3994150" y="3798888"/>
          <p14:tracePt t="181694" x="4052888" y="3798888"/>
          <p14:tracePt t="181705" x="4079875" y="3798888"/>
          <p14:tracePt t="181710" x="4138613" y="3798888"/>
          <p14:tracePt t="181721" x="4181475" y="3798888"/>
          <p14:tracePt t="181725" x="4249738" y="3798888"/>
          <p14:tracePt t="181736" x="4308475" y="3806825"/>
          <p14:tracePt t="181743" x="4368800" y="3806825"/>
          <p14:tracePt t="181753" x="4427538" y="3806825"/>
          <p14:tracePt t="181758" x="4470400" y="3806825"/>
          <p14:tracePt t="181766" x="4529138" y="3806825"/>
          <p14:tracePt t="181773" x="4572000" y="3806825"/>
          <p14:tracePt t="181782" x="4605338" y="3816350"/>
          <p14:tracePt t="181791" x="4640263" y="3816350"/>
          <p14:tracePt t="181798" x="4665663" y="3816350"/>
          <p14:tracePt t="181807" x="4683125" y="3816350"/>
          <p14:tracePt t="181815" x="4691063" y="3816350"/>
          <p14:tracePt t="181822" x="4716463" y="3816350"/>
          <p14:tracePt t="181830" x="4733925" y="3816350"/>
          <p14:tracePt t="181846" x="4759325" y="3816350"/>
          <p14:tracePt t="181855" x="4767263" y="3816350"/>
          <p14:tracePt t="181862" x="4775200" y="3816350"/>
          <p14:tracePt t="181872" x="4802188" y="3816350"/>
          <p14:tracePt t="181878" x="4810125" y="3816350"/>
          <p14:tracePt t="181888" x="4827588" y="3816350"/>
          <p14:tracePt t="181894" x="4835525" y="3816350"/>
          <p14:tracePt t="181905" x="4852988" y="3816350"/>
          <p14:tracePt t="181910" x="4860925" y="3816350"/>
          <p14:tracePt t="181936" x="4878388" y="3816350"/>
          <p14:tracePt t="183838" x="4886325" y="3816350"/>
          <p14:tracePt t="183856" x="4903788" y="3816350"/>
          <p14:tracePt t="183902" x="4911725" y="3816350"/>
          <p14:tracePt t="183975" x="4929188" y="3816350"/>
          <p14:tracePt t="183982" x="4937125" y="3816350"/>
          <p14:tracePt t="184006" x="4962525" y="3816350"/>
          <p14:tracePt t="184022" x="4972050" y="3816350"/>
          <p14:tracePt t="184030" x="4997450" y="3816350"/>
          <p14:tracePt t="184038" x="5022850" y="3816350"/>
          <p14:tracePt t="184046" x="5056188" y="3816350"/>
          <p14:tracePt t="184055" x="5099050" y="3816350"/>
          <p14:tracePt t="184062" x="5141913" y="3816350"/>
          <p14:tracePt t="184072" x="5183188" y="3816350"/>
          <p14:tracePt t="184077" x="5226050" y="3816350"/>
          <p14:tracePt t="184088" x="5286375" y="3816350"/>
          <p14:tracePt t="184093" x="5327650" y="3816350"/>
          <p14:tracePt t="184105" x="5387975" y="3816350"/>
          <p14:tracePt t="184111" x="5421313" y="3824288"/>
          <p14:tracePt t="184120" x="5456238" y="3832225"/>
          <p14:tracePt t="184127" x="5489575" y="3841750"/>
          <p14:tracePt t="184134" x="5497513" y="3841750"/>
          <p14:tracePt t="184143" x="5514975" y="3841750"/>
          <p14:tracePt t="184149" x="5524500" y="3841750"/>
          <p14:tracePt t="184230" x="5532438" y="3841750"/>
          <p14:tracePt t="184471" x="5540375" y="3849688"/>
          <p14:tracePt t="184478" x="5549900" y="3867150"/>
          <p14:tracePt t="184487" x="5557838" y="3900488"/>
          <p14:tracePt t="184494" x="5565775" y="3935413"/>
          <p14:tracePt t="184505" x="5565775" y="3943350"/>
          <p14:tracePt t="184510" x="5575300" y="3960813"/>
          <p14:tracePt t="184575" x="5575300" y="3917950"/>
          <p14:tracePt t="184591" x="5575300" y="3875088"/>
          <p14:tracePt t="184598" x="5565775" y="3806825"/>
          <p14:tracePt t="207647" x="5507038" y="3806825"/>
          <p14:tracePt t="207655" x="5421313" y="3824288"/>
          <p14:tracePt t="207665" x="5251450" y="3867150"/>
          <p14:tracePt t="207671" x="5141913" y="3883025"/>
          <p14:tracePt t="207677" x="5022850" y="3908425"/>
          <p14:tracePt t="207685" x="4894263" y="3917950"/>
          <p14:tracePt t="207693" x="4792663" y="3935413"/>
          <p14:tracePt t="207703" x="4724400" y="3935413"/>
          <p14:tracePt t="207710" x="4622800" y="3925888"/>
          <p14:tracePt t="207718" x="4521200" y="3892550"/>
          <p14:tracePt t="207726" x="4402138" y="3849688"/>
          <p14:tracePt t="207735" x="4275138" y="3798888"/>
          <p14:tracePt t="207742" x="4146550" y="3763963"/>
          <p14:tracePt t="207750" x="4011613" y="3730625"/>
          <p14:tracePt t="207758" x="3943350" y="3730625"/>
          <p14:tracePt t="207767" x="3875088" y="3730625"/>
          <p14:tracePt t="207774" x="3824288" y="3730625"/>
          <p14:tracePt t="207783" x="3806825" y="3730625"/>
          <p14:tracePt t="207790" x="3781425" y="3730625"/>
          <p14:tracePt t="207799" x="3756025" y="3730625"/>
          <p14:tracePt t="207806" x="3738563" y="3730625"/>
          <p14:tracePt t="207816" x="3713163" y="3730625"/>
          <p14:tracePt t="207822" x="3687763" y="3730625"/>
          <p14:tracePt t="207833" x="3671888" y="3730625"/>
          <p14:tracePt t="207838" x="3654425" y="3730625"/>
          <p14:tracePt t="207848" x="3646488" y="3730625"/>
          <p14:tracePt t="207864" x="3619500" y="3738563"/>
          <p14:tracePt t="207871" x="3611563" y="3748088"/>
          <p14:tracePt t="207878" x="3578225" y="3763963"/>
          <p14:tracePt t="207887" x="3552825" y="3763963"/>
          <p14:tracePt t="207893" x="3527425" y="3763963"/>
          <p14:tracePt t="207910" x="3459163" y="3790950"/>
          <p14:tracePt t="207918" x="3433763" y="3790950"/>
          <p14:tracePt t="207926" x="3382963" y="3798888"/>
          <p14:tracePt t="207935" x="3348038" y="3816350"/>
          <p14:tracePt t="207941" x="3322638" y="3816350"/>
          <p14:tracePt t="207951" x="3271838" y="3832225"/>
          <p14:tracePt t="207957" x="3238500" y="3849688"/>
          <p14:tracePt t="207967" x="3203575" y="3867150"/>
          <p14:tracePt t="207974" x="3186113" y="3875088"/>
          <p14:tracePt t="207983" x="3170238" y="3892550"/>
          <p14:tracePt t="207990" x="3127375" y="3917950"/>
          <p14:tracePt t="208000" x="3067050" y="3951288"/>
          <p14:tracePt t="208006" x="3016250" y="3986213"/>
          <p14:tracePt t="208016" x="2940050" y="4027488"/>
          <p14:tracePt t="208022" x="2881313" y="4052888"/>
          <p14:tracePt t="208033" x="2813050" y="4095750"/>
          <p14:tracePt t="208038" x="2736850" y="4130675"/>
          <p14:tracePt t="208048" x="2676525" y="4171950"/>
          <p14:tracePt t="208055" x="2608263" y="4206875"/>
          <p14:tracePt t="208064" x="2549525" y="4240213"/>
          <p14:tracePt t="208070" x="2498725" y="4275138"/>
          <p14:tracePt t="208078" x="2473325" y="4291013"/>
          <p14:tracePt t="208087" x="2430463" y="4325938"/>
          <p14:tracePt t="208093" x="2397125" y="4341813"/>
          <p14:tracePt t="208103" x="2379663" y="4341813"/>
          <p14:tracePt t="208110" x="2344738" y="4351338"/>
          <p14:tracePt t="208118" x="2319338" y="4368800"/>
          <p14:tracePt t="208127" x="2311400" y="4368800"/>
          <p14:tracePt t="208135" x="2278063" y="4384675"/>
          <p14:tracePt t="208142" x="2252663" y="4384675"/>
          <p14:tracePt t="208151" x="2227263" y="4394200"/>
          <p14:tracePt t="208158" x="2166938" y="4402138"/>
          <p14:tracePt t="208167" x="2116138" y="4410075"/>
          <p14:tracePt t="208174" x="2073275" y="4427538"/>
          <p14:tracePt t="208183" x="1997075" y="4435475"/>
          <p14:tracePt t="208190" x="1954213" y="4445000"/>
          <p14:tracePt t="208199" x="1928813" y="4452938"/>
          <p14:tracePt t="208205" x="1895475" y="4452938"/>
          <p14:tracePt t="208216" x="1852613" y="4460875"/>
          <p14:tracePt t="208223" x="1819275" y="4470400"/>
          <p14:tracePt t="208232" x="1776413" y="4470400"/>
          <p14:tracePt t="208238" x="1733550" y="4470400"/>
          <p14:tracePt t="208248" x="1674813" y="4470400"/>
          <p14:tracePt t="208255" x="1614488" y="4470400"/>
          <p14:tracePt t="208263" x="1589088" y="4470400"/>
          <p14:tracePt t="208270" x="1546225" y="4470400"/>
          <p14:tracePt t="208278" x="1512888" y="4478338"/>
          <p14:tracePt t="208287" x="1477963" y="4478338"/>
          <p14:tracePt t="208294" x="1470025" y="4478338"/>
          <p14:tracePt t="208310" x="1452563" y="4478338"/>
          <p14:tracePt t="208318" x="1436688" y="4478338"/>
          <p14:tracePt t="208327" x="1419225" y="4478338"/>
          <p14:tracePt t="208335" x="1393825" y="4478338"/>
          <p14:tracePt t="208341" x="1385888" y="4478338"/>
          <p14:tracePt t="208350" x="1368425" y="4478338"/>
          <p14:tracePt t="208358" x="1350963" y="4478338"/>
          <p14:tracePt t="208375" x="1333500" y="4478338"/>
          <p14:tracePt t="208383" x="1325563" y="4478338"/>
          <p14:tracePt t="208399" x="1308100" y="4478338"/>
          <p14:tracePt t="208406" x="1300163" y="4478338"/>
          <p14:tracePt t="208431" x="1282700" y="4470400"/>
          <p14:tracePt t="208448" x="1257300" y="4470400"/>
          <p14:tracePt t="208455" x="1249363" y="4470400"/>
          <p14:tracePt t="208464" x="1231900" y="4470400"/>
          <p14:tracePt t="208471" x="1216025" y="4460875"/>
          <p14:tracePt t="208477" x="1198563" y="4460875"/>
          <p14:tracePt t="208487" x="1173163" y="4460875"/>
          <p14:tracePt t="208493" x="1155700" y="4452938"/>
          <p14:tracePt t="208501" x="1130300" y="4435475"/>
          <p14:tracePt t="208510" x="1104900" y="4435475"/>
          <p14:tracePt t="208518" x="1079500" y="4435475"/>
          <p14:tracePt t="208527" x="1062038" y="4427538"/>
          <p14:tracePt t="208533" x="1036638" y="4419600"/>
          <p14:tracePt t="208542" x="1003300" y="4410075"/>
          <p14:tracePt t="208550" x="977900" y="4402138"/>
          <p14:tracePt t="208558" x="968375" y="4394200"/>
          <p14:tracePt t="208567" x="935038" y="4384675"/>
          <p14:tracePt t="208574" x="917575" y="4376738"/>
          <p14:tracePt t="208583" x="900113" y="4376738"/>
          <p14:tracePt t="208590" x="900113" y="4368800"/>
          <p14:tracePt t="208646" x="884238" y="4368800"/>
          <p14:tracePt t="208654" x="874713" y="4368800"/>
          <p14:tracePt t="208664" x="874713" y="4359275"/>
          <p14:tracePt t="208822" x="884238" y="4359275"/>
          <p14:tracePt t="208833" x="909638" y="4341813"/>
          <p14:tracePt t="208838" x="925513" y="4341813"/>
          <p14:tracePt t="208848" x="952500" y="4341813"/>
          <p14:tracePt t="208854" x="985838" y="4333875"/>
          <p14:tracePt t="208865" x="1011238" y="4333875"/>
          <p14:tracePt t="208869" x="1054100" y="4333875"/>
          <p14:tracePt t="208878" x="1069975" y="4333875"/>
          <p14:tracePt t="208897" x="1138238" y="4325938"/>
          <p14:tracePt t="208902" x="1181100" y="4325938"/>
          <p14:tracePt t="208910" x="1206500" y="4325938"/>
          <p14:tracePt t="208919" x="1231900" y="4325938"/>
          <p14:tracePt t="208926" x="1257300" y="4325938"/>
          <p14:tracePt t="208935" x="1300163" y="4325938"/>
          <p14:tracePt t="208942" x="1333500" y="4325938"/>
          <p14:tracePt t="208951" x="1368425" y="4325938"/>
          <p14:tracePt t="208958" x="1419225" y="4325938"/>
          <p14:tracePt t="208966" x="1462088" y="4325938"/>
          <p14:tracePt t="208974" x="1520825" y="4325938"/>
          <p14:tracePt t="208984" x="1589088" y="4325938"/>
          <p14:tracePt t="208990" x="1665288" y="4325938"/>
          <p14:tracePt t="209000" x="1716088" y="4325938"/>
          <p14:tracePt t="209006" x="1776413" y="4325938"/>
          <p14:tracePt t="209016" x="1819275" y="4325938"/>
          <p14:tracePt t="209022" x="1878013" y="4325938"/>
          <p14:tracePt t="209032" x="1938338" y="4325938"/>
          <p14:tracePt t="209038" x="1971675" y="4325938"/>
          <p14:tracePt t="209047" x="1997075" y="4325938"/>
          <p14:tracePt t="209055" x="2030413" y="4325938"/>
          <p14:tracePt t="209064" x="2055813" y="4325938"/>
          <p14:tracePt t="209070" x="2073275" y="4325938"/>
          <p14:tracePt t="209077" x="2098675" y="4325938"/>
          <p14:tracePt t="209086" x="2124075" y="4325938"/>
          <p14:tracePt t="209094" x="2141538" y="4325938"/>
          <p14:tracePt t="209103" x="2174875" y="4325938"/>
          <p14:tracePt t="209110" x="2192338" y="4325938"/>
          <p14:tracePt t="209118" x="2227263" y="4325938"/>
          <p14:tracePt t="209126" x="2235200" y="4325938"/>
          <p14:tracePt t="209134" x="2260600" y="4325938"/>
          <p14:tracePt t="209142" x="2268538" y="4325938"/>
          <p14:tracePt t="209150" x="2278063" y="4316413"/>
          <p14:tracePt t="209222" x="2286000" y="4316413"/>
          <p14:tracePt t="209232" x="2293938" y="4316413"/>
          <p14:tracePt t="209270" x="2303463" y="4316413"/>
          <p14:tracePt t="209303" x="2311400" y="4316413"/>
          <p14:tracePt t="209310" x="2319338" y="4316413"/>
          <p14:tracePt t="209326" x="2328863" y="4316413"/>
          <p14:tracePt t="209431" x="2336800" y="4316413"/>
          <p14:tracePt t="209453" x="2344738" y="4316413"/>
          <p14:tracePt t="209975" x="2354263" y="4316413"/>
          <p14:tracePt t="209990" x="2371725" y="4308475"/>
          <p14:tracePt t="210001" x="2387600" y="4308475"/>
          <p14:tracePt t="210032" x="2405063" y="4308475"/>
          <p14:tracePt t="210048" x="2413000" y="4308475"/>
          <p14:tracePt t="210071" x="2430463" y="4300538"/>
          <p14:tracePt t="210095" x="2438400" y="4300538"/>
          <p14:tracePt t="210103" x="2455863" y="4291013"/>
          <p14:tracePt t="210471" x="2463800" y="4291013"/>
          <p14:tracePt t="210494" x="2473325" y="4291013"/>
          <p14:tracePt t="210503" x="2481263" y="4291013"/>
          <p14:tracePt t="210510" x="2489200" y="4291013"/>
          <p14:tracePt t="210518" x="2498725" y="4291013"/>
          <p14:tracePt t="210526" x="2506663" y="4291013"/>
          <p14:tracePt t="210534" x="2524125" y="4291013"/>
          <p14:tracePt t="210552" x="2541588" y="4291013"/>
          <p14:tracePt t="210558" x="2549525" y="4291013"/>
          <p14:tracePt t="210568" x="2557463" y="4291013"/>
          <p14:tracePt t="210573" x="2574925" y="4291013"/>
          <p14:tracePt t="210583" x="2582863" y="4291013"/>
          <p14:tracePt t="210589" x="2608263" y="4291013"/>
          <p14:tracePt t="210600" x="2625725" y="4291013"/>
          <p14:tracePt t="210605" x="2633663" y="4291013"/>
          <p14:tracePt t="210616" x="2651125" y="4291013"/>
          <p14:tracePt t="210621" x="2660650" y="4291013"/>
          <p14:tracePt t="210632" x="2668588" y="4291013"/>
          <p14:tracePt t="210637" x="2676525" y="4291013"/>
          <p14:tracePt t="210749" x="2686050" y="4291013"/>
          <p14:tracePt t="211677" x="2693988" y="4291013"/>
          <p14:tracePt t="213951" x="2701925" y="4291013"/>
          <p14:tracePt t="215094" x="2711450" y="4291013"/>
          <p14:tracePt t="215159" x="2719388" y="4300538"/>
          <p14:tracePt t="235751" x="2701925" y="4308475"/>
          <p14:tracePt t="235762" x="2668588" y="4316413"/>
          <p14:tracePt t="235767" x="2651125" y="4316413"/>
          <p14:tracePt t="235777" x="2625725" y="4325938"/>
          <p14:tracePt t="235783" x="2600325" y="4333875"/>
          <p14:tracePt t="235789" x="2566988" y="4341813"/>
          <p14:tracePt t="235798" x="2524125" y="4359275"/>
          <p14:tracePt t="235806" x="2489200" y="4368800"/>
          <p14:tracePt t="235815" x="2463800" y="4384675"/>
          <p14:tracePt t="235823" x="2438400" y="4384675"/>
          <p14:tracePt t="235831" x="2405063" y="4402138"/>
          <p14:tracePt t="235838" x="2379663" y="4410075"/>
          <p14:tracePt t="235847" x="2336800" y="4427538"/>
          <p14:tracePt t="235861" x="2328863" y="4427538"/>
          <p14:tracePt t="235870" x="2293938" y="4435475"/>
          <p14:tracePt t="235878" x="2252663" y="4435475"/>
          <p14:tracePt t="235891" x="2217738" y="4452938"/>
          <p14:tracePt t="235896" x="2192338" y="4460875"/>
          <p14:tracePt t="235903" x="2149475" y="4460875"/>
          <p14:tracePt t="235912" x="2133600" y="4478338"/>
          <p14:tracePt t="235918" x="2098675" y="4486275"/>
          <p14:tracePt t="235928" x="2090738" y="4486275"/>
          <p14:tracePt t="235935" x="2073275" y="4495800"/>
          <p14:tracePt t="235945" x="2065338" y="4495800"/>
          <p14:tracePt t="235967" x="2055813" y="4503738"/>
          <p14:tracePt t="236005" x="2030413" y="4503738"/>
          <p14:tracePt t="236014" x="2022475" y="4503738"/>
          <p14:tracePt t="236022" x="1989138" y="4495800"/>
          <p14:tracePt t="236037" x="1971675" y="4486275"/>
          <p14:tracePt t="236047" x="1963738" y="4478338"/>
          <p14:tracePt t="236054" x="1954213" y="4470400"/>
          <p14:tracePt t="236061" x="1946275" y="4470400"/>
          <p14:tracePt t="236070" x="1928813" y="4460875"/>
          <p14:tracePt t="236079" x="1911350" y="4435475"/>
          <p14:tracePt t="236087" x="1928813" y="4402138"/>
          <p14:tracePt t="236095" x="1946275" y="4402138"/>
          <p14:tracePt t="236103" x="1971675" y="4402138"/>
          <p14:tracePt t="236112" x="1997075" y="4402138"/>
          <p14:tracePt t="236119" x="2022475" y="4402138"/>
          <p14:tracePt t="236128" x="2039938" y="4402138"/>
          <p14:tracePt t="236133" x="2047875" y="4402138"/>
          <p14:tracePt t="236144" x="2055813" y="4402138"/>
          <p14:tracePt t="236374" x="2039938" y="4410075"/>
          <p14:tracePt t="236381" x="1979613" y="4478338"/>
          <p14:tracePt t="236389" x="1954213" y="4478338"/>
          <p14:tracePt t="236397" x="1895475" y="4495800"/>
          <p14:tracePt t="236406" x="1885950" y="4503738"/>
          <p14:tracePt t="236413" x="1835150" y="4546600"/>
          <p14:tracePt t="236422" x="1784350" y="4564063"/>
          <p14:tracePt t="236431" x="1657350" y="4589463"/>
          <p14:tracePt t="236438" x="1563688" y="4597400"/>
          <p14:tracePt t="236445" x="1495425" y="4630738"/>
          <p14:tracePt t="236453" x="1462088" y="4630738"/>
          <p14:tracePt t="236461" x="1452563" y="4630738"/>
          <p14:tracePt t="236469" x="1427163" y="4640263"/>
          <p14:tracePt t="236478" x="1401763" y="4648200"/>
          <p14:tracePt t="236495" x="1385888" y="4648200"/>
          <p14:tracePt t="236503" x="1350963" y="4665663"/>
          <p14:tracePt t="236512" x="1333500" y="4673600"/>
          <p14:tracePt t="236529" x="1325563" y="4683125"/>
          <p14:tracePt t="236534" x="1300163" y="4691063"/>
          <p14:tracePt t="236545" x="1300163" y="4699000"/>
          <p14:tracePt t="236551" x="1282700" y="4708525"/>
          <p14:tracePt t="236561" x="1266825" y="4716463"/>
          <p14:tracePt t="236567" x="1257300" y="4724400"/>
          <p14:tracePt t="236573" x="1241425" y="4733925"/>
          <p14:tracePt t="236583" x="1216025" y="4741863"/>
          <p14:tracePt t="236599" x="1198563" y="4741863"/>
          <p14:tracePt t="236614" x="1181100" y="4749800"/>
          <p14:tracePt t="236623" x="1173163" y="4749800"/>
          <p14:tracePt t="236631" x="1155700" y="4759325"/>
          <p14:tracePt t="236638" x="1147763" y="4759325"/>
          <p14:tracePt t="236646" x="1138238" y="4759325"/>
          <p14:tracePt t="236654" x="1130300" y="4767263"/>
          <p14:tracePt t="236894" x="1138238" y="4767263"/>
          <p14:tracePt t="236902" x="1155700" y="4767263"/>
          <p14:tracePt t="236912" x="1189038" y="4767263"/>
          <p14:tracePt t="236918" x="1198563" y="4767263"/>
          <p14:tracePt t="236929" x="1231900" y="4767263"/>
          <p14:tracePt t="236935" x="1266825" y="4767263"/>
          <p14:tracePt t="236945" x="1317625" y="4767263"/>
          <p14:tracePt t="236949" x="1343025" y="4767263"/>
          <p14:tracePt t="236958" x="1368425" y="4767263"/>
          <p14:tracePt t="236967" x="1393825" y="4767263"/>
          <p14:tracePt t="236973" x="1436688" y="4767263"/>
          <p14:tracePt t="236983" x="1462088" y="4767263"/>
          <p14:tracePt t="236990" x="1495425" y="4767263"/>
          <p14:tracePt t="236997" x="1520825" y="4767263"/>
          <p14:tracePt t="237007" x="1555750" y="4767263"/>
          <p14:tracePt t="237014" x="1589088" y="4767263"/>
          <p14:tracePt t="237023" x="1614488" y="4767263"/>
          <p14:tracePt t="237030" x="1649413" y="4767263"/>
          <p14:tracePt t="237038" x="1682750" y="4767263"/>
          <p14:tracePt t="237047" x="1725613" y="4767263"/>
          <p14:tracePt t="237054" x="1758950" y="4767263"/>
          <p14:tracePt t="237062" x="1776413" y="4767263"/>
          <p14:tracePt t="237069" x="1819275" y="4767263"/>
          <p14:tracePt t="237079" x="1844675" y="4767263"/>
          <p14:tracePt t="237086" x="1870075" y="4767263"/>
          <p14:tracePt t="237095" x="1885950" y="4767263"/>
          <p14:tracePt t="237103" x="1895475" y="4767263"/>
          <p14:tracePt t="237112" x="1911350" y="4767263"/>
          <p14:tracePt t="237118" x="1928813" y="4767263"/>
          <p14:tracePt t="237128" x="1938338" y="4767263"/>
          <p14:tracePt t="237135" x="1946275" y="4767263"/>
          <p14:tracePt t="237145" x="1954213" y="4767263"/>
          <p14:tracePt t="237150" x="1963738" y="4767263"/>
          <p14:tracePt t="237158" x="1979613" y="4767263"/>
          <p14:tracePt t="237165" x="1997075" y="4767263"/>
          <p14:tracePt t="237173" x="2005013" y="4767263"/>
          <p14:tracePt t="237183" x="2022475" y="4759325"/>
          <p14:tracePt t="237190" x="2030413" y="4759325"/>
          <p14:tracePt t="237198" x="2047875" y="4759325"/>
          <p14:tracePt t="237206" x="2082800" y="4749800"/>
          <p14:tracePt t="237213" x="2090738" y="4749800"/>
          <p14:tracePt t="237221" x="2108200" y="4749800"/>
          <p14:tracePt t="237230" x="2124075" y="4749800"/>
          <p14:tracePt t="237238" x="2133600" y="4749800"/>
          <p14:tracePt t="237247" x="2159000" y="4749800"/>
          <p14:tracePt t="237254" x="2174875" y="4749800"/>
          <p14:tracePt t="237269" x="2200275" y="4749800"/>
          <p14:tracePt t="237279" x="2217738" y="4749800"/>
          <p14:tracePt t="237286" x="2235200" y="4749800"/>
          <p14:tracePt t="237295" x="2243138" y="4749800"/>
          <p14:tracePt t="237302" x="2260600" y="4749800"/>
          <p14:tracePt t="237313" x="2278063" y="4749800"/>
          <p14:tracePt t="237317" x="2303463" y="4749800"/>
          <p14:tracePt t="237328" x="2319338" y="4741863"/>
          <p14:tracePt t="237335" x="2354263" y="4741863"/>
          <p14:tracePt t="237344" x="2362200" y="4741863"/>
          <p14:tracePt t="237350" x="2397125" y="4741863"/>
          <p14:tracePt t="237358" x="2422525" y="4741863"/>
          <p14:tracePt t="237366" x="2447925" y="4741863"/>
          <p14:tracePt t="237374" x="2463800" y="4741863"/>
          <p14:tracePt t="237382" x="2489200" y="4741863"/>
          <p14:tracePt t="237390" x="2506663" y="4741863"/>
          <p14:tracePt t="237398" x="2532063" y="4741863"/>
          <p14:tracePt t="237407" x="2557463" y="4741863"/>
          <p14:tracePt t="237415" x="2582863" y="4741863"/>
          <p14:tracePt t="237422" x="2600325" y="4741863"/>
          <p14:tracePt t="237430" x="2633663" y="4733925"/>
          <p14:tracePt t="237438" x="2668588" y="4733925"/>
          <p14:tracePt t="237447" x="2693988" y="4733925"/>
          <p14:tracePt t="237454" x="2711450" y="4733925"/>
          <p14:tracePt t="237463" x="2727325" y="4733925"/>
          <p14:tracePt t="237470" x="2744788" y="4733925"/>
          <p14:tracePt t="237479" x="2778125" y="4733925"/>
          <p14:tracePt t="237486" x="2813050" y="4733925"/>
          <p14:tracePt t="237496" x="2838450" y="4733925"/>
          <p14:tracePt t="237503" x="2855913" y="4733925"/>
          <p14:tracePt t="237512" x="2897188" y="4733925"/>
          <p14:tracePt t="237518" x="2932113" y="4724400"/>
          <p14:tracePt t="237528" x="2965450" y="4724400"/>
          <p14:tracePt t="237535" x="2990850" y="4716463"/>
          <p14:tracePt t="237545" x="3000375" y="4716463"/>
          <p14:tracePt t="237550" x="3041650" y="4716463"/>
          <p14:tracePt t="237558" x="3051175" y="4708525"/>
          <p14:tracePt t="237567" x="3067050" y="4708525"/>
          <p14:tracePt t="237574" x="3094038" y="4708525"/>
          <p14:tracePt t="237582" x="3119438" y="4699000"/>
          <p14:tracePt t="237591" x="3135313" y="4699000"/>
          <p14:tracePt t="237598" x="3152775" y="4699000"/>
          <p14:tracePt t="237606" x="3186113" y="4691063"/>
          <p14:tracePt t="237615" x="3195638" y="4691063"/>
          <p14:tracePt t="237622" x="3211513" y="4691063"/>
          <p14:tracePt t="237631" x="3246438" y="4683125"/>
          <p14:tracePt t="237638" x="3254375" y="4683125"/>
          <p14:tracePt t="237647" x="3279775" y="4683125"/>
          <p14:tracePt t="237654" x="3305175" y="4683125"/>
          <p14:tracePt t="237663" x="3314700" y="4683125"/>
          <p14:tracePt t="237670" x="3330575" y="4683125"/>
          <p14:tracePt t="237678" x="3365500" y="4683125"/>
          <p14:tracePt t="237687" x="3390900" y="4673600"/>
          <p14:tracePt t="237696" x="3408363" y="4673600"/>
          <p14:tracePt t="237701" x="3433763" y="4673600"/>
          <p14:tracePt t="237712" x="3459163" y="4673600"/>
          <p14:tracePt t="237718" x="3475038" y="4673600"/>
          <p14:tracePt t="237728" x="3509963" y="4665663"/>
          <p14:tracePt t="237735" x="3535363" y="4665663"/>
          <p14:tracePt t="237745" x="3552825" y="4665663"/>
          <p14:tracePt t="237749" x="3568700" y="4665663"/>
          <p14:tracePt t="237758" x="3594100" y="4665663"/>
          <p14:tracePt t="237767" x="3619500" y="4665663"/>
          <p14:tracePt t="237773" x="3662363" y="4665663"/>
          <p14:tracePt t="237783" x="3687763" y="4665663"/>
          <p14:tracePt t="237790" x="3722688" y="4665663"/>
          <p14:tracePt t="237798" x="3730625" y="4665663"/>
          <p14:tracePt t="237806" x="3756025" y="4665663"/>
          <p14:tracePt t="237815" x="3781425" y="4665663"/>
          <p14:tracePt t="237822" x="3790950" y="4665663"/>
          <p14:tracePt t="237830" x="3816350" y="4665663"/>
          <p14:tracePt t="237838" x="3832225" y="4665663"/>
          <p14:tracePt t="237846" x="3857625" y="4665663"/>
          <p14:tracePt t="237855" x="3875088" y="4665663"/>
          <p14:tracePt t="237863" x="3892550" y="4665663"/>
          <p14:tracePt t="237870" x="3908425" y="4665663"/>
          <p14:tracePt t="237880" x="3925888" y="4665663"/>
          <p14:tracePt t="237891" x="3935413" y="4665663"/>
          <p14:tracePt t="237896" x="3951288" y="4665663"/>
          <p14:tracePt t="237901" x="3968750" y="4665663"/>
          <p14:tracePt t="237914" x="3986213" y="4665663"/>
          <p14:tracePt t="237919" x="4002088" y="4665663"/>
          <p14:tracePt t="237929" x="4027488" y="4665663"/>
          <p14:tracePt t="237935" x="4052888" y="4665663"/>
          <p14:tracePt t="237945" x="4079875" y="4665663"/>
          <p14:tracePt t="237951" x="4105275" y="4665663"/>
          <p14:tracePt t="237960" x="4121150" y="4665663"/>
          <p14:tracePt t="237967" x="4146550" y="4665663"/>
          <p14:tracePt t="237973" x="4171950" y="4665663"/>
          <p14:tracePt t="237982" x="4197350" y="4665663"/>
          <p14:tracePt t="237990" x="4214813" y="4665663"/>
          <p14:tracePt t="237998" x="4240213" y="4665663"/>
          <p14:tracePt t="238006" x="4249738" y="4665663"/>
          <p14:tracePt t="238015" x="4275138" y="4665663"/>
          <p14:tracePt t="238022" x="4283075" y="4665663"/>
          <p14:tracePt t="238031" x="4316413" y="4665663"/>
          <p14:tracePt t="238038" x="4341813" y="4665663"/>
          <p14:tracePt t="238046" x="4368800" y="4665663"/>
          <p14:tracePt t="238054" x="4394200" y="4665663"/>
          <p14:tracePt t="238063" x="4419600" y="4665663"/>
          <p14:tracePt t="238070" x="4452938" y="4665663"/>
          <p14:tracePt t="238080" x="4478338" y="4665663"/>
          <p14:tracePt t="238085" x="4513263" y="4665663"/>
          <p14:tracePt t="238096" x="4546600" y="4665663"/>
          <p14:tracePt t="238103" x="4579938" y="4665663"/>
          <p14:tracePt t="238112" x="4597400" y="4665663"/>
          <p14:tracePt t="238118" x="4630738" y="4665663"/>
          <p14:tracePt t="238129" x="4648200" y="4665663"/>
          <p14:tracePt t="238135" x="4673600" y="4665663"/>
          <p14:tracePt t="238144" x="4691063" y="4665663"/>
          <p14:tracePt t="238151" x="4716463" y="4665663"/>
          <p14:tracePt t="238158" x="4733925" y="4665663"/>
          <p14:tracePt t="238166" x="4775200" y="4665663"/>
          <p14:tracePt t="238174" x="4792663" y="4665663"/>
          <p14:tracePt t="238183" x="4835525" y="4665663"/>
          <p14:tracePt t="238190" x="4860925" y="4665663"/>
          <p14:tracePt t="238197" x="4878388" y="4665663"/>
          <p14:tracePt t="238206" x="4903788" y="4665663"/>
          <p14:tracePt t="238215" x="4929188" y="4665663"/>
          <p14:tracePt t="238222" x="4946650" y="4665663"/>
          <p14:tracePt t="238230" x="4972050" y="4665663"/>
          <p14:tracePt t="238238" x="4997450" y="4665663"/>
          <p14:tracePt t="238247" x="5005388" y="4665663"/>
          <p14:tracePt t="238254" x="5013325" y="4665663"/>
          <p14:tracePt t="238263" x="5022850" y="4665663"/>
          <p14:tracePt t="238270" x="5038725" y="4665663"/>
          <p14:tracePt t="238279" x="5056188" y="4665663"/>
          <p14:tracePt t="238295" x="5064125" y="4665663"/>
          <p14:tracePt t="238303" x="5081588" y="4665663"/>
          <p14:tracePt t="238312" x="5091113" y="4665663"/>
          <p14:tracePt t="238318" x="5106988" y="4665663"/>
          <p14:tracePt t="238335" x="5116513" y="4665663"/>
          <p14:tracePt t="238343" x="5132388" y="4665663"/>
          <p14:tracePt t="238351" x="5141913" y="4665663"/>
          <p14:tracePt t="239047" x="5149850" y="4665663"/>
          <p14:tracePt t="239054" x="5141913" y="4648200"/>
          <p14:tracePt t="239064" x="5141913" y="4640263"/>
          <p14:tracePt t="239069" x="5141913" y="4630738"/>
          <p14:tracePt t="239080" x="5141913" y="4622800"/>
          <p14:tracePt t="239551" x="5141913" y="4614863"/>
          <p14:tracePt t="239557" x="5149850" y="4622800"/>
          <p14:tracePt t="239565" x="5175250" y="4648200"/>
          <p14:tracePt t="239574" x="5200650" y="4673600"/>
          <p14:tracePt t="239583" x="5226050" y="4691063"/>
          <p14:tracePt t="239590" x="5235575" y="4699000"/>
          <p14:tracePt t="239598" x="5243513" y="4716463"/>
          <p14:tracePt t="239606" x="5251450" y="4724400"/>
          <p14:tracePt t="239615" x="5260975" y="4733925"/>
          <p14:tracePt t="239622" x="5268913" y="4749800"/>
          <p14:tracePt t="239631" x="5276850" y="4767263"/>
          <p14:tracePt t="239647" x="5294313" y="4784725"/>
          <p14:tracePt t="239655" x="5294313" y="4792663"/>
          <p14:tracePt t="239669" x="5294313" y="4802188"/>
          <p14:tracePt t="239686" x="5294313" y="4810125"/>
          <p14:tracePt t="239696" x="5268913" y="4810125"/>
          <p14:tracePt t="239703" x="5218113" y="4810125"/>
          <p14:tracePt t="239712" x="5141913" y="4810125"/>
          <p14:tracePt t="239718" x="5116513" y="4767263"/>
          <p14:tracePt t="239728" x="5022850" y="4724400"/>
          <p14:tracePt t="239735" x="4987925" y="4699000"/>
          <p14:tracePt t="239744" x="4929188" y="4691063"/>
          <p14:tracePt t="239751" x="4852988" y="4673600"/>
          <p14:tracePt t="239758" x="4741863" y="4673600"/>
          <p14:tracePt t="239766" x="4614863" y="4657725"/>
          <p14:tracePt t="239774" x="4554538" y="4657725"/>
          <p14:tracePt t="239863" x="4622800" y="4673600"/>
          <p14:tracePt t="239880" x="4683125" y="4708525"/>
          <p14:tracePt t="239887" x="4733925" y="4724400"/>
          <p14:tracePt t="239897" x="4810125" y="4759325"/>
          <p14:tracePt t="239901" x="4860925" y="4792663"/>
          <p14:tracePt t="239912" x="4903788" y="4810125"/>
          <p14:tracePt t="239917" x="4962525" y="4827588"/>
          <p14:tracePt t="239928" x="4997450" y="4878388"/>
          <p14:tracePt t="239935" x="5048250" y="4919663"/>
          <p14:tracePt t="239941" x="5073650" y="4954588"/>
          <p14:tracePt t="239949" x="5099050" y="4979988"/>
          <p14:tracePt t="239958" x="5106988" y="5005388"/>
          <p14:tracePt t="239967" x="5116513" y="5022850"/>
          <p14:tracePt t="239975" x="5124450" y="5022850"/>
          <p14:tracePt t="239983" x="5124450" y="5048250"/>
          <p14:tracePt t="239990" x="5124450" y="5056188"/>
          <p14:tracePt t="239998" x="5124450" y="5064125"/>
          <p14:tracePt t="240006" x="5124450" y="5073650"/>
          <p14:tracePt t="240014" x="5099050" y="5081588"/>
          <p14:tracePt t="240022" x="5048250" y="5091113"/>
          <p14:tracePt t="240031" x="4979988" y="5099050"/>
          <p14:tracePt t="240038" x="4903788" y="5106988"/>
          <p14:tracePt t="240047" x="4802188" y="5141913"/>
          <p14:tracePt t="240054" x="4716463" y="5157788"/>
          <p14:tracePt t="240064" x="4622800" y="5175250"/>
          <p14:tracePt t="240070" x="4538663" y="5200650"/>
          <p14:tracePt t="240081" x="4460875" y="5235575"/>
          <p14:tracePt t="240086" x="4384675" y="5251450"/>
          <p14:tracePt t="240097" x="4308475" y="5286375"/>
          <p14:tracePt t="240102" x="4240213" y="5294313"/>
          <p14:tracePt t="240112" x="4138613" y="5327650"/>
          <p14:tracePt t="240117" x="4062413" y="5362575"/>
          <p14:tracePt t="240126" x="3994150" y="5395913"/>
          <p14:tracePt t="240134" x="3951288" y="5413375"/>
          <p14:tracePt t="240141" x="3925888" y="5430838"/>
          <p14:tracePt t="240151" x="3875088" y="5456238"/>
          <p14:tracePt t="240158" x="3832225" y="5489575"/>
          <p14:tracePt t="240167" x="3790950" y="5514975"/>
          <p14:tracePt t="240174" x="3756025" y="5532438"/>
          <p14:tracePt t="240182" x="3722688" y="5557838"/>
          <p14:tracePt t="240189" x="3687763" y="5575300"/>
          <p14:tracePt t="240198" x="3679825" y="5583238"/>
          <p14:tracePt t="240206" x="3662363" y="5591175"/>
          <p14:tracePt t="240215" x="3646488" y="5608638"/>
          <p14:tracePt t="240222" x="3636963" y="5608638"/>
          <p14:tracePt t="240231" x="3629025" y="5608638"/>
          <p14:tracePt t="240238" x="3619500" y="5616575"/>
          <p14:tracePt t="240248" x="3619500" y="5626100"/>
          <p14:tracePt t="240335" x="3611563" y="5616575"/>
          <p14:tracePt t="240351" x="3603625" y="5600700"/>
          <p14:tracePt t="240357" x="3594100" y="5583238"/>
          <p14:tracePt t="240366" x="3586163" y="5557838"/>
          <p14:tracePt t="240374" x="3578225" y="5532438"/>
          <p14:tracePt t="240383" x="3560763" y="5507038"/>
          <p14:tracePt t="240390" x="3560763" y="5497513"/>
          <p14:tracePt t="240397" x="3552825" y="5472113"/>
          <p14:tracePt t="240406" x="3552825" y="5456238"/>
          <p14:tracePt t="240415" x="3552825" y="5446713"/>
          <p14:tracePt t="240422" x="3552825" y="5430838"/>
          <p14:tracePt t="240430" x="3552825" y="5395913"/>
          <p14:tracePt t="240438" x="3552825" y="5387975"/>
          <p14:tracePt t="240447" x="3552825" y="5362575"/>
          <p14:tracePt t="240454" x="3552825" y="5353050"/>
          <p14:tracePt t="240465" x="3552825" y="5345113"/>
          <p14:tracePt t="240470" x="3552825" y="5327650"/>
          <p14:tracePt t="240481" x="3552825" y="5319713"/>
          <p14:tracePt t="240486" x="3552825" y="5311775"/>
          <p14:tracePt t="240496" x="3552825" y="5302250"/>
          <p14:tracePt t="240503" x="3552825" y="5294313"/>
          <p14:tracePt t="240512" x="3552825" y="5276850"/>
          <p14:tracePt t="240518" x="3552825" y="5268913"/>
          <p14:tracePt t="240529" x="3552825" y="5260975"/>
          <p14:tracePt t="240541" x="3552825" y="5251450"/>
          <p14:tracePt t="240758" x="3560763" y="5251450"/>
          <p14:tracePt t="240767" x="3568700" y="5251450"/>
          <p14:tracePt t="240781" x="3578225" y="5251450"/>
          <p14:tracePt t="240790" x="3586163" y="5251450"/>
          <p14:tracePt t="240806" x="3603625" y="5251450"/>
          <p14:tracePt t="240814" x="3619500" y="5251450"/>
          <p14:tracePt t="240839" x="3636963" y="5251450"/>
          <p14:tracePt t="240855" x="3662363" y="5251450"/>
          <p14:tracePt t="240865" x="3671888" y="5251450"/>
          <p14:tracePt t="240870" x="3679825" y="5251450"/>
          <p14:tracePt t="240881" x="3705225" y="5251450"/>
          <p14:tracePt t="240887" x="3722688" y="5251450"/>
          <p14:tracePt t="240896" x="3756025" y="5260975"/>
          <p14:tracePt t="240902" x="3773488" y="5260975"/>
          <p14:tracePt t="240909" x="3790950" y="5260975"/>
          <p14:tracePt t="240918" x="3816350" y="5260975"/>
          <p14:tracePt t="240925" x="3841750" y="5260975"/>
          <p14:tracePt t="240934" x="3867150" y="5260975"/>
          <p14:tracePt t="240942" x="3883025" y="5268913"/>
          <p14:tracePt t="240950" x="3908425" y="5268913"/>
          <p14:tracePt t="240958" x="3935413" y="5268913"/>
          <p14:tracePt t="240966" x="3951288" y="5268913"/>
          <p14:tracePt t="240974" x="3976688" y="5268913"/>
          <p14:tracePt t="240982" x="4002088" y="5268913"/>
          <p14:tracePt t="240990" x="4019550" y="5268913"/>
          <p14:tracePt t="240998" x="4044950" y="5268913"/>
          <p14:tracePt t="241006" x="4062413" y="5268913"/>
          <p14:tracePt t="241015" x="4079875" y="5268913"/>
          <p14:tracePt t="241023" x="4095750" y="5276850"/>
          <p14:tracePt t="241031" x="4113213" y="5276850"/>
          <p14:tracePt t="241037" x="4121150" y="5276850"/>
          <p14:tracePt t="241048" x="4130675" y="5276850"/>
          <p14:tracePt t="241053" x="4146550" y="5276850"/>
          <p14:tracePt t="241069" x="4164013" y="5276850"/>
          <p14:tracePt t="241080" x="4171950" y="5276850"/>
          <p14:tracePt t="241086" x="4181475" y="5276850"/>
          <p14:tracePt t="241095" x="4197350" y="5276850"/>
          <p14:tracePt t="241101" x="4224338" y="5276850"/>
          <p14:tracePt t="241109" x="4249738" y="5276850"/>
          <p14:tracePt t="241117" x="4265613" y="5276850"/>
          <p14:tracePt t="241125" x="4291013" y="5276850"/>
          <p14:tracePt t="241133" x="4316413" y="5276850"/>
          <p14:tracePt t="241142" x="4351338" y="5276850"/>
          <p14:tracePt t="241149" x="4368800" y="5276850"/>
          <p14:tracePt t="241159" x="4394200" y="5276850"/>
          <p14:tracePt t="241166" x="4419600" y="5276850"/>
          <p14:tracePt t="241173" x="4427538" y="5276850"/>
          <p14:tracePt t="241182" x="4445000" y="5276850"/>
          <p14:tracePt t="241190" x="4460875" y="5276850"/>
          <p14:tracePt t="241197" x="4470400" y="5276850"/>
          <p14:tracePt t="241206" x="4486275" y="5276850"/>
          <p14:tracePt t="241222" x="4503738" y="5276850"/>
          <p14:tracePt t="241231" x="4513263" y="5276850"/>
          <p14:tracePt t="241238" x="4529138" y="5276850"/>
          <p14:tracePt t="241248" x="4538663" y="5276850"/>
          <p14:tracePt t="241255" x="4546600" y="5276850"/>
          <p14:tracePt t="241263" x="4564063" y="5276850"/>
          <p14:tracePt t="241270" x="4579938" y="5276850"/>
          <p14:tracePt t="241281" x="4589463" y="5276850"/>
          <p14:tracePt t="241285" x="4605338" y="5276850"/>
          <p14:tracePt t="241294" x="4614863" y="5276850"/>
          <p14:tracePt t="241301" x="4640263" y="5276850"/>
          <p14:tracePt t="241317" x="4648200" y="5276850"/>
          <p14:tracePt t="243142" x="4665663" y="5276850"/>
          <p14:tracePt t="243247" x="4673600" y="5276850"/>
          <p14:tracePt t="245286" x="4665663" y="5268913"/>
          <p14:tracePt t="245327" x="4657725" y="5260975"/>
          <p14:tracePt t="245335" x="4648200" y="5251450"/>
          <p14:tracePt t="245342" x="4630738" y="5235575"/>
          <p14:tracePt t="245358" x="4614863" y="5235575"/>
          <p14:tracePt t="245368" x="4579938" y="5218113"/>
          <p14:tracePt t="245373" x="4564063" y="5208588"/>
          <p14:tracePt t="245384" x="4529138" y="5183188"/>
          <p14:tracePt t="245389" x="4486275" y="5149850"/>
          <p14:tracePt t="245399" x="4435475" y="5124450"/>
          <p14:tracePt t="245405" x="4376738" y="5091113"/>
          <p14:tracePt t="245416" x="4341813" y="5073650"/>
          <p14:tracePt t="245423" x="4316413" y="5064125"/>
          <p14:tracePt t="247503" x="4308475" y="5064125"/>
          <p14:tracePt t="247517" x="4283075" y="5038725"/>
          <p14:tracePt t="247526" x="4265613" y="5030788"/>
          <p14:tracePt t="247535" x="4257675" y="5030788"/>
          <p14:tracePt t="247718" x="4257675" y="5038725"/>
          <p14:tracePt t="247726" x="4265613" y="5048250"/>
          <p14:tracePt t="247742" x="4283075" y="5064125"/>
          <p14:tracePt t="247751" x="4291013" y="5073650"/>
          <p14:tracePt t="247758" x="4308475" y="5073650"/>
          <p14:tracePt t="247767" x="4341813" y="5091113"/>
          <p14:tracePt t="247774" x="4376738" y="5116513"/>
          <p14:tracePt t="247785" x="4410075" y="5132388"/>
          <p14:tracePt t="247790" x="4435475" y="5141913"/>
          <p14:tracePt t="247800" x="4478338" y="5167313"/>
          <p14:tracePt t="247806" x="4503738" y="5167313"/>
          <p14:tracePt t="247817" x="4554538" y="5192713"/>
          <p14:tracePt t="247822" x="4597400" y="5208588"/>
          <p14:tracePt t="247832" x="4648200" y="5218113"/>
          <p14:tracePt t="247838" x="4691063" y="5235575"/>
          <p14:tracePt t="247847" x="4741863" y="5251450"/>
          <p14:tracePt t="247853" x="4802188" y="5276850"/>
          <p14:tracePt t="247861" x="4835525" y="5286375"/>
          <p14:tracePt t="247871" x="4860925" y="5286375"/>
          <p14:tracePt t="247878" x="4878388" y="5302250"/>
          <p14:tracePt t="247896" x="4919663" y="5319713"/>
          <p14:tracePt t="247901" x="4937125" y="5319713"/>
          <p14:tracePt t="247910" x="4946650" y="5327650"/>
          <p14:tracePt t="247918" x="4954588" y="5327650"/>
          <p14:tracePt t="247926" x="4972050" y="5327650"/>
          <p14:tracePt t="247936" x="4997450" y="5337175"/>
          <p14:tracePt t="247942" x="5030788" y="5345113"/>
          <p14:tracePt t="247952" x="5064125" y="5353050"/>
          <p14:tracePt t="247958" x="5106988" y="5362575"/>
          <p14:tracePt t="247968" x="5132388" y="5370513"/>
          <p14:tracePt t="247974" x="5175250" y="5370513"/>
          <p14:tracePt t="247984" x="5208588" y="5370513"/>
          <p14:tracePt t="247990" x="5251450" y="5370513"/>
          <p14:tracePt t="248001" x="5302250" y="5370513"/>
          <p14:tracePt t="248006" x="5337175" y="5370513"/>
          <p14:tracePt t="248016" x="5380038" y="5370513"/>
          <p14:tracePt t="248023" x="5421313" y="5370513"/>
          <p14:tracePt t="248032" x="5481638" y="5380038"/>
          <p14:tracePt t="248038" x="5524500" y="5380038"/>
          <p14:tracePt t="248046" x="5591175" y="5387975"/>
          <p14:tracePt t="248054" x="5659438" y="5405438"/>
          <p14:tracePt t="248061" x="5702300" y="5405438"/>
          <p14:tracePt t="248070" x="5778500" y="5413375"/>
          <p14:tracePt t="248078" x="5838825" y="5421313"/>
          <p14:tracePt t="248086" x="5880100" y="5430838"/>
          <p14:tracePt t="248095" x="5940425" y="5438775"/>
          <p14:tracePt t="248103" x="5999163" y="5446713"/>
          <p14:tracePt t="248109" x="6059488" y="5464175"/>
          <p14:tracePt t="248118" x="6102350" y="5464175"/>
          <p14:tracePt t="248126" x="6169025" y="5481638"/>
          <p14:tracePt t="248134" x="6186488" y="5481638"/>
          <p14:tracePt t="248142" x="6237288" y="5489575"/>
          <p14:tracePt t="248151" x="6262688" y="5489575"/>
          <p14:tracePt t="248158" x="6297613" y="5489575"/>
          <p14:tracePt t="248167" x="6348413" y="5489575"/>
          <p14:tracePt t="248175" x="6373813" y="5489575"/>
          <p14:tracePt t="248185" x="6416675" y="5489575"/>
          <p14:tracePt t="248190" x="6457950" y="5489575"/>
          <p14:tracePt t="248201" x="6500813" y="5489575"/>
          <p14:tracePt t="248206" x="6577013" y="5489575"/>
          <p14:tracePt t="248216" x="6619875" y="5497513"/>
          <p14:tracePt t="248222" x="6662738" y="5497513"/>
          <p14:tracePt t="248232" x="6721475" y="5507038"/>
          <p14:tracePt t="248238" x="6764338" y="5507038"/>
          <p14:tracePt t="248245" x="6815138" y="5514975"/>
          <p14:tracePt t="248254" x="6883400" y="5532438"/>
          <p14:tracePt t="248261" x="6959600" y="5540375"/>
          <p14:tracePt t="248270" x="7045325" y="5549900"/>
          <p14:tracePt t="248279" x="7138988" y="5575300"/>
          <p14:tracePt t="248286" x="7205663" y="5583238"/>
          <p14:tracePt t="248294" x="7283450" y="5591175"/>
          <p14:tracePt t="248302" x="7342188" y="5600700"/>
          <p14:tracePt t="248310" x="7410450" y="5616575"/>
          <p14:tracePt t="248317" x="7443788" y="5616575"/>
          <p14:tracePt t="248326" x="7469188" y="5616575"/>
          <p14:tracePt t="248335" x="7478713" y="5616575"/>
          <p14:tracePt t="248470" x="7486650" y="5616575"/>
          <p14:tracePt t="248478" x="7494588" y="5616575"/>
          <p14:tracePt t="248486" x="7504113" y="5616575"/>
          <p14:tracePt t="248494" x="7521575" y="5616575"/>
          <p14:tracePt t="248501" x="7529513" y="5616575"/>
          <p14:tracePt t="248543" x="7537450" y="5616575"/>
          <p14:tracePt t="248575" x="7554913" y="5616575"/>
          <p14:tracePt t="248607" x="7562850" y="5616575"/>
          <p14:tracePt t="248617" x="7572375" y="5616575"/>
          <p14:tracePt t="248633" x="7580313" y="5616575"/>
          <p14:tracePt t="248638" x="7588250" y="5608638"/>
          <p14:tracePt t="248648" x="7588250" y="5600700"/>
          <p14:tracePt t="248661" x="7588250" y="5591175"/>
          <p14:tracePt t="248670" x="7597775" y="5583238"/>
          <p14:tracePt t="272654" x="7299325" y="5583238"/>
          <p14:tracePt t="272663" x="6840538" y="5583238"/>
          <p14:tracePt t="272670" x="6492875" y="5583238"/>
          <p14:tracePt t="272680" x="6229350" y="5591175"/>
          <p14:tracePt t="272686" x="5905500" y="5591175"/>
          <p14:tracePt t="272696" x="5651500" y="5591175"/>
          <p14:tracePt t="272703" x="5446713" y="5634038"/>
          <p14:tracePt t="272712" x="5276850" y="5676900"/>
          <p14:tracePt t="272717" x="5149850" y="5710238"/>
          <p14:tracePt t="272728" x="5064125" y="5745163"/>
          <p14:tracePt t="272735" x="4987925" y="5788025"/>
          <p14:tracePt t="272744" x="4946650" y="5813425"/>
          <p14:tracePt t="272750" x="4911725" y="5854700"/>
          <p14:tracePt t="272760" x="4868863" y="5889625"/>
          <p14:tracePt t="272767" x="4852988" y="5905500"/>
          <p14:tracePt t="272777" x="4852988" y="5915025"/>
          <p14:tracePt t="272783" x="4843463" y="5915025"/>
          <p14:tracePt t="272789" x="4843463" y="5922963"/>
          <p14:tracePt t="272798" x="4835525" y="5932488"/>
          <p14:tracePt t="272806" x="4835525" y="5940425"/>
          <p14:tracePt t="272814" x="4827588" y="5940425"/>
          <p14:tracePt t="272822" x="4818063" y="5948363"/>
          <p14:tracePt t="272830" x="4810125" y="5965825"/>
          <p14:tracePt t="272837" x="4802188" y="5965825"/>
          <p14:tracePt t="272847" x="4784725" y="5973763"/>
          <p14:tracePt t="272854" x="4749800" y="5991225"/>
          <p14:tracePt t="272862" x="4741863" y="5991225"/>
          <p14:tracePt t="272869" x="4724400" y="5999163"/>
          <p14:tracePt t="272878" x="4665663" y="6016625"/>
          <p14:tracePt t="272890" x="4640263" y="6016625"/>
          <p14:tracePt t="272896" x="4597400" y="6016625"/>
          <p14:tracePt t="272902" x="4521200" y="6016625"/>
          <p14:tracePt t="272913" x="4435475" y="6016625"/>
          <p14:tracePt t="272918" x="4341813" y="6016625"/>
          <p14:tracePt t="272929" x="4257675" y="6016625"/>
          <p14:tracePt t="272933" x="4138613" y="6016625"/>
          <p14:tracePt t="272945" x="4011613" y="5999163"/>
          <p14:tracePt t="272949" x="3908425" y="5991225"/>
          <p14:tracePt t="272959" x="3773488" y="5983288"/>
          <p14:tracePt t="272967" x="3629025" y="5957888"/>
          <p14:tracePt t="272976" x="3484563" y="5957888"/>
          <p14:tracePt t="272982" x="3330575" y="5940425"/>
          <p14:tracePt t="272989" x="3094038" y="5932488"/>
          <p14:tracePt t="272998" x="2805113" y="5932488"/>
          <p14:tracePt t="273006" x="2506663" y="5915025"/>
          <p14:tracePt t="273014" x="2303463" y="5915025"/>
          <p14:tracePt t="273023" x="2098675" y="5915025"/>
          <p14:tracePt t="273030" x="1895475" y="5915025"/>
          <p14:tracePt t="273038" x="1690688" y="5915025"/>
          <p14:tracePt t="273046" x="1555750" y="5915025"/>
          <p14:tracePt t="273054" x="1427163" y="5915025"/>
          <p14:tracePt t="273063" x="1325563" y="5915025"/>
          <p14:tracePt t="273070" x="1257300" y="5915025"/>
          <p14:tracePt t="273078" x="1181100" y="5915025"/>
          <p14:tracePt t="273087" x="1122363" y="5915025"/>
          <p14:tracePt t="273096" x="1096963" y="5915025"/>
          <p14:tracePt t="273102" x="1087438" y="5915025"/>
          <p14:tracePt t="273135" x="1069975" y="5915025"/>
          <p14:tracePt t="273144" x="1062038" y="5915025"/>
          <p14:tracePt t="273151" x="1044575" y="5915025"/>
          <p14:tracePt t="273161" x="1019175" y="5915025"/>
          <p14:tracePt t="273167" x="1003300" y="5915025"/>
          <p14:tracePt t="273173" x="977900" y="5915025"/>
          <p14:tracePt t="273182" x="952500" y="5915025"/>
          <p14:tracePt t="273190" x="925513" y="5915025"/>
          <p14:tracePt t="273198" x="892175" y="5915025"/>
          <p14:tracePt t="273206" x="858838" y="5915025"/>
          <p14:tracePt t="273215" x="833438" y="5915025"/>
          <p14:tracePt t="273223" x="815975" y="5905500"/>
          <p14:tracePt t="273231" x="790575" y="5897563"/>
          <p14:tracePt t="273287" x="773113" y="5889625"/>
          <p14:tracePt t="273310" x="773113" y="5880100"/>
          <p14:tracePt t="273318" x="773113" y="5864225"/>
          <p14:tracePt t="273328" x="773113" y="5846763"/>
          <p14:tracePt t="273335" x="790575" y="5821363"/>
          <p14:tracePt t="273344" x="798513" y="5803900"/>
          <p14:tracePt t="273350" x="815975" y="5795963"/>
          <p14:tracePt t="273360" x="833438" y="5770563"/>
          <p14:tracePt t="273367" x="849313" y="5753100"/>
          <p14:tracePt t="273373" x="866775" y="5727700"/>
          <p14:tracePt t="273383" x="892175" y="5702300"/>
          <p14:tracePt t="273398" x="909638" y="5694363"/>
          <p14:tracePt t="273406" x="917575" y="5676900"/>
          <p14:tracePt t="273415" x="917575" y="5668963"/>
          <p14:tracePt t="273422" x="925513" y="5659438"/>
          <p14:tracePt t="273438" x="935038" y="5659438"/>
          <p14:tracePt t="273454" x="935038" y="5651500"/>
          <p14:tracePt t="273470" x="942975" y="5634038"/>
          <p14:tracePt t="273479" x="952500" y="5634038"/>
          <p14:tracePt t="273486" x="960438" y="5626100"/>
          <p14:tracePt t="273503" x="960438" y="5616575"/>
          <p14:tracePt t="273512" x="968375" y="5616575"/>
          <p14:tracePt t="273519" x="985838" y="5600700"/>
          <p14:tracePt t="273544" x="1003300" y="5600700"/>
          <p14:tracePt t="273560" x="1011238" y="5600700"/>
          <p14:tracePt t="273565" x="1011238" y="5591175"/>
          <p14:tracePt t="273575" x="1028700" y="5591175"/>
          <p14:tracePt t="273590" x="1036638" y="5591175"/>
          <p14:tracePt t="273598" x="1054100" y="5591175"/>
          <p14:tracePt t="273606" x="1069975" y="5591175"/>
          <p14:tracePt t="273613" x="1079500" y="5591175"/>
          <p14:tracePt t="273621" x="1104900" y="5591175"/>
          <p14:tracePt t="273631" x="1122363" y="5591175"/>
          <p14:tracePt t="273638" x="1130300" y="5591175"/>
          <p14:tracePt t="273646" x="1147763" y="5591175"/>
          <p14:tracePt t="274790" x="1155700" y="5600700"/>
          <p14:tracePt t="274798" x="1163638" y="5600700"/>
          <p14:tracePt t="274815" x="1173163" y="5600700"/>
          <p14:tracePt t="274830" x="1181100" y="5600700"/>
          <p14:tracePt t="274838" x="1189038" y="5600700"/>
          <p14:tracePt t="274847" x="1198563" y="5608638"/>
          <p14:tracePt t="274855" x="1216025" y="5608638"/>
          <p14:tracePt t="274863" x="1241425" y="5608638"/>
          <p14:tracePt t="274880" x="1266825" y="5608638"/>
          <p14:tracePt t="274887" x="1282700" y="5616575"/>
          <p14:tracePt t="274897" x="1308100" y="5626100"/>
          <p14:tracePt t="274903" x="1325563" y="5634038"/>
          <p14:tracePt t="274913" x="1343025" y="5634038"/>
          <p14:tracePt t="274918" x="1360488" y="5634038"/>
          <p14:tracePt t="274927" x="1385888" y="5634038"/>
          <p14:tracePt t="274933" x="1411288" y="5641975"/>
          <p14:tracePt t="274944" x="1419225" y="5641975"/>
          <p14:tracePt t="274950" x="1436688" y="5641975"/>
          <p14:tracePt t="274957" x="1444625" y="5641975"/>
          <p14:tracePt t="274966" x="1470025" y="5651500"/>
          <p14:tracePt t="274974" x="1487488" y="5651500"/>
          <p14:tracePt t="274983" x="1504950" y="5651500"/>
          <p14:tracePt t="274990" x="1520825" y="5651500"/>
          <p14:tracePt t="274998" x="1546225" y="5659438"/>
          <p14:tracePt t="275006" x="1563688" y="5659438"/>
          <p14:tracePt t="275013" x="1597025" y="5659438"/>
          <p14:tracePt t="275022" x="1631950" y="5659438"/>
          <p14:tracePt t="275031" x="1665288" y="5659438"/>
          <p14:tracePt t="275047" x="1690688" y="5659438"/>
          <p14:tracePt t="275055" x="1700213" y="5659438"/>
          <p14:tracePt t="275064" x="1716088" y="5659438"/>
          <p14:tracePt t="275086" x="1725613" y="5659438"/>
          <p14:tracePt t="276486" x="1741488" y="5659438"/>
          <p14:tracePt t="276503" x="1758950" y="5668963"/>
          <p14:tracePt t="276527" x="1766888" y="5668963"/>
          <p14:tracePt t="276535" x="1784350" y="5668963"/>
          <p14:tracePt t="276551" x="1801813" y="5668963"/>
          <p14:tracePt t="276557" x="1819275" y="5668963"/>
          <p14:tracePt t="276567" x="1844675" y="5668963"/>
          <p14:tracePt t="276574" x="1870075" y="5668963"/>
          <p14:tracePt t="276583" x="1878013" y="5668963"/>
          <p14:tracePt t="276591" x="1903413" y="5668963"/>
          <p14:tracePt t="276598" x="1920875" y="5668963"/>
          <p14:tracePt t="276605" x="1928813" y="5668963"/>
          <p14:tracePt t="276614" x="1954213" y="5668963"/>
          <p14:tracePt t="276622" x="1971675" y="5668963"/>
          <p14:tracePt t="276630" x="1979613" y="5668963"/>
          <p14:tracePt t="276638" x="1997075" y="5668963"/>
          <p14:tracePt t="276647" x="2014538" y="5668963"/>
          <p14:tracePt t="276655" x="2030413" y="5668963"/>
          <p14:tracePt t="276664" x="2055813" y="5668963"/>
          <p14:tracePt t="276671" x="2082800" y="5668963"/>
          <p14:tracePt t="276680" x="2108200" y="5668963"/>
          <p14:tracePt t="276687" x="2133600" y="5668963"/>
          <p14:tracePt t="276697" x="2149475" y="5668963"/>
          <p14:tracePt t="276703" x="2184400" y="5668963"/>
          <p14:tracePt t="276712" x="2227263" y="5668963"/>
          <p14:tracePt t="276718" x="2260600" y="5668963"/>
          <p14:tracePt t="276728" x="2303463" y="5676900"/>
          <p14:tracePt t="276735" x="2344738" y="5676900"/>
          <p14:tracePt t="276741" x="2405063" y="5694363"/>
          <p14:tracePt t="276750" x="2438400" y="5694363"/>
          <p14:tracePt t="276758" x="2481263" y="5702300"/>
          <p14:tracePt t="276766" x="2524125" y="5702300"/>
          <p14:tracePt t="276775" x="2566988" y="5702300"/>
          <p14:tracePt t="276782" x="2617788" y="5710238"/>
          <p14:tracePt t="276790" x="2660650" y="5710238"/>
          <p14:tracePt t="276798" x="2686050" y="5710238"/>
          <p14:tracePt t="276806" x="2727325" y="5710238"/>
          <p14:tracePt t="276813" x="2752725" y="5710238"/>
          <p14:tracePt t="276822" x="2787650" y="5710238"/>
          <p14:tracePt t="276831" x="2805113" y="5710238"/>
          <p14:tracePt t="276838" x="2813050" y="5710238"/>
          <p14:tracePt t="276847" x="2838450" y="5710238"/>
          <p14:tracePt t="276855" x="2863850" y="5710238"/>
          <p14:tracePt t="276864" x="2881313" y="5710238"/>
          <p14:tracePt t="276871" x="2906713" y="5710238"/>
          <p14:tracePt t="276881" x="2940050" y="5719763"/>
          <p14:tracePt t="276886" x="2982913" y="5727700"/>
          <p14:tracePt t="276907" x="3051175" y="5727700"/>
          <p14:tracePt t="276913" x="3084513" y="5735638"/>
          <p14:tracePt t="276918" x="3127375" y="5735638"/>
          <p14:tracePt t="276925" x="3160713" y="5735638"/>
          <p14:tracePt t="276935" x="3186113" y="5735638"/>
          <p14:tracePt t="276941" x="3221038" y="5735638"/>
          <p14:tracePt t="276951" x="3263900" y="5735638"/>
          <p14:tracePt t="276958" x="3297238" y="5735638"/>
          <p14:tracePt t="276967" x="3330575" y="5745163"/>
          <p14:tracePt t="276975" x="3373438" y="5745163"/>
          <p14:tracePt t="276982" x="3416300" y="5745163"/>
          <p14:tracePt t="276989" x="3475038" y="5745163"/>
          <p14:tracePt t="276998" x="3517900" y="5745163"/>
          <p14:tracePt t="277006" x="3578225" y="5745163"/>
          <p14:tracePt t="277014" x="3611563" y="5745163"/>
          <p14:tracePt t="277022" x="3636963" y="5745163"/>
          <p14:tracePt t="277030" x="3671888" y="5745163"/>
          <p14:tracePt t="277038" x="3705225" y="5745163"/>
          <p14:tracePt t="277047" x="3722688" y="5745163"/>
          <p14:tracePt t="277055" x="3748088" y="5745163"/>
          <p14:tracePt t="277064" x="3773488" y="5745163"/>
          <p14:tracePt t="277070" x="3790950" y="5745163"/>
          <p14:tracePt t="277081" x="3816350" y="5745163"/>
          <p14:tracePt t="277086" x="3841750" y="5745163"/>
          <p14:tracePt t="277096" x="3857625" y="5745163"/>
          <p14:tracePt t="277103" x="3883025" y="5745163"/>
          <p14:tracePt t="277112" x="3900488" y="5753100"/>
          <p14:tracePt t="277118" x="3917950" y="5753100"/>
          <p14:tracePt t="277128" x="3951288" y="5753100"/>
          <p14:tracePt t="277135" x="3976688" y="5753100"/>
          <p14:tracePt t="277141" x="4019550" y="5753100"/>
          <p14:tracePt t="277150" x="4044950" y="5753100"/>
          <p14:tracePt t="277158" x="4070350" y="5753100"/>
          <p14:tracePt t="277166" x="4113213" y="5753100"/>
          <p14:tracePt t="277174" x="4146550" y="5753100"/>
          <p14:tracePt t="277182" x="4171950" y="5753100"/>
          <p14:tracePt t="277189" x="4214813" y="5753100"/>
          <p14:tracePt t="277198" x="4232275" y="5753100"/>
          <p14:tracePt t="277206" x="4265613" y="5753100"/>
          <p14:tracePt t="277214" x="4300538" y="5753100"/>
          <p14:tracePt t="277222" x="4325938" y="5753100"/>
          <p14:tracePt t="277229" x="4341813" y="5753100"/>
          <p14:tracePt t="277238" x="4368800" y="5753100"/>
          <p14:tracePt t="277247" x="4402138" y="5753100"/>
          <p14:tracePt t="277255" x="4419600" y="5753100"/>
          <p14:tracePt t="277264" x="4435475" y="5753100"/>
          <p14:tracePt t="277271" x="4445000" y="5753100"/>
          <p14:tracePt t="285934" x="4427538" y="5745163"/>
          <p14:tracePt t="285942" x="4410075" y="5727700"/>
          <p14:tracePt t="285952" x="4351338" y="5702300"/>
          <p14:tracePt t="285959" x="4308475" y="5684838"/>
          <p14:tracePt t="285968" x="4232275" y="5659438"/>
          <p14:tracePt t="285973" x="4197350" y="5651500"/>
          <p14:tracePt t="285985" x="4171950" y="5626100"/>
          <p14:tracePt t="285991" x="4171950" y="5591175"/>
          <p14:tracePt t="286000" x="4206875" y="5540375"/>
          <p14:tracePt t="286007" x="4257675" y="5497513"/>
          <p14:tracePt t="286015" x="4341813" y="5387975"/>
          <p14:tracePt t="286021" x="4419600" y="5337175"/>
          <p14:tracePt t="286029" x="4470400" y="5268913"/>
          <p14:tracePt t="286038" x="4579938" y="5141913"/>
          <p14:tracePt t="286045" x="4648200" y="5099050"/>
          <p14:tracePt t="286055" x="4683125" y="5064125"/>
          <p14:tracePt t="286327" x="4657725" y="5064125"/>
          <p14:tracePt t="286334" x="4630738" y="5073650"/>
          <p14:tracePt t="286342" x="4614863" y="5073650"/>
          <p14:tracePt t="286351" x="4597400" y="5073650"/>
          <p14:tracePt t="286358" x="4554538" y="5081588"/>
          <p14:tracePt t="286367" x="4546600" y="5081588"/>
          <p14:tracePt t="286375" x="4513263" y="5081588"/>
          <p14:tracePt t="286384" x="4478338" y="5081588"/>
          <p14:tracePt t="286390" x="4470400" y="5081588"/>
          <p14:tracePt t="286401" x="4460875" y="5081588"/>
          <p14:tracePt t="286494" x="4452938" y="5081588"/>
          <p14:tracePt t="286510" x="4445000" y="5081588"/>
          <p14:tracePt t="286518" x="4435475" y="5081588"/>
          <p14:tracePt t="286527" x="4427538" y="5073650"/>
          <p14:tracePt t="286543" x="4419600" y="5073650"/>
          <p14:tracePt t="286766" x="4410075" y="5064125"/>
          <p14:tracePt t="286784" x="4402138" y="5048250"/>
          <p14:tracePt t="286791" x="4376738" y="5038725"/>
          <p14:tracePt t="286801" x="4351338" y="5030788"/>
          <p14:tracePt t="286806" x="4325938" y="5030788"/>
          <p14:tracePt t="286817" x="4316413" y="5030788"/>
          <p14:tracePt t="286822" x="4308475" y="5030788"/>
          <p14:tracePt t="286829" x="4291013" y="5030788"/>
          <p14:tracePt t="286845" x="4275138" y="5030788"/>
          <p14:tracePt t="286854" x="4265613" y="5030788"/>
          <p14:tracePt t="286862" x="4249738" y="5030788"/>
          <p14:tracePt t="286871" x="4224338" y="5030788"/>
          <p14:tracePt t="286880" x="4181475" y="5038725"/>
          <p14:tracePt t="286886" x="4156075" y="5048250"/>
          <p14:tracePt t="286894" x="4121150" y="5048250"/>
          <p14:tracePt t="286904" x="4095750" y="5056188"/>
          <p14:tracePt t="286910" x="4062413" y="5064125"/>
          <p14:tracePt t="286919" x="4027488" y="5081588"/>
          <p14:tracePt t="286926" x="4002088" y="5081588"/>
          <p14:tracePt t="286936" x="3976688" y="5091113"/>
          <p14:tracePt t="286942" x="3951288" y="5099050"/>
          <p14:tracePt t="286953" x="3935413" y="5106988"/>
          <p14:tracePt t="286958" x="3908425" y="5116513"/>
          <p14:tracePt t="286968" x="3875088" y="5132388"/>
          <p14:tracePt t="286975" x="3849688" y="5132388"/>
          <p14:tracePt t="286984" x="3816350" y="5157788"/>
          <p14:tracePt t="286989" x="3773488" y="5175250"/>
          <p14:tracePt t="286999" x="3705225" y="5208588"/>
          <p14:tracePt t="287007" x="3671888" y="5218113"/>
          <p14:tracePt t="287017" x="3611563" y="5251450"/>
          <p14:tracePt t="287023" x="3552825" y="5286375"/>
          <p14:tracePt t="287029" x="3502025" y="5302250"/>
          <p14:tracePt t="287038" x="3424238" y="5319713"/>
          <p14:tracePt t="287046" x="3348038" y="5345113"/>
          <p14:tracePt t="287053" x="3289300" y="5370513"/>
          <p14:tracePt t="287062" x="3228975" y="5405438"/>
          <p14:tracePt t="287071" x="3160713" y="5430838"/>
          <p14:tracePt t="287078" x="3076575" y="5472113"/>
          <p14:tracePt t="287087" x="3000375" y="5507038"/>
          <p14:tracePt t="287093" x="2932113" y="5532438"/>
          <p14:tracePt t="287103" x="2871788" y="5565775"/>
          <p14:tracePt t="287110" x="2795588" y="5600700"/>
          <p14:tracePt t="287118" x="2711450" y="5634038"/>
          <p14:tracePt t="287126" x="2633663" y="5676900"/>
          <p14:tracePt t="287136" x="2566988" y="5719763"/>
          <p14:tracePt t="287143" x="2473325" y="5761038"/>
          <p14:tracePt t="287152" x="2405063" y="5788025"/>
          <p14:tracePt t="287158" x="2328863" y="5821363"/>
          <p14:tracePt t="287168" x="2227263" y="5864225"/>
          <p14:tracePt t="287175" x="2149475" y="5864225"/>
          <p14:tracePt t="287184" x="2073275" y="5889625"/>
          <p14:tracePt t="287189" x="1989138" y="5905500"/>
          <p14:tracePt t="287200" x="1928813" y="5915025"/>
          <p14:tracePt t="287206" x="1852613" y="5940425"/>
          <p14:tracePt t="287217" x="1793875" y="5957888"/>
          <p14:tracePt t="287223" x="1751013" y="5965825"/>
          <p14:tracePt t="287229" x="1690688" y="5983288"/>
          <p14:tracePt t="287238" x="1597025" y="5991225"/>
          <p14:tracePt t="287246" x="1555750" y="5999163"/>
          <p14:tracePt t="287255" x="1477963" y="6008688"/>
          <p14:tracePt t="287263" x="1393825" y="6034088"/>
          <p14:tracePt t="287271" x="1317625" y="6049963"/>
          <p14:tracePt t="287277" x="1216025" y="6067425"/>
          <p14:tracePt t="287286" x="1155700" y="6076950"/>
          <p14:tracePt t="287294" x="1069975" y="6092825"/>
          <p14:tracePt t="287302" x="1003300" y="6092825"/>
          <p14:tracePt t="287310" x="952500" y="6102350"/>
          <p14:tracePt t="287318" x="892175" y="6102350"/>
          <p14:tracePt t="287326" x="833438" y="6118225"/>
          <p14:tracePt t="287335" x="790575" y="6127750"/>
          <p14:tracePt t="287343" x="755650" y="6127750"/>
          <p14:tracePt t="287352" x="739775" y="6127750"/>
          <p14:tracePt t="287357" x="714375" y="6127750"/>
          <p14:tracePt t="287368" x="696913" y="6127750"/>
          <p14:tracePt t="287384" x="688975" y="6127750"/>
          <p14:tracePt t="287671" x="696913" y="6127750"/>
          <p14:tracePt t="287677" x="730250" y="6135688"/>
          <p14:tracePt t="287687" x="747713" y="6135688"/>
          <p14:tracePt t="287694" x="765175" y="6135688"/>
          <p14:tracePt t="287702" x="798513" y="6135688"/>
          <p14:tracePt t="287709" x="823913" y="6143625"/>
          <p14:tracePt t="287718" x="849313" y="6143625"/>
          <p14:tracePt t="287725" x="884238" y="6143625"/>
          <p14:tracePt t="287735" x="909638" y="6143625"/>
          <p14:tracePt t="287741" x="952500" y="6143625"/>
          <p14:tracePt t="287751" x="985838" y="6143625"/>
          <p14:tracePt t="287757" x="1003300" y="6143625"/>
          <p14:tracePt t="287768" x="1036638" y="6143625"/>
          <p14:tracePt t="287773" x="1069975" y="6143625"/>
          <p14:tracePt t="287784" x="1087438" y="6143625"/>
          <p14:tracePt t="287789" x="1122363" y="6143625"/>
          <p14:tracePt t="287799" x="1138238" y="6143625"/>
          <p14:tracePt t="287805" x="1173163" y="6143625"/>
          <p14:tracePt t="287813" x="1189038" y="6143625"/>
          <p14:tracePt t="287821" x="1223963" y="6143625"/>
          <p14:tracePt t="287829" x="1249363" y="6143625"/>
          <p14:tracePt t="287837" x="1274763" y="6143625"/>
          <p14:tracePt t="287846" x="1308100" y="6143625"/>
          <p14:tracePt t="287854" x="1333500" y="6143625"/>
          <p14:tracePt t="287863" x="1350963" y="6143625"/>
          <p14:tracePt t="287869" x="1393825" y="6143625"/>
          <p14:tracePt t="287878" x="1427163" y="6143625"/>
          <p14:tracePt t="287885" x="1452563" y="6143625"/>
          <p14:tracePt t="287893" x="1487488" y="6143625"/>
          <p14:tracePt t="287902" x="1512888" y="6143625"/>
          <p14:tracePt t="287909" x="1546225" y="6143625"/>
          <p14:tracePt t="287920" x="1581150" y="6143625"/>
          <p14:tracePt t="287926" x="1614488" y="6143625"/>
          <p14:tracePt t="287936" x="1639888" y="6143625"/>
          <p14:tracePt t="287942" x="1665288" y="6143625"/>
          <p14:tracePt t="287953" x="1700213" y="6143625"/>
          <p14:tracePt t="287958" x="1716088" y="6143625"/>
          <p14:tracePt t="287968" x="1758950" y="6143625"/>
          <p14:tracePt t="287974" x="1793875" y="6143625"/>
          <p14:tracePt t="287984" x="1827213" y="6143625"/>
          <p14:tracePt t="287990" x="1870075" y="6143625"/>
          <p14:tracePt t="288000" x="1903413" y="6143625"/>
          <p14:tracePt t="288005" x="1920875" y="6143625"/>
          <p14:tracePt t="288013" x="1946275" y="6143625"/>
          <p14:tracePt t="288022" x="1979613" y="6143625"/>
          <p14:tracePt t="288030" x="2005013" y="6143625"/>
          <p14:tracePt t="288038" x="2030413" y="6143625"/>
          <p14:tracePt t="288046" x="2065338" y="6143625"/>
          <p14:tracePt t="288055" x="2082800" y="6143625"/>
          <p14:tracePt t="288062" x="2116138" y="6143625"/>
          <p14:tracePt t="288070" x="2149475" y="6143625"/>
          <p14:tracePt t="288078" x="2174875" y="6143625"/>
          <p14:tracePt t="288086" x="2200275" y="6143625"/>
          <p14:tracePt t="288094" x="2227263" y="6143625"/>
          <p14:tracePt t="288102" x="2252663" y="6143625"/>
          <p14:tracePt t="288109" x="2268538" y="6143625"/>
          <p14:tracePt t="288119" x="2303463" y="6143625"/>
          <p14:tracePt t="288127" x="2328863" y="6143625"/>
          <p14:tracePt t="288135" x="2354263" y="6143625"/>
          <p14:tracePt t="288142" x="2387600" y="6143625"/>
          <p14:tracePt t="288153" x="2430463" y="6143625"/>
          <p14:tracePt t="288158" x="2455863" y="6143625"/>
          <p14:tracePt t="288169" x="2498725" y="6143625"/>
          <p14:tracePt t="288173" x="2557463" y="6143625"/>
          <p14:tracePt t="288185" x="2574925" y="6143625"/>
          <p14:tracePt t="288189" x="2608263" y="6143625"/>
          <p14:tracePt t="288199" x="2651125" y="6143625"/>
          <p14:tracePt t="288205" x="2676525" y="6143625"/>
          <p14:tracePt t="288213" x="2701925" y="6143625"/>
          <p14:tracePt t="288221" x="2736850" y="6143625"/>
          <p14:tracePt t="288230" x="2778125" y="6143625"/>
          <p14:tracePt t="288238" x="2805113" y="6143625"/>
          <p14:tracePt t="288246" x="2846388" y="6143625"/>
          <p14:tracePt t="288255" x="2881313" y="6143625"/>
          <p14:tracePt t="288262" x="2906713" y="6143625"/>
          <p14:tracePt t="288270" x="2949575" y="6143625"/>
          <p14:tracePt t="288278" x="2974975" y="6143625"/>
          <p14:tracePt t="288286" x="3008313" y="6143625"/>
          <p14:tracePt t="288293" x="3033713" y="6143625"/>
          <p14:tracePt t="288303" x="3094038" y="6143625"/>
          <p14:tracePt t="288310" x="3135313" y="6153150"/>
          <p14:tracePt t="288318" x="3170238" y="6153150"/>
          <p14:tracePt t="288326" x="3221038" y="6161088"/>
          <p14:tracePt t="288336" x="3271838" y="6161088"/>
          <p14:tracePt t="288342" x="3322638" y="6161088"/>
          <p14:tracePt t="288352" x="3382963" y="6161088"/>
          <p14:tracePt t="288358" x="3424238" y="6161088"/>
          <p14:tracePt t="288368" x="3467100" y="6161088"/>
          <p14:tracePt t="288375" x="3517900" y="6178550"/>
          <p14:tracePt t="288384" x="3560763" y="6178550"/>
          <p14:tracePt t="288391" x="3603625" y="6178550"/>
          <p14:tracePt t="288399" x="3646488" y="6178550"/>
          <p14:tracePt t="288406" x="3705225" y="6186488"/>
          <p14:tracePt t="288413" x="3763963" y="6186488"/>
          <p14:tracePt t="288423" x="3824288" y="6186488"/>
          <p14:tracePt t="288429" x="3867150" y="6186488"/>
          <p14:tracePt t="288438" x="3900488" y="6194425"/>
          <p14:tracePt t="288447" x="3968750" y="6194425"/>
          <p14:tracePt t="288455" x="4011613" y="6194425"/>
          <p14:tracePt t="288463" x="4044950" y="6203950"/>
          <p14:tracePt t="288470" x="4079875" y="6203950"/>
          <p14:tracePt t="288478" x="4113213" y="6203950"/>
          <p14:tracePt t="288487" x="4146550" y="6203950"/>
          <p14:tracePt t="288494" x="4164013" y="6203950"/>
          <p14:tracePt t="288502" x="4189413" y="6203950"/>
          <p14:tracePt t="288510" x="4224338" y="6203950"/>
          <p14:tracePt t="288519" x="4240213" y="6203950"/>
          <p14:tracePt t="288527" x="4275138" y="6203950"/>
          <p14:tracePt t="288536" x="4300538" y="6203950"/>
          <p14:tracePt t="288543" x="4316413" y="6203950"/>
          <p14:tracePt t="288552" x="4333875" y="6203950"/>
          <p14:tracePt t="288558" x="4359275" y="6203950"/>
          <p14:tracePt t="288568" x="4376738" y="6203950"/>
          <p14:tracePt t="288575" x="4402138" y="6203950"/>
          <p14:tracePt t="288584" x="4419600" y="6203950"/>
          <p14:tracePt t="288591" x="4427538" y="6203950"/>
          <p14:tracePt t="288600" x="4445000" y="6203950"/>
          <p14:tracePt t="288607" x="4460875" y="6203950"/>
          <p14:tracePt t="288613" x="4478338" y="6203950"/>
          <p14:tracePt t="288623" x="4495800" y="6203950"/>
          <p14:tracePt t="288630" x="4503738" y="6203950"/>
          <p14:tracePt t="288638" x="4513263" y="6203950"/>
          <p14:tracePt t="288646" x="4521200" y="6203950"/>
          <p14:tracePt t="289303" x="4538663" y="6203950"/>
          <p14:tracePt t="289309" x="4546600" y="6203950"/>
          <p14:tracePt t="289320" x="4554538" y="6203950"/>
          <p14:tracePt t="289326" x="4564063" y="6203950"/>
          <p14:tracePt t="289337" x="4579938" y="6203950"/>
          <p14:tracePt t="289342" x="4589463" y="6203950"/>
          <p14:tracePt t="289353" x="4597400" y="6203950"/>
          <p14:tracePt t="289357" x="4614863" y="6203950"/>
          <p14:tracePt t="289369" x="4630738" y="6203950"/>
          <p14:tracePt t="289373" x="4640263" y="6203950"/>
          <p14:tracePt t="289384" x="4648200" y="6203950"/>
          <p14:tracePt t="289391" x="4665663" y="6203950"/>
          <p14:tracePt t="289398" x="4673600" y="6203950"/>
          <p14:tracePt t="289406" x="4691063" y="6203950"/>
          <p14:tracePt t="289422" x="4699000" y="6203950"/>
          <p14:tracePt t="289430" x="4716463" y="6203950"/>
          <p14:tracePt t="289438" x="4733925" y="6211888"/>
          <p14:tracePt t="289447" x="4741863" y="6211888"/>
          <p14:tracePt t="289455" x="4759325" y="6211888"/>
          <p14:tracePt t="289462" x="4784725" y="6211888"/>
          <p14:tracePt t="289470" x="4810125" y="6211888"/>
          <p14:tracePt t="289478" x="4843463" y="6211888"/>
          <p14:tracePt t="289486" x="4878388" y="6211888"/>
          <p14:tracePt t="289494" x="4911725" y="6211888"/>
          <p14:tracePt t="289503" x="4937125" y="6211888"/>
          <p14:tracePt t="289510" x="4979988" y="6211888"/>
          <p14:tracePt t="289519" x="5013325" y="6211888"/>
          <p14:tracePt t="289527" x="5048250" y="6211888"/>
          <p14:tracePt t="289537" x="5064125" y="6211888"/>
          <p14:tracePt t="289541" x="5099050" y="6211888"/>
          <p14:tracePt t="289553" x="5132388" y="6221413"/>
          <p14:tracePt t="289558" x="5167313" y="6221413"/>
          <p14:tracePt t="289569" x="5183188" y="6221413"/>
          <p14:tracePt t="289575" x="5208588" y="6221413"/>
          <p14:tracePt t="289582" x="5243513" y="6221413"/>
          <p14:tracePt t="289591" x="5268913" y="6221413"/>
          <p14:tracePt t="289598" x="5286375" y="6221413"/>
          <p14:tracePt t="289607" x="5311775" y="6221413"/>
          <p14:tracePt t="289613" x="5345113" y="6221413"/>
          <p14:tracePt t="289623" x="5362575" y="6221413"/>
          <p14:tracePt t="289630" x="5395913" y="6221413"/>
          <p14:tracePt t="289638" x="5413375" y="6221413"/>
          <p14:tracePt t="289647" x="5438775" y="6229350"/>
          <p14:tracePt t="289654" x="5464175" y="6229350"/>
          <p14:tracePt t="289662" x="5489575" y="6229350"/>
          <p14:tracePt t="289670" x="5540375" y="6229350"/>
          <p14:tracePt t="289678" x="5565775" y="6229350"/>
          <p14:tracePt t="289687" x="5600700" y="6229350"/>
          <p14:tracePt t="289694" x="5626100" y="6229350"/>
          <p14:tracePt t="289703" x="5659438" y="6229350"/>
          <p14:tracePt t="289710" x="5684838" y="6229350"/>
          <p14:tracePt t="289720" x="5727700" y="6229350"/>
          <p14:tracePt t="289726" x="5745163" y="6229350"/>
          <p14:tracePt t="289736" x="5778500" y="6229350"/>
          <p14:tracePt t="289742" x="5803900" y="6229350"/>
          <p14:tracePt t="289753" x="5821363" y="6229350"/>
          <p14:tracePt t="289758" x="5864225" y="6229350"/>
          <p14:tracePt t="289769" x="5897563" y="6229350"/>
          <p14:tracePt t="289773" x="5932488" y="6229350"/>
          <p14:tracePt t="289784" x="5965825" y="6229350"/>
          <p14:tracePt t="289790" x="5991225" y="6229350"/>
          <p14:tracePt t="289797" x="6016625" y="6229350"/>
          <p14:tracePt t="289807" x="6034088" y="6229350"/>
          <p14:tracePt t="289813" x="6049963" y="6229350"/>
          <p14:tracePt t="289822" x="6084888" y="6229350"/>
          <p14:tracePt t="289831" x="6110288" y="6229350"/>
          <p14:tracePt t="289838" x="6118225" y="6229350"/>
          <p14:tracePt t="289847" x="6135688" y="6229350"/>
          <p14:tracePt t="289854" x="6143625" y="6229350"/>
          <p14:tracePt t="289862" x="6161088" y="6229350"/>
          <p14:tracePt t="289869" x="6186488" y="6229350"/>
          <p14:tracePt t="289878" x="6211888" y="6229350"/>
          <p14:tracePt t="289887" x="6237288" y="6229350"/>
          <p14:tracePt t="289894" x="6262688" y="6229350"/>
          <p14:tracePt t="289904" x="6297613" y="6229350"/>
          <p14:tracePt t="289910" x="6323013" y="6229350"/>
          <p14:tracePt t="289920" x="6338888" y="6229350"/>
          <p14:tracePt t="289926" x="6381750" y="6229350"/>
          <p14:tracePt t="289936" x="6407150" y="6229350"/>
          <p14:tracePt t="289942" x="6424613" y="6229350"/>
          <p14:tracePt t="289952" x="6450013" y="6229350"/>
          <p14:tracePt t="289958" x="6467475" y="6229350"/>
          <p14:tracePt t="289968" x="6475413" y="6229350"/>
          <p14:tracePt t="289975" x="6492875" y="6229350"/>
          <p14:tracePt t="289990" x="6510338" y="6229350"/>
          <p14:tracePt t="289997" x="6518275" y="6229350"/>
          <p14:tracePt t="290005" x="6526213" y="6229350"/>
          <p14:tracePt t="290014" x="6535738" y="6229350"/>
          <p14:tracePt t="290023" x="6543675" y="6229350"/>
          <p14:tracePt t="290030" x="6561138" y="6229350"/>
          <p14:tracePt t="290038" x="6577013" y="6229350"/>
          <p14:tracePt t="290047" x="6586538" y="6229350"/>
          <p14:tracePt t="290053" x="6611938" y="6229350"/>
          <p14:tracePt t="290062" x="6637338" y="6229350"/>
          <p14:tracePt t="290071" x="6654800" y="6229350"/>
          <p14:tracePt t="290077" x="6662738" y="6229350"/>
          <p14:tracePt t="290085" x="6680200" y="6229350"/>
          <p14:tracePt t="290095" x="6696075" y="6229350"/>
          <p14:tracePt t="290104" x="6721475" y="6229350"/>
          <p14:tracePt t="290110" x="6731000" y="6229350"/>
          <p14:tracePt t="290120" x="6746875" y="6229350"/>
          <p14:tracePt t="290126" x="6781800" y="6229350"/>
          <p14:tracePt t="290136" x="6799263" y="6229350"/>
          <p14:tracePt t="290142" x="6832600" y="6229350"/>
          <p14:tracePt t="290153" x="6858000" y="6229350"/>
          <p14:tracePt t="290159" x="6875463" y="6229350"/>
          <p14:tracePt t="290168" x="6908800" y="6229350"/>
          <p14:tracePt t="290174" x="6951663" y="6229350"/>
          <p14:tracePt t="290182" x="6977063" y="6229350"/>
          <p14:tracePt t="290198" x="7019925" y="6229350"/>
          <p14:tracePt t="290207" x="7053263" y="6229350"/>
          <p14:tracePt t="290214" x="7061200" y="6229350"/>
          <p14:tracePt t="290222" x="7078663" y="6229350"/>
          <p14:tracePt t="290231" x="7096125" y="6229350"/>
          <p14:tracePt t="290238" x="7104063" y="6229350"/>
          <p14:tracePt t="290246" x="7121525" y="6229350"/>
          <p14:tracePt t="290255" x="7129463" y="6229350"/>
          <p14:tracePt t="290262" x="7154863" y="6229350"/>
          <p14:tracePt t="290271" x="7189788" y="6229350"/>
          <p14:tracePt t="290277" x="7215188" y="6229350"/>
          <p14:tracePt t="290288" x="7258050" y="6229350"/>
          <p14:tracePt t="290293" x="7308850" y="6229350"/>
          <p14:tracePt t="290304" x="7350125" y="6229350"/>
          <p14:tracePt t="290309" x="7392988" y="6229350"/>
          <p14:tracePt t="290320" x="7427913" y="6229350"/>
          <p14:tracePt t="290325" x="7453313" y="6229350"/>
          <p14:tracePt t="290336" x="7486650" y="6229350"/>
          <p14:tracePt t="290341" x="7512050" y="6229350"/>
          <p14:tracePt t="290352" x="7521575" y="6229350"/>
          <p14:tracePt t="290357" x="7529513" y="6229350"/>
          <p14:tracePt t="290367" x="7537450" y="6229350"/>
          <p14:tracePt t="290373" x="7554913" y="6229350"/>
          <p14:tracePt t="290381" x="7572375" y="6229350"/>
          <p14:tracePt t="290390" x="7580313" y="6229350"/>
          <p14:tracePt t="290397" x="7597775" y="6229350"/>
          <p14:tracePt t="290405" x="7613650" y="6229350"/>
          <p14:tracePt t="290414" x="7623175" y="6229350"/>
          <p14:tracePt t="290421" x="7639050" y="6229350"/>
          <p14:tracePt t="290430" x="7648575" y="6229350"/>
          <p14:tracePt t="290437" x="7666038" y="6229350"/>
          <p14:tracePt t="290445" x="7681913" y="6229350"/>
          <p14:tracePt t="290461" x="7691438" y="6229350"/>
          <p14:tracePt t="291391" x="7699375" y="6229350"/>
          <p14:tracePt t="291470" x="7707313" y="6237288"/>
          <p14:tracePt t="292397" x="7716838" y="6237288"/>
          <p14:tracePt t="292438" x="7724775" y="6237288"/>
          <p14:tracePt t="292486" x="7732713" y="6237288"/>
          <p14:tracePt t="292534" x="7750175" y="6237288"/>
          <p14:tracePt t="292574" x="7767638" y="6237288"/>
          <p14:tracePt t="292606" x="7783513" y="6237288"/>
          <p14:tracePt t="292846" x="7767638" y="6237288"/>
          <p14:tracePt t="292854" x="7758113" y="6237288"/>
          <p14:tracePt t="292861" x="7707313" y="6221413"/>
          <p14:tracePt t="296743" x="7656513" y="6186488"/>
          <p14:tracePt t="296750" x="7521575" y="6153150"/>
          <p14:tracePt t="296757" x="7334250" y="6110288"/>
          <p14:tracePt t="296766" x="7172325" y="6084888"/>
          <p14:tracePt t="296774" x="7027863" y="6084888"/>
          <p14:tracePt t="296782" x="6934200" y="6084888"/>
          <p14:tracePt t="296790" x="6815138" y="6084888"/>
          <p14:tracePt t="296798" x="6746875" y="6092825"/>
          <p14:tracePt t="296807" x="6670675" y="6110288"/>
          <p14:tracePt t="296813" x="6611938" y="6118225"/>
          <p14:tracePt t="296823" x="6551613" y="6143625"/>
          <p14:tracePt t="296830" x="6526213" y="6153150"/>
          <p14:tracePt t="296840" x="6500813" y="6161088"/>
          <p14:tracePt t="296856" x="6483350" y="6161088"/>
          <p14:tracePt t="296873" x="6483350" y="6118225"/>
          <p14:tracePt t="296877" x="6483350" y="6067425"/>
          <p14:tracePt t="296888" x="6483350" y="6049963"/>
          <p14:tracePt t="296894" x="6483350" y="6008688"/>
          <p14:tracePt t="296904" x="6483350" y="5948363"/>
          <p14:tracePt t="296910" x="6475413" y="5872163"/>
          <p14:tracePt t="296918" x="6457950" y="5864225"/>
          <p14:tracePt t="297102" x="6424613" y="5872163"/>
          <p14:tracePt t="297111" x="6391275" y="5889625"/>
          <p14:tracePt t="297118" x="6356350" y="5905500"/>
          <p14:tracePt t="297126" x="6330950" y="5915025"/>
          <p14:tracePt t="297134" x="6305550" y="5915025"/>
          <p14:tracePt t="297151" x="6272213" y="5915025"/>
          <p14:tracePt t="297158" x="6246813" y="5915025"/>
          <p14:tracePt t="297166" x="6229350" y="5915025"/>
          <p14:tracePt t="297190" x="6288088" y="5889625"/>
          <p14:tracePt t="297197" x="6365875" y="5838825"/>
          <p14:tracePt t="297208" x="6450013" y="5788025"/>
          <p14:tracePt t="297214" x="6543675" y="5727700"/>
          <p14:tracePt t="297224" x="6670675" y="5616575"/>
          <p14:tracePt t="297230" x="6756400" y="5507038"/>
          <p14:tracePt t="297239" x="6840538" y="5456238"/>
          <p14:tracePt t="297246" x="6959600" y="5405438"/>
          <p14:tracePt t="297256" x="7078663" y="5362575"/>
          <p14:tracePt t="297262" x="7258050" y="5251450"/>
          <p14:tracePt t="297273" x="7377113" y="5175250"/>
          <p14:tracePt t="297277" x="7529513" y="5099050"/>
          <p14:tracePt t="297288" x="7666038" y="5048250"/>
          <p14:tracePt t="297295" x="7767638" y="5005388"/>
          <p14:tracePt t="297302" x="7894638" y="4946650"/>
          <p14:tracePt t="297311" x="8031163" y="4886325"/>
          <p14:tracePt t="297317" x="8140700" y="4852988"/>
          <p14:tracePt t="297327" x="8251825" y="4792663"/>
          <p14:tracePt t="297334" x="8353425" y="4733925"/>
          <p14:tracePt t="297342" x="8455025" y="4665663"/>
          <p14:tracePt t="297350" x="8574088" y="4597400"/>
          <p14:tracePt t="297357" x="8642350" y="4564063"/>
          <p14:tracePt t="297367" x="8718550" y="4521200"/>
          <p14:tracePt t="297375" x="8796338" y="4486275"/>
          <p14:tracePt t="297382" x="8872538" y="4445000"/>
          <p14:tracePt t="297390" x="8931275" y="4410075"/>
          <p14:tracePt t="297398" x="8991600" y="4394200"/>
          <p14:tracePt t="297407" x="9050338" y="4368800"/>
          <p14:tracePt t="297413" x="9101138" y="4341813"/>
          <p14:tracePt t="297424" x="9126538" y="4325938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67208-969F-45A9-AFCB-D6397B5043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③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자료흐름의 명명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buFont typeface="Arial" panose="020B0604020202020204" pitchFamily="34" charset="0"/>
              <a:buNone/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D22FE3E0-547C-4B59-AA35-BE23D11D01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94629" y="6617902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520CE89-BC60-43ED-9751-18F76A7A1B7C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pic>
        <p:nvPicPr>
          <p:cNvPr id="54277" name="그림 3">
            <a:extLst>
              <a:ext uri="{FF2B5EF4-FFF2-40B4-BE49-F238E27FC236}">
                <a16:creationId xmlns:a16="http://schemas.microsoft.com/office/drawing/2014/main" id="{27AD7472-CC81-440F-8FAB-50D6DFBAF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91" y="1052735"/>
            <a:ext cx="5623173" cy="552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6166EFC-AD36-4DEF-ACCD-A6DD53E81DCA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절차</a:t>
            </a:r>
            <a:endParaRPr kumimoji="0"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81"/>
    </mc:Choice>
    <mc:Fallback xmlns="">
      <p:transition spd="slow" advTm="41481"/>
    </mc:Fallback>
  </mc:AlternateContent>
  <p:extLst>
    <p:ext uri="{3A86A75C-4F4B-4683-9AE1-C65F6400EC91}">
      <p14:laserTraceLst xmlns:p14="http://schemas.microsoft.com/office/powerpoint/2010/main">
        <p14:tracePtLst>
          <p14:tracePt t="793" x="7988300" y="3127375"/>
          <p14:tracePt t="798" x="7299325" y="2906713"/>
          <p14:tracePt t="809" x="6535738" y="2744788"/>
          <p14:tracePt t="816" x="5854700" y="2617788"/>
          <p14:tracePt t="823" x="5260975" y="2506663"/>
          <p14:tracePt t="831" x="4802188" y="2413000"/>
          <p14:tracePt t="838" x="4521200" y="2344738"/>
          <p14:tracePt t="847" x="4359275" y="2278063"/>
          <p14:tracePt t="855" x="4257675" y="2217738"/>
          <p14:tracePt t="863" x="4181475" y="2166938"/>
          <p14:tracePt t="872" x="4130675" y="2098675"/>
          <p14:tracePt t="879" x="4095750" y="2039938"/>
          <p14:tracePt t="890" x="4070350" y="1963738"/>
          <p14:tracePt t="895" x="4062413" y="1938338"/>
          <p14:tracePt t="1207" x="4037013" y="1938338"/>
          <p14:tracePt t="1223" x="4019550" y="1938338"/>
          <p14:tracePt t="1231" x="3976688" y="1938338"/>
          <p14:tracePt t="1239" x="3925888" y="1963738"/>
          <p14:tracePt t="1247" x="3867150" y="1971675"/>
          <p14:tracePt t="1255" x="3816350" y="1971675"/>
          <p14:tracePt t="1263" x="3738563" y="1989138"/>
          <p14:tracePt t="1271" x="3636963" y="1989138"/>
          <p14:tracePt t="1280" x="3535363" y="2005013"/>
          <p14:tracePt t="1287" x="3467100" y="2005013"/>
          <p14:tracePt t="1296" x="3398838" y="2005013"/>
          <p14:tracePt t="1303" x="3348038" y="2005013"/>
          <p14:tracePt t="1311" x="3279775" y="2005013"/>
          <p14:tracePt t="1320" x="3221038" y="2005013"/>
          <p14:tracePt t="1329" x="3178175" y="2005013"/>
          <p14:tracePt t="1336" x="3135313" y="2005013"/>
          <p14:tracePt t="1345" x="3101975" y="2005013"/>
          <p14:tracePt t="1351" x="3059113" y="2005013"/>
          <p14:tracePt t="1361" x="3016250" y="2005013"/>
          <p14:tracePt t="1368" x="2982913" y="2005013"/>
          <p14:tracePt t="1378" x="2932113" y="1979613"/>
          <p14:tracePt t="1384" x="2855913" y="1979613"/>
          <p14:tracePt t="1393" x="2770188" y="1979613"/>
          <p14:tracePt t="1400" x="2693988" y="1963738"/>
          <p14:tracePt t="1410" x="2608263" y="1946275"/>
          <p14:tracePt t="1416" x="2506663" y="1938338"/>
          <p14:tracePt t="1423" x="2422525" y="1928813"/>
          <p14:tracePt t="1432" x="2319338" y="1903413"/>
          <p14:tracePt t="1438" x="2217738" y="1895475"/>
          <p14:tracePt t="1447" x="2133600" y="1885950"/>
          <p14:tracePt t="1455" x="2098675" y="1878013"/>
          <p14:tracePt t="1463" x="2082800" y="1878013"/>
          <p14:tracePt t="1472" x="2055813" y="1878013"/>
          <p14:tracePt t="1480" x="2030413" y="1870075"/>
          <p14:tracePt t="1487" x="1989138" y="1870075"/>
          <p14:tracePt t="1495" x="1954213" y="1860550"/>
          <p14:tracePt t="1504" x="1938338" y="1860550"/>
          <p14:tracePt t="1511" x="1911350" y="1860550"/>
          <p14:tracePt t="1519" x="1885950" y="1860550"/>
          <p14:tracePt t="1528" x="1870075" y="1860550"/>
          <p14:tracePt t="1536" x="1852613" y="1860550"/>
          <p14:tracePt t="1546" x="1835150" y="1860550"/>
          <p14:tracePt t="1551" x="1809750" y="1860550"/>
          <p14:tracePt t="1561" x="1776413" y="1860550"/>
          <p14:tracePt t="1567" x="1741488" y="1860550"/>
          <p14:tracePt t="1578" x="1716088" y="1860550"/>
          <p14:tracePt t="1583" x="1674813" y="1860550"/>
          <p14:tracePt t="1594" x="1639888" y="1860550"/>
          <p14:tracePt t="1599" x="1614488" y="1860550"/>
          <p14:tracePt t="1610" x="1581150" y="1860550"/>
          <p14:tracePt t="1616" x="1555750" y="1860550"/>
          <p14:tracePt t="1623" x="1546225" y="1860550"/>
          <p14:tracePt t="1631" x="1530350" y="1860550"/>
          <p14:tracePt t="1638" x="1512888" y="1860550"/>
          <p14:tracePt t="1648" x="1487488" y="1852613"/>
          <p14:tracePt t="1656" x="1477963" y="1852613"/>
          <p14:tracePt t="1664" x="1444625" y="1852613"/>
          <p14:tracePt t="1672" x="1419225" y="1852613"/>
          <p14:tracePt t="1679" x="1376363" y="1852613"/>
          <p14:tracePt t="1687" x="1350963" y="1852613"/>
          <p14:tracePt t="1696" x="1317625" y="1844675"/>
          <p14:tracePt t="1703" x="1274763" y="1844675"/>
          <p14:tracePt t="1711" x="1249363" y="1844675"/>
          <p14:tracePt t="1719" x="1216025" y="1835150"/>
          <p14:tracePt t="1729" x="1173163" y="1835150"/>
          <p14:tracePt t="1736" x="1147763" y="1835150"/>
          <p14:tracePt t="1745" x="1138238" y="1835150"/>
          <p14:tracePt t="1751" x="1130300" y="1835150"/>
          <p14:tracePt t="1761" x="1122363" y="1827213"/>
          <p14:tracePt t="1768" x="1112838" y="1827213"/>
          <p14:tracePt t="1778" x="1096963" y="1827213"/>
          <p14:tracePt t="1783" x="1087438" y="1819275"/>
          <p14:tracePt t="1855" x="1079500" y="1819275"/>
          <p14:tracePt t="1887" x="1069975" y="1819275"/>
          <p14:tracePt t="1911" x="1044575" y="1819275"/>
          <p14:tracePt t="1919" x="1019175" y="1809750"/>
          <p14:tracePt t="1930" x="1003300" y="1809750"/>
          <p14:tracePt t="1935" x="968375" y="1801813"/>
          <p14:tracePt t="1946" x="935038" y="1793875"/>
          <p14:tracePt t="1951" x="900113" y="1793875"/>
          <p14:tracePt t="1961" x="884238" y="1793875"/>
          <p14:tracePt t="1968" x="866775" y="1793875"/>
          <p14:tracePt t="1978" x="849313" y="1784350"/>
          <p14:tracePt t="2103" x="866775" y="1784350"/>
          <p14:tracePt t="2111" x="892175" y="1784350"/>
          <p14:tracePt t="2120" x="925513" y="1766888"/>
          <p14:tracePt t="2136" x="960438" y="1758950"/>
          <p14:tracePt t="2145" x="993775" y="1751013"/>
          <p14:tracePt t="2152" x="1036638" y="1733550"/>
          <p14:tracePt t="2161" x="1069975" y="1725613"/>
          <p14:tracePt t="2168" x="1122363" y="1708150"/>
          <p14:tracePt t="2177" x="1181100" y="1708150"/>
          <p14:tracePt t="2184" x="1223963" y="1674813"/>
          <p14:tracePt t="2192" x="1257300" y="1674813"/>
          <p14:tracePt t="2199" x="1317625" y="1665288"/>
          <p14:tracePt t="2210" x="1343025" y="1657350"/>
          <p14:tracePt t="2216" x="1393825" y="1649413"/>
          <p14:tracePt t="2222" x="1419225" y="1649413"/>
          <p14:tracePt t="2232" x="1436688" y="1639888"/>
          <p14:tracePt t="2239" x="1462088" y="1631950"/>
          <p14:tracePt t="2248" x="1477963" y="1631950"/>
          <p14:tracePt t="2256" x="1487488" y="1631950"/>
          <p14:tracePt t="2264" x="1504950" y="1622425"/>
          <p14:tracePt t="2271" x="1530350" y="1622425"/>
          <p14:tracePt t="2280" x="1571625" y="1614488"/>
          <p14:tracePt t="2287" x="1631950" y="1614488"/>
          <p14:tracePt t="2295" x="1716088" y="1597025"/>
          <p14:tracePt t="2303" x="1801813" y="1597025"/>
          <p14:tracePt t="2311" x="1885950" y="1597025"/>
          <p14:tracePt t="2320" x="1997075" y="1597025"/>
          <p14:tracePt t="2328" x="2098675" y="1597025"/>
          <p14:tracePt t="2336" x="2159000" y="1597025"/>
          <p14:tracePt t="2345" x="2227263" y="1597025"/>
          <p14:tracePt t="2351" x="2268538" y="1597025"/>
          <p14:tracePt t="2361" x="2293938" y="1597025"/>
          <p14:tracePt t="2368" x="2303463" y="1597025"/>
          <p14:tracePt t="2378" x="2319338" y="1597025"/>
          <p14:tracePt t="2400" x="2328863" y="1597025"/>
          <p14:tracePt t="2935" x="2336800" y="1614488"/>
          <p14:tracePt t="2947" x="2336800" y="1622425"/>
          <p14:tracePt t="2951" x="2336800" y="1657350"/>
          <p14:tracePt t="2963" x="2362200" y="1690688"/>
          <p14:tracePt t="2967" x="2379663" y="1751013"/>
          <p14:tracePt t="2976" x="2413000" y="1819275"/>
          <p14:tracePt t="2983" x="2438400" y="1895475"/>
          <p14:tracePt t="2992" x="2498725" y="1997075"/>
          <p14:tracePt t="2999" x="2549525" y="2090738"/>
          <p14:tracePt t="3007" x="2600325" y="2174875"/>
          <p14:tracePt t="3015" x="2660650" y="2252663"/>
          <p14:tracePt t="3023" x="2727325" y="2362200"/>
          <p14:tracePt t="3031" x="2795588" y="2455863"/>
          <p14:tracePt t="3040" x="2914650" y="2600325"/>
          <p14:tracePt t="3047" x="3025775" y="2744788"/>
          <p14:tracePt t="3055" x="3170238" y="2906713"/>
          <p14:tracePt t="3063" x="3297238" y="3008313"/>
          <p14:tracePt t="3071" x="3603625" y="3170238"/>
          <p14:tracePt t="3078" x="3816350" y="3263900"/>
          <p14:tracePt t="3087" x="4079875" y="3322638"/>
          <p14:tracePt t="3095" x="4291013" y="3355975"/>
          <p14:tracePt t="3103" x="4435475" y="3365500"/>
          <p14:tracePt t="3111" x="4605338" y="3365500"/>
          <p14:tracePt t="3119" x="4749800" y="3365500"/>
          <p14:tracePt t="3128" x="4860925" y="3355975"/>
          <p14:tracePt t="3134" x="4954588" y="3330575"/>
          <p14:tracePt t="3146" x="5013325" y="3314700"/>
          <p14:tracePt t="3151" x="5038725" y="3297238"/>
          <p14:tracePt t="3162" x="5038725" y="3289300"/>
          <p14:tracePt t="3312" x="5022850" y="3279775"/>
          <p14:tracePt t="3329" x="4946650" y="3279775"/>
          <p14:tracePt t="3336" x="4878388" y="3279775"/>
          <p14:tracePt t="3345" x="4810125" y="3279775"/>
          <p14:tracePt t="3351" x="4691063" y="3305175"/>
          <p14:tracePt t="3361" x="4572000" y="3382963"/>
          <p14:tracePt t="3368" x="4495800" y="3390900"/>
          <p14:tracePt t="3377" x="4427538" y="3408363"/>
          <p14:tracePt t="3384" x="4333875" y="3424238"/>
          <p14:tracePt t="3392" x="4308475" y="3433763"/>
          <p14:tracePt t="3400" x="4240213" y="3449638"/>
          <p14:tracePt t="3406" x="4214813" y="3459163"/>
          <p14:tracePt t="3416" x="4189413" y="3475038"/>
          <p14:tracePt t="3423" x="4138613" y="3502025"/>
          <p14:tracePt t="3433" x="4079875" y="3543300"/>
          <p14:tracePt t="3439" x="4011613" y="3594100"/>
          <p14:tracePt t="3447" x="3917950" y="3679825"/>
          <p14:tracePt t="3455" x="3824288" y="3773488"/>
          <p14:tracePt t="3464" x="3722688" y="3867150"/>
          <p14:tracePt t="3471" x="3568700" y="4002088"/>
          <p14:tracePt t="3480" x="3467100" y="4113213"/>
          <p14:tracePt t="3487" x="3348038" y="4232275"/>
          <p14:tracePt t="3496" x="3263900" y="4376738"/>
          <p14:tracePt t="3503" x="3195638" y="4538663"/>
          <p14:tracePt t="3511" x="3144838" y="4665663"/>
          <p14:tracePt t="3519" x="3109913" y="4810125"/>
          <p14:tracePt t="3529" x="3084513" y="4954588"/>
          <p14:tracePt t="3535" x="3076575" y="5149850"/>
          <p14:tracePt t="3546" x="3076575" y="5353050"/>
          <p14:tracePt t="3551" x="3076575" y="5507038"/>
          <p14:tracePt t="3562" x="3076575" y="5591175"/>
          <p14:tracePt t="3566" x="3076575" y="5694363"/>
          <p14:tracePt t="3578" x="3101975" y="5803900"/>
          <p14:tracePt t="3583" x="3101975" y="5905500"/>
          <p14:tracePt t="3591" x="3119438" y="6008688"/>
          <p14:tracePt t="3599" x="3135313" y="6110288"/>
          <p14:tracePt t="3606" x="3170238" y="6186488"/>
          <p14:tracePt t="3615" x="3211513" y="6288088"/>
          <p14:tracePt t="3623" x="3246438" y="6381750"/>
          <p14:tracePt t="3631" x="3289300" y="6467475"/>
          <p14:tracePt t="3639" x="3330575" y="6535738"/>
          <p14:tracePt t="3646" x="3365500" y="6594475"/>
          <p14:tracePt t="3655" x="3382963" y="6619875"/>
          <p14:tracePt t="3663" x="3416300" y="6654800"/>
          <p14:tracePt t="3671" x="3433763" y="6680200"/>
          <p14:tracePt t="3678" x="3441700" y="6696075"/>
          <p14:tracePt t="3686" x="3459163" y="6705600"/>
          <p14:tracePt t="3695" x="3459163" y="6713538"/>
          <p14:tracePt t="3702" x="3459163" y="6721475"/>
          <p14:tracePt t="3815" x="3449638" y="6731000"/>
          <p14:tracePt t="3831" x="3424238" y="6731000"/>
          <p14:tracePt t="3839" x="3408363" y="6731000"/>
          <p14:tracePt t="3847" x="3382963" y="6731000"/>
          <p14:tracePt t="3855" x="3365500" y="6731000"/>
          <p14:tracePt t="3871" x="3355975" y="6731000"/>
          <p14:tracePt t="3890" x="3340100" y="6713538"/>
          <p14:tracePt t="3897" x="3322638" y="6705600"/>
          <p14:tracePt t="3903" x="3289300" y="6688138"/>
          <p14:tracePt t="3914" x="3271838" y="6680200"/>
          <p14:tracePt t="3920" x="3238500" y="6654800"/>
          <p14:tracePt t="3930" x="3203575" y="6627813"/>
          <p14:tracePt t="3936" x="3178175" y="6602413"/>
          <p14:tracePt t="3946" x="3127375" y="6561138"/>
          <p14:tracePt t="3951" x="3084513" y="6510338"/>
          <p14:tracePt t="3962" x="3033713" y="6457950"/>
          <p14:tracePt t="3967" x="3016250" y="6416675"/>
          <p14:tracePt t="3978" x="2957513" y="6348413"/>
          <p14:tracePt t="3983" x="2932113" y="6297613"/>
          <p14:tracePt t="3992" x="2906713" y="6211888"/>
          <p14:tracePt t="4000" x="2889250" y="6118225"/>
          <p14:tracePt t="4006" x="2889250" y="6049963"/>
          <p14:tracePt t="4015" x="2863850" y="5991225"/>
          <p14:tracePt t="4023" x="2863850" y="5965825"/>
          <p14:tracePt t="4031" x="2863850" y="5932488"/>
          <p14:tracePt t="4040" x="2863850" y="5915025"/>
          <p14:tracePt t="4048" x="2863850" y="5880100"/>
          <p14:tracePt t="4055" x="2863850" y="5821363"/>
          <p14:tracePt t="4063" x="2881313" y="5788025"/>
          <p14:tracePt t="4071" x="2897188" y="5753100"/>
          <p14:tracePt t="4079" x="2922588" y="5710238"/>
          <p14:tracePt t="4087" x="2922588" y="5684838"/>
          <p14:tracePt t="4096" x="2957513" y="5634038"/>
          <p14:tracePt t="4104" x="2974975" y="5616575"/>
          <p14:tracePt t="4112" x="2990850" y="5591175"/>
          <p14:tracePt t="4120" x="3000375" y="5565775"/>
          <p14:tracePt t="4130" x="3016250" y="5549900"/>
          <p14:tracePt t="4136" x="3033713" y="5524500"/>
          <p14:tracePt t="4146" x="3051175" y="5514975"/>
          <p14:tracePt t="4151" x="3067050" y="5507038"/>
          <p14:tracePt t="4161" x="3084513" y="5489575"/>
          <p14:tracePt t="4167" x="3109913" y="5489575"/>
          <p14:tracePt t="4178" x="3152775" y="5481638"/>
          <p14:tracePt t="4183" x="3186113" y="5481638"/>
          <p14:tracePt t="4191" x="3228975" y="5481638"/>
          <p14:tracePt t="4199" x="3289300" y="5481638"/>
          <p14:tracePt t="4206" x="3373438" y="5481638"/>
          <p14:tracePt t="4215" x="3441700" y="5481638"/>
          <p14:tracePt t="4223" x="3543300" y="5481638"/>
          <p14:tracePt t="4231" x="3629025" y="5481638"/>
          <p14:tracePt t="4240" x="3730625" y="5507038"/>
          <p14:tracePt t="4247" x="3816350" y="5524500"/>
          <p14:tracePt t="4255" x="3917950" y="5549900"/>
          <p14:tracePt t="4263" x="4011613" y="5575300"/>
          <p14:tracePt t="4271" x="4079875" y="5583238"/>
          <p14:tracePt t="4279" x="4138613" y="5600700"/>
          <p14:tracePt t="4287" x="4214813" y="5608638"/>
          <p14:tracePt t="4297" x="4249738" y="5634038"/>
          <p14:tracePt t="4304" x="4283075" y="5651500"/>
          <p14:tracePt t="4312" x="4300538" y="5651500"/>
          <p14:tracePt t="4320" x="4325938" y="5659438"/>
          <p14:tracePt t="4329" x="4325938" y="5668963"/>
          <p14:tracePt t="4336" x="4333875" y="5676900"/>
          <p14:tracePt t="4345" x="4351338" y="5684838"/>
          <p14:tracePt t="4351" x="4351338" y="5694363"/>
          <p14:tracePt t="4362" x="4368800" y="5719763"/>
          <p14:tracePt t="4368" x="4376738" y="5719763"/>
          <p14:tracePt t="4378" x="4384675" y="5735638"/>
          <p14:tracePt t="4384" x="4394200" y="5745163"/>
          <p14:tracePt t="4391" x="4410075" y="5753100"/>
          <p14:tracePt t="4400" x="4427538" y="5778500"/>
          <p14:tracePt t="4406" x="4435475" y="5788025"/>
          <p14:tracePt t="4415" x="4435475" y="5821363"/>
          <p14:tracePt t="4423" x="4452938" y="5829300"/>
          <p14:tracePt t="4431" x="4460875" y="5838825"/>
          <p14:tracePt t="4440" x="4470400" y="5854700"/>
          <p14:tracePt t="4447" x="4478338" y="5864225"/>
          <p14:tracePt t="4455" x="4478338" y="5872163"/>
          <p14:tracePt t="4463" x="4486275" y="5889625"/>
          <p14:tracePt t="4471" x="4495800" y="5897563"/>
          <p14:tracePt t="4479" x="4503738" y="5905500"/>
          <p14:tracePt t="4487" x="4503738" y="5922963"/>
          <p14:tracePt t="4495" x="4513263" y="5932488"/>
          <p14:tracePt t="4504" x="4529138" y="5957888"/>
          <p14:tracePt t="4513" x="4546600" y="5973763"/>
          <p14:tracePt t="4520" x="4554538" y="5991225"/>
          <p14:tracePt t="4530" x="4579938" y="6024563"/>
          <p14:tracePt t="4536" x="4597400" y="6049963"/>
          <p14:tracePt t="4546" x="4605338" y="6067425"/>
          <p14:tracePt t="4551" x="4640263" y="6110288"/>
          <p14:tracePt t="4562" x="4648200" y="6118225"/>
          <p14:tracePt t="4568" x="4665663" y="6143625"/>
          <p14:tracePt t="4578" x="4673600" y="6153150"/>
          <p14:tracePt t="4584" x="4683125" y="6161088"/>
          <p14:tracePt t="4591" x="4683125" y="6169025"/>
          <p14:tracePt t="4600" x="4683125" y="6178550"/>
          <p14:tracePt t="4616" x="4683125" y="6186488"/>
          <p14:tracePt t="4672" x="4683125" y="6194425"/>
          <p14:tracePt t="4904" x="4683125" y="6203950"/>
          <p14:tracePt t="4920" x="4673600" y="6194425"/>
          <p14:tracePt t="4945" x="4665663" y="6186488"/>
          <p14:tracePt t="4962" x="4657725" y="6178550"/>
          <p14:tracePt t="4978" x="4648200" y="6169025"/>
          <p14:tracePt t="4991" x="4630738" y="6153150"/>
          <p14:tracePt t="5006" x="4614863" y="6135688"/>
          <p14:tracePt t="5016" x="4605338" y="6127750"/>
          <p14:tracePt t="5023" x="4597400" y="6127750"/>
          <p14:tracePt t="5031" x="4579938" y="6110288"/>
          <p14:tracePt t="5128" x="4579938" y="6102350"/>
          <p14:tracePt t="5146" x="4579938" y="6092825"/>
          <p14:tracePt t="5239" x="4579938" y="6084888"/>
          <p14:tracePt t="5255" x="4572000" y="6076950"/>
          <p14:tracePt t="5271" x="4572000" y="6067425"/>
          <p14:tracePt t="5304" x="4564063" y="6067425"/>
          <p14:tracePt t="5311" x="4554538" y="6059488"/>
          <p14:tracePt t="5320" x="4546600" y="6049963"/>
          <p14:tracePt t="5336" x="4538663" y="6042025"/>
          <p14:tracePt t="5346" x="4529138" y="6034088"/>
          <p14:tracePt t="5352" x="4529138" y="6024563"/>
          <p14:tracePt t="5368" x="4521200" y="5999163"/>
          <p14:tracePt t="5376" x="4513263" y="5999163"/>
          <p14:tracePt t="5384" x="4513263" y="5991225"/>
          <p14:tracePt t="5390" x="4503738" y="5983288"/>
          <p14:tracePt t="5399" x="4503738" y="5973763"/>
          <p14:tracePt t="5407" x="4495800" y="5973763"/>
          <p14:tracePt t="5424" x="4486275" y="5957888"/>
          <p14:tracePt t="5432" x="4478338" y="5948363"/>
          <p14:tracePt t="5464" x="4478338" y="5940425"/>
          <p14:tracePt t="5481" x="4478338" y="5932488"/>
          <p14:tracePt t="5751" x="4478338" y="5922963"/>
          <p14:tracePt t="5768" x="4478338" y="5915025"/>
          <p14:tracePt t="5783" x="4478338" y="5905500"/>
          <p14:tracePt t="5800" x="4478338" y="5897563"/>
          <p14:tracePt t="5816" x="4478338" y="5880100"/>
          <p14:tracePt t="5839" x="4478338" y="5872163"/>
          <p14:tracePt t="5856" x="4478338" y="5864225"/>
          <p14:tracePt t="5864" x="4460875" y="5854700"/>
          <p14:tracePt t="5871" x="4427538" y="5838825"/>
          <p14:tracePt t="5890" x="4410075" y="5821363"/>
          <p14:tracePt t="5903" x="4394200" y="5803900"/>
          <p14:tracePt t="5936" x="4394200" y="5795963"/>
          <p14:tracePt t="5967" x="4394200" y="5788025"/>
          <p14:tracePt t="5991" x="4394200" y="5770563"/>
          <p14:tracePt t="6007" x="4394200" y="5753100"/>
          <p14:tracePt t="6023" x="4394200" y="5745163"/>
          <p14:tracePt t="6031" x="4394200" y="5727700"/>
          <p14:tracePt t="6039" x="4384675" y="5702300"/>
          <p14:tracePt t="6047" x="4384675" y="5684838"/>
          <p14:tracePt t="6056" x="4368800" y="5659438"/>
          <p14:tracePt t="6064" x="4359275" y="5626100"/>
          <p14:tracePt t="6071" x="4359275" y="5591175"/>
          <p14:tracePt t="6081" x="4359275" y="5565775"/>
          <p14:tracePt t="6087" x="4359275" y="5549900"/>
          <p14:tracePt t="6098" x="4359275" y="5507038"/>
          <p14:tracePt t="6103" x="4359275" y="5472113"/>
          <p14:tracePt t="6113" x="4359275" y="5430838"/>
          <p14:tracePt t="6119" x="4359275" y="5362575"/>
          <p14:tracePt t="6130" x="4384675" y="5286375"/>
          <p14:tracePt t="6135" x="4435475" y="5183188"/>
          <p14:tracePt t="6144" x="4513263" y="5091113"/>
          <p14:tracePt t="6153" x="4579938" y="5005388"/>
          <p14:tracePt t="6162" x="4708525" y="4894263"/>
          <p14:tracePt t="6167" x="4827588" y="4810125"/>
          <p14:tracePt t="6175" x="5022850" y="4699000"/>
          <p14:tracePt t="6184" x="5243513" y="4605338"/>
          <p14:tracePt t="6191" x="5438775" y="4478338"/>
          <p14:tracePt t="6200" x="5524500" y="4470400"/>
          <p14:tracePt t="6495" x="5507038" y="4460875"/>
          <p14:tracePt t="6504" x="5464175" y="4460875"/>
          <p14:tracePt t="6514" x="5421313" y="4445000"/>
          <p14:tracePt t="6520" x="5405438" y="4445000"/>
          <p14:tracePt t="6530" x="5362575" y="4435475"/>
          <p14:tracePt t="6536" x="5337175" y="4427538"/>
          <p14:tracePt t="6545" x="5302250" y="4419600"/>
          <p14:tracePt t="6552" x="5260975" y="4394200"/>
          <p14:tracePt t="6560" x="5235575" y="4384675"/>
          <p14:tracePt t="6567" x="5183188" y="4341813"/>
          <p14:tracePt t="6575" x="5157788" y="4291013"/>
          <p14:tracePt t="6583" x="5124450" y="4249738"/>
          <p14:tracePt t="6591" x="5099050" y="4181475"/>
          <p14:tracePt t="6599" x="5064125" y="4095750"/>
          <p14:tracePt t="6607" x="5038725" y="3994150"/>
          <p14:tracePt t="6616" x="5022850" y="3900488"/>
          <p14:tracePt t="6623" x="4972050" y="3798888"/>
          <p14:tracePt t="6631" x="4929188" y="3697288"/>
          <p14:tracePt t="6639" x="4894263" y="3603625"/>
          <p14:tracePt t="6648" x="4868863" y="3543300"/>
          <p14:tracePt t="6655" x="4860925" y="3459163"/>
          <p14:tracePt t="6664" x="4843463" y="3408363"/>
          <p14:tracePt t="6671" x="4802188" y="3348038"/>
          <p14:tracePt t="6681" x="4792663" y="3271838"/>
          <p14:tracePt t="6688" x="4767263" y="3228975"/>
          <p14:tracePt t="6696" x="4741863" y="3160713"/>
          <p14:tracePt t="6704" x="4699000" y="3109913"/>
          <p14:tracePt t="6714" x="4665663" y="3051175"/>
          <p14:tracePt t="6720" x="4614863" y="3000375"/>
          <p14:tracePt t="6730" x="4572000" y="2932113"/>
          <p14:tracePt t="6735" x="4513263" y="2855913"/>
          <p14:tracePt t="6746" x="4445000" y="2778125"/>
          <p14:tracePt t="6751" x="4368800" y="2693988"/>
          <p14:tracePt t="6762" x="4325938" y="2643188"/>
          <p14:tracePt t="6767" x="4265613" y="2592388"/>
          <p14:tracePt t="6775" x="4214813" y="2549525"/>
          <p14:tracePt t="6783" x="4171950" y="2524125"/>
          <p14:tracePt t="6791" x="4146550" y="2489200"/>
          <p14:tracePt t="6799" x="4105275" y="2438400"/>
          <p14:tracePt t="6808" x="4079875" y="2422525"/>
          <p14:tracePt t="6815" x="4070350" y="2405063"/>
          <p14:tracePt t="6823" x="4037013" y="2354263"/>
          <p14:tracePt t="6831" x="4027488" y="2344738"/>
          <p14:tracePt t="6839" x="3986213" y="2303463"/>
          <p14:tracePt t="6848" x="3951288" y="2278063"/>
          <p14:tracePt t="6855" x="3900488" y="2252663"/>
          <p14:tracePt t="6865" x="3849688" y="2209800"/>
          <p14:tracePt t="6871" x="3790950" y="2166938"/>
          <p14:tracePt t="6881" x="3748088" y="2141538"/>
          <p14:tracePt t="6887" x="3705225" y="2116138"/>
          <p14:tracePt t="6898" x="3654425" y="2098675"/>
          <p14:tracePt t="6903" x="3629025" y="2090738"/>
          <p14:tracePt t="6914" x="3594100" y="2073275"/>
          <p14:tracePt t="6931" x="3586163" y="2073275"/>
          <p14:tracePt t="6935" x="3568700" y="2065338"/>
          <p14:tracePt t="6945" x="3560763" y="2055813"/>
          <p14:tracePt t="6951" x="3552825" y="2047875"/>
          <p14:tracePt t="6962" x="3543300" y="2047875"/>
          <p14:tracePt t="6968" x="3535363" y="2039938"/>
          <p14:tracePt t="6999" x="3527425" y="2030413"/>
          <p14:tracePt t="7007" x="3517900" y="2022475"/>
          <p14:tracePt t="7023" x="3517900" y="2005013"/>
          <p14:tracePt t="7031" x="3517900" y="1989138"/>
          <p14:tracePt t="7039" x="3502025" y="1979613"/>
          <p14:tracePt t="7048" x="3492500" y="1979613"/>
          <p14:tracePt t="7056" x="3484563" y="1963738"/>
          <p14:tracePt t="7064" x="3475038" y="1954213"/>
          <p14:tracePt t="7071" x="3467100" y="1946275"/>
          <p14:tracePt t="7081" x="3449638" y="1946275"/>
          <p14:tracePt t="7087" x="3449638" y="1938338"/>
          <p14:tracePt t="7097" x="3441700" y="1928813"/>
          <p14:tracePt t="7103" x="3424238" y="1911350"/>
          <p14:tracePt t="7114" x="3416300" y="1895475"/>
          <p14:tracePt t="7119" x="3408363" y="1878013"/>
          <p14:tracePt t="7130" x="3398838" y="1878013"/>
          <p14:tracePt t="7135" x="3390900" y="1870075"/>
          <p14:tracePt t="7145" x="3382963" y="1852613"/>
          <p14:tracePt t="7159" x="3382963" y="1844675"/>
          <p14:tracePt t="7168" x="3365500" y="1827213"/>
          <p14:tracePt t="7175" x="3355975" y="1827213"/>
          <p14:tracePt t="7183" x="3355975" y="1819275"/>
          <p14:tracePt t="7191" x="3340100" y="1801813"/>
          <p14:tracePt t="7200" x="3330575" y="1801813"/>
          <p14:tracePt t="7207" x="3330575" y="1793875"/>
          <p14:tracePt t="7216" x="3322638" y="1784350"/>
          <p14:tracePt t="7223" x="3314700" y="1776413"/>
          <p14:tracePt t="7231" x="3305175" y="1776413"/>
          <p14:tracePt t="7240" x="3297238" y="1758950"/>
          <p14:tracePt t="7248" x="3289300" y="1758950"/>
          <p14:tracePt t="7255" x="3271838" y="1741488"/>
          <p14:tracePt t="7281" x="3263900" y="1733550"/>
          <p14:tracePt t="7287" x="3246438" y="1725613"/>
          <p14:tracePt t="7303" x="3246438" y="1716088"/>
          <p14:tracePt t="7313" x="3238500" y="1716088"/>
          <p14:tracePt t="7319" x="3221038" y="1708150"/>
          <p14:tracePt t="7330" x="3211513" y="1700213"/>
          <p14:tracePt t="7336" x="3186113" y="1700213"/>
          <p14:tracePt t="7346" x="3170238" y="1682750"/>
          <p14:tracePt t="7359" x="3160713" y="1674813"/>
          <p14:tracePt t="7375" x="3144838" y="1674813"/>
          <p14:tracePt t="7391" x="3101975" y="1649413"/>
          <p14:tracePt t="7400" x="3067050" y="1639888"/>
          <p14:tracePt t="7407" x="3041650" y="1622425"/>
          <p14:tracePt t="7415" x="3033713" y="1622425"/>
          <p14:tracePt t="7423" x="3016250" y="1606550"/>
          <p14:tracePt t="7431" x="3008313" y="1606550"/>
          <p14:tracePt t="7855" x="3016250" y="1606550"/>
          <p14:tracePt t="7888" x="3025775" y="1606550"/>
          <p14:tracePt t="7903" x="3033713" y="1606550"/>
          <p14:tracePt t="7919" x="3051175" y="1606550"/>
          <p14:tracePt t="7951" x="3059113" y="1606550"/>
          <p14:tracePt t="7968" x="3076575" y="1606550"/>
          <p14:tracePt t="7974" x="3084513" y="1606550"/>
          <p14:tracePt t="7991" x="3101975" y="1606550"/>
          <p14:tracePt t="8000" x="3109913" y="1606550"/>
          <p14:tracePt t="8007" x="3119438" y="1606550"/>
          <p14:tracePt t="8015" x="3135313" y="1614488"/>
          <p14:tracePt t="8032" x="3144838" y="1614488"/>
          <p14:tracePt t="8040" x="3160713" y="1614488"/>
          <p14:tracePt t="8055" x="3178175" y="1614488"/>
          <p14:tracePt t="8064" x="3203575" y="1614488"/>
          <p14:tracePt t="8071" x="3221038" y="1614488"/>
          <p14:tracePt t="8087" x="3246438" y="1614488"/>
          <p14:tracePt t="8097" x="3271838" y="1614488"/>
          <p14:tracePt t="8103" x="3279775" y="1622425"/>
          <p14:tracePt t="8115" x="3289300" y="1622425"/>
          <p14:tracePt t="8119" x="3322638" y="1622425"/>
          <p14:tracePt t="8130" x="3348038" y="1631950"/>
          <p14:tracePt t="8136" x="3365500" y="1631950"/>
          <p14:tracePt t="8145" x="3390900" y="1631950"/>
          <p14:tracePt t="8151" x="3424238" y="1631950"/>
          <p14:tracePt t="8158" x="3449638" y="1631950"/>
          <p14:tracePt t="8168" x="3459163" y="1631950"/>
          <p14:tracePt t="8175" x="3467100" y="1631950"/>
          <p14:tracePt t="8184" x="3484563" y="1631950"/>
          <p14:tracePt t="8207" x="3492500" y="1631950"/>
          <p14:tracePt t="8248" x="3502025" y="1631950"/>
          <p14:tracePt t="8264" x="3509963" y="1631950"/>
          <p14:tracePt t="8281" x="3527425" y="1631950"/>
          <p14:tracePt t="8298" x="3535363" y="1631950"/>
          <p14:tracePt t="8303" x="3543300" y="1631950"/>
          <p14:tracePt t="8314" x="3552825" y="1631950"/>
          <p14:tracePt t="8320" x="3560763" y="1631950"/>
          <p14:tracePt t="8330" x="3568700" y="1631950"/>
          <p14:tracePt t="8336" x="3586163" y="1631950"/>
          <p14:tracePt t="8344" x="3594100" y="1631950"/>
          <p14:tracePt t="8351" x="3603625" y="1631950"/>
          <p14:tracePt t="8358" x="3611563" y="1631950"/>
          <p14:tracePt t="8368" x="3619500" y="1631950"/>
          <p14:tracePt t="8375" x="3636963" y="1631950"/>
          <p14:tracePt t="8392" x="3662363" y="1631950"/>
          <p14:tracePt t="8400" x="3671888" y="1631950"/>
          <p14:tracePt t="8407" x="3697288" y="1631950"/>
          <p14:tracePt t="8416" x="3722688" y="1631950"/>
          <p14:tracePt t="8423" x="3730625" y="1631950"/>
          <p14:tracePt t="8432" x="3748088" y="1631950"/>
          <p14:tracePt t="8439" x="3773488" y="1631950"/>
          <p14:tracePt t="8455" x="3790950" y="1631950"/>
          <p14:tracePt t="8464" x="3798888" y="1631950"/>
          <p14:tracePt t="8471" x="3806825" y="1631950"/>
          <p14:tracePt t="8514" x="3824288" y="1631950"/>
          <p14:tracePt t="8536" x="3832225" y="1631950"/>
          <p14:tracePt t="8546" x="3849688" y="1631950"/>
          <p14:tracePt t="8568" x="3857625" y="1631950"/>
          <p14:tracePt t="8584" x="3867150" y="1631950"/>
          <p14:tracePt t="8750" x="3875088" y="1631950"/>
          <p14:tracePt t="10480" x="3900488" y="1639888"/>
          <p14:tracePt t="10487" x="3935413" y="1649413"/>
          <p14:tracePt t="10498" x="3960813" y="1657350"/>
          <p14:tracePt t="10503" x="3986213" y="1657350"/>
          <p14:tracePt t="10511" x="4011613" y="1665288"/>
          <p14:tracePt t="10519" x="4037013" y="1674813"/>
          <p14:tracePt t="10527" x="4062413" y="1674813"/>
          <p14:tracePt t="10536" x="4095750" y="1682750"/>
          <p14:tracePt t="10543" x="4130675" y="1682750"/>
          <p14:tracePt t="10551" x="4146550" y="1682750"/>
          <p14:tracePt t="10559" x="4181475" y="1690688"/>
          <p14:tracePt t="10568" x="4224338" y="1690688"/>
          <p14:tracePt t="10575" x="4249738" y="1700213"/>
          <p14:tracePt t="10584" x="4283075" y="1708150"/>
          <p14:tracePt t="10591" x="4300538" y="1708150"/>
          <p14:tracePt t="10599" x="4325938" y="1708150"/>
          <p14:tracePt t="10608" x="4341813" y="1708150"/>
          <p14:tracePt t="10911" x="4359275" y="1708150"/>
          <p14:tracePt t="10919" x="4376738" y="1708150"/>
          <p14:tracePt t="10926" x="4384675" y="1708150"/>
          <p14:tracePt t="10935" x="4427538" y="1708150"/>
          <p14:tracePt t="10943" x="4460875" y="1708150"/>
          <p14:tracePt t="10951" x="4513263" y="1708150"/>
          <p14:tracePt t="10960" x="4554538" y="1708150"/>
          <p14:tracePt t="10968" x="4614863" y="1708150"/>
          <p14:tracePt t="10976" x="4691063" y="1708150"/>
          <p14:tracePt t="10983" x="4759325" y="1708150"/>
          <p14:tracePt t="10991" x="4827588" y="1708150"/>
          <p14:tracePt t="10999" x="4903788" y="1708150"/>
          <p14:tracePt t="11006" x="4987925" y="1708150"/>
          <p14:tracePt t="11016" x="5030788" y="1708150"/>
          <p14:tracePt t="11024" x="5099050" y="1708150"/>
          <p14:tracePt t="11033" x="5132388" y="1708150"/>
          <p14:tracePt t="11040" x="5167313" y="1708150"/>
          <p14:tracePt t="11049" x="5192713" y="1708150"/>
          <p14:tracePt t="11055" x="5208588" y="1708150"/>
          <p14:tracePt t="11066" x="5226050" y="1700213"/>
          <p14:tracePt t="11071" x="5251450" y="1690688"/>
          <p14:tracePt t="11087" x="5260975" y="1690688"/>
          <p14:tracePt t="11103" x="5268913" y="1690688"/>
          <p14:tracePt t="11120" x="5276850" y="1682750"/>
          <p14:tracePt t="12672" x="5294313" y="1682750"/>
          <p14:tracePt t="12688" x="5319713" y="1682750"/>
          <p14:tracePt t="12697" x="5327650" y="1682750"/>
          <p14:tracePt t="12704" x="5370513" y="1682750"/>
          <p14:tracePt t="12711" x="5430838" y="1682750"/>
          <p14:tracePt t="12720" x="5464175" y="1682750"/>
          <p14:tracePt t="12727" x="5549900" y="1690688"/>
          <p14:tracePt t="12736" x="5626100" y="1708150"/>
          <p14:tracePt t="12744" x="5727700" y="1725613"/>
          <p14:tracePt t="12751" x="5813425" y="1751013"/>
          <p14:tracePt t="12759" x="5922963" y="1751013"/>
          <p14:tracePt t="12768" x="6024563" y="1758950"/>
          <p14:tracePt t="12775" x="6127750" y="1766888"/>
          <p14:tracePt t="12784" x="6211888" y="1784350"/>
          <p14:tracePt t="12791" x="6313488" y="1784350"/>
          <p14:tracePt t="12799" x="6373813" y="1784350"/>
          <p14:tracePt t="12808" x="6399213" y="1784350"/>
          <p14:tracePt t="12816" x="6424613" y="1784350"/>
          <p14:tracePt t="12824" x="6432550" y="1784350"/>
          <p14:tracePt t="13241" x="6442075" y="1784350"/>
          <p14:tracePt t="13247" x="6475413" y="1784350"/>
          <p14:tracePt t="13256" x="6510338" y="1776413"/>
          <p14:tracePt t="13267" x="6569075" y="1751013"/>
          <p14:tracePt t="13271" x="6627813" y="1733550"/>
          <p14:tracePt t="13280" x="6662738" y="1725613"/>
          <p14:tracePt t="13288" x="6713538" y="1708150"/>
          <p14:tracePt t="13295" x="6772275" y="1682750"/>
          <p14:tracePt t="13304" x="6807200" y="1665288"/>
          <p14:tracePt t="13311" x="6858000" y="1649413"/>
          <p14:tracePt t="13320" x="6900863" y="1649413"/>
          <p14:tracePt t="13327" x="6951663" y="1622425"/>
          <p14:tracePt t="13336" x="6969125" y="1614488"/>
          <p14:tracePt t="13344" x="6985000" y="1614488"/>
          <p14:tracePt t="13351" x="7002463" y="1606550"/>
          <p14:tracePt t="13359" x="7019925" y="1597025"/>
          <p14:tracePt t="13440" x="7027863" y="1597025"/>
          <p14:tracePt t="14273" x="7027863" y="1589088"/>
          <p14:tracePt t="14296" x="7002463" y="1581150"/>
          <p14:tracePt t="14304" x="6985000" y="1581150"/>
          <p14:tracePt t="14311" x="6959600" y="1581150"/>
          <p14:tracePt t="14320" x="6908800" y="1571625"/>
          <p14:tracePt t="14328" x="6883400" y="1571625"/>
          <p14:tracePt t="14335" x="6824663" y="1546225"/>
          <p14:tracePt t="14343" x="6781800" y="1546225"/>
          <p14:tracePt t="14351" x="6680200" y="1546225"/>
          <p14:tracePt t="14359" x="6594475" y="1538288"/>
          <p14:tracePt t="14368" x="6492875" y="1538288"/>
          <p14:tracePt t="14375" x="6381750" y="1538288"/>
          <p14:tracePt t="14383" x="6288088" y="1538288"/>
          <p14:tracePt t="14391" x="6169025" y="1538288"/>
          <p14:tracePt t="14400" x="6042025" y="1538288"/>
          <p14:tracePt t="14408" x="5932488" y="1538288"/>
          <p14:tracePt t="14416" x="5795963" y="1538288"/>
          <p14:tracePt t="14424" x="5668963" y="1538288"/>
          <p14:tracePt t="14434" x="5524500" y="1581150"/>
          <p14:tracePt t="14440" x="5405438" y="1589088"/>
          <p14:tracePt t="14450" x="5276850" y="1614488"/>
          <p14:tracePt t="14456" x="5175250" y="1631950"/>
          <p14:tracePt t="14467" x="5064125" y="1649413"/>
          <p14:tracePt t="14472" x="4946650" y="1665288"/>
          <p14:tracePt t="14479" x="4878388" y="1682750"/>
          <p14:tracePt t="14488" x="4775200" y="1682750"/>
          <p14:tracePt t="14495" x="4673600" y="1700213"/>
          <p14:tracePt t="14504" x="4564063" y="1716088"/>
          <p14:tracePt t="14511" x="4460875" y="1716088"/>
          <p14:tracePt t="14520" x="4316413" y="1716088"/>
          <p14:tracePt t="14528" x="4224338" y="1716088"/>
          <p14:tracePt t="14536" x="4095750" y="1716088"/>
          <p14:tracePt t="14543" x="3976688" y="1716088"/>
          <p14:tracePt t="14551" x="3857625" y="1716088"/>
          <p14:tracePt t="14559" x="3756025" y="1716088"/>
          <p14:tracePt t="14567" x="3629025" y="1716088"/>
          <p14:tracePt t="14576" x="3517900" y="1716088"/>
          <p14:tracePt t="14584" x="3398838" y="1716088"/>
          <p14:tracePt t="14591" x="3289300" y="1716088"/>
          <p14:tracePt t="14601" x="3203575" y="1716088"/>
          <p14:tracePt t="14608" x="3094038" y="1716088"/>
          <p14:tracePt t="14617" x="3016250" y="1716088"/>
          <p14:tracePt t="14624" x="2922588" y="1716088"/>
          <p14:tracePt t="14633" x="2820988" y="1716088"/>
          <p14:tracePt t="14640" x="2762250" y="1716088"/>
          <p14:tracePt t="14650" x="2744788" y="1716088"/>
          <p14:tracePt t="14656" x="2727325" y="1716088"/>
          <p14:tracePt t="14666" x="2719388" y="1716088"/>
          <p14:tracePt t="14791" x="2736850" y="1716088"/>
          <p14:tracePt t="14800" x="2752725" y="1716088"/>
          <p14:tracePt t="14808" x="2795588" y="1700213"/>
          <p14:tracePt t="14817" x="2830513" y="1700213"/>
          <p14:tracePt t="14824" x="2897188" y="1674813"/>
          <p14:tracePt t="14833" x="2982913" y="1665288"/>
          <p14:tracePt t="14840" x="3041650" y="1657350"/>
          <p14:tracePt t="14850" x="3127375" y="1649413"/>
          <p14:tracePt t="14855" x="3195638" y="1649413"/>
          <p14:tracePt t="14867" x="3297238" y="1649413"/>
          <p14:tracePt t="14871" x="3382963" y="1649413"/>
          <p14:tracePt t="14879" x="3484563" y="1649413"/>
          <p14:tracePt t="14894" x="3662363" y="1649413"/>
          <p14:tracePt t="14905" x="3763963" y="1649413"/>
          <p14:tracePt t="14912" x="3849688" y="1649413"/>
          <p14:tracePt t="14920" x="3951288" y="1649413"/>
          <p14:tracePt t="14928" x="4037013" y="1649413"/>
          <p14:tracePt t="14936" x="4130675" y="1649413"/>
          <p14:tracePt t="14943" x="4214813" y="1649413"/>
          <p14:tracePt t="14953" x="4308475" y="1631950"/>
          <p14:tracePt t="14959" x="4376738" y="1631950"/>
          <p14:tracePt t="14968" x="4460875" y="1631950"/>
          <p14:tracePt t="14975" x="4521200" y="1622425"/>
          <p14:tracePt t="14985" x="4579938" y="1622425"/>
          <p14:tracePt t="14991" x="4640263" y="1622425"/>
          <p14:tracePt t="15001" x="4691063" y="1622425"/>
          <p14:tracePt t="15008" x="4741863" y="1622425"/>
          <p14:tracePt t="15017" x="4784725" y="1622425"/>
          <p14:tracePt t="15024" x="4843463" y="1622425"/>
          <p14:tracePt t="15033" x="4886325" y="1622425"/>
          <p14:tracePt t="15039" x="4937125" y="1622425"/>
          <p14:tracePt t="15050" x="4997450" y="1622425"/>
          <p14:tracePt t="15056" x="5038725" y="1622425"/>
          <p14:tracePt t="15066" x="5091113" y="1622425"/>
          <p14:tracePt t="15071" x="5149850" y="1614488"/>
          <p14:tracePt t="15078" x="5200650" y="1614488"/>
          <p14:tracePt t="15087" x="5260975" y="1614488"/>
          <p14:tracePt t="15094" x="5319713" y="1606550"/>
          <p14:tracePt t="15103" x="5405438" y="1597025"/>
          <p14:tracePt t="15112" x="5464175" y="1597025"/>
          <p14:tracePt t="15120" x="5540375" y="1597025"/>
          <p14:tracePt t="15127" x="5591175" y="1597025"/>
          <p14:tracePt t="15136" x="5668963" y="1597025"/>
          <p14:tracePt t="15143" x="5727700" y="1597025"/>
          <p14:tracePt t="15151" x="5795963" y="1597025"/>
          <p14:tracePt t="15160" x="5872163" y="1581150"/>
          <p14:tracePt t="15167" x="5922963" y="1581150"/>
          <p14:tracePt t="15175" x="5965825" y="1581150"/>
          <p14:tracePt t="15184" x="6016625" y="1563688"/>
          <p14:tracePt t="15191" x="6067425" y="1555750"/>
          <p14:tracePt t="15201" x="6110288" y="1555750"/>
          <p14:tracePt t="15208" x="6127750" y="1555750"/>
          <p14:tracePt t="15218" x="6178550" y="1546225"/>
          <p14:tracePt t="15224" x="6203950" y="1538288"/>
          <p14:tracePt t="15234" x="6237288" y="1530350"/>
          <p14:tracePt t="15239" x="6280150" y="1530350"/>
          <p14:tracePt t="15250" x="6330950" y="1530350"/>
          <p14:tracePt t="15255" x="6356350" y="1530350"/>
          <p14:tracePt t="15263" x="6416675" y="1530350"/>
          <p14:tracePt t="15271" x="6457950" y="1530350"/>
          <p14:tracePt t="15278" x="6526213" y="1530350"/>
          <p14:tracePt t="15287" x="6586538" y="1530350"/>
          <p14:tracePt t="15295" x="6670675" y="1530350"/>
          <p14:tracePt t="15303" x="6738938" y="1530350"/>
          <p14:tracePt t="15312" x="6815138" y="1530350"/>
          <p14:tracePt t="15319" x="6900863" y="1530350"/>
          <p14:tracePt t="15327" x="6994525" y="1530350"/>
          <p14:tracePt t="15335" x="7070725" y="1530350"/>
          <p14:tracePt t="15343" x="7138988" y="1530350"/>
          <p14:tracePt t="15351" x="7197725" y="1530350"/>
          <p14:tracePt t="15359" x="7240588" y="1530350"/>
          <p14:tracePt t="15368" x="7283450" y="1530350"/>
          <p14:tracePt t="15375" x="7334250" y="1530350"/>
          <p14:tracePt t="15384" x="7359650" y="1530350"/>
          <p14:tracePt t="15391" x="7402513" y="1520825"/>
          <p14:tracePt t="15401" x="7435850" y="1512888"/>
          <p14:tracePt t="15408" x="7469188" y="1512888"/>
          <p14:tracePt t="15418" x="7504113" y="1512888"/>
          <p14:tracePt t="15424" x="7546975" y="1512888"/>
          <p14:tracePt t="15433" x="7572375" y="1512888"/>
          <p14:tracePt t="15440" x="7631113" y="1512888"/>
          <p14:tracePt t="15450" x="7666038" y="1512888"/>
          <p14:tracePt t="15456" x="7691438" y="1512888"/>
          <p14:tracePt t="15465" x="7716838" y="1512888"/>
          <p14:tracePt t="15472" x="7758113" y="1512888"/>
          <p14:tracePt t="15480" x="7793038" y="1512888"/>
          <p14:tracePt t="15489" x="7818438" y="1512888"/>
          <p14:tracePt t="15495" x="7861300" y="1512888"/>
          <p14:tracePt t="15504" x="7894638" y="1512888"/>
          <p14:tracePt t="15512" x="7927975" y="1512888"/>
          <p14:tracePt t="15520" x="7962900" y="1512888"/>
          <p14:tracePt t="15527" x="7988300" y="1512888"/>
          <p14:tracePt t="15536" x="8021638" y="1512888"/>
          <p14:tracePt t="15543" x="8047038" y="1512888"/>
          <p14:tracePt t="15551" x="8056563" y="1512888"/>
          <p14:tracePt t="15560" x="8081963" y="1512888"/>
          <p14:tracePt t="15567" x="8107363" y="1512888"/>
          <p14:tracePt t="15608" x="8115300" y="1520825"/>
          <p14:tracePt t="15632" x="8115300" y="1538288"/>
          <p14:tracePt t="15639" x="8115300" y="1546225"/>
          <p14:tracePt t="15650" x="8099425" y="1555750"/>
          <p14:tracePt t="15656" x="8074025" y="1571625"/>
          <p14:tracePt t="15665" x="8056563" y="1597025"/>
          <p14:tracePt t="15672" x="8047038" y="1614488"/>
          <p14:tracePt t="15678" x="8021638" y="1639888"/>
          <p14:tracePt t="15688" x="8013700" y="1639888"/>
          <p14:tracePt t="15695" x="7980363" y="1665288"/>
          <p14:tracePt t="15704" x="7962900" y="1690688"/>
          <p14:tracePt t="15712" x="7920038" y="1716088"/>
          <p14:tracePt t="15719" x="7869238" y="1758950"/>
          <p14:tracePt t="15727" x="7835900" y="1776413"/>
          <p14:tracePt t="15735" x="7783513" y="1801813"/>
          <p14:tracePt t="15743" x="7750175" y="1835150"/>
          <p14:tracePt t="15751" x="7691438" y="1860550"/>
          <p14:tracePt t="15759" x="7648575" y="1878013"/>
          <p14:tracePt t="15768" x="7588250" y="1920875"/>
          <p14:tracePt t="15776" x="7537450" y="1954213"/>
          <p14:tracePt t="15785" x="7486650" y="1979613"/>
          <p14:tracePt t="15791" x="7427913" y="2022475"/>
          <p14:tracePt t="15801" x="7392988" y="2047875"/>
          <p14:tracePt t="15807" x="7350125" y="2073275"/>
          <p14:tracePt t="15818" x="7316788" y="2090738"/>
          <p14:tracePt t="15824" x="7291388" y="2098675"/>
          <p14:tracePt t="15834" x="7258050" y="2124075"/>
          <p14:tracePt t="15840" x="7240588" y="2133600"/>
          <p14:tracePt t="15850" x="7223125" y="2149475"/>
          <p14:tracePt t="15855" x="7205663" y="2149475"/>
          <p14:tracePt t="15863" x="7189788" y="2166938"/>
          <p14:tracePt t="15881" x="7138988" y="2200275"/>
          <p14:tracePt t="15888" x="7121525" y="2227263"/>
          <p14:tracePt t="15895" x="7096125" y="2235200"/>
          <p14:tracePt t="15904" x="7070725" y="2252663"/>
          <p14:tracePt t="15912" x="7035800" y="2278063"/>
          <p14:tracePt t="15920" x="6969125" y="2328863"/>
          <p14:tracePt t="15928" x="6934200" y="2371725"/>
          <p14:tracePt t="15937" x="6883400" y="2413000"/>
          <p14:tracePt t="15943" x="6815138" y="2455863"/>
          <p14:tracePt t="15952" x="6781800" y="2473325"/>
          <p14:tracePt t="15959" x="6738938" y="2506663"/>
          <p14:tracePt t="15968" x="6721475" y="2524125"/>
          <p14:tracePt t="15975" x="6696075" y="2557463"/>
          <p14:tracePt t="15985" x="6680200" y="2566988"/>
          <p14:tracePt t="15991" x="6645275" y="2592388"/>
          <p14:tracePt t="16001" x="6627813" y="2608263"/>
          <p14:tracePt t="16008" x="6611938" y="2625725"/>
          <p14:tracePt t="16018" x="6594475" y="2633663"/>
          <p14:tracePt t="16023" x="6577013" y="2643188"/>
          <p14:tracePt t="16034" x="6569075" y="2651125"/>
          <p14:tracePt t="16040" x="6551613" y="2668588"/>
          <p14:tracePt t="16050" x="6543675" y="2676525"/>
          <p14:tracePt t="16056" x="6526213" y="2693988"/>
          <p14:tracePt t="16063" x="6518275" y="2701925"/>
          <p14:tracePt t="16071" x="6510338" y="2719388"/>
          <p14:tracePt t="16078" x="6483350" y="2736850"/>
          <p14:tracePt t="16088" x="6467475" y="2752725"/>
          <p14:tracePt t="16095" x="6442075" y="2770188"/>
          <p14:tracePt t="16104" x="6407150" y="2795588"/>
          <p14:tracePt t="16112" x="6381750" y="2813050"/>
          <p14:tracePt t="16120" x="6365875" y="2830513"/>
          <p14:tracePt t="16127" x="6348413" y="2846388"/>
          <p14:tracePt t="16135" x="6338888" y="2846388"/>
          <p14:tracePt t="16143" x="6330950" y="2863850"/>
          <p14:tracePt t="16152" x="6313488" y="2871788"/>
          <p14:tracePt t="16159" x="6305550" y="2889250"/>
          <p14:tracePt t="16168" x="6297613" y="2889250"/>
          <p14:tracePt t="16175" x="6288088" y="2906713"/>
          <p14:tracePt t="16185" x="6280150" y="2914650"/>
          <p14:tracePt t="16201" x="6272213" y="2932113"/>
          <p14:tracePt t="16207" x="6262688" y="2949575"/>
          <p14:tracePt t="16217" x="6254750" y="2949575"/>
          <p14:tracePt t="16234" x="6254750" y="2957513"/>
          <p14:tracePt t="16239" x="6246813" y="2974975"/>
          <p14:tracePt t="16250" x="6229350" y="2982913"/>
          <p14:tracePt t="16256" x="6221413" y="2990850"/>
          <p14:tracePt t="16263" x="6221413" y="3000375"/>
          <p14:tracePt t="16272" x="6203950" y="3008313"/>
          <p14:tracePt t="16278" x="6178550" y="3016250"/>
          <p14:tracePt t="16286" x="6161088" y="3025775"/>
          <p14:tracePt t="16295" x="6143625" y="3051175"/>
          <p14:tracePt t="16304" x="6127750" y="3059113"/>
          <p14:tracePt t="16311" x="6102350" y="3076575"/>
          <p14:tracePt t="16320" x="6076950" y="3076575"/>
          <p14:tracePt t="16327" x="6067425" y="3084513"/>
          <p14:tracePt t="16336" x="6034088" y="3101975"/>
          <p14:tracePt t="16343" x="6008688" y="3109913"/>
          <p14:tracePt t="16351" x="5983288" y="3119438"/>
          <p14:tracePt t="16359" x="5940425" y="3135313"/>
          <p14:tracePt t="16368" x="5880100" y="3152775"/>
          <p14:tracePt t="16375" x="5813425" y="3186113"/>
          <p14:tracePt t="16384" x="5770563" y="3203575"/>
          <p14:tracePt t="16391" x="5668963" y="3238500"/>
          <p14:tracePt t="16401" x="5591175" y="3246438"/>
          <p14:tracePt t="16408" x="5514975" y="3271838"/>
          <p14:tracePt t="16418" x="5438775" y="3305175"/>
          <p14:tracePt t="16424" x="5370513" y="3314700"/>
          <p14:tracePt t="16434" x="5294313" y="3330575"/>
          <p14:tracePt t="16440" x="5218113" y="3348038"/>
          <p14:tracePt t="16449" x="5157788" y="3355975"/>
          <p14:tracePt t="16456" x="5099050" y="3365500"/>
          <p14:tracePt t="16462" x="5030788" y="3373438"/>
          <p14:tracePt t="16471" x="4954588" y="3398838"/>
          <p14:tracePt t="16478" x="4919663" y="3398838"/>
          <p14:tracePt t="16488" x="4886325" y="3398838"/>
          <p14:tracePt t="16496" x="4868863" y="3398838"/>
          <p14:tracePt t="16504" x="4852988" y="3398838"/>
          <p14:tracePt t="16512" x="4827588" y="3398838"/>
          <p14:tracePt t="16520" x="4818063" y="3398838"/>
          <p14:tracePt t="16527" x="4792663" y="3398838"/>
          <p14:tracePt t="16536" x="4759325" y="3398838"/>
          <p14:tracePt t="16543" x="4733925" y="3390900"/>
          <p14:tracePt t="16552" x="4683125" y="3365500"/>
          <p14:tracePt t="16559" x="4630738" y="3348038"/>
          <p14:tracePt t="16568" x="4572000" y="3322638"/>
          <p14:tracePt t="16576" x="4503738" y="3289300"/>
          <p14:tracePt t="16586" x="4427538" y="3246438"/>
          <p14:tracePt t="16591" x="4341813" y="3195638"/>
          <p14:tracePt t="16601" x="4240213" y="3152775"/>
          <p14:tracePt t="16607" x="4130675" y="3084513"/>
          <p14:tracePt t="16618" x="4011613" y="3008313"/>
          <p14:tracePt t="16623" x="3908425" y="2940050"/>
          <p14:tracePt t="16633" x="3816350" y="2897188"/>
          <p14:tracePt t="16640" x="3738563" y="2830513"/>
          <p14:tracePt t="16650" x="3662363" y="2762250"/>
          <p14:tracePt t="16656" x="3603625" y="2711450"/>
          <p14:tracePt t="16662" x="3568700" y="2676525"/>
          <p14:tracePt t="16671" x="3527425" y="2625725"/>
          <p14:tracePt t="16679" x="3509963" y="2592388"/>
          <p14:tracePt t="16688" x="3484563" y="2557463"/>
          <p14:tracePt t="16696" x="3475038" y="2524125"/>
          <p14:tracePt t="16703" x="3459163" y="2489200"/>
          <p14:tracePt t="16711" x="3449638" y="2455863"/>
          <p14:tracePt t="16719" x="3449638" y="2422525"/>
          <p14:tracePt t="16727" x="3433763" y="2387600"/>
          <p14:tracePt t="16735" x="3433763" y="2344738"/>
          <p14:tracePt t="16743" x="3416300" y="2311400"/>
          <p14:tracePt t="16752" x="3408363" y="2268538"/>
          <p14:tracePt t="16759" x="3398838" y="2235200"/>
          <p14:tracePt t="16769" x="3390900" y="2200275"/>
          <p14:tracePt t="16774" x="3382963" y="2166938"/>
          <p14:tracePt t="16785" x="3382963" y="2133600"/>
          <p14:tracePt t="16791" x="3382963" y="2124075"/>
          <p14:tracePt t="16801" x="3382963" y="2090738"/>
          <p14:tracePt t="16807" x="3365500" y="2073275"/>
          <p14:tracePt t="16818" x="3365500" y="2055813"/>
          <p14:tracePt t="16823" x="3355975" y="1997075"/>
          <p14:tracePt t="16834" x="3355975" y="1971675"/>
          <p14:tracePt t="16839" x="3355975" y="1954213"/>
          <p14:tracePt t="16848" x="3355975" y="1938338"/>
          <p14:tracePt t="16856" x="3355975" y="1928813"/>
          <p14:tracePt t="16862" x="3355975" y="1911350"/>
          <p14:tracePt t="16871" x="3355975" y="1895475"/>
          <p14:tracePt t="16896" x="3355975" y="1878013"/>
          <p14:tracePt t="16904" x="3355975" y="1870075"/>
          <p14:tracePt t="16911" x="3365500" y="1860550"/>
          <p14:tracePt t="16927" x="3382963" y="1844675"/>
          <p14:tracePt t="16936" x="3408363" y="1844675"/>
          <p14:tracePt t="16943" x="3424238" y="1835150"/>
          <p14:tracePt t="16953" x="3467100" y="1827213"/>
          <p14:tracePt t="16959" x="3502025" y="1819275"/>
          <p14:tracePt t="16969" x="3552825" y="1809750"/>
          <p14:tracePt t="16975" x="3619500" y="1809750"/>
          <p14:tracePt t="16986" x="3662363" y="1809750"/>
          <p14:tracePt t="16991" x="3748088" y="1809750"/>
          <p14:tracePt t="17001" x="3832225" y="1809750"/>
          <p14:tracePt t="17007" x="3917950" y="1809750"/>
          <p14:tracePt t="17017" x="4002088" y="1809750"/>
          <p14:tracePt t="17023" x="4105275" y="1809750"/>
          <p14:tracePt t="17034" x="4206875" y="1809750"/>
          <p14:tracePt t="17040" x="4291013" y="1801813"/>
          <p14:tracePt t="17047" x="4394200" y="1793875"/>
          <p14:tracePt t="17056" x="4478338" y="1766888"/>
          <p14:tracePt t="17062" x="4564063" y="1758950"/>
          <p14:tracePt t="17071" x="4665663" y="1758950"/>
          <p14:tracePt t="17079" x="4741863" y="1733550"/>
          <p14:tracePt t="17088" x="4827588" y="1733550"/>
          <p14:tracePt t="17096" x="4886325" y="1725613"/>
          <p14:tracePt t="17104" x="4954588" y="1725613"/>
          <p14:tracePt t="17111" x="5005388" y="1716088"/>
          <p14:tracePt t="17119" x="5056188" y="1716088"/>
          <p14:tracePt t="17127" x="5116513" y="1716088"/>
          <p14:tracePt t="17136" x="5167313" y="1708150"/>
          <p14:tracePt t="17142" x="5192713" y="1708150"/>
          <p14:tracePt t="17152" x="5251450" y="1708150"/>
          <p14:tracePt t="17160" x="5294313" y="1708150"/>
          <p14:tracePt t="17169" x="5362575" y="1700213"/>
          <p14:tracePt t="17176" x="5413375" y="1700213"/>
          <p14:tracePt t="17186" x="5464175" y="1700213"/>
          <p14:tracePt t="17191" x="5532438" y="1674813"/>
          <p14:tracePt t="17201" x="5591175" y="1665288"/>
          <p14:tracePt t="17207" x="5616575" y="1665288"/>
          <p14:tracePt t="17218" x="5651500" y="1665288"/>
          <p14:tracePt t="17223" x="5694363" y="1657350"/>
          <p14:tracePt t="17232" x="5727700" y="1649413"/>
          <p14:tracePt t="17239" x="5745163" y="1649413"/>
          <p14:tracePt t="17247" x="5788025" y="1649413"/>
          <p14:tracePt t="17255" x="5829300" y="1649413"/>
          <p14:tracePt t="17263" x="5872163" y="1649413"/>
          <p14:tracePt t="17272" x="5940425" y="1649413"/>
          <p14:tracePt t="17279" x="5999163" y="1649413"/>
          <p14:tracePt t="17287" x="6059488" y="1649413"/>
          <p14:tracePt t="17296" x="6143625" y="1649413"/>
          <p14:tracePt t="17303" x="6229350" y="1649413"/>
          <p14:tracePt t="17311" x="6313488" y="1649413"/>
          <p14:tracePt t="17319" x="6381750" y="1649413"/>
          <p14:tracePt t="17327" x="6457950" y="1649413"/>
          <p14:tracePt t="17336" x="6518275" y="1649413"/>
          <p14:tracePt t="17344" x="6586538" y="1649413"/>
          <p14:tracePt t="17352" x="6627813" y="1649413"/>
          <p14:tracePt t="17360" x="6670675" y="1649413"/>
          <p14:tracePt t="17369" x="6721475" y="1649413"/>
          <p14:tracePt t="17376" x="6764338" y="1639888"/>
          <p14:tracePt t="17386" x="6807200" y="1631950"/>
          <p14:tracePt t="17391" x="6858000" y="1631950"/>
          <p14:tracePt t="17401" x="6900863" y="1631950"/>
          <p14:tracePt t="17408" x="6943725" y="1631950"/>
          <p14:tracePt t="17418" x="7002463" y="1631950"/>
          <p14:tracePt t="17424" x="7070725" y="1631950"/>
          <p14:tracePt t="17434" x="7129463" y="1631950"/>
          <p14:tracePt t="17440" x="7197725" y="1631950"/>
          <p14:tracePt t="17448" x="7273925" y="1631950"/>
          <p14:tracePt t="17455" x="7342188" y="1631950"/>
          <p14:tracePt t="17462" x="7402513" y="1631950"/>
          <p14:tracePt t="17471" x="7443788" y="1631950"/>
          <p14:tracePt t="17480" x="7486650" y="1631950"/>
          <p14:tracePt t="17487" x="7521575" y="1631950"/>
          <p14:tracePt t="17496" x="7562850" y="1631950"/>
          <p14:tracePt t="17503" x="7597775" y="1631950"/>
          <p14:tracePt t="17511" x="7639050" y="1631950"/>
          <p14:tracePt t="17520" x="7666038" y="1631950"/>
          <p14:tracePt t="17527" x="7724775" y="1631950"/>
          <p14:tracePt t="17535" x="7775575" y="1631950"/>
          <p14:tracePt t="17543" x="7835900" y="1631950"/>
          <p14:tracePt t="17553" x="7877175" y="1631950"/>
          <p14:tracePt t="17560" x="7937500" y="1631950"/>
          <p14:tracePt t="17569" x="7970838" y="1631950"/>
          <p14:tracePt t="17576" x="8005763" y="1631950"/>
          <p14:tracePt t="17586" x="8021638" y="1631950"/>
          <p14:tracePt t="17591" x="8031163" y="1631950"/>
          <p14:tracePt t="17751" x="8047038" y="1631950"/>
          <p14:tracePt t="17776" x="8056563" y="1631950"/>
          <p14:tracePt t="17784" x="8064500" y="1631950"/>
          <p14:tracePt t="17801" x="8074025" y="1639888"/>
          <p14:tracePt t="17834" x="8074025" y="1657350"/>
          <p14:tracePt t="17849" x="8074025" y="1665288"/>
          <p14:tracePt t="17855" x="8074025" y="1674813"/>
          <p14:tracePt t="17862" x="8074025" y="1682750"/>
          <p14:tracePt t="17879" x="8074025" y="1708150"/>
          <p14:tracePt t="17895" x="8056563" y="1725613"/>
          <p14:tracePt t="17903" x="8039100" y="1733550"/>
          <p14:tracePt t="17911" x="8013700" y="1751013"/>
          <p14:tracePt t="17920" x="8005763" y="1751013"/>
          <p14:tracePt t="17928" x="7954963" y="1784350"/>
          <p14:tracePt t="17936" x="7912100" y="1801813"/>
          <p14:tracePt t="17944" x="7861300" y="1844675"/>
          <p14:tracePt t="17954" x="7793038" y="1885950"/>
          <p14:tracePt t="17960" x="7732713" y="1920875"/>
          <p14:tracePt t="17969" x="7681913" y="1963738"/>
          <p14:tracePt t="17975" x="7613650" y="1989138"/>
          <p14:tracePt t="17986" x="7562850" y="2030413"/>
          <p14:tracePt t="17991" x="7529513" y="2073275"/>
          <p14:tracePt t="18001" x="7478713" y="2124075"/>
          <p14:tracePt t="18007" x="7402513" y="2166938"/>
          <p14:tracePt t="18017" x="7334250" y="2235200"/>
          <p14:tracePt t="18024" x="7265988" y="2286000"/>
          <p14:tracePt t="18034" x="7205663" y="2344738"/>
          <p14:tracePt t="18039" x="7138988" y="2405063"/>
          <p14:tracePt t="18047" x="7088188" y="2455863"/>
          <p14:tracePt t="18055" x="7035800" y="2516188"/>
          <p14:tracePt t="18063" x="6977063" y="2574925"/>
          <p14:tracePt t="18072" x="6926263" y="2651125"/>
          <p14:tracePt t="18079" x="6875463" y="2693988"/>
          <p14:tracePt t="18088" x="6807200" y="2752725"/>
          <p14:tracePt t="18095" x="6738938" y="2795588"/>
          <p14:tracePt t="18104" x="6696075" y="2820988"/>
          <p14:tracePt t="18111" x="6645275" y="2855913"/>
          <p14:tracePt t="18120" x="6602413" y="2889250"/>
          <p14:tracePt t="18128" x="6569075" y="2932113"/>
          <p14:tracePt t="18136" x="6543675" y="2957513"/>
          <p14:tracePt t="18142" x="6518275" y="2974975"/>
          <p14:tracePt t="18153" x="6475413" y="3016250"/>
          <p14:tracePt t="18159" x="6442075" y="3041650"/>
          <p14:tracePt t="18169" x="6424613" y="3067050"/>
          <p14:tracePt t="18175" x="6407150" y="3084513"/>
          <p14:tracePt t="18186" x="6381750" y="3119438"/>
          <p14:tracePt t="18191" x="6356350" y="3144838"/>
          <p14:tracePt t="18201" x="6338888" y="3170238"/>
          <p14:tracePt t="18209" x="6297613" y="3221038"/>
          <p14:tracePt t="18218" x="6280150" y="3246438"/>
          <p14:tracePt t="18223" x="6254750" y="3263900"/>
          <p14:tracePt t="18234" x="6221413" y="3314700"/>
          <p14:tracePt t="18240" x="6186488" y="3355975"/>
          <p14:tracePt t="18247" x="6169025" y="3390900"/>
          <p14:tracePt t="18255" x="6143625" y="3424238"/>
          <p14:tracePt t="18263" x="6127750" y="3459163"/>
          <p14:tracePt t="18271" x="6092825" y="3502025"/>
          <p14:tracePt t="18280" x="6084888" y="3509963"/>
          <p14:tracePt t="18288" x="6076950" y="3527425"/>
          <p14:tracePt t="18295" x="6067425" y="3535363"/>
          <p14:tracePt t="18303" x="6049963" y="3552825"/>
          <p14:tracePt t="18320" x="6042025" y="3568700"/>
          <p14:tracePt t="18327" x="6024563" y="3586163"/>
          <p14:tracePt t="18336" x="6016625" y="3586163"/>
          <p14:tracePt t="18343" x="6016625" y="3594100"/>
          <p14:tracePt t="18368" x="5999163" y="3594100"/>
          <p14:tracePt t="18401" x="5991225" y="3594100"/>
          <p14:tracePt t="18407" x="5991225" y="3603625"/>
          <p14:tracePt t="18417" x="5983288" y="3603625"/>
          <p14:tracePt t="18433" x="5965825" y="3611563"/>
          <p14:tracePt t="18455" x="5957888" y="3611563"/>
          <p14:tracePt t="18462" x="5948363" y="3611563"/>
          <p14:tracePt t="19312" x="5948363" y="3594100"/>
          <p14:tracePt t="19328" x="5948363" y="3586163"/>
          <p14:tracePt t="19337" x="5948363" y="3568700"/>
          <p14:tracePt t="19344" x="5957888" y="3568700"/>
          <p14:tracePt t="19528" x="5965825" y="3560763"/>
          <p14:tracePt t="19574" x="5965825" y="3552825"/>
          <p14:tracePt t="19585" x="5965825" y="3543300"/>
          <p14:tracePt t="19697" x="5973763" y="3543300"/>
          <p14:tracePt t="19703" x="5983288" y="3535363"/>
          <p14:tracePt t="19712" x="5983288" y="3527425"/>
          <p14:tracePt t="19719" x="5991225" y="3527425"/>
          <p14:tracePt t="19727" x="6008688" y="3517900"/>
          <p14:tracePt t="19736" x="6024563" y="3509963"/>
          <p14:tracePt t="19744" x="6042025" y="3492500"/>
          <p14:tracePt t="19752" x="6059488" y="3484563"/>
          <p14:tracePt t="19760" x="6076950" y="3475038"/>
          <p14:tracePt t="19770" x="6092825" y="3449638"/>
          <p14:tracePt t="19776" x="6118225" y="3441700"/>
          <p14:tracePt t="19785" x="6135688" y="3424238"/>
          <p14:tracePt t="19792" x="6153150" y="3408363"/>
          <p14:tracePt t="19801" x="6169025" y="3382963"/>
          <p14:tracePt t="19808" x="6194425" y="3355975"/>
          <p14:tracePt t="19817" x="6221413" y="3322638"/>
          <p14:tracePt t="19824" x="6237288" y="3305175"/>
          <p14:tracePt t="19831" x="6272213" y="3271838"/>
          <p14:tracePt t="19840" x="6305550" y="3228975"/>
          <p14:tracePt t="19847" x="6365875" y="3178175"/>
          <p14:tracePt t="19856" x="6442075" y="3101975"/>
          <p14:tracePt t="19864" x="6535738" y="3008313"/>
          <p14:tracePt t="19871" x="6611938" y="2932113"/>
          <p14:tracePt t="19879" x="6680200" y="2846388"/>
          <p14:tracePt t="19887" x="6746875" y="2778125"/>
          <p14:tracePt t="19899" x="6799263" y="2727325"/>
          <p14:tracePt t="19903" x="6865938" y="2668588"/>
          <p14:tracePt t="19911" x="6916738" y="2608263"/>
          <p14:tracePt t="19921" x="6959600" y="2557463"/>
          <p14:tracePt t="19928" x="7002463" y="2506663"/>
          <p14:tracePt t="19937" x="7053263" y="2447925"/>
          <p14:tracePt t="19943" x="7096125" y="2405063"/>
          <p14:tracePt t="19954" x="7121525" y="2354263"/>
          <p14:tracePt t="19960" x="7164388" y="2303463"/>
          <p14:tracePt t="19970" x="7197725" y="2268538"/>
          <p14:tracePt t="19976" x="7232650" y="2217738"/>
          <p14:tracePt t="19985" x="7258050" y="2166938"/>
          <p14:tracePt t="19991" x="7283450" y="2133600"/>
          <p14:tracePt t="20002" x="7291388" y="2108200"/>
          <p14:tracePt t="20008" x="7299325" y="2082800"/>
          <p14:tracePt t="20015" x="7316788" y="2073275"/>
          <p14:tracePt t="20023" x="7316788" y="2055813"/>
          <p14:tracePt t="20030" x="7334250" y="2039938"/>
          <p14:tracePt t="20040" x="7342188" y="2030413"/>
          <p14:tracePt t="20055" x="7342188" y="2022475"/>
          <p14:tracePt t="20071" x="7350125" y="2014538"/>
          <p14:tracePt t="20088" x="7359650" y="2005013"/>
          <p14:tracePt t="20104" x="7367588" y="2005013"/>
          <p14:tracePt t="20128" x="7377113" y="1997075"/>
          <p14:tracePt t="20688" x="7334250" y="2005013"/>
          <p14:tracePt t="20695" x="7316788" y="2005013"/>
          <p14:tracePt t="20703" x="7299325" y="2005013"/>
          <p14:tracePt t="20719" x="7291388" y="1997075"/>
          <p14:tracePt t="20728" x="7350125" y="1971675"/>
          <p14:tracePt t="20737" x="7392988" y="1928813"/>
          <p14:tracePt t="20743" x="7443788" y="1895475"/>
          <p14:tracePt t="21064" x="7377113" y="1870075"/>
          <p14:tracePt t="21079" x="7334250" y="1870075"/>
          <p14:tracePt t="21089" x="7299325" y="1870075"/>
          <p14:tracePt t="21096" x="7240588" y="1878013"/>
          <p14:tracePt t="21104" x="7232650" y="1885950"/>
          <p14:tracePt t="21111" x="7205663" y="1885950"/>
          <p14:tracePt t="21120" x="7172325" y="1895475"/>
          <p14:tracePt t="21127" x="7164388" y="1895475"/>
          <p14:tracePt t="21137" x="7129463" y="1895475"/>
          <p14:tracePt t="21144" x="7113588" y="1903413"/>
          <p14:tracePt t="21152" x="7088188" y="1903413"/>
          <p14:tracePt t="21160" x="7070725" y="1903413"/>
          <p14:tracePt t="21169" x="7053263" y="1911350"/>
          <p14:tracePt t="21176" x="7045325" y="1911350"/>
          <p14:tracePt t="21231" x="7035800" y="1911350"/>
          <p14:tracePt t="21247" x="7035800" y="1920875"/>
          <p14:tracePt t="21263" x="7035800" y="1928813"/>
          <p14:tracePt t="21351" x="7035800" y="1938338"/>
          <p14:tracePt t="21711" x="7035800" y="1946275"/>
          <p14:tracePt t="21720" x="7027863" y="1954213"/>
          <p14:tracePt t="21728" x="7027863" y="1963738"/>
          <p14:tracePt t="21752" x="7027863" y="1971675"/>
          <p14:tracePt t="21770" x="7027863" y="1979613"/>
          <p14:tracePt t="21786" x="7027863" y="1989138"/>
          <p14:tracePt t="21791" x="7027863" y="1997075"/>
          <p14:tracePt t="21799" x="7027863" y="2005013"/>
          <p14:tracePt t="21831" x="7027863" y="2022475"/>
          <p14:tracePt t="21847" x="7027863" y="2030413"/>
          <p14:tracePt t="21863" x="7027863" y="2047875"/>
          <p14:tracePt t="21872" x="7027863" y="2073275"/>
          <p14:tracePt t="21887" x="7027863" y="2090738"/>
          <p14:tracePt t="21896" x="7027863" y="2098675"/>
          <p14:tracePt t="21905" x="7027863" y="2108200"/>
          <p14:tracePt t="21921" x="7027863" y="2133600"/>
          <p14:tracePt t="21928" x="7019925" y="2141538"/>
          <p14:tracePt t="21938" x="7019925" y="2149475"/>
          <p14:tracePt t="21953" x="7019925" y="2166938"/>
          <p14:tracePt t="21960" x="7002463" y="2192338"/>
          <p14:tracePt t="21986" x="6994525" y="2209800"/>
          <p14:tracePt t="21991" x="6994525" y="2217738"/>
          <p14:tracePt t="22000" x="6994525" y="2227263"/>
          <p14:tracePt t="22007" x="6994525" y="2243138"/>
          <p14:tracePt t="22015" x="6994525" y="2252663"/>
          <p14:tracePt t="22032" x="6985000" y="2278063"/>
          <p14:tracePt t="22047" x="6977063" y="2303463"/>
          <p14:tracePt t="22055" x="6977063" y="2328863"/>
          <p14:tracePt t="22063" x="6977063" y="2336800"/>
          <p14:tracePt t="22071" x="6969125" y="2362200"/>
          <p14:tracePt t="22079" x="6951663" y="2387600"/>
          <p14:tracePt t="22087" x="6943725" y="2405063"/>
          <p14:tracePt t="22096" x="6943725" y="2413000"/>
          <p14:tracePt t="22105" x="6943725" y="2438400"/>
          <p14:tracePt t="22111" x="6943725" y="2447925"/>
          <p14:tracePt t="22121" x="6934200" y="2463800"/>
          <p14:tracePt t="22128" x="6934200" y="2473325"/>
          <p14:tracePt t="22136" x="6926263" y="2481263"/>
          <p14:tracePt t="22144" x="6926263" y="2489200"/>
          <p14:tracePt t="22153" x="6926263" y="2498725"/>
          <p14:tracePt t="22160" x="6926263" y="2516188"/>
          <p14:tracePt t="22170" x="6926263" y="2524125"/>
          <p14:tracePt t="22186" x="6926263" y="2532063"/>
          <p14:tracePt t="22191" x="6916738" y="2549525"/>
          <p14:tracePt t="22208" x="6916738" y="2566988"/>
          <p14:tracePt t="22214" x="6916738" y="2574925"/>
          <p14:tracePt t="22224" x="6908800" y="2592388"/>
          <p14:tracePt t="22232" x="6900863" y="2617788"/>
          <p14:tracePt t="22248" x="6891338" y="2633663"/>
          <p14:tracePt t="22256" x="6875463" y="2651125"/>
          <p14:tracePt t="22263" x="6858000" y="2668588"/>
          <p14:tracePt t="22271" x="6832600" y="2676525"/>
          <p14:tracePt t="22279" x="6815138" y="2693988"/>
          <p14:tracePt t="22288" x="6772275" y="2719388"/>
          <p14:tracePt t="22296" x="6764338" y="2736850"/>
          <p14:tracePt t="22304" x="6764338" y="2744788"/>
          <p14:tracePt t="22311" x="6764338" y="2752725"/>
          <p14:tracePt t="22320" x="6764338" y="2770188"/>
          <p14:tracePt t="22327" x="6789738" y="2778125"/>
          <p14:tracePt t="22338" x="6815138" y="2787650"/>
          <p14:tracePt t="22344" x="6875463" y="2787650"/>
          <p14:tracePt t="22353" x="6908800" y="2795588"/>
          <p14:tracePt t="22360" x="6934200" y="2795588"/>
          <p14:tracePt t="22370" x="6959600" y="2795588"/>
          <p14:tracePt t="22376" x="6994525" y="2795588"/>
          <p14:tracePt t="22384" x="7019925" y="2795588"/>
          <p14:tracePt t="22391" x="7045325" y="2795588"/>
          <p14:tracePt t="22544" x="7045325" y="2805113"/>
          <p14:tracePt t="22560" x="7045325" y="2830513"/>
          <p14:tracePt t="22570" x="7045325" y="2838450"/>
          <p14:tracePt t="22576" x="7045325" y="2846388"/>
          <p14:tracePt t="22587" x="7045325" y="2863850"/>
          <p14:tracePt t="22591" x="7045325" y="2871788"/>
          <p14:tracePt t="22607" x="7045325" y="2881313"/>
          <p14:tracePt t="22615" x="7035800" y="2889250"/>
          <p14:tracePt t="22624" x="7027863" y="2889250"/>
          <p14:tracePt t="22640" x="7010400" y="2889250"/>
          <p14:tracePt t="22647" x="6985000" y="2881313"/>
          <p14:tracePt t="22656" x="6951663" y="2871788"/>
          <p14:tracePt t="22663" x="6926263" y="2863850"/>
          <p14:tracePt t="22671" x="6900863" y="2855913"/>
          <p14:tracePt t="22679" x="6883400" y="2855913"/>
          <p14:tracePt t="22687" x="6858000" y="2855913"/>
          <p14:tracePt t="22696" x="6824663" y="2846388"/>
          <p14:tracePt t="22705" x="6807200" y="2838450"/>
          <p14:tracePt t="22711" x="6781800" y="2830513"/>
          <p14:tracePt t="22721" x="6756400" y="2830513"/>
          <p14:tracePt t="22728" x="6738938" y="2830513"/>
          <p14:tracePt t="22737" x="6721475" y="2830513"/>
          <p14:tracePt t="22744" x="6705600" y="2830513"/>
          <p14:tracePt t="22761" x="6688138" y="2830513"/>
          <p14:tracePt t="22770" x="6680200" y="2830513"/>
          <p14:tracePt t="22776" x="6662738" y="2820988"/>
          <p14:tracePt t="22800" x="6654800" y="2813050"/>
          <p14:tracePt t="23312" x="6654800" y="2805113"/>
          <p14:tracePt t="23319" x="6645275" y="2805113"/>
          <p14:tracePt t="23328" x="6627813" y="2805113"/>
          <p14:tracePt t="23344" x="6611938" y="2805113"/>
          <p14:tracePt t="23354" x="6602413" y="2805113"/>
          <p14:tracePt t="23359" x="6594475" y="2805113"/>
          <p14:tracePt t="23367" x="6586538" y="2805113"/>
          <p14:tracePt t="23400" x="6577013" y="2805113"/>
          <p14:tracePt t="23415" x="6569075" y="2805113"/>
          <p14:tracePt t="23431" x="6551613" y="2805113"/>
          <p14:tracePt t="23456" x="6526213" y="2805113"/>
          <p14:tracePt t="23463" x="6518275" y="2805113"/>
          <p14:tracePt t="23471" x="6492875" y="2805113"/>
          <p14:tracePt t="23479" x="6483350" y="2795588"/>
          <p14:tracePt t="23489" x="6475413" y="2778125"/>
          <p14:tracePt t="23495" x="6467475" y="2778125"/>
          <p14:tracePt t="23505" x="6457950" y="2770188"/>
          <p14:tracePt t="23511" x="6457950" y="2762250"/>
          <p14:tracePt t="23521" x="6450013" y="2752725"/>
          <p14:tracePt t="23528" x="6442075" y="2752725"/>
          <p14:tracePt t="23537" x="6432550" y="2744788"/>
          <p14:tracePt t="23544" x="6424613" y="2727325"/>
          <p14:tracePt t="23554" x="6424613" y="2719388"/>
          <p14:tracePt t="23568" x="6416675" y="2693988"/>
          <p14:tracePt t="23575" x="6407150" y="2676525"/>
          <p14:tracePt t="23584" x="6399213" y="2660650"/>
          <p14:tracePt t="23591" x="6399213" y="2633663"/>
          <p14:tracePt t="23599" x="6391275" y="2617788"/>
          <p14:tracePt t="23608" x="6391275" y="2608263"/>
          <p14:tracePt t="23615" x="6381750" y="2592388"/>
          <p14:tracePt t="23624" x="6381750" y="2574925"/>
          <p14:tracePt t="23631" x="6381750" y="2566988"/>
          <p14:tracePt t="23640" x="6381750" y="2549525"/>
          <p14:tracePt t="23647" x="6381750" y="2541588"/>
          <p14:tracePt t="23656" x="6381750" y="2532063"/>
          <p14:tracePt t="23663" x="6381750" y="2524125"/>
          <p14:tracePt t="23671" x="6381750" y="2516188"/>
          <p14:tracePt t="23679" x="6381750" y="2489200"/>
          <p14:tracePt t="23688" x="6381750" y="2481263"/>
          <p14:tracePt t="23695" x="6381750" y="2473325"/>
          <p14:tracePt t="23705" x="6381750" y="2447925"/>
          <p14:tracePt t="23711" x="6381750" y="2438400"/>
          <p14:tracePt t="23721" x="6391275" y="2438400"/>
          <p14:tracePt t="23728" x="6407150" y="2422525"/>
          <p14:tracePt t="23737" x="6407150" y="2405063"/>
          <p14:tracePt t="23743" x="6424613" y="2397125"/>
          <p14:tracePt t="23754" x="6432550" y="2387600"/>
          <p14:tracePt t="23760" x="6442075" y="2379663"/>
          <p14:tracePt t="23775" x="6450013" y="2371725"/>
          <p14:tracePt t="23785" x="6467475" y="2371725"/>
          <p14:tracePt t="23792" x="6467475" y="2362200"/>
          <p14:tracePt t="23808" x="6475413" y="2362200"/>
          <p14:tracePt t="23824" x="6483350" y="2362200"/>
          <p14:tracePt t="23840" x="6483350" y="2354263"/>
          <p14:tracePt t="23856" x="6492875" y="2354263"/>
          <p14:tracePt t="23863" x="6500813" y="2354263"/>
          <p14:tracePt t="23928" x="6510338" y="2344738"/>
          <p14:tracePt t="23954" x="6510338" y="2328863"/>
          <p14:tracePt t="23970" x="6510338" y="2311400"/>
          <p14:tracePt t="23976" x="6510338" y="2303463"/>
          <p14:tracePt t="23983" x="6510338" y="2293938"/>
          <p14:tracePt t="23991" x="6510338" y="2286000"/>
          <p14:tracePt t="23999" x="6510338" y="2268538"/>
          <p14:tracePt t="24008" x="6510338" y="2252663"/>
          <p14:tracePt t="24016" x="6510338" y="2243138"/>
          <p14:tracePt t="24023" x="6500813" y="2227263"/>
          <p14:tracePt t="24031" x="6492875" y="2217738"/>
          <p14:tracePt t="24040" x="6475413" y="2200275"/>
          <p14:tracePt t="24047" x="6467475" y="2192338"/>
          <p14:tracePt t="24056" x="6450013" y="2166938"/>
          <p14:tracePt t="24064" x="6432550" y="2149475"/>
          <p14:tracePt t="24071" x="6416675" y="2098675"/>
          <p14:tracePt t="24080" x="6399213" y="2030413"/>
          <p14:tracePt t="24089" x="6391275" y="2005013"/>
          <p14:tracePt t="24095" x="6373813" y="1971675"/>
          <p14:tracePt t="24105" x="6365875" y="1938338"/>
          <p14:tracePt t="24111" x="6348413" y="1903413"/>
          <p14:tracePt t="24121" x="6348413" y="1895475"/>
          <p14:tracePt t="24127" x="6338888" y="1885950"/>
          <p14:tracePt t="24138" x="6330950" y="1870075"/>
          <p14:tracePt t="24142" x="6330950" y="1852613"/>
          <p14:tracePt t="24159" x="6330950" y="1844675"/>
          <p14:tracePt t="25136" x="6313488" y="1844675"/>
          <p14:tracePt t="25144" x="6288088" y="1844675"/>
          <p14:tracePt t="25154" x="6246813" y="1844675"/>
          <p14:tracePt t="25160" x="6186488" y="1844675"/>
          <p14:tracePt t="25167" x="6118225" y="1844675"/>
          <p14:tracePt t="25176" x="6049963" y="1844675"/>
          <p14:tracePt t="25183" x="5932488" y="1844675"/>
          <p14:tracePt t="25191" x="5803900" y="1844675"/>
          <p14:tracePt t="25199" x="5676900" y="1844675"/>
          <p14:tracePt t="25207" x="5540375" y="1844675"/>
          <p14:tracePt t="25215" x="5413375" y="1844675"/>
          <p14:tracePt t="25224" x="5286375" y="1844675"/>
          <p14:tracePt t="25231" x="5157788" y="1844675"/>
          <p14:tracePt t="25240" x="5048250" y="1844675"/>
          <p14:tracePt t="25247" x="4946650" y="1844675"/>
          <p14:tracePt t="25256" x="4860925" y="1844675"/>
          <p14:tracePt t="25263" x="4775200" y="1844675"/>
          <p14:tracePt t="25273" x="4708525" y="1844675"/>
          <p14:tracePt t="25279" x="4665663" y="1844675"/>
          <p14:tracePt t="25289" x="4630738" y="1844675"/>
          <p14:tracePt t="25295" x="4597400" y="1844675"/>
          <p14:tracePt t="25305" x="4564063" y="1844675"/>
          <p14:tracePt t="25322" x="4554538" y="1844675"/>
          <p14:tracePt t="25424" x="4546600" y="1844675"/>
          <p14:tracePt t="25456" x="4538663" y="1844675"/>
          <p14:tracePt t="25472" x="4529138" y="1844675"/>
          <p14:tracePt t="25480" x="4521200" y="1844675"/>
          <p14:tracePt t="25888" x="4538663" y="1844675"/>
          <p14:tracePt t="25920" x="4546600" y="1844675"/>
          <p14:tracePt t="25927" x="4564063" y="1844675"/>
          <p14:tracePt t="25954" x="4572000" y="1844675"/>
          <p14:tracePt t="25959" x="4589463" y="1844675"/>
          <p14:tracePt t="25967" x="4597400" y="1852613"/>
          <p14:tracePt t="25975" x="4622800" y="1852613"/>
          <p14:tracePt t="25983" x="4630738" y="1852613"/>
          <p14:tracePt t="25991" x="4648200" y="1870075"/>
          <p14:tracePt t="26000" x="4673600" y="1870075"/>
          <p14:tracePt t="26007" x="4699000" y="1870075"/>
          <p14:tracePt t="26015" x="4741863" y="1870075"/>
          <p14:tracePt t="26024" x="4792663" y="1870075"/>
          <p14:tracePt t="26031" x="4852988" y="1878013"/>
          <p14:tracePt t="26039" x="4954588" y="1878013"/>
          <p14:tracePt t="26047" x="5030788" y="1885950"/>
          <p14:tracePt t="26056" x="5141913" y="1885950"/>
          <p14:tracePt t="26063" x="5268913" y="1895475"/>
          <p14:tracePt t="26073" x="5395913" y="1895475"/>
          <p14:tracePt t="26080" x="5524500" y="1911350"/>
          <p14:tracePt t="26090" x="5651500" y="1911350"/>
          <p14:tracePt t="26096" x="5778500" y="1920875"/>
          <p14:tracePt t="26106" x="5889625" y="1920875"/>
          <p14:tracePt t="26111" x="6016625" y="1920875"/>
          <p14:tracePt t="26122" x="6118225" y="1920875"/>
          <p14:tracePt t="26128" x="6246813" y="1920875"/>
          <p14:tracePt t="26136" x="6356350" y="1920875"/>
          <p14:tracePt t="26143" x="6457950" y="1920875"/>
          <p14:tracePt t="26151" x="6551613" y="1920875"/>
          <p14:tracePt t="26160" x="6654800" y="1920875"/>
          <p14:tracePt t="26166" x="6746875" y="1920875"/>
          <p14:tracePt t="26176" x="6865938" y="1920875"/>
          <p14:tracePt t="26183" x="6969125" y="1903413"/>
          <p14:tracePt t="26192" x="7070725" y="1895475"/>
          <p14:tracePt t="26200" x="7164388" y="1885950"/>
          <p14:tracePt t="26208" x="7265988" y="1878013"/>
          <p14:tracePt t="26215" x="7350125" y="1860550"/>
          <p14:tracePt t="26223" x="7453313" y="1844675"/>
          <p14:tracePt t="26231" x="7554913" y="1819275"/>
          <p14:tracePt t="26239" x="7613650" y="1809750"/>
          <p14:tracePt t="26248" x="7666038" y="1801813"/>
          <p14:tracePt t="26256" x="7699375" y="1784350"/>
          <p14:tracePt t="26264" x="7742238" y="1776413"/>
          <p14:tracePt t="26272" x="7758113" y="1776413"/>
          <p14:tracePt t="26279" x="7775575" y="1766888"/>
          <p14:tracePt t="26289" x="7775575" y="1758950"/>
          <p14:tracePt t="26312" x="7783513" y="1751013"/>
          <p14:tracePt t="26735" x="7783513" y="1741488"/>
          <p14:tracePt t="26767" x="7775575" y="1741488"/>
          <p14:tracePt t="26776" x="7758113" y="1741488"/>
          <p14:tracePt t="26799" x="7750175" y="1741488"/>
          <p14:tracePt t="26808" x="7732713" y="1741488"/>
          <p14:tracePt t="26823" x="7724775" y="1751013"/>
          <p14:tracePt t="26831" x="7716838" y="1758950"/>
          <p14:tracePt t="26856" x="7716838" y="1766888"/>
          <p14:tracePt t="26863" x="7716838" y="1776413"/>
          <p14:tracePt t="26944" x="7716838" y="1784350"/>
          <p14:tracePt t="26968" x="7716838" y="1793875"/>
          <p14:tracePt t="26976" x="7716838" y="1809750"/>
          <p14:tracePt t="26991" x="7716838" y="1819275"/>
          <p14:tracePt t="26999" x="7716838" y="1827213"/>
          <p14:tracePt t="27023" x="7716838" y="1835150"/>
          <p14:tracePt t="27073" x="7716838" y="1844675"/>
          <p14:tracePt t="27080" x="7716838" y="1852613"/>
          <p14:tracePt t="27105" x="7716838" y="1860550"/>
          <p14:tracePt t="27111" x="7716838" y="1870075"/>
          <p14:tracePt t="27127" x="7716838" y="1878013"/>
          <p14:tracePt t="27144" x="7716838" y="1885950"/>
          <p14:tracePt t="27175" x="7716838" y="1895475"/>
          <p14:tracePt t="27191" x="7716838" y="1903413"/>
          <p14:tracePt t="27199" x="7716838" y="1911350"/>
          <p14:tracePt t="27208" x="7716838" y="1920875"/>
          <p14:tracePt t="27215" x="7716838" y="1928813"/>
          <p14:tracePt t="27232" x="7716838" y="1938338"/>
          <p14:tracePt t="27240" x="7716838" y="1954213"/>
          <p14:tracePt t="27248" x="7716838" y="1971675"/>
          <p14:tracePt t="27272" x="7716838" y="1979613"/>
          <p14:tracePt t="27280" x="7716838" y="1989138"/>
          <p14:tracePt t="27289" x="7716838" y="1997075"/>
          <p14:tracePt t="27296" x="7716838" y="2005013"/>
          <p14:tracePt t="27307" x="7716838" y="2022475"/>
          <p14:tracePt t="27312" x="7716838" y="2030413"/>
          <p14:tracePt t="27322" x="7724775" y="2039938"/>
          <p14:tracePt t="27328" x="7724775" y="2047875"/>
          <p14:tracePt t="27335" x="7724775" y="2065338"/>
          <p14:tracePt t="27343" x="7724775" y="2082800"/>
          <p14:tracePt t="27351" x="7724775" y="2098675"/>
          <p14:tracePt t="27359" x="7724775" y="2116138"/>
          <p14:tracePt t="27367" x="7724775" y="2133600"/>
          <p14:tracePt t="27375" x="7724775" y="2149475"/>
          <p14:tracePt t="27384" x="7724775" y="2174875"/>
          <p14:tracePt t="27391" x="7716838" y="2200275"/>
          <p14:tracePt t="27399" x="7716838" y="2217738"/>
          <p14:tracePt t="27408" x="7699375" y="2243138"/>
          <p14:tracePt t="27415" x="7691438" y="2278063"/>
          <p14:tracePt t="27423" x="7681913" y="2303463"/>
          <p14:tracePt t="27431" x="7673975" y="2319338"/>
          <p14:tracePt t="27439" x="7666038" y="2344738"/>
          <p14:tracePt t="27447" x="7648575" y="2387600"/>
          <p14:tracePt t="27457" x="7639050" y="2405063"/>
          <p14:tracePt t="27464" x="7639050" y="2413000"/>
          <p14:tracePt t="27472" x="7623175" y="2463800"/>
          <p14:tracePt t="27480" x="7613650" y="2473325"/>
          <p14:tracePt t="27490" x="7588250" y="2498725"/>
          <p14:tracePt t="27495" x="7572375" y="2516188"/>
          <p14:tracePt t="27506" x="7562850" y="2532063"/>
          <p14:tracePt t="27511" x="7554913" y="2549525"/>
          <p14:tracePt t="27523" x="7537450" y="2574925"/>
          <p14:tracePt t="27528" x="7529513" y="2592388"/>
          <p14:tracePt t="27535" x="7504113" y="2617788"/>
          <p14:tracePt t="27544" x="7494588" y="2633663"/>
          <p14:tracePt t="27550" x="7478713" y="2651125"/>
          <p14:tracePt t="27560" x="7453313" y="2676525"/>
          <p14:tracePt t="27567" x="7427913" y="2727325"/>
          <p14:tracePt t="27575" x="7418388" y="2744788"/>
          <p14:tracePt t="27584" x="7377113" y="2787650"/>
          <p14:tracePt t="27591" x="7367588" y="2813050"/>
          <p14:tracePt t="27599" x="7350125" y="2846388"/>
          <p14:tracePt t="27607" x="7324725" y="2881313"/>
          <p14:tracePt t="27614" x="7308850" y="2906713"/>
          <p14:tracePt t="27623" x="7283450" y="2940050"/>
          <p14:tracePt t="27631" x="7258050" y="2982913"/>
          <p14:tracePt t="27640" x="7232650" y="3008313"/>
          <p14:tracePt t="27647" x="7215188" y="3025775"/>
          <p14:tracePt t="27657" x="7189788" y="3059113"/>
          <p14:tracePt t="27662" x="7172325" y="3076575"/>
          <p14:tracePt t="27673" x="7172325" y="3094038"/>
          <p14:tracePt t="27679" x="7164388" y="3094038"/>
          <p14:tracePt t="27690" x="7164388" y="3101975"/>
          <p14:tracePt t="27695" x="7164388" y="3109913"/>
          <p14:tracePt t="27706" x="7164388" y="3119438"/>
          <p14:tracePt t="27722" x="7164388" y="3109913"/>
          <p14:tracePt t="27728" x="7189788" y="3084513"/>
          <p14:tracePt t="27738" x="7215188" y="3076575"/>
          <p14:tracePt t="27743" x="7273925" y="3041650"/>
          <p14:tracePt t="27750" x="7308850" y="3008313"/>
          <p14:tracePt t="27760" x="7377113" y="2949575"/>
          <p14:tracePt t="27767" x="7402513" y="2932113"/>
          <p14:tracePt t="27904" x="7402513" y="2914650"/>
          <p14:tracePt t="27911" x="7367588" y="2914650"/>
          <p14:tracePt t="27922" x="7334250" y="2914650"/>
          <p14:tracePt t="27928" x="7273925" y="2889250"/>
          <p14:tracePt t="27937" x="7189788" y="2889250"/>
          <p14:tracePt t="27944" x="7096125" y="2889250"/>
          <p14:tracePt t="27950" x="6977063" y="2889250"/>
          <p14:tracePt t="27960" x="6815138" y="2914650"/>
          <p14:tracePt t="27967" x="6645275" y="2957513"/>
          <p14:tracePt t="27976" x="6475413" y="2990850"/>
          <p14:tracePt t="27984" x="6280150" y="3033713"/>
          <p14:tracePt t="27991" x="6076950" y="3109913"/>
          <p14:tracePt t="27999" x="5897563" y="3170238"/>
          <p14:tracePt t="28008" x="5745163" y="3211513"/>
          <p14:tracePt t="28015" x="5616575" y="3263900"/>
          <p14:tracePt t="28024" x="5497513" y="3297238"/>
          <p14:tracePt t="28031" x="5345113" y="3355975"/>
          <p14:tracePt t="28040" x="5218113" y="3424238"/>
          <p14:tracePt t="28047" x="5081588" y="3509963"/>
          <p14:tracePt t="28057" x="4962525" y="3578225"/>
          <p14:tracePt t="28064" x="4843463" y="3654425"/>
          <p14:tracePt t="28074" x="4749800" y="3705225"/>
          <p14:tracePt t="28078" x="4630738" y="3781425"/>
          <p14:tracePt t="28090" x="4538663" y="3832225"/>
          <p14:tracePt t="28096" x="4460875" y="3883025"/>
          <p14:tracePt t="28105" x="4410075" y="3917950"/>
          <p14:tracePt t="28111" x="4351338" y="3960813"/>
          <p14:tracePt t="28122" x="4300538" y="3994150"/>
          <p14:tracePt t="28128" x="4265613" y="4019550"/>
          <p14:tracePt t="28134" x="4214813" y="4052888"/>
          <p14:tracePt t="28144" x="4146550" y="4079875"/>
          <p14:tracePt t="28151" x="4079875" y="4105275"/>
          <p14:tracePt t="28160" x="3994150" y="4146550"/>
          <p14:tracePt t="28167" x="3925888" y="4181475"/>
          <p14:tracePt t="28176" x="3832225" y="4214813"/>
          <p14:tracePt t="28183" x="3748088" y="4249738"/>
          <p14:tracePt t="28191" x="3654425" y="4265613"/>
          <p14:tracePt t="28199" x="3552825" y="4300538"/>
          <p14:tracePt t="28207" x="3467100" y="4325938"/>
          <p14:tracePt t="28215" x="3390900" y="4333875"/>
          <p14:tracePt t="28225" x="3305175" y="4368800"/>
          <p14:tracePt t="28231" x="3228975" y="4394200"/>
          <p14:tracePt t="28241" x="3178175" y="4410075"/>
          <p14:tracePt t="28248" x="3135313" y="4427538"/>
          <p14:tracePt t="28257" x="3101975" y="4427538"/>
          <p14:tracePt t="28264" x="3067050" y="4427538"/>
          <p14:tracePt t="28273" x="3059113" y="4427538"/>
          <p14:tracePt t="28280" x="3059113" y="4435475"/>
          <p14:tracePt t="28344" x="3033713" y="4435475"/>
          <p14:tracePt t="28360" x="3000375" y="4435475"/>
          <p14:tracePt t="28367" x="2990850" y="4427538"/>
          <p14:tracePt t="28376" x="2965450" y="4419600"/>
          <p14:tracePt t="28383" x="2932113" y="4402138"/>
          <p14:tracePt t="28392" x="2906713" y="4402138"/>
          <p14:tracePt t="28399" x="2889250" y="4402138"/>
          <p14:tracePt t="28408" x="2871788" y="4402138"/>
          <p14:tracePt t="28415" x="2838450" y="4394200"/>
          <p14:tracePt t="28528" x="2846388" y="4394200"/>
          <p14:tracePt t="28537" x="2881313" y="4384675"/>
          <p14:tracePt t="28544" x="2922588" y="4384675"/>
          <p14:tracePt t="28551" x="2949575" y="4376738"/>
          <p14:tracePt t="28560" x="3000375" y="4376738"/>
          <p14:tracePt t="28568" x="3025775" y="4368800"/>
          <p14:tracePt t="28576" x="3076575" y="4351338"/>
          <p14:tracePt t="28583" x="3109913" y="4341813"/>
          <p14:tracePt t="28591" x="3152775" y="4341813"/>
          <p14:tracePt t="28599" x="3186113" y="4325938"/>
          <p14:tracePt t="28608" x="3228975" y="4325938"/>
          <p14:tracePt t="28616" x="3263900" y="4316413"/>
          <p14:tracePt t="28624" x="3297238" y="4300538"/>
          <p14:tracePt t="28631" x="3330575" y="4300538"/>
          <p14:tracePt t="28641" x="3365500" y="4300538"/>
          <p14:tracePt t="28648" x="3398838" y="4291013"/>
          <p14:tracePt t="28657" x="3433763" y="4283075"/>
          <p14:tracePt t="28664" x="3467100" y="4275138"/>
          <p14:tracePt t="28673" x="3475038" y="4275138"/>
          <p14:tracePt t="28680" x="3517900" y="4275138"/>
          <p14:tracePt t="28689" x="3535363" y="4275138"/>
          <p14:tracePt t="28696" x="3552825" y="4275138"/>
          <p14:tracePt t="28706" x="3568700" y="4275138"/>
          <p14:tracePt t="28711" x="3619500" y="4265613"/>
          <p14:tracePt t="28720" x="3646488" y="4257675"/>
          <p14:tracePt t="28728" x="3679825" y="4249738"/>
          <p14:tracePt t="28734" x="3722688" y="4249738"/>
          <p14:tracePt t="28745" x="3756025" y="4249738"/>
          <p14:tracePt t="28751" x="3806825" y="4249738"/>
          <p14:tracePt t="28759" x="3849688" y="4249738"/>
          <p14:tracePt t="28768" x="3908425" y="4240213"/>
          <p14:tracePt t="28775" x="3960813" y="4232275"/>
          <p14:tracePt t="28783" x="3994150" y="4232275"/>
          <p14:tracePt t="28791" x="4019550" y="4232275"/>
          <p14:tracePt t="28799" x="4062413" y="4232275"/>
          <p14:tracePt t="28806" x="4079875" y="4232275"/>
          <p14:tracePt t="28815" x="4121150" y="4232275"/>
          <p14:tracePt t="28823" x="4146550" y="4232275"/>
          <p14:tracePt t="28831" x="4164013" y="4232275"/>
          <p14:tracePt t="28840" x="4189413" y="4232275"/>
          <p14:tracePt t="28848" x="4214813" y="4232275"/>
          <p14:tracePt t="28857" x="4232275" y="4232275"/>
          <p14:tracePt t="28864" x="4257675" y="4232275"/>
          <p14:tracePt t="28874" x="4265613" y="4232275"/>
          <p14:tracePt t="28880" x="4283075" y="4232275"/>
          <p14:tracePt t="28889" x="4308475" y="4232275"/>
          <p14:tracePt t="28902" x="4351338" y="4232275"/>
          <p14:tracePt t="28911" x="4376738" y="4232275"/>
          <p14:tracePt t="28918" x="4402138" y="4232275"/>
          <p14:tracePt t="28928" x="4435475" y="4232275"/>
          <p14:tracePt t="28934" x="4478338" y="4232275"/>
          <p14:tracePt t="28944" x="4513263" y="4232275"/>
          <p14:tracePt t="28951" x="4546600" y="4232275"/>
          <p14:tracePt t="28958" x="4589463" y="4232275"/>
          <p14:tracePt t="28968" x="4648200" y="4232275"/>
          <p14:tracePt t="28975" x="4673600" y="4249738"/>
          <p14:tracePt t="28983" x="4699000" y="4249738"/>
          <p14:tracePt t="28991" x="4724400" y="4257675"/>
          <p14:tracePt t="28999" x="4741863" y="4257675"/>
          <p14:tracePt t="29008" x="4759325" y="4257675"/>
          <p14:tracePt t="29016" x="4775200" y="4257675"/>
          <p14:tracePt t="29024" x="4792663" y="4265613"/>
          <p14:tracePt t="29031" x="4802188" y="4265613"/>
          <p14:tracePt t="29040" x="4818063" y="4265613"/>
          <p14:tracePt t="29048" x="4835525" y="4275138"/>
          <p14:tracePt t="29057" x="4843463" y="4275138"/>
          <p14:tracePt t="29064" x="4860925" y="4275138"/>
          <p14:tracePt t="29074" x="4868863" y="4275138"/>
          <p14:tracePt t="29080" x="4894263" y="4275138"/>
          <p14:tracePt t="29090" x="4919663" y="4275138"/>
          <p14:tracePt t="29096" x="4937125" y="4275138"/>
          <p14:tracePt t="29105" x="4962525" y="4275138"/>
          <p14:tracePt t="29111" x="4987925" y="4275138"/>
          <p14:tracePt t="29122" x="5013325" y="4275138"/>
          <p14:tracePt t="29128" x="5038725" y="4283075"/>
          <p14:tracePt t="29134" x="5073650" y="4283075"/>
          <p14:tracePt t="29144" x="5091113" y="4283075"/>
          <p14:tracePt t="29151" x="5099050" y="4291013"/>
          <p14:tracePt t="29160" x="5124450" y="4291013"/>
          <p14:tracePt t="29168" x="5141913" y="4291013"/>
          <p14:tracePt t="29176" x="5149850" y="4291013"/>
          <p14:tracePt t="29183" x="5157788" y="4291013"/>
          <p14:tracePt t="29191" x="5167313" y="4291013"/>
          <p14:tracePt t="29199" x="5175250" y="4291013"/>
          <p14:tracePt t="29208" x="5192713" y="4291013"/>
          <p14:tracePt t="29224" x="5208588" y="4291013"/>
          <p14:tracePt t="29231" x="5226050" y="4291013"/>
          <p14:tracePt t="29241" x="5243513" y="4291013"/>
          <p14:tracePt t="29247" x="5268913" y="4291013"/>
          <p14:tracePt t="29257" x="5302250" y="4291013"/>
          <p14:tracePt t="29263" x="5319713" y="4300538"/>
          <p14:tracePt t="29273" x="5345113" y="4300538"/>
          <p14:tracePt t="29279" x="5370513" y="4300538"/>
          <p14:tracePt t="29290" x="5387975" y="4300538"/>
          <p14:tracePt t="29295" x="5405438" y="4300538"/>
          <p14:tracePt t="29303" x="5413375" y="4300538"/>
          <p14:tracePt t="29311" x="5430838" y="4300538"/>
          <p14:tracePt t="29319" x="5446713" y="4300538"/>
          <p14:tracePt t="29326" x="5456238" y="4300538"/>
          <p14:tracePt t="29335" x="5464175" y="4300538"/>
          <p14:tracePt t="29343" x="5472113" y="4300538"/>
          <p14:tracePt t="29351" x="5497513" y="4300538"/>
          <p14:tracePt t="29359" x="5514975" y="4300538"/>
          <p14:tracePt t="29367" x="5540375" y="4300538"/>
          <p14:tracePt t="29374" x="5557838" y="4300538"/>
          <p14:tracePt t="29383" x="5591175" y="4300538"/>
          <p14:tracePt t="29391" x="5616575" y="4300538"/>
          <p14:tracePt t="29399" x="5634038" y="4300538"/>
          <p14:tracePt t="29408" x="5668963" y="4308475"/>
          <p14:tracePt t="29415" x="5684838" y="4308475"/>
          <p14:tracePt t="29424" x="5702300" y="4308475"/>
          <p14:tracePt t="29431" x="5719763" y="4308475"/>
          <p14:tracePt t="29440" x="5727700" y="4308475"/>
          <p14:tracePt t="29446" x="5753100" y="4308475"/>
          <p14:tracePt t="29456" x="5778500" y="4308475"/>
          <p14:tracePt t="29462" x="5795963" y="4308475"/>
          <p14:tracePt t="29473" x="5821363" y="4308475"/>
          <p14:tracePt t="29480" x="5846763" y="4308475"/>
          <p14:tracePt t="29490" x="5864225" y="4308475"/>
          <p14:tracePt t="29495" x="5889625" y="4308475"/>
          <p14:tracePt t="29503" x="5922963" y="4308475"/>
          <p14:tracePt t="29511" x="5965825" y="4308475"/>
          <p14:tracePt t="29521" x="5991225" y="4308475"/>
          <p14:tracePt t="29528" x="6016625" y="4308475"/>
          <p14:tracePt t="29535" x="6042025" y="4308475"/>
          <p14:tracePt t="29544" x="6076950" y="4308475"/>
          <p14:tracePt t="29552" x="6102350" y="4308475"/>
          <p14:tracePt t="29560" x="6127750" y="4308475"/>
          <p14:tracePt t="29567" x="6153150" y="4308475"/>
          <p14:tracePt t="29576" x="6161088" y="4308475"/>
          <p14:tracePt t="29583" x="6178550" y="4308475"/>
          <p14:tracePt t="29591" x="6194425" y="4308475"/>
          <p14:tracePt t="29599" x="6203950" y="4308475"/>
          <p14:tracePt t="29608" x="6211888" y="4308475"/>
          <p14:tracePt t="29615" x="6221413" y="4308475"/>
          <p14:tracePt t="29624" x="6237288" y="4308475"/>
          <p14:tracePt t="29631" x="6254750" y="4308475"/>
          <p14:tracePt t="29641" x="6272213" y="4308475"/>
          <p14:tracePt t="29647" x="6288088" y="4308475"/>
          <p14:tracePt t="29658" x="6313488" y="4308475"/>
          <p14:tracePt t="29664" x="6330950" y="4308475"/>
          <p14:tracePt t="29674" x="6356350" y="4308475"/>
          <p14:tracePt t="29679" x="6365875" y="4308475"/>
          <p14:tracePt t="29689" x="6381750" y="4308475"/>
          <p14:tracePt t="29696" x="6416675" y="4308475"/>
          <p14:tracePt t="29705" x="6432550" y="4308475"/>
          <p14:tracePt t="29711" x="6467475" y="4308475"/>
          <p14:tracePt t="29718" x="6492875" y="4308475"/>
          <p14:tracePt t="29728" x="6500813" y="4308475"/>
          <p14:tracePt t="29734" x="6526213" y="4308475"/>
          <p14:tracePt t="29744" x="6551613" y="4308475"/>
          <p14:tracePt t="29752" x="6577013" y="4308475"/>
          <p14:tracePt t="29759" x="6594475" y="4308475"/>
          <p14:tracePt t="29768" x="6611938" y="4308475"/>
          <p14:tracePt t="29776" x="6619875" y="4308475"/>
          <p14:tracePt t="29783" x="6637338" y="4308475"/>
          <p14:tracePt t="29791" x="6670675" y="4308475"/>
          <p14:tracePt t="29808" x="6688138" y="4308475"/>
          <p14:tracePt t="29815" x="6705600" y="4308475"/>
          <p14:tracePt t="29824" x="6705600" y="4316413"/>
          <p14:tracePt t="29831" x="6721475" y="4316413"/>
          <p14:tracePt t="29840" x="6738938" y="4316413"/>
          <p14:tracePt t="29848" x="6764338" y="4316413"/>
          <p14:tracePt t="29858" x="6781800" y="4316413"/>
          <p14:tracePt t="29863" x="6799263" y="4316413"/>
          <p14:tracePt t="29874" x="6832600" y="4316413"/>
          <p14:tracePt t="29887" x="6875463" y="4316413"/>
          <p14:tracePt t="29895" x="6900863" y="4316413"/>
          <p14:tracePt t="29903" x="6926263" y="4316413"/>
          <p14:tracePt t="29911" x="6943725" y="4316413"/>
          <p14:tracePt t="29919" x="6969125" y="4316413"/>
          <p14:tracePt t="29928" x="6994525" y="4316413"/>
          <p14:tracePt t="29935" x="7002463" y="4316413"/>
          <p14:tracePt t="29944" x="7010400" y="4316413"/>
          <p14:tracePt t="29951" x="7035800" y="4316413"/>
          <p14:tracePt t="29968" x="7053263" y="4316413"/>
          <p14:tracePt t="29975" x="7070725" y="4316413"/>
          <p14:tracePt t="29983" x="7078663" y="4316413"/>
          <p14:tracePt t="29991" x="7096125" y="4316413"/>
          <p14:tracePt t="29999" x="7104063" y="4316413"/>
          <p14:tracePt t="30008" x="7129463" y="4316413"/>
          <p14:tracePt t="30015" x="7146925" y="4316413"/>
          <p14:tracePt t="30024" x="7164388" y="4316413"/>
          <p14:tracePt t="30031" x="7172325" y="4316413"/>
          <p14:tracePt t="30041" x="7189788" y="4316413"/>
          <p14:tracePt t="30048" x="7205663" y="4316413"/>
          <p14:tracePt t="30058" x="7232650" y="4316413"/>
          <p14:tracePt t="30063" x="7248525" y="4316413"/>
          <p14:tracePt t="30074" x="7265988" y="4316413"/>
          <p14:tracePt t="30079" x="7291388" y="4316413"/>
          <p14:tracePt t="30095" x="7316788" y="4316413"/>
          <p14:tracePt t="30111" x="7334250" y="4316413"/>
          <p14:tracePt t="30118" x="7342188" y="4316413"/>
          <p14:tracePt t="30128" x="7359650" y="4316413"/>
          <p14:tracePt t="30135" x="7377113" y="4316413"/>
          <p14:tracePt t="30143" x="7392988" y="4316413"/>
          <p14:tracePt t="30152" x="7418388" y="4316413"/>
          <p14:tracePt t="30160" x="7443788" y="4316413"/>
          <p14:tracePt t="30167" x="7461250" y="4316413"/>
          <p14:tracePt t="30176" x="7486650" y="4316413"/>
          <p14:tracePt t="30183" x="7512050" y="4316413"/>
          <p14:tracePt t="30191" x="7529513" y="4316413"/>
          <p14:tracePt t="30200" x="7554913" y="4316413"/>
          <p14:tracePt t="30207" x="7588250" y="4316413"/>
          <p14:tracePt t="30216" x="7613650" y="4316413"/>
          <p14:tracePt t="30225" x="7648575" y="4316413"/>
          <p14:tracePt t="30231" x="7673975" y="4316413"/>
          <p14:tracePt t="30241" x="7699375" y="4316413"/>
          <p14:tracePt t="30247" x="7707313" y="4316413"/>
          <p14:tracePt t="30257" x="7750175" y="4316413"/>
          <p14:tracePt t="30264" x="7775575" y="4333875"/>
          <p14:tracePt t="30274" x="7783513" y="4333875"/>
          <p14:tracePt t="30290" x="7793038" y="4333875"/>
          <p14:tracePt t="30304" x="7800975" y="4333875"/>
          <p14:tracePt t="30335" x="7810500" y="4333875"/>
          <p14:tracePt t="30351" x="7818438" y="4333875"/>
          <p14:tracePt t="30360" x="7826375" y="4351338"/>
          <p14:tracePt t="30383" x="7835900" y="4359275"/>
          <p14:tracePt t="30400" x="7851775" y="4359275"/>
          <p14:tracePt t="30431" x="7869238" y="4376738"/>
          <p14:tracePt t="30488" x="7877175" y="4384675"/>
          <p14:tracePt t="30520" x="7877175" y="4394200"/>
          <p14:tracePt t="30544" x="7877175" y="4402138"/>
          <p14:tracePt t="30551" x="7877175" y="4410075"/>
          <p14:tracePt t="30567" x="7877175" y="4435475"/>
          <p14:tracePt t="30577" x="7869238" y="4445000"/>
          <p14:tracePt t="30583" x="7861300" y="4452938"/>
          <p14:tracePt t="30591" x="7835900" y="4470400"/>
          <p14:tracePt t="30599" x="7826375" y="4478338"/>
          <p14:tracePt t="30608" x="7818438" y="4486275"/>
          <p14:tracePt t="30615" x="7800975" y="4495800"/>
          <p14:tracePt t="30625" x="7775575" y="4521200"/>
          <p14:tracePt t="30631" x="7750175" y="4538663"/>
          <p14:tracePt t="30641" x="7732713" y="4554538"/>
          <p14:tracePt t="30648" x="7716838" y="4572000"/>
          <p14:tracePt t="30657" x="7699375" y="4579938"/>
          <p14:tracePt t="30662" x="7681913" y="4589463"/>
          <p14:tracePt t="30673" x="7648575" y="4614863"/>
          <p14:tracePt t="30680" x="7623175" y="4640263"/>
          <p14:tracePt t="30689" x="7597775" y="4657725"/>
          <p14:tracePt t="30696" x="7597775" y="4665663"/>
          <p14:tracePt t="30703" x="7554913" y="4691063"/>
          <p14:tracePt t="30711" x="7529513" y="4708525"/>
          <p14:tracePt t="30728" x="7504113" y="4724400"/>
          <p14:tracePt t="30735" x="7486650" y="4733925"/>
          <p14:tracePt t="30744" x="7478713" y="4749800"/>
          <p14:tracePt t="30752" x="7461250" y="4759325"/>
          <p14:tracePt t="30760" x="7443788" y="4767263"/>
          <p14:tracePt t="30767" x="7435850" y="4775200"/>
          <p14:tracePt t="30776" x="7427913" y="4784725"/>
          <p14:tracePt t="30783" x="7410450" y="4792663"/>
          <p14:tracePt t="30791" x="7402513" y="4792663"/>
          <p14:tracePt t="30799" x="7392988" y="4810125"/>
          <p14:tracePt t="30809" x="7377113" y="4818063"/>
          <p14:tracePt t="30815" x="7359650" y="4827588"/>
          <p14:tracePt t="30825" x="7350125" y="4843463"/>
          <p14:tracePt t="30831" x="7342188" y="4843463"/>
          <p14:tracePt t="30841" x="7324725" y="4860925"/>
          <p14:tracePt t="30847" x="7316788" y="4868863"/>
          <p14:tracePt t="30858" x="7291388" y="4886325"/>
          <p14:tracePt t="30864" x="7273925" y="4894263"/>
          <p14:tracePt t="30873" x="7258050" y="4911725"/>
          <p14:tracePt t="30887" x="7248525" y="4929188"/>
          <p14:tracePt t="30895" x="7232650" y="4946650"/>
          <p14:tracePt t="30902" x="7223125" y="4954588"/>
          <p14:tracePt t="30911" x="7215188" y="4962525"/>
          <p14:tracePt t="30918" x="7205663" y="4962525"/>
          <p14:tracePt t="30928" x="7197725" y="4972050"/>
          <p14:tracePt t="30935" x="7189788" y="4987925"/>
          <p14:tracePt t="30943" x="7172325" y="4997450"/>
          <p14:tracePt t="30952" x="7164388" y="4997450"/>
          <p14:tracePt t="30960" x="7154863" y="5005388"/>
          <p14:tracePt t="30967" x="7146925" y="5013325"/>
          <p14:tracePt t="30975" x="7138988" y="5013325"/>
          <p14:tracePt t="30983" x="7129463" y="5013325"/>
          <p14:tracePt t="30992" x="7121525" y="5022850"/>
          <p14:tracePt t="30999" x="7113588" y="5030788"/>
          <p14:tracePt t="31008" x="7104063" y="5030788"/>
          <p14:tracePt t="31015" x="7096125" y="5048250"/>
          <p14:tracePt t="31031" x="7088188" y="5048250"/>
          <p14:tracePt t="31064" x="7078663" y="5048250"/>
          <p14:tracePt t="31074" x="7070725" y="5064125"/>
          <p14:tracePt t="31080" x="7061200" y="5064125"/>
          <p14:tracePt t="31090" x="7053263" y="5073650"/>
          <p14:tracePt t="31102" x="7035800" y="5081588"/>
          <p14:tracePt t="31111" x="7027863" y="5091113"/>
          <p14:tracePt t="31119" x="7019925" y="5099050"/>
          <p14:tracePt t="31136" x="7002463" y="5106988"/>
          <p14:tracePt t="31144" x="6994525" y="5116513"/>
          <p14:tracePt t="31151" x="6977063" y="5141913"/>
          <p14:tracePt t="31160" x="6969125" y="5141913"/>
          <p14:tracePt t="31167" x="6959600" y="5149850"/>
          <p14:tracePt t="31176" x="6951663" y="5157788"/>
          <p14:tracePt t="31184" x="6934200" y="5167313"/>
          <p14:tracePt t="31191" x="6916738" y="5183188"/>
          <p14:tracePt t="31199" x="6908800" y="5183188"/>
          <p14:tracePt t="31208" x="6891338" y="5200650"/>
          <p14:tracePt t="31225" x="6883400" y="5208588"/>
          <p14:tracePt t="31241" x="6875463" y="5218113"/>
          <p14:tracePt t="31246" x="6865938" y="5218113"/>
          <p14:tracePt t="31257" x="6850063" y="5218113"/>
          <p14:tracePt t="31264" x="6850063" y="5226050"/>
          <p14:tracePt t="31274" x="6840538" y="5235575"/>
          <p14:tracePt t="31279" x="6832600" y="5235575"/>
          <p14:tracePt t="31287" x="6824663" y="5243513"/>
          <p14:tracePt t="31295" x="6807200" y="5243513"/>
          <p14:tracePt t="31302" x="6799263" y="5251450"/>
          <p14:tracePt t="31319" x="6789738" y="5260975"/>
          <p14:tracePt t="31336" x="6781800" y="5260975"/>
          <p14:tracePt t="31344" x="6764338" y="5276850"/>
          <p14:tracePt t="31352" x="6756400" y="5276850"/>
          <p14:tracePt t="31360" x="6746875" y="5276850"/>
          <p14:tracePt t="31367" x="6731000" y="5294313"/>
          <p14:tracePt t="31375" x="6713538" y="5302250"/>
          <p14:tracePt t="31383" x="6713538" y="5311775"/>
          <p14:tracePt t="31391" x="6696075" y="5311775"/>
          <p14:tracePt t="31400" x="6696075" y="5319713"/>
          <p14:tracePt t="31408" x="6670675" y="5337175"/>
          <p14:tracePt t="31425" x="6645275" y="5353050"/>
          <p14:tracePt t="31441" x="6637338" y="5362575"/>
          <p14:tracePt t="31447" x="6627813" y="5370513"/>
          <p14:tracePt t="31473" x="6619875" y="5380038"/>
          <p14:tracePt t="31479" x="6611938" y="5380038"/>
          <p14:tracePt t="31496" x="6594475" y="5387975"/>
          <p14:tracePt t="31503" x="6594475" y="5395913"/>
          <p14:tracePt t="31543" x="6577013" y="5405438"/>
          <p14:tracePt t="31551" x="6569075" y="5413375"/>
          <p14:tracePt t="31559" x="6569075" y="5430838"/>
          <p14:tracePt t="31567" x="6561138" y="5446713"/>
          <p14:tracePt t="31576" x="6551613" y="5464175"/>
          <p14:tracePt t="31583" x="6551613" y="5489575"/>
          <p14:tracePt t="31591" x="6551613" y="5497513"/>
          <p14:tracePt t="31599" x="6543675" y="5514975"/>
          <p14:tracePt t="31609" x="6543675" y="5532438"/>
          <p14:tracePt t="31625" x="6543675" y="5540375"/>
          <p14:tracePt t="31631" x="6569075" y="5540375"/>
          <p14:tracePt t="31642" x="6602413" y="5507038"/>
          <p14:tracePt t="31647" x="6680200" y="5446713"/>
          <p14:tracePt t="31657" x="6721475" y="5421313"/>
          <p14:tracePt t="31664" x="6799263" y="5362575"/>
          <p14:tracePt t="31674" x="6850063" y="5302250"/>
          <p14:tracePt t="31680" x="6858000" y="5302250"/>
          <p14:tracePt t="32104" x="6858000" y="5294313"/>
          <p14:tracePt t="32111" x="6850063" y="5294313"/>
          <p14:tracePt t="32119" x="6840538" y="5294313"/>
          <p14:tracePt t="32128" x="6824663" y="5294313"/>
          <p14:tracePt t="32136" x="6799263" y="5294313"/>
          <p14:tracePt t="32144" x="6789738" y="5294313"/>
          <p14:tracePt t="32160" x="6772275" y="5294313"/>
          <p14:tracePt t="32175" x="6756400" y="5294313"/>
          <p14:tracePt t="32192" x="6746875" y="5294313"/>
          <p14:tracePt t="32199" x="6738938" y="5294313"/>
          <p14:tracePt t="32209" x="6731000" y="5294313"/>
          <p14:tracePt t="32226" x="6721475" y="5294313"/>
          <p14:tracePt t="32231" x="6696075" y="5294313"/>
          <p14:tracePt t="32258" x="6680200" y="5294313"/>
          <p14:tracePt t="32415" x="6670675" y="5302250"/>
          <p14:tracePt t="32425" x="6662738" y="5302250"/>
          <p14:tracePt t="32431" x="6645275" y="5302250"/>
          <p14:tracePt t="32441" x="6627813" y="5319713"/>
          <p14:tracePt t="32448" x="6602413" y="5337175"/>
          <p14:tracePt t="32464" x="6586538" y="5353050"/>
          <p14:tracePt t="32473" x="6569075" y="5362575"/>
          <p14:tracePt t="32480" x="6551613" y="5370513"/>
          <p14:tracePt t="32488" x="6535738" y="5380038"/>
          <p14:tracePt t="32496" x="6518275" y="5387975"/>
          <p14:tracePt t="32503" x="6500813" y="5395913"/>
          <p14:tracePt t="32511" x="6483350" y="5413375"/>
          <p14:tracePt t="32520" x="6475413" y="5430838"/>
          <p14:tracePt t="32528" x="6457950" y="5430838"/>
          <p14:tracePt t="32535" x="6442075" y="5446713"/>
          <p14:tracePt t="32544" x="6432550" y="5446713"/>
          <p14:tracePt t="32551" x="6424613" y="5446713"/>
          <p14:tracePt t="32560" x="6416675" y="5446713"/>
          <p14:tracePt t="32568" x="6407150" y="5456238"/>
          <p14:tracePt t="32576" x="6399213" y="5464175"/>
          <p14:tracePt t="32847" x="6381750" y="5464175"/>
          <p14:tracePt t="32857" x="6356350" y="5464175"/>
          <p14:tracePt t="32863" x="6348413" y="5464175"/>
          <p14:tracePt t="32873" x="6338888" y="5464175"/>
          <p14:tracePt t="33183" x="6323013" y="5472113"/>
          <p14:tracePt t="33199" x="6313488" y="5481638"/>
          <p14:tracePt t="33215" x="6297613" y="5497513"/>
          <p14:tracePt t="33226" x="6288088" y="5497513"/>
          <p14:tracePt t="33257" x="6288088" y="5507038"/>
          <p14:tracePt t="33503" x="6280150" y="5507038"/>
          <p14:tracePt t="33511" x="6280150" y="5497513"/>
          <p14:tracePt t="33544" x="6272213" y="5489575"/>
          <p14:tracePt t="33655" x="6246813" y="5489575"/>
          <p14:tracePt t="33663" x="6211888" y="5497513"/>
          <p14:tracePt t="33672" x="6178550" y="5540375"/>
          <p14:tracePt t="33679" x="6143625" y="5583238"/>
          <p14:tracePt t="33686" x="6092825" y="5668963"/>
          <p14:tracePt t="33696" x="6034088" y="5745163"/>
          <p14:tracePt t="33703" x="5965825" y="5838825"/>
          <p14:tracePt t="33711" x="5880100" y="5915025"/>
          <p14:tracePt t="33719" x="5821363" y="5991225"/>
          <p14:tracePt t="33728" x="5735638" y="6084888"/>
          <p14:tracePt t="33735" x="5684838" y="6135688"/>
          <p14:tracePt t="33743" x="5616575" y="6203950"/>
          <p14:tracePt t="33751" x="5583238" y="6229350"/>
          <p14:tracePt t="33760" x="5565775" y="6246813"/>
          <p14:tracePt t="33767" x="5557838" y="6254750"/>
          <p14:tracePt t="33776" x="5549900" y="6254750"/>
          <p14:tracePt t="33839" x="5540375" y="6254750"/>
          <p14:tracePt t="33847" x="5514975" y="6272213"/>
          <p14:tracePt t="33856" x="5489575" y="6280150"/>
          <p14:tracePt t="33863" x="5446713" y="6297613"/>
          <p14:tracePt t="33871" x="5405438" y="6305550"/>
          <p14:tracePt t="33880" x="5353050" y="6323013"/>
          <p14:tracePt t="33886" x="5294313" y="6330950"/>
          <p14:tracePt t="33905" x="5175250" y="6365875"/>
          <p14:tracePt t="33911" x="5106988" y="6399213"/>
          <p14:tracePt t="33919" x="5081588" y="6407150"/>
          <p14:tracePt t="33928" x="5030788" y="6424613"/>
          <p14:tracePt t="33935" x="4972050" y="6432550"/>
          <p14:tracePt t="33943" x="4894263" y="6457950"/>
          <p14:tracePt t="33951" x="4860925" y="6467475"/>
          <p14:tracePt t="33961" x="4818063" y="6483350"/>
          <p14:tracePt t="33968" x="4792663" y="6492875"/>
          <p14:tracePt t="33976" x="4759325" y="6500813"/>
          <p14:tracePt t="33983" x="4741863" y="6510338"/>
          <p14:tracePt t="34032" x="4733925" y="6510338"/>
          <p14:tracePt t="34047" x="4724400" y="6500813"/>
          <p14:tracePt t="34063" x="4724400" y="6475413"/>
          <p14:tracePt t="34072" x="4724400" y="6424613"/>
          <p14:tracePt t="34079" x="4724400" y="6391275"/>
          <p14:tracePt t="34086" x="4724400" y="6348413"/>
          <p14:tracePt t="34095" x="4724400" y="6305550"/>
          <p14:tracePt t="34104" x="4724400" y="6272213"/>
          <p14:tracePt t="34111" x="4741863" y="6229350"/>
          <p14:tracePt t="34120" x="4775200" y="6161088"/>
          <p14:tracePt t="34127" x="4792663" y="6118225"/>
          <p14:tracePt t="34135" x="4827588" y="6049963"/>
          <p14:tracePt t="34144" x="4852988" y="6016625"/>
          <p14:tracePt t="34151" x="4886325" y="5965825"/>
          <p14:tracePt t="34160" x="4911725" y="5940425"/>
          <p14:tracePt t="34168" x="4929188" y="5915025"/>
          <p14:tracePt t="34176" x="4946650" y="5889625"/>
          <p14:tracePt t="34184" x="4972050" y="5864225"/>
          <p14:tracePt t="34193" x="4987925" y="5854700"/>
          <p14:tracePt t="34200" x="5013325" y="5829300"/>
          <p14:tracePt t="34210" x="5030788" y="5813425"/>
          <p14:tracePt t="34215" x="5064125" y="5788025"/>
          <p14:tracePt t="34225" x="5081588" y="5770563"/>
          <p14:tracePt t="34231" x="5124450" y="5745163"/>
          <p14:tracePt t="34242" x="5149850" y="5719763"/>
          <p14:tracePt t="34248" x="5183188" y="5694363"/>
          <p14:tracePt t="34258" x="5235575" y="5651500"/>
          <p14:tracePt t="34263" x="5286375" y="5608638"/>
          <p14:tracePt t="34270" x="5302250" y="5591175"/>
          <p14:tracePt t="34280" x="5327650" y="5575300"/>
          <p14:tracePt t="34287" x="5353050" y="5557838"/>
          <p14:tracePt t="34295" x="5353050" y="5549900"/>
          <p14:tracePt t="34304" x="5370513" y="5532438"/>
          <p14:tracePt t="34311" x="5380038" y="5532438"/>
          <p14:tracePt t="34320" x="5380038" y="5524500"/>
          <p14:tracePt t="34327" x="5387975" y="5514975"/>
          <p14:tracePt t="34359" x="5387975" y="5497513"/>
          <p14:tracePt t="34367" x="5405438" y="5481638"/>
          <p14:tracePt t="34376" x="5413375" y="5481638"/>
          <p14:tracePt t="34384" x="5413375" y="5464175"/>
          <p14:tracePt t="34400" x="5413375" y="5456238"/>
          <p14:tracePt t="34410" x="5430838" y="5446713"/>
          <p14:tracePt t="34416" x="5430838" y="5430838"/>
          <p14:tracePt t="34426" x="5438775" y="5421313"/>
          <p14:tracePt t="34430" x="5446713" y="5405438"/>
          <p14:tracePt t="34440" x="5472113" y="5380038"/>
          <p14:tracePt t="34455" x="5497513" y="5353050"/>
          <p14:tracePt t="34463" x="5507038" y="5345113"/>
          <p14:tracePt t="34471" x="5514975" y="5345113"/>
          <p14:tracePt t="34479" x="5540375" y="5337175"/>
          <p14:tracePt t="34487" x="5565775" y="5327650"/>
          <p14:tracePt t="34495" x="5583238" y="5327650"/>
          <p14:tracePt t="34504" x="5600700" y="5319713"/>
          <p14:tracePt t="34511" x="5626100" y="5311775"/>
          <p14:tracePt t="34519" x="5634038" y="5302250"/>
          <p14:tracePt t="34527" x="5641975" y="5302250"/>
          <p14:tracePt t="34534" x="5668963" y="5294313"/>
          <p14:tracePt t="34543" x="5684838" y="5294313"/>
          <p14:tracePt t="34550" x="5694363" y="5286375"/>
          <p14:tracePt t="34560" x="5702300" y="5286375"/>
          <p14:tracePt t="34567" x="5719763" y="5286375"/>
          <p14:tracePt t="34575" x="5727700" y="5286375"/>
          <p14:tracePt t="34582" x="5735638" y="5286375"/>
          <p14:tracePt t="34593" x="5745163" y="5286375"/>
          <p14:tracePt t="34626" x="5753100" y="5286375"/>
          <p14:tracePt t="34640" x="5770563" y="5286375"/>
          <p14:tracePt t="34680" x="5788025" y="5286375"/>
          <p14:tracePt t="34695" x="5795963" y="5286375"/>
          <p14:tracePt t="34711" x="5803900" y="5294313"/>
          <p14:tracePt t="34727" x="5813425" y="5302250"/>
          <p14:tracePt t="34745" x="5821363" y="5302250"/>
          <p14:tracePt t="34759" x="5821363" y="5311775"/>
          <p14:tracePt t="34791" x="5829300" y="5311775"/>
          <p14:tracePt t="34800" x="5838825" y="5319713"/>
          <p14:tracePt t="34816" x="5846763" y="5327650"/>
          <p14:tracePt t="34831" x="5854700" y="5327650"/>
          <p14:tracePt t="34864" x="5864225" y="5327650"/>
          <p14:tracePt t="34927" x="5864225" y="5337175"/>
          <p14:tracePt t="34951" x="5872163" y="5345113"/>
          <p14:tracePt t="35200" x="5872163" y="5353050"/>
          <p14:tracePt t="35225" x="5872163" y="5370513"/>
          <p14:tracePt t="38503" x="5932488" y="5438775"/>
          <p14:tracePt t="38511" x="6118225" y="5514975"/>
          <p14:tracePt t="38520" x="6457950" y="5684838"/>
          <p14:tracePt t="38529" x="6824663" y="5778500"/>
          <p14:tracePt t="38535" x="7164388" y="5846763"/>
          <p14:tracePt t="38544" x="7392988" y="5897563"/>
          <p14:tracePt t="38551" x="7597775" y="5897563"/>
          <p14:tracePt t="38561" x="7724775" y="5864225"/>
          <p14:tracePt t="38568" x="7818438" y="5821363"/>
          <p14:tracePt t="38577" x="7962900" y="5702300"/>
          <p14:tracePt t="38584" x="8056563" y="5626100"/>
          <p14:tracePt t="38594" x="8140700" y="5557838"/>
          <p14:tracePt t="38600" x="8183563" y="5489575"/>
          <p14:tracePt t="38608" x="8191500" y="5456238"/>
          <p14:tracePt t="38768" x="8158163" y="5481638"/>
          <p14:tracePt t="38778" x="8074025" y="5532438"/>
          <p14:tracePt t="38784" x="8039100" y="5549900"/>
          <p14:tracePt t="38793" x="7988300" y="5591175"/>
          <p14:tracePt t="38800" x="7980363" y="5608638"/>
          <p14:tracePt t="38809" x="7970838" y="5634038"/>
          <p14:tracePt t="38816" x="7970838" y="5659438"/>
          <p14:tracePt t="38822" x="7970838" y="5684838"/>
          <p14:tracePt t="38839" x="7970838" y="5702300"/>
          <p14:tracePt t="38856" x="7970838" y="5719763"/>
          <p14:tracePt t="38875" x="7970838" y="5727700"/>
          <p14:tracePt t="38879" x="7980363" y="5727700"/>
          <p14:tracePt t="38887" x="8005763" y="5727700"/>
          <p14:tracePt t="38896" x="8047038" y="5727700"/>
          <p14:tracePt t="38903" x="8064500" y="5727700"/>
          <p14:tracePt t="38912" x="8089900" y="5727700"/>
          <p14:tracePt t="38920" x="8107363" y="5727700"/>
          <p14:tracePt t="38930" x="8124825" y="5727700"/>
          <p14:tracePt t="38935" x="8140700" y="5727700"/>
          <p14:tracePt t="38944" x="8158163" y="5727700"/>
          <p14:tracePt t="38961" x="8191500" y="5727700"/>
          <p14:tracePt t="38967" x="8218488" y="5719763"/>
          <p14:tracePt t="38977" x="8251825" y="5719763"/>
          <p14:tracePt t="38984" x="8294688" y="5702300"/>
          <p14:tracePt t="38994" x="8378825" y="5651500"/>
          <p14:tracePt t="39000" x="8421688" y="5634038"/>
          <p14:tracePt t="39010" x="8489950" y="5600700"/>
          <p14:tracePt t="39016" x="8548688" y="5575300"/>
          <p14:tracePt t="39022" x="8583613" y="5549900"/>
          <p14:tracePt t="39031" x="8616950" y="5524500"/>
          <p14:tracePt t="39039" x="8659813" y="5497513"/>
          <p14:tracePt t="39048" x="8685213" y="5481638"/>
          <p14:tracePt t="39056" x="8736013" y="5438775"/>
          <p14:tracePt t="39063" x="8778875" y="5395913"/>
          <p14:tracePt t="39071" x="8812213" y="5362575"/>
          <p14:tracePt t="39080" x="8829675" y="5337175"/>
          <p14:tracePt t="39087" x="8855075" y="5311775"/>
          <p14:tracePt t="39096" x="8880475" y="5286375"/>
          <p14:tracePt t="39103" x="8905875" y="5251450"/>
          <p14:tracePt t="39111" x="8940800" y="5200650"/>
          <p14:tracePt t="39119" x="8999538" y="5141913"/>
          <p14:tracePt t="39129" x="9050338" y="5116513"/>
          <p14:tracePt t="39135" x="9093200" y="507365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185D-A866-45D1-BCF5-8DD3B0755C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4" y="981075"/>
            <a:ext cx="8713663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④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처리의 명명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하향식 접근방법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자료흐름에 중점을 두어 명명하고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처리에 관한 명명하는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상향식 접근방법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처리에 먼저 중점을 두는 접근방식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0684B730-1E8C-4ED5-8DC1-FD5BFDE72E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597352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1AF56EC-C1DD-4139-A690-4B9265CCBCE1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6325" name="그림 1">
            <a:extLst>
              <a:ext uri="{FF2B5EF4-FFF2-40B4-BE49-F238E27FC236}">
                <a16:creationId xmlns:a16="http://schemas.microsoft.com/office/drawing/2014/main" id="{303EED98-6A4F-4820-A0D1-B3DED3F86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98" y="2564904"/>
            <a:ext cx="48672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6D30361-7E9B-450B-8013-57938BFF2943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절차</a:t>
            </a:r>
            <a:endParaRPr kumimoji="0"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67"/>
    </mc:Choice>
    <mc:Fallback xmlns="">
      <p:transition spd="slow" advTm="120567"/>
    </mc:Fallback>
  </mc:AlternateContent>
  <p:extLst>
    <p:ext uri="{3A86A75C-4F4B-4683-9AE1-C65F6400EC91}">
      <p14:laserTraceLst xmlns:p14="http://schemas.microsoft.com/office/powerpoint/2010/main">
        <p14:tracePtLst>
          <p14:tracePt t="703" x="8966200" y="3484563"/>
          <p14:tracePt t="709" x="8812213" y="3484563"/>
          <p14:tracePt t="717" x="8642350" y="3484563"/>
          <p14:tracePt t="726" x="8464550" y="3484563"/>
          <p14:tracePt t="733" x="8335963" y="3459163"/>
          <p14:tracePt t="740" x="8218488" y="3441700"/>
          <p14:tracePt t="750" x="8115300" y="3382963"/>
          <p14:tracePt t="757" x="8039100" y="3322638"/>
          <p14:tracePt t="765" x="8005763" y="3238500"/>
          <p14:tracePt t="773" x="7945438" y="3119438"/>
          <p14:tracePt t="781" x="7920038" y="3025775"/>
          <p14:tracePt t="1029" x="7927975" y="3033713"/>
          <p14:tracePt t="1037" x="7937500" y="3051175"/>
          <p14:tracePt t="1046" x="7945438" y="3076575"/>
          <p14:tracePt t="1056" x="7962900" y="3094038"/>
          <p14:tracePt t="1061" x="7970838" y="3101975"/>
          <p14:tracePt t="1071" x="7970838" y="3109913"/>
          <p14:tracePt t="1077" x="7970838" y="3119438"/>
          <p14:tracePt t="1087" x="7962900" y="3127375"/>
          <p14:tracePt t="1094" x="7945438" y="3135313"/>
          <p14:tracePt t="1101" x="7920038" y="3135313"/>
          <p14:tracePt t="1110" x="7851775" y="3160713"/>
          <p14:tracePt t="1116" x="7818438" y="3160713"/>
          <p14:tracePt t="1126" x="7775575" y="3170238"/>
          <p14:tracePt t="1133" x="7758113" y="3170238"/>
          <p14:tracePt t="1142" x="7732713" y="3170238"/>
          <p14:tracePt t="1150" x="7707313" y="3170238"/>
          <p14:tracePt t="1167" x="7613650" y="3144838"/>
          <p14:tracePt t="1174" x="7572375" y="3127375"/>
          <p14:tracePt t="1180" x="7478713" y="3094038"/>
          <p14:tracePt t="1191" x="7410450" y="3076575"/>
          <p14:tracePt t="1197" x="7316788" y="3051175"/>
          <p14:tracePt t="1207" x="7240588" y="3033713"/>
          <p14:tracePt t="1212" x="7154863" y="3000375"/>
          <p14:tracePt t="1223" x="7053263" y="2974975"/>
          <p14:tracePt t="1229" x="6951663" y="2940050"/>
          <p14:tracePt t="1239" x="6850063" y="2897188"/>
          <p14:tracePt t="1246" x="6746875" y="2881313"/>
          <p14:tracePt t="1256" x="6645275" y="2863850"/>
          <p14:tracePt t="1262" x="6518275" y="2846388"/>
          <p14:tracePt t="1271" x="6442075" y="2830513"/>
          <p14:tracePt t="1277" x="6330950" y="2805113"/>
          <p14:tracePt t="1288" x="6237288" y="2795588"/>
          <p14:tracePt t="1294" x="6161088" y="2762250"/>
          <p14:tracePt t="1300" x="6076950" y="2752725"/>
          <p14:tracePt t="1308" x="6016625" y="2744788"/>
          <p14:tracePt t="1317" x="5948363" y="2727325"/>
          <p14:tracePt t="1324" x="5915025" y="2719388"/>
          <p14:tracePt t="1333" x="5864225" y="2711450"/>
          <p14:tracePt t="1342" x="5829300" y="2701925"/>
          <p14:tracePt t="1349" x="5821363" y="2701925"/>
          <p14:tracePt t="1356" x="5795963" y="2701925"/>
          <p14:tracePt t="1365" x="5778500" y="2701925"/>
          <p14:tracePt t="1374" x="5745163" y="2701925"/>
          <p14:tracePt t="1381" x="5710238" y="2701925"/>
          <p14:tracePt t="1390" x="5684838" y="2693988"/>
          <p14:tracePt t="1397" x="5659438" y="2693988"/>
          <p14:tracePt t="1406" x="5634038" y="2693988"/>
          <p14:tracePt t="1414" x="5608638" y="2693988"/>
          <p14:tracePt t="1422" x="5591175" y="2693988"/>
          <p14:tracePt t="1429" x="5565775" y="2693988"/>
          <p14:tracePt t="1439" x="5540375" y="2693988"/>
          <p14:tracePt t="1445" x="5524500" y="2693988"/>
          <p14:tracePt t="1456" x="5507038" y="2693988"/>
          <p14:tracePt t="1461" x="5481638" y="2693988"/>
          <p14:tracePt t="1471" x="5464175" y="2693988"/>
          <p14:tracePt t="1477" x="5438775" y="2693988"/>
          <p14:tracePt t="1487" x="5430838" y="2693988"/>
          <p14:tracePt t="1494" x="5421313" y="2693988"/>
          <p14:tracePt t="1500" x="5395913" y="2693988"/>
          <p14:tracePt t="1510" x="5370513" y="2693988"/>
          <p14:tracePt t="1517" x="5362575" y="2693988"/>
          <p14:tracePt t="1526" x="5345113" y="2693988"/>
          <p14:tracePt t="1533" x="5311775" y="2693988"/>
          <p14:tracePt t="1541" x="5294313" y="2693988"/>
          <p14:tracePt t="1549" x="5260975" y="2693988"/>
          <p14:tracePt t="1557" x="5226050" y="2693988"/>
          <p14:tracePt t="1565" x="5183188" y="2693988"/>
          <p14:tracePt t="1573" x="5132388" y="2693988"/>
          <p14:tracePt t="1581" x="5073650" y="2693988"/>
          <p14:tracePt t="1590" x="4997450" y="2693988"/>
          <p14:tracePt t="1597" x="4911725" y="2693988"/>
          <p14:tracePt t="1606" x="4860925" y="2693988"/>
          <p14:tracePt t="1613" x="4767263" y="2693988"/>
          <p14:tracePt t="1623" x="4657725" y="2693988"/>
          <p14:tracePt t="1628" x="4564063" y="2693988"/>
          <p14:tracePt t="1639" x="4460875" y="2693988"/>
          <p14:tracePt t="1645" x="4351338" y="2693988"/>
          <p14:tracePt t="1655" x="4249738" y="2686050"/>
          <p14:tracePt t="1662" x="4146550" y="2686050"/>
          <p14:tracePt t="1671" x="4044950" y="2686050"/>
          <p14:tracePt t="1677" x="3951288" y="2686050"/>
          <p14:tracePt t="1687" x="3867150" y="2686050"/>
          <p14:tracePt t="1694" x="3781425" y="2686050"/>
          <p14:tracePt t="1701" x="3705225" y="2686050"/>
          <p14:tracePt t="1710" x="3636963" y="2686050"/>
          <p14:tracePt t="1717" x="3594100" y="2686050"/>
          <p14:tracePt t="1726" x="3560763" y="2686050"/>
          <p14:tracePt t="1734" x="3535363" y="2686050"/>
          <p14:tracePt t="1742" x="3517900" y="2686050"/>
          <p14:tracePt t="1749" x="3492500" y="2686050"/>
          <p14:tracePt t="1757" x="3484563" y="2686050"/>
          <p14:tracePt t="1765" x="3475038" y="2686050"/>
          <p14:tracePt t="1790" x="3467100" y="2686050"/>
          <p14:tracePt t="1806" x="3459163" y="2686050"/>
          <p14:tracePt t="1823" x="3449638" y="2686050"/>
          <p14:tracePt t="1829" x="3433763" y="2686050"/>
          <p14:tracePt t="1839" x="3433763" y="2693988"/>
          <p14:tracePt t="1855" x="3424238" y="2693988"/>
          <p14:tracePt t="1877" x="3416300" y="2693988"/>
          <p14:tracePt t="4134" x="3424238" y="2701925"/>
          <p14:tracePt t="4166" x="3433763" y="2701925"/>
          <p14:tracePt t="4182" x="3433763" y="2719388"/>
          <p14:tracePt t="4197" x="3433763" y="2727325"/>
          <p14:tracePt t="4213" x="3441700" y="2727325"/>
          <p14:tracePt t="4229" x="3449638" y="2736850"/>
          <p14:tracePt t="4245" x="3449638" y="2744788"/>
          <p14:tracePt t="4286" x="3459163" y="2752725"/>
          <p14:tracePt t="4301" x="3459163" y="2762250"/>
          <p14:tracePt t="4317" x="3459163" y="2770188"/>
          <p14:tracePt t="4381" x="3467100" y="2770188"/>
          <p14:tracePt t="4422" x="3475038" y="2778125"/>
          <p14:tracePt t="4454" x="3475038" y="2787650"/>
          <p14:tracePt t="4470" x="3484563" y="2787650"/>
          <p14:tracePt t="4526" x="3492500" y="2795588"/>
          <p14:tracePt t="5333" x="3484563" y="2795588"/>
          <p14:tracePt t="5574" x="3475038" y="2805113"/>
          <p14:tracePt t="5582" x="3467100" y="2813050"/>
          <p14:tracePt t="5597" x="3459163" y="2813050"/>
          <p14:tracePt t="5637" x="3475038" y="2813050"/>
          <p14:tracePt t="5646" x="3552825" y="2770188"/>
          <p14:tracePt t="5654" x="3560763" y="2770188"/>
          <p14:tracePt t="5662" x="3611563" y="2744788"/>
          <p14:tracePt t="5669" x="3646488" y="2711450"/>
          <p14:tracePt t="5677" x="3697288" y="2686050"/>
          <p14:tracePt t="5685" x="3705225" y="2686050"/>
          <p14:tracePt t="5862" x="3730625" y="2701925"/>
          <p14:tracePt t="5868" x="3756025" y="2744788"/>
          <p14:tracePt t="5876" x="3773488" y="2744788"/>
          <p14:tracePt t="5885" x="3790950" y="2744788"/>
          <p14:tracePt t="5894" x="3798888" y="2762250"/>
          <p14:tracePt t="5901" x="3798888" y="2787650"/>
          <p14:tracePt t="5910" x="3798888" y="2795588"/>
          <p14:tracePt t="5917" x="3790950" y="2813050"/>
          <p14:tracePt t="5925" x="3756025" y="2820988"/>
          <p14:tracePt t="5933" x="3730625" y="2820988"/>
          <p14:tracePt t="5942" x="3697288" y="2838450"/>
          <p14:tracePt t="5949" x="3629025" y="2838450"/>
          <p14:tracePt t="5957" x="3586163" y="2838450"/>
          <p14:tracePt t="5966" x="3560763" y="2838450"/>
          <p14:tracePt t="5976" x="3552825" y="2838450"/>
          <p14:tracePt t="5981" x="3535363" y="2830513"/>
          <p14:tracePt t="5991" x="3509963" y="2813050"/>
          <p14:tracePt t="5997" x="3484563" y="2778125"/>
          <p14:tracePt t="6007" x="3459163" y="2762250"/>
          <p14:tracePt t="6014" x="3424238" y="2744788"/>
          <p14:tracePt t="6023" x="3365500" y="2727325"/>
          <p14:tracePt t="6030" x="3305175" y="2701925"/>
          <p14:tracePt t="6039" x="3211513" y="2686050"/>
          <p14:tracePt t="6046" x="3144838" y="2660650"/>
          <p14:tracePt t="6052" x="3076575" y="2643188"/>
          <p14:tracePt t="6062" x="3008313" y="2617788"/>
          <p14:tracePt t="6069" x="2940050" y="2582863"/>
          <p14:tracePt t="6077" x="2897188" y="2566988"/>
          <p14:tracePt t="6085" x="2846388" y="2541588"/>
          <p14:tracePt t="6093" x="2813050" y="2524125"/>
          <p14:tracePt t="6101" x="2787650" y="2516188"/>
          <p14:tracePt t="6109" x="2752725" y="2489200"/>
          <p14:tracePt t="6117" x="2736850" y="2481263"/>
          <p14:tracePt t="6126" x="2711450" y="2463800"/>
          <p14:tracePt t="6133" x="2693988" y="2447925"/>
          <p14:tracePt t="6142" x="2686050" y="2438400"/>
          <p14:tracePt t="6149" x="2660650" y="2422525"/>
          <p14:tracePt t="6168" x="2617788" y="2397125"/>
          <p14:tracePt t="6176" x="2592388" y="2387600"/>
          <p14:tracePt t="6182" x="2549525" y="2371725"/>
          <p14:tracePt t="6192" x="2516188" y="2354263"/>
          <p14:tracePt t="6197" x="2489200" y="2354263"/>
          <p14:tracePt t="6208" x="2455863" y="2336800"/>
          <p14:tracePt t="6214" x="2430463" y="2328863"/>
          <p14:tracePt t="6224" x="2405063" y="2319338"/>
          <p14:tracePt t="6230" x="2379663" y="2311400"/>
          <p14:tracePt t="6237" x="2354263" y="2293938"/>
          <p14:tracePt t="6246" x="2336800" y="2293938"/>
          <p14:tracePt t="6252" x="2311400" y="2278063"/>
          <p14:tracePt t="6261" x="2286000" y="2278063"/>
          <p14:tracePt t="6269" x="2260600" y="2278063"/>
          <p14:tracePt t="6277" x="2227263" y="2268538"/>
          <p14:tracePt t="6286" x="2192338" y="2260600"/>
          <p14:tracePt t="6294" x="2141538" y="2243138"/>
          <p14:tracePt t="6301" x="2116138" y="2243138"/>
          <p14:tracePt t="6308" x="2073275" y="2243138"/>
          <p14:tracePt t="6317" x="2014538" y="2243138"/>
          <p14:tracePt t="6325" x="1979613" y="2227263"/>
          <p14:tracePt t="6332" x="1928813" y="2217738"/>
          <p14:tracePt t="6341" x="1895475" y="2217738"/>
          <p14:tracePt t="6349" x="1844675" y="2209800"/>
          <p14:tracePt t="6357" x="1793875" y="2184400"/>
          <p14:tracePt t="6366" x="1741488" y="2184400"/>
          <p14:tracePt t="6375" x="1682750" y="2174875"/>
          <p14:tracePt t="6382" x="1639888" y="2159000"/>
          <p14:tracePt t="6392" x="1597025" y="2149475"/>
          <p14:tracePt t="6397" x="1563688" y="2133600"/>
          <p14:tracePt t="6407" x="1504950" y="2133600"/>
          <p14:tracePt t="6412" x="1470025" y="2116138"/>
          <p14:tracePt t="6421" x="1411288" y="2108200"/>
          <p14:tracePt t="6429" x="1368425" y="2108200"/>
          <p14:tracePt t="6437" x="1308100" y="2082800"/>
          <p14:tracePt t="6444" x="1249363" y="2073275"/>
          <p14:tracePt t="6452" x="1173163" y="2065338"/>
          <p14:tracePt t="6461" x="1130300" y="2055813"/>
          <p14:tracePt t="6469" x="1069975" y="2047875"/>
          <p14:tracePt t="6477" x="1011238" y="2047875"/>
          <p14:tracePt t="6486" x="952500" y="2022475"/>
          <p14:tracePt t="6494" x="900113" y="2022475"/>
          <p14:tracePt t="6501" x="874713" y="2014538"/>
          <p14:tracePt t="6509" x="849313" y="2014538"/>
          <p14:tracePt t="6517" x="815975" y="2014538"/>
          <p14:tracePt t="6525" x="808038" y="2014538"/>
          <p14:tracePt t="6549" x="798513" y="2005013"/>
          <p14:tracePt t="6869" x="808038" y="2005013"/>
          <p14:tracePt t="6877" x="815975" y="2005013"/>
          <p14:tracePt t="6893" x="833438" y="2005013"/>
          <p14:tracePt t="6901" x="841375" y="2005013"/>
          <p14:tracePt t="6909" x="849313" y="2005013"/>
          <p14:tracePt t="6917" x="866775" y="2005013"/>
          <p14:tracePt t="6926" x="874713" y="2005013"/>
          <p14:tracePt t="6933" x="892175" y="2005013"/>
          <p14:tracePt t="6941" x="909638" y="2005013"/>
          <p14:tracePt t="6950" x="917575" y="2005013"/>
          <p14:tracePt t="6958" x="935038" y="2005013"/>
          <p14:tracePt t="6966" x="942975" y="2005013"/>
          <p14:tracePt t="6976" x="968375" y="2005013"/>
          <p14:tracePt t="6982" x="993775" y="2005013"/>
          <p14:tracePt t="6991" x="1003300" y="2005013"/>
          <p14:tracePt t="6997" x="1028700" y="2005013"/>
          <p14:tracePt t="7007" x="1062038" y="2005013"/>
          <p14:tracePt t="7014" x="1079500" y="2005013"/>
          <p14:tracePt t="7023" x="1104900" y="2005013"/>
          <p14:tracePt t="7029" x="1122363" y="2005013"/>
          <p14:tracePt t="7037" x="1130300" y="2005013"/>
          <p14:tracePt t="7046" x="1155700" y="2005013"/>
          <p14:tracePt t="7052" x="1163638" y="2005013"/>
          <p14:tracePt t="7061" x="1189038" y="1989138"/>
          <p14:tracePt t="7069" x="1198563" y="1989138"/>
          <p14:tracePt t="7077" x="1216025" y="1989138"/>
          <p14:tracePt t="7085" x="1241425" y="1989138"/>
          <p14:tracePt t="7093" x="1257300" y="1989138"/>
          <p14:tracePt t="7101" x="1274763" y="1989138"/>
          <p14:tracePt t="7109" x="1300163" y="1989138"/>
          <p14:tracePt t="7117" x="1325563" y="1989138"/>
          <p14:tracePt t="7125" x="1350963" y="1989138"/>
          <p14:tracePt t="7132" x="1368425" y="1989138"/>
          <p14:tracePt t="7142" x="1401763" y="1989138"/>
          <p14:tracePt t="7169" x="1452563" y="1989138"/>
          <p14:tracePt t="7176" x="1462088" y="1989138"/>
          <p14:tracePt t="7182" x="1487488" y="1989138"/>
          <p14:tracePt t="7191" x="1495425" y="1989138"/>
          <p14:tracePt t="7197" x="1520825" y="1989138"/>
          <p14:tracePt t="7208" x="1538288" y="1989138"/>
          <p14:tracePt t="7213" x="1546225" y="1989138"/>
          <p14:tracePt t="7223" x="1563688" y="1989138"/>
          <p14:tracePt t="7229" x="1571625" y="1989138"/>
          <p14:tracePt t="7236" x="1581150" y="1989138"/>
          <p14:tracePt t="7246" x="1589088" y="1989138"/>
          <p14:tracePt t="7253" x="1597025" y="1989138"/>
          <p14:tracePt t="7261" x="1606550" y="1989138"/>
          <p14:tracePt t="7270" x="1622425" y="1989138"/>
          <p14:tracePt t="7285" x="1639888" y="1989138"/>
          <p14:tracePt t="7293" x="1649413" y="1989138"/>
          <p14:tracePt t="7301" x="1657350" y="1989138"/>
          <p14:tracePt t="7308" x="1674813" y="1989138"/>
          <p14:tracePt t="7317" x="1690688" y="1989138"/>
          <p14:tracePt t="7326" x="1700213" y="1989138"/>
          <p14:tracePt t="7333" x="1708150" y="1989138"/>
          <p14:tracePt t="7343" x="1716088" y="1989138"/>
          <p14:tracePt t="7350" x="1725613" y="1989138"/>
          <p14:tracePt t="7358" x="1733550" y="1989138"/>
          <p14:tracePt t="7366" x="1751013" y="1979613"/>
          <p14:tracePt t="7375" x="1758950" y="1979613"/>
          <p14:tracePt t="7382" x="1766888" y="1979613"/>
          <p14:tracePt t="7391" x="1776413" y="1979613"/>
          <p14:tracePt t="7397" x="1784350" y="1979613"/>
          <p14:tracePt t="7408" x="1793875" y="1979613"/>
          <p14:tracePt t="7423" x="1809750" y="1979613"/>
          <p14:tracePt t="7436" x="1827213" y="1979613"/>
          <p14:tracePt t="7444" x="1852613" y="1979613"/>
          <p14:tracePt t="7453" x="1860550" y="1979613"/>
          <p14:tracePt t="7461" x="1878013" y="1979613"/>
          <p14:tracePt t="7469" x="1885950" y="1979613"/>
          <p14:tracePt t="7477" x="1895475" y="1979613"/>
          <p14:tracePt t="7485" x="1903413" y="1971675"/>
          <p14:tracePt t="7493" x="1911350" y="1971675"/>
          <p14:tracePt t="7501" x="1920875" y="1971675"/>
          <p14:tracePt t="7509" x="1938338" y="1971675"/>
          <p14:tracePt t="7517" x="1946275" y="1971675"/>
          <p14:tracePt t="7525" x="1971675" y="1963738"/>
          <p14:tracePt t="7534" x="1989138" y="1963738"/>
          <p14:tracePt t="7541" x="2014538" y="1954213"/>
          <p14:tracePt t="7549" x="2039938" y="1954213"/>
          <p14:tracePt t="7558" x="2047875" y="1954213"/>
          <p14:tracePt t="7566" x="2073275" y="1954213"/>
          <p14:tracePt t="7576" x="2090738" y="1954213"/>
          <p14:tracePt t="7582" x="2116138" y="1954213"/>
          <p14:tracePt t="7592" x="2141538" y="1954213"/>
          <p14:tracePt t="7597" x="2166938" y="1954213"/>
          <p14:tracePt t="7607" x="2184400" y="1954213"/>
          <p14:tracePt t="7614" x="2200275" y="1954213"/>
          <p14:tracePt t="7621" x="2217738" y="1954213"/>
          <p14:tracePt t="7629" x="2227263" y="1954213"/>
          <p14:tracePt t="7636" x="2235200" y="1954213"/>
          <p14:tracePt t="7645" x="2252663" y="1954213"/>
          <p14:tracePt t="7653" x="2260600" y="1954213"/>
          <p14:tracePt t="7661" x="2278063" y="1954213"/>
          <p14:tracePt t="7669" x="2286000" y="1954213"/>
          <p14:tracePt t="7677" x="2303463" y="1954213"/>
          <p14:tracePt t="7685" x="2319338" y="1954213"/>
          <p14:tracePt t="7693" x="2328863" y="1954213"/>
          <p14:tracePt t="7701" x="2344738" y="1954213"/>
          <p14:tracePt t="7708" x="2362200" y="1954213"/>
          <p14:tracePt t="7717" x="2379663" y="1954213"/>
          <p14:tracePt t="7725" x="2387600" y="1954213"/>
          <p14:tracePt t="7733" x="2397125" y="1954213"/>
          <p14:tracePt t="7742" x="2413000" y="1946275"/>
          <p14:tracePt t="7750" x="2422525" y="1946275"/>
          <p14:tracePt t="7766" x="2430463" y="1946275"/>
          <p14:tracePt t="7775" x="2438400" y="1946275"/>
          <p14:tracePt t="7782" x="2447925" y="1938338"/>
          <p14:tracePt t="7797" x="2455863" y="1938338"/>
          <p14:tracePt t="7813" x="2463800" y="1938338"/>
          <p14:tracePt t="8646" x="2481263" y="1938338"/>
          <p14:tracePt t="8701" x="2489200" y="1938338"/>
          <p14:tracePt t="8782" x="2489200" y="1946275"/>
          <p14:tracePt t="8814" x="2498725" y="1946275"/>
          <p14:tracePt t="8822" x="2506663" y="1946275"/>
          <p14:tracePt t="8836" x="2516188" y="1946275"/>
          <p14:tracePt t="8853" x="2516188" y="1954213"/>
          <p14:tracePt t="8869" x="2524125" y="1954213"/>
          <p14:tracePt t="8885" x="2532063" y="1963738"/>
          <p14:tracePt t="8934" x="2541588" y="1963738"/>
          <p14:tracePt t="8941" x="2549525" y="1963738"/>
          <p14:tracePt t="8949" x="2557463" y="1963738"/>
          <p14:tracePt t="8960" x="2574925" y="1963738"/>
          <p14:tracePt t="8965" x="2592388" y="1963738"/>
          <p14:tracePt t="8976" x="2600325" y="1963738"/>
          <p14:tracePt t="8982" x="2617788" y="1963738"/>
          <p14:tracePt t="8992" x="2625725" y="1963738"/>
          <p14:tracePt t="8997" x="2643188" y="1963738"/>
          <p14:tracePt t="9004" x="2651125" y="1963738"/>
          <p14:tracePt t="9012" x="2668588" y="1971675"/>
          <p14:tracePt t="9020" x="2676525" y="1971675"/>
          <p14:tracePt t="9030" x="2693988" y="1971675"/>
          <p14:tracePt t="9037" x="2719388" y="1971675"/>
          <p14:tracePt t="9046" x="2744788" y="1971675"/>
          <p14:tracePt t="9053" x="2787650" y="1971675"/>
          <p14:tracePt t="9062" x="2805113" y="1971675"/>
          <p14:tracePt t="9069" x="2838450" y="1971675"/>
          <p14:tracePt t="9077" x="2871788" y="1971675"/>
          <p14:tracePt t="9085" x="2897188" y="1971675"/>
          <p14:tracePt t="9093" x="2940050" y="1971675"/>
          <p14:tracePt t="9101" x="2965450" y="1971675"/>
          <p14:tracePt t="9109" x="3008313" y="1971675"/>
          <p14:tracePt t="9117" x="3041650" y="1971675"/>
          <p14:tracePt t="9126" x="3084513" y="1971675"/>
          <p14:tracePt t="9134" x="3119438" y="1971675"/>
          <p14:tracePt t="9142" x="3144838" y="1971675"/>
          <p14:tracePt t="9150" x="3170238" y="1971675"/>
          <p14:tracePt t="9170" x="3228975" y="1971675"/>
          <p14:tracePt t="9176" x="3246438" y="1979613"/>
          <p14:tracePt t="9180" x="3271838" y="1979613"/>
          <p14:tracePt t="9189" x="3279775" y="1979613"/>
          <p14:tracePt t="9208" x="3289300" y="1979613"/>
          <p14:tracePt t="9213" x="3297238" y="1979613"/>
          <p14:tracePt t="9229" x="3305175" y="1979613"/>
          <p14:tracePt t="9245" x="3314700" y="1979613"/>
          <p14:tracePt t="9254" x="3322638" y="1979613"/>
          <p14:tracePt t="9262" x="3330575" y="1979613"/>
          <p14:tracePt t="9277" x="3340100" y="1979613"/>
          <p14:tracePt t="9285" x="3348038" y="1979613"/>
          <p14:tracePt t="9301" x="3365500" y="1979613"/>
          <p14:tracePt t="9326" x="3382963" y="1979613"/>
          <p14:tracePt t="9333" x="3390900" y="1979613"/>
          <p14:tracePt t="9344" x="3398838" y="1979613"/>
          <p14:tracePt t="9349" x="3408363" y="1979613"/>
          <p14:tracePt t="9360" x="3416300" y="1979613"/>
          <p14:tracePt t="9365" x="3424238" y="1979613"/>
          <p14:tracePt t="9375" x="3449638" y="1979613"/>
          <p14:tracePt t="9390" x="3467100" y="1979613"/>
          <p14:tracePt t="9398" x="3484563" y="1979613"/>
          <p14:tracePt t="9408" x="3502025" y="1979613"/>
          <p14:tracePt t="9414" x="3509963" y="1979613"/>
          <p14:tracePt t="9420" x="3527425" y="1979613"/>
          <p14:tracePt t="9428" x="3552825" y="1979613"/>
          <p14:tracePt t="9446" x="3578225" y="1979613"/>
          <p14:tracePt t="9454" x="3603625" y="1989138"/>
          <p14:tracePt t="9462" x="3619500" y="1989138"/>
          <p14:tracePt t="9469" x="3636963" y="1989138"/>
          <p14:tracePt t="9477" x="3671888" y="1989138"/>
          <p14:tracePt t="9485" x="3697288" y="1989138"/>
          <p14:tracePt t="9493" x="3730625" y="1989138"/>
          <p14:tracePt t="9500" x="3756025" y="1989138"/>
          <p14:tracePt t="9511" x="3773488" y="1989138"/>
          <p14:tracePt t="9517" x="3798888" y="1989138"/>
          <p14:tracePt t="9527" x="3816350" y="1989138"/>
          <p14:tracePt t="9543" x="3841750" y="1989138"/>
          <p14:tracePt t="9549" x="3849688" y="1989138"/>
          <p14:tracePt t="9559" x="3857625" y="1989138"/>
          <p14:tracePt t="11894" x="3867150" y="1989138"/>
          <p14:tracePt t="12109" x="3875088" y="1989138"/>
          <p14:tracePt t="12117" x="3892550" y="1979613"/>
          <p14:tracePt t="12128" x="3917950" y="1971675"/>
          <p14:tracePt t="12134" x="3925888" y="1971675"/>
          <p14:tracePt t="12143" x="3968750" y="1971675"/>
          <p14:tracePt t="12150" x="3994150" y="1971675"/>
          <p14:tracePt t="12171" x="4044950" y="1971675"/>
          <p14:tracePt t="12175" x="4087813" y="1971675"/>
          <p14:tracePt t="12182" x="4113213" y="1971675"/>
          <p14:tracePt t="12188" x="4146550" y="1971675"/>
          <p14:tracePt t="12197" x="4171950" y="1971675"/>
          <p14:tracePt t="12205" x="4189413" y="1971675"/>
          <p14:tracePt t="12213" x="4232275" y="1971675"/>
          <p14:tracePt t="12222" x="4265613" y="1979613"/>
          <p14:tracePt t="12229" x="4291013" y="1989138"/>
          <p14:tracePt t="12237" x="4333875" y="1997075"/>
          <p14:tracePt t="12245" x="4359275" y="2014538"/>
          <p14:tracePt t="12253" x="4394200" y="2022475"/>
          <p14:tracePt t="12262" x="4435475" y="2039938"/>
          <p14:tracePt t="12270" x="4486275" y="2047875"/>
          <p14:tracePt t="12277" x="4521200" y="2065338"/>
          <p14:tracePt t="12286" x="4572000" y="2098675"/>
          <p14:tracePt t="12294" x="4630738" y="2133600"/>
          <p14:tracePt t="12302" x="4673600" y="2166938"/>
          <p14:tracePt t="12312" x="4708525" y="2192338"/>
          <p14:tracePt t="12317" x="4733925" y="2209800"/>
          <p14:tracePt t="12327" x="4749800" y="2235200"/>
          <p14:tracePt t="12334" x="4784725" y="2268538"/>
          <p14:tracePt t="12343" x="4802188" y="2293938"/>
          <p14:tracePt t="12350" x="4818063" y="2336800"/>
          <p14:tracePt t="12358" x="4827588" y="2387600"/>
          <p14:tracePt t="12366" x="4843463" y="2422525"/>
          <p14:tracePt t="12374" x="4860925" y="2481263"/>
          <p14:tracePt t="12382" x="4886325" y="2541588"/>
          <p14:tracePt t="12388" x="4894263" y="2617788"/>
          <p14:tracePt t="12397" x="4929188" y="2676525"/>
          <p14:tracePt t="12405" x="4962525" y="2778125"/>
          <p14:tracePt t="12413" x="4997450" y="2855913"/>
          <p14:tracePt t="12422" x="5030788" y="2949575"/>
          <p14:tracePt t="12428" x="5048250" y="3025775"/>
          <p14:tracePt t="12437" x="5056188" y="3084513"/>
          <p14:tracePt t="12445" x="5064125" y="3152775"/>
          <p14:tracePt t="12453" x="5073650" y="3186113"/>
          <p14:tracePt t="12460" x="5099050" y="3246438"/>
          <p14:tracePt t="12469" x="5106988" y="3271838"/>
          <p14:tracePt t="12477" x="5106988" y="3305175"/>
          <p14:tracePt t="12486" x="5116513" y="3340100"/>
          <p14:tracePt t="12495" x="5116513" y="3348038"/>
          <p14:tracePt t="12502" x="5116513" y="3365500"/>
          <p14:tracePt t="12510" x="5116513" y="3373438"/>
          <p14:tracePt t="12790" x="5116513" y="3382963"/>
          <p14:tracePt t="12822" x="5124450" y="3390900"/>
          <p14:tracePt t="12877" x="5124450" y="3398838"/>
          <p14:tracePt t="12894" x="5132388" y="3408363"/>
          <p14:tracePt t="12966" x="5141913" y="3416300"/>
          <p14:tracePt t="13125" x="5149850" y="3416300"/>
          <p14:tracePt t="13150" x="5157788" y="3416300"/>
          <p14:tracePt t="13166" x="5175250" y="3416300"/>
          <p14:tracePt t="13198" x="5183188" y="3424238"/>
          <p14:tracePt t="13237" x="5192713" y="3433763"/>
          <p14:tracePt t="13286" x="5200650" y="3441700"/>
          <p14:tracePt t="13373" x="5208588" y="3441700"/>
          <p14:tracePt t="13477" x="5208588" y="3449638"/>
          <p14:tracePt t="13486" x="5208588" y="3459163"/>
          <p14:tracePt t="13494" x="5218113" y="3467100"/>
          <p14:tracePt t="13502" x="5226050" y="3475038"/>
          <p14:tracePt t="13511" x="5235575" y="3492500"/>
          <p14:tracePt t="13517" x="5251450" y="3492500"/>
          <p14:tracePt t="13527" x="5286375" y="3492500"/>
          <p14:tracePt t="13532" x="5294313" y="3492500"/>
          <p14:tracePt t="13541" x="5319713" y="3492500"/>
          <p14:tracePt t="13548" x="5345113" y="3492500"/>
          <p14:tracePt t="13557" x="5362575" y="3492500"/>
          <p14:tracePt t="13564" x="5387975" y="3492500"/>
          <p14:tracePt t="13572" x="5438775" y="3492500"/>
          <p14:tracePt t="13580" x="5472113" y="3492500"/>
          <p14:tracePt t="13589" x="5514975" y="3492500"/>
          <p14:tracePt t="13596" x="5583238" y="3467100"/>
          <p14:tracePt t="13605" x="5626100" y="3467100"/>
          <p14:tracePt t="13612" x="5684838" y="3449638"/>
          <p14:tracePt t="13621" x="5727700" y="3441700"/>
          <p14:tracePt t="13629" x="5795963" y="3408363"/>
          <p14:tracePt t="13637" x="5864225" y="3398838"/>
          <p14:tracePt t="13645" x="5940425" y="3373438"/>
          <p14:tracePt t="13652" x="6016625" y="3365500"/>
          <p14:tracePt t="13661" x="6092825" y="3348038"/>
          <p14:tracePt t="13668" x="6178550" y="3330575"/>
          <p14:tracePt t="13679" x="6221413" y="3314700"/>
          <p14:tracePt t="13684" x="6272213" y="3289300"/>
          <p14:tracePt t="13694" x="6323013" y="3271838"/>
          <p14:tracePt t="13700" x="6407150" y="3254375"/>
          <p14:tracePt t="13710" x="6450013" y="3246438"/>
          <p14:tracePt t="13716" x="6500813" y="3221038"/>
          <p14:tracePt t="13727" x="6551613" y="3211513"/>
          <p14:tracePt t="13732" x="6569075" y="3211513"/>
          <p14:tracePt t="13742" x="6611938" y="3195638"/>
          <p14:tracePt t="13748" x="6645275" y="3195638"/>
          <p14:tracePt t="13757" x="6670675" y="3186113"/>
          <p14:tracePt t="13764" x="6680200" y="3186113"/>
          <p14:tracePt t="13780" x="6688138" y="3186113"/>
          <p14:tracePt t="13789" x="6696075" y="3186113"/>
          <p14:tracePt t="13821" x="6705600" y="3178175"/>
          <p14:tracePt t="13837" x="6713538" y="3178175"/>
          <p14:tracePt t="13845" x="6721475" y="3170238"/>
          <p14:tracePt t="13861" x="6731000" y="3170238"/>
          <p14:tracePt t="13870" x="6738938" y="3170238"/>
          <p14:tracePt t="13878" x="6746875" y="3170238"/>
          <p14:tracePt t="13886" x="6756400" y="3160713"/>
          <p14:tracePt t="13895" x="6764338" y="3160713"/>
          <p14:tracePt t="14278" x="6772275" y="3160713"/>
          <p14:tracePt t="14437" x="6789738" y="3160713"/>
          <p14:tracePt t="14486" x="6799263" y="3160713"/>
          <p14:tracePt t="14502" x="6807200" y="3160713"/>
          <p14:tracePt t="14533" x="6815138" y="3160713"/>
          <p14:tracePt t="14549" x="6815138" y="3127375"/>
          <p14:tracePt t="14557" x="6815138" y="3109913"/>
          <p14:tracePt t="14566" x="6815138" y="3084513"/>
          <p14:tracePt t="14572" x="6824663" y="3067050"/>
          <p14:tracePt t="14581" x="6832600" y="3059113"/>
          <p14:tracePt t="14589" x="6850063" y="3033713"/>
          <p14:tracePt t="14597" x="6850063" y="3025775"/>
          <p14:tracePt t="15101" x="6850063" y="3016250"/>
          <p14:tracePt t="15112" x="6840538" y="3016250"/>
          <p14:tracePt t="15117" x="6807200" y="3016250"/>
          <p14:tracePt t="15128" x="6746875" y="3033713"/>
          <p14:tracePt t="15134" x="6662738" y="3041650"/>
          <p14:tracePt t="15143" x="6602413" y="3041650"/>
          <p14:tracePt t="15150" x="6569075" y="3059113"/>
          <p14:tracePt t="15157" x="6535738" y="3059113"/>
          <p14:tracePt t="15173" x="6518275" y="3059113"/>
          <p14:tracePt t="15181" x="6510338" y="3059113"/>
          <p14:tracePt t="15190" x="6500813" y="3059113"/>
          <p14:tracePt t="15204" x="6492875" y="3059113"/>
          <p14:tracePt t="15214" x="6483350" y="3059113"/>
          <p14:tracePt t="15221" x="6475413" y="3059113"/>
          <p14:tracePt t="16207" x="6483350" y="3059113"/>
          <p14:tracePt t="16486" x="6483350" y="3067050"/>
          <p14:tracePt t="16496" x="6475413" y="3067050"/>
          <p14:tracePt t="16572" x="6483350" y="3067050"/>
          <p14:tracePt t="16581" x="6510338" y="3059113"/>
          <p14:tracePt t="16588" x="6526213" y="3041650"/>
          <p14:tracePt t="16596" x="6561138" y="3016250"/>
          <p14:tracePt t="16605" x="6611938" y="2982913"/>
          <p14:tracePt t="16614" x="6654800" y="2957513"/>
          <p14:tracePt t="16622" x="6696075" y="2922588"/>
          <p14:tracePt t="16630" x="6756400" y="2897188"/>
          <p14:tracePt t="16637" x="6789738" y="2871788"/>
          <p14:tracePt t="16646" x="6858000" y="2838450"/>
          <p14:tracePt t="16652" x="6891338" y="2820988"/>
          <p14:tracePt t="16664" x="6969125" y="2762250"/>
          <p14:tracePt t="16670" x="7019925" y="2736850"/>
          <p14:tracePt t="16680" x="7070725" y="2693988"/>
          <p14:tracePt t="16686" x="7096125" y="2676525"/>
          <p14:tracePt t="16695" x="7113588" y="2660650"/>
          <p14:tracePt t="16700" x="7129463" y="2633663"/>
          <p14:tracePt t="16712" x="7172325" y="2608263"/>
          <p14:tracePt t="16717" x="7189788" y="2592388"/>
          <p14:tracePt t="16728" x="7189788" y="2582863"/>
          <p14:tracePt t="16733" x="7189788" y="2574925"/>
          <p14:tracePt t="16740" x="7197725" y="2557463"/>
          <p14:tracePt t="16757" x="7197725" y="2549525"/>
          <p14:tracePt t="16766" x="7197725" y="2532063"/>
          <p14:tracePt t="16781" x="7197725" y="2516188"/>
          <p14:tracePt t="16796" x="7197725" y="2506663"/>
          <p14:tracePt t="16805" x="7197725" y="2498725"/>
          <p14:tracePt t="16814" x="7197725" y="2489200"/>
          <p14:tracePt t="16821" x="7197725" y="2481263"/>
          <p14:tracePt t="16829" x="7197725" y="2455863"/>
          <p14:tracePt t="16837" x="7197725" y="2447925"/>
          <p14:tracePt t="16847" x="7197725" y="2413000"/>
          <p14:tracePt t="16853" x="7197725" y="2387600"/>
          <p14:tracePt t="16863" x="7197725" y="2362200"/>
          <p14:tracePt t="16870" x="7189788" y="2344738"/>
          <p14:tracePt t="16880" x="7180263" y="2319338"/>
          <p14:tracePt t="16884" x="7180263" y="2303463"/>
          <p14:tracePt t="16901" x="7172325" y="2278063"/>
          <p14:tracePt t="16910" x="7154863" y="2260600"/>
          <p14:tracePt t="16916" x="7138988" y="2243138"/>
          <p14:tracePt t="16925" x="7129463" y="2217738"/>
          <p14:tracePt t="16932" x="7121525" y="2192338"/>
          <p14:tracePt t="16940" x="7113588" y="2174875"/>
          <p14:tracePt t="16949" x="7104063" y="2141538"/>
          <p14:tracePt t="16957" x="7096125" y="2124075"/>
          <p14:tracePt t="16964" x="7096125" y="2098675"/>
          <p14:tracePt t="16974" x="7096125" y="2082800"/>
          <p14:tracePt t="16980" x="7078663" y="2065338"/>
          <p14:tracePt t="16989" x="7070725" y="2039938"/>
          <p14:tracePt t="16997" x="7070725" y="2014538"/>
          <p14:tracePt t="17004" x="7070725" y="2005013"/>
          <p14:tracePt t="17013" x="7061200" y="1979613"/>
          <p14:tracePt t="17020" x="7053263" y="1963738"/>
          <p14:tracePt t="17029" x="7053263" y="1946275"/>
          <p14:tracePt t="17036" x="7053263" y="1928813"/>
          <p14:tracePt t="17045" x="7053263" y="1920875"/>
          <p14:tracePt t="17052" x="7053263" y="1903413"/>
          <p14:tracePt t="17063" x="7053263" y="1885950"/>
          <p14:tracePt t="17068" x="7061200" y="1878013"/>
          <p14:tracePt t="17085" x="7061200" y="1870075"/>
          <p14:tracePt t="17095" x="7061200" y="1860550"/>
          <p14:tracePt t="17100" x="7070725" y="1852613"/>
          <p14:tracePt t="17134" x="7070725" y="1844675"/>
          <p14:tracePt t="17157" x="7078663" y="1835150"/>
          <p14:tracePt t="17340" x="7088188" y="1835150"/>
          <p14:tracePt t="17350" x="7096125" y="1835150"/>
          <p14:tracePt t="17372" x="7113588" y="1835150"/>
          <p14:tracePt t="17382" x="7121525" y="1844675"/>
          <p14:tracePt t="17397" x="7146925" y="1860550"/>
          <p14:tracePt t="17405" x="7154863" y="1870075"/>
          <p14:tracePt t="17414" x="7189788" y="1885950"/>
          <p14:tracePt t="17422" x="7215188" y="1895475"/>
          <p14:tracePt t="17431" x="7248525" y="1903413"/>
          <p14:tracePt t="17437" x="7273925" y="1920875"/>
          <p14:tracePt t="17446" x="7299325" y="1928813"/>
          <p14:tracePt t="17453" x="7324725" y="1938338"/>
          <p14:tracePt t="17463" x="7342188" y="1938338"/>
          <p14:tracePt t="17469" x="7359650" y="1938338"/>
          <p14:tracePt t="17485" x="7367588" y="1946275"/>
          <p14:tracePt t="17694" x="7377113" y="1946275"/>
          <p14:tracePt t="17701" x="7385050" y="1946275"/>
          <p14:tracePt t="17711" x="7402513" y="1954213"/>
          <p14:tracePt t="17717" x="7427913" y="1963738"/>
          <p14:tracePt t="17725" x="7443788" y="1963738"/>
          <p14:tracePt t="17734" x="7469188" y="1963738"/>
          <p14:tracePt t="17741" x="7504113" y="1963738"/>
          <p14:tracePt t="17748" x="7546975" y="1963738"/>
          <p14:tracePt t="17757" x="7605713" y="1963738"/>
          <p14:tracePt t="17765" x="7631113" y="1963738"/>
          <p14:tracePt t="17773" x="7673975" y="1963738"/>
          <p14:tracePt t="17782" x="7716838" y="1963738"/>
          <p14:tracePt t="17789" x="7767638" y="1963738"/>
          <p14:tracePt t="17796" x="7810500" y="1963738"/>
          <p14:tracePt t="17805" x="7835900" y="1963738"/>
          <p14:tracePt t="17814" x="7861300" y="1963738"/>
          <p14:tracePt t="17821" x="7877175" y="1963738"/>
          <p14:tracePt t="17830" x="7894638" y="1963738"/>
          <p14:tracePt t="17838" x="7902575" y="1963738"/>
          <p14:tracePt t="17848" x="7920038" y="1963738"/>
          <p14:tracePt t="18405" x="7912100" y="1971675"/>
          <p14:tracePt t="18422" x="7861300" y="1971675"/>
          <p14:tracePt t="18431" x="7783513" y="1989138"/>
          <p14:tracePt t="18437" x="7699375" y="1989138"/>
          <p14:tracePt t="18447" x="7572375" y="2005013"/>
          <p14:tracePt t="18454" x="7453313" y="2014538"/>
          <p14:tracePt t="18463" x="7299325" y="2014538"/>
          <p14:tracePt t="18470" x="7121525" y="2022475"/>
          <p14:tracePt t="18480" x="6951663" y="2022475"/>
          <p14:tracePt t="18486" x="6713538" y="2039938"/>
          <p14:tracePt t="18494" x="6475413" y="2039938"/>
          <p14:tracePt t="18502" x="6161088" y="2039938"/>
          <p14:tracePt t="18510" x="5957888" y="2039938"/>
          <p14:tracePt t="18517" x="5694363" y="2039938"/>
          <p14:tracePt t="18524" x="5370513" y="2055813"/>
          <p14:tracePt t="18532" x="5073650" y="2073275"/>
          <p14:tracePt t="18541" x="4733925" y="2073275"/>
          <p14:tracePt t="18548" x="4435475" y="2073275"/>
          <p14:tracePt t="18558" x="4146550" y="2073275"/>
          <p14:tracePt t="18565" x="3857625" y="2073275"/>
          <p14:tracePt t="18572" x="3603625" y="2073275"/>
          <p14:tracePt t="18581" x="3340100" y="2073275"/>
          <p14:tracePt t="18589" x="3076575" y="2073275"/>
          <p14:tracePt t="18597" x="2922588" y="2073275"/>
          <p14:tracePt t="18605" x="2770188" y="2073275"/>
          <p14:tracePt t="18613" x="2617788" y="2073275"/>
          <p14:tracePt t="18622" x="2489200" y="2073275"/>
          <p14:tracePt t="18630" x="2387600" y="2073275"/>
          <p14:tracePt t="18637" x="2278063" y="2055813"/>
          <p14:tracePt t="18646" x="2149475" y="2047875"/>
          <p14:tracePt t="18654" x="2005013" y="2039938"/>
          <p14:tracePt t="18663" x="1860550" y="2022475"/>
          <p14:tracePt t="18670" x="1725613" y="2014538"/>
          <p14:tracePt t="18680" x="1581150" y="2014538"/>
          <p14:tracePt t="18686" x="1452563" y="1997075"/>
          <p14:tracePt t="18696" x="1317625" y="1997075"/>
          <p14:tracePt t="18700" x="1189038" y="1997075"/>
          <p14:tracePt t="18709" x="1087438" y="1997075"/>
          <p14:tracePt t="18716" x="1011238" y="1989138"/>
          <p14:tracePt t="18724" x="960438" y="1989138"/>
          <p14:tracePt t="18732" x="935038" y="1989138"/>
          <p14:tracePt t="18854" x="960438" y="1989138"/>
          <p14:tracePt t="18861" x="1003300" y="1989138"/>
          <p14:tracePt t="18869" x="1044575" y="1989138"/>
          <p14:tracePt t="18880" x="1087438" y="1989138"/>
          <p14:tracePt t="18886" x="1147763" y="1989138"/>
          <p14:tracePt t="18895" x="1206500" y="1979613"/>
          <p14:tracePt t="18901" x="1274763" y="1979613"/>
          <p14:tracePt t="18908" x="1350963" y="1979613"/>
          <p14:tracePt t="18917" x="1393825" y="1979613"/>
          <p14:tracePt t="18925" x="1462088" y="1979613"/>
          <p14:tracePt t="18934" x="1538288" y="1979613"/>
          <p14:tracePt t="18941" x="1606550" y="1979613"/>
          <p14:tracePt t="18950" x="1674813" y="1979613"/>
          <p14:tracePt t="18957" x="1751013" y="1979613"/>
          <p14:tracePt t="18965" x="1809750" y="1979613"/>
          <p14:tracePt t="18973" x="1878013" y="1979613"/>
          <p14:tracePt t="18981" x="1938338" y="1979613"/>
          <p14:tracePt t="18989" x="1997075" y="1979613"/>
          <p14:tracePt t="18997" x="2014538" y="1979613"/>
          <p14:tracePt t="19005" x="2022475" y="1979613"/>
          <p14:tracePt t="19014" x="2030413" y="1979613"/>
          <p14:tracePt t="19077" x="2039938" y="1979613"/>
          <p14:tracePt t="19095" x="2055813" y="1979613"/>
          <p14:tracePt t="19101" x="2073275" y="1979613"/>
          <p14:tracePt t="19110" x="2098675" y="1979613"/>
          <p14:tracePt t="19117" x="2124075" y="1979613"/>
          <p14:tracePt t="19125" x="2141538" y="1979613"/>
          <p14:tracePt t="19134" x="2166938" y="1979613"/>
          <p14:tracePt t="19142" x="2209800" y="1979613"/>
          <p14:tracePt t="19149" x="2243138" y="1979613"/>
          <p14:tracePt t="19159" x="2268538" y="1979613"/>
          <p14:tracePt t="19166" x="2303463" y="1979613"/>
          <p14:tracePt t="19173" x="2336800" y="1979613"/>
          <p14:tracePt t="19182" x="2387600" y="1979613"/>
          <p14:tracePt t="19189" x="2430463" y="1979613"/>
          <p14:tracePt t="19199" x="2463800" y="1979613"/>
          <p14:tracePt t="19206" x="2524125" y="1979613"/>
          <p14:tracePt t="19215" x="2566988" y="1979613"/>
          <p14:tracePt t="19222" x="2608263" y="1979613"/>
          <p14:tracePt t="19230" x="2651125" y="1979613"/>
          <p14:tracePt t="19237" x="2693988" y="1979613"/>
          <p14:tracePt t="19249" x="2752725" y="1979613"/>
          <p14:tracePt t="19253" x="2795588" y="1979613"/>
          <p14:tracePt t="19264" x="2838450" y="1979613"/>
          <p14:tracePt t="19269" x="2881313" y="1979613"/>
          <p14:tracePt t="19278" x="2940050" y="1979613"/>
          <p14:tracePt t="19286" x="3000375" y="1979613"/>
          <p14:tracePt t="19295" x="3059113" y="1979613"/>
          <p14:tracePt t="19301" x="3119438" y="1979613"/>
          <p14:tracePt t="19308" x="3160713" y="1979613"/>
          <p14:tracePt t="19317" x="3228975" y="1979613"/>
          <p14:tracePt t="19325" x="3289300" y="1979613"/>
          <p14:tracePt t="19333" x="3373438" y="1979613"/>
          <p14:tracePt t="19341" x="3441700" y="1979613"/>
          <p14:tracePt t="19349" x="3543300" y="1979613"/>
          <p14:tracePt t="19358" x="3629025" y="1979613"/>
          <p14:tracePt t="19365" x="3756025" y="1979613"/>
          <p14:tracePt t="19373" x="3857625" y="1979613"/>
          <p14:tracePt t="19381" x="3976688" y="1979613"/>
          <p14:tracePt t="19388" x="4105275" y="1979613"/>
          <p14:tracePt t="19397" x="4249738" y="1979613"/>
          <p14:tracePt t="19405" x="4359275" y="1979613"/>
          <p14:tracePt t="19414" x="4503738" y="1979613"/>
          <p14:tracePt t="19421" x="4614863" y="1979613"/>
          <p14:tracePt t="19431" x="4724400" y="1979613"/>
          <p14:tracePt t="19438" x="4843463" y="1979613"/>
          <p14:tracePt t="19447" x="4954588" y="1979613"/>
          <p14:tracePt t="19454" x="5064125" y="1979613"/>
          <p14:tracePt t="19463" x="5192713" y="1979613"/>
          <p14:tracePt t="19470" x="5276850" y="1979613"/>
          <p14:tracePt t="19479" x="5387975" y="1979613"/>
          <p14:tracePt t="19486" x="5472113" y="1979613"/>
          <p14:tracePt t="19492" x="5575300" y="1979613"/>
          <p14:tracePt t="19501" x="5676900" y="1979613"/>
          <p14:tracePt t="19508" x="5770563" y="1979613"/>
          <p14:tracePt t="19517" x="5889625" y="1979613"/>
          <p14:tracePt t="19525" x="6008688" y="1979613"/>
          <p14:tracePt t="19533" x="6102350" y="1979613"/>
          <p14:tracePt t="19541" x="6221413" y="1979613"/>
          <p14:tracePt t="19549" x="6323013" y="1979613"/>
          <p14:tracePt t="19557" x="6450013" y="1979613"/>
          <p14:tracePt t="19565" x="6561138" y="1979613"/>
          <p14:tracePt t="19573" x="6688138" y="1979613"/>
          <p14:tracePt t="19582" x="6799263" y="1979613"/>
          <p14:tracePt t="19589" x="6916738" y="1979613"/>
          <p14:tracePt t="19597" x="7010400" y="1979613"/>
          <p14:tracePt t="19606" x="7096125" y="1979613"/>
          <p14:tracePt t="19614" x="7180263" y="1979613"/>
          <p14:tracePt t="19621" x="7240588" y="1979613"/>
          <p14:tracePt t="19631" x="7273925" y="1979613"/>
          <p14:tracePt t="19637" x="7308850" y="1979613"/>
          <p14:tracePt t="19647" x="7316788" y="1971675"/>
          <p14:tracePt t="19653" x="7334250" y="1971675"/>
          <p14:tracePt t="20046" x="7291388" y="1971675"/>
          <p14:tracePt t="20053" x="7232650" y="1971675"/>
          <p14:tracePt t="20064" x="7129463" y="1971675"/>
          <p14:tracePt t="20069" x="7035800" y="1971675"/>
          <p14:tracePt t="20079" x="6934200" y="1979613"/>
          <p14:tracePt t="20085" x="6807200" y="1989138"/>
          <p14:tracePt t="20095" x="6662738" y="2014538"/>
          <p14:tracePt t="20101" x="6442075" y="2055813"/>
          <p14:tracePt t="20108" x="6135688" y="2090738"/>
          <p14:tracePt t="20118" x="5745163" y="2159000"/>
          <p14:tracePt t="20125" x="5268913" y="2217738"/>
          <p14:tracePt t="20134" x="4759325" y="2303463"/>
          <p14:tracePt t="20142" x="4291013" y="2362200"/>
          <p14:tracePt t="20149" x="3875088" y="2422525"/>
          <p14:tracePt t="20157" x="3484563" y="2455863"/>
          <p14:tracePt t="20176" x="3000375" y="2489200"/>
          <p14:tracePt t="20183" x="2949575" y="2489200"/>
          <p14:tracePt t="20189" x="2897188" y="2473325"/>
          <p14:tracePt t="20199" x="2881313" y="2447925"/>
          <p14:tracePt t="20206" x="2871788" y="2438400"/>
          <p14:tracePt t="20216" x="2846388" y="2430463"/>
          <p14:tracePt t="20222" x="2838450" y="2422525"/>
          <p14:tracePt t="20389" x="2838450" y="2438400"/>
          <p14:tracePt t="20405" x="2830513" y="2463800"/>
          <p14:tracePt t="20414" x="2752725" y="2481263"/>
          <p14:tracePt t="20420" x="2668588" y="2489200"/>
          <p14:tracePt t="20431" x="2608263" y="2489200"/>
          <p14:tracePt t="20437" x="2489200" y="2506663"/>
          <p14:tracePt t="20447" x="2362200" y="2506663"/>
          <p14:tracePt t="20453" x="2227263" y="2516188"/>
          <p14:tracePt t="20463" x="2082800" y="2516188"/>
          <p14:tracePt t="20469" x="1954213" y="2516188"/>
          <p14:tracePt t="20478" x="1835150" y="2516188"/>
          <p14:tracePt t="20485" x="1733550" y="2516188"/>
          <p14:tracePt t="20492" x="1631950" y="2516188"/>
          <p14:tracePt t="20501" x="1563688" y="2516188"/>
          <p14:tracePt t="20508" x="1487488" y="2516188"/>
          <p14:tracePt t="20516" x="1419225" y="2516188"/>
          <p14:tracePt t="20525" x="1343025" y="2524125"/>
          <p14:tracePt t="20534" x="1300163" y="2524125"/>
          <p14:tracePt t="20541" x="1266825" y="2524125"/>
          <p14:tracePt t="20548" x="1257300" y="2524125"/>
          <p14:tracePt t="20557" x="1216025" y="2524125"/>
          <p14:tracePt t="20565" x="1198563" y="2524125"/>
          <p14:tracePt t="20581" x="1181100" y="2524125"/>
          <p14:tracePt t="20614" x="1173163" y="2524125"/>
          <p14:tracePt t="20694" x="1163638" y="2524125"/>
          <p14:tracePt t="20717" x="1155700" y="2524125"/>
          <p14:tracePt t="20828" x="1163638" y="2524125"/>
          <p14:tracePt t="20848" x="1216025" y="2524125"/>
          <p14:tracePt t="20853" x="1257300" y="2524125"/>
          <p14:tracePt t="20863" x="1317625" y="2524125"/>
          <p14:tracePt t="20869" x="1401763" y="2524125"/>
          <p14:tracePt t="20878" x="1504950" y="2524125"/>
          <p14:tracePt t="20884" x="1597025" y="2524125"/>
          <p14:tracePt t="20892" x="1716088" y="2524125"/>
          <p14:tracePt t="20901" x="1827213" y="2524125"/>
          <p14:tracePt t="20909" x="1928813" y="2524125"/>
          <p14:tracePt t="20917" x="1997075" y="2524125"/>
          <p14:tracePt t="20926" x="2082800" y="2524125"/>
          <p14:tracePt t="20933" x="2108200" y="2524125"/>
          <p14:tracePt t="20941" x="2124075" y="2524125"/>
          <p14:tracePt t="21573" x="2133600" y="2524125"/>
          <p14:tracePt t="21581" x="2149475" y="2524125"/>
          <p14:tracePt t="21590" x="2166938" y="2524125"/>
          <p14:tracePt t="21599" x="2200275" y="2532063"/>
          <p14:tracePt t="21606" x="2227263" y="2541588"/>
          <p14:tracePt t="21615" x="2227263" y="2549525"/>
          <p14:tracePt t="21622" x="2235200" y="2549525"/>
          <p14:tracePt t="21638" x="2252663" y="2557463"/>
          <p14:tracePt t="21648" x="2260600" y="2566988"/>
          <p14:tracePt t="21653" x="2278063" y="2574925"/>
          <p14:tracePt t="21664" x="2293938" y="2582863"/>
          <p14:tracePt t="21670" x="2328863" y="2592388"/>
          <p14:tracePt t="21678" x="2354263" y="2617788"/>
          <p14:tracePt t="21686" x="2379663" y="2625725"/>
          <p14:tracePt t="21692" x="2422525" y="2643188"/>
          <p14:tracePt t="21702" x="2447925" y="2651125"/>
          <p14:tracePt t="21709" x="2463800" y="2651125"/>
          <p14:tracePt t="21717" x="2489200" y="2668588"/>
          <p14:tracePt t="21726" x="2506663" y="2668588"/>
          <p14:tracePt t="21734" x="2524125" y="2668588"/>
          <p14:tracePt t="21741" x="2532063" y="2668588"/>
          <p14:tracePt t="21750" x="2541588" y="2668588"/>
          <p14:tracePt t="21756" x="2549525" y="2668588"/>
          <p14:tracePt t="21765" x="2557463" y="2668588"/>
          <p14:tracePt t="21774" x="2566988" y="2668588"/>
          <p14:tracePt t="21782" x="2574925" y="2668588"/>
          <p14:tracePt t="21799" x="2582863" y="2668588"/>
          <p14:tracePt t="21814" x="2592388" y="2668588"/>
          <p14:tracePt t="21831" x="2600325" y="2668588"/>
          <p14:tracePt t="21879" x="2608263" y="2668588"/>
          <p14:tracePt t="21918" x="2617788" y="2668588"/>
          <p14:tracePt t="21934" x="2625725" y="2668588"/>
          <p14:tracePt t="21941" x="2633663" y="2668588"/>
          <p14:tracePt t="21949" x="2651125" y="2651125"/>
          <p14:tracePt t="21966" x="2660650" y="2651125"/>
          <p14:tracePt t="21973" x="2676525" y="2643188"/>
          <p14:tracePt t="21982" x="2686050" y="2643188"/>
          <p14:tracePt t="21990" x="2701925" y="2643188"/>
          <p14:tracePt t="21998" x="2736850" y="2633663"/>
          <p14:tracePt t="22005" x="2762250" y="2633663"/>
          <p14:tracePt t="22015" x="2795588" y="2633663"/>
          <p14:tracePt t="22022" x="2820988" y="2633663"/>
          <p14:tracePt t="22031" x="2846388" y="2633663"/>
          <p14:tracePt t="22038" x="2871788" y="2633663"/>
          <p14:tracePt t="22048" x="2889250" y="2633663"/>
          <p14:tracePt t="22054" x="2914650" y="2633663"/>
          <p14:tracePt t="22063" x="2949575" y="2633663"/>
          <p14:tracePt t="22070" x="2965450" y="2633663"/>
          <p14:tracePt t="22076" x="2990850" y="2625725"/>
          <p14:tracePt t="22086" x="3016250" y="2625725"/>
          <p14:tracePt t="22093" x="3033713" y="2625725"/>
          <p14:tracePt t="22102" x="3059113" y="2625725"/>
          <p14:tracePt t="22110" x="3084513" y="2625725"/>
          <p14:tracePt t="22117" x="3101975" y="2625725"/>
          <p14:tracePt t="22126" x="3109913" y="2625725"/>
          <p14:tracePt t="22134" x="3135313" y="2625725"/>
          <p14:tracePt t="22141" x="3144838" y="2625725"/>
          <p14:tracePt t="22149" x="3152775" y="2625725"/>
          <p14:tracePt t="22157" x="3160713" y="2625725"/>
          <p14:tracePt t="22176" x="3170238" y="2625725"/>
          <p14:tracePt t="22183" x="3178175" y="2625725"/>
          <p14:tracePt t="22199" x="3186113" y="2625725"/>
          <p14:tracePt t="22206" x="3203575" y="2625725"/>
          <p14:tracePt t="22215" x="3211513" y="2625725"/>
          <p14:tracePt t="22222" x="3238500" y="2625725"/>
          <p14:tracePt t="22232" x="3246438" y="2625725"/>
          <p14:tracePt t="22237" x="3254375" y="2625725"/>
          <p14:tracePt t="22247" x="3271838" y="2625725"/>
          <p14:tracePt t="22263" x="3289300" y="2625725"/>
          <p14:tracePt t="22270" x="3297238" y="2625725"/>
          <p14:tracePt t="22292" x="3305175" y="2625725"/>
          <p14:tracePt t="22302" x="3314700" y="2625725"/>
          <p14:tracePt t="22309" x="3322638" y="2625725"/>
          <p14:tracePt t="22325" x="3330575" y="2625725"/>
          <p14:tracePt t="22357" x="3340100" y="2625725"/>
          <p14:tracePt t="22373" x="3348038" y="2625725"/>
          <p14:tracePt t="22389" x="3365500" y="2625725"/>
          <p14:tracePt t="22405" x="3373438" y="2625725"/>
          <p14:tracePt t="22421" x="3382963" y="2633663"/>
          <p14:tracePt t="22432" x="3390900" y="2633663"/>
          <p14:tracePt t="22437" x="3408363" y="2633663"/>
          <p14:tracePt t="22447" x="3416300" y="2643188"/>
          <p14:tracePt t="22454" x="3424238" y="2643188"/>
          <p14:tracePt t="22463" x="3449638" y="2643188"/>
          <p14:tracePt t="22469" x="3467100" y="2651125"/>
          <p14:tracePt t="22476" x="3475038" y="2651125"/>
          <p14:tracePt t="22486" x="3502025" y="2660650"/>
          <p14:tracePt t="22493" x="3517900" y="2660650"/>
          <p14:tracePt t="22510" x="3527425" y="2660650"/>
          <p14:tracePt t="22517" x="3543300" y="2668588"/>
          <p14:tracePt t="22525" x="3552825" y="2668588"/>
          <p14:tracePt t="22541" x="3568700" y="2668588"/>
          <p14:tracePt t="22557" x="3578225" y="2668588"/>
          <p14:tracePt t="22598" x="3594100" y="2668588"/>
          <p14:tracePt t="22615" x="3603625" y="2668588"/>
          <p14:tracePt t="22846" x="3611563" y="2668588"/>
          <p14:tracePt t="22854" x="3629025" y="2668588"/>
          <p14:tracePt t="22863" x="3646488" y="2668588"/>
          <p14:tracePt t="22870" x="3662363" y="2686050"/>
          <p14:tracePt t="22876" x="3671888" y="2686050"/>
          <p14:tracePt t="22886" x="3697288" y="2693988"/>
          <p14:tracePt t="22893" x="3730625" y="2711450"/>
          <p14:tracePt t="22902" x="3748088" y="2711450"/>
          <p14:tracePt t="22910" x="3790950" y="2711450"/>
          <p14:tracePt t="22917" x="3798888" y="2719388"/>
          <p14:tracePt t="22925" x="3857625" y="2727325"/>
          <p14:tracePt t="22933" x="3917950" y="2727325"/>
          <p14:tracePt t="22941" x="4002088" y="2736850"/>
          <p14:tracePt t="22950" x="4070350" y="2736850"/>
          <p14:tracePt t="22957" x="4171950" y="2736850"/>
          <p14:tracePt t="22966" x="4257675" y="2736850"/>
          <p14:tracePt t="22973" x="4359275" y="2736850"/>
          <p14:tracePt t="22982" x="4445000" y="2736850"/>
          <p14:tracePt t="22990" x="4495800" y="2736850"/>
          <p14:tracePt t="22999" x="4554538" y="2736850"/>
          <p14:tracePt t="23005" x="4589463" y="2744788"/>
          <p14:tracePt t="23015" x="4614863" y="2752725"/>
          <p14:tracePt t="23020" x="4657725" y="2762250"/>
          <p14:tracePt t="23031" x="4673600" y="2770188"/>
          <p14:tracePt t="23037" x="4673600" y="2778125"/>
          <p14:tracePt t="23048" x="4673600" y="2787650"/>
          <p14:tracePt t="23054" x="4673600" y="2795588"/>
          <p14:tracePt t="23061" x="4673600" y="2805113"/>
          <p14:tracePt t="23076" x="4673600" y="2813050"/>
          <p14:tracePt t="23084" x="4673600" y="2820988"/>
          <p14:tracePt t="23093" x="4657725" y="2830513"/>
          <p14:tracePt t="23101" x="4614863" y="2838450"/>
          <p14:tracePt t="23110" x="4597400" y="2838450"/>
          <p14:tracePt t="23117" x="4554538" y="2846388"/>
          <p14:tracePt t="23125" x="4538663" y="2855913"/>
          <p14:tracePt t="23133" x="4486275" y="2881313"/>
          <p14:tracePt t="23140" x="4460875" y="2897188"/>
          <p14:tracePt t="23150" x="4452938" y="2914650"/>
          <p14:tracePt t="23156" x="4445000" y="2922588"/>
          <p14:tracePt t="23166" x="4445000" y="2940050"/>
          <p14:tracePt t="23172" x="4452938" y="2957513"/>
          <p14:tracePt t="23184" x="4470400" y="2957513"/>
          <p14:tracePt t="23188" x="4486275" y="2957513"/>
          <p14:tracePt t="23200" x="4513263" y="2957513"/>
          <p14:tracePt t="23204" x="4529138" y="2965450"/>
          <p14:tracePt t="23216" x="4546600" y="3000375"/>
          <p14:tracePt t="23221" x="4579938" y="3033713"/>
          <p14:tracePt t="23231" x="4622800" y="3109913"/>
          <p14:tracePt t="23237" x="4657725" y="3203575"/>
          <p14:tracePt t="23246" x="4699000" y="3263900"/>
          <p14:tracePt t="23252" x="4741863" y="3373438"/>
          <p14:tracePt t="23260" x="4767263" y="3441700"/>
          <p14:tracePt t="23268" x="4784725" y="3509963"/>
          <p14:tracePt t="23276" x="4810125" y="3578225"/>
          <p14:tracePt t="23284" x="4810125" y="3619500"/>
          <p14:tracePt t="23293" x="4818063" y="3654425"/>
          <p14:tracePt t="23302" x="4827588" y="3705225"/>
          <p14:tracePt t="23309" x="4843463" y="3738563"/>
          <p14:tracePt t="23317" x="4843463" y="3773488"/>
          <p14:tracePt t="23325" x="4860925" y="3816350"/>
          <p14:tracePt t="23333" x="4868863" y="3841750"/>
          <p14:tracePt t="23341" x="4868863" y="3849688"/>
          <p14:tracePt t="23351" x="4878388" y="3875088"/>
          <p14:tracePt t="23357" x="4894263" y="3900488"/>
          <p14:tracePt t="23366" x="4894263" y="3925888"/>
          <p14:tracePt t="23373" x="4903788" y="3935413"/>
          <p14:tracePt t="23414" x="4903788" y="3925888"/>
          <p14:tracePt t="23422" x="4911725" y="3857625"/>
          <p14:tracePt t="23431" x="4954588" y="3832225"/>
          <p14:tracePt t="23437" x="4972050" y="3806825"/>
          <p14:tracePt t="23447" x="4997450" y="3738563"/>
          <p14:tracePt t="23453" x="5013325" y="3713163"/>
          <p14:tracePt t="23464" x="5022850" y="3679825"/>
          <p14:tracePt t="23469" x="5022850" y="3671888"/>
          <p14:tracePt t="23477" x="5022850" y="3654425"/>
          <p14:tracePt t="23484" x="5022850" y="3603625"/>
          <p14:tracePt t="23494" x="5022850" y="3594100"/>
          <p14:tracePt t="23501" x="5022850" y="3586163"/>
          <p14:tracePt t="23629" x="5005388" y="3560763"/>
          <p14:tracePt t="23637" x="4979988" y="3517900"/>
          <p14:tracePt t="23647" x="4929188" y="3475038"/>
          <p14:tracePt t="23654" x="4886325" y="3424238"/>
          <p14:tracePt t="23660" x="4818063" y="3373438"/>
          <p14:tracePt t="23669" x="4749800" y="3355975"/>
          <p14:tracePt t="23677" x="4683125" y="3330575"/>
          <p14:tracePt t="23686" x="4614863" y="3322638"/>
          <p14:tracePt t="23693" x="4529138" y="3322638"/>
          <p14:tracePt t="23702" x="4470400" y="3322638"/>
          <p14:tracePt t="23709" x="4427538" y="3322638"/>
          <p14:tracePt t="23717" x="4341813" y="3322638"/>
          <p14:tracePt t="23725" x="4308475" y="3322638"/>
          <p14:tracePt t="23733" x="4265613" y="3322638"/>
          <p14:tracePt t="23741" x="4257675" y="3322638"/>
          <p14:tracePt t="23750" x="4249738" y="3322638"/>
          <p14:tracePt t="23837" x="4240213" y="3322638"/>
          <p14:tracePt t="23853" x="4240213" y="3348038"/>
          <p14:tracePt t="23861" x="4257675" y="3398838"/>
          <p14:tracePt t="23868" x="4291013" y="3441700"/>
          <p14:tracePt t="23876" x="4316413" y="3509963"/>
          <p14:tracePt t="23884" x="4368800" y="3586163"/>
          <p14:tracePt t="23894" x="4419600" y="3662363"/>
          <p14:tracePt t="23900" x="4470400" y="3756025"/>
          <p14:tracePt t="23908" x="4513263" y="3841750"/>
          <p14:tracePt t="23916" x="4554538" y="3935413"/>
          <p14:tracePt t="23924" x="4605338" y="4062413"/>
          <p14:tracePt t="23933" x="4648200" y="4164013"/>
          <p14:tracePt t="23940" x="4683125" y="4257675"/>
          <p14:tracePt t="23950" x="4716463" y="4376738"/>
          <p14:tracePt t="23956" x="4749800" y="4452938"/>
          <p14:tracePt t="23966" x="4784725" y="4538663"/>
          <p14:tracePt t="23972" x="4810125" y="4622800"/>
          <p14:tracePt t="23982" x="4827588" y="4699000"/>
          <p14:tracePt t="23988" x="4852988" y="4792663"/>
          <p14:tracePt t="23999" x="4860925" y="4852988"/>
          <p14:tracePt t="24004" x="4860925" y="4919663"/>
          <p14:tracePt t="24015" x="4860925" y="4962525"/>
          <p14:tracePt t="24021" x="4860925" y="5022850"/>
          <p14:tracePt t="24032" x="4860925" y="5064125"/>
          <p14:tracePt t="24037" x="4843463" y="5099050"/>
          <p14:tracePt t="24047" x="4835525" y="5116513"/>
          <p14:tracePt t="24053" x="4810125" y="5141913"/>
          <p14:tracePt t="24060" x="4792663" y="5157788"/>
          <p14:tracePt t="24070" x="4775200" y="5175250"/>
          <p14:tracePt t="24077" x="4767263" y="5175250"/>
          <p14:tracePt t="24109" x="4741863" y="5175250"/>
          <p14:tracePt t="24125" x="4741863" y="5149850"/>
          <p14:tracePt t="24133" x="4733925" y="5081588"/>
          <p14:tracePt t="24142" x="4708525" y="5022850"/>
          <p14:tracePt t="24161" x="4699000" y="4929188"/>
          <p14:tracePt t="24167" x="4691063" y="4903788"/>
          <p14:tracePt t="24173" x="4691063" y="4886325"/>
          <p14:tracePt t="24184" x="4691063" y="4878388"/>
          <p14:tracePt t="24189" x="4691063" y="4868863"/>
          <p14:tracePt t="24261" x="4691063" y="4860925"/>
          <p14:tracePt t="24277" x="4708525" y="4860925"/>
          <p14:tracePt t="24285" x="4733925" y="4878388"/>
          <p14:tracePt t="24293" x="4775200" y="4911725"/>
          <p14:tracePt t="24302" x="4802188" y="4962525"/>
          <p14:tracePt t="24309" x="4835525" y="4997450"/>
          <p14:tracePt t="24317" x="4852988" y="5038725"/>
          <p14:tracePt t="24325" x="4868863" y="5073650"/>
          <p14:tracePt t="24334" x="4886325" y="5106988"/>
          <p14:tracePt t="24342" x="4894263" y="5132388"/>
          <p14:tracePt t="24349" x="4911725" y="5167313"/>
          <p14:tracePt t="24358" x="4919663" y="5175250"/>
          <p14:tracePt t="24367" x="4929188" y="5200650"/>
          <p14:tracePt t="24374" x="4929188" y="5208588"/>
          <p14:tracePt t="24415" x="4937125" y="5208588"/>
          <p14:tracePt t="24432" x="4954588" y="5208588"/>
          <p14:tracePt t="24437" x="4972050" y="5208588"/>
          <p14:tracePt t="24448" x="4987925" y="5208588"/>
          <p14:tracePt t="24454" x="5022850" y="5183188"/>
          <p14:tracePt t="24460" x="5030788" y="5167313"/>
          <p14:tracePt t="24469" x="5048250" y="5141913"/>
          <p14:tracePt t="24477" x="5073650" y="5106988"/>
          <p14:tracePt t="24486" x="5099050" y="5056188"/>
          <p14:tracePt t="24493" x="5106988" y="5038725"/>
          <p14:tracePt t="24501" x="5124450" y="5022850"/>
          <p14:tracePt t="24508" x="5149850" y="4987925"/>
          <p14:tracePt t="24517" x="5183188" y="4919663"/>
          <p14:tracePt t="24525" x="5208588" y="4868863"/>
          <p14:tracePt t="24534" x="5243513" y="4818063"/>
          <p14:tracePt t="24542" x="5276850" y="4759325"/>
          <p14:tracePt t="24549" x="5311775" y="4673600"/>
          <p14:tracePt t="24558" x="5319713" y="4614863"/>
          <p14:tracePt t="24566" x="5337175" y="4513263"/>
          <p14:tracePt t="24573" x="5362575" y="4419600"/>
          <p14:tracePt t="24583" x="5413375" y="4300538"/>
          <p14:tracePt t="24588" x="5430838" y="4232275"/>
          <p14:tracePt t="24600" x="5464175" y="4164013"/>
          <p14:tracePt t="24605" x="5489575" y="4105275"/>
          <p14:tracePt t="24615" x="5507038" y="4044950"/>
          <p14:tracePt t="24622" x="5532438" y="3994150"/>
          <p14:tracePt t="24631" x="5549900" y="3968750"/>
          <p14:tracePt t="24637" x="5557838" y="3935413"/>
          <p14:tracePt t="24644" x="5557838" y="3925888"/>
          <p14:tracePt t="24654" x="5565775" y="3892550"/>
          <p14:tracePt t="24660" x="5583238" y="3875088"/>
          <p14:tracePt t="24670" x="5600700" y="3849688"/>
          <p14:tracePt t="24677" x="5608638" y="3832225"/>
          <p14:tracePt t="24684" x="5626100" y="3816350"/>
          <p14:tracePt t="24693" x="5634038" y="3806825"/>
          <p14:tracePt t="24700" x="5641975" y="3798888"/>
          <p14:tracePt t="24709" x="5651500" y="3790950"/>
          <p14:tracePt t="24741" x="5659438" y="3781425"/>
          <p14:tracePt t="24757" x="5668963" y="3781425"/>
          <p14:tracePt t="24774" x="5676900" y="3781425"/>
          <p14:tracePt t="24806" x="5684838" y="3781425"/>
          <p14:tracePt t="24832" x="5694363" y="3781425"/>
          <p14:tracePt t="24837" x="5702300" y="3781425"/>
          <p14:tracePt t="24852" x="5710238" y="3790950"/>
          <p14:tracePt t="24860" x="5710238" y="3806825"/>
          <p14:tracePt t="24870" x="5710238" y="3816350"/>
          <p14:tracePt t="24877" x="5710238" y="3832225"/>
          <p14:tracePt t="24886" x="5710238" y="3857625"/>
          <p14:tracePt t="24893" x="5702300" y="3900488"/>
          <p14:tracePt t="24902" x="5694363" y="3917950"/>
          <p14:tracePt t="24909" x="5668963" y="3943350"/>
          <p14:tracePt t="24917" x="5626100" y="3976688"/>
          <p14:tracePt t="24925" x="5600700" y="4002088"/>
          <p14:tracePt t="24933" x="5565775" y="4027488"/>
          <p14:tracePt t="24941" x="5514975" y="4070350"/>
          <p14:tracePt t="24950" x="5472113" y="4113213"/>
          <p14:tracePt t="24958" x="5446713" y="4164013"/>
          <p14:tracePt t="24966" x="5405438" y="4214813"/>
          <p14:tracePt t="24974" x="5362575" y="4265613"/>
          <p14:tracePt t="24984" x="5345113" y="4283075"/>
          <p14:tracePt t="24990" x="5311775" y="4333875"/>
          <p14:tracePt t="25000" x="5294313" y="4384675"/>
          <p14:tracePt t="25006" x="5276850" y="4402138"/>
          <p14:tracePt t="25015" x="5268913" y="4445000"/>
          <p14:tracePt t="25022" x="5251450" y="4495800"/>
          <p14:tracePt t="25029" x="5251450" y="4529138"/>
          <p14:tracePt t="25037" x="5243513" y="4564063"/>
          <p14:tracePt t="25045" x="5235575" y="4605338"/>
          <p14:tracePt t="25054" x="5218113" y="4657725"/>
          <p14:tracePt t="25061" x="5218113" y="4699000"/>
          <p14:tracePt t="25070" x="5218113" y="4724400"/>
          <p14:tracePt t="25077" x="5218113" y="4767263"/>
          <p14:tracePt t="25086" x="5218113" y="4818063"/>
          <p14:tracePt t="25093" x="5218113" y="4860925"/>
          <p14:tracePt t="25101" x="5218113" y="4886325"/>
          <p14:tracePt t="25109" x="5218113" y="4903788"/>
          <p14:tracePt t="25117" x="5218113" y="4937125"/>
          <p14:tracePt t="25125" x="5218113" y="4954588"/>
          <p14:tracePt t="25133" x="5226050" y="4979988"/>
          <p14:tracePt t="25142" x="5226050" y="4997450"/>
          <p14:tracePt t="25161" x="5260975" y="5056188"/>
          <p14:tracePt t="25168" x="5268913" y="5056188"/>
          <p14:tracePt t="25174" x="5276850" y="5064125"/>
          <p14:tracePt t="25184" x="5294313" y="5081588"/>
          <p14:tracePt t="25190" x="5311775" y="5091113"/>
          <p14:tracePt t="25200" x="5319713" y="5091113"/>
          <p14:tracePt t="25206" x="5337175" y="5091113"/>
          <p14:tracePt t="25215" x="5362575" y="5099050"/>
          <p14:tracePt t="25222" x="5387975" y="5099050"/>
          <p14:tracePt t="25231" x="5446713" y="5116513"/>
          <p14:tracePt t="25237" x="5481638" y="5116513"/>
          <p14:tracePt t="25244" x="5532438" y="5116513"/>
          <p14:tracePt t="25254" x="5591175" y="5116513"/>
          <p14:tracePt t="25261" x="5651500" y="5116513"/>
          <p14:tracePt t="25270" x="5694363" y="5116513"/>
          <p14:tracePt t="25277" x="5753100" y="5116513"/>
          <p14:tracePt t="25285" x="5813425" y="5106988"/>
          <p14:tracePt t="25293" x="5854700" y="5099050"/>
          <p14:tracePt t="25301" x="5915025" y="5091113"/>
          <p14:tracePt t="25309" x="5973763" y="5064125"/>
          <p14:tracePt t="25317" x="6024563" y="5048250"/>
          <p14:tracePt t="25325" x="6102350" y="5030788"/>
          <p14:tracePt t="25333" x="6178550" y="5005388"/>
          <p14:tracePt t="25342" x="6280150" y="4972050"/>
          <p14:tracePt t="25350" x="6381750" y="4937125"/>
          <p14:tracePt t="25358" x="6492875" y="4903788"/>
          <p14:tracePt t="25367" x="6611938" y="4868863"/>
          <p14:tracePt t="25374" x="6705600" y="4835525"/>
          <p14:tracePt t="25383" x="6789738" y="4802188"/>
          <p14:tracePt t="25390" x="6891338" y="4792663"/>
          <p14:tracePt t="25399" x="6977063" y="4767263"/>
          <p14:tracePt t="25406" x="7078663" y="4733925"/>
          <p14:tracePt t="25415" x="7172325" y="4708525"/>
          <p14:tracePt t="25422" x="7273925" y="4699000"/>
          <p14:tracePt t="25431" x="7359650" y="4691063"/>
          <p14:tracePt t="25437" x="7469188" y="4665663"/>
          <p14:tracePt t="25444" x="7572375" y="4640263"/>
          <p14:tracePt t="25453" x="7691438" y="4640263"/>
          <p14:tracePt t="25461" x="7800975" y="4622800"/>
          <p14:tracePt t="25470" x="7902575" y="4597400"/>
          <p14:tracePt t="25478" x="7988300" y="4589463"/>
          <p14:tracePt t="25486" x="8064500" y="4589463"/>
          <p14:tracePt t="25494" x="8089900" y="4589463"/>
          <p14:tracePt t="25501" x="8115300" y="4579938"/>
          <p14:tracePt t="25556" x="8107363" y="4597400"/>
          <p14:tracePt t="25567" x="8081963" y="4622800"/>
          <p14:tracePt t="25574" x="8047038" y="4657725"/>
          <p14:tracePt t="25584" x="7970838" y="4716463"/>
          <p14:tracePt t="25590" x="7886700" y="4767263"/>
          <p14:tracePt t="25600" x="7750175" y="4860925"/>
          <p14:tracePt t="25606" x="7588250" y="4937125"/>
          <p14:tracePt t="25616" x="7316788" y="5056188"/>
          <p14:tracePt t="25622" x="7078663" y="5157788"/>
          <p14:tracePt t="25630" x="6799263" y="5276850"/>
          <p14:tracePt t="25637" x="6586538" y="5362575"/>
          <p14:tracePt t="25644" x="6313488" y="5481638"/>
          <p14:tracePt t="25654" x="6153150" y="5565775"/>
          <p14:tracePt t="25661" x="5983288" y="5668963"/>
          <p14:tracePt t="25670" x="5829300" y="5727700"/>
          <p14:tracePt t="25678" x="5719763" y="5761038"/>
          <p14:tracePt t="25686" x="5616575" y="5813425"/>
          <p14:tracePt t="25693" x="5532438" y="5854700"/>
          <p14:tracePt t="25702" x="5481638" y="5889625"/>
          <p14:tracePt t="25709" x="5456238" y="5915025"/>
          <p14:tracePt t="25717" x="5446713" y="5915025"/>
          <p14:tracePt t="25725" x="5438775" y="5932488"/>
          <p14:tracePt t="25733" x="5438775" y="5940425"/>
          <p14:tracePt t="25741" x="5438775" y="5965825"/>
          <p14:tracePt t="25750" x="5438775" y="5991225"/>
          <p14:tracePt t="25758" x="5472113" y="6034088"/>
          <p14:tracePt t="25767" x="5524500" y="6076950"/>
          <p14:tracePt t="25774" x="5626100" y="6127750"/>
          <p14:tracePt t="25783" x="5719763" y="6178550"/>
          <p14:tracePt t="25788" x="5821363" y="6229350"/>
          <p14:tracePt t="25800" x="5957888" y="6262688"/>
          <p14:tracePt t="25806" x="6067425" y="6297613"/>
          <p14:tracePt t="25814" x="6211888" y="6330950"/>
          <p14:tracePt t="25821" x="6313488" y="6365875"/>
          <p14:tracePt t="25829" x="6457950" y="6391275"/>
          <p14:tracePt t="25837" x="6569075" y="6416675"/>
          <p14:tracePt t="25844" x="6705600" y="6432550"/>
          <p14:tracePt t="25854" x="6815138" y="6450013"/>
          <p14:tracePt t="25861" x="6916738" y="6457950"/>
          <p14:tracePt t="25870" x="7027863" y="6467475"/>
          <p14:tracePt t="25878" x="7113588" y="6467475"/>
          <p14:tracePt t="25884" x="7172325" y="6467475"/>
          <p14:tracePt t="25893" x="7205663" y="6467475"/>
          <p14:tracePt t="25902" x="7232650" y="6467475"/>
          <p14:tracePt t="25917" x="7240588" y="6467475"/>
          <p14:tracePt t="26157" x="7240588" y="6457950"/>
          <p14:tracePt t="26166" x="7232650" y="6442075"/>
          <p14:tracePt t="26174" x="7215188" y="6407150"/>
          <p14:tracePt t="26184" x="7205663" y="6373813"/>
          <p14:tracePt t="26190" x="7189788" y="6313488"/>
          <p14:tracePt t="26200" x="7164388" y="6237288"/>
          <p14:tracePt t="26206" x="7154863" y="6161088"/>
          <p14:tracePt t="26216" x="7146925" y="6067425"/>
          <p14:tracePt t="26222" x="7121525" y="5965825"/>
          <p14:tracePt t="26229" x="7096125" y="5829300"/>
          <p14:tracePt t="26238" x="7088188" y="5735638"/>
          <p14:tracePt t="26245" x="7061200" y="5616575"/>
          <p14:tracePt t="26254" x="7053263" y="5507038"/>
          <p14:tracePt t="26261" x="7053263" y="5421313"/>
          <p14:tracePt t="26270" x="7045325" y="5302250"/>
          <p14:tracePt t="26277" x="7019925" y="5192713"/>
          <p14:tracePt t="26286" x="7019925" y="5106988"/>
          <p14:tracePt t="26293" x="7019925" y="4979988"/>
          <p14:tracePt t="26301" x="7019925" y="4852988"/>
          <p14:tracePt t="26309" x="7019925" y="4775200"/>
          <p14:tracePt t="26317" x="7010400" y="4683125"/>
          <p14:tracePt t="26324" x="6985000" y="4579938"/>
          <p14:tracePt t="26334" x="6951663" y="4503738"/>
          <p14:tracePt t="26342" x="6934200" y="4384675"/>
          <p14:tracePt t="26350" x="6908800" y="4283075"/>
          <p14:tracePt t="26357" x="6875463" y="4206875"/>
          <p14:tracePt t="26367" x="6840538" y="4130675"/>
          <p14:tracePt t="26374" x="6772275" y="4052888"/>
          <p14:tracePt t="26383" x="6731000" y="4002088"/>
          <p14:tracePt t="26390" x="6688138" y="3925888"/>
          <p14:tracePt t="26400" x="6637338" y="3857625"/>
          <p14:tracePt t="26404" x="6594475" y="3806825"/>
          <p14:tracePt t="26415" x="6543675" y="3748088"/>
          <p14:tracePt t="26422" x="6483350" y="3679825"/>
          <p14:tracePt t="26428" x="6442075" y="3611563"/>
          <p14:tracePt t="26438" x="6407150" y="3578225"/>
          <p14:tracePt t="26445" x="6365875" y="3535363"/>
          <p14:tracePt t="26453" x="6338888" y="3517900"/>
          <p14:tracePt t="26461" x="6323013" y="3492500"/>
          <p14:tracePt t="26469" x="6297613" y="3475038"/>
          <p14:tracePt t="26477" x="6254750" y="3441700"/>
          <p14:tracePt t="26486" x="6237288" y="3424238"/>
          <p14:tracePt t="26493" x="6203950" y="3398838"/>
          <p14:tracePt t="26502" x="6186488" y="3382963"/>
          <p14:tracePt t="26509" x="6153150" y="3355975"/>
          <p14:tracePt t="26517" x="6143625" y="3348038"/>
          <p14:tracePt t="26526" x="6118225" y="3330575"/>
          <p14:tracePt t="26542" x="6102350" y="3330575"/>
          <p14:tracePt t="26550" x="6102350" y="3322638"/>
          <p14:tracePt t="26782" x="6110288" y="3322638"/>
          <p14:tracePt t="26790" x="6143625" y="3322638"/>
          <p14:tracePt t="26800" x="6169025" y="3322638"/>
          <p14:tracePt t="26805" x="6194425" y="3330575"/>
          <p14:tracePt t="26815" x="6237288" y="3348038"/>
          <p14:tracePt t="26822" x="6280150" y="3355975"/>
          <p14:tracePt t="26828" x="6305550" y="3365500"/>
          <p14:tracePt t="26837" x="6348413" y="3373438"/>
          <p14:tracePt t="26845" x="6399213" y="3390900"/>
          <p14:tracePt t="26853" x="6450013" y="3408363"/>
          <p14:tracePt t="26861" x="6467475" y="3416300"/>
          <p14:tracePt t="26869" x="6492875" y="3416300"/>
          <p14:tracePt t="26877" x="6526213" y="3433763"/>
          <p14:tracePt t="26885" x="6551613" y="3441700"/>
          <p14:tracePt t="26893" x="6561138" y="3441700"/>
          <p14:tracePt t="26901" x="6569075" y="3441700"/>
          <p14:tracePt t="26908" x="6586538" y="3441700"/>
          <p14:tracePt t="26926" x="6586538" y="3449638"/>
          <p14:tracePt t="26942" x="6594475" y="3449638"/>
          <p14:tracePt t="26950" x="6602413" y="3459163"/>
          <p14:tracePt t="26990" x="6619875" y="3467100"/>
          <p14:tracePt t="26998" x="6637338" y="3475038"/>
          <p14:tracePt t="27015" x="6637338" y="3484563"/>
          <p14:tracePt t="27022" x="6645275" y="3484563"/>
          <p14:tracePt t="27028" x="6654800" y="3492500"/>
          <p14:tracePt t="27037" x="6662738" y="3502025"/>
          <p14:tracePt t="27045" x="6662738" y="3509963"/>
          <p14:tracePt t="27054" x="6680200" y="3517900"/>
          <p14:tracePt t="27062" x="6688138" y="3527425"/>
          <p14:tracePt t="27069" x="6688138" y="3535363"/>
          <p14:tracePt t="27078" x="6705600" y="3543300"/>
          <p14:tracePt t="27085" x="6721475" y="3560763"/>
          <p14:tracePt t="27093" x="6721475" y="3568700"/>
          <p14:tracePt t="27101" x="6746875" y="3586163"/>
          <p14:tracePt t="27109" x="6764338" y="3603625"/>
          <p14:tracePt t="27117" x="6789738" y="3629025"/>
          <p14:tracePt t="27125" x="6799263" y="3646488"/>
          <p14:tracePt t="27134" x="6840538" y="3679825"/>
          <p14:tracePt t="27141" x="6858000" y="3705225"/>
          <p14:tracePt t="27161" x="6926263" y="3756025"/>
          <p14:tracePt t="27168" x="6943725" y="3773488"/>
          <p14:tracePt t="27174" x="7002463" y="3798888"/>
          <p14:tracePt t="27182" x="7045325" y="3824288"/>
          <p14:tracePt t="27190" x="7096125" y="3867150"/>
          <p14:tracePt t="27198" x="7113588" y="3892550"/>
          <p14:tracePt t="27206" x="7138988" y="3908425"/>
          <p14:tracePt t="27214" x="7154863" y="3925888"/>
          <p14:tracePt t="27221" x="7180263" y="3943350"/>
          <p14:tracePt t="27228" x="7189788" y="3943350"/>
          <p14:tracePt t="27237" x="7189788" y="3951288"/>
          <p14:tracePt t="27245" x="7189788" y="3960813"/>
          <p14:tracePt t="27262" x="7189788" y="3968750"/>
          <p14:tracePt t="27270" x="7189788" y="3986213"/>
          <p14:tracePt t="27286" x="7189788" y="4002088"/>
          <p14:tracePt t="27293" x="7189788" y="4027488"/>
          <p14:tracePt t="27301" x="7189788" y="4044950"/>
          <p14:tracePt t="27309" x="7172325" y="4070350"/>
          <p14:tracePt t="27317" x="7172325" y="4087813"/>
          <p14:tracePt t="27325" x="7164388" y="4105275"/>
          <p14:tracePt t="27335" x="7154863" y="4121150"/>
          <p14:tracePt t="27342" x="7146925" y="4146550"/>
          <p14:tracePt t="27352" x="7129463" y="4171950"/>
          <p14:tracePt t="27357" x="7121525" y="4197350"/>
          <p14:tracePt t="27367" x="7096125" y="4214813"/>
          <p14:tracePt t="27374" x="7096125" y="4224338"/>
          <p14:tracePt t="27383" x="7070725" y="4249738"/>
          <p14:tracePt t="27390" x="7053263" y="4257675"/>
          <p14:tracePt t="27400" x="7027863" y="4283075"/>
          <p14:tracePt t="27406" x="7019925" y="4300538"/>
          <p14:tracePt t="27413" x="7002463" y="4316413"/>
          <p14:tracePt t="27422" x="6985000" y="4316413"/>
          <p14:tracePt t="27428" x="6959600" y="4333875"/>
          <p14:tracePt t="27437" x="6951663" y="4341813"/>
          <p14:tracePt t="27445" x="6934200" y="4341813"/>
          <p14:tracePt t="27454" x="6916738" y="4351338"/>
          <p14:tracePt t="27461" x="6900863" y="4359275"/>
          <p14:tracePt t="27470" x="6891338" y="4359275"/>
          <p14:tracePt t="27477" x="6875463" y="4368800"/>
          <p14:tracePt t="27486" x="6858000" y="4384675"/>
          <p14:tracePt t="27493" x="6850063" y="4384675"/>
          <p14:tracePt t="27502" x="6824663" y="4394200"/>
          <p14:tracePt t="27509" x="6815138" y="4402138"/>
          <p14:tracePt t="27518" x="6799263" y="4402138"/>
          <p14:tracePt t="27526" x="6781800" y="4410075"/>
          <p14:tracePt t="27534" x="6772275" y="4410075"/>
          <p14:tracePt t="27542" x="6764338" y="4419600"/>
          <p14:tracePt t="27551" x="6756400" y="4419600"/>
          <p14:tracePt t="27557" x="6756400" y="4427538"/>
          <p14:tracePt t="27568" x="6746875" y="4427538"/>
          <p14:tracePt t="27685" x="6738938" y="4427538"/>
          <p14:tracePt t="27693" x="6731000" y="4427538"/>
          <p14:tracePt t="27709" x="6721475" y="4427538"/>
          <p14:tracePt t="27718" x="6713538" y="4427538"/>
          <p14:tracePt t="27726" x="6705600" y="4427538"/>
          <p14:tracePt t="27742" x="6696075" y="4427538"/>
          <p14:tracePt t="27751" x="6688138" y="4427538"/>
          <p14:tracePt t="27758" x="6680200" y="4419600"/>
          <p14:tracePt t="27767" x="6662738" y="4410075"/>
          <p14:tracePt t="27774" x="6645275" y="4394200"/>
          <p14:tracePt t="27784" x="6627813" y="4394200"/>
          <p14:tracePt t="27790" x="6619875" y="4376738"/>
          <p14:tracePt t="27800" x="6594475" y="4351338"/>
          <p14:tracePt t="27804" x="6569075" y="4325938"/>
          <p14:tracePt t="27812" x="6518275" y="4275138"/>
          <p14:tracePt t="27822" x="6450013" y="4206875"/>
          <p14:tracePt t="27829" x="6373813" y="4138613"/>
          <p14:tracePt t="27837" x="6280150" y="4070350"/>
          <p14:tracePt t="27845" x="6169025" y="3986213"/>
          <p14:tracePt t="27854" x="6049963" y="3917950"/>
          <p14:tracePt t="27861" x="5915025" y="3816350"/>
          <p14:tracePt t="27870" x="5735638" y="3697288"/>
          <p14:tracePt t="27877" x="5481638" y="3543300"/>
          <p14:tracePt t="27886" x="5260975" y="3416300"/>
          <p14:tracePt t="27893" x="4972050" y="3238500"/>
          <p14:tracePt t="27902" x="4741863" y="3094038"/>
          <p14:tracePt t="27908" x="4452938" y="2914650"/>
          <p14:tracePt t="27918" x="4197350" y="2736850"/>
          <p14:tracePt t="27924" x="4037013" y="2592388"/>
          <p14:tracePt t="27935" x="3900488" y="2413000"/>
          <p14:tracePt t="27941" x="3756025" y="2252663"/>
          <p14:tracePt t="27951" x="3730625" y="2141538"/>
          <p14:tracePt t="27957" x="3730625" y="2065338"/>
          <p14:tracePt t="27967" x="3722688" y="2005013"/>
          <p14:tracePt t="28182" x="3713163" y="2014538"/>
          <p14:tracePt t="28190" x="3705225" y="2022475"/>
          <p14:tracePt t="28201" x="3687763" y="2055813"/>
          <p14:tracePt t="28205" x="3671888" y="2073275"/>
          <p14:tracePt t="28212" x="3654425" y="2082800"/>
          <p14:tracePt t="28222" x="3619500" y="2082800"/>
          <p14:tracePt t="28229" x="3594100" y="2082800"/>
          <p14:tracePt t="28237" x="3560763" y="2082800"/>
          <p14:tracePt t="28245" x="3527425" y="2073275"/>
          <p14:tracePt t="28253" x="3484563" y="2039938"/>
          <p14:tracePt t="28261" x="3424238" y="2005013"/>
          <p14:tracePt t="28270" x="3348038" y="1971675"/>
          <p14:tracePt t="28277" x="3279775" y="1920875"/>
          <p14:tracePt t="28285" x="3178175" y="1860550"/>
          <p14:tracePt t="28293" x="3076575" y="1801813"/>
          <p14:tracePt t="28303" x="2965450" y="1725613"/>
          <p14:tracePt t="28309" x="2889250" y="1639888"/>
          <p14:tracePt t="28318" x="2795588" y="1538288"/>
          <p14:tracePt t="28325" x="2727325" y="1452563"/>
          <p14:tracePt t="28336" x="2668588" y="1376363"/>
          <p14:tracePt t="28341" x="2625725" y="1325563"/>
          <p14:tracePt t="28352" x="2566988" y="1282700"/>
          <p14:tracePt t="28357" x="2532063" y="1257300"/>
          <p14:tracePt t="28368" x="2473325" y="1206500"/>
          <p14:tracePt t="28374" x="2422525" y="1163638"/>
          <p14:tracePt t="28384" x="2379663" y="1130300"/>
          <p14:tracePt t="28390" x="2328863" y="1104900"/>
          <p14:tracePt t="28398" x="2293938" y="1087438"/>
          <p14:tracePt t="28406" x="2252663" y="1069975"/>
          <p14:tracePt t="28412" x="2235200" y="1054100"/>
          <p14:tracePt t="28421" x="2200275" y="1044575"/>
          <p14:tracePt t="28429" x="2174875" y="1028700"/>
          <p14:tracePt t="28437" x="2159000" y="1028700"/>
          <p14:tracePt t="28445" x="2141538" y="1019175"/>
          <p14:tracePt t="28453" x="2116138" y="1003300"/>
          <p14:tracePt t="28461" x="2055813" y="985838"/>
          <p14:tracePt t="28469" x="1997075" y="952500"/>
          <p14:tracePt t="28477" x="1946275" y="935038"/>
          <p14:tracePt t="28486" x="1911350" y="925513"/>
          <p14:tracePt t="28493" x="1870075" y="917575"/>
          <p14:tracePt t="28502" x="1819275" y="900113"/>
          <p14:tracePt t="28509" x="1801813" y="900113"/>
          <p14:tracePt t="28518" x="1751013" y="884238"/>
          <p14:tracePt t="28525" x="1716088" y="874713"/>
          <p14:tracePt t="28535" x="1690688" y="874713"/>
          <p14:tracePt t="28542" x="1657350" y="874713"/>
          <p14:tracePt t="28551" x="1631950" y="874713"/>
          <p14:tracePt t="28557" x="1597025" y="858838"/>
          <p14:tracePt t="28567" x="1571625" y="858838"/>
          <p14:tracePt t="28574" x="1538288" y="858838"/>
          <p14:tracePt t="28584" x="1504950" y="849313"/>
          <p14:tracePt t="28588" x="1462088" y="849313"/>
          <p14:tracePt t="28597" x="1401763" y="849313"/>
          <p14:tracePt t="28606" x="1343025" y="849313"/>
          <p14:tracePt t="28612" x="1300163" y="849313"/>
          <p14:tracePt t="28621" x="1241425" y="849313"/>
          <p14:tracePt t="28629" x="1181100" y="841375"/>
          <p14:tracePt t="28637" x="1138238" y="833438"/>
          <p14:tracePt t="28645" x="1079500" y="833438"/>
          <p14:tracePt t="28653" x="1036638" y="815975"/>
          <p14:tracePt t="28660" x="993775" y="815975"/>
          <p14:tracePt t="28670" x="960438" y="815975"/>
          <p14:tracePt t="28677" x="917575" y="815975"/>
          <p14:tracePt t="28686" x="884238" y="808038"/>
          <p14:tracePt t="28694" x="858838" y="808038"/>
          <p14:tracePt t="28702" x="841375" y="808038"/>
          <p14:tracePt t="28709" x="833438" y="808038"/>
          <p14:tracePt t="28718" x="815975" y="808038"/>
          <p14:tracePt t="28742" x="798513" y="808038"/>
          <p14:tracePt t="28767" x="790575" y="798513"/>
          <p14:tracePt t="28784" x="781050" y="798513"/>
          <p14:tracePt t="28788" x="773113" y="798513"/>
          <p14:tracePt t="28806" x="765175" y="798513"/>
          <p14:tracePt t="28812" x="747713" y="790575"/>
          <p14:tracePt t="30166" x="739775" y="790575"/>
          <p14:tracePt t="30197" x="747713" y="773113"/>
          <p14:tracePt t="30212" x="747713" y="765175"/>
          <p14:tracePt t="30222" x="755650" y="765175"/>
          <p14:tracePt t="30254" x="765175" y="765175"/>
          <p14:tracePt t="30261" x="773113" y="747713"/>
          <p14:tracePt t="30269" x="781050" y="747713"/>
          <p14:tracePt t="30285" x="790575" y="739775"/>
          <p14:tracePt t="30293" x="798513" y="739775"/>
          <p14:tracePt t="30301" x="823913" y="730250"/>
          <p14:tracePt t="30318" x="833438" y="730250"/>
          <p14:tracePt t="30358" x="841375" y="730250"/>
          <p14:tracePt t="30390" x="858838" y="722313"/>
          <p14:tracePt t="30422" x="866775" y="722313"/>
          <p14:tracePt t="30437" x="874713" y="722313"/>
          <p14:tracePt t="30445" x="884238" y="722313"/>
          <p14:tracePt t="30453" x="900113" y="722313"/>
          <p14:tracePt t="30461" x="909638" y="722313"/>
          <p14:tracePt t="30469" x="917575" y="722313"/>
          <p14:tracePt t="30478" x="925513" y="722313"/>
          <p14:tracePt t="30485" x="935038" y="722313"/>
          <p14:tracePt t="30494" x="952500" y="722313"/>
          <p14:tracePt t="30502" x="968375" y="722313"/>
          <p14:tracePt t="30510" x="977900" y="722313"/>
          <p14:tracePt t="30519" x="1003300" y="722313"/>
          <p14:tracePt t="30526" x="1011238" y="722313"/>
          <p14:tracePt t="30535" x="1036638" y="722313"/>
          <p14:tracePt t="30542" x="1044575" y="722313"/>
          <p14:tracePt t="30551" x="1062038" y="722313"/>
          <p14:tracePt t="30557" x="1087438" y="722313"/>
          <p14:tracePt t="30568" x="1096963" y="722313"/>
          <p14:tracePt t="30574" x="1130300" y="722313"/>
          <p14:tracePt t="30581" x="1147763" y="722313"/>
          <p14:tracePt t="30590" x="1181100" y="722313"/>
          <p14:tracePt t="30596" x="1198563" y="722313"/>
          <p14:tracePt t="30606" x="1223963" y="722313"/>
          <p14:tracePt t="30613" x="1257300" y="722313"/>
          <p14:tracePt t="30622" x="1300163" y="722313"/>
          <p14:tracePt t="30630" x="1325563" y="722313"/>
          <p14:tracePt t="30637" x="1360488" y="722313"/>
          <p14:tracePt t="30645" x="1401763" y="722313"/>
          <p14:tracePt t="30653" x="1436688" y="722313"/>
          <p14:tracePt t="30661" x="1495425" y="730250"/>
          <p14:tracePt t="30669" x="1530350" y="730250"/>
          <p14:tracePt t="30678" x="1546225" y="730250"/>
          <p14:tracePt t="30686" x="1581150" y="739775"/>
          <p14:tracePt t="30694" x="1622425" y="739775"/>
          <p14:tracePt t="30702" x="1649413" y="739775"/>
          <p14:tracePt t="30710" x="1674813" y="739775"/>
          <p14:tracePt t="30718" x="1690688" y="739775"/>
          <p14:tracePt t="30726" x="1716088" y="739775"/>
          <p14:tracePt t="30736" x="1741488" y="739775"/>
          <p14:tracePt t="30742" x="1751013" y="739775"/>
          <p14:tracePt t="30752" x="1766888" y="739775"/>
          <p14:tracePt t="30757" x="1784350" y="739775"/>
          <p14:tracePt t="30774" x="1801813" y="739775"/>
          <p14:tracePt t="30845" x="1809750" y="739775"/>
          <p14:tracePt t="30853" x="1819275" y="739775"/>
          <p14:tracePt t="30917" x="1827213" y="739775"/>
          <p14:tracePt t="30965" x="1844675" y="739775"/>
          <p14:tracePt t="30997" x="1852613" y="739775"/>
          <p14:tracePt t="31037" x="1860550" y="739775"/>
          <p14:tracePt t="31597" x="1870075" y="739775"/>
          <p14:tracePt t="31606" x="1870075" y="747713"/>
          <p14:tracePt t="31613" x="1878013" y="747713"/>
          <p14:tracePt t="31630" x="1885950" y="755650"/>
          <p14:tracePt t="31661" x="1885950" y="765175"/>
          <p14:tracePt t="31676" x="1895475" y="765175"/>
          <p14:tracePt t="31702" x="1903413" y="765175"/>
          <p14:tracePt t="31734" x="1911350" y="773113"/>
          <p14:tracePt t="31845" x="1911350" y="781050"/>
          <p14:tracePt t="32229" x="1920875" y="790575"/>
          <p14:tracePt t="32294" x="1928813" y="798513"/>
          <p14:tracePt t="32326" x="1928813" y="808038"/>
          <p14:tracePt t="32342" x="1938338" y="808038"/>
          <p14:tracePt t="32366" x="1946275" y="815975"/>
          <p14:tracePt t="32397" x="1954213" y="833438"/>
          <p14:tracePt t="32445" x="1963738" y="833438"/>
          <p14:tracePt t="34710" x="1971675" y="833438"/>
          <p14:tracePt t="34720" x="1979613" y="841375"/>
          <p14:tracePt t="34726" x="1997075" y="849313"/>
          <p14:tracePt t="34732" x="2014538" y="849313"/>
          <p14:tracePt t="34740" x="2030413" y="849313"/>
          <p14:tracePt t="34748" x="2055813" y="849313"/>
          <p14:tracePt t="34757" x="2082800" y="858838"/>
          <p14:tracePt t="34765" x="2116138" y="866775"/>
          <p14:tracePt t="34774" x="2149475" y="874713"/>
          <p14:tracePt t="34782" x="2159000" y="884238"/>
          <p14:tracePt t="34790" x="2166938" y="884238"/>
          <p14:tracePt t="34797" x="2174875" y="884238"/>
          <p14:tracePt t="34804" x="2174875" y="892175"/>
          <p14:tracePt t="34813" x="2184400" y="892175"/>
          <p14:tracePt t="34830" x="2200275" y="892175"/>
          <p14:tracePt t="34862" x="2217738" y="900113"/>
          <p14:tracePt t="34870" x="2227263" y="909638"/>
          <p14:tracePt t="34903" x="2243138" y="917575"/>
          <p14:tracePt t="34918" x="2252663" y="925513"/>
          <p14:tracePt t="34925" x="2252663" y="935038"/>
          <p14:tracePt t="34933" x="2268538" y="935038"/>
          <p14:tracePt t="34941" x="2286000" y="952500"/>
          <p14:tracePt t="34948" x="2293938" y="960438"/>
          <p14:tracePt t="34965" x="2311400" y="977900"/>
          <p14:tracePt t="34982" x="2319338" y="985838"/>
          <p14:tracePt t="34989" x="2328863" y="985838"/>
          <p14:tracePt t="34997" x="2328863" y="993775"/>
          <p14:tracePt t="35006" x="2336800" y="1011238"/>
          <p14:tracePt t="35013" x="2354263" y="1019175"/>
          <p14:tracePt t="35022" x="2362200" y="1036638"/>
          <p14:tracePt t="35029" x="2371725" y="1054100"/>
          <p14:tracePt t="35039" x="2379663" y="1079500"/>
          <p14:tracePt t="35046" x="2397125" y="1112838"/>
          <p14:tracePt t="35054" x="2405063" y="1122363"/>
          <p14:tracePt t="35061" x="2413000" y="1155700"/>
          <p14:tracePt t="35070" x="2430463" y="1173163"/>
          <p14:tracePt t="35076" x="2430463" y="1181100"/>
          <p14:tracePt t="35088" x="2438400" y="1198563"/>
          <p14:tracePt t="35093" x="2455863" y="1231900"/>
          <p14:tracePt t="35104" x="2455863" y="1241425"/>
          <p14:tracePt t="35109" x="2455863" y="1257300"/>
          <p14:tracePt t="35120" x="2473325" y="1274763"/>
          <p14:tracePt t="35126" x="2473325" y="1300163"/>
          <p14:tracePt t="35132" x="2481263" y="1325563"/>
          <p14:tracePt t="35149" x="2489200" y="1350963"/>
          <p14:tracePt t="35165" x="2498725" y="1385888"/>
          <p14:tracePt t="35174" x="2498725" y="1393825"/>
          <p14:tracePt t="35181" x="2498725" y="1401763"/>
          <p14:tracePt t="35190" x="2498725" y="1427163"/>
          <p14:tracePt t="35197" x="2498725" y="1444625"/>
          <p14:tracePt t="35206" x="2498725" y="1470025"/>
          <p14:tracePt t="35212" x="2498725" y="1477963"/>
          <p14:tracePt t="35222" x="2498725" y="1504950"/>
          <p14:tracePt t="35228" x="2481263" y="1530350"/>
          <p14:tracePt t="35238" x="2463800" y="1555750"/>
          <p14:tracePt t="35244" x="2438400" y="1571625"/>
          <p14:tracePt t="35255" x="2405063" y="1606550"/>
          <p14:tracePt t="35260" x="2371725" y="1631950"/>
          <p14:tracePt t="35271" x="2319338" y="1657350"/>
          <p14:tracePt t="35276" x="2268538" y="1682750"/>
          <p14:tracePt t="35288" x="2217738" y="1708150"/>
          <p14:tracePt t="35292" x="2133600" y="1733550"/>
          <p14:tracePt t="35304" x="2055813" y="1751013"/>
          <p14:tracePt t="35308" x="1971675" y="1776413"/>
          <p14:tracePt t="35320" x="1878013" y="1809750"/>
          <p14:tracePt t="35324" x="1809750" y="1819275"/>
          <p14:tracePt t="35332" x="1733550" y="1844675"/>
          <p14:tracePt t="35341" x="1649413" y="1852613"/>
          <p14:tracePt t="35349" x="1589088" y="1870075"/>
          <p14:tracePt t="35357" x="1512888" y="1878013"/>
          <p14:tracePt t="35365" x="1452563" y="1895475"/>
          <p14:tracePt t="35374" x="1393825" y="1903413"/>
          <p14:tracePt t="35381" x="1333500" y="1903413"/>
          <p14:tracePt t="35390" x="1274763" y="1903413"/>
          <p14:tracePt t="35397" x="1249363" y="1911350"/>
          <p14:tracePt t="35405" x="1223963" y="1911350"/>
          <p14:tracePt t="35413" x="1189038" y="1920875"/>
          <p14:tracePt t="35421" x="1155700" y="1920875"/>
          <p14:tracePt t="35428" x="1130300" y="1920875"/>
          <p14:tracePt t="35438" x="1087438" y="1920875"/>
          <p14:tracePt t="35444" x="1036638" y="1920875"/>
          <p14:tracePt t="35455" x="993775" y="1920875"/>
          <p14:tracePt t="35461" x="935038" y="1938338"/>
          <p14:tracePt t="35472" x="874713" y="1946275"/>
          <p14:tracePt t="35476" x="798513" y="1963738"/>
          <p14:tracePt t="35488" x="747713" y="1963738"/>
          <p14:tracePt t="35492" x="696913" y="1971675"/>
          <p14:tracePt t="35504" x="654050" y="1989138"/>
          <p14:tracePt t="35508" x="628650" y="1989138"/>
          <p14:tracePt t="35517" x="603250" y="2005013"/>
          <p14:tracePt t="35845" x="611188" y="2005013"/>
          <p14:tracePt t="35860" x="620713" y="2005013"/>
          <p14:tracePt t="35871" x="628650" y="2005013"/>
          <p14:tracePt t="35877" x="636588" y="2005013"/>
          <p14:tracePt t="35894" x="646113" y="2005013"/>
          <p14:tracePt t="35903" x="663575" y="2005013"/>
          <p14:tracePt t="35910" x="679450" y="2005013"/>
          <p14:tracePt t="35926" x="688975" y="2005013"/>
          <p14:tracePt t="35932" x="696913" y="1997075"/>
          <p14:tracePt t="35941" x="704850" y="1997075"/>
          <p14:tracePt t="35949" x="722313" y="1989138"/>
          <p14:tracePt t="35957" x="739775" y="1989138"/>
          <p14:tracePt t="35966" x="747713" y="1989138"/>
          <p14:tracePt t="35974" x="755650" y="1989138"/>
          <p14:tracePt t="35981" x="781050" y="1989138"/>
          <p14:tracePt t="35990" x="790575" y="1989138"/>
          <p14:tracePt t="35997" x="808038" y="1989138"/>
          <p14:tracePt t="36006" x="823913" y="1989138"/>
          <p14:tracePt t="36012" x="841375" y="1989138"/>
          <p14:tracePt t="36022" x="858838" y="1989138"/>
          <p14:tracePt t="36030" x="866775" y="1989138"/>
          <p14:tracePt t="36037" x="884238" y="1989138"/>
          <p14:tracePt t="36046" x="892175" y="1989138"/>
          <p14:tracePt t="36055" x="900113" y="1989138"/>
          <p14:tracePt t="36061" x="917575" y="1989138"/>
          <p14:tracePt t="36071" x="925513" y="1989138"/>
          <p14:tracePt t="36077" x="935038" y="1989138"/>
          <p14:tracePt t="36087" x="942975" y="1989138"/>
          <p14:tracePt t="36092" x="952500" y="1989138"/>
          <p14:tracePt t="36102" x="960438" y="1989138"/>
          <p14:tracePt t="36109" x="977900" y="1989138"/>
          <p14:tracePt t="36119" x="993775" y="1989138"/>
          <p14:tracePt t="36126" x="1011238" y="1989138"/>
          <p14:tracePt t="36132" x="1019175" y="1989138"/>
          <p14:tracePt t="36142" x="1044575" y="1989138"/>
          <p14:tracePt t="36149" x="1069975" y="1989138"/>
          <p14:tracePt t="36169" x="1104900" y="1989138"/>
          <p14:tracePt t="36173" x="1138238" y="1989138"/>
          <p14:tracePt t="36181" x="1155700" y="1989138"/>
          <p14:tracePt t="36189" x="1181100" y="1989138"/>
          <p14:tracePt t="36197" x="1216025" y="1989138"/>
          <p14:tracePt t="36206" x="1241425" y="1989138"/>
          <p14:tracePt t="36214" x="1257300" y="1989138"/>
          <p14:tracePt t="36223" x="1300163" y="1989138"/>
          <p14:tracePt t="36229" x="1333500" y="1989138"/>
          <p14:tracePt t="36238" x="1350963" y="1989138"/>
          <p14:tracePt t="36245" x="1401763" y="1989138"/>
          <p14:tracePt t="36255" x="1444625" y="1989138"/>
          <p14:tracePt t="36262" x="1477963" y="1989138"/>
          <p14:tracePt t="36272" x="1530350" y="1989138"/>
          <p14:tracePt t="36277" x="1571625" y="1989138"/>
          <p14:tracePt t="36287" x="1606550" y="1989138"/>
          <p14:tracePt t="36294" x="1649413" y="1989138"/>
          <p14:tracePt t="36303" x="1716088" y="1989138"/>
          <p14:tracePt t="36310" x="1776413" y="1989138"/>
          <p14:tracePt t="36317" x="1835150" y="1989138"/>
          <p14:tracePt t="36326" x="1911350" y="1997075"/>
          <p14:tracePt t="36332" x="1997075" y="2005013"/>
          <p14:tracePt t="36341" x="2065338" y="2005013"/>
          <p14:tracePt t="36349" x="2149475" y="2014538"/>
          <p14:tracePt t="36357" x="2227263" y="2022475"/>
          <p14:tracePt t="36366" x="2303463" y="2039938"/>
          <p14:tracePt t="36373" x="2371725" y="2039938"/>
          <p14:tracePt t="36381" x="2430463" y="2039938"/>
          <p14:tracePt t="36389" x="2473325" y="2047875"/>
          <p14:tracePt t="36397" x="2506663" y="2055813"/>
          <p14:tracePt t="36405" x="2541588" y="2055813"/>
          <p14:tracePt t="36413" x="2574925" y="2055813"/>
          <p14:tracePt t="36422" x="2600325" y="2055813"/>
          <p14:tracePt t="36429" x="2643188" y="2055813"/>
          <p14:tracePt t="36439" x="2676525" y="2055813"/>
          <p14:tracePt t="36445" x="2701925" y="2055813"/>
          <p14:tracePt t="36455" x="2727325" y="2055813"/>
          <p14:tracePt t="36462" x="2762250" y="2055813"/>
          <p14:tracePt t="36471" x="2778125" y="2055813"/>
          <p14:tracePt t="36477" x="2805113" y="2055813"/>
          <p14:tracePt t="36487" x="2820988" y="2055813"/>
          <p14:tracePt t="36494" x="2830513" y="2055813"/>
          <p14:tracePt t="36574" x="2838450" y="2055813"/>
          <p14:tracePt t="36693" x="2846388" y="2055813"/>
          <p14:tracePt t="36886" x="2855913" y="2055813"/>
          <p14:tracePt t="36904" x="2871788" y="2055813"/>
          <p14:tracePt t="36909" x="2889250" y="2055813"/>
          <p14:tracePt t="36917" x="2897188" y="2055813"/>
          <p14:tracePt t="36926" x="2914650" y="2055813"/>
          <p14:tracePt t="36933" x="2932113" y="2055813"/>
          <p14:tracePt t="36940" x="2940050" y="2047875"/>
          <p14:tracePt t="36949" x="2949575" y="2047875"/>
          <p14:tracePt t="36957" x="2965450" y="2047875"/>
          <p14:tracePt t="36965" x="2982913" y="2047875"/>
          <p14:tracePt t="36972" x="2990850" y="2047875"/>
          <p14:tracePt t="36980" x="3000375" y="2047875"/>
          <p14:tracePt t="36989" x="3008313" y="2039938"/>
          <p14:tracePt t="36997" x="3016250" y="2039938"/>
          <p14:tracePt t="37006" x="3033713" y="2030413"/>
          <p14:tracePt t="37023" x="3051175" y="2030413"/>
          <p14:tracePt t="37039" x="3067050" y="2030413"/>
          <p14:tracePt t="37045" x="3076575" y="2030413"/>
          <p14:tracePt t="37056" x="3084513" y="2030413"/>
          <p14:tracePt t="37061" x="3109913" y="2030413"/>
          <p14:tracePt t="37072" x="3119438" y="2030413"/>
          <p14:tracePt t="37076" x="3144838" y="2030413"/>
          <p14:tracePt t="37087" x="3170238" y="2030413"/>
          <p14:tracePt t="37094" x="3186113" y="2030413"/>
          <p14:tracePt t="37101" x="3203575" y="2030413"/>
          <p14:tracePt t="37110" x="3211513" y="2030413"/>
          <p14:tracePt t="37117" x="3228975" y="2030413"/>
          <p14:tracePt t="37124" x="3238500" y="2030413"/>
          <p14:tracePt t="37142" x="3246438" y="2030413"/>
          <p14:tracePt t="37150" x="3254375" y="2030413"/>
          <p14:tracePt t="37171" x="3271838" y="2030413"/>
          <p14:tracePt t="37173" x="3289300" y="2030413"/>
          <p14:tracePt t="37190" x="3330575" y="2030413"/>
          <p14:tracePt t="37206" x="3355975" y="2030413"/>
          <p14:tracePt t="37213" x="3390900" y="2030413"/>
          <p14:tracePt t="37223" x="3408363" y="2030413"/>
          <p14:tracePt t="37230" x="3424238" y="2030413"/>
          <p14:tracePt t="37238" x="3449638" y="2030413"/>
          <p14:tracePt t="37246" x="3467100" y="2030413"/>
          <p14:tracePt t="37256" x="3484563" y="2030413"/>
          <p14:tracePt t="37262" x="3492500" y="2030413"/>
          <p14:tracePt t="37271" x="3509963" y="2030413"/>
          <p14:tracePt t="37277" x="3535363" y="2030413"/>
          <p14:tracePt t="37288" x="3543300" y="2030413"/>
          <p14:tracePt t="37293" x="3560763" y="2030413"/>
          <p14:tracePt t="37303" x="3586163" y="2030413"/>
          <p14:tracePt t="37309" x="3594100" y="2030413"/>
          <p14:tracePt t="37316" x="3619500" y="2030413"/>
          <p14:tracePt t="37326" x="3636963" y="2030413"/>
          <p14:tracePt t="37333" x="3662363" y="2030413"/>
          <p14:tracePt t="37341" x="3687763" y="2030413"/>
          <p14:tracePt t="37350" x="3705225" y="2030413"/>
          <p14:tracePt t="37356" x="3730625" y="2030413"/>
          <p14:tracePt t="37366" x="3756025" y="2030413"/>
          <p14:tracePt t="37374" x="3781425" y="2030413"/>
          <p14:tracePt t="37381" x="3806825" y="2030413"/>
          <p14:tracePt t="37390" x="3832225" y="2030413"/>
          <p14:tracePt t="37397" x="3857625" y="2030413"/>
          <p14:tracePt t="37405" x="3867150" y="2030413"/>
          <p14:tracePt t="37413" x="3875088" y="2030413"/>
          <p14:tracePt t="37423" x="3892550" y="2030413"/>
          <p14:tracePt t="37430" x="3908425" y="2030413"/>
          <p14:tracePt t="37439" x="3917950" y="2030413"/>
          <p14:tracePt t="37445" x="3943350" y="2030413"/>
          <p14:tracePt t="37456" x="3951288" y="2030413"/>
          <p14:tracePt t="37461" x="3968750" y="2030413"/>
          <p14:tracePt t="37471" x="3994150" y="2030413"/>
          <p14:tracePt t="37487" x="4019550" y="2030413"/>
          <p14:tracePt t="37493" x="4037013" y="2030413"/>
          <p14:tracePt t="37501" x="4052888" y="2030413"/>
          <p14:tracePt t="37509" x="4062413" y="2030413"/>
          <p14:tracePt t="37516" x="4070350" y="2030413"/>
          <p14:tracePt t="37526" x="4105275" y="2030413"/>
          <p14:tracePt t="37533" x="4121150" y="2030413"/>
          <p14:tracePt t="37550" x="4138613" y="2030413"/>
          <p14:tracePt t="37557" x="4146550" y="2030413"/>
          <p14:tracePt t="37565" x="4156075" y="2030413"/>
          <p14:tracePt t="37581" x="4164013" y="2030413"/>
          <p14:tracePt t="37588" x="4171950" y="2030413"/>
          <p14:tracePt t="37597" x="4189413" y="2030413"/>
          <p14:tracePt t="37614" x="4197350" y="2030413"/>
          <p14:tracePt t="37622" x="4206875" y="2030413"/>
          <p14:tracePt t="37630" x="4214813" y="2030413"/>
          <p14:tracePt t="37646" x="4224338" y="2030413"/>
          <p14:tracePt t="37662" x="4232275" y="2030413"/>
          <p14:tracePt t="37671" x="4240213" y="2030413"/>
          <p14:tracePt t="37797" x="4249738" y="2030413"/>
          <p14:tracePt t="37805" x="4265613" y="2030413"/>
          <p14:tracePt t="37822" x="4265613" y="2022475"/>
          <p14:tracePt t="37855" x="4283075" y="2022475"/>
          <p14:tracePt t="37871" x="4291013" y="2022475"/>
          <p14:tracePt t="37886" x="4308475" y="2022475"/>
          <p14:tracePt t="37902" x="4325938" y="2022475"/>
          <p14:tracePt t="37909" x="4351338" y="2022475"/>
          <p14:tracePt t="37916" x="4359275" y="2022475"/>
          <p14:tracePt t="37926" x="4376738" y="2022475"/>
          <p14:tracePt t="37933" x="4384675" y="2022475"/>
          <p14:tracePt t="37941" x="4394200" y="2022475"/>
          <p14:tracePt t="37950" x="4410075" y="2022475"/>
          <p14:tracePt t="37965" x="4427538" y="2022475"/>
          <p14:tracePt t="37973" x="4452938" y="2022475"/>
          <p14:tracePt t="37981" x="4470400" y="2022475"/>
          <p14:tracePt t="37989" x="4495800" y="2022475"/>
          <p14:tracePt t="37998" x="4529138" y="2022475"/>
          <p14:tracePt t="38006" x="4546600" y="2022475"/>
          <p14:tracePt t="38014" x="4572000" y="2022475"/>
          <p14:tracePt t="38023" x="4605338" y="2022475"/>
          <p14:tracePt t="38030" x="4622800" y="2022475"/>
          <p14:tracePt t="38040" x="4657725" y="2022475"/>
          <p14:tracePt t="38046" x="4683125" y="2022475"/>
          <p14:tracePt t="38056" x="4699000" y="2022475"/>
          <p14:tracePt t="38061" x="4724400" y="2022475"/>
          <p14:tracePt t="38071" x="4741863" y="2022475"/>
          <p14:tracePt t="38088" x="4759325" y="2022475"/>
          <p14:tracePt t="38093" x="4775200" y="2022475"/>
          <p14:tracePt t="38109" x="4784725" y="2022475"/>
          <p14:tracePt t="38116" x="4792663" y="2022475"/>
          <p14:tracePt t="38125" x="4802188" y="2022475"/>
          <p14:tracePt t="38141" x="4818063" y="2022475"/>
          <p14:tracePt t="38166" x="4827588" y="2022475"/>
          <p14:tracePt t="38430" x="4835525" y="2022475"/>
          <p14:tracePt t="38462" x="4843463" y="2014538"/>
          <p14:tracePt t="38485" x="4852988" y="2005013"/>
          <p14:tracePt t="38565" x="4860925" y="2005013"/>
          <p14:tracePt t="38581" x="4868863" y="2005013"/>
          <p14:tracePt t="38590" x="4911725" y="2022475"/>
          <p14:tracePt t="38597" x="4919663" y="2047875"/>
          <p14:tracePt t="38605" x="4962525" y="2098675"/>
          <p14:tracePt t="38614" x="4997450" y="2124075"/>
          <p14:tracePt t="38623" x="5048250" y="2133600"/>
          <p14:tracePt t="38630" x="5081588" y="2149475"/>
          <p14:tracePt t="38640" x="5132388" y="2149475"/>
          <p14:tracePt t="38645" x="5192713" y="2149475"/>
          <p14:tracePt t="38656" x="5268913" y="2149475"/>
          <p14:tracePt t="38662" x="5286375" y="2149475"/>
          <p14:tracePt t="38671" x="5302250" y="2149475"/>
          <p14:tracePt t="38677" x="5319713" y="2149475"/>
          <p14:tracePt t="38853" x="5294313" y="2149475"/>
          <p14:tracePt t="38862" x="5183188" y="2159000"/>
          <p14:tracePt t="38872" x="5056188" y="2174875"/>
          <p14:tracePt t="38877" x="4937125" y="2200275"/>
          <p14:tracePt t="38885" x="4792663" y="2235200"/>
          <p14:tracePt t="38894" x="4640263" y="2303463"/>
          <p14:tracePt t="38900" x="4452938" y="2387600"/>
          <p14:tracePt t="38910" x="4333875" y="2430463"/>
          <p14:tracePt t="38917" x="4121150" y="2532063"/>
          <p14:tracePt t="38926" x="3875088" y="2651125"/>
          <p14:tracePt t="38933" x="3629025" y="2762250"/>
          <p14:tracePt t="38942" x="3467100" y="2846388"/>
          <p14:tracePt t="38949" x="3348038" y="2889250"/>
          <p14:tracePt t="38957" x="3195638" y="2965450"/>
          <p14:tracePt t="38965" x="3076575" y="3051175"/>
          <p14:tracePt t="38973" x="2914650" y="3144838"/>
          <p14:tracePt t="38981" x="2778125" y="3221038"/>
          <p14:tracePt t="38989" x="2660650" y="3289300"/>
          <p14:tracePt t="38996" x="2574925" y="3322638"/>
          <p14:tracePt t="39007" x="2463800" y="3382963"/>
          <p14:tracePt t="39012" x="2405063" y="3424238"/>
          <p14:tracePt t="39023" x="2354263" y="3459163"/>
          <p14:tracePt t="39028" x="2303463" y="3484563"/>
          <p14:tracePt t="39039" x="2268538" y="3509963"/>
          <p14:tracePt t="39046" x="2227263" y="3543300"/>
          <p14:tracePt t="39055" x="2209800" y="3552825"/>
          <p14:tracePt t="39062" x="2192338" y="3560763"/>
          <p14:tracePt t="39230" x="2200275" y="3568700"/>
          <p14:tracePt t="39246" x="2209800" y="3568700"/>
          <p14:tracePt t="39256" x="2235200" y="3568700"/>
          <p14:tracePt t="39262" x="2243138" y="3578225"/>
          <p14:tracePt t="39271" x="2260600" y="3586163"/>
          <p14:tracePt t="39277" x="2278063" y="3586163"/>
          <p14:tracePt t="39284" x="2293938" y="3586163"/>
          <p14:tracePt t="39294" x="2311400" y="3586163"/>
          <p14:tracePt t="39300" x="2328863" y="3586163"/>
          <p14:tracePt t="39333" x="2336800" y="3586163"/>
          <p14:tracePt t="39364" x="2344738" y="3586163"/>
          <p14:tracePt t="39373" x="2354263" y="3586163"/>
          <p14:tracePt t="39380" x="2379663" y="3586163"/>
          <p14:tracePt t="39390" x="2387600" y="3586163"/>
          <p14:tracePt t="39396" x="2405063" y="3586163"/>
          <p14:tracePt t="39406" x="2430463" y="3586163"/>
          <p14:tracePt t="39412" x="2473325" y="3586163"/>
          <p14:tracePt t="39423" x="2524125" y="3586163"/>
          <p14:tracePt t="39428" x="2557463" y="3586163"/>
          <p14:tracePt t="39440" x="2625725" y="3586163"/>
          <p14:tracePt t="39444" x="2693988" y="3586163"/>
          <p14:tracePt t="39455" x="2770188" y="3586163"/>
          <p14:tracePt t="39461" x="2813050" y="3586163"/>
          <p14:tracePt t="39471" x="2855913" y="3586163"/>
          <p14:tracePt t="39477" x="2889250" y="3586163"/>
          <p14:tracePt t="39484" x="2897188" y="3586163"/>
          <p14:tracePt t="39493" x="2914650" y="3586163"/>
          <p14:tracePt t="39501" x="2922588" y="3586163"/>
          <p14:tracePt t="39533" x="2932113" y="3586163"/>
          <p14:tracePt t="39542" x="2940050" y="3586163"/>
          <p14:tracePt t="39557" x="2949575" y="3586163"/>
          <p14:tracePt t="39565" x="2965450" y="3586163"/>
          <p14:tracePt t="39581" x="2990850" y="3586163"/>
          <p14:tracePt t="39589" x="3000375" y="3586163"/>
          <p14:tracePt t="39607" x="3025775" y="3568700"/>
          <p14:tracePt t="39623" x="3059113" y="3552825"/>
          <p14:tracePt t="39630" x="3076575" y="3543300"/>
          <p14:tracePt t="39640" x="3094038" y="3535363"/>
          <p14:tracePt t="39646" x="3101975" y="3527425"/>
          <p14:tracePt t="39655" x="3119438" y="3502025"/>
          <p14:tracePt t="39662" x="3119438" y="3484563"/>
          <p14:tracePt t="39669" x="3135313" y="3459163"/>
          <p14:tracePt t="39676" x="3135313" y="3441700"/>
          <p14:tracePt t="39685" x="3135313" y="3416300"/>
          <p14:tracePt t="39694" x="3135313" y="3390900"/>
          <p14:tracePt t="39701" x="3135313" y="3382963"/>
          <p14:tracePt t="39710" x="3135313" y="3355975"/>
          <p14:tracePt t="39718" x="3135313" y="3340100"/>
          <p14:tracePt t="39726" x="3135313" y="3330575"/>
          <p14:tracePt t="39734" x="3135313" y="3314700"/>
          <p14:tracePt t="39741" x="3135313" y="3297238"/>
          <p14:tracePt t="39749" x="3135313" y="3279775"/>
          <p14:tracePt t="39757" x="3127375" y="3263900"/>
          <p14:tracePt t="39765" x="3119438" y="3246438"/>
          <p14:tracePt t="39774" x="3109913" y="3238500"/>
          <p14:tracePt t="39789" x="3109913" y="3228975"/>
          <p14:tracePt t="39798" x="3094038" y="3211513"/>
          <p14:tracePt t="39806" x="3084513" y="3203575"/>
          <p14:tracePt t="39814" x="3067050" y="3186113"/>
          <p14:tracePt t="39824" x="3059113" y="3170238"/>
          <p14:tracePt t="39830" x="3041650" y="3152775"/>
          <p14:tracePt t="39840" x="3025775" y="3152775"/>
          <p14:tracePt t="39844" x="3008313" y="3135313"/>
          <p14:tracePt t="39855" x="3008313" y="3127375"/>
          <p14:tracePt t="39862" x="2982913" y="3109913"/>
          <p14:tracePt t="39870" x="2965450" y="3109913"/>
          <p14:tracePt t="39878" x="2957513" y="3094038"/>
          <p14:tracePt t="39885" x="2949575" y="3094038"/>
          <p14:tracePt t="39893" x="2940050" y="3084513"/>
          <p14:tracePt t="39901" x="2932113" y="3076575"/>
          <p14:tracePt t="39908" x="2922588" y="3076575"/>
          <p14:tracePt t="39917" x="2906713" y="3067050"/>
          <p14:tracePt t="39926" x="2897188" y="3059113"/>
          <p14:tracePt t="39932" x="2871788" y="3059113"/>
          <p14:tracePt t="39941" x="2846388" y="3051175"/>
          <p14:tracePt t="39949" x="2838450" y="3051175"/>
          <p14:tracePt t="39957" x="2795588" y="3041650"/>
          <p14:tracePt t="39965" x="2778125" y="3041650"/>
          <p14:tracePt t="39973" x="2744788" y="3033713"/>
          <p14:tracePt t="39981" x="2736850" y="3033713"/>
          <p14:tracePt t="39989" x="2701925" y="3033713"/>
          <p14:tracePt t="39998" x="2686050" y="3033713"/>
          <p14:tracePt t="40007" x="2676525" y="3033713"/>
          <p14:tracePt t="40014" x="2651125" y="3033713"/>
          <p14:tracePt t="40023" x="2633663" y="3033713"/>
          <p14:tracePt t="40030" x="2617788" y="3033713"/>
          <p14:tracePt t="40039" x="2608263" y="3033713"/>
          <p14:tracePt t="40046" x="2582863" y="3033713"/>
          <p14:tracePt t="40055" x="2566988" y="3033713"/>
          <p14:tracePt t="40062" x="2541588" y="3033713"/>
          <p14:tracePt t="40071" x="2524125" y="3033713"/>
          <p14:tracePt t="40077" x="2498725" y="3033713"/>
          <p14:tracePt t="40084" x="2481263" y="3033713"/>
          <p14:tracePt t="40094" x="2473325" y="3033713"/>
          <p14:tracePt t="40101" x="2447925" y="3033713"/>
          <p14:tracePt t="40109" x="2438400" y="3033713"/>
          <p14:tracePt t="40117" x="2413000" y="3033713"/>
          <p14:tracePt t="40125" x="2405063" y="3033713"/>
          <p14:tracePt t="40134" x="2397125" y="3033713"/>
          <p14:tracePt t="40141" x="2371725" y="3051175"/>
          <p14:tracePt t="40149" x="2354263" y="3051175"/>
          <p14:tracePt t="40165" x="2336800" y="3076575"/>
          <p14:tracePt t="40184" x="2319338" y="3094038"/>
          <p14:tracePt t="40197" x="2311400" y="3101975"/>
          <p14:tracePt t="40208" x="2311400" y="3109913"/>
          <p14:tracePt t="40212" x="2303463" y="3127375"/>
          <p14:tracePt t="40224" x="2293938" y="3144838"/>
          <p14:tracePt t="40230" x="2286000" y="3152775"/>
          <p14:tracePt t="40240" x="2278063" y="3170238"/>
          <p14:tracePt t="40245" x="2278063" y="3178175"/>
          <p14:tracePt t="40255" x="2268538" y="3195638"/>
          <p14:tracePt t="40262" x="2260600" y="3221038"/>
          <p14:tracePt t="40270" x="2260600" y="3228975"/>
          <p14:tracePt t="40277" x="2260600" y="3246438"/>
          <p14:tracePt t="40284" x="2260600" y="3271838"/>
          <p14:tracePt t="40293" x="2260600" y="3279775"/>
          <p14:tracePt t="40301" x="2260600" y="3297238"/>
          <p14:tracePt t="40309" x="2260600" y="3322638"/>
          <p14:tracePt t="40318" x="2260600" y="3330575"/>
          <p14:tracePt t="40325" x="2260600" y="3348038"/>
          <p14:tracePt t="40333" x="2260600" y="3355975"/>
          <p14:tracePt t="40341" x="2260600" y="3382963"/>
          <p14:tracePt t="40348" x="2260600" y="3408363"/>
          <p14:tracePt t="40357" x="2260600" y="3416300"/>
          <p14:tracePt t="40366" x="2268538" y="3433763"/>
          <p14:tracePt t="40374" x="2278063" y="3449638"/>
          <p14:tracePt t="40381" x="2293938" y="3467100"/>
          <p14:tracePt t="40391" x="2311400" y="3484563"/>
          <p14:tracePt t="40398" x="2319338" y="3502025"/>
          <p14:tracePt t="40407" x="2328863" y="3509963"/>
          <p14:tracePt t="40414" x="2354263" y="3517900"/>
          <p14:tracePt t="40423" x="2371725" y="3535363"/>
          <p14:tracePt t="40430" x="2387600" y="3543300"/>
          <p14:tracePt t="40440" x="2405063" y="3552825"/>
          <p14:tracePt t="40445" x="2430463" y="3552825"/>
          <p14:tracePt t="40456" x="2438400" y="3560763"/>
          <p14:tracePt t="40461" x="2455863" y="3568700"/>
          <p14:tracePt t="40469" x="2463800" y="3568700"/>
          <p14:tracePt t="40493" x="2473325" y="3568700"/>
          <p14:tracePt t="40590" x="2481263" y="3568700"/>
          <p14:tracePt t="40598" x="2489200" y="3578225"/>
          <p14:tracePt t="40607" x="2498725" y="3578225"/>
          <p14:tracePt t="40614" x="2506663" y="3578225"/>
          <p14:tracePt t="40623" x="2516188" y="3578225"/>
          <p14:tracePt t="40630" x="2524125" y="3578225"/>
          <p14:tracePt t="40639" x="2541588" y="3586163"/>
          <p14:tracePt t="40655" x="2549525" y="3586163"/>
          <p14:tracePt t="40662" x="2557463" y="3586163"/>
          <p14:tracePt t="40669" x="2566988" y="3586163"/>
          <p14:tracePt t="40677" x="2574925" y="3594100"/>
          <p14:tracePt t="40684" x="2582863" y="3594100"/>
          <p14:tracePt t="40694" x="2608263" y="3603625"/>
          <p14:tracePt t="40701" x="2617788" y="3603625"/>
          <p14:tracePt t="40709" x="2625725" y="3611563"/>
          <p14:tracePt t="40718" x="2633663" y="3611563"/>
          <p14:tracePt t="40781" x="2643188" y="3611563"/>
          <p14:tracePt t="40798" x="2651125" y="3611563"/>
          <p14:tracePt t="40808" x="2660650" y="3594100"/>
          <p14:tracePt t="40813" x="2668588" y="3594100"/>
          <p14:tracePt t="40823" x="2676525" y="3578225"/>
          <p14:tracePt t="40830" x="2711450" y="3552825"/>
          <p14:tracePt t="40840" x="2727325" y="3552825"/>
          <p14:tracePt t="40845" x="2778125" y="3527425"/>
          <p14:tracePt t="40853" x="2838450" y="3527425"/>
          <p14:tracePt t="40862" x="2940050" y="3492500"/>
          <p14:tracePt t="40868" x="3016250" y="3459163"/>
          <p14:tracePt t="40876" x="3119438" y="3424238"/>
          <p14:tracePt t="40884" x="3203575" y="3416300"/>
          <p14:tracePt t="40893" x="3314700" y="3390900"/>
          <p14:tracePt t="40901" x="3416300" y="3365500"/>
          <p14:tracePt t="40909" x="3535363" y="3355975"/>
          <p14:tracePt t="40917" x="3636963" y="3340100"/>
          <p14:tracePt t="40926" x="3730625" y="3330575"/>
          <p14:tracePt t="40933" x="3824288" y="3330575"/>
          <p14:tracePt t="40941" x="3908425" y="3314700"/>
          <p14:tracePt t="40949" x="3968750" y="3314700"/>
          <p14:tracePt t="40957" x="4037013" y="3314700"/>
          <p14:tracePt t="40965" x="4095750" y="3314700"/>
          <p14:tracePt t="40973" x="4138613" y="3314700"/>
          <p14:tracePt t="40982" x="4164013" y="3314700"/>
          <p14:tracePt t="40991" x="4181475" y="3305175"/>
          <p14:tracePt t="40997" x="4224338" y="3305175"/>
          <p14:tracePt t="41007" x="4257675" y="3305175"/>
          <p14:tracePt t="41014" x="4325938" y="3305175"/>
          <p14:tracePt t="41023" x="4384675" y="3289300"/>
          <p14:tracePt t="41030" x="4460875" y="3271838"/>
          <p14:tracePt t="41040" x="4529138" y="3263900"/>
          <p14:tracePt t="41044" x="4622800" y="3228975"/>
          <p14:tracePt t="41054" x="4716463" y="3228975"/>
          <p14:tracePt t="41060" x="4810125" y="3203575"/>
          <p14:tracePt t="41068" x="4911725" y="3195638"/>
          <p14:tracePt t="41076" x="4997450" y="3195638"/>
          <p14:tracePt t="41084" x="5091113" y="3195638"/>
          <p14:tracePt t="41093" x="5218113" y="3186113"/>
          <p14:tracePt t="41101" x="5337175" y="3186113"/>
          <p14:tracePt t="41109" x="5430838" y="3186113"/>
          <p14:tracePt t="41117" x="5540375" y="3186113"/>
          <p14:tracePt t="41125" x="5626100" y="3186113"/>
          <p14:tracePt t="41133" x="5719763" y="3186113"/>
          <p14:tracePt t="41140" x="5803900" y="3186113"/>
          <p14:tracePt t="41149" x="5846763" y="3186113"/>
          <p14:tracePt t="41169" x="5957888" y="3186113"/>
          <p14:tracePt t="41175" x="5999163" y="3186113"/>
          <p14:tracePt t="41181" x="6034088" y="3186113"/>
          <p14:tracePt t="41191" x="6059488" y="3186113"/>
          <p14:tracePt t="41197" x="6084888" y="3186113"/>
          <p14:tracePt t="41207" x="6092825" y="3186113"/>
          <p14:tracePt t="41214" x="6127750" y="3186113"/>
          <p14:tracePt t="41224" x="6153150" y="3186113"/>
          <p14:tracePt t="41230" x="6203950" y="3186113"/>
          <p14:tracePt t="41239" x="6246813" y="3186113"/>
          <p14:tracePt t="41244" x="6313488" y="3186113"/>
          <p14:tracePt t="41252" x="6399213" y="3186113"/>
          <p14:tracePt t="41261" x="6483350" y="3186113"/>
          <p14:tracePt t="41268" x="6561138" y="3186113"/>
          <p14:tracePt t="41277" x="6627813" y="3170238"/>
          <p14:tracePt t="41285" x="6705600" y="3160713"/>
          <p14:tracePt t="41294" x="6738938" y="3160713"/>
          <p14:tracePt t="41302" x="6764338" y="3152775"/>
          <p14:tracePt t="41357" x="6772275" y="3144838"/>
          <p14:tracePt t="41589" x="6764338" y="3144838"/>
          <p14:tracePt t="41596" x="6756400" y="3160713"/>
          <p14:tracePt t="41608" x="6738938" y="3195638"/>
          <p14:tracePt t="41612" x="6721475" y="3221038"/>
          <p14:tracePt t="41624" x="6705600" y="3254375"/>
          <p14:tracePt t="41628" x="6696075" y="3289300"/>
          <p14:tracePt t="41637" x="6680200" y="3330575"/>
          <p14:tracePt t="41644" x="6680200" y="3382963"/>
          <p14:tracePt t="41653" x="6654800" y="3416300"/>
          <p14:tracePt t="41660" x="6654800" y="3441700"/>
          <p14:tracePt t="41668" x="6654800" y="3475038"/>
          <p14:tracePt t="41676" x="6654800" y="3502025"/>
          <p14:tracePt t="41685" x="6654800" y="3535363"/>
          <p14:tracePt t="41693" x="6645275" y="3568700"/>
          <p14:tracePt t="41702" x="6645275" y="3586163"/>
          <p14:tracePt t="41709" x="6645275" y="3619500"/>
          <p14:tracePt t="41717" x="6645275" y="3646488"/>
          <p14:tracePt t="41724" x="6645275" y="3662363"/>
          <p14:tracePt t="41733" x="6645275" y="3671888"/>
          <p14:tracePt t="41741" x="6645275" y="3679825"/>
          <p14:tracePt t="41749" x="6645275" y="3697288"/>
          <p14:tracePt t="41757" x="6645275" y="3705225"/>
          <p14:tracePt t="41764" x="6645275" y="3722688"/>
          <p14:tracePt t="41773" x="6645275" y="3738563"/>
          <p14:tracePt t="41780" x="6645275" y="3756025"/>
          <p14:tracePt t="41797" x="6645275" y="3781425"/>
          <p14:tracePt t="41807" x="6654800" y="3798888"/>
          <p14:tracePt t="41814" x="6670675" y="3816350"/>
          <p14:tracePt t="41823" x="6696075" y="3841750"/>
          <p14:tracePt t="41830" x="6731000" y="3883025"/>
          <p14:tracePt t="41839" x="6756400" y="3892550"/>
          <p14:tracePt t="41846" x="6781800" y="3917950"/>
          <p14:tracePt t="41856" x="6807200" y="3935413"/>
          <p14:tracePt t="41861" x="6840538" y="3960813"/>
          <p14:tracePt t="41868" x="6865938" y="3976688"/>
          <p14:tracePt t="41877" x="6900863" y="3994150"/>
          <p14:tracePt t="41885" x="6908800" y="4011613"/>
          <p14:tracePt t="41893" x="6926263" y="4019550"/>
          <p14:tracePt t="41908" x="6934200" y="4019550"/>
          <p14:tracePt t="41917" x="6934200" y="4027488"/>
          <p14:tracePt t="41925" x="6943725" y="4037013"/>
          <p14:tracePt t="41933" x="6943725" y="4044950"/>
          <p14:tracePt t="41940" x="6951663" y="4044950"/>
          <p14:tracePt t="41981" x="6959600" y="4052888"/>
          <p14:tracePt t="42365" x="6959600" y="4044950"/>
          <p14:tracePt t="42382" x="6951663" y="4037013"/>
          <p14:tracePt t="42397" x="6943725" y="4027488"/>
          <p14:tracePt t="42407" x="6943725" y="4019550"/>
          <p14:tracePt t="42414" x="6934200" y="4019550"/>
          <p14:tracePt t="42424" x="6916738" y="4002088"/>
          <p14:tracePt t="42430" x="6908800" y="3976688"/>
          <p14:tracePt t="42440" x="6900863" y="3976688"/>
          <p14:tracePt t="42446" x="6875463" y="3951288"/>
          <p14:tracePt t="42454" x="6850063" y="3925888"/>
          <p14:tracePt t="42462" x="6815138" y="3908425"/>
          <p14:tracePt t="42469" x="6799263" y="3883025"/>
          <p14:tracePt t="42477" x="6756400" y="3857625"/>
          <p14:tracePt t="42485" x="6713538" y="3816350"/>
          <p14:tracePt t="42494" x="6670675" y="3790950"/>
          <p14:tracePt t="42501" x="6627813" y="3748088"/>
          <p14:tracePt t="42509" x="6594475" y="3713163"/>
          <p14:tracePt t="42517" x="6561138" y="3679825"/>
          <p14:tracePt t="42526" x="6543675" y="3654425"/>
          <p14:tracePt t="42532" x="6518275" y="3619500"/>
          <p14:tracePt t="42542" x="6510338" y="3594100"/>
          <p14:tracePt t="42550" x="6492875" y="3578225"/>
          <p14:tracePt t="42558" x="6475413" y="3552825"/>
          <p14:tracePt t="42566" x="6457950" y="3527425"/>
          <p14:tracePt t="42575" x="6442075" y="3502025"/>
          <p14:tracePt t="42581" x="6432550" y="3475038"/>
          <p14:tracePt t="42591" x="6424613" y="3449638"/>
          <p14:tracePt t="42597" x="6416675" y="3424238"/>
          <p14:tracePt t="42607" x="6416675" y="3408363"/>
          <p14:tracePt t="42614" x="6416675" y="3398838"/>
          <p14:tracePt t="42623" x="6407150" y="3382963"/>
          <p14:tracePt t="42629" x="6391275" y="3373438"/>
          <p14:tracePt t="42639" x="6381750" y="3365500"/>
          <p14:tracePt t="42646" x="6373813" y="3365500"/>
          <p14:tracePt t="42653" x="6365875" y="3355975"/>
          <p14:tracePt t="42662" x="6348413" y="3348038"/>
          <p14:tracePt t="42669" x="6338888" y="3348038"/>
          <p14:tracePt t="42677" x="6323013" y="3348038"/>
          <p14:tracePt t="42685" x="6313488" y="3340100"/>
          <p14:tracePt t="42693" x="6305550" y="3330575"/>
          <p14:tracePt t="42701" x="6288088" y="3322638"/>
          <p14:tracePt t="42717" x="6280150" y="3322638"/>
          <p14:tracePt t="42726" x="6272213" y="3314700"/>
          <p14:tracePt t="42733" x="6262688" y="3314700"/>
          <p14:tracePt t="42748" x="6254750" y="3314700"/>
          <p14:tracePt t="42757" x="6246813" y="3314700"/>
          <p14:tracePt t="42807" x="6237288" y="3314700"/>
          <p14:tracePt t="42813" x="6229350" y="3305175"/>
          <p14:tracePt t="42823" x="6221413" y="3297238"/>
          <p14:tracePt t="42846" x="6211888" y="3289300"/>
          <p14:tracePt t="42854" x="6194425" y="3279775"/>
          <p14:tracePt t="42861" x="6169025" y="3271838"/>
          <p14:tracePt t="42868" x="6143625" y="3271838"/>
          <p14:tracePt t="42878" x="6118225" y="3263900"/>
          <p14:tracePt t="42885" x="6067425" y="3254375"/>
          <p14:tracePt t="42893" x="6008688" y="3246438"/>
          <p14:tracePt t="42902" x="5940425" y="3246438"/>
          <p14:tracePt t="42909" x="5838825" y="3246438"/>
          <p14:tracePt t="42917" x="5710238" y="3238500"/>
          <p14:tracePt t="42925" x="5557838" y="3238500"/>
          <p14:tracePt t="42932" x="5362575" y="3238500"/>
          <p14:tracePt t="42942" x="5183188" y="3238500"/>
          <p14:tracePt t="42948" x="4954588" y="3238500"/>
          <p14:tracePt t="42958" x="4691063" y="3238500"/>
          <p14:tracePt t="42965" x="4435475" y="3238500"/>
          <p14:tracePt t="42975" x="4113213" y="3238500"/>
          <p14:tracePt t="42982" x="3900488" y="3254375"/>
          <p14:tracePt t="42992" x="3756025" y="3254375"/>
          <p14:tracePt t="42997" x="3568700" y="3297238"/>
          <p14:tracePt t="43007" x="3441700" y="3305175"/>
          <p14:tracePt t="43014" x="3355975" y="3314700"/>
          <p14:tracePt t="43023" x="3254375" y="3314700"/>
          <p14:tracePt t="43030" x="3228975" y="3322638"/>
          <p14:tracePt t="43040" x="3195638" y="3322638"/>
          <p14:tracePt t="43045" x="3160713" y="3322638"/>
          <p14:tracePt t="43052" x="3135313" y="3322638"/>
          <p14:tracePt t="43069" x="3119438" y="3322638"/>
          <p14:tracePt t="43126" x="3119438" y="3330575"/>
          <p14:tracePt t="43197" x="3119438" y="3340100"/>
          <p14:tracePt t="43214" x="3144838" y="3340100"/>
          <p14:tracePt t="43224" x="3160713" y="3340100"/>
          <p14:tracePt t="43229" x="3203575" y="3340100"/>
          <p14:tracePt t="43240" x="3246438" y="3340100"/>
          <p14:tracePt t="43246" x="3305175" y="3340100"/>
          <p14:tracePt t="43252" x="3398838" y="3340100"/>
          <p14:tracePt t="43262" x="3484563" y="3340100"/>
          <p14:tracePt t="43269" x="3578225" y="3340100"/>
          <p14:tracePt t="43277" x="3662363" y="3340100"/>
          <p14:tracePt t="43286" x="3756025" y="3340100"/>
          <p14:tracePt t="43292" x="3841750" y="3340100"/>
          <p14:tracePt t="43300" x="3943350" y="3348038"/>
          <p14:tracePt t="43310" x="4011613" y="3348038"/>
          <p14:tracePt t="43317" x="4087813" y="3355975"/>
          <p14:tracePt t="43326" x="4146550" y="3355975"/>
          <p14:tracePt t="43333" x="4206875" y="3365500"/>
          <p14:tracePt t="43341" x="4265613" y="3382963"/>
          <p14:tracePt t="43349" x="4308475" y="3382963"/>
          <p14:tracePt t="43359" x="4368800" y="3390900"/>
          <p14:tracePt t="43365" x="4419600" y="3408363"/>
          <p14:tracePt t="43376" x="4478338" y="3416300"/>
          <p14:tracePt t="43382" x="4529138" y="3416300"/>
          <p14:tracePt t="43391" x="4597400" y="3441700"/>
          <p14:tracePt t="43397" x="4657725" y="3449638"/>
          <p14:tracePt t="43407" x="4699000" y="3449638"/>
          <p14:tracePt t="43414" x="4733925" y="3459163"/>
          <p14:tracePt t="43423" x="4759325" y="3459163"/>
          <p14:tracePt t="43429" x="4802188" y="3459163"/>
          <p14:tracePt t="43437" x="4827588" y="3459163"/>
          <p14:tracePt t="43446" x="4852988" y="3459163"/>
          <p14:tracePt t="43452" x="4868863" y="3459163"/>
          <p14:tracePt t="43462" x="4886325" y="3459163"/>
          <p14:tracePt t="43469" x="4903788" y="3459163"/>
          <p14:tracePt t="43477" x="4911725" y="3459163"/>
          <p14:tracePt t="43486" x="4919663" y="3459163"/>
          <p14:tracePt t="43494" x="4937125" y="3441700"/>
          <p14:tracePt t="43501" x="4954588" y="3441700"/>
          <p14:tracePt t="43509" x="4972050" y="3424238"/>
          <p14:tracePt t="43517" x="4997450" y="3408363"/>
          <p14:tracePt t="43526" x="5022850" y="3390900"/>
          <p14:tracePt t="43534" x="5030788" y="3373438"/>
          <p14:tracePt t="43541" x="5048250" y="3355975"/>
          <p14:tracePt t="43549" x="5056188" y="3348038"/>
          <p14:tracePt t="43558" x="5056188" y="3330575"/>
          <p14:tracePt t="43565" x="5064125" y="3305175"/>
          <p14:tracePt t="43575" x="5064125" y="3289300"/>
          <p14:tracePt t="43580" x="5064125" y="3263900"/>
          <p14:tracePt t="43592" x="5064125" y="3238500"/>
          <p14:tracePt t="43596" x="5064125" y="3221038"/>
          <p14:tracePt t="43608" x="5056188" y="3186113"/>
          <p14:tracePt t="43614" x="5038725" y="3170238"/>
          <p14:tracePt t="43623" x="5022850" y="3152775"/>
          <p14:tracePt t="43630" x="5013325" y="3135313"/>
          <p14:tracePt t="43638" x="4979988" y="3109913"/>
          <p14:tracePt t="43646" x="4929188" y="3094038"/>
          <p14:tracePt t="43652" x="4894263" y="3076575"/>
          <p14:tracePt t="43661" x="4843463" y="3067050"/>
          <p14:tracePt t="43669" x="4784725" y="3033713"/>
          <p14:tracePt t="43677" x="4741863" y="3033713"/>
          <p14:tracePt t="43686" x="4665663" y="3033713"/>
          <p14:tracePt t="43693" x="4622800" y="3033713"/>
          <p14:tracePt t="43701" x="4564063" y="3033713"/>
          <p14:tracePt t="43708" x="4513263" y="3033713"/>
          <p14:tracePt t="43717" x="4486275" y="3033713"/>
          <p14:tracePt t="43726" x="4470400" y="3041650"/>
          <p14:tracePt t="43733" x="4445000" y="3067050"/>
          <p14:tracePt t="43742" x="4427538" y="3094038"/>
          <p14:tracePt t="43749" x="4427538" y="3109913"/>
          <p14:tracePt t="43759" x="4427538" y="3152775"/>
          <p14:tracePt t="43766" x="4427538" y="3211513"/>
          <p14:tracePt t="43774" x="4427538" y="3246438"/>
          <p14:tracePt t="43781" x="4427538" y="3297238"/>
          <p14:tracePt t="43792" x="4427538" y="3355975"/>
          <p14:tracePt t="43797" x="4427538" y="3390900"/>
          <p14:tracePt t="43807" x="4445000" y="3449638"/>
          <p14:tracePt t="43814" x="4452938" y="3509963"/>
          <p14:tracePt t="43823" x="4460875" y="3543300"/>
          <p14:tracePt t="43829" x="4486275" y="3578225"/>
          <p14:tracePt t="43837" x="4529138" y="3629025"/>
          <p14:tracePt t="43846" x="4554538" y="3654425"/>
          <p14:tracePt t="43852" x="4579938" y="3679825"/>
          <p14:tracePt t="43861" x="4614863" y="3697288"/>
          <p14:tracePt t="43869" x="4657725" y="3705225"/>
          <p14:tracePt t="43877" x="4716463" y="3713163"/>
          <p14:tracePt t="43886" x="4775200" y="3722688"/>
          <p14:tracePt t="43894" x="4852988" y="3738563"/>
          <p14:tracePt t="43901" x="4894263" y="3738563"/>
          <p14:tracePt t="43909" x="4954588" y="3738563"/>
          <p14:tracePt t="43917" x="5013325" y="3738563"/>
          <p14:tracePt t="43926" x="5056188" y="3738563"/>
          <p14:tracePt t="43933" x="5091113" y="3738563"/>
          <p14:tracePt t="43942" x="5099050" y="3730625"/>
          <p14:tracePt t="43949" x="5106988" y="3722688"/>
          <p14:tracePt t="43959" x="5124450" y="3705225"/>
          <p14:tracePt t="43981" x="5124450" y="3687763"/>
          <p14:tracePt t="43991" x="5124450" y="3679825"/>
          <p14:tracePt t="44012" x="5124450" y="3671888"/>
          <p14:tracePt t="44077" x="5124450" y="3662363"/>
          <p14:tracePt t="44085" x="5099050" y="3646488"/>
          <p14:tracePt t="44093" x="5022850" y="3619500"/>
          <p14:tracePt t="44101" x="4919663" y="3594100"/>
          <p14:tracePt t="44110" x="4818063" y="3578225"/>
          <p14:tracePt t="44117" x="4691063" y="3543300"/>
          <p14:tracePt t="44126" x="4546600" y="3502025"/>
          <p14:tracePt t="44133" x="4435475" y="3492500"/>
          <p14:tracePt t="44142" x="4291013" y="3467100"/>
          <p14:tracePt t="44149" x="4113213" y="3441700"/>
          <p14:tracePt t="44160" x="3960813" y="3433763"/>
          <p14:tracePt t="44164" x="3790950" y="3390900"/>
          <p14:tracePt t="44176" x="3619500" y="3390900"/>
          <p14:tracePt t="44181" x="3382963" y="3390900"/>
          <p14:tracePt t="44192" x="3178175" y="3390900"/>
          <p14:tracePt t="44197" x="2974975" y="3390900"/>
          <p14:tracePt t="44208" x="2805113" y="3390900"/>
          <p14:tracePt t="44214" x="2625725" y="3390900"/>
          <p14:tracePt t="44222" x="2489200" y="3390900"/>
          <p14:tracePt t="44229" x="2311400" y="3390900"/>
          <p14:tracePt t="44237" x="2174875" y="3390900"/>
          <p14:tracePt t="44245" x="2073275" y="3382963"/>
          <p14:tracePt t="44253" x="1997075" y="3373438"/>
          <p14:tracePt t="44262" x="1938338" y="3365500"/>
          <p14:tracePt t="44269" x="1920875" y="3365500"/>
          <p14:tracePt t="44277" x="1911350" y="3365500"/>
          <p14:tracePt t="44285" x="1895475" y="3365500"/>
          <p14:tracePt t="44397" x="1885950" y="3365500"/>
          <p14:tracePt t="44500" x="1895475" y="3373438"/>
          <p14:tracePt t="44526" x="1903413" y="3373438"/>
          <p14:tracePt t="44533" x="1911350" y="3373438"/>
          <p14:tracePt t="44588" x="1938338" y="3382963"/>
          <p14:tracePt t="44607" x="1997075" y="3390900"/>
          <p14:tracePt t="44613" x="2055813" y="3398838"/>
          <p14:tracePt t="44623" x="2141538" y="3398838"/>
          <p14:tracePt t="44630" x="2252663" y="3408363"/>
          <p14:tracePt t="44636" x="2379663" y="3408363"/>
          <p14:tracePt t="44646" x="2498725" y="3424238"/>
          <p14:tracePt t="44653" x="2651125" y="3424238"/>
          <p14:tracePt t="44662" x="2778125" y="3433763"/>
          <p14:tracePt t="44670" x="2932113" y="3433763"/>
          <p14:tracePt t="44677" x="3051175" y="3441700"/>
          <p14:tracePt t="44687" x="3144838" y="3441700"/>
          <p14:tracePt t="44693" x="3203575" y="3441700"/>
          <p14:tracePt t="44701" x="3228975" y="3441700"/>
          <p14:tracePt t="44981" x="3246438" y="3441700"/>
          <p14:tracePt t="44991" x="3271838" y="3441700"/>
          <p14:tracePt t="44996" x="3348038" y="3441700"/>
          <p14:tracePt t="45007" x="3416300" y="3441700"/>
          <p14:tracePt t="45012" x="3502025" y="3441700"/>
          <p14:tracePt t="45020" x="3629025" y="3441700"/>
          <p14:tracePt t="45029" x="3773488" y="3433763"/>
          <p14:tracePt t="45036" x="3935413" y="3408363"/>
          <p14:tracePt t="45046" x="4113213" y="3408363"/>
          <p14:tracePt t="45053" x="4316413" y="3408363"/>
          <p14:tracePt t="45062" x="4521200" y="3390900"/>
          <p14:tracePt t="45070" x="4733925" y="3373438"/>
          <p14:tracePt t="45077" x="4937125" y="3373438"/>
          <p14:tracePt t="45085" x="5091113" y="3365500"/>
          <p14:tracePt t="45094" x="5268913" y="3365500"/>
          <p14:tracePt t="45101" x="5446713" y="3355975"/>
          <p14:tracePt t="45108" x="5591175" y="3330575"/>
          <p14:tracePt t="45117" x="5745163" y="3330575"/>
          <p14:tracePt t="45126" x="5889625" y="3314700"/>
          <p14:tracePt t="45133" x="6016625" y="3305175"/>
          <p14:tracePt t="45143" x="6127750" y="3297238"/>
          <p14:tracePt t="45148" x="6211888" y="3297238"/>
          <p14:tracePt t="45159" x="6272213" y="3297238"/>
          <p14:tracePt t="45171" x="6313488" y="3289300"/>
          <p14:tracePt t="45175" x="6338888" y="3289300"/>
          <p14:tracePt t="45182" x="6365875" y="3279775"/>
          <p14:tracePt t="45253" x="6373813" y="3279775"/>
          <p14:tracePt t="45269" x="6381750" y="3279775"/>
          <p14:tracePt t="45285" x="6391275" y="3271838"/>
          <p14:tracePt t="45301" x="6399213" y="3271838"/>
          <p14:tracePt t="45325" x="6416675" y="3263900"/>
          <p14:tracePt t="45334" x="6424613" y="3263900"/>
          <p14:tracePt t="45342" x="6424613" y="3254375"/>
          <p14:tracePt t="45359" x="6432550" y="3254375"/>
          <p14:tracePt t="45392" x="6442075" y="3254375"/>
          <p14:tracePt t="45414" x="6450013" y="3254375"/>
          <p14:tracePt t="45430" x="6457950" y="3254375"/>
          <p14:tracePt t="45462" x="6467475" y="3263900"/>
          <p14:tracePt t="45477" x="6467475" y="3297238"/>
          <p14:tracePt t="45485" x="6475413" y="3340100"/>
          <p14:tracePt t="45494" x="6475413" y="3382963"/>
          <p14:tracePt t="45502" x="6475413" y="3441700"/>
          <p14:tracePt t="45510" x="6475413" y="3484563"/>
          <p14:tracePt t="45518" x="6475413" y="3543300"/>
          <p14:tracePt t="45526" x="6475413" y="3586163"/>
          <p14:tracePt t="45533" x="6475413" y="3629025"/>
          <p14:tracePt t="45542" x="6475413" y="3687763"/>
          <p14:tracePt t="45550" x="6475413" y="3722688"/>
          <p14:tracePt t="45559" x="6475413" y="3763963"/>
          <p14:tracePt t="45566" x="6475413" y="3790950"/>
          <p14:tracePt t="45576" x="6475413" y="3816350"/>
          <p14:tracePt t="45581" x="6475413" y="3832225"/>
          <p14:tracePt t="45591" x="6475413" y="3857625"/>
          <p14:tracePt t="45597" x="6475413" y="3867150"/>
          <p14:tracePt t="45607" x="6475413" y="3892550"/>
          <p14:tracePt t="45614" x="6475413" y="3908425"/>
          <p14:tracePt t="45620" x="6483350" y="3917950"/>
          <p14:tracePt t="45629" x="6492875" y="3935413"/>
          <p14:tracePt t="45637" x="6510338" y="3951288"/>
          <p14:tracePt t="45646" x="6535738" y="3968750"/>
          <p14:tracePt t="45653" x="6551613" y="3986213"/>
          <p14:tracePt t="45662" x="6577013" y="4002088"/>
          <p14:tracePt t="45670" x="6619875" y="4011613"/>
          <p14:tracePt t="45677" x="6645275" y="4019550"/>
          <p14:tracePt t="45685" x="6680200" y="4037013"/>
          <p14:tracePt t="45694" x="6688138" y="4044950"/>
          <p14:tracePt t="45701" x="6696075" y="4044950"/>
          <p14:tracePt t="46005" x="6696075" y="4037013"/>
          <p14:tracePt t="46525" x="6696075" y="4027488"/>
          <p14:tracePt t="46544" x="6696075" y="4002088"/>
          <p14:tracePt t="46549" x="6662738" y="3968750"/>
          <p14:tracePt t="46560" x="6619875" y="3943350"/>
          <p14:tracePt t="46565" x="6561138" y="3908425"/>
          <p14:tracePt t="46576" x="6442075" y="3875088"/>
          <p14:tracePt t="46582" x="6338888" y="3849688"/>
          <p14:tracePt t="46592" x="6211888" y="3806825"/>
          <p14:tracePt t="46598" x="6049963" y="3781425"/>
          <p14:tracePt t="46604" x="5889625" y="3756025"/>
          <p14:tracePt t="46614" x="5727700" y="3730625"/>
          <p14:tracePt t="46620" x="5514975" y="3713163"/>
          <p14:tracePt t="46629" x="5294313" y="3671888"/>
          <p14:tracePt t="46637" x="5106988" y="3654425"/>
          <p14:tracePt t="46645" x="4954588" y="3646488"/>
          <p14:tracePt t="46654" x="4852988" y="3619500"/>
          <p14:tracePt t="46662" x="4749800" y="3619500"/>
          <p14:tracePt t="46669" x="4683125" y="3611563"/>
          <p14:tracePt t="46677" x="4630738" y="3611563"/>
          <p14:tracePt t="46685" x="4579938" y="3611563"/>
          <p14:tracePt t="46693" x="4554538" y="3603625"/>
          <p14:tracePt t="46701" x="4529138" y="3594100"/>
          <p14:tracePt t="46709" x="4513263" y="3586163"/>
          <p14:tracePt t="46853" x="4513263" y="3594100"/>
          <p14:tracePt t="46862" x="4538663" y="3603625"/>
          <p14:tracePt t="46869" x="4564063" y="3629025"/>
          <p14:tracePt t="46877" x="4589463" y="3636963"/>
          <p14:tracePt t="46885" x="4622800" y="3662363"/>
          <p14:tracePt t="46894" x="4648200" y="3679825"/>
          <p14:tracePt t="46901" x="4691063" y="3705225"/>
          <p14:tracePt t="46911" x="4741863" y="3730625"/>
          <p14:tracePt t="46917" x="4767263" y="3748088"/>
          <p14:tracePt t="46927" x="4775200" y="3756025"/>
          <p14:tracePt t="46934" x="4792663" y="3763963"/>
          <p14:tracePt t="46944" x="4810125" y="3781425"/>
          <p14:tracePt t="46949" x="4827588" y="3790950"/>
          <p14:tracePt t="46960" x="4835525" y="3798888"/>
          <p14:tracePt t="46966" x="4860925" y="3798888"/>
          <p14:tracePt t="46975" x="4878388" y="3816350"/>
          <p14:tracePt t="46982" x="4894263" y="3824288"/>
          <p14:tracePt t="46990" x="4903788" y="3841750"/>
          <p14:tracePt t="46997" x="4911725" y="3849688"/>
          <p14:tracePt t="47021" x="4919663" y="3849688"/>
          <p14:tracePt t="47037" x="4919663" y="3857625"/>
          <p14:tracePt t="47061" x="4919663" y="3867150"/>
          <p14:tracePt t="47077" x="4911725" y="3875088"/>
          <p14:tracePt t="47085" x="4878388" y="3883025"/>
          <p14:tracePt t="47093" x="4852988" y="3883025"/>
          <p14:tracePt t="47102" x="4792663" y="3883025"/>
          <p14:tracePt t="47109" x="4749800" y="3883025"/>
          <p14:tracePt t="47118" x="4683125" y="3883025"/>
          <p14:tracePt t="47126" x="4622800" y="3883025"/>
          <p14:tracePt t="47134" x="4521200" y="3883025"/>
          <p14:tracePt t="47144" x="4435475" y="3883025"/>
          <p14:tracePt t="47150" x="4341813" y="3883025"/>
          <p14:tracePt t="47170" x="4095750" y="3883025"/>
          <p14:tracePt t="47175" x="3908425" y="3883025"/>
          <p14:tracePt t="47182" x="3748088" y="3883025"/>
          <p14:tracePt t="47188" x="3517900" y="3883025"/>
          <p14:tracePt t="47197" x="3314700" y="3883025"/>
          <p14:tracePt t="47204" x="3101975" y="3883025"/>
          <p14:tracePt t="47212" x="2940050" y="3857625"/>
          <p14:tracePt t="47221" x="2744788" y="3816350"/>
          <p14:tracePt t="47229" x="2600325" y="3773488"/>
          <p14:tracePt t="47237" x="2455863" y="3738563"/>
          <p14:tracePt t="47245" x="2354263" y="3722688"/>
          <p14:tracePt t="47253" x="2235200" y="3679825"/>
          <p14:tracePt t="47261" x="2133600" y="3646488"/>
          <p14:tracePt t="47269" x="2073275" y="3636963"/>
          <p14:tracePt t="47277" x="2014538" y="3629025"/>
          <p14:tracePt t="47285" x="1979613" y="3619500"/>
          <p14:tracePt t="47293" x="1963738" y="3611563"/>
          <p14:tracePt t="47469" x="1997075" y="3611563"/>
          <p14:tracePt t="47476" x="2039938" y="3611563"/>
          <p14:tracePt t="47485" x="2108200" y="3611563"/>
          <p14:tracePt t="47494" x="2166938" y="3611563"/>
          <p14:tracePt t="47501" x="2268538" y="3611563"/>
          <p14:tracePt t="47510" x="2354263" y="3611563"/>
          <p14:tracePt t="47517" x="2463800" y="3611563"/>
          <p14:tracePt t="47526" x="2592388" y="3611563"/>
          <p14:tracePt t="47532" x="2727325" y="3611563"/>
          <p14:tracePt t="47543" x="2846388" y="3611563"/>
          <p14:tracePt t="47550" x="3000375" y="3611563"/>
          <p14:tracePt t="47560" x="3109913" y="3611563"/>
          <p14:tracePt t="47565" x="3263900" y="3611563"/>
          <p14:tracePt t="47575" x="3390900" y="3611563"/>
          <p14:tracePt t="47582" x="3535363" y="3619500"/>
          <p14:tracePt t="47591" x="3636963" y="3629025"/>
          <p14:tracePt t="47597" x="3730625" y="3629025"/>
          <p14:tracePt t="47604" x="3832225" y="3636963"/>
          <p14:tracePt t="47613" x="3875088" y="3636963"/>
          <p14:tracePt t="47621" x="3908425" y="3646488"/>
          <p14:tracePt t="47629" x="3925888" y="3646488"/>
          <p14:tracePt t="47757" x="3943350" y="3646488"/>
          <p14:tracePt t="47766" x="3976688" y="3646488"/>
          <p14:tracePt t="47775" x="4044950" y="3646488"/>
          <p14:tracePt t="47780" x="4105275" y="3646488"/>
          <p14:tracePt t="47789" x="4189413" y="3629025"/>
          <p14:tracePt t="47797" x="4283075" y="3603625"/>
          <p14:tracePt t="47804" x="4394200" y="3568700"/>
          <p14:tracePt t="47812" x="4521200" y="3543300"/>
          <p14:tracePt t="47821" x="4691063" y="3492500"/>
          <p14:tracePt t="47829" x="4818063" y="3459163"/>
          <p14:tracePt t="47838" x="4937125" y="3433763"/>
          <p14:tracePt t="47845" x="5064125" y="3424238"/>
          <p14:tracePt t="47853" x="5167313" y="3398838"/>
          <p14:tracePt t="47861" x="5276850" y="3398838"/>
          <p14:tracePt t="47868" x="5380038" y="3365500"/>
          <p14:tracePt t="47877" x="5438775" y="3365500"/>
          <p14:tracePt t="47884" x="5524500" y="3355975"/>
          <p14:tracePt t="47894" x="5583238" y="3340100"/>
          <p14:tracePt t="47900" x="5659438" y="3305175"/>
          <p14:tracePt t="47910" x="5710238" y="3305175"/>
          <p14:tracePt t="47917" x="5727700" y="3297238"/>
          <p14:tracePt t="47927" x="5735638" y="3297238"/>
          <p14:tracePt t="47943" x="5745163" y="3297238"/>
          <p14:tracePt t="47948" x="5753100" y="3279775"/>
          <p14:tracePt t="47959" x="5761038" y="3279775"/>
          <p14:tracePt t="47975" x="5770563" y="3279775"/>
          <p14:tracePt t="47981" x="5778500" y="3271838"/>
          <p14:tracePt t="47991" x="5788025" y="3271838"/>
          <p14:tracePt t="47997" x="5821363" y="3271838"/>
          <p14:tracePt t="48004" x="5872163" y="3254375"/>
          <p14:tracePt t="48014" x="5915025" y="3246438"/>
          <p14:tracePt t="48021" x="5983288" y="3228975"/>
          <p14:tracePt t="48029" x="6067425" y="3221038"/>
          <p14:tracePt t="48038" x="6153150" y="3195638"/>
          <p14:tracePt t="48046" x="6254750" y="3186113"/>
          <p14:tracePt t="48053" x="6338888" y="3170238"/>
          <p14:tracePt t="48061" x="6442075" y="3160713"/>
          <p14:tracePt t="48069" x="6526213" y="3152775"/>
          <p14:tracePt t="48078" x="6586538" y="3127375"/>
          <p14:tracePt t="48085" x="6611938" y="3127375"/>
          <p14:tracePt t="48095" x="6619875" y="3127375"/>
          <p14:tracePt t="48165" x="6619875" y="3160713"/>
          <p14:tracePt t="48175" x="6602413" y="3203575"/>
          <p14:tracePt t="48182" x="6586538" y="3238500"/>
          <p14:tracePt t="48190" x="6561138" y="3289300"/>
          <p14:tracePt t="48196" x="6543675" y="3340100"/>
          <p14:tracePt t="48204" x="6500813" y="3398838"/>
          <p14:tracePt t="48212" x="6467475" y="3467100"/>
          <p14:tracePt t="48221" x="6424613" y="3527425"/>
          <p14:tracePt t="48230" x="6391275" y="3594100"/>
          <p14:tracePt t="48238" x="6356350" y="3654425"/>
          <p14:tracePt t="48244" x="6356350" y="3697288"/>
          <p14:tracePt t="48253" x="6356350" y="3738563"/>
          <p14:tracePt t="48261" x="6356350" y="3773488"/>
          <p14:tracePt t="48269" x="6356350" y="3798888"/>
          <p14:tracePt t="48277" x="6356350" y="3816350"/>
          <p14:tracePt t="48285" x="6365875" y="3841750"/>
          <p14:tracePt t="48294" x="6373813" y="3849688"/>
          <p14:tracePt t="48301" x="6391275" y="3857625"/>
          <p14:tracePt t="48311" x="6416675" y="3875088"/>
          <p14:tracePt t="48317" x="6432550" y="3875088"/>
          <p14:tracePt t="48327" x="6442075" y="3875088"/>
          <p14:tracePt t="48366" x="6450013" y="3875088"/>
          <p14:tracePt t="48382" x="6457950" y="3875088"/>
          <p14:tracePt t="48420" x="6467475" y="3875088"/>
          <p14:tracePt t="48453" x="6399213" y="3875088"/>
          <p14:tracePt t="48462" x="6280150" y="3857625"/>
          <p14:tracePt t="48469" x="6067425" y="3841750"/>
          <p14:tracePt t="48478" x="5813425" y="3798888"/>
          <p14:tracePt t="48485" x="5456238" y="3738563"/>
          <p14:tracePt t="48495" x="4979988" y="3705225"/>
          <p14:tracePt t="48501" x="4597400" y="3662363"/>
          <p14:tracePt t="48510" x="4011613" y="3629025"/>
          <p14:tracePt t="48518" x="3636963" y="3603625"/>
          <p14:tracePt t="48527" x="3254375" y="3603625"/>
          <p14:tracePt t="48533" x="3025775" y="3603625"/>
          <p14:tracePt t="48543" x="2820988" y="3603625"/>
          <p14:tracePt t="48549" x="2711450" y="3594100"/>
          <p14:tracePt t="48560" x="2668588" y="3594100"/>
          <p14:tracePt t="48566" x="2660650" y="3586163"/>
          <p14:tracePt t="48573" x="2676525" y="3578225"/>
          <p14:tracePt t="48591" x="2752725" y="3560763"/>
          <p14:tracePt t="48597" x="2830513" y="3552825"/>
          <p14:tracePt t="48604" x="2914650" y="3543300"/>
          <p14:tracePt t="48613" x="2990850" y="3517900"/>
          <p14:tracePt t="48621" x="3059113" y="3509963"/>
          <p14:tracePt t="48629" x="3119438" y="3502025"/>
          <p14:tracePt t="48637" x="3170238" y="3492500"/>
          <p14:tracePt t="48644" x="3228975" y="3467100"/>
          <p14:tracePt t="48653" x="3254375" y="3467100"/>
          <p14:tracePt t="48662" x="3305175" y="3441700"/>
          <p14:tracePt t="48669" x="3355975" y="3433763"/>
          <p14:tracePt t="48678" x="3398838" y="3416300"/>
          <p14:tracePt t="48686" x="3449638" y="3408363"/>
          <p14:tracePt t="48695" x="3517900" y="3398838"/>
          <p14:tracePt t="48702" x="3578225" y="3390900"/>
          <p14:tracePt t="48711" x="3662363" y="3373438"/>
          <p14:tracePt t="48717" x="3738563" y="3373438"/>
          <p14:tracePt t="48727" x="3806825" y="3373438"/>
          <p14:tracePt t="48733" x="3892550" y="3373438"/>
          <p14:tracePt t="48743" x="3968750" y="3373438"/>
          <p14:tracePt t="48750" x="4019550" y="3373438"/>
          <p14:tracePt t="48759" x="4095750" y="3373438"/>
          <p14:tracePt t="48765" x="4171950" y="3398838"/>
          <p14:tracePt t="48773" x="4206875" y="3416300"/>
          <p14:tracePt t="48781" x="4240213" y="3441700"/>
          <p14:tracePt t="48788" x="4275138" y="3459163"/>
          <p14:tracePt t="48798" x="4325938" y="3484563"/>
          <p14:tracePt t="48805" x="4376738" y="3535363"/>
          <p14:tracePt t="48813" x="4419600" y="3560763"/>
          <p14:tracePt t="48821" x="4452938" y="3586163"/>
          <p14:tracePt t="48830" x="4478338" y="3611563"/>
          <p14:tracePt t="48837" x="4495800" y="3629025"/>
          <p14:tracePt t="48846" x="4495800" y="3636963"/>
          <p14:tracePt t="48853" x="4495800" y="3654425"/>
          <p14:tracePt t="48861" x="4495800" y="3687763"/>
          <p14:tracePt t="48869" x="4495800" y="3697288"/>
          <p14:tracePt t="48877" x="4495800" y="3713163"/>
          <p14:tracePt t="48886" x="4495800" y="3748088"/>
          <p14:tracePt t="48895" x="4478338" y="3773488"/>
          <p14:tracePt t="48901" x="4470400" y="3790950"/>
          <p14:tracePt t="48911" x="4452938" y="3806825"/>
          <p14:tracePt t="48917" x="4427538" y="3824288"/>
          <p14:tracePt t="48927" x="4402138" y="3841750"/>
          <p14:tracePt t="48934" x="4368800" y="3857625"/>
          <p14:tracePt t="48943" x="4333875" y="3883025"/>
          <p14:tracePt t="48948" x="4316413" y="3892550"/>
          <p14:tracePt t="48961" x="4275138" y="3917950"/>
          <p14:tracePt t="48965" x="4224338" y="3925888"/>
          <p14:tracePt t="48976" x="4214813" y="3943350"/>
          <p14:tracePt t="48982" x="4189413" y="3951288"/>
          <p14:tracePt t="48988" x="4171950" y="3968750"/>
          <p14:tracePt t="48997" x="4156075" y="3976688"/>
          <p14:tracePt t="49005" x="4138613" y="3994150"/>
          <p14:tracePt t="49014" x="4130675" y="3994150"/>
          <p14:tracePt t="49021" x="4113213" y="3994150"/>
          <p14:tracePt t="49028" x="4095750" y="3994150"/>
          <p14:tracePt t="49037" x="4070350" y="3994150"/>
          <p14:tracePt t="49046" x="4037013" y="3994150"/>
          <p14:tracePt t="49053" x="4019550" y="3994150"/>
          <p14:tracePt t="49061" x="3994150" y="3994150"/>
          <p14:tracePt t="49069" x="3968750" y="3994150"/>
          <p14:tracePt t="49077" x="3935413" y="3986213"/>
          <p14:tracePt t="49085" x="3917950" y="3976688"/>
          <p14:tracePt t="49094" x="3892550" y="3960813"/>
          <p14:tracePt t="49101" x="3875088" y="3951288"/>
          <p14:tracePt t="49111" x="3867150" y="3943350"/>
          <p14:tracePt t="49127" x="3857625" y="3917950"/>
          <p14:tracePt t="49132" x="3857625" y="3900488"/>
          <p14:tracePt t="49144" x="3849688" y="3883025"/>
          <p14:tracePt t="49150" x="3849688" y="3857625"/>
          <p14:tracePt t="49160" x="3849688" y="3824288"/>
          <p14:tracePt t="49173" x="3849688" y="3763963"/>
          <p14:tracePt t="49183" x="3849688" y="3722688"/>
          <p14:tracePt t="49188" x="3849688" y="3687763"/>
          <p14:tracePt t="49197" x="3849688" y="3646488"/>
          <p14:tracePt t="49205" x="3849688" y="3603625"/>
          <p14:tracePt t="49214" x="3849688" y="3578225"/>
          <p14:tracePt t="49222" x="3849688" y="3535363"/>
          <p14:tracePt t="49229" x="3849688" y="3509963"/>
          <p14:tracePt t="49237" x="3849688" y="3502025"/>
          <p14:tracePt t="49245" x="3849688" y="3459163"/>
          <p14:tracePt t="49253" x="3849688" y="3416300"/>
          <p14:tracePt t="49261" x="3849688" y="3398838"/>
          <p14:tracePt t="49268" x="3857625" y="3365500"/>
          <p14:tracePt t="49278" x="3857625" y="3340100"/>
          <p14:tracePt t="49286" x="3867150" y="3322638"/>
          <p14:tracePt t="49294" x="3883025" y="3289300"/>
          <p14:tracePt t="49301" x="3892550" y="3254375"/>
          <p14:tracePt t="49312" x="3900488" y="3221038"/>
          <p14:tracePt t="49316" x="3917950" y="3186113"/>
          <p14:tracePt t="49327" x="3925888" y="3160713"/>
          <p14:tracePt t="49334" x="3943350" y="3135313"/>
          <p14:tracePt t="49343" x="3960813" y="3101975"/>
          <p14:tracePt t="49350" x="3976688" y="3084513"/>
          <p14:tracePt t="49359" x="3994150" y="3067050"/>
          <p14:tracePt t="49366" x="4019550" y="3025775"/>
          <p14:tracePt t="49373" x="4037013" y="3008313"/>
          <p14:tracePt t="49381" x="4044950" y="3000375"/>
          <p14:tracePt t="49388" x="4062413" y="2965450"/>
          <p14:tracePt t="49405" x="4079875" y="2949575"/>
          <p14:tracePt t="49414" x="4087813" y="2940050"/>
          <p14:tracePt t="49422" x="4095750" y="2914650"/>
          <p14:tracePt t="49430" x="4105275" y="2897188"/>
          <p14:tracePt t="49437" x="4121150" y="2881313"/>
          <p14:tracePt t="49445" x="4130675" y="2881313"/>
          <p14:tracePt t="49453" x="4138613" y="2863850"/>
          <p14:tracePt t="49462" x="4156075" y="2846388"/>
          <p14:tracePt t="49469" x="4171950" y="2838450"/>
          <p14:tracePt t="49477" x="4189413" y="2820988"/>
          <p14:tracePt t="49485" x="4197350" y="2813050"/>
          <p14:tracePt t="49495" x="4214813" y="2795588"/>
          <p14:tracePt t="49501" x="4240213" y="2787650"/>
          <p14:tracePt t="49511" x="4257675" y="2778125"/>
          <p14:tracePt t="49527" x="4275138" y="2778125"/>
          <p14:tracePt t="49534" x="4300538" y="2770188"/>
          <p14:tracePt t="49544" x="4308475" y="2762250"/>
          <p14:tracePt t="49550" x="4333875" y="2752725"/>
          <p14:tracePt t="49559" x="4368800" y="2752725"/>
          <p14:tracePt t="49565" x="4384675" y="2752725"/>
          <p14:tracePt t="49573" x="4435475" y="2736850"/>
          <p14:tracePt t="49581" x="4452938" y="2736850"/>
          <p14:tracePt t="49589" x="4486275" y="2736850"/>
          <p14:tracePt t="49597" x="4521200" y="2736850"/>
          <p14:tracePt t="49605" x="4554538" y="2736850"/>
          <p14:tracePt t="49614" x="4597400" y="2736850"/>
          <p14:tracePt t="49622" x="4614863" y="2736850"/>
          <p14:tracePt t="49628" x="4640263" y="2736850"/>
          <p14:tracePt t="49637" x="4665663" y="2736850"/>
          <p14:tracePt t="49645" x="4673600" y="2736850"/>
          <p14:tracePt t="49652" x="4691063" y="2736850"/>
          <p14:tracePt t="49661" x="4699000" y="2736850"/>
          <p14:tracePt t="49668" x="4716463" y="2736850"/>
          <p14:tracePt t="49677" x="4724400" y="2736850"/>
          <p14:tracePt t="49684" x="4741863" y="2736850"/>
          <p14:tracePt t="49694" x="4759325" y="2736850"/>
          <p14:tracePt t="49700" x="4775200" y="2744788"/>
          <p14:tracePt t="49711" x="4810125" y="2762250"/>
          <p14:tracePt t="49716" x="4835525" y="2762250"/>
          <p14:tracePt t="49727" x="4860925" y="2762250"/>
          <p14:tracePt t="49732" x="4886325" y="2778125"/>
          <p14:tracePt t="49743" x="4903788" y="2787650"/>
          <p14:tracePt t="49748" x="4919663" y="2787650"/>
          <p14:tracePt t="49758" x="4937125" y="2795588"/>
          <p14:tracePt t="49764" x="4946650" y="2805113"/>
          <p14:tracePt t="49772" x="4954588" y="2813050"/>
          <p14:tracePt t="49781" x="4979988" y="2813050"/>
          <p14:tracePt t="49788" x="4987925" y="2820988"/>
          <p14:tracePt t="49797" x="4997450" y="2830513"/>
          <p14:tracePt t="49805" x="5005388" y="2838450"/>
          <p14:tracePt t="49812" x="5022850" y="2838450"/>
          <p14:tracePt t="49820" x="5038725" y="2855913"/>
          <p14:tracePt t="49829" x="5056188" y="2863850"/>
          <p14:tracePt t="49837" x="5091113" y="2881313"/>
          <p14:tracePt t="49844" x="5106988" y="2897188"/>
          <p14:tracePt t="49853" x="5116513" y="2906713"/>
          <p14:tracePt t="49862" x="5124450" y="2914650"/>
          <p14:tracePt t="49869" x="5132388" y="2922588"/>
          <p14:tracePt t="49878" x="5141913" y="2940050"/>
          <p14:tracePt t="49885" x="5157788" y="2949575"/>
          <p14:tracePt t="49893" x="5183188" y="2965450"/>
          <p14:tracePt t="49902" x="5192713" y="2990850"/>
          <p14:tracePt t="49911" x="5200650" y="3008313"/>
          <p14:tracePt t="49917" x="5218113" y="3016250"/>
          <p14:tracePt t="49927" x="5226050" y="3033713"/>
          <p14:tracePt t="49934" x="5235575" y="3059113"/>
          <p14:tracePt t="49943" x="5243513" y="3067050"/>
          <p14:tracePt t="49950" x="5251450" y="3067050"/>
          <p14:tracePt t="49960" x="5251450" y="3084513"/>
          <p14:tracePt t="49964" x="5260975" y="3094038"/>
          <p14:tracePt t="49973" x="5268913" y="3101975"/>
          <p14:tracePt t="49982" x="5276850" y="3109913"/>
          <p14:tracePt t="49989" x="5276850" y="3127375"/>
          <p14:tracePt t="49997" x="5286375" y="3144838"/>
          <p14:tracePt t="50005" x="5302250" y="3160713"/>
          <p14:tracePt t="50014" x="5302250" y="3170238"/>
          <p14:tracePt t="50021" x="5319713" y="3186113"/>
          <p14:tracePt t="50030" x="5327650" y="3203575"/>
          <p14:tracePt t="50037" x="5327650" y="3228975"/>
          <p14:tracePt t="50053" x="5337175" y="3238500"/>
          <p14:tracePt t="50062" x="5337175" y="3246438"/>
          <p14:tracePt t="50069" x="5345113" y="3263900"/>
          <p14:tracePt t="50079" x="5345113" y="3271838"/>
          <p14:tracePt t="50085" x="5345113" y="3279775"/>
          <p14:tracePt t="50094" x="5345113" y="3297238"/>
          <p14:tracePt t="50101" x="5345113" y="3314700"/>
          <p14:tracePt t="50111" x="5345113" y="3322638"/>
          <p14:tracePt t="50116" x="5353050" y="3348038"/>
          <p14:tracePt t="50127" x="5353050" y="3365500"/>
          <p14:tracePt t="50133" x="5353050" y="3382963"/>
          <p14:tracePt t="50143" x="5353050" y="3390900"/>
          <p14:tracePt t="50149" x="5353050" y="3408363"/>
          <p14:tracePt t="50157" x="5353050" y="3433763"/>
          <p14:tracePt t="50165" x="5353050" y="3449638"/>
          <p14:tracePt t="50172" x="5353050" y="3459163"/>
          <p14:tracePt t="50181" x="5353050" y="3475038"/>
          <p14:tracePt t="50189" x="5353050" y="3492500"/>
          <p14:tracePt t="50197" x="5345113" y="3509963"/>
          <p14:tracePt t="50206" x="5345113" y="3527425"/>
          <p14:tracePt t="50213" x="5345113" y="3535363"/>
          <p14:tracePt t="50221" x="5345113" y="3560763"/>
          <p14:tracePt t="50230" x="5345113" y="3586163"/>
          <p14:tracePt t="50237" x="5327650" y="3594100"/>
          <p14:tracePt t="50245" x="5327650" y="3611563"/>
          <p14:tracePt t="50253" x="5327650" y="3636963"/>
          <p14:tracePt t="50270" x="5319713" y="3654425"/>
          <p14:tracePt t="50277" x="5311775" y="3671888"/>
          <p14:tracePt t="50295" x="5294313" y="3697288"/>
          <p14:tracePt t="50301" x="5286375" y="3722688"/>
          <p14:tracePt t="50311" x="5268913" y="3748088"/>
          <p14:tracePt t="50327" x="5268913" y="3756025"/>
          <p14:tracePt t="50334" x="5243513" y="3781425"/>
          <p14:tracePt t="50343" x="5235575" y="3790950"/>
          <p14:tracePt t="50349" x="5226050" y="3806825"/>
          <p14:tracePt t="50358" x="5208588" y="3824288"/>
          <p14:tracePt t="50366" x="5192713" y="3841750"/>
          <p14:tracePt t="50372" x="5175250" y="3857625"/>
          <p14:tracePt t="50381" x="5167313" y="3857625"/>
          <p14:tracePt t="50389" x="5157788" y="3875088"/>
          <p14:tracePt t="50397" x="5149850" y="3883025"/>
          <p14:tracePt t="50405" x="5141913" y="3883025"/>
          <p14:tracePt t="50414" x="5124450" y="3900488"/>
          <p14:tracePt t="50421" x="5106988" y="3917950"/>
          <p14:tracePt t="50428" x="5099050" y="3925888"/>
          <p14:tracePt t="50437" x="5081588" y="3925888"/>
          <p14:tracePt t="50446" x="5073650" y="3935413"/>
          <p14:tracePt t="50453" x="5030788" y="3960813"/>
          <p14:tracePt t="50462" x="5022850" y="3968750"/>
          <p14:tracePt t="50469" x="5013325" y="3968750"/>
          <p14:tracePt t="50478" x="4987925" y="3976688"/>
          <p14:tracePt t="50484" x="4972050" y="3976688"/>
          <p14:tracePt t="50496" x="4954588" y="3986213"/>
          <p14:tracePt t="50501" x="4937125" y="3986213"/>
          <p14:tracePt t="50511" x="4903788" y="3986213"/>
          <p14:tracePt t="50518" x="4878388" y="3986213"/>
          <p14:tracePt t="50527" x="4835525" y="3986213"/>
          <p14:tracePt t="50534" x="4802188" y="3986213"/>
          <p14:tracePt t="50543" x="4784725" y="3986213"/>
          <p14:tracePt t="50548" x="4749800" y="3986213"/>
          <p14:tracePt t="50557" x="4733925" y="3986213"/>
          <p14:tracePt t="50566" x="4708525" y="3986213"/>
          <p14:tracePt t="50572" x="4683125" y="3986213"/>
          <p14:tracePt t="50581" x="4665663" y="3986213"/>
          <p14:tracePt t="50589" x="4648200" y="3986213"/>
          <p14:tracePt t="50597" x="4622800" y="3986213"/>
          <p14:tracePt t="50606" x="4605338" y="3986213"/>
          <p14:tracePt t="50613" x="4597400" y="3986213"/>
          <p14:tracePt t="50621" x="4579938" y="3986213"/>
          <p14:tracePt t="50629" x="4572000" y="3976688"/>
          <p14:tracePt t="50637" x="4564063" y="3976688"/>
          <p14:tracePt t="50646" x="4538663" y="3960813"/>
          <p14:tracePt t="50661" x="4521200" y="3951288"/>
          <p14:tracePt t="50669" x="4513263" y="3943350"/>
          <p14:tracePt t="50679" x="4503738" y="3935413"/>
          <p14:tracePt t="50686" x="4495800" y="3925888"/>
          <p14:tracePt t="50696" x="4486275" y="3917950"/>
          <p14:tracePt t="50702" x="4478338" y="3917950"/>
          <p14:tracePt t="50711" x="4460875" y="3900488"/>
          <p14:tracePt t="50717" x="4460875" y="3892550"/>
          <p14:tracePt t="50727" x="4445000" y="3883025"/>
          <p14:tracePt t="50734" x="4435475" y="3875088"/>
          <p14:tracePt t="50744" x="4427538" y="3857625"/>
          <p14:tracePt t="50750" x="4419600" y="3841750"/>
          <p14:tracePt t="50757" x="4410075" y="3832225"/>
          <p14:tracePt t="50766" x="4410075" y="3824288"/>
          <p14:tracePt t="50772" x="4402138" y="3816350"/>
          <p14:tracePt t="50781" x="4394200" y="3798888"/>
          <p14:tracePt t="50789" x="4384675" y="3773488"/>
          <p14:tracePt t="50797" x="4384675" y="3763963"/>
          <p14:tracePt t="50806" x="4384675" y="3748088"/>
          <p14:tracePt t="50814" x="4384675" y="3730625"/>
          <p14:tracePt t="50821" x="4376738" y="3722688"/>
          <p14:tracePt t="50830" x="4376738" y="3705225"/>
          <p14:tracePt t="50837" x="4368800" y="3679825"/>
          <p14:tracePt t="50854" x="4368800" y="3671888"/>
          <p14:tracePt t="50862" x="4368800" y="3654425"/>
          <p14:tracePt t="50869" x="4359275" y="3646488"/>
          <p14:tracePt t="50878" x="4351338" y="3619500"/>
          <p14:tracePt t="50886" x="4351338" y="3611563"/>
          <p14:tracePt t="50902" x="4351338" y="3594100"/>
          <p14:tracePt t="50911" x="4341813" y="3578225"/>
          <p14:tracePt t="50917" x="4341813" y="3568700"/>
          <p14:tracePt t="50928" x="4341813" y="3560763"/>
          <p14:tracePt t="50934" x="4333875" y="3543300"/>
          <p14:tracePt t="50944" x="4333875" y="3535363"/>
          <p14:tracePt t="50950" x="4333875" y="3517900"/>
          <p14:tracePt t="50957" x="4333875" y="3509963"/>
          <p14:tracePt t="50966" x="4333875" y="3492500"/>
          <p14:tracePt t="50972" x="4333875" y="3475038"/>
          <p14:tracePt t="50982" x="4333875" y="3459163"/>
          <p14:tracePt t="50989" x="4333875" y="3441700"/>
          <p14:tracePt t="50997" x="4333875" y="3424238"/>
          <p14:tracePt t="51006" x="4333875" y="3398838"/>
          <p14:tracePt t="51014" x="4333875" y="3373438"/>
          <p14:tracePt t="51021" x="4333875" y="3355975"/>
          <p14:tracePt t="51030" x="4333875" y="3330575"/>
          <p14:tracePt t="51037" x="4333875" y="3314700"/>
          <p14:tracePt t="51046" x="4333875" y="3279775"/>
          <p14:tracePt t="51053" x="4341813" y="3238500"/>
          <p14:tracePt t="51061" x="4351338" y="3211513"/>
          <p14:tracePt t="51078" x="4359275" y="3186113"/>
          <p14:tracePt t="51085" x="4376738" y="3152775"/>
          <p14:tracePt t="51096" x="4384675" y="3135313"/>
          <p14:tracePt t="51102" x="4394200" y="3119438"/>
          <p14:tracePt t="51112" x="4402138" y="3094038"/>
          <p14:tracePt t="51118" x="4410075" y="3076575"/>
          <p14:tracePt t="51128" x="4427538" y="3041650"/>
          <p14:tracePt t="51142" x="4435475" y="3025775"/>
          <p14:tracePt t="51148" x="4445000" y="3016250"/>
          <p14:tracePt t="51172" x="4460875" y="3008313"/>
          <p14:tracePt t="51173" x="4470400" y="3000375"/>
          <p14:tracePt t="51189" x="4478338" y="2990850"/>
          <p14:tracePt t="51197" x="4486275" y="2982913"/>
          <p14:tracePt t="51214" x="4495800" y="2982913"/>
          <p14:tracePt t="51221" x="4513263" y="2974975"/>
          <p14:tracePt t="51229" x="4513263" y="2965450"/>
          <p14:tracePt t="51237" x="4521200" y="2965450"/>
          <p14:tracePt t="51245" x="4538663" y="2957513"/>
          <p14:tracePt t="51253" x="4554538" y="2957513"/>
          <p14:tracePt t="51262" x="4572000" y="2957513"/>
          <p14:tracePt t="51270" x="4579938" y="2949575"/>
          <p14:tracePt t="51278" x="4597400" y="2949575"/>
          <p14:tracePt t="51286" x="4605338" y="2949575"/>
          <p14:tracePt t="51294" x="4622800" y="2949575"/>
          <p14:tracePt t="51300" x="4630738" y="2949575"/>
          <p14:tracePt t="51312" x="4640263" y="2949575"/>
          <p14:tracePt t="51316" x="4665663" y="2949575"/>
          <p14:tracePt t="51328" x="4691063" y="2949575"/>
          <p14:tracePt t="51333" x="4708525" y="2949575"/>
          <p14:tracePt t="51343" x="4733925" y="2949575"/>
          <p14:tracePt t="51350" x="4767263" y="2949575"/>
          <p14:tracePt t="51360" x="4810125" y="2965450"/>
          <p14:tracePt t="51366" x="4835525" y="2965450"/>
          <p14:tracePt t="51373" x="4886325" y="2965450"/>
          <p14:tracePt t="51382" x="4911725" y="2982913"/>
          <p14:tracePt t="51389" x="4946650" y="2990850"/>
          <p14:tracePt t="51397" x="4972050" y="3000375"/>
          <p14:tracePt t="51405" x="4979988" y="3008313"/>
          <p14:tracePt t="51414" x="4987925" y="3016250"/>
          <p14:tracePt t="51429" x="4997450" y="3016250"/>
          <p14:tracePt t="51437" x="5005388" y="3016250"/>
          <p14:tracePt t="51446" x="5005388" y="3025775"/>
          <p14:tracePt t="51470" x="5013325" y="3033713"/>
          <p14:tracePt t="51478" x="5022850" y="3041650"/>
          <p14:tracePt t="51500" x="5022850" y="3051175"/>
          <p14:tracePt t="51512" x="5030788" y="3059113"/>
          <p14:tracePt t="51517" x="5038725" y="3059113"/>
          <p14:tracePt t="51528" x="5038725" y="3067050"/>
          <p14:tracePt t="51533" x="5048250" y="3076575"/>
          <p14:tracePt t="51550" x="5048250" y="3084513"/>
          <p14:tracePt t="51557" x="5048250" y="3094038"/>
          <p14:tracePt t="51566" x="5056188" y="3101975"/>
          <p14:tracePt t="51573" x="5064125" y="3109913"/>
          <p14:tracePt t="51582" x="5073650" y="3127375"/>
          <p14:tracePt t="51589" x="5073650" y="3135313"/>
          <p14:tracePt t="51597" x="5081588" y="3144838"/>
          <p14:tracePt t="51606" x="5081588" y="3152775"/>
          <p14:tracePt t="51614" x="5091113" y="3160713"/>
          <p14:tracePt t="51621" x="5099050" y="3170238"/>
          <p14:tracePt t="51637" x="5106988" y="3178175"/>
          <p14:tracePt t="51646" x="5124450" y="3186113"/>
          <p14:tracePt t="51662" x="5132388" y="3195638"/>
          <p14:tracePt t="51686" x="5141913" y="3195638"/>
          <p14:tracePt t="51702" x="5149850" y="3195638"/>
          <p14:tracePt t="51711" x="5157788" y="3170238"/>
          <p14:tracePt t="51717" x="5167313" y="3144838"/>
          <p14:tracePt t="51728" x="5183188" y="3109913"/>
          <p14:tracePt t="51734" x="5218113" y="3016250"/>
          <p14:tracePt t="51744" x="5251450" y="2965450"/>
          <p14:tracePt t="51750" x="5276850" y="2922588"/>
          <p14:tracePt t="51756" x="5286375" y="2871788"/>
          <p14:tracePt t="51765" x="5286375" y="2813050"/>
          <p14:tracePt t="51773" x="5286375" y="2805113"/>
          <p14:tracePt t="52038" x="5243513" y="2813050"/>
          <p14:tracePt t="52044" x="5175250" y="2830513"/>
          <p14:tracePt t="52053" x="5099050" y="2881313"/>
          <p14:tracePt t="52062" x="5056188" y="2889250"/>
          <p14:tracePt t="52069" x="4962525" y="2932113"/>
          <p14:tracePt t="52079" x="4878388" y="2990850"/>
          <p14:tracePt t="52086" x="4852988" y="3008313"/>
          <p14:tracePt t="52095" x="4818063" y="3016250"/>
          <p14:tracePt t="52102" x="4802188" y="3016250"/>
          <p14:tracePt t="52116" x="4792663" y="3016250"/>
          <p14:tracePt t="52132" x="4784725" y="3016250"/>
          <p14:tracePt t="52140" x="4775200" y="3016250"/>
          <p14:tracePt t="52278" x="4767263" y="3016250"/>
          <p14:tracePt t="52285" x="4759325" y="3016250"/>
          <p14:tracePt t="52311" x="4749800" y="3016250"/>
          <p14:tracePt t="52317" x="4741863" y="3016250"/>
          <p14:tracePt t="52638" x="4749800" y="3016250"/>
          <p14:tracePt t="52664" x="4749800" y="3033713"/>
          <p14:tracePt t="52669" x="4759325" y="3041650"/>
          <p14:tracePt t="52679" x="4775200" y="3051175"/>
          <p14:tracePt t="52696" x="4784725" y="3059113"/>
          <p14:tracePt t="52701" x="4802188" y="3067050"/>
          <p14:tracePt t="52711" x="4802188" y="3076575"/>
          <p14:tracePt t="52717" x="4827588" y="3094038"/>
          <p14:tracePt t="52727" x="4843463" y="3094038"/>
          <p14:tracePt t="52733" x="4852988" y="3094038"/>
          <p14:tracePt t="52740" x="4868863" y="3101975"/>
          <p14:tracePt t="52756" x="4878388" y="3101975"/>
          <p14:tracePt t="52812" x="4886325" y="3101975"/>
          <p14:tracePt t="52821" x="4903788" y="3109913"/>
          <p14:tracePt t="52830" x="4937125" y="3109913"/>
          <p14:tracePt t="52837" x="4979988" y="3119438"/>
          <p14:tracePt t="52846" x="5030788" y="3135313"/>
          <p14:tracePt t="52854" x="5091113" y="3152775"/>
          <p14:tracePt t="52863" x="5149850" y="3152775"/>
          <p14:tracePt t="52870" x="5192713" y="3170238"/>
          <p14:tracePt t="52880" x="5243513" y="3170238"/>
          <p14:tracePt t="52886" x="5260975" y="3170238"/>
          <p14:tracePt t="52896" x="5276850" y="3170238"/>
          <p14:tracePt t="52911" x="5286375" y="3170238"/>
          <p14:tracePt t="52928" x="5294313" y="3170238"/>
          <p14:tracePt t="52933" x="5302250" y="3170238"/>
          <p14:tracePt t="52957" x="5311775" y="3170238"/>
          <p14:tracePt t="52965" x="5327650" y="3170238"/>
          <p14:tracePt t="52973" x="5345113" y="3170238"/>
          <p14:tracePt t="52981" x="5370513" y="3170238"/>
          <p14:tracePt t="52990" x="5380038" y="3170238"/>
          <p14:tracePt t="52997" x="5395913" y="3170238"/>
          <p14:tracePt t="53005" x="5430838" y="3170238"/>
          <p14:tracePt t="53014" x="5446713" y="3170238"/>
          <p14:tracePt t="53021" x="5472113" y="3170238"/>
          <p14:tracePt t="53029" x="5507038" y="3170238"/>
          <p14:tracePt t="53037" x="5532438" y="3170238"/>
          <p14:tracePt t="53046" x="5557838" y="3170238"/>
          <p14:tracePt t="53054" x="5575300" y="3170238"/>
          <p14:tracePt t="53070" x="5591175" y="3170238"/>
          <p14:tracePt t="53078" x="5600700" y="3170238"/>
          <p14:tracePt t="53117" x="5608638" y="3160713"/>
          <p14:tracePt t="53549" x="5626100" y="3160713"/>
          <p14:tracePt t="53565" x="5651500" y="3160713"/>
          <p14:tracePt t="53573" x="5668963" y="3160713"/>
          <p14:tracePt t="53580" x="5694363" y="3160713"/>
          <p14:tracePt t="53589" x="5719763" y="3160713"/>
          <p14:tracePt t="53597" x="5761038" y="3160713"/>
          <p14:tracePt t="53605" x="5803900" y="3152775"/>
          <p14:tracePt t="53614" x="5846763" y="3152775"/>
          <p14:tracePt t="53621" x="5889625" y="3152775"/>
          <p14:tracePt t="53629" x="5965825" y="3152775"/>
          <p14:tracePt t="53638" x="6024563" y="3152775"/>
          <p14:tracePt t="53646" x="6076950" y="3152775"/>
          <p14:tracePt t="53654" x="6127750" y="3152775"/>
          <p14:tracePt t="53664" x="6178550" y="3152775"/>
          <p14:tracePt t="53669" x="6211888" y="3152775"/>
          <p14:tracePt t="53679" x="6237288" y="3152775"/>
          <p14:tracePt t="53686" x="6288088" y="3144838"/>
          <p14:tracePt t="53695" x="6313488" y="3144838"/>
          <p14:tracePt t="53702" x="6338888" y="3135313"/>
          <p14:tracePt t="53709" x="6356350" y="3135313"/>
          <p14:tracePt t="53718" x="6391275" y="3135313"/>
          <p14:tracePt t="53727" x="6416675" y="3135313"/>
          <p14:tracePt t="53734" x="6432550" y="3135313"/>
          <p14:tracePt t="53740" x="6457950" y="3127375"/>
          <p14:tracePt t="53750" x="6483350" y="3127375"/>
          <p14:tracePt t="53757" x="6492875" y="3127375"/>
          <p14:tracePt t="53766" x="6510338" y="3127375"/>
          <p14:tracePt t="53773" x="6526213" y="3119438"/>
          <p14:tracePt t="53782" x="6535738" y="3119438"/>
          <p14:tracePt t="53789" x="6543675" y="3119438"/>
          <p14:tracePt t="53805" x="6551613" y="3119438"/>
          <p14:tracePt t="54502" x="6561138" y="3119438"/>
          <p14:tracePt t="56134" x="6569075" y="3119438"/>
          <p14:tracePt t="56141" x="6561138" y="3109913"/>
          <p14:tracePt t="56149" x="6543675" y="3101975"/>
          <p14:tracePt t="56158" x="6518275" y="3094038"/>
          <p14:tracePt t="56165" x="6475413" y="3094038"/>
          <p14:tracePt t="56173" x="6442075" y="3094038"/>
          <p14:tracePt t="56182" x="6391275" y="3094038"/>
          <p14:tracePt t="56189" x="6330950" y="3094038"/>
          <p14:tracePt t="56198" x="6272213" y="3094038"/>
          <p14:tracePt t="56206" x="6203950" y="3119438"/>
          <p14:tracePt t="56215" x="6153150" y="3119438"/>
          <p14:tracePt t="56222" x="6092825" y="3135313"/>
          <p14:tracePt t="56231" x="6049963" y="3144838"/>
          <p14:tracePt t="56238" x="5973763" y="3160713"/>
          <p14:tracePt t="56246" x="5915025" y="3178175"/>
          <p14:tracePt t="56252" x="5854700" y="3186113"/>
          <p14:tracePt t="56264" x="5803900" y="3221038"/>
          <p14:tracePt t="56270" x="5745163" y="3238500"/>
          <p14:tracePt t="56280" x="5684838" y="3254375"/>
          <p14:tracePt t="56286" x="5608638" y="3289300"/>
          <p14:tracePt t="56296" x="5532438" y="3322638"/>
          <p14:tracePt t="56301" x="5472113" y="3330575"/>
          <p14:tracePt t="56308" x="5421313" y="3365500"/>
          <p14:tracePt t="56318" x="5345113" y="3382963"/>
          <p14:tracePt t="56325" x="5311775" y="3390900"/>
          <p14:tracePt t="56334" x="5251450" y="3416300"/>
          <p14:tracePt t="56342" x="5200650" y="3433763"/>
          <p14:tracePt t="56350" x="5167313" y="3449638"/>
          <p14:tracePt t="56366" x="5141913" y="3459163"/>
          <p14:tracePt t="56373" x="5124450" y="3459163"/>
          <p14:tracePt t="56381" x="5116513" y="3467100"/>
          <p14:tracePt t="56389" x="5106988" y="3467100"/>
          <p14:tracePt t="56405" x="5099050" y="3467100"/>
          <p14:tracePt t="56415" x="5081588" y="3484563"/>
          <p14:tracePt t="56422" x="5064125" y="3484563"/>
          <p14:tracePt t="56431" x="5064125" y="3492500"/>
          <p14:tracePt t="56437" x="5056188" y="3492500"/>
          <p14:tracePt t="56447" x="5038725" y="3492500"/>
          <p14:tracePt t="56454" x="5038725" y="3502025"/>
          <p14:tracePt t="56463" x="5030788" y="3502025"/>
          <p14:tracePt t="56470" x="5022850" y="3509963"/>
          <p14:tracePt t="58758" x="5013325" y="3509963"/>
          <p14:tracePt t="59077" x="5013325" y="3517900"/>
          <p14:tracePt t="59110" x="5022850" y="3517900"/>
          <p14:tracePt t="59199" x="5030788" y="3527425"/>
          <p14:tracePt t="59382" x="5030788" y="3535363"/>
          <p14:tracePt t="60181" x="5030788" y="3543300"/>
          <p14:tracePt t="60188" x="5030788" y="3552825"/>
          <p14:tracePt t="60200" x="5030788" y="3560763"/>
          <p14:tracePt t="60216" x="5030788" y="3568700"/>
          <p14:tracePt t="60220" x="5030788" y="3578225"/>
          <p14:tracePt t="60237" x="5030788" y="3586163"/>
          <p14:tracePt t="60252" x="5030788" y="3594100"/>
          <p14:tracePt t="60260" x="5030788" y="3603625"/>
          <p14:tracePt t="60277" x="5030788" y="3611563"/>
          <p14:tracePt t="60286" x="5030788" y="3619500"/>
          <p14:tracePt t="60317" x="5030788" y="3629025"/>
          <p14:tracePt t="60324" x="5030788" y="3636963"/>
          <p14:tracePt t="60333" x="5030788" y="3646488"/>
          <p14:tracePt t="60340" x="5013325" y="3654425"/>
          <p14:tracePt t="60373" x="4997450" y="3671888"/>
          <p14:tracePt t="60389" x="4997450" y="3679825"/>
          <p14:tracePt t="60406" x="4979988" y="3687763"/>
          <p14:tracePt t="60422" x="4962525" y="3687763"/>
          <p14:tracePt t="60431" x="4946650" y="3687763"/>
          <p14:tracePt t="60437" x="4937125" y="3697288"/>
          <p14:tracePt t="60448" x="4911725" y="3705225"/>
          <p14:tracePt t="60454" x="4894263" y="3705225"/>
          <p14:tracePt t="60460" x="4868863" y="3705225"/>
          <p14:tracePt t="60470" x="4852988" y="3705225"/>
          <p14:tracePt t="60477" x="4818063" y="3705225"/>
          <p14:tracePt t="60486" x="4802188" y="3705225"/>
          <p14:tracePt t="60494" x="4759325" y="3705225"/>
          <p14:tracePt t="60502" x="4733925" y="3705225"/>
          <p14:tracePt t="60510" x="4708525" y="3705225"/>
          <p14:tracePt t="60517" x="4665663" y="3705225"/>
          <p14:tracePt t="60525" x="4622800" y="3705225"/>
          <p14:tracePt t="60533" x="4589463" y="3697288"/>
          <p14:tracePt t="60541" x="4554538" y="3679825"/>
          <p14:tracePt t="60550" x="4503738" y="3662363"/>
          <p14:tracePt t="60557" x="4470400" y="3646488"/>
          <p14:tracePt t="60566" x="4419600" y="3603625"/>
          <p14:tracePt t="60573" x="4368800" y="3568700"/>
          <p14:tracePt t="60583" x="4316413" y="3543300"/>
          <p14:tracePt t="60590" x="4265613" y="3502025"/>
          <p14:tracePt t="60599" x="4232275" y="3475038"/>
          <p14:tracePt t="60606" x="4197350" y="3441700"/>
          <p14:tracePt t="60616" x="4171950" y="3424238"/>
          <p14:tracePt t="60622" x="4146550" y="3398838"/>
          <p14:tracePt t="60632" x="4121150" y="3382963"/>
          <p14:tracePt t="60637" x="4095750" y="3365500"/>
          <p14:tracePt t="60646" x="4079875" y="3348038"/>
          <p14:tracePt t="60654" x="4079875" y="3340100"/>
          <p14:tracePt t="60660" x="4079875" y="3330575"/>
          <p14:tracePt t="60670" x="4070350" y="3322638"/>
          <p14:tracePt t="60677" x="4062413" y="3314700"/>
          <p14:tracePt t="60693" x="4052888" y="3305175"/>
          <p14:tracePt t="60700" x="4052888" y="3297238"/>
          <p14:tracePt t="60709" x="4052888" y="3279775"/>
          <p14:tracePt t="60717" x="4052888" y="3254375"/>
          <p14:tracePt t="60725" x="4052888" y="3246438"/>
          <p14:tracePt t="60733" x="4052888" y="3221038"/>
          <p14:tracePt t="60741" x="4052888" y="3195638"/>
          <p14:tracePt t="60757" x="4062413" y="3170238"/>
          <p14:tracePt t="60766" x="4079875" y="3160713"/>
          <p14:tracePt t="60774" x="4095750" y="3144838"/>
          <p14:tracePt t="60790" x="4121150" y="3127375"/>
          <p14:tracePt t="60800" x="4130675" y="3127375"/>
          <p14:tracePt t="60805" x="4156075" y="3127375"/>
          <p14:tracePt t="60816" x="4181475" y="3119438"/>
          <p14:tracePt t="60822" x="4197350" y="3119438"/>
          <p14:tracePt t="60832" x="4224338" y="3109913"/>
          <p14:tracePt t="60837" x="4265613" y="3101975"/>
          <p14:tracePt t="60845" x="4308475" y="3101975"/>
          <p14:tracePt t="60854" x="4351338" y="3101975"/>
          <p14:tracePt t="60860" x="4384675" y="3101975"/>
          <p14:tracePt t="60869" x="4427538" y="3101975"/>
          <p14:tracePt t="60877" x="4452938" y="3101975"/>
          <p14:tracePt t="60884" x="4460875" y="3101975"/>
          <p14:tracePt t="60894" x="4478338" y="3101975"/>
          <p14:tracePt t="60901" x="4495800" y="3101975"/>
          <p14:tracePt t="60917" x="4521200" y="3101975"/>
          <p14:tracePt t="60925" x="4529138" y="3101975"/>
          <p14:tracePt t="60934" x="4554538" y="3101975"/>
          <p14:tracePt t="60941" x="4579938" y="3101975"/>
          <p14:tracePt t="60950" x="4605338" y="3101975"/>
          <p14:tracePt t="60957" x="4665663" y="3109913"/>
          <p14:tracePt t="60966" x="4708525" y="3119438"/>
          <p14:tracePt t="60972" x="4784725" y="3144838"/>
          <p14:tracePt t="60983" x="4843463" y="3152775"/>
          <p14:tracePt t="60989" x="4903788" y="3170238"/>
          <p14:tracePt t="61000" x="4929188" y="3178175"/>
          <p14:tracePt t="61006" x="4979988" y="3211513"/>
          <p14:tracePt t="61015" x="4987925" y="3211513"/>
          <p14:tracePt t="61022" x="5005388" y="3211513"/>
          <p14:tracePt t="61032" x="5022850" y="3228975"/>
          <p14:tracePt t="61038" x="5022850" y="3246438"/>
          <p14:tracePt t="61048" x="5038725" y="3263900"/>
          <p14:tracePt t="61054" x="5056188" y="3279775"/>
          <p14:tracePt t="61060" x="5056188" y="3289300"/>
          <p14:tracePt t="61070" x="5073650" y="3322638"/>
          <p14:tracePt t="61077" x="5081588" y="3330575"/>
          <p14:tracePt t="61084" x="5081588" y="3365500"/>
          <p14:tracePt t="61094" x="5091113" y="3390900"/>
          <p14:tracePt t="61102" x="5099050" y="3416300"/>
          <p14:tracePt t="61109" x="5099050" y="3441700"/>
          <p14:tracePt t="61117" x="5099050" y="3475038"/>
          <p14:tracePt t="61125" x="5099050" y="3509963"/>
          <p14:tracePt t="61133" x="5099050" y="3517900"/>
          <p14:tracePt t="61141" x="5099050" y="3552825"/>
          <p14:tracePt t="61150" x="5099050" y="3578225"/>
          <p14:tracePt t="61162" x="5099050" y="3586163"/>
          <p14:tracePt t="61167" x="5099050" y="3611563"/>
          <p14:tracePt t="61173" x="5099050" y="3636963"/>
          <p14:tracePt t="61183" x="5099050" y="3646488"/>
          <p14:tracePt t="61189" x="5099050" y="3662363"/>
          <p14:tracePt t="61200" x="5081588" y="3687763"/>
          <p14:tracePt t="61205" x="5073650" y="3705225"/>
          <p14:tracePt t="61406" x="5099050" y="3705225"/>
          <p14:tracePt t="61415" x="5124450" y="3705225"/>
          <p14:tracePt t="61421" x="5183188" y="3687763"/>
          <p14:tracePt t="61432" x="5218113" y="3687763"/>
          <p14:tracePt t="61437" x="5235575" y="3687763"/>
          <p14:tracePt t="61445" x="5251450" y="3679825"/>
          <p14:tracePt t="61453" x="5276850" y="3646488"/>
          <p14:tracePt t="61460" x="5286375" y="3611563"/>
          <p14:tracePt t="61470" x="5294313" y="3603625"/>
          <p14:tracePt t="61477" x="5294313" y="3586163"/>
          <p14:tracePt t="61484" x="5294313" y="3578225"/>
          <p14:tracePt t="61494" x="5294313" y="3527425"/>
          <p14:tracePt t="61502" x="5294313" y="3484563"/>
          <p14:tracePt t="61509" x="5294313" y="3475038"/>
          <p14:tracePt t="61614" x="5286375" y="3475038"/>
          <p14:tracePt t="61621" x="5260975" y="3449638"/>
          <p14:tracePt t="61632" x="5243513" y="3433763"/>
          <p14:tracePt t="61637" x="5226050" y="3433763"/>
          <p14:tracePt t="61645" x="5192713" y="3408363"/>
          <p14:tracePt t="61654" x="5149850" y="3390900"/>
          <p14:tracePt t="61661" x="5091113" y="3382963"/>
          <p14:tracePt t="61668" x="5022850" y="3355975"/>
          <p14:tracePt t="61677" x="4962525" y="3348038"/>
          <p14:tracePt t="61686" x="4894263" y="3340100"/>
          <p14:tracePt t="61694" x="4810125" y="3340100"/>
          <p14:tracePt t="61701" x="4749800" y="3330575"/>
          <p14:tracePt t="61709" x="4665663" y="3330575"/>
          <p14:tracePt t="61716" x="4572000" y="3330575"/>
          <p14:tracePt t="61725" x="4486275" y="3340100"/>
          <p14:tracePt t="61733" x="4384675" y="3348038"/>
          <p14:tracePt t="61740" x="4283075" y="3373438"/>
          <p14:tracePt t="61751" x="4197350" y="3398838"/>
          <p14:tracePt t="61757" x="4113213" y="3408363"/>
          <p14:tracePt t="61767" x="4027488" y="3416300"/>
          <p14:tracePt t="61774" x="3994150" y="3424238"/>
          <p14:tracePt t="61784" x="3976688" y="3424238"/>
          <p14:tracePt t="61790" x="3976688" y="3433763"/>
          <p14:tracePt t="61885" x="3986213" y="3433763"/>
          <p14:tracePt t="61901" x="3994150" y="3433763"/>
          <p14:tracePt t="61917" x="4019550" y="3433763"/>
          <p14:tracePt t="61925" x="4044950" y="3433763"/>
          <p14:tracePt t="61933" x="4079875" y="3433763"/>
          <p14:tracePt t="61941" x="4113213" y="3433763"/>
          <p14:tracePt t="61949" x="4164013" y="3433763"/>
          <p14:tracePt t="61958" x="4197350" y="3433763"/>
          <p14:tracePt t="61966" x="4240213" y="3433763"/>
          <p14:tracePt t="61973" x="4265613" y="3441700"/>
          <p14:tracePt t="61984" x="4283075" y="3441700"/>
          <p14:tracePt t="61989" x="4316413" y="3449638"/>
          <p14:tracePt t="62000" x="4341813" y="3449638"/>
          <p14:tracePt t="62005" x="4351338" y="3449638"/>
          <p14:tracePt t="62015" x="4376738" y="3449638"/>
          <p14:tracePt t="62021" x="4384675" y="3459163"/>
          <p14:tracePt t="62047" x="4394200" y="3459163"/>
          <p14:tracePt t="62052" x="4402138" y="3459163"/>
          <p14:tracePt t="62093" x="4410075" y="3459163"/>
          <p14:tracePt t="62109" x="4419600" y="3459163"/>
          <p14:tracePt t="62117" x="4445000" y="3467100"/>
          <p14:tracePt t="62125" x="4460875" y="3475038"/>
          <p14:tracePt t="62133" x="4503738" y="3484563"/>
          <p14:tracePt t="62141" x="4521200" y="3492500"/>
          <p14:tracePt t="62150" x="4554538" y="3492500"/>
          <p14:tracePt t="62157" x="4579938" y="3502025"/>
          <p14:tracePt t="62177" x="4622800" y="3509963"/>
          <p14:tracePt t="62184" x="4630738" y="3509963"/>
          <p14:tracePt t="62190" x="4648200" y="3517900"/>
          <p14:tracePt t="62207" x="4657725" y="3517900"/>
          <p14:tracePt t="62216" x="4673600" y="3517900"/>
          <p14:tracePt t="62222" x="4691063" y="3517900"/>
          <p14:tracePt t="62231" x="4708525" y="3517900"/>
          <p14:tracePt t="62237" x="4749800" y="3527425"/>
          <p14:tracePt t="62245" x="4775200" y="3527425"/>
          <p14:tracePt t="62253" x="4818063" y="3535363"/>
          <p14:tracePt t="62261" x="4852988" y="3535363"/>
          <p14:tracePt t="62270" x="4894263" y="3535363"/>
          <p14:tracePt t="62277" x="4903788" y="3543300"/>
          <p14:tracePt t="62285" x="4929188" y="3543300"/>
          <p14:tracePt t="62293" x="4937125" y="3543300"/>
          <p14:tracePt t="62365" x="4946650" y="3543300"/>
          <p14:tracePt t="62374" x="4962525" y="3543300"/>
          <p14:tracePt t="62388" x="4979988" y="3543300"/>
          <p14:tracePt t="62400" x="4987925" y="3543300"/>
          <p14:tracePt t="62415" x="4997450" y="3543300"/>
          <p14:tracePt t="62422" x="5005388" y="3543300"/>
          <p14:tracePt t="62431" x="5022850" y="3543300"/>
          <p14:tracePt t="62437" x="5038725" y="3552825"/>
          <p14:tracePt t="62444" x="5064125" y="3552825"/>
          <p14:tracePt t="62454" x="5106988" y="3568700"/>
          <p14:tracePt t="62461" x="5167313" y="3578225"/>
          <p14:tracePt t="62469" x="5208588" y="3603625"/>
          <p14:tracePt t="62477" x="5302250" y="3619500"/>
          <p14:tracePt t="62486" x="5370513" y="3636963"/>
          <p14:tracePt t="62493" x="5464175" y="3654425"/>
          <p14:tracePt t="62501" x="5549900" y="3662363"/>
          <p14:tracePt t="62509" x="5626100" y="3687763"/>
          <p14:tracePt t="62517" x="5727700" y="3697288"/>
          <p14:tracePt t="62525" x="5813425" y="3722688"/>
          <p14:tracePt t="62534" x="5915025" y="3722688"/>
          <p14:tracePt t="62541" x="6008688" y="3730625"/>
          <p14:tracePt t="62550" x="6092825" y="3730625"/>
          <p14:tracePt t="62558" x="6186488" y="3756025"/>
          <p14:tracePt t="62567" x="6254750" y="3756025"/>
          <p14:tracePt t="62574" x="6330950" y="3763963"/>
          <p14:tracePt t="62584" x="6399213" y="3773488"/>
          <p14:tracePt t="62588" x="6457950" y="3773488"/>
          <p14:tracePt t="62599" x="6561138" y="3773488"/>
          <p14:tracePt t="62606" x="6619875" y="3781425"/>
          <p14:tracePt t="62615" x="6662738" y="3781425"/>
          <p14:tracePt t="62622" x="6688138" y="3781425"/>
          <p14:tracePt t="62628" x="6705600" y="3781425"/>
          <p14:tracePt t="62637" x="6713538" y="3781425"/>
          <p14:tracePt t="62893" x="6705600" y="3781425"/>
          <p14:tracePt t="62902" x="6645275" y="3763963"/>
          <p14:tracePt t="62909" x="6586538" y="3756025"/>
          <p14:tracePt t="62917" x="6526213" y="3730625"/>
          <p14:tracePt t="62925" x="6407150" y="3697288"/>
          <p14:tracePt t="62933" x="6280150" y="3662363"/>
          <p14:tracePt t="62941" x="6161088" y="3654425"/>
          <p14:tracePt t="62950" x="6016625" y="3603625"/>
          <p14:tracePt t="62958" x="5897563" y="3568700"/>
          <p14:tracePt t="62966" x="5753100" y="3517900"/>
          <p14:tracePt t="62974" x="5634038" y="3484563"/>
          <p14:tracePt t="62983" x="5507038" y="3449638"/>
          <p14:tracePt t="62990" x="5405438" y="3424238"/>
          <p14:tracePt t="62999" x="5327650" y="3408363"/>
          <p14:tracePt t="63006" x="5268913" y="3398838"/>
          <p14:tracePt t="63016" x="5243513" y="3390900"/>
          <p14:tracePt t="63021" x="5218113" y="3382963"/>
          <p14:tracePt t="63028" x="5208588" y="3382963"/>
          <p14:tracePt t="63037" x="5200650" y="3373438"/>
          <p14:tracePt t="63077" x="5183188" y="3373438"/>
          <p14:tracePt t="63086" x="5175250" y="3373438"/>
          <p14:tracePt t="63093" x="5167313" y="3365500"/>
          <p14:tracePt t="63102" x="5157788" y="3365500"/>
          <p14:tracePt t="63461" x="5167313" y="3365500"/>
          <p14:tracePt t="63469" x="5175250" y="3365500"/>
          <p14:tracePt t="63477" x="5183188" y="3365500"/>
          <p14:tracePt t="63485" x="5192713" y="3365500"/>
          <p14:tracePt t="63502" x="5218113" y="3365500"/>
          <p14:tracePt t="63517" x="5235575" y="3365500"/>
          <p14:tracePt t="63525" x="5243513" y="3365500"/>
          <p14:tracePt t="63533" x="5251450" y="3365500"/>
          <p14:tracePt t="63542" x="5260975" y="3365500"/>
          <p14:tracePt t="63551" x="5268913" y="3365500"/>
          <p14:tracePt t="63558" x="5302250" y="3355975"/>
          <p14:tracePt t="63567" x="5319713" y="3355975"/>
          <p14:tracePt t="63572" x="5362575" y="3348038"/>
          <p14:tracePt t="63584" x="5387975" y="3348038"/>
          <p14:tracePt t="63588" x="5446713" y="3348038"/>
          <p14:tracePt t="63600" x="5481638" y="3340100"/>
          <p14:tracePt t="63604" x="5540375" y="3340100"/>
          <p14:tracePt t="63612" x="5616575" y="3330575"/>
          <p14:tracePt t="63622" x="5684838" y="3322638"/>
          <p14:tracePt t="63628" x="5745163" y="3322638"/>
          <p14:tracePt t="63637" x="5813425" y="3322638"/>
          <p14:tracePt t="63645" x="5905500" y="3314700"/>
          <p14:tracePt t="63654" x="5957888" y="3314700"/>
          <p14:tracePt t="63661" x="6034088" y="3314700"/>
          <p14:tracePt t="63670" x="6084888" y="3314700"/>
          <p14:tracePt t="63677" x="6135688" y="3314700"/>
          <p14:tracePt t="63686" x="6186488" y="3314700"/>
          <p14:tracePt t="63693" x="6237288" y="3314700"/>
          <p14:tracePt t="63702" x="6262688" y="3305175"/>
          <p14:tracePt t="63709" x="6297613" y="3305175"/>
          <p14:tracePt t="63717" x="6323013" y="3297238"/>
          <p14:tracePt t="63725" x="6348413" y="3289300"/>
          <p14:tracePt t="63734" x="6356350" y="3279775"/>
          <p14:tracePt t="63742" x="6365875" y="3279775"/>
          <p14:tracePt t="63751" x="6381750" y="3263900"/>
          <p14:tracePt t="63757" x="6391275" y="3263900"/>
          <p14:tracePt t="63773" x="6399213" y="3263900"/>
          <p14:tracePt t="63893" x="6391275" y="3279775"/>
          <p14:tracePt t="63902" x="6373813" y="3314700"/>
          <p14:tracePt t="63909" x="6338888" y="3348038"/>
          <p14:tracePt t="63917" x="6323013" y="3398838"/>
          <p14:tracePt t="63925" x="6297613" y="3459163"/>
          <p14:tracePt t="63934" x="6272213" y="3492500"/>
          <p14:tracePt t="63940" x="6246813" y="3543300"/>
          <p14:tracePt t="63952" x="6203950" y="3611563"/>
          <p14:tracePt t="63957" x="6186488" y="3646488"/>
          <p14:tracePt t="63967" x="6153150" y="3687763"/>
          <p14:tracePt t="63974" x="6135688" y="3730625"/>
          <p14:tracePt t="63983" x="6127750" y="3748088"/>
          <p14:tracePt t="63990" x="6110288" y="3781425"/>
          <p14:tracePt t="63999" x="6110288" y="3806825"/>
          <p14:tracePt t="64006" x="6110288" y="3824288"/>
          <p14:tracePt t="64014" x="6110288" y="3841750"/>
          <p14:tracePt t="64022" x="6110288" y="3867150"/>
          <p14:tracePt t="64028" x="6110288" y="3892550"/>
          <p14:tracePt t="64037" x="6118225" y="3925888"/>
          <p14:tracePt t="64054" x="6127750" y="3951288"/>
          <p14:tracePt t="64062" x="6135688" y="3976688"/>
          <p14:tracePt t="64068" x="6143625" y="3986213"/>
          <p14:tracePt t="64077" x="6161088" y="4019550"/>
          <p14:tracePt t="64085" x="6169025" y="4052888"/>
          <p14:tracePt t="64093" x="6169025" y="4062413"/>
          <p14:tracePt t="64102" x="6178550" y="4087813"/>
          <p14:tracePt t="64109" x="6194425" y="4113213"/>
          <p14:tracePt t="64118" x="6203950" y="4130675"/>
          <p14:tracePt t="64135" x="6229350" y="4146550"/>
          <p14:tracePt t="64142" x="6237288" y="4164013"/>
          <p14:tracePt t="64150" x="6246813" y="4171950"/>
          <p14:tracePt t="64157" x="6254750" y="4181475"/>
          <p14:tracePt t="64470" x="6254750" y="4171950"/>
          <p14:tracePt t="64477" x="6254750" y="4164013"/>
          <p14:tracePt t="64500" x="6254750" y="4156075"/>
          <p14:tracePt t="64606" x="6254750" y="4146550"/>
          <p14:tracePt t="64726" x="6254750" y="4138613"/>
          <p14:tracePt t="64814" x="6254750" y="4130675"/>
          <p14:tracePt t="66101" x="6254750" y="4121150"/>
          <p14:tracePt t="66485" x="6246813" y="4130675"/>
          <p14:tracePt t="66574" x="6246813" y="4138613"/>
          <p14:tracePt t="66742" x="6246813" y="4121150"/>
          <p14:tracePt t="66751" x="6246813" y="4105275"/>
          <p14:tracePt t="66758" x="6246813" y="4079875"/>
          <p14:tracePt t="66768" x="6246813" y="4044950"/>
          <p14:tracePt t="66774" x="6246813" y="4002088"/>
          <p14:tracePt t="66784" x="6246813" y="3968750"/>
          <p14:tracePt t="66790" x="6246813" y="3943350"/>
          <p14:tracePt t="66796" x="6246813" y="3917950"/>
          <p14:tracePt t="66806" x="6246813" y="3883025"/>
          <p14:tracePt t="66813" x="6246813" y="3857625"/>
          <p14:tracePt t="66822" x="6246813" y="3832225"/>
          <p14:tracePt t="66829" x="6272213" y="3756025"/>
          <p14:tracePt t="66837" x="6280150" y="3679825"/>
          <p14:tracePt t="66845" x="6280150" y="3619500"/>
          <p14:tracePt t="66853" x="6280150" y="3611563"/>
          <p14:tracePt t="67167" x="6194425" y="3636963"/>
          <p14:tracePt t="67174" x="6042025" y="3646488"/>
          <p14:tracePt t="67182" x="5897563" y="3646488"/>
          <p14:tracePt t="67190" x="5770563" y="3671888"/>
          <p14:tracePt t="67196" x="5616575" y="3679825"/>
          <p14:tracePt t="67204" x="5481638" y="3679825"/>
          <p14:tracePt t="67213" x="5286375" y="3679825"/>
          <p14:tracePt t="67222" x="5141913" y="3679825"/>
          <p14:tracePt t="67229" x="5013325" y="3679825"/>
          <p14:tracePt t="67237" x="4929188" y="3679825"/>
          <p14:tracePt t="67245" x="4860925" y="3679825"/>
          <p14:tracePt t="67253" x="4784725" y="3671888"/>
          <p14:tracePt t="67261" x="4724400" y="3662363"/>
          <p14:tracePt t="67270" x="4665663" y="3662363"/>
          <p14:tracePt t="67277" x="4614863" y="3662363"/>
          <p14:tracePt t="67286" x="4579938" y="3662363"/>
          <p14:tracePt t="67293" x="4546600" y="3662363"/>
          <p14:tracePt t="67302" x="4538663" y="3662363"/>
          <p14:tracePt t="68005" x="4521200" y="3662363"/>
          <p14:tracePt t="68021" x="4513263" y="3654425"/>
          <p14:tracePt t="68037" x="4513263" y="3646488"/>
          <p14:tracePt t="68070" x="4513263" y="3636963"/>
          <p14:tracePt t="68126" x="4503738" y="3636963"/>
          <p14:tracePt t="68173" x="4503738" y="3629025"/>
          <p14:tracePt t="68205" x="4503738" y="3619500"/>
          <p14:tracePt t="68221" x="4503738" y="3611563"/>
          <p14:tracePt t="68237" x="4503738" y="3603625"/>
          <p14:tracePt t="68245" x="4503738" y="3594100"/>
          <p14:tracePt t="68252" x="4521200" y="3586163"/>
          <p14:tracePt t="68260" x="4529138" y="3578225"/>
          <p14:tracePt t="68276" x="4529138" y="3568700"/>
          <p14:tracePt t="68292" x="4546600" y="3560763"/>
          <p14:tracePt t="68324" x="4546600" y="3552825"/>
          <p14:tracePt t="69461" x="4546600" y="3543300"/>
          <p14:tracePt t="69574" x="4554538" y="3543300"/>
          <p14:tracePt t="69597" x="4564063" y="3543300"/>
          <p14:tracePt t="69621" x="4579938" y="3543300"/>
          <p14:tracePt t="69637" x="4605338" y="3552825"/>
          <p14:tracePt t="69645" x="4614863" y="3552825"/>
          <p14:tracePt t="69654" x="4622800" y="3552825"/>
          <p14:tracePt t="69661" x="4648200" y="3552825"/>
          <p14:tracePt t="69671" x="4657725" y="3552825"/>
          <p14:tracePt t="69677" x="4691063" y="3552825"/>
          <p14:tracePt t="69686" x="4708525" y="3552825"/>
          <p14:tracePt t="69692" x="4724400" y="3552825"/>
          <p14:tracePt t="69703" x="4749800" y="3552825"/>
          <p14:tracePt t="69708" x="4784725" y="3552825"/>
          <p14:tracePt t="69720" x="4827588" y="3543300"/>
          <p14:tracePt t="69724" x="4860925" y="3535363"/>
          <p14:tracePt t="69735" x="4886325" y="3517900"/>
          <p14:tracePt t="69742" x="4929188" y="3492500"/>
          <p14:tracePt t="69752" x="4954588" y="3467100"/>
          <p14:tracePt t="69757" x="5005388" y="3416300"/>
          <p14:tracePt t="69764" x="5038725" y="3382963"/>
          <p14:tracePt t="69773" x="5106988" y="3373438"/>
          <p14:tracePt t="69781" x="5167313" y="3355975"/>
          <p14:tracePt t="69789" x="5200650" y="3330575"/>
          <p14:tracePt t="69798" x="5208588" y="3330575"/>
          <p14:tracePt t="70029" x="5192713" y="3330575"/>
          <p14:tracePt t="70037" x="5149850" y="3330575"/>
          <p14:tracePt t="70046" x="5124450" y="3330575"/>
          <p14:tracePt t="70054" x="5038725" y="3330575"/>
          <p14:tracePt t="70062" x="4962525" y="3330575"/>
          <p14:tracePt t="70071" x="4852988" y="3330575"/>
          <p14:tracePt t="70077" x="4749800" y="3330575"/>
          <p14:tracePt t="70087" x="4640263" y="3330575"/>
          <p14:tracePt t="70094" x="4579938" y="3330575"/>
          <p14:tracePt t="70104" x="4521200" y="3330575"/>
          <p14:tracePt t="70110" x="4513263" y="3330575"/>
          <p14:tracePt t="70124" x="4503738" y="3330575"/>
          <p14:tracePt t="70141" x="4495800" y="3330575"/>
          <p14:tracePt t="70151" x="4486275" y="3373438"/>
          <p14:tracePt t="70167" x="4470400" y="3484563"/>
          <p14:tracePt t="70173" x="4470400" y="3568700"/>
          <p14:tracePt t="70181" x="4460875" y="3671888"/>
          <p14:tracePt t="70189" x="4445000" y="3756025"/>
          <p14:tracePt t="70197" x="4445000" y="3892550"/>
          <p14:tracePt t="70205" x="4445000" y="4011613"/>
          <p14:tracePt t="70213" x="4445000" y="4146550"/>
          <p14:tracePt t="70221" x="4460875" y="4249738"/>
          <p14:tracePt t="70228" x="4486275" y="4368800"/>
          <p14:tracePt t="70238" x="4529138" y="4495800"/>
          <p14:tracePt t="70244" x="4564063" y="4597400"/>
          <p14:tracePt t="70253" x="4597400" y="4699000"/>
          <p14:tracePt t="70260" x="4657725" y="4792663"/>
          <p14:tracePt t="70271" x="4724400" y="4886325"/>
          <p14:tracePt t="70276" x="4802188" y="4987925"/>
          <p14:tracePt t="70287" x="4868863" y="5081588"/>
          <p14:tracePt t="70292" x="4962525" y="5175250"/>
          <p14:tracePt t="70303" x="5013325" y="5251450"/>
          <p14:tracePt t="70308" x="5099050" y="5319713"/>
          <p14:tracePt t="70319" x="5200650" y="5387975"/>
          <p14:tracePt t="70324" x="5286375" y="5421313"/>
          <p14:tracePt t="70334" x="5362575" y="5438775"/>
          <p14:tracePt t="70340" x="5438775" y="5438775"/>
          <p14:tracePt t="70349" x="5489575" y="5438775"/>
          <p14:tracePt t="70356" x="5540375" y="5413375"/>
          <p14:tracePt t="70364" x="5575300" y="5395913"/>
          <p14:tracePt t="70372" x="5616575" y="5353050"/>
          <p14:tracePt t="70381" x="5626100" y="5337175"/>
          <p14:tracePt t="70388" x="5634038" y="5319713"/>
          <p14:tracePt t="70397" x="5634038" y="5311775"/>
          <p14:tracePt t="70550" x="5616575" y="5302250"/>
          <p14:tracePt t="70557" x="5532438" y="5294313"/>
          <p14:tracePt t="70564" x="5472113" y="5276850"/>
          <p14:tracePt t="70572" x="5380038" y="5260975"/>
          <p14:tracePt t="70581" x="5327650" y="5260975"/>
          <p14:tracePt t="70589" x="5268913" y="5260975"/>
          <p14:tracePt t="70597" x="5235575" y="5260975"/>
          <p14:tracePt t="70605" x="5192713" y="5286375"/>
          <p14:tracePt t="70613" x="5141913" y="5302250"/>
          <p14:tracePt t="70622" x="5116513" y="5311775"/>
          <p14:tracePt t="70637" x="5106988" y="5319713"/>
          <p14:tracePt t="70655" x="5106988" y="5327650"/>
          <p14:tracePt t="70661" x="5106988" y="5337175"/>
          <p14:tracePt t="70671" x="5106988" y="5353050"/>
          <p14:tracePt t="70677" x="5106988" y="5370513"/>
          <p14:tracePt t="70687" x="5106988" y="5387975"/>
          <p14:tracePt t="70694" x="5106988" y="5405438"/>
          <p14:tracePt t="70703" x="5106988" y="5430838"/>
          <p14:tracePt t="70710" x="5106988" y="5446713"/>
          <p14:tracePt t="70720" x="5106988" y="5464175"/>
          <p14:tracePt t="70726" x="5106988" y="5489575"/>
          <p14:tracePt t="70735" x="5106988" y="5497513"/>
          <p14:tracePt t="70741" x="5106988" y="5524500"/>
          <p14:tracePt t="70748" x="5106988" y="5549900"/>
          <p14:tracePt t="70757" x="5106988" y="5557838"/>
          <p14:tracePt t="70765" x="5106988" y="5583238"/>
          <p14:tracePt t="70781" x="5106988" y="5591175"/>
          <p14:tracePt t="70789" x="5106988" y="5600700"/>
          <p14:tracePt t="70798" x="5106988" y="5608638"/>
          <p14:tracePt t="70806" x="5106988" y="5626100"/>
          <p14:tracePt t="70813" x="5106988" y="5634038"/>
          <p14:tracePt t="70820" x="5099050" y="5641975"/>
          <p14:tracePt t="70830" x="5091113" y="5659438"/>
          <p14:tracePt t="70838" x="5081588" y="5676900"/>
          <p14:tracePt t="70846" x="5064125" y="5702300"/>
          <p14:tracePt t="70854" x="5038725" y="5710238"/>
          <p14:tracePt t="70861" x="5022850" y="5719763"/>
          <p14:tracePt t="70872" x="5005388" y="5745163"/>
          <p14:tracePt t="70877" x="4979988" y="5770563"/>
          <p14:tracePt t="70887" x="4946650" y="5788025"/>
          <p14:tracePt t="70894" x="4919663" y="5803900"/>
          <p14:tracePt t="70904" x="4903788" y="5821363"/>
          <p14:tracePt t="70909" x="4878388" y="5829300"/>
          <p14:tracePt t="70919" x="4852988" y="5846763"/>
          <p14:tracePt t="70925" x="4835525" y="5846763"/>
          <p14:tracePt t="70933" x="4818063" y="5846763"/>
          <p14:tracePt t="70941" x="4802188" y="5846763"/>
          <p14:tracePt t="70948" x="4775200" y="5846763"/>
          <p14:tracePt t="70957" x="4749800" y="5846763"/>
          <p14:tracePt t="70965" x="4724400" y="5846763"/>
          <p14:tracePt t="70973" x="4699000" y="5846763"/>
          <p14:tracePt t="70982" x="4683125" y="5846763"/>
          <p14:tracePt t="70990" x="4657725" y="5846763"/>
          <p14:tracePt t="70998" x="4630738" y="5846763"/>
          <p14:tracePt t="71004" x="4605338" y="5846763"/>
          <p14:tracePt t="71013" x="4589463" y="5846763"/>
          <p14:tracePt t="71022" x="4554538" y="5846763"/>
          <p14:tracePt t="71029" x="4538663" y="5846763"/>
          <p14:tracePt t="71038" x="4521200" y="5838825"/>
          <p14:tracePt t="71045" x="4495800" y="5829300"/>
          <p14:tracePt t="71053" x="4470400" y="5813425"/>
          <p14:tracePt t="71061" x="4460875" y="5803900"/>
          <p14:tracePt t="71072" x="4452938" y="5795963"/>
          <p14:tracePt t="71077" x="4427538" y="5770563"/>
          <p14:tracePt t="71087" x="4419600" y="5761038"/>
          <p14:tracePt t="71093" x="4402138" y="5735638"/>
          <p14:tracePt t="71103" x="4394200" y="5719763"/>
          <p14:tracePt t="71109" x="4376738" y="5694363"/>
          <p14:tracePt t="71120" x="4359275" y="5668963"/>
          <p14:tracePt t="71125" x="4351338" y="5626100"/>
          <p14:tracePt t="71136" x="4333875" y="5600700"/>
          <p14:tracePt t="71141" x="4316413" y="5565775"/>
          <p14:tracePt t="71148" x="4300538" y="5514975"/>
          <p14:tracePt t="71167" x="4275138" y="5472113"/>
          <p14:tracePt t="71174" x="4265613" y="5446713"/>
          <p14:tracePt t="71181" x="4257675" y="5421313"/>
          <p14:tracePt t="71190" x="4257675" y="5413375"/>
          <p14:tracePt t="71197" x="4257675" y="5405438"/>
          <p14:tracePt t="71206" x="4257675" y="5387975"/>
          <p14:tracePt t="71213" x="4257675" y="5362575"/>
          <p14:tracePt t="71222" x="4249738" y="5337175"/>
          <p14:tracePt t="71229" x="4249738" y="5319713"/>
          <p14:tracePt t="71237" x="4249738" y="5294313"/>
          <p14:tracePt t="71245" x="4249738" y="5268913"/>
          <p14:tracePt t="71255" x="4249738" y="5251450"/>
          <p14:tracePt t="71262" x="4257675" y="5226050"/>
          <p14:tracePt t="71271" x="4257675" y="5200650"/>
          <p14:tracePt t="71278" x="4275138" y="5175250"/>
          <p14:tracePt t="71288" x="4291013" y="5149850"/>
          <p14:tracePt t="71294" x="4316413" y="5132388"/>
          <p14:tracePt t="71303" x="4341813" y="5106988"/>
          <p14:tracePt t="71310" x="4359275" y="5091113"/>
          <p14:tracePt t="71319" x="4376738" y="5073650"/>
          <p14:tracePt t="71326" x="4394200" y="5056188"/>
          <p14:tracePt t="71336" x="4427538" y="5038725"/>
          <p14:tracePt t="71341" x="4452938" y="5022850"/>
          <p14:tracePt t="71348" x="4486275" y="5005388"/>
          <p14:tracePt t="71357" x="4503738" y="4997450"/>
          <p14:tracePt t="71365" x="4546600" y="4979988"/>
          <p14:tracePt t="71373" x="4572000" y="4962525"/>
          <p14:tracePt t="71381" x="4605338" y="4954588"/>
          <p14:tracePt t="71389" x="4657725" y="4919663"/>
          <p14:tracePt t="71397" x="4673600" y="4911725"/>
          <p14:tracePt t="71405" x="4708525" y="4903788"/>
          <p14:tracePt t="71413" x="4733925" y="4894263"/>
          <p14:tracePt t="71421" x="4767263" y="4894263"/>
          <p14:tracePt t="71429" x="4784725" y="4886325"/>
          <p14:tracePt t="71437" x="4810125" y="4878388"/>
          <p14:tracePt t="71446" x="4835525" y="4878388"/>
          <p14:tracePt t="71454" x="4852988" y="4878388"/>
          <p14:tracePt t="71462" x="4868863" y="4878388"/>
          <p14:tracePt t="71470" x="4894263" y="4878388"/>
          <p14:tracePt t="71478" x="4929188" y="4878388"/>
          <p14:tracePt t="71487" x="4937125" y="4878388"/>
          <p14:tracePt t="71493" x="4962525" y="4878388"/>
          <p14:tracePt t="71504" x="4987925" y="4878388"/>
          <p14:tracePt t="71510" x="5038725" y="4878388"/>
          <p14:tracePt t="71518" x="5073650" y="4878388"/>
          <p14:tracePt t="71526" x="5106988" y="4894263"/>
          <p14:tracePt t="71532" x="5149850" y="4903788"/>
          <p14:tracePt t="71542" x="5183188" y="4919663"/>
          <p14:tracePt t="71548" x="5226050" y="4937125"/>
          <p14:tracePt t="71557" x="5251450" y="4946650"/>
          <p14:tracePt t="71565" x="5294313" y="4972050"/>
          <p14:tracePt t="71574" x="5319713" y="4997450"/>
          <p14:tracePt t="71582" x="5353050" y="5022850"/>
          <p14:tracePt t="71590" x="5380038" y="5048250"/>
          <p14:tracePt t="71597" x="5405438" y="5073650"/>
          <p14:tracePt t="71605" x="5421313" y="5099050"/>
          <p14:tracePt t="71613" x="5430838" y="5124450"/>
          <p14:tracePt t="71621" x="5446713" y="5157788"/>
          <p14:tracePt t="71628" x="5446713" y="5175250"/>
          <p14:tracePt t="71637" x="5472113" y="5226050"/>
          <p14:tracePt t="71646" x="5481638" y="5251450"/>
          <p14:tracePt t="71654" x="5481638" y="5276850"/>
          <p14:tracePt t="71662" x="5481638" y="5345113"/>
          <p14:tracePt t="71671" x="5489575" y="5380038"/>
          <p14:tracePt t="71677" x="5497513" y="5421313"/>
          <p14:tracePt t="71688" x="5497513" y="5456238"/>
          <p14:tracePt t="71694" x="5497513" y="5489575"/>
          <p14:tracePt t="71704" x="5497513" y="5514975"/>
          <p14:tracePt t="71710" x="5497513" y="5549900"/>
          <p14:tracePt t="71719" x="5472113" y="5575300"/>
          <p14:tracePt t="71726" x="5456238" y="5600700"/>
          <p14:tracePt t="71732" x="5438775" y="5626100"/>
          <p14:tracePt t="71742" x="5405438" y="5659438"/>
          <p14:tracePt t="71748" x="5395913" y="5668963"/>
          <p14:tracePt t="71757" x="5380038" y="5676900"/>
          <p14:tracePt t="71765" x="5353050" y="5694363"/>
          <p14:tracePt t="71772" x="5337175" y="5702300"/>
          <p14:tracePt t="71781" x="5319713" y="5710238"/>
          <p14:tracePt t="71789" x="5311775" y="5710238"/>
          <p14:tracePt t="71797" x="5302250" y="5710238"/>
          <p14:tracePt t="71805" x="5294313" y="5719763"/>
          <p14:tracePt t="71855" x="5286375" y="5719763"/>
          <p14:tracePt t="71917" x="5268913" y="5719763"/>
          <p14:tracePt t="72094" x="5260975" y="5719763"/>
          <p14:tracePt t="72103" x="5251450" y="5719763"/>
          <p14:tracePt t="72110" x="5243513" y="5719763"/>
          <p14:tracePt t="72117" x="5235575" y="5719763"/>
          <p14:tracePt t="72126" x="5218113" y="5719763"/>
          <p14:tracePt t="72132" x="5192713" y="5719763"/>
          <p14:tracePt t="72140" x="5149850" y="5719763"/>
          <p14:tracePt t="72149" x="5073650" y="5719763"/>
          <p14:tracePt t="72157" x="4987925" y="5719763"/>
          <p14:tracePt t="72169" x="4894263" y="5719763"/>
          <p14:tracePt t="72174" x="4775200" y="5719763"/>
          <p14:tracePt t="72182" x="4648200" y="5735638"/>
          <p14:tracePt t="72189" x="4521200" y="5735638"/>
          <p14:tracePt t="72197" x="4351338" y="5735638"/>
          <p14:tracePt t="72205" x="4197350" y="5745163"/>
          <p14:tracePt t="72213" x="4052888" y="5745163"/>
          <p14:tracePt t="72221" x="3883025" y="5761038"/>
          <p14:tracePt t="72230" x="3738563" y="5761038"/>
          <p14:tracePt t="72237" x="3603625" y="5761038"/>
          <p14:tracePt t="72246" x="3475038" y="5761038"/>
          <p14:tracePt t="72254" x="3373438" y="5761038"/>
          <p14:tracePt t="72262" x="3271838" y="5761038"/>
          <p14:tracePt t="72272" x="3186113" y="5761038"/>
          <p14:tracePt t="72277" x="3127375" y="5761038"/>
          <p14:tracePt t="72287" x="3101975" y="5761038"/>
          <p14:tracePt t="72294" x="3059113" y="5761038"/>
          <p14:tracePt t="72303" x="3033713" y="5761038"/>
          <p14:tracePt t="72309" x="3008313" y="5761038"/>
          <p14:tracePt t="72326" x="3000375" y="5761038"/>
          <p14:tracePt t="72332" x="2990850" y="5761038"/>
          <p14:tracePt t="72349" x="2974975" y="5761038"/>
          <p14:tracePt t="72358" x="2957513" y="5761038"/>
          <p14:tracePt t="72365" x="2949575" y="5761038"/>
          <p14:tracePt t="72374" x="2932113" y="5761038"/>
          <p14:tracePt t="72380" x="2906713" y="5753100"/>
          <p14:tracePt t="72397" x="2881313" y="5753100"/>
          <p14:tracePt t="72406" x="2881313" y="5745163"/>
          <p14:tracePt t="72413" x="2855913" y="5745163"/>
          <p14:tracePt t="72421" x="2838450" y="5735638"/>
          <p14:tracePt t="72430" x="2820988" y="5719763"/>
          <p14:tracePt t="72437" x="2805113" y="5719763"/>
          <p14:tracePt t="72446" x="2787650" y="5719763"/>
          <p14:tracePt t="72454" x="2770188" y="5710238"/>
          <p14:tracePt t="72461" x="2744788" y="5702300"/>
          <p14:tracePt t="72472" x="2719388" y="5702300"/>
          <p14:tracePt t="72477" x="2701925" y="5694363"/>
          <p14:tracePt t="72488" x="2668588" y="5684838"/>
          <p14:tracePt t="72492" x="2633663" y="5676900"/>
          <p14:tracePt t="72501" x="2600325" y="5668963"/>
          <p14:tracePt t="72508" x="2566988" y="5651500"/>
          <p14:tracePt t="72516" x="2541588" y="5651500"/>
          <p14:tracePt t="72524" x="2489200" y="5634038"/>
          <p14:tracePt t="72532" x="2438400" y="5616575"/>
          <p14:tracePt t="72540" x="2405063" y="5600700"/>
          <p14:tracePt t="72549" x="2354263" y="5583238"/>
          <p14:tracePt t="72557" x="2336800" y="5575300"/>
          <p14:tracePt t="72565" x="2303463" y="5557838"/>
          <p14:tracePt t="72572" x="2278063" y="5549900"/>
          <p14:tracePt t="72580" x="2243138" y="5532438"/>
          <p14:tracePt t="72588" x="2227263" y="5524500"/>
          <p14:tracePt t="72597" x="2209800" y="5524500"/>
          <p14:tracePt t="72605" x="2200275" y="5507038"/>
          <p14:tracePt t="72613" x="2184400" y="5497513"/>
          <p14:tracePt t="72622" x="2174875" y="5489575"/>
          <p14:tracePt t="72701" x="2184400" y="5489575"/>
          <p14:tracePt t="72717" x="2227263" y="5489575"/>
          <p14:tracePt t="72726" x="2268538" y="5489575"/>
          <p14:tracePt t="72732" x="2328863" y="5489575"/>
          <p14:tracePt t="72742" x="2397125" y="5489575"/>
          <p14:tracePt t="72749" x="2481263" y="5489575"/>
          <p14:tracePt t="72758" x="2600325" y="5489575"/>
          <p14:tracePt t="72766" x="2736850" y="5497513"/>
          <p14:tracePt t="72774" x="2897188" y="5514975"/>
          <p14:tracePt t="72781" x="3051175" y="5524500"/>
          <p14:tracePt t="72790" x="3228975" y="5540375"/>
          <p14:tracePt t="72797" x="3390900" y="5557838"/>
          <p14:tracePt t="72806" x="3543300" y="5575300"/>
          <p14:tracePt t="72813" x="3687763" y="5583238"/>
          <p14:tracePt t="72822" x="3773488" y="5583238"/>
          <p14:tracePt t="72829" x="3857625" y="5600700"/>
          <p14:tracePt t="72838" x="3875088" y="5600700"/>
          <p14:tracePt t="72845" x="3883025" y="5600700"/>
          <p14:tracePt t="72981" x="3900488" y="5600700"/>
          <p14:tracePt t="72988" x="3908425" y="5600700"/>
          <p14:tracePt t="72997" x="3935413" y="5608638"/>
          <p14:tracePt t="73006" x="3976688" y="5608638"/>
          <p14:tracePt t="73013" x="4037013" y="5608638"/>
          <p14:tracePt t="73022" x="4121150" y="5608638"/>
          <p14:tracePt t="73030" x="4232275" y="5608638"/>
          <p14:tracePt t="73038" x="4359275" y="5608638"/>
          <p14:tracePt t="73045" x="4486275" y="5608638"/>
          <p14:tracePt t="73054" x="4630738" y="5608638"/>
          <p14:tracePt t="73062" x="4784725" y="5608638"/>
          <p14:tracePt t="73071" x="4911725" y="5608638"/>
          <p14:tracePt t="73077" x="5022850" y="5608638"/>
          <p14:tracePt t="73087" x="5132388" y="5608638"/>
          <p14:tracePt t="73094" x="5208588" y="5583238"/>
          <p14:tracePt t="73103" x="5286375" y="5575300"/>
          <p14:tracePt t="73110" x="5337175" y="5549900"/>
          <p14:tracePt t="73117" x="5370513" y="5532438"/>
          <p14:tracePt t="73126" x="5405438" y="5497513"/>
          <p14:tracePt t="73133" x="5430838" y="5472113"/>
          <p14:tracePt t="73140" x="5456238" y="5464175"/>
          <p14:tracePt t="73151" x="5481638" y="5438775"/>
          <p14:tracePt t="73157" x="5497513" y="5421313"/>
          <p14:tracePt t="73165" x="5524500" y="5405438"/>
          <p14:tracePt t="73174" x="5549900" y="5380038"/>
          <p14:tracePt t="73181" x="5575300" y="5353050"/>
          <p14:tracePt t="73190" x="5600700" y="5337175"/>
          <p14:tracePt t="73197" x="5634038" y="5319713"/>
          <p14:tracePt t="73207" x="5676900" y="5302250"/>
          <p14:tracePt t="73214" x="5745163" y="5286375"/>
          <p14:tracePt t="73222" x="5788025" y="5260975"/>
          <p14:tracePt t="73229" x="5838825" y="5243513"/>
          <p14:tracePt t="73238" x="5905500" y="5235575"/>
          <p14:tracePt t="73246" x="5957888" y="5218113"/>
          <p14:tracePt t="73255" x="6016625" y="5218113"/>
          <p14:tracePt t="73260" x="6076950" y="5200650"/>
          <p14:tracePt t="73271" x="6118225" y="5192713"/>
          <p14:tracePt t="73277" x="6178550" y="5183188"/>
          <p14:tracePt t="73288" x="6254750" y="5183188"/>
          <p14:tracePt t="73294" x="6323013" y="5183188"/>
          <p14:tracePt t="73303" x="6381750" y="5183188"/>
          <p14:tracePt t="73310" x="6416675" y="5183188"/>
          <p14:tracePt t="73318" x="6457950" y="5183188"/>
          <p14:tracePt t="73333" x="6475413" y="5183188"/>
          <p14:tracePt t="73374" x="6450013" y="5183188"/>
          <p14:tracePt t="73389" x="6424613" y="5192713"/>
          <p14:tracePt t="73397" x="6399213" y="5200650"/>
          <p14:tracePt t="73405" x="6348413" y="5218113"/>
          <p14:tracePt t="73413" x="6297613" y="5243513"/>
          <p14:tracePt t="73422" x="6262688" y="5260975"/>
          <p14:tracePt t="73429" x="6229350" y="5286375"/>
          <p14:tracePt t="73438" x="6178550" y="5311775"/>
          <p14:tracePt t="73446" x="6143625" y="5345113"/>
          <p14:tracePt t="73455" x="6118225" y="5370513"/>
          <p14:tracePt t="73462" x="6092825" y="5387975"/>
          <p14:tracePt t="73471" x="6076950" y="5405438"/>
          <p14:tracePt t="73478" x="6049963" y="5430838"/>
          <p14:tracePt t="73488" x="6049963" y="5446713"/>
          <p14:tracePt t="73494" x="6049963" y="5464175"/>
          <p14:tracePt t="73504" x="6049963" y="5497513"/>
          <p14:tracePt t="73508" x="6049963" y="5524500"/>
          <p14:tracePt t="73517" x="6084888" y="5583238"/>
          <p14:tracePt t="73526" x="6135688" y="5616575"/>
          <p14:tracePt t="73532" x="6211888" y="5684838"/>
          <p14:tracePt t="73542" x="6272213" y="5719763"/>
          <p14:tracePt t="73550" x="6365875" y="5761038"/>
          <p14:tracePt t="73557" x="6457950" y="5813425"/>
          <p14:tracePt t="73566" x="6594475" y="5846763"/>
          <p14:tracePt t="73573" x="6721475" y="5854700"/>
          <p14:tracePt t="73581" x="6840538" y="5889625"/>
          <p14:tracePt t="73590" x="6943725" y="5905500"/>
          <p14:tracePt t="73597" x="7053263" y="5905500"/>
          <p14:tracePt t="73606" x="7129463" y="5922963"/>
          <p14:tracePt t="73614" x="7197725" y="5922963"/>
          <p14:tracePt t="73622" x="7232650" y="5922963"/>
          <p14:tracePt t="73629" x="7240588" y="5922963"/>
          <p14:tracePt t="73639" x="7248525" y="5922963"/>
          <p14:tracePt t="74422" x="7240588" y="5922963"/>
          <p14:tracePt t="74429" x="7223125" y="5922963"/>
          <p14:tracePt t="74439" x="7197725" y="5905500"/>
          <p14:tracePt t="74446" x="7172325" y="5905500"/>
          <p14:tracePt t="74456" x="7138988" y="5889625"/>
          <p14:tracePt t="74462" x="7121525" y="5889625"/>
          <p14:tracePt t="74471" x="7104063" y="5889625"/>
          <p14:tracePt t="74477" x="7070725" y="5872163"/>
          <p14:tracePt t="74485" x="7045325" y="5872163"/>
          <p14:tracePt t="74494" x="7019925" y="5864225"/>
          <p14:tracePt t="74503" x="6977063" y="5864225"/>
          <p14:tracePt t="74510" x="6959600" y="5864225"/>
          <p14:tracePt t="74516" x="6926263" y="5854700"/>
          <p14:tracePt t="74525" x="6900863" y="5838825"/>
          <p14:tracePt t="74533" x="6858000" y="5821363"/>
          <p14:tracePt t="74541" x="6832600" y="5813425"/>
          <p14:tracePt t="74550" x="6807200" y="5813425"/>
          <p14:tracePt t="74557" x="6764338" y="5795963"/>
          <p14:tracePt t="74565" x="6731000" y="5788025"/>
          <p14:tracePt t="74572" x="6696075" y="5753100"/>
          <p14:tracePt t="74581" x="6645275" y="5735638"/>
          <p14:tracePt t="74590" x="6611938" y="5727700"/>
          <p14:tracePt t="74597" x="6551613" y="5719763"/>
          <p14:tracePt t="74606" x="6535738" y="5710238"/>
          <p14:tracePt t="74614" x="6475413" y="5702300"/>
          <p14:tracePt t="74622" x="6391275" y="5702300"/>
          <p14:tracePt t="74630" x="6330950" y="5702300"/>
          <p14:tracePt t="74639" x="6262688" y="5694363"/>
          <p14:tracePt t="74644" x="6178550" y="5694363"/>
          <p14:tracePt t="74656" x="6118225" y="5694363"/>
          <p14:tracePt t="74662" x="6034088" y="5694363"/>
          <p14:tracePt t="74671" x="5948363" y="5684838"/>
          <p14:tracePt t="74676" x="5872163" y="5684838"/>
          <p14:tracePt t="74687" x="5778500" y="5684838"/>
          <p14:tracePt t="74694" x="5659438" y="5684838"/>
          <p14:tracePt t="74701" x="5575300" y="5684838"/>
          <p14:tracePt t="74709" x="5481638" y="5684838"/>
          <p14:tracePt t="74716" x="5362575" y="5684838"/>
          <p14:tracePt t="74725" x="5268913" y="5684838"/>
          <p14:tracePt t="74733" x="5141913" y="5684838"/>
          <p14:tracePt t="74741" x="4997450" y="5684838"/>
          <p14:tracePt t="74749" x="4868863" y="5684838"/>
          <p14:tracePt t="74757" x="4733925" y="5684838"/>
          <p14:tracePt t="74765" x="4589463" y="5684838"/>
          <p14:tracePt t="74773" x="4402138" y="5684838"/>
          <p14:tracePt t="74781" x="4257675" y="5684838"/>
          <p14:tracePt t="74789" x="4105275" y="5684838"/>
          <p14:tracePt t="74797" x="3960813" y="5684838"/>
          <p14:tracePt t="74805" x="3806825" y="5684838"/>
          <p14:tracePt t="74813" x="3697288" y="5684838"/>
          <p14:tracePt t="74823" x="3568700" y="5684838"/>
          <p14:tracePt t="74830" x="3433763" y="5684838"/>
          <p14:tracePt t="74838" x="3305175" y="5684838"/>
          <p14:tracePt t="74846" x="3221038" y="5684838"/>
          <p14:tracePt t="74856" x="3101975" y="5684838"/>
          <p14:tracePt t="74862" x="3033713" y="5684838"/>
          <p14:tracePt t="74871" x="2932113" y="5684838"/>
          <p14:tracePt t="74878" x="2863850" y="5668963"/>
          <p14:tracePt t="74884" x="2805113" y="5651500"/>
          <p14:tracePt t="74894" x="2752725" y="5651500"/>
          <p14:tracePt t="74901" x="2727325" y="5651500"/>
          <p14:tracePt t="74910" x="2711450" y="5641975"/>
          <p14:tracePt t="74916" x="2701925" y="5634038"/>
          <p14:tracePt t="74926" x="2693988" y="5634038"/>
          <p14:tracePt t="75477" x="2701925" y="5634038"/>
          <p14:tracePt t="75646" x="2711450" y="5634038"/>
          <p14:tracePt t="75797" x="2719388" y="5634038"/>
          <p14:tracePt t="75844" x="2727325" y="5626100"/>
          <p14:tracePt t="75861" x="2727325" y="5616575"/>
          <p14:tracePt t="75886" x="2736850" y="5616575"/>
          <p14:tracePt t="75950" x="2744788" y="5608638"/>
          <p14:tracePt t="75981" x="2752725" y="5591175"/>
          <p14:tracePt t="75998" x="2762250" y="5583238"/>
          <p14:tracePt t="76007" x="2778125" y="5575300"/>
          <p14:tracePt t="76022" x="2787650" y="5565775"/>
          <p14:tracePt t="76040" x="2787650" y="5557838"/>
          <p14:tracePt t="76056" x="2795588" y="5557838"/>
          <p14:tracePt t="76140" x="2805113" y="5549900"/>
          <p14:tracePt t="76157" x="2805113" y="5540375"/>
          <p14:tracePt t="76206" x="2813050" y="5540375"/>
          <p14:tracePt t="76511" x="2820988" y="5540375"/>
          <p14:tracePt t="76749" x="2838450" y="5540375"/>
          <p14:tracePt t="76765" x="2855913" y="5540375"/>
          <p14:tracePt t="76798" x="2871788" y="5540375"/>
          <p14:tracePt t="76824" x="2881313" y="5540375"/>
          <p14:tracePt t="77062" x="2889250" y="5540375"/>
          <p14:tracePt t="77072" x="2897188" y="5540375"/>
          <p14:tracePt t="77110" x="2906713" y="5540375"/>
          <p14:tracePt t="77117" x="2914650" y="5540375"/>
          <p14:tracePt t="77132" x="2922588" y="5540375"/>
          <p14:tracePt t="77149" x="2932113" y="5549900"/>
          <p14:tracePt t="77157" x="2940050" y="5549900"/>
          <p14:tracePt t="77174" x="2949575" y="5549900"/>
          <p14:tracePt t="77181" x="2957513" y="5549900"/>
          <p14:tracePt t="77192" x="2965450" y="5549900"/>
          <p14:tracePt t="77197" x="2974975" y="5557838"/>
          <p14:tracePt t="77207" x="2982913" y="5557838"/>
          <p14:tracePt t="77214" x="2990850" y="5557838"/>
          <p14:tracePt t="77230" x="3008313" y="5557838"/>
          <p14:tracePt t="77239" x="3016250" y="5557838"/>
          <p14:tracePt t="77246" x="3025775" y="5557838"/>
          <p14:tracePt t="77256" x="3041650" y="5557838"/>
          <p14:tracePt t="77262" x="3051175" y="5557838"/>
          <p14:tracePt t="77269" x="3059113" y="5557838"/>
          <p14:tracePt t="77277" x="3067050" y="5557838"/>
          <p14:tracePt t="77301" x="3084513" y="5557838"/>
          <p14:tracePt t="77333" x="3094038" y="5557838"/>
          <p14:tracePt t="77341" x="3101975" y="5565775"/>
          <p14:tracePt t="77357" x="3109913" y="5565775"/>
          <p14:tracePt t="77374" x="3119438" y="5565775"/>
          <p14:tracePt t="77397" x="3127375" y="5575300"/>
          <p14:tracePt t="77423" x="3135313" y="5575300"/>
          <p14:tracePt t="77461" x="3144838" y="5583238"/>
          <p14:tracePt t="77677" x="3152775" y="5583238"/>
          <p14:tracePt t="78989" x="3160713" y="5583238"/>
          <p14:tracePt t="78997" x="3170238" y="5583238"/>
          <p14:tracePt t="79007" x="3178175" y="5591175"/>
          <p14:tracePt t="79014" x="3203575" y="5600700"/>
          <p14:tracePt t="79023" x="3238500" y="5608638"/>
          <p14:tracePt t="79030" x="3263900" y="5608638"/>
          <p14:tracePt t="79040" x="3289300" y="5608638"/>
          <p14:tracePt t="79046" x="3314700" y="5608638"/>
          <p14:tracePt t="79053" x="3340100" y="5608638"/>
          <p14:tracePt t="79062" x="3355975" y="5608638"/>
          <p14:tracePt t="79069" x="3390900" y="5608638"/>
          <p14:tracePt t="79078" x="3424238" y="5608638"/>
          <p14:tracePt t="79085" x="3459163" y="5608638"/>
          <p14:tracePt t="79093" x="3484563" y="5608638"/>
          <p14:tracePt t="79102" x="3517900" y="5608638"/>
          <p14:tracePt t="79110" x="3560763" y="5608638"/>
          <p14:tracePt t="79117" x="3603625" y="5608638"/>
          <p14:tracePt t="79125" x="3646488" y="5608638"/>
          <p14:tracePt t="79132" x="3697288" y="5608638"/>
          <p14:tracePt t="79142" x="3748088" y="5608638"/>
          <p14:tracePt t="79153" x="3798888" y="5608638"/>
          <p14:tracePt t="79158" x="3824288" y="5608638"/>
          <p14:tracePt t="79166" x="3857625" y="5608638"/>
          <p14:tracePt t="79176" x="3892550" y="5608638"/>
          <p14:tracePt t="79182" x="3935413" y="5608638"/>
          <p14:tracePt t="79191" x="3960813" y="5608638"/>
          <p14:tracePt t="79197" x="3994150" y="5608638"/>
          <p14:tracePt t="79207" x="4019550" y="5608638"/>
          <p14:tracePt t="79214" x="4044950" y="5608638"/>
          <p14:tracePt t="79223" x="4070350" y="5608638"/>
          <p14:tracePt t="79230" x="4105275" y="5608638"/>
          <p14:tracePt t="79239" x="4138613" y="5608638"/>
          <p14:tracePt t="79246" x="4156075" y="5608638"/>
          <p14:tracePt t="79254" x="4197350" y="5608638"/>
          <p14:tracePt t="79261" x="4232275" y="5608638"/>
          <p14:tracePt t="79269" x="4283075" y="5600700"/>
          <p14:tracePt t="79277" x="4316413" y="5591175"/>
          <p14:tracePt t="79285" x="4359275" y="5591175"/>
          <p14:tracePt t="79293" x="4394200" y="5583238"/>
          <p14:tracePt t="79301" x="4410075" y="5575300"/>
          <p14:tracePt t="79309" x="4435475" y="5575300"/>
          <p14:tracePt t="79317" x="4470400" y="5565775"/>
          <p14:tracePt t="79324" x="4478338" y="5565775"/>
          <p14:tracePt t="79333" x="4495800" y="5549900"/>
          <p14:tracePt t="79341" x="4513263" y="5549900"/>
          <p14:tracePt t="79349" x="4521200" y="5549900"/>
          <p14:tracePt t="79357" x="4538663" y="5540375"/>
          <p14:tracePt t="79364" x="4546600" y="5540375"/>
          <p14:tracePt t="79373" x="4554538" y="5532438"/>
          <p14:tracePt t="79494" x="4572000" y="5532438"/>
          <p14:tracePt t="79501" x="4597400" y="5532438"/>
          <p14:tracePt t="79517" x="4614863" y="5532438"/>
          <p14:tracePt t="79525" x="4640263" y="5532438"/>
          <p14:tracePt t="79533" x="4665663" y="5532438"/>
          <p14:tracePt t="79542" x="4683125" y="5532438"/>
          <p14:tracePt t="79549" x="4708525" y="5532438"/>
          <p14:tracePt t="79558" x="4733925" y="5532438"/>
          <p14:tracePt t="79565" x="4749800" y="5532438"/>
          <p14:tracePt t="79574" x="4784725" y="5524500"/>
          <p14:tracePt t="79581" x="4802188" y="5524500"/>
          <p14:tracePt t="79591" x="4835525" y="5514975"/>
          <p14:tracePt t="79596" x="4843463" y="5514975"/>
          <p14:tracePt t="79607" x="4868863" y="5514975"/>
          <p14:tracePt t="79614" x="4886325" y="5507038"/>
          <p14:tracePt t="79623" x="4903788" y="5507038"/>
          <p14:tracePt t="79629" x="4929188" y="5497513"/>
          <p14:tracePt t="79639" x="4954588" y="5497513"/>
          <p14:tracePt t="79646" x="4972050" y="5497513"/>
          <p14:tracePt t="79652" x="5005388" y="5497513"/>
          <p14:tracePt t="79662" x="5038725" y="5497513"/>
          <p14:tracePt t="79669" x="5056188" y="5497513"/>
          <p14:tracePt t="79677" x="5091113" y="5497513"/>
          <p14:tracePt t="79685" x="5116513" y="5497513"/>
          <p14:tracePt t="79692" x="5141913" y="5497513"/>
          <p14:tracePt t="79701" x="5149850" y="5497513"/>
          <p14:tracePt t="79710" x="5167313" y="5497513"/>
          <p14:tracePt t="79717" x="5175250" y="5497513"/>
          <p14:tracePt t="79742" x="5183188" y="5497513"/>
          <p14:tracePt t="79758" x="5192713" y="5497513"/>
          <p14:tracePt t="79774" x="5200650" y="5507038"/>
          <p14:tracePt t="79791" x="5200650" y="5514975"/>
          <p14:tracePt t="79796" x="5200650" y="5524500"/>
          <p14:tracePt t="79807" x="5200650" y="5540375"/>
          <p14:tracePt t="79814" x="5200650" y="5549900"/>
          <p14:tracePt t="79823" x="5200650" y="5565775"/>
          <p14:tracePt t="79829" x="5200650" y="5575300"/>
          <p14:tracePt t="79837" x="5200650" y="5583238"/>
          <p14:tracePt t="79846" x="5200650" y="5591175"/>
          <p14:tracePt t="79862" x="5200650" y="5608638"/>
          <p14:tracePt t="79869" x="5200650" y="5626100"/>
          <p14:tracePt t="79886" x="5200650" y="5641975"/>
          <p14:tracePt t="79894" x="5192713" y="5651500"/>
          <p14:tracePt t="79901" x="5183188" y="5651500"/>
          <p14:tracePt t="79909" x="5183188" y="5668963"/>
          <p14:tracePt t="79917" x="5175250" y="5684838"/>
          <p14:tracePt t="79925" x="5157788" y="5694363"/>
          <p14:tracePt t="79932" x="5141913" y="5710238"/>
          <p14:tracePt t="79942" x="5124450" y="5727700"/>
          <p14:tracePt t="79949" x="5124450" y="5735638"/>
          <p14:tracePt t="79959" x="5116513" y="5745163"/>
          <p14:tracePt t="79965" x="5106988" y="5753100"/>
          <p14:tracePt t="79974" x="5106988" y="5761038"/>
          <p14:tracePt t="79981" x="5091113" y="5761038"/>
          <p14:tracePt t="79992" x="5081588" y="5770563"/>
          <p14:tracePt t="80007" x="5073650" y="5770563"/>
          <p14:tracePt t="80013" x="5056188" y="5778500"/>
          <p14:tracePt t="80023" x="5038725" y="5778500"/>
          <p14:tracePt t="80029" x="5030788" y="5788025"/>
          <p14:tracePt t="80037" x="5013325" y="5788025"/>
          <p14:tracePt t="80046" x="4997450" y="5788025"/>
          <p14:tracePt t="80052" x="4972050" y="5788025"/>
          <p14:tracePt t="80061" x="4946650" y="5788025"/>
          <p14:tracePt t="80069" x="4929188" y="5788025"/>
          <p14:tracePt t="80077" x="4894263" y="5788025"/>
          <p14:tracePt t="80086" x="4860925" y="5788025"/>
          <p14:tracePt t="80093" x="4827588" y="5788025"/>
          <p14:tracePt t="80101" x="4792663" y="5778500"/>
          <p14:tracePt t="80108" x="4775200" y="5778500"/>
          <p14:tracePt t="80117" x="4733925" y="5778500"/>
          <p14:tracePt t="80125" x="4699000" y="5770563"/>
          <p14:tracePt t="80134" x="4691063" y="5761038"/>
          <p14:tracePt t="80142" x="4673600" y="5753100"/>
          <p14:tracePt t="80148" x="4657725" y="5753100"/>
          <p14:tracePt t="80168" x="4622800" y="5745163"/>
          <p14:tracePt t="80176" x="4605338" y="5735638"/>
          <p14:tracePt t="80182" x="4579938" y="5727700"/>
          <p14:tracePt t="80191" x="4572000" y="5719763"/>
          <p14:tracePt t="80197" x="4538663" y="5702300"/>
          <p14:tracePt t="80207" x="4521200" y="5694363"/>
          <p14:tracePt t="80212" x="4495800" y="5684838"/>
          <p14:tracePt t="80224" x="4478338" y="5668963"/>
          <p14:tracePt t="80230" x="4460875" y="5651500"/>
          <p14:tracePt t="80239" x="4452938" y="5651500"/>
          <p14:tracePt t="80245" x="4427538" y="5641975"/>
          <p14:tracePt t="80252" x="4419600" y="5626100"/>
          <p14:tracePt t="80261" x="4394200" y="5600700"/>
          <p14:tracePt t="80269" x="4384675" y="5583238"/>
          <p14:tracePt t="80277" x="4376738" y="5583238"/>
          <p14:tracePt t="80286" x="4368800" y="5575300"/>
          <p14:tracePt t="80292" x="4351338" y="5557838"/>
          <p14:tracePt t="80301" x="4341813" y="5549900"/>
          <p14:tracePt t="80310" x="4333875" y="5549900"/>
          <p14:tracePt t="80317" x="4333875" y="5524500"/>
          <p14:tracePt t="80325" x="4325938" y="5514975"/>
          <p14:tracePt t="80334" x="4325938" y="5507038"/>
          <p14:tracePt t="80342" x="4325938" y="5481638"/>
          <p14:tracePt t="80350" x="4316413" y="5464175"/>
          <p14:tracePt t="80359" x="4316413" y="5446713"/>
          <p14:tracePt t="80366" x="4316413" y="5421313"/>
          <p14:tracePt t="80375" x="4308475" y="5413375"/>
          <p14:tracePt t="80382" x="4308475" y="5387975"/>
          <p14:tracePt t="80391" x="4308475" y="5362575"/>
          <p14:tracePt t="80398" x="4308475" y="5353050"/>
          <p14:tracePt t="80407" x="4308475" y="5337175"/>
          <p14:tracePt t="80413" x="4316413" y="5311775"/>
          <p14:tracePt t="80423" x="4325938" y="5302250"/>
          <p14:tracePt t="80429" x="4341813" y="5268913"/>
          <p14:tracePt t="80437" x="4341813" y="5260975"/>
          <p14:tracePt t="80445" x="4341813" y="5243513"/>
          <p14:tracePt t="80452" x="4359275" y="5226050"/>
          <p14:tracePt t="80461" x="4368800" y="5200650"/>
          <p14:tracePt t="80469" x="4384675" y="5175250"/>
          <p14:tracePt t="80477" x="4394200" y="5157788"/>
          <p14:tracePt t="80486" x="4410075" y="5124450"/>
          <p14:tracePt t="80493" x="4427538" y="5106988"/>
          <p14:tracePt t="80501" x="4427538" y="5099050"/>
          <p14:tracePt t="80508" x="4452938" y="5073650"/>
          <p14:tracePt t="80516" x="4460875" y="5073650"/>
          <p14:tracePt t="80525" x="4470400" y="5056188"/>
          <p14:tracePt t="80532" x="4486275" y="5038725"/>
          <p14:tracePt t="80543" x="4495800" y="5030788"/>
          <p14:tracePt t="80548" x="4503738" y="5030788"/>
          <p14:tracePt t="80559" x="4521200" y="5022850"/>
          <p14:tracePt t="80564" x="4538663" y="5013325"/>
          <p14:tracePt t="80575" x="4546600" y="5005388"/>
          <p14:tracePt t="80580" x="4579938" y="4987925"/>
          <p14:tracePt t="80591" x="4589463" y="4987925"/>
          <p14:tracePt t="80596" x="4614863" y="4979988"/>
          <p14:tracePt t="80607" x="4630738" y="4972050"/>
          <p14:tracePt t="80612" x="4640263" y="4972050"/>
          <p14:tracePt t="80621" x="4665663" y="4972050"/>
          <p14:tracePt t="80628" x="4683125" y="4972050"/>
          <p14:tracePt t="80637" x="4708525" y="4962525"/>
          <p14:tracePt t="80644" x="4716463" y="4962525"/>
          <p14:tracePt t="80652" x="4733925" y="4962525"/>
          <p14:tracePt t="80661" x="4741863" y="4962525"/>
          <p14:tracePt t="80677" x="4767263" y="4962525"/>
          <p14:tracePt t="80686" x="4775200" y="4962525"/>
          <p14:tracePt t="80694" x="4792663" y="4962525"/>
          <p14:tracePt t="80701" x="4802188" y="4962525"/>
          <p14:tracePt t="80710" x="4818063" y="4962525"/>
          <p14:tracePt t="80717" x="4835525" y="4962525"/>
          <p14:tracePt t="80726" x="4852988" y="4962525"/>
          <p14:tracePt t="80733" x="4878388" y="4972050"/>
          <p14:tracePt t="80742" x="4903788" y="4979988"/>
          <p14:tracePt t="80750" x="4929188" y="4987925"/>
          <p14:tracePt t="80758" x="4946650" y="5005388"/>
          <p14:tracePt t="80766" x="4979988" y="5022850"/>
          <p14:tracePt t="80776" x="4987925" y="5038725"/>
          <p14:tracePt t="80782" x="5005388" y="5056188"/>
          <p14:tracePt t="80791" x="5013325" y="5056188"/>
          <p14:tracePt t="80797" x="5013325" y="5073650"/>
          <p14:tracePt t="80806" x="5030788" y="5091113"/>
          <p14:tracePt t="80812" x="5030788" y="5099050"/>
          <p14:tracePt t="80821" x="5030788" y="5116513"/>
          <p14:tracePt t="80830" x="5038725" y="5132388"/>
          <p14:tracePt t="80836" x="5056188" y="5167313"/>
          <p14:tracePt t="80846" x="5064125" y="5200650"/>
          <p14:tracePt t="80853" x="5073650" y="5200650"/>
          <p14:tracePt t="80862" x="5081588" y="5226050"/>
          <p14:tracePt t="80869" x="5091113" y="5243513"/>
          <p14:tracePt t="80877" x="5091113" y="5268913"/>
          <p14:tracePt t="80885" x="5099050" y="5294313"/>
          <p14:tracePt t="80893" x="5099050" y="5302250"/>
          <p14:tracePt t="80901" x="5099050" y="5319713"/>
          <p14:tracePt t="80908" x="5099050" y="5337175"/>
          <p14:tracePt t="80916" x="5099050" y="5353050"/>
          <p14:tracePt t="80924" x="5099050" y="5380038"/>
          <p14:tracePt t="80933" x="5106988" y="5405438"/>
          <p14:tracePt t="80942" x="5106988" y="5421313"/>
          <p14:tracePt t="80949" x="5106988" y="5446713"/>
          <p14:tracePt t="80958" x="5116513" y="5464175"/>
          <p14:tracePt t="80975" x="5116513" y="5481638"/>
          <p14:tracePt t="80982" x="5116513" y="5489575"/>
          <p14:tracePt t="80992" x="5116513" y="5507038"/>
          <p14:tracePt t="80997" x="5116513" y="5514975"/>
          <p14:tracePt t="81008" x="5116513" y="5524500"/>
          <p14:tracePt t="81012" x="5116513" y="5532438"/>
          <p14:tracePt t="81021" x="5116513" y="5540375"/>
          <p14:tracePt t="81036" x="5116513" y="5549900"/>
          <p14:tracePt t="81046" x="5106988" y="5557838"/>
          <p14:tracePt t="81053" x="5099050" y="5557838"/>
          <p14:tracePt t="81062" x="5091113" y="5565775"/>
          <p14:tracePt t="81069" x="5081588" y="5565775"/>
          <p14:tracePt t="81086" x="5064125" y="5575300"/>
          <p14:tracePt t="81094" x="5056188" y="5575300"/>
          <p14:tracePt t="81101" x="5038725" y="5575300"/>
          <p14:tracePt t="81109" x="5022850" y="5583238"/>
          <p14:tracePt t="81118" x="5005388" y="5583238"/>
          <p14:tracePt t="81125" x="4987925" y="5591175"/>
          <p14:tracePt t="81133" x="4972050" y="5591175"/>
          <p14:tracePt t="81150" x="4962525" y="5600700"/>
          <p14:tracePt t="81180" x="4954588" y="5600700"/>
          <p14:tracePt t="81189" x="4937125" y="5600700"/>
          <p14:tracePt t="81197" x="4929188" y="5600700"/>
          <p14:tracePt t="81208" x="4919663" y="5608638"/>
          <p14:tracePt t="81230" x="4903788" y="5616575"/>
          <p14:tracePt t="81236" x="4894263" y="5616575"/>
          <p14:tracePt t="81246" x="4868863" y="5616575"/>
          <p14:tracePt t="81253" x="4852988" y="5626100"/>
          <p14:tracePt t="81262" x="4835525" y="5626100"/>
          <p14:tracePt t="81269" x="4802188" y="5634038"/>
          <p14:tracePt t="81277" x="4775200" y="5634038"/>
          <p14:tracePt t="81285" x="4741863" y="5634038"/>
          <p14:tracePt t="81294" x="4699000" y="5634038"/>
          <p14:tracePt t="81301" x="4657725" y="5634038"/>
          <p14:tracePt t="81309" x="4622800" y="5634038"/>
          <p14:tracePt t="81317" x="4572000" y="5634038"/>
          <p14:tracePt t="81326" x="4529138" y="5634038"/>
          <p14:tracePt t="81332" x="4486275" y="5634038"/>
          <p14:tracePt t="81342" x="4427538" y="5634038"/>
          <p14:tracePt t="81350" x="4384675" y="5634038"/>
          <p14:tracePt t="81359" x="4341813" y="5634038"/>
          <p14:tracePt t="81366" x="4300538" y="5634038"/>
          <p14:tracePt t="81376" x="4249738" y="5634038"/>
          <p14:tracePt t="81381" x="4197350" y="5634038"/>
          <p14:tracePt t="81391" x="4146550" y="5634038"/>
          <p14:tracePt t="81397" x="4105275" y="5634038"/>
          <p14:tracePt t="81408" x="4062413" y="5634038"/>
          <p14:tracePt t="81414" x="4019550" y="5634038"/>
          <p14:tracePt t="81421" x="3960813" y="5634038"/>
          <p14:tracePt t="81430" x="3917950" y="5634038"/>
          <p14:tracePt t="81436" x="3832225" y="5634038"/>
          <p14:tracePt t="81446" x="3773488" y="5634038"/>
          <p14:tracePt t="81453" x="3705225" y="5634038"/>
          <p14:tracePt t="81462" x="3629025" y="5634038"/>
          <p14:tracePt t="81470" x="3568700" y="5634038"/>
          <p14:tracePt t="81477" x="3527425" y="5634038"/>
          <p14:tracePt t="81486" x="3467100" y="5634038"/>
          <p14:tracePt t="81494" x="3408363" y="5634038"/>
          <p14:tracePt t="81501" x="3355975" y="5634038"/>
          <p14:tracePt t="81510" x="3314700" y="5634038"/>
          <p14:tracePt t="81517" x="3263900" y="5634038"/>
          <p14:tracePt t="81525" x="3246438" y="5634038"/>
          <p14:tracePt t="81533" x="3203575" y="5634038"/>
          <p14:tracePt t="81542" x="3170238" y="5634038"/>
          <p14:tracePt t="81549" x="3135313" y="5626100"/>
          <p14:tracePt t="81559" x="3084513" y="5600700"/>
          <p14:tracePt t="81564" x="3067050" y="5600700"/>
          <p14:tracePt t="81576" x="3041650" y="5600700"/>
          <p14:tracePt t="81582" x="3016250" y="5583238"/>
          <p14:tracePt t="81591" x="2990850" y="5575300"/>
          <p14:tracePt t="81597" x="2974975" y="5565775"/>
          <p14:tracePt t="81608" x="2940050" y="5557838"/>
          <p14:tracePt t="81613" x="2914650" y="5549900"/>
          <p14:tracePt t="81621" x="2889250" y="5549900"/>
          <p14:tracePt t="81629" x="2846388" y="5540375"/>
          <p14:tracePt t="81636" x="2838450" y="5532438"/>
          <p14:tracePt t="81644" x="2805113" y="5532438"/>
          <p14:tracePt t="81653" x="2778125" y="5524500"/>
          <p14:tracePt t="81662" x="2752725" y="5524500"/>
          <p14:tracePt t="81670" x="2744788" y="5524500"/>
          <p14:tracePt t="81677" x="2727325" y="5524500"/>
          <p14:tracePt t="81686" x="2719388" y="5524500"/>
          <p14:tracePt t="81693" x="2711450" y="5524500"/>
          <p14:tracePt t="81701" x="2701925" y="5524500"/>
          <p14:tracePt t="81710" x="2693988" y="5524500"/>
          <p14:tracePt t="81717" x="2686050" y="5524500"/>
          <p14:tracePt t="81726" x="2668588" y="5524500"/>
          <p14:tracePt t="81733" x="2651125" y="5524500"/>
          <p14:tracePt t="81742" x="2617788" y="5514975"/>
          <p14:tracePt t="81749" x="2592388" y="5507038"/>
          <p14:tracePt t="81759" x="2557463" y="5497513"/>
          <p14:tracePt t="81765" x="2516188" y="5497513"/>
          <p14:tracePt t="81775" x="2473325" y="5489575"/>
          <p14:tracePt t="81781" x="2422525" y="5481638"/>
          <p14:tracePt t="81791" x="2405063" y="5472113"/>
          <p14:tracePt t="81797" x="2371725" y="5464175"/>
          <p14:tracePt t="81807" x="2344738" y="5456238"/>
          <p14:tracePt t="81814" x="2319338" y="5446713"/>
          <p14:tracePt t="81901" x="2328863" y="5446713"/>
          <p14:tracePt t="81910" x="2354263" y="5446713"/>
          <p14:tracePt t="81917" x="2371725" y="5446713"/>
          <p14:tracePt t="81927" x="2387600" y="5446713"/>
          <p14:tracePt t="81933" x="2422525" y="5446713"/>
          <p14:tracePt t="81942" x="2447925" y="5446713"/>
          <p14:tracePt t="81949" x="2489200" y="5446713"/>
          <p14:tracePt t="81959" x="2557463" y="5446713"/>
          <p14:tracePt t="81964" x="2592388" y="5446713"/>
          <p14:tracePt t="81975" x="2668588" y="5472113"/>
          <p14:tracePt t="81980" x="2736850" y="5472113"/>
          <p14:tracePt t="81991" x="2820988" y="5481638"/>
          <p14:tracePt t="81997" x="2897188" y="5481638"/>
          <p14:tracePt t="82007" x="2982913" y="5497513"/>
          <p14:tracePt t="82013" x="3067050" y="5507038"/>
          <p14:tracePt t="82020" x="3170238" y="5507038"/>
          <p14:tracePt t="82028" x="3271838" y="5514975"/>
          <p14:tracePt t="82036" x="3355975" y="5514975"/>
          <p14:tracePt t="82046" x="3441700" y="5524500"/>
          <p14:tracePt t="82053" x="3527425" y="5540375"/>
          <p14:tracePt t="82061" x="3629025" y="5540375"/>
          <p14:tracePt t="82070" x="3713163" y="5549900"/>
          <p14:tracePt t="82077" x="3816350" y="5575300"/>
          <p14:tracePt t="82085" x="3917950" y="5575300"/>
          <p14:tracePt t="82093" x="3968750" y="5575300"/>
          <p14:tracePt t="82101" x="4052888" y="5575300"/>
          <p14:tracePt t="82109" x="4105275" y="5575300"/>
          <p14:tracePt t="82117" x="4146550" y="5575300"/>
          <p14:tracePt t="82126" x="4181475" y="5575300"/>
          <p14:tracePt t="82133" x="4197350" y="5575300"/>
          <p14:tracePt t="82143" x="4224338" y="5575300"/>
          <p14:tracePt t="82150" x="4232275" y="5575300"/>
          <p14:tracePt t="82204" x="4249738" y="5575300"/>
          <p14:tracePt t="82220" x="4257675" y="5575300"/>
          <p14:tracePt t="82229" x="4275138" y="5575300"/>
          <p14:tracePt t="82236" x="4291013" y="5583238"/>
          <p14:tracePt t="82245" x="4308475" y="5583238"/>
          <p14:tracePt t="82253" x="4325938" y="5583238"/>
          <p14:tracePt t="82261" x="4351338" y="5583238"/>
          <p14:tracePt t="82270" x="4359275" y="5583238"/>
          <p14:tracePt t="82277" x="4384675" y="5583238"/>
          <p14:tracePt t="82285" x="4394200" y="5583238"/>
          <p14:tracePt t="82292" x="4402138" y="5583238"/>
          <p14:tracePt t="82301" x="4427538" y="5583238"/>
          <p14:tracePt t="82309" x="4435475" y="5583238"/>
          <p14:tracePt t="82317" x="4460875" y="5591175"/>
          <p14:tracePt t="82326" x="4470400" y="5591175"/>
          <p14:tracePt t="82333" x="4478338" y="5591175"/>
          <p14:tracePt t="82344" x="4486275" y="5591175"/>
          <p14:tracePt t="82349" x="4503738" y="5591175"/>
          <p14:tracePt t="82359" x="4513263" y="5591175"/>
          <p14:tracePt t="82365" x="4529138" y="5591175"/>
          <p14:tracePt t="82375" x="4538663" y="5591175"/>
          <p14:tracePt t="82391" x="4546600" y="5591175"/>
          <p14:tracePt t="82725" x="4564063" y="5591175"/>
          <p14:tracePt t="82749" x="4579938" y="5591175"/>
          <p14:tracePt t="82759" x="4589463" y="5591175"/>
          <p14:tracePt t="82765" x="4614863" y="5591175"/>
          <p14:tracePt t="82775" x="4648200" y="5591175"/>
          <p14:tracePt t="82782" x="4657725" y="5591175"/>
          <p14:tracePt t="82792" x="4683125" y="5591175"/>
          <p14:tracePt t="82797" x="4724400" y="5591175"/>
          <p14:tracePt t="82805" x="4759325" y="5591175"/>
          <p14:tracePt t="82814" x="4792663" y="5591175"/>
          <p14:tracePt t="82820" x="4835525" y="5591175"/>
          <p14:tracePt t="82830" x="4860925" y="5591175"/>
          <p14:tracePt t="82837" x="4886325" y="5591175"/>
          <p14:tracePt t="82846" x="4929188" y="5591175"/>
          <p14:tracePt t="82854" x="4997450" y="5591175"/>
          <p14:tracePt t="82860" x="5056188" y="5591175"/>
          <p14:tracePt t="82869" x="5116513" y="5591175"/>
          <p14:tracePt t="82877" x="5175250" y="5591175"/>
          <p14:tracePt t="82885" x="5218113" y="5591175"/>
          <p14:tracePt t="82893" x="5251450" y="5591175"/>
          <p14:tracePt t="82902" x="5294313" y="5616575"/>
          <p14:tracePt t="82909" x="5319713" y="5616575"/>
          <p14:tracePt t="82918" x="5327650" y="5616575"/>
          <p14:tracePt t="82926" x="5345113" y="5616575"/>
          <p14:tracePt t="82934" x="5353050" y="5616575"/>
          <p14:tracePt t="82942" x="5370513" y="5616575"/>
          <p14:tracePt t="82950" x="5380038" y="5616575"/>
          <p14:tracePt t="83030" x="5380038" y="5600700"/>
          <p14:tracePt t="83046" x="5380038" y="5591175"/>
          <p14:tracePt t="83053" x="5380038" y="5583238"/>
          <p14:tracePt t="83061" x="5380038" y="5575300"/>
          <p14:tracePt t="83069" x="5380038" y="5565775"/>
          <p14:tracePt t="83077" x="5370513" y="5557838"/>
          <p14:tracePt t="83101" x="5370513" y="5540375"/>
          <p14:tracePt t="83109" x="5370513" y="5532438"/>
          <p14:tracePt t="83117" x="5311775" y="5497513"/>
          <p14:tracePt t="83149" x="5294313" y="5481638"/>
          <p14:tracePt t="83159" x="5286375" y="5481638"/>
          <p14:tracePt t="83166" x="5276850" y="5481638"/>
          <p14:tracePt t="83176" x="5251450" y="5481638"/>
          <p14:tracePt t="83182" x="5243513" y="5472113"/>
          <p14:tracePt t="83294" x="5243513" y="5489575"/>
          <p14:tracePt t="83301" x="5243513" y="5507038"/>
          <p14:tracePt t="83310" x="5243513" y="5514975"/>
          <p14:tracePt t="83317" x="5243513" y="5532438"/>
          <p14:tracePt t="83326" x="5243513" y="5549900"/>
          <p14:tracePt t="83332" x="5243513" y="5565775"/>
          <p14:tracePt t="83342" x="5243513" y="5591175"/>
          <p14:tracePt t="83350" x="5243513" y="5600700"/>
          <p14:tracePt t="83359" x="5243513" y="5626100"/>
          <p14:tracePt t="83366" x="5243513" y="5641975"/>
          <p14:tracePt t="83375" x="5243513" y="5651500"/>
          <p14:tracePt t="83381" x="5243513" y="5659438"/>
          <p14:tracePt t="83392" x="5243513" y="5668963"/>
          <p14:tracePt t="83397" x="5243513" y="5676900"/>
          <p14:tracePt t="83404" x="5243513" y="5684838"/>
          <p14:tracePt t="83414" x="5243513" y="5694363"/>
          <p14:tracePt t="83437" x="5243513" y="5710238"/>
          <p14:tracePt t="83453" x="5243513" y="5727700"/>
          <p14:tracePt t="83461" x="5243513" y="5745163"/>
          <p14:tracePt t="83469" x="5243513" y="5753100"/>
          <p14:tracePt t="83485" x="5243513" y="5761038"/>
          <p14:tracePt t="83493" x="5243513" y="5770563"/>
          <p14:tracePt t="83533" x="5243513" y="5778500"/>
          <p14:tracePt t="83548" x="5235575" y="5795963"/>
          <p14:tracePt t="83559" x="5208588" y="5803900"/>
          <p14:tracePt t="83565" x="5175250" y="5803900"/>
          <p14:tracePt t="83575" x="5132388" y="5803900"/>
          <p14:tracePt t="83580" x="5099050" y="5803900"/>
          <p14:tracePt t="83591" x="5038725" y="5821363"/>
          <p14:tracePt t="83597" x="4997450" y="5821363"/>
          <p14:tracePt t="83604" x="4962525" y="5821363"/>
          <p14:tracePt t="83614" x="4919663" y="5829300"/>
          <p14:tracePt t="83620" x="4894263" y="5829300"/>
          <p14:tracePt t="83630" x="4860925" y="5829300"/>
          <p14:tracePt t="83637" x="4827588" y="5829300"/>
          <p14:tracePt t="83644" x="4792663" y="5829300"/>
          <p14:tracePt t="83653" x="4775200" y="5829300"/>
          <p14:tracePt t="83661" x="4759325" y="5829300"/>
          <p14:tracePt t="83669" x="4749800" y="5829300"/>
          <p14:tracePt t="83676" x="4733925" y="5829300"/>
          <p14:tracePt t="83685" x="4708525" y="5829300"/>
          <p14:tracePt t="83694" x="4699000" y="5829300"/>
          <p14:tracePt t="83702" x="4673600" y="5821363"/>
          <p14:tracePt t="83711" x="4665663" y="5813425"/>
          <p14:tracePt t="83717" x="4648200" y="5803900"/>
          <p14:tracePt t="83727" x="4630738" y="5803900"/>
          <p14:tracePt t="83733" x="4597400" y="5788025"/>
          <p14:tracePt t="83743" x="4579938" y="5778500"/>
          <p14:tracePt t="83749" x="4554538" y="5770563"/>
          <p14:tracePt t="83759" x="4546600" y="5753100"/>
          <p14:tracePt t="83765" x="4521200" y="5745163"/>
          <p14:tracePt t="83775" x="4503738" y="5727700"/>
          <p14:tracePt t="83781" x="4486275" y="5719763"/>
          <p14:tracePt t="83791" x="4486275" y="5710238"/>
          <p14:tracePt t="83797" x="4470400" y="5694363"/>
          <p14:tracePt t="83804" x="4460875" y="5684838"/>
          <p14:tracePt t="83814" x="4452938" y="5668963"/>
          <p14:tracePt t="83821" x="4452938" y="5651500"/>
          <p14:tracePt t="83829" x="4445000" y="5626100"/>
          <p14:tracePt t="83837" x="4435475" y="5608638"/>
          <p14:tracePt t="83846" x="4427538" y="5591175"/>
          <p14:tracePt t="83854" x="4410075" y="5557838"/>
          <p14:tracePt t="83862" x="4402138" y="5540375"/>
          <p14:tracePt t="83869" x="4394200" y="5514975"/>
          <p14:tracePt t="83877" x="4394200" y="5507038"/>
          <p14:tracePt t="83884" x="4376738" y="5489575"/>
          <p14:tracePt t="83895" x="4376738" y="5472113"/>
          <p14:tracePt t="83901" x="4376738" y="5446713"/>
          <p14:tracePt t="83911" x="4368800" y="5430838"/>
          <p14:tracePt t="83918" x="4368800" y="5413375"/>
          <p14:tracePt t="83934" x="4368800" y="5387975"/>
          <p14:tracePt t="83942" x="4368800" y="5380038"/>
          <p14:tracePt t="83949" x="4368800" y="5362575"/>
          <p14:tracePt t="83960" x="4368800" y="5353050"/>
          <p14:tracePt t="83965" x="4368800" y="5337175"/>
          <p14:tracePt t="83975" x="4368800" y="5311775"/>
          <p14:tracePt t="83981" x="4376738" y="5294313"/>
          <p14:tracePt t="83990" x="4376738" y="5276850"/>
          <p14:tracePt t="83997" x="4394200" y="5243513"/>
          <p14:tracePt t="84005" x="4410075" y="5226050"/>
          <p14:tracePt t="84012" x="4419600" y="5200650"/>
          <p14:tracePt t="84021" x="4435475" y="5175250"/>
          <p14:tracePt t="84028" x="4445000" y="5167313"/>
          <p14:tracePt t="84037" x="4460875" y="5149850"/>
          <p14:tracePt t="84046" x="4470400" y="5132388"/>
          <p14:tracePt t="84053" x="4478338" y="5124450"/>
          <p14:tracePt t="84060" x="4495800" y="5106988"/>
          <p14:tracePt t="84069" x="4513263" y="5091113"/>
          <p14:tracePt t="84077" x="4513263" y="5081588"/>
          <p14:tracePt t="84085" x="4538663" y="5064125"/>
          <p14:tracePt t="84094" x="4538663" y="5056188"/>
          <p14:tracePt t="84101" x="4564063" y="5038725"/>
          <p14:tracePt t="84110" x="4579938" y="5030788"/>
          <p14:tracePt t="84117" x="4579938" y="5022850"/>
          <p14:tracePt t="84127" x="4597400" y="5013325"/>
          <p14:tracePt t="84133" x="4614863" y="5005388"/>
          <p14:tracePt t="84144" x="4614863" y="4997450"/>
          <p14:tracePt t="84149" x="4640263" y="4987925"/>
          <p14:tracePt t="84160" x="4657725" y="4979988"/>
          <p14:tracePt t="84166" x="4673600" y="4972050"/>
          <p14:tracePt t="84175" x="4691063" y="4972050"/>
          <p14:tracePt t="84181" x="4716463" y="4962525"/>
          <p14:tracePt t="84189" x="4724400" y="4962525"/>
          <p14:tracePt t="84197" x="4749800" y="4954588"/>
          <p14:tracePt t="84204" x="4775200" y="4946650"/>
          <p14:tracePt t="84213" x="4802188" y="4937125"/>
          <p14:tracePt t="84221" x="4810125" y="4937125"/>
          <p14:tracePt t="84228" x="4827588" y="4937125"/>
          <p14:tracePt t="84237" x="4843463" y="4937125"/>
          <p14:tracePt t="84244" x="4868863" y="4937125"/>
          <p14:tracePt t="84253" x="4894263" y="4929188"/>
          <p14:tracePt t="84261" x="4919663" y="4929188"/>
          <p14:tracePt t="84269" x="4937125" y="4919663"/>
          <p14:tracePt t="84277" x="4954588" y="4919663"/>
          <p14:tracePt t="84285" x="4979988" y="4919663"/>
          <p14:tracePt t="84302" x="5005388" y="4911725"/>
          <p14:tracePt t="84317" x="5022850" y="4911725"/>
          <p14:tracePt t="84327" x="5038725" y="4911725"/>
          <p14:tracePt t="84334" x="5048250" y="4911725"/>
          <p14:tracePt t="84344" x="5064125" y="4911725"/>
          <p14:tracePt t="84349" x="5073650" y="4911725"/>
          <p14:tracePt t="84360" x="5081588" y="4911725"/>
          <p14:tracePt t="84365" x="5099050" y="4911725"/>
          <p14:tracePt t="84381" x="5116513" y="4911725"/>
          <p14:tracePt t="84391" x="5124450" y="4911725"/>
          <p14:tracePt t="84397" x="5132388" y="4911725"/>
          <p14:tracePt t="84404" x="5157788" y="4919663"/>
          <p14:tracePt t="84413" x="5167313" y="4929188"/>
          <p14:tracePt t="84421" x="5175250" y="4929188"/>
          <p14:tracePt t="84429" x="5192713" y="4937125"/>
          <p14:tracePt t="84438" x="5218113" y="4946650"/>
          <p14:tracePt t="84446" x="5226050" y="4946650"/>
          <p14:tracePt t="84453" x="5251450" y="4962525"/>
          <p14:tracePt t="84461" x="5276850" y="4972050"/>
          <p14:tracePt t="84469" x="5286375" y="4987925"/>
          <p14:tracePt t="84477" x="5319713" y="4997450"/>
          <p14:tracePt t="84485" x="5337175" y="5013325"/>
          <p14:tracePt t="84493" x="5353050" y="5022850"/>
          <p14:tracePt t="84502" x="5370513" y="5022850"/>
          <p14:tracePt t="84511" x="5380038" y="5030788"/>
          <p14:tracePt t="84517" x="5395913" y="5038725"/>
          <p14:tracePt t="84534" x="5405438" y="5048250"/>
          <p14:tracePt t="84544" x="5405438" y="5056188"/>
          <p14:tracePt t="84559" x="5413375" y="5056188"/>
          <p14:tracePt t="84575" x="5421313" y="5064125"/>
          <p14:tracePt t="84581" x="5421313" y="5073650"/>
          <p14:tracePt t="84590" x="5430838" y="5073650"/>
          <p14:tracePt t="84604" x="5438775" y="5081588"/>
          <p14:tracePt t="84614" x="5446713" y="5091113"/>
          <p14:tracePt t="84621" x="5456238" y="5099050"/>
          <p14:tracePt t="84630" x="5456238" y="5106988"/>
          <p14:tracePt t="84638" x="5464175" y="5116513"/>
          <p14:tracePt t="84653" x="5472113" y="5124450"/>
          <p14:tracePt t="84709" x="5472113" y="5132388"/>
          <p14:tracePt t="84726" x="5472113" y="5141913"/>
          <p14:tracePt t="84789" x="5472113" y="5149850"/>
          <p14:tracePt t="84830" x="5472113" y="5157788"/>
          <p14:tracePt t="84941" x="5472113" y="5167313"/>
          <p14:tracePt t="84948" x="5472113" y="5175250"/>
          <p14:tracePt t="84996" x="5472113" y="5183188"/>
          <p14:tracePt t="85030" x="5472113" y="5192713"/>
          <p14:tracePt t="85044" x="5472113" y="5200650"/>
          <p14:tracePt t="85062" x="5472113" y="5208588"/>
          <p14:tracePt t="85069" x="5481638" y="5208588"/>
          <p14:tracePt t="85077" x="5481638" y="5218113"/>
          <p14:tracePt t="85086" x="5481638" y="5226050"/>
          <p14:tracePt t="85094" x="5481638" y="5235575"/>
          <p14:tracePt t="85101" x="5481638" y="5243513"/>
          <p14:tracePt t="85111" x="5481638" y="5251450"/>
          <p14:tracePt t="85127" x="5481638" y="5260975"/>
          <p14:tracePt t="85134" x="5481638" y="5268913"/>
          <p14:tracePt t="85143" x="5489575" y="5276850"/>
          <p14:tracePt t="85197" x="5489575" y="5294313"/>
          <p14:tracePt t="85253" x="5489575" y="5302250"/>
          <p14:tracePt t="85285" x="5489575" y="5311775"/>
          <p14:tracePt t="85317" x="5489575" y="5319713"/>
          <p14:tracePt t="85357" x="5489575" y="5327650"/>
          <p14:tracePt t="85376" x="5489575" y="5337175"/>
          <p14:tracePt t="85388" x="5489575" y="5345113"/>
          <p14:tracePt t="85422" x="5489575" y="5353050"/>
          <p14:tracePt t="85430" x="5489575" y="5362575"/>
          <p14:tracePt t="85446" x="5489575" y="5370513"/>
          <p14:tracePt t="85453" x="5489575" y="5380038"/>
          <p14:tracePt t="85461" x="5489575" y="5387975"/>
          <p14:tracePt t="85469" x="5489575" y="5395913"/>
          <p14:tracePt t="85477" x="5489575" y="5405438"/>
          <p14:tracePt t="85485" x="5489575" y="5413375"/>
          <p14:tracePt t="85501" x="5489575" y="5421313"/>
          <p14:tracePt t="85543" x="5481638" y="5430838"/>
          <p14:tracePt t="85574" x="5472113" y="5438775"/>
          <p14:tracePt t="85606" x="5464175" y="5446713"/>
          <p14:tracePt t="85708" x="5456238" y="5446713"/>
          <p14:tracePt t="85740" x="5446713" y="5446713"/>
          <p14:tracePt t="85764" x="5438775" y="5446713"/>
          <p14:tracePt t="86022" x="5446713" y="5446713"/>
          <p14:tracePt t="86068" x="5456238" y="5446713"/>
          <p14:tracePt t="86567" x="5464175" y="5456238"/>
          <p14:tracePt t="86773" x="5472113" y="5456238"/>
          <p14:tracePt t="87221" x="5464175" y="5472113"/>
          <p14:tracePt t="87230" x="5456238" y="5472113"/>
          <p14:tracePt t="87246" x="5438775" y="5481638"/>
          <p14:tracePt t="87254" x="5421313" y="5481638"/>
          <p14:tracePt t="87263" x="5405438" y="5489575"/>
          <p14:tracePt t="87270" x="5380038" y="5489575"/>
          <p14:tracePt t="87277" x="5353050" y="5507038"/>
          <p14:tracePt t="87286" x="5319713" y="5514975"/>
          <p14:tracePt t="87295" x="5311775" y="5514975"/>
          <p14:tracePt t="87302" x="5276850" y="5532438"/>
          <p14:tracePt t="87311" x="5243513" y="5540375"/>
          <p14:tracePt t="87316" x="5208588" y="5549900"/>
          <p14:tracePt t="87328" x="5175250" y="5565775"/>
          <p14:tracePt t="87334" x="5124450" y="5575300"/>
          <p14:tracePt t="87344" x="5099050" y="5583238"/>
          <p14:tracePt t="87350" x="5038725" y="5591175"/>
          <p14:tracePt t="87360" x="4987925" y="5600700"/>
          <p14:tracePt t="87365" x="4929188" y="5616575"/>
          <p14:tracePt t="87372" x="4868863" y="5626100"/>
          <p14:tracePt t="87382" x="4827588" y="5626100"/>
          <p14:tracePt t="87389" x="4784725" y="5634038"/>
          <p14:tracePt t="87397" x="4733925" y="5641975"/>
          <p14:tracePt t="87405" x="4699000" y="5651500"/>
          <p14:tracePt t="87413" x="4657725" y="5651500"/>
          <p14:tracePt t="87421" x="4622800" y="5651500"/>
          <p14:tracePt t="87429" x="4597400" y="5659438"/>
          <p14:tracePt t="87437" x="4564063" y="5659438"/>
          <p14:tracePt t="87445" x="4521200" y="5659438"/>
          <p14:tracePt t="87453" x="4486275" y="5668963"/>
          <p14:tracePt t="87462" x="4445000" y="5668963"/>
          <p14:tracePt t="87469" x="4402138" y="5668963"/>
          <p14:tracePt t="87478" x="4351338" y="5668963"/>
          <p14:tracePt t="87486" x="4291013" y="5676900"/>
          <p14:tracePt t="87496" x="4249738" y="5684838"/>
          <p14:tracePt t="87502" x="4189413" y="5710238"/>
          <p14:tracePt t="87511" x="4146550" y="5710238"/>
          <p14:tracePt t="87517" x="4113213" y="5719763"/>
          <p14:tracePt t="87527" x="4079875" y="5719763"/>
          <p14:tracePt t="87534" x="4044950" y="5727700"/>
          <p14:tracePt t="87543" x="4027488" y="5727700"/>
          <p14:tracePt t="87550" x="4002088" y="5735638"/>
          <p14:tracePt t="87557" x="3976688" y="5745163"/>
          <p14:tracePt t="87566" x="3943350" y="5745163"/>
          <p14:tracePt t="87572" x="3908425" y="5745163"/>
          <p14:tracePt t="87582" x="3867150" y="5745163"/>
          <p14:tracePt t="87589" x="3824288" y="5745163"/>
          <p14:tracePt t="87597" x="3756025" y="5745163"/>
          <p14:tracePt t="87606" x="3671888" y="5745163"/>
          <p14:tracePt t="87612" x="3568700" y="5745163"/>
          <p14:tracePt t="87621" x="3467100" y="5761038"/>
          <p14:tracePt t="87629" x="3382963" y="5761038"/>
          <p14:tracePt t="87637" x="3289300" y="5761038"/>
          <p14:tracePt t="87646" x="3186113" y="5761038"/>
          <p14:tracePt t="87654" x="3109913" y="5770563"/>
          <p14:tracePt t="87662" x="3059113" y="5770563"/>
          <p14:tracePt t="87668" x="3000375" y="5770563"/>
          <p14:tracePt t="87678" x="2897188" y="5770563"/>
          <p14:tracePt t="87684" x="2830513" y="5770563"/>
          <p14:tracePt t="87695" x="2744788" y="5770563"/>
          <p14:tracePt t="87702" x="2668588" y="5770563"/>
          <p14:tracePt t="87711" x="2582863" y="5770563"/>
          <p14:tracePt t="87717" x="2532063" y="5770563"/>
          <p14:tracePt t="87727" x="2473325" y="5770563"/>
          <p14:tracePt t="87734" x="2413000" y="5770563"/>
          <p14:tracePt t="87743" x="2397125" y="5753100"/>
          <p14:tracePt t="87750" x="2379663" y="5735638"/>
          <p14:tracePt t="87766" x="2371725" y="5727700"/>
          <p14:tracePt t="87788" x="2371725" y="5719763"/>
          <p14:tracePt t="87805" x="2371725" y="5710238"/>
          <p14:tracePt t="87814" x="2362200" y="5702300"/>
          <p14:tracePt t="87821" x="2362200" y="5694363"/>
          <p14:tracePt t="87829" x="2354263" y="5676900"/>
          <p14:tracePt t="87837" x="2336800" y="5668963"/>
          <p14:tracePt t="87846" x="2336800" y="5651500"/>
          <p14:tracePt t="87853" x="2319338" y="5634038"/>
          <p14:tracePt t="87862" x="2303463" y="5626100"/>
          <p14:tracePt t="87869" x="2286000" y="5608638"/>
          <p14:tracePt t="87885" x="2268538" y="5591175"/>
          <p14:tracePt t="87895" x="2268538" y="5583238"/>
          <p14:tracePt t="87902" x="2268538" y="5575300"/>
          <p14:tracePt t="87912" x="2268538" y="5565775"/>
          <p14:tracePt t="87917" x="2268538" y="5549900"/>
          <p14:tracePt t="87927" x="2268538" y="5540375"/>
          <p14:tracePt t="87943" x="2278063" y="5524500"/>
          <p14:tracePt t="87950" x="2286000" y="5514975"/>
          <p14:tracePt t="87957" x="2303463" y="5497513"/>
          <p14:tracePt t="87972" x="2328863" y="5497513"/>
          <p14:tracePt t="87982" x="2362200" y="5481638"/>
          <p14:tracePt t="87989" x="2387600" y="5464175"/>
          <p14:tracePt t="87997" x="2397125" y="5456238"/>
          <p14:tracePt t="88006" x="2422525" y="5456238"/>
          <p14:tracePt t="88012" x="2447925" y="5438775"/>
          <p14:tracePt t="88021" x="2481263" y="5421313"/>
          <p14:tracePt t="88030" x="2516188" y="5405438"/>
          <p14:tracePt t="88037" x="2532063" y="5405438"/>
          <p14:tracePt t="88045" x="2541588" y="5387975"/>
          <p14:tracePt t="88053" x="2566988" y="5380038"/>
          <p14:tracePt t="88063" x="2574925" y="5380038"/>
          <p14:tracePt t="88069" x="2582863" y="5380038"/>
          <p14:tracePt t="88111" x="2592388" y="5370513"/>
          <p14:tracePt t="88142" x="2592388" y="5362575"/>
          <p14:tracePt t="88180" x="2592388" y="5353050"/>
          <p14:tracePt t="88526" x="2592388" y="5345113"/>
          <p14:tracePt t="93599" x="2600325" y="5345113"/>
          <p14:tracePt t="93950" x="2608263" y="5345113"/>
          <p14:tracePt t="93957" x="2608263" y="5353050"/>
          <p14:tracePt t="93973" x="2617788" y="5362575"/>
          <p14:tracePt t="93989" x="2625725" y="5362575"/>
          <p14:tracePt t="94005" x="2633663" y="5370513"/>
          <p14:tracePt t="94229" x="2643188" y="5380038"/>
          <p14:tracePt t="94247" x="2651125" y="5387975"/>
          <p14:tracePt t="94308" x="2660650" y="5395913"/>
          <p14:tracePt t="94341" x="2668588" y="5395913"/>
          <p14:tracePt t="94381" x="2676525" y="5395913"/>
          <p14:tracePt t="94414" x="2686050" y="5395913"/>
          <p14:tracePt t="94432" x="2693988" y="5405438"/>
          <p14:tracePt t="94470" x="2701925" y="5405438"/>
          <p14:tracePt t="94480" x="2711450" y="5405438"/>
          <p14:tracePt t="94492" x="2719388" y="5405438"/>
          <p14:tracePt t="94533" x="2727325" y="5405438"/>
          <p14:tracePt t="94550" x="2736850" y="5405438"/>
          <p14:tracePt t="94614" x="2744788" y="5405438"/>
          <p14:tracePt t="94637" x="2752725" y="5405438"/>
          <p14:tracePt t="94647" x="2762250" y="5405438"/>
          <p14:tracePt t="94701" x="2770188" y="5405438"/>
          <p14:tracePt t="94708" x="2778125" y="5405438"/>
          <p14:tracePt t="94773" x="2787650" y="5405438"/>
          <p14:tracePt t="94781" x="2795588" y="5405438"/>
          <p14:tracePt t="94805" x="2805113" y="5405438"/>
          <p14:tracePt t="94831" x="2813050" y="5405438"/>
          <p14:tracePt t="94854" x="2820988" y="5405438"/>
          <p14:tracePt t="94870" x="2830513" y="5405438"/>
          <p14:tracePt t="94886" x="2846388" y="5405438"/>
          <p14:tracePt t="94902" x="2855913" y="5405438"/>
          <p14:tracePt t="94908" x="2863850" y="5405438"/>
          <p14:tracePt t="94925" x="2871788" y="5405438"/>
          <p14:tracePt t="94933" x="2889250" y="5405438"/>
          <p14:tracePt t="94950" x="2897188" y="5405438"/>
          <p14:tracePt t="94957" x="2906713" y="5405438"/>
          <p14:tracePt t="94965" x="2914650" y="5405438"/>
          <p14:tracePt t="94973" x="2922588" y="5413375"/>
          <p14:tracePt t="94982" x="2949575" y="5413375"/>
          <p14:tracePt t="94990" x="2957513" y="5413375"/>
          <p14:tracePt t="94997" x="2965450" y="5413375"/>
          <p14:tracePt t="95005" x="2982913" y="5413375"/>
          <p14:tracePt t="95015" x="2990850" y="5413375"/>
          <p14:tracePt t="95022" x="3016250" y="5413375"/>
          <p14:tracePt t="95032" x="3025775" y="5413375"/>
          <p14:tracePt t="95037" x="3051175" y="5413375"/>
          <p14:tracePt t="95048" x="3076575" y="5421313"/>
          <p14:tracePt t="95054" x="3094038" y="5430838"/>
          <p14:tracePt t="95062" x="3101975" y="5430838"/>
          <p14:tracePt t="95069" x="3135313" y="5438775"/>
          <p14:tracePt t="95076" x="3160713" y="5438775"/>
          <p14:tracePt t="95086" x="3186113" y="5438775"/>
          <p14:tracePt t="95092" x="3211513" y="5438775"/>
          <p14:tracePt t="95102" x="3238500" y="5438775"/>
          <p14:tracePt t="95109" x="3254375" y="5438775"/>
          <p14:tracePt t="95116" x="3271838" y="5438775"/>
          <p14:tracePt t="95126" x="3297238" y="5438775"/>
          <p14:tracePt t="95132" x="3305175" y="5438775"/>
          <p14:tracePt t="95141" x="3330575" y="5438775"/>
          <p14:tracePt t="95150" x="3355975" y="5438775"/>
          <p14:tracePt t="95160" x="3373438" y="5438775"/>
          <p14:tracePt t="95166" x="3390900" y="5438775"/>
          <p14:tracePt t="95173" x="3416300" y="5438775"/>
          <p14:tracePt t="95183" x="3433763" y="5438775"/>
          <p14:tracePt t="95190" x="3449638" y="5438775"/>
          <p14:tracePt t="95199" x="3467100" y="5438775"/>
          <p14:tracePt t="95204" x="3492500" y="5438775"/>
          <p14:tracePt t="95216" x="3509963" y="5438775"/>
          <p14:tracePt t="95220" x="3517900" y="5438775"/>
          <p14:tracePt t="95231" x="3535363" y="5438775"/>
          <p14:tracePt t="95236" x="3552825" y="5438775"/>
          <p14:tracePt t="95252" x="3568700" y="5438775"/>
          <p14:tracePt t="95268" x="3578225" y="5438775"/>
          <p14:tracePt t="95276" x="3586163" y="5438775"/>
          <p14:tracePt t="95292" x="3594100" y="5438775"/>
          <p14:tracePt t="95300" x="3603625" y="5438775"/>
          <p14:tracePt t="95309" x="3619500" y="5430838"/>
          <p14:tracePt t="95316" x="3619500" y="5421313"/>
          <p14:tracePt t="95333" x="3629025" y="5413375"/>
          <p14:tracePt t="95341" x="3646488" y="5405438"/>
          <p14:tracePt t="95349" x="3646488" y="5395913"/>
          <p14:tracePt t="95357" x="3646488" y="5387975"/>
          <p14:tracePt t="95366" x="3654425" y="5387975"/>
          <p14:tracePt t="95372" x="3654425" y="5380038"/>
          <p14:tracePt t="95382" x="3662363" y="5353050"/>
          <p14:tracePt t="95399" x="3662363" y="5337175"/>
          <p14:tracePt t="95406" x="3662363" y="5327650"/>
          <p14:tracePt t="95415" x="3662363" y="5319713"/>
          <p14:tracePt t="95432" x="3662363" y="5311775"/>
          <p14:tracePt t="95436" x="3662363" y="5302250"/>
          <p14:tracePt t="95447" x="3662363" y="5294313"/>
          <p14:tracePt t="95464" x="3662363" y="5286375"/>
          <p14:tracePt t="95469" x="3654425" y="5276850"/>
          <p14:tracePt t="95476" x="3646488" y="5276850"/>
          <p14:tracePt t="95486" x="3636963" y="5268913"/>
          <p14:tracePt t="95492" x="3629025" y="5268913"/>
          <p14:tracePt t="95502" x="3619500" y="5260975"/>
          <p14:tracePt t="95509" x="3611563" y="5260975"/>
          <p14:tracePt t="95517" x="3594100" y="5251450"/>
          <p14:tracePt t="95525" x="3586163" y="5251450"/>
          <p14:tracePt t="95534" x="3568700" y="5251450"/>
          <p14:tracePt t="95541" x="3552825" y="5243513"/>
          <p14:tracePt t="95550" x="3527425" y="5243513"/>
          <p14:tracePt t="95556" x="3517900" y="5243513"/>
          <p14:tracePt t="95566" x="3502025" y="5235575"/>
          <p14:tracePt t="95573" x="3484563" y="5235575"/>
          <p14:tracePt t="95589" x="3467100" y="5235575"/>
          <p14:tracePt t="95605" x="3449638" y="5235575"/>
          <p14:tracePt t="95615" x="3433763" y="5235575"/>
          <p14:tracePt t="95631" x="3408363" y="5235575"/>
          <p14:tracePt t="95637" x="3390900" y="5235575"/>
          <p14:tracePt t="95647" x="3365500" y="5235575"/>
          <p14:tracePt t="95652" x="3340100" y="5235575"/>
          <p14:tracePt t="95663" x="3322638" y="5235575"/>
          <p14:tracePt t="95670" x="3297238" y="5243513"/>
          <p14:tracePt t="95676" x="3271838" y="5243513"/>
          <p14:tracePt t="95684" x="3246438" y="5243513"/>
          <p14:tracePt t="95692" x="3228975" y="5251450"/>
          <p14:tracePt t="95702" x="3195638" y="5260975"/>
          <p14:tracePt t="95709" x="3170238" y="5268913"/>
          <p14:tracePt t="95716" x="3144838" y="5286375"/>
          <p14:tracePt t="95725" x="3135313" y="5286375"/>
          <p14:tracePt t="95734" x="3109913" y="5294313"/>
          <p14:tracePt t="95741" x="3101975" y="5302250"/>
          <p14:tracePt t="95750" x="3084513" y="5311775"/>
          <p14:tracePt t="95757" x="3059113" y="5311775"/>
          <p14:tracePt t="95766" x="3041650" y="5311775"/>
          <p14:tracePt t="95773" x="3041650" y="5319713"/>
          <p14:tracePt t="95782" x="3033713" y="5319713"/>
          <p14:tracePt t="95789" x="3025775" y="5327650"/>
          <p14:tracePt t="95805" x="3000375" y="5337175"/>
          <p14:tracePt t="95815" x="2990850" y="5337175"/>
          <p14:tracePt t="95821" x="2982913" y="5337175"/>
          <p14:tracePt t="95832" x="2965450" y="5345113"/>
          <p14:tracePt t="95836" x="2957513" y="5345113"/>
          <p14:tracePt t="95848" x="2949575" y="5345113"/>
          <p14:tracePt t="95853" x="2940050" y="5345113"/>
          <p14:tracePt t="95864" x="2932113" y="5353050"/>
          <p14:tracePt t="95870" x="2914650" y="5353050"/>
          <p14:tracePt t="95876" x="2906713" y="5362575"/>
          <p14:tracePt t="95886" x="2897188" y="5362575"/>
          <p14:tracePt t="95893" x="2881313" y="5370513"/>
          <p14:tracePt t="95902" x="2871788" y="5370513"/>
          <p14:tracePt t="96092" x="2897188" y="5380038"/>
          <p14:tracePt t="96109" x="2932113" y="5380038"/>
          <p14:tracePt t="96117" x="2965450" y="5380038"/>
          <p14:tracePt t="96126" x="3008313" y="5387975"/>
          <p14:tracePt t="96134" x="3067050" y="5387975"/>
          <p14:tracePt t="96141" x="3109913" y="5387975"/>
          <p14:tracePt t="96149" x="3170238" y="5387975"/>
          <p14:tracePt t="96157" x="3228975" y="5387975"/>
          <p14:tracePt t="96176" x="3330575" y="5387975"/>
          <p14:tracePt t="96184" x="3382963" y="5387975"/>
          <p14:tracePt t="96189" x="3424238" y="5387975"/>
          <p14:tracePt t="96200" x="3449638" y="5387975"/>
          <p14:tracePt t="96205" x="3475038" y="5387975"/>
          <p14:tracePt t="96216" x="3484563" y="5387975"/>
          <p14:tracePt t="96221" x="3492500" y="5387975"/>
          <p14:tracePt t="96501" x="3502025" y="5387975"/>
          <p14:tracePt t="96509" x="3509963" y="5395913"/>
          <p14:tracePt t="96517" x="3552825" y="5395913"/>
          <p14:tracePt t="96525" x="3578225" y="5405438"/>
          <p14:tracePt t="96532" x="3636963" y="5413375"/>
          <p14:tracePt t="96541" x="3679825" y="5421313"/>
          <p14:tracePt t="96549" x="3738563" y="5421313"/>
          <p14:tracePt t="96557" x="3781425" y="5430838"/>
          <p14:tracePt t="96567" x="3867150" y="5430838"/>
          <p14:tracePt t="96573" x="3968750" y="5438775"/>
          <p14:tracePt t="96582" x="4052888" y="5438775"/>
          <p14:tracePt t="96590" x="4156075" y="5438775"/>
          <p14:tracePt t="96599" x="4265613" y="5438775"/>
          <p14:tracePt t="96606" x="4368800" y="5438775"/>
          <p14:tracePt t="96615" x="4478338" y="5456238"/>
          <p14:tracePt t="96622" x="4589463" y="5456238"/>
          <p14:tracePt t="96631" x="4691063" y="5456238"/>
          <p14:tracePt t="96637" x="4759325" y="5456238"/>
          <p14:tracePt t="96647" x="4852988" y="5464175"/>
          <p14:tracePt t="96653" x="4919663" y="5464175"/>
          <p14:tracePt t="96661" x="4972050" y="5472113"/>
          <p14:tracePt t="96669" x="5013325" y="5472113"/>
          <p14:tracePt t="96676" x="5030788" y="5472113"/>
          <p14:tracePt t="96685" x="5038725" y="5472113"/>
          <p14:tracePt t="96693" x="5048250" y="5472113"/>
          <p14:tracePt t="96862" x="5048250" y="5481638"/>
          <p14:tracePt t="96893" x="5048250" y="5489575"/>
          <p14:tracePt t="96909" x="5048250" y="5497513"/>
          <p14:tracePt t="96917" x="5038725" y="5507038"/>
          <p14:tracePt t="96925" x="5030788" y="5514975"/>
          <p14:tracePt t="96934" x="5022850" y="5514975"/>
          <p14:tracePt t="96941" x="4997450" y="5524500"/>
          <p14:tracePt t="96949" x="4979988" y="5532438"/>
          <p14:tracePt t="96957" x="4972050" y="5532438"/>
          <p14:tracePt t="96966" x="4954588" y="5540375"/>
          <p14:tracePt t="96974" x="4929188" y="5557838"/>
          <p14:tracePt t="96983" x="4919663" y="5557838"/>
          <p14:tracePt t="96990" x="4903788" y="5565775"/>
          <p14:tracePt t="97000" x="4878388" y="5575300"/>
          <p14:tracePt t="97005" x="4868863" y="5583238"/>
          <p14:tracePt t="97016" x="4860925" y="5583238"/>
          <p14:tracePt t="97021" x="4835525" y="5583238"/>
          <p14:tracePt t="97032" x="4827588" y="5583238"/>
          <p14:tracePt t="97037" x="4802188" y="5591175"/>
          <p14:tracePt t="97047" x="4784725" y="5591175"/>
          <p14:tracePt t="97053" x="4775200" y="5591175"/>
          <p14:tracePt t="97060" x="4749800" y="5591175"/>
          <p14:tracePt t="97077" x="4733925" y="5591175"/>
          <p14:tracePt t="97086" x="4716463" y="5591175"/>
          <p14:tracePt t="97101" x="4708525" y="5591175"/>
          <p14:tracePt t="97109" x="4691063" y="5591175"/>
          <p14:tracePt t="97125" x="4673600" y="5591175"/>
          <p14:tracePt t="97132" x="4665663" y="5583238"/>
          <p14:tracePt t="97160" x="4665663" y="5575300"/>
          <p14:tracePt t="97167" x="4657725" y="5575300"/>
          <p14:tracePt t="97184" x="4648200" y="5565775"/>
          <p14:tracePt t="97188" x="4640263" y="5549900"/>
          <p14:tracePt t="97205" x="4640263" y="5540375"/>
          <p14:tracePt t="97222" x="4630738" y="5532438"/>
          <p14:tracePt t="97231" x="4630738" y="5524500"/>
          <p14:tracePt t="97247" x="4630738" y="5514975"/>
          <p14:tracePt t="97253" x="4630738" y="5497513"/>
          <p14:tracePt t="97260" x="4622800" y="5497513"/>
          <p14:tracePt t="97269" x="4622800" y="5481638"/>
          <p14:tracePt t="97285" x="4622800" y="5472113"/>
          <p14:tracePt t="97293" x="4622800" y="5464175"/>
          <p14:tracePt t="97300" x="4622800" y="5456238"/>
          <p14:tracePt t="97317" x="4622800" y="5446713"/>
          <p14:tracePt t="97340" x="4622800" y="5430838"/>
          <p14:tracePt t="97357" x="4622800" y="5421313"/>
          <p14:tracePt t="97367" x="4630738" y="5421313"/>
          <p14:tracePt t="97373" x="4640263" y="5405438"/>
          <p14:tracePt t="97388" x="4648200" y="5395913"/>
          <p14:tracePt t="97404" x="4657725" y="5395913"/>
          <p14:tracePt t="97420" x="4673600" y="5387975"/>
          <p14:tracePt t="97446" x="4683125" y="5380038"/>
          <p14:tracePt t="97454" x="4691063" y="5380038"/>
          <p14:tracePt t="97477" x="4708525" y="5380038"/>
          <p14:tracePt t="97493" x="4716463" y="5380038"/>
          <p14:tracePt t="97509" x="4733925" y="5380038"/>
          <p14:tracePt t="97518" x="4741863" y="5380038"/>
          <p14:tracePt t="97525" x="4749800" y="5380038"/>
          <p14:tracePt t="97534" x="4767263" y="5380038"/>
          <p14:tracePt t="97541" x="4775200" y="5380038"/>
          <p14:tracePt t="97549" x="4784725" y="5380038"/>
          <p14:tracePt t="97557" x="4792663" y="5380038"/>
          <p14:tracePt t="97566" x="4802188" y="5387975"/>
          <p14:tracePt t="97574" x="4802188" y="5395913"/>
          <p14:tracePt t="97582" x="4810125" y="5405438"/>
          <p14:tracePt t="97588" x="4818063" y="5405438"/>
          <p14:tracePt t="97600" x="4827588" y="5421313"/>
          <p14:tracePt t="97647" x="4827588" y="5430838"/>
          <p14:tracePt t="97660" x="4827588" y="5438775"/>
          <p14:tracePt t="97676" x="4827588" y="5446713"/>
          <p14:tracePt t="97708" x="4827588" y="5456238"/>
          <p14:tracePt t="97733" x="4827588" y="5464175"/>
          <p14:tracePt t="97741" x="4827588" y="5472113"/>
          <p14:tracePt t="97765" x="4827588" y="5481638"/>
          <p14:tracePt t="97782" x="4827588" y="5489575"/>
          <p14:tracePt t="97798" x="4827588" y="5497513"/>
          <p14:tracePt t="97806" x="4827588" y="5507038"/>
          <p14:tracePt t="97815" x="4827588" y="5514975"/>
          <p14:tracePt t="97831" x="4827588" y="5524500"/>
          <p14:tracePt t="97837" x="4827588" y="5532438"/>
          <p14:tracePt t="97854" x="4827588" y="5540375"/>
          <p14:tracePt t="97885" x="4818063" y="5549900"/>
          <p14:tracePt t="97902" x="4810125" y="5557838"/>
          <p14:tracePt t="97974" x="4792663" y="5557838"/>
          <p14:tracePt t="97990" x="4784725" y="5557838"/>
          <p14:tracePt t="98005" x="4775200" y="5557838"/>
          <p14:tracePt t="98016" x="4767263" y="5557838"/>
          <p14:tracePt t="98022" x="4759325" y="5557838"/>
          <p14:tracePt t="98037" x="4749800" y="5557838"/>
          <p14:tracePt t="98054" x="4741863" y="5549900"/>
          <p14:tracePt t="98060" x="4733925" y="5549900"/>
          <p14:tracePt t="98085" x="4733925" y="5532438"/>
          <p14:tracePt t="98102" x="4733925" y="5524500"/>
          <p14:tracePt t="98125" x="4724400" y="5514975"/>
          <p14:tracePt t="98141" x="4724400" y="5507038"/>
          <p14:tracePt t="98165" x="4724400" y="5497513"/>
          <p14:tracePt t="98174" x="4724400" y="5489575"/>
          <p14:tracePt t="98190" x="4724400" y="5481638"/>
          <p14:tracePt t="98204" x="4724400" y="5472113"/>
          <p14:tracePt t="98220" x="4724400" y="5464175"/>
          <p14:tracePt t="98229" x="4724400" y="5456238"/>
          <p14:tracePt t="98244" x="4724400" y="5446713"/>
          <p14:tracePt t="98254" x="4724400" y="5430838"/>
          <p14:tracePt t="98260" x="4733925" y="5430838"/>
          <p14:tracePt t="98277" x="4741863" y="5421313"/>
          <p14:tracePt t="98324" x="4749800" y="5421313"/>
          <p14:tracePt t="98341" x="4759325" y="5413375"/>
          <p14:tracePt t="98357" x="4767263" y="5413375"/>
          <p14:tracePt t="98374" x="4775200" y="5413375"/>
          <p14:tracePt t="98413" x="4784725" y="5413375"/>
          <p14:tracePt t="98444" x="4792663" y="5413375"/>
          <p14:tracePt t="98460" x="4802188" y="5413375"/>
          <p14:tracePt t="98470" x="4810125" y="5413375"/>
          <p14:tracePt t="98477" x="4818063" y="5413375"/>
          <p14:tracePt t="98493" x="4818063" y="5430838"/>
          <p14:tracePt t="98502" x="4818063" y="5438775"/>
          <p14:tracePt t="98509" x="4818063" y="5464175"/>
          <p14:tracePt t="98517" x="4818063" y="5472113"/>
          <p14:tracePt t="98524" x="4818063" y="5481638"/>
          <p14:tracePt t="98533" x="4827588" y="5497513"/>
          <p14:tracePt t="98550" x="4827588" y="5507038"/>
          <p14:tracePt t="98557" x="4827588" y="5514975"/>
          <p14:tracePt t="98782" x="4827588" y="5524500"/>
          <p14:tracePt t="99701" x="4827588" y="5532438"/>
          <p14:tracePt t="99725" x="4835525" y="5540375"/>
          <p14:tracePt t="99782" x="4843463" y="5549900"/>
          <p14:tracePt t="99822" x="4852988" y="5565775"/>
          <p14:tracePt t="99846" x="4860925" y="5575300"/>
          <p14:tracePt t="99861" x="4868863" y="5575300"/>
          <p14:tracePt t="99877" x="4868863" y="5583238"/>
          <p14:tracePt t="99942" x="4878388" y="5591175"/>
          <p14:tracePt t="99958" x="4886325" y="5591175"/>
          <p14:tracePt t="99983" x="4894263" y="5591175"/>
          <p14:tracePt t="100000" x="4911725" y="5600700"/>
          <p14:tracePt t="100077" x="4929188" y="5608638"/>
          <p14:tracePt t="100181" x="4929188" y="5616575"/>
          <p14:tracePt t="100230" x="4929188" y="5626100"/>
          <p14:tracePt t="100254" x="4929188" y="5634038"/>
          <p14:tracePt t="100261" x="4929188" y="5651500"/>
          <p14:tracePt t="100268" x="4919663" y="5651500"/>
          <p14:tracePt t="100286" x="4903788" y="5659438"/>
          <p14:tracePt t="100293" x="4903788" y="5668963"/>
          <p14:tracePt t="100300" x="4894263" y="5668963"/>
          <p14:tracePt t="100309" x="4886325" y="5668963"/>
          <p14:tracePt t="100324" x="4868863" y="5684838"/>
          <p14:tracePt t="100334" x="4860925" y="5694363"/>
          <p14:tracePt t="100351" x="4852988" y="5694363"/>
          <p14:tracePt t="100356" x="4843463" y="5702300"/>
          <p14:tracePt t="100367" x="4835525" y="5710238"/>
          <p14:tracePt t="100374" x="4818063" y="5710238"/>
          <p14:tracePt t="100384" x="4810125" y="5710238"/>
          <p14:tracePt t="100390" x="4802188" y="5719763"/>
          <p14:tracePt t="100400" x="4784725" y="5727700"/>
          <p14:tracePt t="100406" x="4767263" y="5727700"/>
          <p14:tracePt t="100422" x="4749800" y="5727700"/>
          <p14:tracePt t="100428" x="4741863" y="5727700"/>
          <p14:tracePt t="100437" x="4733925" y="5727700"/>
          <p14:tracePt t="100445" x="4716463" y="5735638"/>
          <p14:tracePt t="100461" x="4699000" y="5745163"/>
          <p14:tracePt t="100470" x="4691063" y="5745163"/>
          <p14:tracePt t="100477" x="4673600" y="5753100"/>
          <p14:tracePt t="100486" x="4665663" y="5753100"/>
          <p14:tracePt t="100493" x="4657725" y="5753100"/>
          <p14:tracePt t="100501" x="4640263" y="5753100"/>
          <p14:tracePt t="100509" x="4630738" y="5753100"/>
          <p14:tracePt t="100517" x="4614863" y="5753100"/>
          <p14:tracePt t="100526" x="4605338" y="5753100"/>
          <p14:tracePt t="100534" x="4597400" y="5753100"/>
          <p14:tracePt t="100542" x="4589463" y="5753100"/>
          <p14:tracePt t="100551" x="4572000" y="5753100"/>
          <p14:tracePt t="100558" x="4554538" y="5753100"/>
          <p14:tracePt t="100567" x="4529138" y="5753100"/>
          <p14:tracePt t="100584" x="4503738" y="5753100"/>
          <p14:tracePt t="100590" x="4495800" y="5753100"/>
          <p14:tracePt t="100599" x="4486275" y="5753100"/>
          <p14:tracePt t="100606" x="4478338" y="5753100"/>
          <p14:tracePt t="100613" x="4470400" y="5753100"/>
          <p14:tracePt t="100622" x="4452938" y="5753100"/>
          <p14:tracePt t="100628" x="4445000" y="5753100"/>
          <p14:tracePt t="100637" x="4427538" y="5753100"/>
          <p14:tracePt t="100645" x="4410075" y="5745163"/>
          <p14:tracePt t="100654" x="4402138" y="5735638"/>
          <p14:tracePt t="100662" x="4376738" y="5719763"/>
          <p14:tracePt t="100668" x="4359275" y="5710238"/>
          <p14:tracePt t="100678" x="4341813" y="5710238"/>
          <p14:tracePt t="100685" x="4325938" y="5702300"/>
          <p14:tracePt t="100693" x="4308475" y="5694363"/>
          <p14:tracePt t="100701" x="4291013" y="5676900"/>
          <p14:tracePt t="100709" x="4275138" y="5676900"/>
          <p14:tracePt t="100726" x="4257675" y="5668963"/>
          <p14:tracePt t="100733" x="4249738" y="5668963"/>
          <p14:tracePt t="100757" x="4249738" y="5659438"/>
          <p14:tracePt t="100767" x="4249738" y="5651500"/>
          <p14:tracePt t="100774" x="4249738" y="5641975"/>
          <p14:tracePt t="100790" x="4249738" y="5634038"/>
          <p14:tracePt t="100797" x="4249738" y="5616575"/>
          <p14:tracePt t="100805" x="4249738" y="5608638"/>
          <p14:tracePt t="100813" x="4249738" y="5600700"/>
          <p14:tracePt t="100822" x="4249738" y="5591175"/>
          <p14:tracePt t="100828" x="4240213" y="5565775"/>
          <p14:tracePt t="100837" x="4240213" y="5557838"/>
          <p14:tracePt t="100845" x="4240213" y="5540375"/>
          <p14:tracePt t="100854" x="4240213" y="5524500"/>
          <p14:tracePt t="100862" x="4240213" y="5507038"/>
          <p14:tracePt t="100870" x="4240213" y="5481638"/>
          <p14:tracePt t="100877" x="4240213" y="5464175"/>
          <p14:tracePt t="100893" x="4240213" y="5438775"/>
          <p14:tracePt t="100901" x="4240213" y="5430838"/>
          <p14:tracePt t="100909" x="4240213" y="5421313"/>
          <p14:tracePt t="100917" x="4240213" y="5405438"/>
          <p14:tracePt t="100934" x="4240213" y="5387975"/>
          <p14:tracePt t="100941" x="4240213" y="5380038"/>
          <p14:tracePt t="100952" x="4240213" y="5370513"/>
          <p14:tracePt t="100957" x="4240213" y="5362575"/>
          <p14:tracePt t="100967" x="4240213" y="5353050"/>
          <p14:tracePt t="100974" x="4240213" y="5337175"/>
          <p14:tracePt t="100983" x="4240213" y="5327650"/>
          <p14:tracePt t="100990" x="4240213" y="5319713"/>
          <p14:tracePt t="100998" x="4240213" y="5311775"/>
          <p14:tracePt t="101006" x="4240213" y="5294313"/>
          <p14:tracePt t="101012" x="4240213" y="5286375"/>
          <p14:tracePt t="101022" x="4249738" y="5260975"/>
          <p14:tracePt t="101028" x="4249738" y="5251450"/>
          <p14:tracePt t="101054" x="4249738" y="5243513"/>
          <p14:tracePt t="101062" x="4257675" y="5235575"/>
          <p14:tracePt t="101070" x="4265613" y="5235575"/>
          <p14:tracePt t="101077" x="4265613" y="5226050"/>
          <p14:tracePt t="101086" x="4265613" y="5218113"/>
          <p14:tracePt t="101093" x="4265613" y="5208588"/>
          <p14:tracePt t="101101" x="4275138" y="5200650"/>
          <p14:tracePt t="101108" x="4275138" y="5183188"/>
          <p14:tracePt t="101117" x="4283075" y="5183188"/>
          <p14:tracePt t="101135" x="4283075" y="5167313"/>
          <p14:tracePt t="101140" x="4291013" y="5157788"/>
          <p14:tracePt t="101156" x="4300538" y="5141913"/>
          <p14:tracePt t="101168" x="4300538" y="5132388"/>
          <p14:tracePt t="101172" x="4308475" y="5132388"/>
          <p14:tracePt t="101184" x="4316413" y="5124450"/>
          <p14:tracePt t="101195" x="4316413" y="5106988"/>
          <p14:tracePt t="101196" x="4325938" y="5099050"/>
          <p14:tracePt t="101204" x="4341813" y="5081588"/>
          <p14:tracePt t="101212" x="4351338" y="5073650"/>
          <p14:tracePt t="101220" x="4359275" y="5064125"/>
          <p14:tracePt t="101228" x="4359275" y="5056188"/>
          <p14:tracePt t="101236" x="4376738" y="5048250"/>
          <p14:tracePt t="101245" x="4394200" y="5030788"/>
          <p14:tracePt t="101253" x="4402138" y="5030788"/>
          <p14:tracePt t="101261" x="4419600" y="5013325"/>
          <p14:tracePt t="101268" x="4435475" y="4997450"/>
          <p14:tracePt t="101277" x="4452938" y="4987925"/>
          <p14:tracePt t="101285" x="4460875" y="4979988"/>
          <p14:tracePt t="101292" x="4470400" y="4979988"/>
          <p14:tracePt t="101301" x="4486275" y="4962525"/>
          <p14:tracePt t="101308" x="4503738" y="4954588"/>
          <p14:tracePt t="101317" x="4529138" y="4937125"/>
          <p14:tracePt t="101324" x="4554538" y="4929188"/>
          <p14:tracePt t="101341" x="4572000" y="4911725"/>
          <p14:tracePt t="101351" x="4589463" y="4903788"/>
          <p14:tracePt t="101357" x="4605338" y="4894263"/>
          <p14:tracePt t="101367" x="4614863" y="4886325"/>
          <p14:tracePt t="101374" x="4630738" y="4886325"/>
          <p14:tracePt t="101384" x="4640263" y="4886325"/>
          <p14:tracePt t="101389" x="4657725" y="4886325"/>
          <p14:tracePt t="101399" x="4665663" y="4878388"/>
          <p14:tracePt t="101406" x="4673600" y="4868863"/>
          <p14:tracePt t="101415" x="4691063" y="4868863"/>
          <p14:tracePt t="101422" x="4699000" y="4868863"/>
          <p14:tracePt t="101429" x="4699000" y="4860925"/>
          <p14:tracePt t="101437" x="4708525" y="4860925"/>
          <p14:tracePt t="101453" x="4724400" y="4852988"/>
          <p14:tracePt t="101468" x="4741863" y="4852988"/>
          <p14:tracePt t="101477" x="4759325" y="4843463"/>
          <p14:tracePt t="101493" x="4767263" y="4843463"/>
          <p14:tracePt t="101502" x="4792663" y="4835525"/>
          <p14:tracePt t="101509" x="4802188" y="4835525"/>
          <p14:tracePt t="101517" x="4818063" y="4827588"/>
          <p14:tracePt t="101525" x="4835525" y="4827588"/>
          <p14:tracePt t="101541" x="4860925" y="4827588"/>
          <p14:tracePt t="101551" x="4868863" y="4827588"/>
          <p14:tracePt t="101557" x="4894263" y="4827588"/>
          <p14:tracePt t="101574" x="4903788" y="4827588"/>
          <p14:tracePt t="101583" x="4911725" y="4827588"/>
          <p14:tracePt t="101599" x="4919663" y="4827588"/>
          <p14:tracePt t="101606" x="4937125" y="4827588"/>
          <p14:tracePt t="101628" x="4946650" y="4827588"/>
          <p14:tracePt t="101637" x="4954588" y="4827588"/>
          <p14:tracePt t="101654" x="4972050" y="4827588"/>
          <p14:tracePt t="101661" x="4979988" y="4827588"/>
          <p14:tracePt t="101670" x="4987925" y="4827588"/>
          <p14:tracePt t="101677" x="4997450" y="4827588"/>
          <p14:tracePt t="101685" x="5005388" y="4827588"/>
          <p14:tracePt t="101693" x="5022850" y="4827588"/>
          <p14:tracePt t="101702" x="5030788" y="4827588"/>
          <p14:tracePt t="101709" x="5048250" y="4827588"/>
          <p14:tracePt t="101718" x="5056188" y="4827588"/>
          <p14:tracePt t="101724" x="5064125" y="4827588"/>
          <p14:tracePt t="101736" x="5073650" y="4827588"/>
          <p14:tracePt t="101742" x="5081588" y="4827588"/>
          <p14:tracePt t="101752" x="5106988" y="4835525"/>
          <p14:tracePt t="101756" x="5132388" y="4843463"/>
          <p14:tracePt t="101767" x="5149850" y="4843463"/>
          <p14:tracePt t="101773" x="5157788" y="4843463"/>
          <p14:tracePt t="101783" x="5183188" y="4860925"/>
          <p14:tracePt t="101790" x="5192713" y="4860925"/>
          <p14:tracePt t="101797" x="5200650" y="4860925"/>
          <p14:tracePt t="101806" x="5218113" y="4860925"/>
          <p14:tracePt t="101812" x="5226050" y="4868863"/>
          <p14:tracePt t="101822" x="5235575" y="4878388"/>
          <p14:tracePt t="101829" x="5243513" y="4886325"/>
          <p14:tracePt t="101846" x="5260975" y="4894263"/>
          <p14:tracePt t="101854" x="5268913" y="4894263"/>
          <p14:tracePt t="101862" x="5276850" y="4894263"/>
          <p14:tracePt t="101869" x="5276850" y="4903788"/>
          <p14:tracePt t="101902" x="5286375" y="4911725"/>
          <p14:tracePt t="101918" x="5294313" y="4919663"/>
          <p14:tracePt t="101950" x="5302250" y="4929188"/>
          <p14:tracePt t="101967" x="5302250" y="4937125"/>
          <p14:tracePt t="101990" x="5311775" y="4946650"/>
          <p14:tracePt t="102006" x="5311775" y="4954588"/>
          <p14:tracePt t="102037" x="5319713" y="4972050"/>
          <p14:tracePt t="102045" x="5319713" y="4979988"/>
          <p14:tracePt t="102069" x="5319713" y="4987925"/>
          <p14:tracePt t="102077" x="5319713" y="5005388"/>
          <p14:tracePt t="102093" x="5319713" y="5013325"/>
          <p14:tracePt t="102102" x="5319713" y="5030788"/>
          <p14:tracePt t="102109" x="5319713" y="5038725"/>
          <p14:tracePt t="102118" x="5319713" y="5048250"/>
          <p14:tracePt t="102125" x="5319713" y="5064125"/>
          <p14:tracePt t="102135" x="5319713" y="5081588"/>
          <p14:tracePt t="102141" x="5319713" y="5091113"/>
          <p14:tracePt t="102157" x="5319713" y="5106988"/>
          <p14:tracePt t="102167" x="5319713" y="5116513"/>
          <p14:tracePt t="102173" x="5319713" y="5124450"/>
          <p14:tracePt t="102183" x="5319713" y="5132388"/>
          <p14:tracePt t="102188" x="5319713" y="5141913"/>
          <p14:tracePt t="102206" x="5319713" y="5149850"/>
          <p14:tracePt t="102212" x="5319713" y="5157788"/>
          <p14:tracePt t="102222" x="5319713" y="5183188"/>
          <p14:tracePt t="102237" x="5319713" y="5200650"/>
          <p14:tracePt t="102254" x="5319713" y="5218113"/>
          <p14:tracePt t="102261" x="5319713" y="5235575"/>
          <p14:tracePt t="102270" x="5319713" y="5243513"/>
          <p14:tracePt t="102277" x="5311775" y="5268913"/>
          <p14:tracePt t="102286" x="5311775" y="5286375"/>
          <p14:tracePt t="102293" x="5302250" y="5294313"/>
          <p14:tracePt t="102302" x="5302250" y="5311775"/>
          <p14:tracePt t="102308" x="5302250" y="5337175"/>
          <p14:tracePt t="102319" x="5302250" y="5345113"/>
          <p14:tracePt t="102325" x="5302250" y="5362575"/>
          <p14:tracePt t="102335" x="5302250" y="5370513"/>
          <p14:tracePt t="102341" x="5302250" y="5387975"/>
          <p14:tracePt t="102352" x="5294313" y="5405438"/>
          <p14:tracePt t="102367" x="5294313" y="5413375"/>
          <p14:tracePt t="102373" x="5294313" y="5421313"/>
          <p14:tracePt t="102381" x="5286375" y="5430838"/>
          <p14:tracePt t="102396" x="5276850" y="5446713"/>
          <p14:tracePt t="102404" x="5276850" y="5456238"/>
          <p14:tracePt t="102412" x="5268913" y="5464175"/>
          <p14:tracePt t="102445" x="5268913" y="5472113"/>
          <p14:tracePt t="102453" x="5268913" y="5481638"/>
          <p14:tracePt t="102477" x="5268913" y="5489575"/>
          <p14:tracePt t="102486" x="5260975" y="5497513"/>
          <p14:tracePt t="102493" x="5260975" y="5507038"/>
          <p14:tracePt t="102510" x="5251450" y="5507038"/>
          <p14:tracePt t="102519" x="5251450" y="5524500"/>
          <p14:tracePt t="102567" x="5251450" y="5532438"/>
          <p14:tracePt t="102584" x="5243513" y="5532438"/>
          <p14:tracePt t="102598" x="5243513" y="5540375"/>
          <p14:tracePt t="102605" x="5243513" y="5549900"/>
          <p14:tracePt t="102621" x="5243513" y="5565775"/>
          <p14:tracePt t="102628" x="5243513" y="5583238"/>
          <p14:tracePt t="102637" x="5243513" y="5591175"/>
          <p14:tracePt t="102646" x="5235575" y="5608638"/>
          <p14:tracePt t="102652" x="5226050" y="5634038"/>
          <p14:tracePt t="102670" x="5226050" y="5651500"/>
          <p14:tracePt t="102677" x="5218113" y="5659438"/>
          <p14:tracePt t="102686" x="5208588" y="5659438"/>
          <p14:tracePt t="102693" x="5208588" y="5668963"/>
          <p14:tracePt t="102702" x="5208588" y="5676900"/>
          <p14:tracePt t="102710" x="5208588" y="5684838"/>
          <p14:tracePt t="102742" x="5208588" y="5694363"/>
          <p14:tracePt t="102767" x="5200650" y="5710238"/>
          <p14:tracePt t="102789" x="5192713" y="5719763"/>
          <p14:tracePt t="102798" x="5183188" y="5727700"/>
          <p14:tracePt t="102805" x="5175250" y="5745163"/>
          <p14:tracePt t="102812" x="5167313" y="5745163"/>
          <p14:tracePt t="102821" x="5157788" y="5753100"/>
          <p14:tracePt t="102829" x="5149850" y="5770563"/>
          <p14:tracePt t="102837" x="5141913" y="5770563"/>
          <p14:tracePt t="102846" x="5124450" y="5778500"/>
          <p14:tracePt t="102854" x="5124450" y="5788025"/>
          <p14:tracePt t="102861" x="5116513" y="5788025"/>
          <p14:tracePt t="102869" x="5091113" y="5803900"/>
          <p14:tracePt t="102885" x="5073650" y="5813425"/>
          <p14:tracePt t="102902" x="5056188" y="5813425"/>
          <p14:tracePt t="102919" x="5048250" y="5813425"/>
          <p14:tracePt t="102926" x="5048250" y="5821363"/>
          <p14:tracePt t="102958" x="5030788" y="5829300"/>
          <p14:tracePt t="103334" x="5030788" y="5838825"/>
          <p14:tracePt t="104190" x="5030788" y="5846763"/>
          <p14:tracePt t="104293" x="5038725" y="5854700"/>
          <p14:tracePt t="105238" x="5038725" y="5838825"/>
          <p14:tracePt t="105245" x="5038725" y="5813425"/>
          <p14:tracePt t="105262" x="5038725" y="5788025"/>
          <p14:tracePt t="105270" x="5038725" y="5778500"/>
          <p14:tracePt t="105277" x="5038725" y="5745163"/>
          <p14:tracePt t="105285" x="5038725" y="5735638"/>
          <p14:tracePt t="105294" x="5038725" y="5710238"/>
          <p14:tracePt t="105302" x="5038725" y="5694363"/>
          <p14:tracePt t="105319" x="5038725" y="5684838"/>
          <p14:tracePt t="105670" x="5013325" y="5684838"/>
          <p14:tracePt t="105677" x="4987925" y="5684838"/>
          <p14:tracePt t="105687" x="4962525" y="5694363"/>
          <p14:tracePt t="105693" x="4937125" y="5694363"/>
          <p14:tracePt t="105704" x="4903788" y="5694363"/>
          <p14:tracePt t="105709" x="4878388" y="5710238"/>
          <p14:tracePt t="105720" x="4852988" y="5710238"/>
          <p14:tracePt t="105725" x="4818063" y="5710238"/>
          <p14:tracePt t="105736" x="4792663" y="5710238"/>
          <p14:tracePt t="105741" x="4759325" y="5710238"/>
          <p14:tracePt t="105752" x="4733925" y="5710238"/>
          <p14:tracePt t="105757" x="4691063" y="5710238"/>
          <p14:tracePt t="105764" x="4657725" y="5710238"/>
          <p14:tracePt t="105773" x="4630738" y="5710238"/>
          <p14:tracePt t="105781" x="4605338" y="5710238"/>
          <p14:tracePt t="105788" x="4572000" y="5710238"/>
          <p14:tracePt t="105798" x="4546600" y="5710238"/>
          <p14:tracePt t="105806" x="4538663" y="5710238"/>
          <p14:tracePt t="105813" x="4521200" y="5710238"/>
          <p14:tracePt t="105820" x="4513263" y="5710238"/>
          <p14:tracePt t="105845" x="4503738" y="5710238"/>
          <p14:tracePt t="105854" x="4495800" y="5710238"/>
          <p14:tracePt t="106958" x="4486275" y="5710238"/>
          <p14:tracePt t="107461" x="4495800" y="5710238"/>
          <p14:tracePt t="107470" x="4503738" y="5710238"/>
          <p14:tracePt t="107487" x="4513263" y="5710238"/>
          <p14:tracePt t="107504" x="4521200" y="5710238"/>
          <p14:tracePt t="108375" x="4529138" y="5710238"/>
          <p14:tracePt t="108390" x="4538663" y="5710238"/>
          <p14:tracePt t="108397" x="4546600" y="5710238"/>
          <p14:tracePt t="108413" x="4564063" y="5702300"/>
          <p14:tracePt t="108430" x="4579938" y="5702300"/>
          <p14:tracePt t="108478" x="4589463" y="5702300"/>
          <p14:tracePt t="108493" x="4597400" y="5702300"/>
          <p14:tracePt t="108525" x="4605338" y="5694363"/>
          <p14:tracePt t="108550" x="4614863" y="5694363"/>
          <p14:tracePt t="108557" x="4622800" y="5694363"/>
          <p14:tracePt t="108597" x="4630738" y="5694363"/>
          <p14:tracePt t="108645" x="4640263" y="5694363"/>
          <p14:tracePt t="108902" x="4648200" y="5694363"/>
          <p14:tracePt t="108920" x="4657725" y="5694363"/>
          <p14:tracePt t="108926" x="4673600" y="5694363"/>
          <p14:tracePt t="108952" x="4683125" y="5694363"/>
          <p14:tracePt t="108957" x="4691063" y="5684838"/>
          <p14:tracePt t="109054" x="4699000" y="5684838"/>
          <p14:tracePt t="109062" x="4708525" y="5684838"/>
          <p14:tracePt t="109093" x="4716463" y="5676900"/>
          <p14:tracePt t="109214" x="4724400" y="5676900"/>
          <p14:tracePt t="109229" x="4733925" y="5676900"/>
          <p14:tracePt t="109245" x="4741863" y="5676900"/>
          <p14:tracePt t="109261" x="4749800" y="5676900"/>
          <p14:tracePt t="109271" x="4759325" y="5676900"/>
          <p14:tracePt t="109277" x="4767263" y="5676900"/>
          <p14:tracePt t="109293" x="4775200" y="5676900"/>
          <p14:tracePt t="109308" x="4784725" y="5676900"/>
          <p14:tracePt t="109534" x="4792663" y="5676900"/>
          <p14:tracePt t="109541" x="4802188" y="5676900"/>
          <p14:tracePt t="109565" x="4810125" y="5676900"/>
          <p14:tracePt t="109574" x="4818063" y="5676900"/>
          <p14:tracePt t="109677" x="4827588" y="5676900"/>
          <p14:tracePt t="109949" x="4852988" y="5668963"/>
          <p14:tracePt t="109974" x="4860925" y="5668963"/>
          <p14:tracePt t="109981" x="4878388" y="5668963"/>
          <p14:tracePt t="110004" x="4886325" y="5668963"/>
          <p14:tracePt t="110021" x="4903788" y="5668963"/>
          <p14:tracePt t="110054" x="4919663" y="5668963"/>
          <p14:tracePt t="110061" x="4929188" y="5668963"/>
          <p14:tracePt t="110071" x="4954588" y="5668963"/>
          <p14:tracePt t="110077" x="4979988" y="5668963"/>
          <p14:tracePt t="110088" x="5005388" y="5668963"/>
          <p14:tracePt t="110094" x="5038725" y="5668963"/>
          <p14:tracePt t="110103" x="5064125" y="5668963"/>
          <p14:tracePt t="110110" x="5081588" y="5668963"/>
          <p14:tracePt t="110117" x="5116513" y="5668963"/>
          <p14:tracePt t="110125" x="5149850" y="5668963"/>
          <p14:tracePt t="110132" x="5183188" y="5668963"/>
          <p14:tracePt t="110141" x="5200650" y="5659438"/>
          <p14:tracePt t="110149" x="5226050" y="5659438"/>
          <p14:tracePt t="110157" x="5243513" y="5651500"/>
          <p14:tracePt t="110167" x="5260975" y="5641975"/>
          <p14:tracePt t="110181" x="5268913" y="5641975"/>
          <p14:tracePt t="110189" x="5276850" y="5641975"/>
          <p14:tracePt t="110197" x="5286375" y="5634038"/>
          <p14:tracePt t="110278" x="5294313" y="5634038"/>
          <p14:tracePt t="110702" x="5294313" y="5626100"/>
          <p14:tracePt t="110710" x="5294313" y="5616575"/>
          <p14:tracePt t="110717" x="5268913" y="5600700"/>
          <p14:tracePt t="110726" x="5243513" y="5583238"/>
          <p14:tracePt t="110733" x="5235575" y="5549900"/>
          <p14:tracePt t="110742" x="5235575" y="5481638"/>
          <p14:tracePt t="110750" x="5226050" y="5430838"/>
          <p14:tracePt t="110757" x="5226050" y="5405438"/>
          <p14:tracePt t="110766" x="5311775" y="5345113"/>
          <p14:tracePt t="110774" x="5370513" y="5327650"/>
          <p14:tracePt t="110781" x="5430838" y="5268913"/>
          <p14:tracePt t="110790" x="5472113" y="5251450"/>
          <p14:tracePt t="110997" x="5472113" y="5260975"/>
          <p14:tracePt t="111005" x="5456238" y="5260975"/>
          <p14:tracePt t="111014" x="5430838" y="5276850"/>
          <p14:tracePt t="111023" x="5405438" y="5294313"/>
          <p14:tracePt t="111030" x="5387975" y="5302250"/>
          <p14:tracePt t="111038" x="5370513" y="5302250"/>
          <p14:tracePt t="111046" x="5353050" y="5302250"/>
          <p14:tracePt t="111055" x="5337175" y="5319713"/>
          <p14:tracePt t="111062" x="5319713" y="5319713"/>
          <p14:tracePt t="111071" x="5311775" y="5327650"/>
          <p14:tracePt t="111077" x="5294313" y="5327650"/>
          <p14:tracePt t="111088" x="5276850" y="5327650"/>
          <p14:tracePt t="111094" x="5268913" y="5327650"/>
          <p14:tracePt t="111100" x="5251450" y="5327650"/>
          <p14:tracePt t="111110" x="5243513" y="5327650"/>
          <p14:tracePt t="111116" x="5235575" y="5327650"/>
          <p14:tracePt t="111133" x="5226050" y="5327650"/>
          <p14:tracePt t="111142" x="5226050" y="5302250"/>
          <p14:tracePt t="111151" x="5226050" y="5251450"/>
          <p14:tracePt t="111157" x="5226050" y="5200650"/>
          <p14:tracePt t="111165" x="5226050" y="5157788"/>
          <p14:tracePt t="111174" x="5235575" y="5116513"/>
          <p14:tracePt t="111181" x="5235575" y="5081588"/>
          <p14:tracePt t="111189" x="5235575" y="5048250"/>
          <p14:tracePt t="111197" x="5235575" y="5022850"/>
          <p14:tracePt t="111207" x="5208588" y="4997450"/>
          <p14:tracePt t="111213" x="5183188" y="4954588"/>
          <p14:tracePt t="111222" x="5157788" y="4929188"/>
          <p14:tracePt t="111229" x="5116513" y="4878388"/>
          <p14:tracePt t="111238" x="5081588" y="4827588"/>
          <p14:tracePt t="111246" x="5038725" y="4767263"/>
          <p14:tracePt t="111255" x="5005388" y="4708525"/>
          <p14:tracePt t="111262" x="4972050" y="4657725"/>
          <p14:tracePt t="111272" x="4929188" y="4589463"/>
          <p14:tracePt t="111277" x="4894263" y="4554538"/>
          <p14:tracePt t="111288" x="4852988" y="4503738"/>
          <p14:tracePt t="111294" x="4784725" y="4435475"/>
          <p14:tracePt t="111300" x="4759325" y="4384675"/>
          <p14:tracePt t="111310" x="4699000" y="4316413"/>
          <p14:tracePt t="111316" x="4657725" y="4257675"/>
          <p14:tracePt t="111325" x="4605338" y="4206875"/>
          <p14:tracePt t="111333" x="4564063" y="4130675"/>
          <p14:tracePt t="111342" x="4521200" y="4062413"/>
          <p14:tracePt t="111350" x="4478338" y="4002088"/>
          <p14:tracePt t="111357" x="4445000" y="3960813"/>
          <p14:tracePt t="111365" x="4384675" y="3892550"/>
          <p14:tracePt t="111373" x="4351338" y="3857625"/>
          <p14:tracePt t="111381" x="4300538" y="3816350"/>
          <p14:tracePt t="111389" x="4249738" y="3773488"/>
          <p14:tracePt t="111397" x="4156075" y="3722688"/>
          <p14:tracePt t="111407" x="4062413" y="3636963"/>
          <p14:tracePt t="111412" x="3943350" y="3552825"/>
          <p14:tracePt t="111422" x="3816350" y="3459163"/>
          <p14:tracePt t="111428" x="3646488" y="3340100"/>
          <p14:tracePt t="111439" x="3527425" y="3279775"/>
          <p14:tracePt t="111444" x="3424238" y="3211513"/>
          <p14:tracePt t="111456" x="3398838" y="3160713"/>
          <p14:tracePt t="111460" x="3398838" y="3135313"/>
          <p14:tracePt t="111472" x="3398838" y="3094038"/>
          <p14:tracePt t="111476" x="3398838" y="3076575"/>
          <p14:tracePt t="111485" x="3398838" y="3041650"/>
          <p14:tracePt t="111726" x="3365500" y="3041650"/>
          <p14:tracePt t="111733" x="3340100" y="3051175"/>
          <p14:tracePt t="111741" x="3297238" y="3059113"/>
          <p14:tracePt t="111749" x="3271838" y="3059113"/>
          <p14:tracePt t="111757" x="3228975" y="3059113"/>
          <p14:tracePt t="111765" x="3170238" y="3033713"/>
          <p14:tracePt t="111773" x="3094038" y="3000375"/>
          <p14:tracePt t="111781" x="3008313" y="2982913"/>
          <p14:tracePt t="111790" x="2914650" y="2974975"/>
          <p14:tracePt t="111797" x="2830513" y="2922588"/>
          <p14:tracePt t="111806" x="2752725" y="2906713"/>
          <p14:tracePt t="111813" x="2676525" y="2871788"/>
          <p14:tracePt t="111822" x="2574925" y="2838450"/>
          <p14:tracePt t="111829" x="2516188" y="2805113"/>
          <p14:tracePt t="111840" x="2447925" y="2762250"/>
          <p14:tracePt t="111844" x="2413000" y="2736850"/>
          <p14:tracePt t="111856" x="2328863" y="2676525"/>
          <p14:tracePt t="111860" x="2278063" y="2643188"/>
          <p14:tracePt t="111871" x="2243138" y="2608263"/>
          <p14:tracePt t="111877" x="2209800" y="2582863"/>
          <p14:tracePt t="111888" x="2192338" y="2566988"/>
          <p14:tracePt t="111894" x="2166938" y="2549525"/>
          <p14:tracePt t="111901" x="2149475" y="2541588"/>
          <p14:tracePt t="111909" x="2149475" y="2532063"/>
          <p14:tracePt t="111917" x="2141538" y="2506663"/>
          <p14:tracePt t="111924" x="2133600" y="2506663"/>
          <p14:tracePt t="111934" x="2124075" y="2481263"/>
          <p14:tracePt t="111957" x="2116138" y="2463800"/>
          <p14:tracePt t="111965" x="2098675" y="2447925"/>
          <p14:tracePt t="111974" x="2090738" y="2438400"/>
          <p14:tracePt t="111982" x="2065338" y="2397125"/>
          <p14:tracePt t="111990" x="2047875" y="2387600"/>
          <p14:tracePt t="111997" x="2022475" y="2344738"/>
          <p14:tracePt t="112006" x="1997075" y="2328863"/>
          <p14:tracePt t="112014" x="1989138" y="2311400"/>
          <p14:tracePt t="112023" x="1963738" y="2293938"/>
          <p14:tracePt t="112030" x="1954213" y="2286000"/>
          <p14:tracePt t="112038" x="1938338" y="2278063"/>
          <p14:tracePt t="112046" x="1920875" y="2260600"/>
          <p14:tracePt t="112055" x="1903413" y="2243138"/>
          <p14:tracePt t="112062" x="1903413" y="2235200"/>
          <p14:tracePt t="112077" x="1903413" y="2217738"/>
          <p14:tracePt t="112088" x="1903413" y="2209800"/>
          <p14:tracePt t="112094" x="1903413" y="2200275"/>
          <p14:tracePt t="112100" x="1903413" y="2192338"/>
          <p14:tracePt t="112110" x="1903413" y="2184400"/>
          <p14:tracePt t="112116" x="1903413" y="2159000"/>
          <p14:tracePt t="112126" x="1903413" y="2149475"/>
          <p14:tracePt t="112133" x="1903413" y="2133600"/>
          <p14:tracePt t="112141" x="1911350" y="2116138"/>
          <p14:tracePt t="112149" x="1911350" y="2108200"/>
          <p14:tracePt t="112167" x="1911350" y="2098675"/>
          <p14:tracePt t="112173" x="1911350" y="2090738"/>
          <p14:tracePt t="112190" x="1911350" y="2082800"/>
          <p14:tracePt t="112197" x="1911350" y="2065338"/>
          <p14:tracePt t="112206" x="1911350" y="2055813"/>
          <p14:tracePt t="112224" x="1911350" y="2039938"/>
          <p14:tracePt t="112230" x="1911350" y="2030413"/>
          <p14:tracePt t="112239" x="1911350" y="2022475"/>
          <p14:tracePt t="112246" x="1911350" y="2005013"/>
          <p14:tracePt t="112256" x="1911350" y="1997075"/>
          <p14:tracePt t="112262" x="1911350" y="1989138"/>
          <p14:tracePt t="112271" x="1911350" y="1979613"/>
          <p14:tracePt t="112284" x="1903413" y="1971675"/>
          <p14:tracePt t="112294" x="1903413" y="1963738"/>
          <p14:tracePt t="112342" x="1885950" y="1938338"/>
          <p14:tracePt t="112348" x="1860550" y="1938338"/>
          <p14:tracePt t="112357" x="1827213" y="1928813"/>
          <p14:tracePt t="112365" x="1793875" y="1920875"/>
          <p14:tracePt t="112373" x="1733550" y="1911350"/>
          <p14:tracePt t="112381" x="1682750" y="1911350"/>
          <p14:tracePt t="112389" x="1649413" y="1895475"/>
          <p14:tracePt t="112397" x="1597025" y="1885950"/>
          <p14:tracePt t="112405" x="1555750" y="1885950"/>
          <p14:tracePt t="112414" x="1520825" y="1885950"/>
          <p14:tracePt t="112423" x="1470025" y="1885950"/>
          <p14:tracePt t="112428" x="1444625" y="1878013"/>
          <p14:tracePt t="112440" x="1401763" y="1878013"/>
          <p14:tracePt t="112445" x="1368425" y="1878013"/>
          <p14:tracePt t="112455" x="1350963" y="1878013"/>
          <p14:tracePt t="112461" x="1317625" y="1878013"/>
          <p14:tracePt t="112471" x="1292225" y="1878013"/>
          <p14:tracePt t="112478" x="1274763" y="1878013"/>
          <p14:tracePt t="112486" x="1241425" y="1878013"/>
          <p14:tracePt t="112494" x="1206500" y="1878013"/>
          <p14:tracePt t="112500" x="1189038" y="1878013"/>
          <p14:tracePt t="112510" x="1155700" y="1878013"/>
          <p14:tracePt t="112517" x="1122363" y="1878013"/>
          <p14:tracePt t="112526" x="1096963" y="1878013"/>
          <p14:tracePt t="112534" x="1087438" y="1878013"/>
          <p14:tracePt t="112540" x="1079500" y="1878013"/>
          <p14:tracePt t="112549" x="1069975" y="1878013"/>
          <p14:tracePt t="112557" x="1054100" y="1878013"/>
          <p14:tracePt t="112564" x="1044575" y="1870075"/>
          <p14:tracePt t="112580" x="1036638" y="1870075"/>
          <p14:tracePt t="112589" x="1028700" y="1870075"/>
          <p14:tracePt t="112596" x="1019175" y="1870075"/>
          <p14:tracePt t="112606" x="1011238" y="1870075"/>
          <p14:tracePt t="112614" x="1003300" y="1870075"/>
          <p14:tracePt t="112623" x="993775" y="1870075"/>
          <p14:tracePt t="112629" x="985838" y="1870075"/>
          <p14:tracePt t="112640" x="968375" y="1870075"/>
          <p14:tracePt t="112646" x="960438" y="1870075"/>
          <p14:tracePt t="112662" x="952500" y="1870075"/>
          <p14:tracePt t="112672" x="942975" y="1870075"/>
          <p14:tracePt t="112734" x="935038" y="1870075"/>
          <p14:tracePt t="112765" x="925513" y="1870075"/>
          <p14:tracePt t="112797" x="925513" y="1878013"/>
          <p14:tracePt t="112814" x="925513" y="1885950"/>
          <p14:tracePt t="112824" x="935038" y="1895475"/>
          <p14:tracePt t="112839" x="942975" y="1903413"/>
          <p14:tracePt t="112846" x="960438" y="1911350"/>
          <p14:tracePt t="112856" x="977900" y="1911350"/>
          <p14:tracePt t="112862" x="1003300" y="1920875"/>
          <p14:tracePt t="112869" x="1044575" y="1928813"/>
          <p14:tracePt t="112877" x="1079500" y="1938338"/>
          <p14:tracePt t="112885" x="1138238" y="1938338"/>
          <p14:tracePt t="112894" x="1206500" y="1946275"/>
          <p14:tracePt t="112900" x="1274763" y="1954213"/>
          <p14:tracePt t="112910" x="1343025" y="1979613"/>
          <p14:tracePt t="112917" x="1419225" y="1979613"/>
          <p14:tracePt t="112926" x="1504950" y="1997075"/>
          <p14:tracePt t="112933" x="1581150" y="2014538"/>
          <p14:tracePt t="112942" x="1649413" y="2022475"/>
          <p14:tracePt t="112948" x="1733550" y="2030413"/>
          <p14:tracePt t="112957" x="1793875" y="2030413"/>
          <p14:tracePt t="112965" x="1852613" y="2030413"/>
          <p14:tracePt t="112974" x="1878013" y="2047875"/>
          <p14:tracePt t="112981" x="1946275" y="2047875"/>
          <p14:tracePt t="112989" x="1954213" y="2055813"/>
          <p14:tracePt t="112997" x="1989138" y="2055813"/>
          <p14:tracePt t="113006" x="2014538" y="2055813"/>
          <p14:tracePt t="113014" x="2022475" y="2055813"/>
          <p14:tracePt t="113022" x="2039938" y="2055813"/>
          <p14:tracePt t="113030" x="2055813" y="2055813"/>
          <p14:tracePt t="113040" x="2082800" y="2055813"/>
          <p14:tracePt t="113046" x="2116138" y="2055813"/>
          <p14:tracePt t="113056" x="2141538" y="2055813"/>
          <p14:tracePt t="113061" x="2184400" y="2055813"/>
          <p14:tracePt t="113068" x="2227263" y="2055813"/>
          <p14:tracePt t="113077" x="2252663" y="2055813"/>
          <p14:tracePt t="113086" x="2286000" y="2055813"/>
          <p14:tracePt t="113094" x="2328863" y="2055813"/>
          <p14:tracePt t="113100" x="2354263" y="2055813"/>
          <p14:tracePt t="113110" x="2397125" y="2055813"/>
          <p14:tracePt t="113118" x="2413000" y="2055813"/>
          <p14:tracePt t="113126" x="2438400" y="2055813"/>
          <p14:tracePt t="113134" x="2473325" y="2055813"/>
          <p14:tracePt t="113142" x="2498725" y="2055813"/>
          <p14:tracePt t="113152" x="2516188" y="2055813"/>
          <p14:tracePt t="113157" x="2541588" y="2055813"/>
          <p14:tracePt t="113165" x="2574925" y="2055813"/>
          <p14:tracePt t="113174" x="2617788" y="2055813"/>
          <p14:tracePt t="113182" x="2643188" y="2055813"/>
          <p14:tracePt t="113190" x="2668588" y="2055813"/>
          <p14:tracePt t="113198" x="2701925" y="2055813"/>
          <p14:tracePt t="113206" x="2719388" y="2055813"/>
          <p14:tracePt t="113214" x="2752725" y="2055813"/>
          <p14:tracePt t="113224" x="2787650" y="2055813"/>
          <p14:tracePt t="113230" x="2813050" y="2055813"/>
          <p14:tracePt t="113239" x="2855913" y="2055813"/>
          <p14:tracePt t="113244" x="2871788" y="2055813"/>
          <p14:tracePt t="113256" x="2914650" y="2055813"/>
          <p14:tracePt t="113262" x="2940050" y="2055813"/>
          <p14:tracePt t="113271" x="2982913" y="2055813"/>
          <p14:tracePt t="113277" x="3016250" y="2055813"/>
          <p14:tracePt t="113284" x="3025775" y="2055813"/>
          <p14:tracePt t="113293" x="3059113" y="2055813"/>
          <p14:tracePt t="113301" x="3094038" y="2055813"/>
          <p14:tracePt t="113309" x="3109913" y="2055813"/>
          <p14:tracePt t="113317" x="3135313" y="2055813"/>
          <p14:tracePt t="113326" x="3160713" y="2055813"/>
          <p14:tracePt t="113333" x="3178175" y="2055813"/>
          <p14:tracePt t="113341" x="3203575" y="2055813"/>
          <p14:tracePt t="113349" x="3221038" y="2055813"/>
          <p14:tracePt t="113357" x="3238500" y="2055813"/>
          <p14:tracePt t="113365" x="3254375" y="2055813"/>
          <p14:tracePt t="113372" x="3289300" y="2055813"/>
          <p14:tracePt t="113381" x="3297238" y="2055813"/>
          <p14:tracePt t="113389" x="3330575" y="2055813"/>
          <p14:tracePt t="113397" x="3355975" y="2055813"/>
          <p14:tracePt t="113407" x="3382963" y="2055813"/>
          <p14:tracePt t="113414" x="3408363" y="2055813"/>
          <p14:tracePt t="113424" x="3441700" y="2055813"/>
          <p14:tracePt t="113430" x="3484563" y="2055813"/>
          <p14:tracePt t="113439" x="3517900" y="2055813"/>
          <p14:tracePt t="113446" x="3543300" y="2055813"/>
          <p14:tracePt t="113455" x="3578225" y="2055813"/>
          <p14:tracePt t="113461" x="3603625" y="2055813"/>
          <p14:tracePt t="113471" x="3629025" y="2055813"/>
          <p14:tracePt t="113478" x="3654425" y="2055813"/>
          <p14:tracePt t="113484" x="3687763" y="2055813"/>
          <p14:tracePt t="113494" x="3722688" y="2047875"/>
          <p14:tracePt t="113501" x="3730625" y="2047875"/>
          <p14:tracePt t="113510" x="3763963" y="2039938"/>
          <p14:tracePt t="113517" x="3781425" y="2039938"/>
          <p14:tracePt t="113525" x="3790950" y="2039938"/>
          <p14:tracePt t="113533" x="3816350" y="2039938"/>
          <p14:tracePt t="113542" x="3824288" y="2039938"/>
          <p14:tracePt t="113549" x="3841750" y="2030413"/>
          <p14:tracePt t="113556" x="3867150" y="2030413"/>
          <p14:tracePt t="113564" x="3892550" y="2030413"/>
          <p14:tracePt t="113574" x="3908425" y="2030413"/>
          <p14:tracePt t="113581" x="3935413" y="2022475"/>
          <p14:tracePt t="113589" x="3968750" y="2022475"/>
          <p14:tracePt t="113598" x="3986213" y="2014538"/>
          <p14:tracePt t="113606" x="4019550" y="2014538"/>
          <p14:tracePt t="113614" x="4052888" y="2014538"/>
          <p14:tracePt t="113623" x="4079875" y="2014538"/>
          <p14:tracePt t="113629" x="4087813" y="2014538"/>
          <p14:tracePt t="113640" x="4113213" y="2014538"/>
          <p14:tracePt t="113645" x="4121150" y="2014538"/>
          <p14:tracePt t="113655" x="4146550" y="2005013"/>
          <p14:tracePt t="113662" x="4156075" y="2005013"/>
          <p14:tracePt t="113668" x="4164013" y="2005013"/>
          <p14:tracePt t="113678" x="4171950" y="2005013"/>
          <p14:tracePt t="113684" x="4181475" y="2005013"/>
          <p14:tracePt t="113694" x="4197350" y="2005013"/>
          <p14:tracePt t="113701" x="4206875" y="2005013"/>
          <p14:tracePt t="113709" x="4214813" y="2005013"/>
          <p14:tracePt t="113717" x="4240213" y="2005013"/>
          <p14:tracePt t="113725" x="4257675" y="2005013"/>
          <p14:tracePt t="113733" x="4275138" y="2005013"/>
          <p14:tracePt t="113742" x="4291013" y="2005013"/>
          <p14:tracePt t="113749" x="4308475" y="2005013"/>
          <p14:tracePt t="113757" x="4316413" y="2005013"/>
          <p14:tracePt t="113765" x="4333875" y="2005013"/>
          <p14:tracePt t="113773" x="4341813" y="2005013"/>
          <p14:tracePt t="113782" x="4351338" y="2005013"/>
          <p14:tracePt t="113789" x="4368800" y="2005013"/>
          <p14:tracePt t="113807" x="4384675" y="2005013"/>
          <p14:tracePt t="113812" x="4394200" y="2005013"/>
          <p14:tracePt t="113823" x="4402138" y="2005013"/>
          <p14:tracePt t="113829" x="4410075" y="2005013"/>
          <p14:tracePt t="113840" x="4419600" y="2005013"/>
          <p14:tracePt t="113846" x="4427538" y="2005013"/>
          <p14:tracePt t="113855" x="4435475" y="2005013"/>
          <p14:tracePt t="113871" x="4452938" y="2005013"/>
          <p14:tracePt t="113877" x="4460875" y="2005013"/>
          <p14:tracePt t="113894" x="4470400" y="2005013"/>
          <p14:tracePt t="113910" x="4486275" y="2005013"/>
          <p14:tracePt t="113989" x="4503738" y="2005013"/>
          <p14:tracePt t="114198" x="4503738" y="1989138"/>
          <p14:tracePt t="114206" x="4495800" y="1971675"/>
          <p14:tracePt t="114214" x="4478338" y="1954213"/>
          <p14:tracePt t="114225" x="4460875" y="1920875"/>
          <p14:tracePt t="114229" x="4460875" y="1903413"/>
          <p14:tracePt t="114240" x="4452938" y="1885950"/>
          <p14:tracePt t="114246" x="4452938" y="1860550"/>
          <p14:tracePt t="114255" x="4452938" y="1835150"/>
          <p14:tracePt t="114262" x="4460875" y="1776413"/>
          <p14:tracePt t="114268" x="4460875" y="1766888"/>
          <p14:tracePt t="114494" x="4410075" y="1766888"/>
          <p14:tracePt t="114501" x="4333875" y="1766888"/>
          <p14:tracePt t="114510" x="4283075" y="1766888"/>
          <p14:tracePt t="114517" x="4164013" y="1766888"/>
          <p14:tracePt t="114526" x="4070350" y="1766888"/>
          <p14:tracePt t="114533" x="3951288" y="1776413"/>
          <p14:tracePt t="114541" x="3867150" y="1776413"/>
          <p14:tracePt t="114549" x="3763963" y="1758950"/>
          <p14:tracePt t="114557" x="3679825" y="1725613"/>
          <p14:tracePt t="114566" x="3578225" y="1690688"/>
          <p14:tracePt t="114573" x="3502025" y="1674813"/>
          <p14:tracePt t="114582" x="3408363" y="1639888"/>
          <p14:tracePt t="114590" x="3314700" y="1614488"/>
          <p14:tracePt t="114596" x="3221038" y="1589088"/>
          <p14:tracePt t="114608" x="3119438" y="1571625"/>
          <p14:tracePt t="114612" x="3033713" y="1546225"/>
          <p14:tracePt t="114623" x="2957513" y="1530350"/>
          <p14:tracePt t="114628" x="2881313" y="1495425"/>
          <p14:tracePt t="114639" x="2795588" y="1487488"/>
          <p14:tracePt t="114644" x="2736850" y="1462088"/>
          <p14:tracePt t="114654" x="2660650" y="1427163"/>
          <p14:tracePt t="114661" x="2608263" y="1411288"/>
          <p14:tracePt t="114671" x="2566988" y="1393825"/>
          <p14:tracePt t="114677" x="2516188" y="1385888"/>
          <p14:tracePt t="114684" x="2481263" y="1350963"/>
          <p14:tracePt t="114693" x="2405063" y="1325563"/>
          <p14:tracePt t="114701" x="2336800" y="1292225"/>
          <p14:tracePt t="114709" x="2268538" y="1266825"/>
          <p14:tracePt t="114717" x="2192338" y="1249363"/>
          <p14:tracePt t="114726" x="2116138" y="1216025"/>
          <p14:tracePt t="114733" x="2039938" y="1198563"/>
          <p14:tracePt t="114741" x="1989138" y="1163638"/>
          <p14:tracePt t="114749" x="1946275" y="1147763"/>
          <p14:tracePt t="114757" x="1895475" y="1112838"/>
          <p14:tracePt t="114766" x="1844675" y="1096963"/>
          <p14:tracePt t="114774" x="1819275" y="1079500"/>
          <p14:tracePt t="114781" x="1793875" y="1079500"/>
          <p14:tracePt t="114790" x="1776413" y="1062038"/>
          <p14:tracePt t="114798" x="1751013" y="1062038"/>
          <p14:tracePt t="114806" x="1725613" y="1062038"/>
          <p14:tracePt t="114814" x="1708150" y="1054100"/>
          <p14:tracePt t="114824" x="1682750" y="1044575"/>
          <p14:tracePt t="114830" x="1665288" y="1044575"/>
          <p14:tracePt t="114839" x="1649413" y="1028700"/>
          <p14:tracePt t="114846" x="1622425" y="1028700"/>
          <p14:tracePt t="114855" x="1589088" y="1019175"/>
          <p14:tracePt t="114862" x="1563688" y="1011238"/>
          <p14:tracePt t="114868" x="1530350" y="993775"/>
          <p14:tracePt t="114877" x="1495425" y="985838"/>
          <p14:tracePt t="114885" x="1436688" y="968375"/>
          <p14:tracePt t="114894" x="1393825" y="960438"/>
          <p14:tracePt t="114901" x="1343025" y="935038"/>
          <p14:tracePt t="114910" x="1300163" y="917575"/>
          <p14:tracePt t="114917" x="1231900" y="884238"/>
          <p14:tracePt t="114926" x="1198563" y="874713"/>
          <p14:tracePt t="114933" x="1163638" y="866775"/>
          <p14:tracePt t="114941" x="1138238" y="858838"/>
          <p14:tracePt t="114949" x="1130300" y="858838"/>
          <p14:tracePt t="114957" x="1104900" y="849313"/>
          <p14:tracePt t="114965" x="1087438" y="841375"/>
          <p14:tracePt t="114974" x="1069975" y="833438"/>
          <p14:tracePt t="114981" x="1062038" y="823913"/>
          <p14:tracePt t="114996" x="1054100" y="823913"/>
          <p14:tracePt t="115007" x="1044575" y="823913"/>
          <p14:tracePt t="115014" x="1036638" y="815975"/>
          <p14:tracePt t="115024" x="1036638" y="808038"/>
          <p14:tracePt t="115149" x="1028700" y="798513"/>
          <p14:tracePt t="115246" x="1028700" y="790575"/>
          <p14:tracePt t="115260" x="1036638" y="790575"/>
          <p14:tracePt t="115277" x="1054100" y="790575"/>
          <p14:tracePt t="115284" x="1054100" y="781050"/>
          <p14:tracePt t="115294" x="1062038" y="781050"/>
          <p14:tracePt t="115301" x="1069975" y="781050"/>
          <p14:tracePt t="115317" x="1087438" y="773113"/>
          <p14:tracePt t="115342" x="1104900" y="773113"/>
          <p14:tracePt t="115365" x="1122363" y="773113"/>
          <p14:tracePt t="115374" x="1130300" y="773113"/>
          <p14:tracePt t="115382" x="1155700" y="773113"/>
          <p14:tracePt t="115391" x="1173163" y="773113"/>
          <p14:tracePt t="115397" x="1189038" y="773113"/>
          <p14:tracePt t="115406" x="1206500" y="765175"/>
          <p14:tracePt t="115414" x="1231900" y="765175"/>
          <p14:tracePt t="115424" x="1249363" y="765175"/>
          <p14:tracePt t="115430" x="1274763" y="755650"/>
          <p14:tracePt t="115440" x="1308100" y="755650"/>
          <p14:tracePt t="115445" x="1333500" y="755650"/>
          <p14:tracePt t="115455" x="1350963" y="755650"/>
          <p14:tracePt t="115462" x="1376363" y="747713"/>
          <p14:tracePt t="115468" x="1401763" y="747713"/>
          <p14:tracePt t="115478" x="1427163" y="747713"/>
          <p14:tracePt t="115485" x="1452563" y="747713"/>
          <p14:tracePt t="115493" x="1487488" y="747713"/>
          <p14:tracePt t="115502" x="1530350" y="747713"/>
          <p14:tracePt t="115510" x="1546225" y="747713"/>
          <p14:tracePt t="115517" x="1581150" y="747713"/>
          <p14:tracePt t="115526" x="1614488" y="747713"/>
          <p14:tracePt t="115533" x="1639888" y="747713"/>
          <p14:tracePt t="115540" x="1665288" y="747713"/>
          <p14:tracePt t="115549" x="1700213" y="747713"/>
          <p14:tracePt t="115557" x="1725613" y="747713"/>
          <p14:tracePt t="115565" x="1751013" y="747713"/>
          <p14:tracePt t="115574" x="1776413" y="747713"/>
          <p14:tracePt t="115580" x="1801813" y="747713"/>
          <p14:tracePt t="115590" x="1835150" y="747713"/>
          <p14:tracePt t="115597" x="1860550" y="747713"/>
          <p14:tracePt t="115607" x="1885950" y="747713"/>
          <p14:tracePt t="115612" x="1920875" y="747713"/>
          <p14:tracePt t="115623" x="1938338" y="747713"/>
          <p14:tracePt t="115628" x="1963738" y="747713"/>
          <p14:tracePt t="115638" x="1997075" y="747713"/>
          <p14:tracePt t="115645" x="2030413" y="747713"/>
          <p14:tracePt t="115654" x="2047875" y="747713"/>
          <p14:tracePt t="115662" x="2082800" y="747713"/>
          <p14:tracePt t="115668" x="2108200" y="747713"/>
          <p14:tracePt t="115677" x="2124075" y="747713"/>
          <p14:tracePt t="115685" x="2149475" y="747713"/>
          <p14:tracePt t="115694" x="2184400" y="747713"/>
          <p14:tracePt t="115702" x="2209800" y="747713"/>
          <p14:tracePt t="115710" x="2243138" y="747713"/>
          <p14:tracePt t="115717" x="2278063" y="747713"/>
          <p14:tracePt t="115725" x="2311400" y="747713"/>
          <p14:tracePt t="115733" x="2336800" y="747713"/>
          <p14:tracePt t="115742" x="2379663" y="747713"/>
          <p14:tracePt t="115748" x="2413000" y="747713"/>
          <p14:tracePt t="115757" x="2455863" y="747713"/>
          <p14:tracePt t="115765" x="2481263" y="747713"/>
          <p14:tracePt t="115775" x="2524125" y="747713"/>
          <p14:tracePt t="115780" x="2549525" y="747713"/>
          <p14:tracePt t="115791" x="2582863" y="747713"/>
          <p14:tracePt t="115796" x="2643188" y="747713"/>
          <p14:tracePt t="115808" x="2686050" y="747713"/>
          <p14:tracePt t="115812" x="2711450" y="747713"/>
          <p14:tracePt t="115823" x="2752725" y="747713"/>
          <p14:tracePt t="115828" x="2805113" y="747713"/>
          <p14:tracePt t="115838" x="2820988" y="747713"/>
          <p14:tracePt t="115845" x="2863850" y="747713"/>
          <p14:tracePt t="115853" x="2897188" y="747713"/>
          <p14:tracePt t="115860" x="2932113" y="747713"/>
          <p14:tracePt t="115869" x="2957513" y="747713"/>
          <p14:tracePt t="115876" x="3000375" y="747713"/>
          <p14:tracePt t="115885" x="3051175" y="747713"/>
          <p14:tracePt t="115892" x="3076575" y="747713"/>
          <p14:tracePt t="115901" x="3109913" y="747713"/>
          <p14:tracePt t="115909" x="3144838" y="747713"/>
          <p14:tracePt t="115917" x="3160713" y="747713"/>
          <p14:tracePt t="115924" x="3195638" y="747713"/>
          <p14:tracePt t="115932" x="3221038" y="747713"/>
          <p14:tracePt t="115940" x="3254375" y="747713"/>
          <p14:tracePt t="115948" x="3279775" y="747713"/>
          <p14:tracePt t="115958" x="3314700" y="747713"/>
          <p14:tracePt t="115965" x="3348038" y="747713"/>
          <p14:tracePt t="115975" x="3382963" y="747713"/>
          <p14:tracePt t="115982" x="3424238" y="747713"/>
          <p14:tracePt t="115990" x="3492500" y="747713"/>
          <p14:tracePt t="115997" x="3527425" y="747713"/>
          <p14:tracePt t="116007" x="3568700" y="747713"/>
          <p14:tracePt t="116014" x="3619500" y="747713"/>
          <p14:tracePt t="116024" x="3697288" y="747713"/>
          <p14:tracePt t="116028" x="3730625" y="747713"/>
          <p14:tracePt t="116037" x="3773488" y="747713"/>
          <p14:tracePt t="116046" x="3816350" y="747713"/>
          <p14:tracePt t="116054" x="3849688" y="747713"/>
          <p14:tracePt t="116061" x="3875088" y="747713"/>
          <p14:tracePt t="116069" x="3900488" y="747713"/>
          <p14:tracePt t="116077" x="3925888" y="747713"/>
          <p14:tracePt t="116085" x="3951288" y="747713"/>
          <p14:tracePt t="116094" x="3968750" y="747713"/>
          <p14:tracePt t="116101" x="4002088" y="747713"/>
          <p14:tracePt t="116110" x="4027488" y="747713"/>
          <p14:tracePt t="116117" x="4052888" y="747713"/>
          <p14:tracePt t="116126" x="4087813" y="747713"/>
          <p14:tracePt t="116133" x="4121150" y="747713"/>
          <p14:tracePt t="116141" x="4171950" y="747713"/>
          <p14:tracePt t="116149" x="4232275" y="747713"/>
          <p14:tracePt t="116157" x="4257675" y="747713"/>
          <p14:tracePt t="116169" x="4300538" y="747713"/>
          <p14:tracePt t="116175" x="4351338" y="747713"/>
          <p14:tracePt t="116182" x="4376738" y="747713"/>
          <p14:tracePt t="116192" x="4402138" y="747713"/>
          <p14:tracePt t="116198" x="4435475" y="747713"/>
          <p14:tracePt t="116208" x="4460875" y="747713"/>
          <p14:tracePt t="116214" x="4478338" y="747713"/>
          <p14:tracePt t="116224" x="4503738" y="747713"/>
          <p14:tracePt t="116230" x="4513263" y="747713"/>
          <p14:tracePt t="116240" x="4538663" y="747713"/>
          <p14:tracePt t="116245" x="4554538" y="747713"/>
          <p14:tracePt t="116252" x="4572000" y="747713"/>
          <p14:tracePt t="116262" x="4589463" y="747713"/>
          <p14:tracePt t="116270" x="4614863" y="747713"/>
          <p14:tracePt t="116277" x="4640263" y="747713"/>
          <p14:tracePt t="116285" x="4673600" y="747713"/>
          <p14:tracePt t="116294" x="4699000" y="747713"/>
          <p14:tracePt t="116301" x="4724400" y="747713"/>
          <p14:tracePt t="116310" x="4767263" y="747713"/>
          <p14:tracePt t="116317" x="4792663" y="747713"/>
          <p14:tracePt t="116325" x="4827588" y="747713"/>
          <p14:tracePt t="116333" x="4860925" y="747713"/>
          <p14:tracePt t="116341" x="4886325" y="747713"/>
          <p14:tracePt t="116349" x="4911725" y="747713"/>
          <p14:tracePt t="116359" x="4937125" y="747713"/>
          <p14:tracePt t="116366" x="4962525" y="747713"/>
          <p14:tracePt t="116373" x="4987925" y="747713"/>
          <p14:tracePt t="116382" x="5013325" y="747713"/>
          <p14:tracePt t="116390" x="5038725" y="747713"/>
          <p14:tracePt t="116397" x="5064125" y="747713"/>
          <p14:tracePt t="116407" x="5091113" y="747713"/>
          <p14:tracePt t="116413" x="5106988" y="747713"/>
          <p14:tracePt t="116423" x="5141913" y="747713"/>
          <p14:tracePt t="116430" x="5157788" y="747713"/>
          <p14:tracePt t="116438" x="5175250" y="747713"/>
          <p14:tracePt t="116446" x="5200650" y="747713"/>
          <p14:tracePt t="116452" x="5208588" y="747713"/>
          <p14:tracePt t="116460" x="5226050" y="747713"/>
          <p14:tracePt t="116469" x="5243513" y="747713"/>
          <p14:tracePt t="116477" x="5251450" y="747713"/>
          <p14:tracePt t="116494" x="5268913" y="747713"/>
          <p14:tracePt t="116509" x="5276850" y="747713"/>
          <p14:tracePt t="116517" x="5286375" y="747713"/>
          <p14:tracePt t="116525" x="5302250" y="747713"/>
          <p14:tracePt t="116533" x="5319713" y="747713"/>
          <p14:tracePt t="116542" x="5327650" y="747713"/>
          <p14:tracePt t="116558" x="5345113" y="747713"/>
          <p14:tracePt t="116564" x="5353050" y="747713"/>
          <p14:tracePt t="116574" x="5362575" y="747713"/>
          <p14:tracePt t="116580" x="5370513" y="755650"/>
          <p14:tracePt t="116591" x="5380038" y="765175"/>
          <p14:tracePt t="116596" x="5387975" y="765175"/>
          <p14:tracePt t="116607" x="5405438" y="781050"/>
          <p14:tracePt t="116612" x="5430838" y="808038"/>
          <p14:tracePt t="116623" x="5438775" y="815975"/>
          <p14:tracePt t="116628" x="5456238" y="833438"/>
          <p14:tracePt t="116639" x="5489575" y="866775"/>
          <p14:tracePt t="116645" x="5524500" y="909638"/>
          <p14:tracePt t="116652" x="5540375" y="925513"/>
          <p14:tracePt t="116660" x="5583238" y="968375"/>
          <p14:tracePt t="116669" x="5616575" y="1011238"/>
          <p14:tracePt t="116676" x="5634038" y="1044575"/>
          <p14:tracePt t="116686" x="5668963" y="1079500"/>
          <p14:tracePt t="116693" x="5684838" y="1112838"/>
          <p14:tracePt t="116701" x="5702300" y="1138238"/>
          <p14:tracePt t="116709" x="5710238" y="1163638"/>
          <p14:tracePt t="116717" x="5719763" y="1189038"/>
          <p14:tracePt t="116725" x="5727700" y="1206500"/>
          <p14:tracePt t="116732" x="5745163" y="1231900"/>
          <p14:tracePt t="116741" x="5745163" y="1241425"/>
          <p14:tracePt t="116748" x="5745163" y="1249363"/>
          <p14:tracePt t="116757" x="5745163" y="1266825"/>
          <p14:tracePt t="116764" x="5745163" y="1274763"/>
          <p14:tracePt t="116773" x="5745163" y="1292225"/>
          <p14:tracePt t="116782" x="5745163" y="1300163"/>
          <p14:tracePt t="116792" x="5745163" y="1308100"/>
          <p14:tracePt t="116807" x="5745163" y="1325563"/>
          <p14:tracePt t="116823" x="5745163" y="1343025"/>
          <p14:tracePt t="116828" x="5745163" y="1350963"/>
          <p14:tracePt t="116855" x="5735638" y="1368425"/>
          <p14:tracePt t="116862" x="5719763" y="1368425"/>
          <p14:tracePt t="116877" x="5694363" y="1368425"/>
          <p14:tracePt t="116886" x="5676900" y="1368425"/>
          <p14:tracePt t="116893" x="5651500" y="1376363"/>
          <p14:tracePt t="116901" x="5626100" y="1385888"/>
          <p14:tracePt t="116910" x="5575300" y="1393825"/>
          <p14:tracePt t="116917" x="5549900" y="1393825"/>
          <p14:tracePt t="116926" x="5497513" y="1393825"/>
          <p14:tracePt t="116933" x="5464175" y="1393825"/>
          <p14:tracePt t="116941" x="5421313" y="1393825"/>
          <p14:tracePt t="116949" x="5387975" y="1393825"/>
          <p14:tracePt t="116958" x="5362575" y="1393825"/>
          <p14:tracePt t="116965" x="5337175" y="1393825"/>
          <p14:tracePt t="116975" x="5311775" y="1393825"/>
          <p14:tracePt t="116981" x="5302250" y="1393825"/>
          <p14:tracePt t="116991" x="5286375" y="1393825"/>
          <p14:tracePt t="117126" x="5337175" y="1401763"/>
          <p14:tracePt t="117132" x="5395913" y="1411288"/>
          <p14:tracePt t="117142" x="5456238" y="1419225"/>
          <p14:tracePt t="117149" x="5540375" y="1444625"/>
          <p14:tracePt t="117159" x="5608638" y="1444625"/>
          <p14:tracePt t="117165" x="5694363" y="1444625"/>
          <p14:tracePt t="117176" x="5770563" y="1452563"/>
          <p14:tracePt t="117181" x="5854700" y="1452563"/>
          <p14:tracePt t="117192" x="5965825" y="1470025"/>
          <p14:tracePt t="117197" x="6049963" y="1470025"/>
          <p14:tracePt t="117208" x="6169025" y="1470025"/>
          <p14:tracePt t="117213" x="6254750" y="1470025"/>
          <p14:tracePt t="117223" x="6313488" y="1470025"/>
          <p14:tracePt t="117228" x="6407150" y="1470025"/>
          <p14:tracePt t="117237" x="6510338" y="1470025"/>
          <p14:tracePt t="117245" x="6594475" y="1470025"/>
          <p14:tracePt t="117253" x="6696075" y="1470025"/>
          <p14:tracePt t="117261" x="6807200" y="1470025"/>
          <p14:tracePt t="117269" x="6891338" y="1470025"/>
          <p14:tracePt t="117276" x="7002463" y="1470025"/>
          <p14:tracePt t="117286" x="7129463" y="1470025"/>
          <p14:tracePt t="117294" x="7215188" y="1470025"/>
          <p14:tracePt t="117301" x="7324725" y="1470025"/>
          <p14:tracePt t="117309" x="7427913" y="1470025"/>
          <p14:tracePt t="117317" x="7512050" y="1470025"/>
          <p14:tracePt t="117325" x="7572375" y="1470025"/>
          <p14:tracePt t="117334" x="7631113" y="1470025"/>
          <p14:tracePt t="117342" x="7681913" y="1470025"/>
          <p14:tracePt t="117350" x="7742238" y="1470025"/>
          <p14:tracePt t="117359" x="7783513" y="1470025"/>
          <p14:tracePt t="117365" x="7818438" y="1470025"/>
          <p14:tracePt t="117376" x="7851775" y="1470025"/>
          <p14:tracePt t="117381" x="7886700" y="1470025"/>
          <p14:tracePt t="117392" x="7927975" y="1470025"/>
          <p14:tracePt t="117397" x="7954963" y="1477963"/>
          <p14:tracePt t="117407" x="8005763" y="1477963"/>
          <p14:tracePt t="117413" x="8031163" y="1477963"/>
          <p14:tracePt t="117423" x="8074025" y="1477963"/>
          <p14:tracePt t="117430" x="8107363" y="1477963"/>
          <p14:tracePt t="117439" x="8150225" y="1477963"/>
          <p14:tracePt t="117445" x="8175625" y="1477963"/>
          <p14:tracePt t="117453" x="8201025" y="1477963"/>
          <p14:tracePt t="117461" x="8234363" y="1477963"/>
          <p14:tracePt t="117469" x="8251825" y="1477963"/>
          <p14:tracePt t="117477" x="8285163" y="1487488"/>
          <p14:tracePt t="117485" x="8294688" y="1487488"/>
          <p14:tracePt t="117494" x="8328025" y="1495425"/>
          <p14:tracePt t="117501" x="8362950" y="1504950"/>
          <p14:tracePt t="117509" x="8378825" y="1512888"/>
          <p14:tracePt t="117517" x="8396288" y="1520825"/>
          <p14:tracePt t="117525" x="8429625" y="1538288"/>
          <p14:tracePt t="117533" x="8447088" y="1538288"/>
          <p14:tracePt t="117542" x="8472488" y="1546225"/>
          <p14:tracePt t="117550" x="8497888" y="1563688"/>
          <p14:tracePt t="117560" x="8532813" y="1581150"/>
          <p14:tracePt t="117566" x="8532813" y="1589088"/>
          <p14:tracePt t="117575" x="8566150" y="1589088"/>
          <p14:tracePt t="117581" x="8574088" y="1606550"/>
          <p14:tracePt t="117592" x="8583613" y="1606550"/>
          <p14:tracePt t="117934" x="8599488" y="1614488"/>
          <p14:tracePt t="117982" x="8609013" y="1614488"/>
          <p14:tracePt t="117992" x="8624888" y="1614488"/>
          <p14:tracePt t="117997" x="8651875" y="1614488"/>
          <p14:tracePt t="118014" x="8677275" y="1614488"/>
          <p14:tracePt t="118023" x="8693150" y="1606550"/>
          <p14:tracePt t="118030" x="8718550" y="1597025"/>
          <p14:tracePt t="118037" x="8728075" y="1589088"/>
          <p14:tracePt t="118045" x="8736013" y="1581150"/>
          <p14:tracePt t="118053" x="8743950" y="1563688"/>
          <p14:tracePt t="118061" x="8743950" y="1546225"/>
          <p14:tracePt t="118077" x="8728075" y="1520825"/>
          <p14:tracePt t="118085" x="8693150" y="1512888"/>
          <p14:tracePt t="118093" x="8659813" y="1512888"/>
          <p14:tracePt t="118101" x="8642350" y="1512888"/>
          <p14:tracePt t="118332" x="8599488" y="1512888"/>
          <p14:tracePt t="118342" x="8548688" y="1512888"/>
          <p14:tracePt t="118349" x="8497888" y="1512888"/>
          <p14:tracePt t="118359" x="8439150" y="1520825"/>
          <p14:tracePt t="118366" x="8388350" y="1530350"/>
          <p14:tracePt t="118375" x="8353425" y="1530350"/>
          <p14:tracePt t="118382" x="8328025" y="1538288"/>
          <p14:tracePt t="118392" x="8310563" y="1546225"/>
          <p14:tracePt t="118398" x="8302625" y="1546225"/>
          <p14:tracePt t="118408" x="8294688" y="1555750"/>
          <p14:tracePt t="118429" x="8294688" y="1589088"/>
          <p14:tracePt t="118436" x="8285163" y="1606550"/>
          <p14:tracePt t="118446" x="8277225" y="1631950"/>
          <p14:tracePt t="118453" x="8259763" y="1665288"/>
          <p14:tracePt t="118462" x="8226425" y="1716088"/>
          <p14:tracePt t="118470" x="8226425" y="1733550"/>
          <p14:tracePt t="118477" x="8208963" y="1758950"/>
          <p14:tracePt t="118494" x="8208963" y="1784350"/>
          <p14:tracePt t="118501" x="8208963" y="1801813"/>
          <p14:tracePt t="118510" x="8226425" y="1835150"/>
          <p14:tracePt t="118517" x="8259763" y="1885950"/>
          <p14:tracePt t="118526" x="8310563" y="1954213"/>
          <p14:tracePt t="118533" x="8362950" y="2005013"/>
          <p14:tracePt t="118542" x="8413750" y="2055813"/>
          <p14:tracePt t="118550" x="8455025" y="2108200"/>
          <p14:tracePt t="118558" x="8515350" y="2174875"/>
          <p14:tracePt t="118566" x="8548688" y="2227263"/>
          <p14:tracePt t="118575" x="8566150" y="2252663"/>
          <p14:tracePt t="118581" x="8583613" y="2268538"/>
          <p14:tracePt t="118591" x="8616950" y="2311400"/>
          <p14:tracePt t="118597" x="8634413" y="2319338"/>
          <p14:tracePt t="118608" x="8642350" y="2328863"/>
          <p14:tracePt t="118614" x="8651875" y="2344738"/>
          <p14:tracePt t="118662" x="8651875" y="2354263"/>
          <p14:tracePt t="118677" x="8651875" y="2362200"/>
          <p14:tracePt t="118694" x="8651875" y="2379663"/>
          <p14:tracePt t="118701" x="8651875" y="2387600"/>
          <p14:tracePt t="118710" x="8651875" y="2397125"/>
          <p14:tracePt t="118716" x="8651875" y="2405063"/>
          <p14:tracePt t="118726" x="8651875" y="2422525"/>
          <p14:tracePt t="118732" x="8651875" y="2430463"/>
          <p14:tracePt t="118742" x="8642350" y="2447925"/>
          <p14:tracePt t="118748" x="8634413" y="2455863"/>
          <p14:tracePt t="118759" x="8616950" y="2473325"/>
          <p14:tracePt t="118764" x="8609013" y="2473325"/>
          <p14:tracePt t="118775" x="8599488" y="2489200"/>
          <p14:tracePt t="118782" x="8583613" y="2506663"/>
          <p14:tracePt t="118792" x="8574088" y="2506663"/>
          <p14:tracePt t="118797" x="8558213" y="2532063"/>
          <p14:tracePt t="118830" x="8532813" y="2557463"/>
          <p14:tracePt t="118846" x="8532813" y="2566988"/>
          <p14:tracePt t="118853" x="8523288" y="2574925"/>
          <p14:tracePt t="118862" x="8507413" y="2582863"/>
          <p14:tracePt t="118870" x="8507413" y="2592388"/>
          <p14:tracePt t="118877" x="8507413" y="2608263"/>
          <p14:tracePt t="118885" x="8497888" y="2617788"/>
          <p14:tracePt t="118893" x="8497888" y="2633663"/>
          <p14:tracePt t="118901" x="8497888" y="2651125"/>
          <p14:tracePt t="118909" x="8497888" y="2668588"/>
          <p14:tracePt t="118917" x="8497888" y="2676525"/>
          <p14:tracePt t="118926" x="8497888" y="2693988"/>
          <p14:tracePt t="118934" x="8497888" y="2711450"/>
          <p14:tracePt t="118942" x="8497888" y="2736850"/>
          <p14:tracePt t="118959" x="8497888" y="2752725"/>
          <p14:tracePt t="118966" x="8497888" y="2778125"/>
          <p14:tracePt t="118975" x="8497888" y="2787650"/>
          <p14:tracePt t="118982" x="8497888" y="2805113"/>
          <p14:tracePt t="118991" x="8497888" y="2813050"/>
          <p14:tracePt t="118997" x="8497888" y="2838450"/>
          <p14:tracePt t="119008" x="8497888" y="2863850"/>
          <p14:tracePt t="119014" x="8507413" y="2889250"/>
          <p14:tracePt t="119020" x="8507413" y="2897188"/>
          <p14:tracePt t="119030" x="8507413" y="2922588"/>
          <p14:tracePt t="119036" x="8515350" y="2957513"/>
          <p14:tracePt t="119045" x="8523288" y="2982913"/>
          <p14:tracePt t="119053" x="8523288" y="2990850"/>
          <p14:tracePt t="119062" x="8532813" y="3016250"/>
          <p14:tracePt t="119070" x="8540750" y="3051175"/>
          <p14:tracePt t="119077" x="8548688" y="3067050"/>
          <p14:tracePt t="119085" x="8566150" y="3094038"/>
          <p14:tracePt t="119094" x="8574088" y="3119438"/>
          <p14:tracePt t="119101" x="8591550" y="3144838"/>
          <p14:tracePt t="119109" x="8599488" y="3152775"/>
          <p14:tracePt t="119117" x="8616950" y="3178175"/>
          <p14:tracePt t="119127" x="8651875" y="3221038"/>
          <p14:tracePt t="119133" x="8677275" y="3228975"/>
          <p14:tracePt t="119143" x="8710613" y="3271838"/>
          <p14:tracePt t="119149" x="8769350" y="3297238"/>
          <p14:tracePt t="119159" x="8796338" y="3314700"/>
          <p14:tracePt t="119165" x="8837613" y="3322638"/>
          <p14:tracePt t="119175" x="8913813" y="3355975"/>
          <p14:tracePt t="119181" x="8991600" y="3390900"/>
          <p14:tracePt t="119191" x="9067800" y="3424238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03AD5-919B-4393-BD53-7941148B40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④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처리의 명명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처리의 명칭은 처리내용에 적합하도록 명명해야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처리의 이름은 동사형 명사와 단일 직접목적어를 사용함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(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개의 동사가 필요하다면 처리를 분할해야 함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경우에도 다 적용될 수 있는 포괄적인 명칭은 피해야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명칭부여가 불가능한 처리가 없도록 분할함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372" name="슬라이드 번호 개체 틀 3">
            <a:extLst>
              <a:ext uri="{FF2B5EF4-FFF2-40B4-BE49-F238E27FC236}">
                <a16:creationId xmlns:a16="http://schemas.microsoft.com/office/drawing/2014/main" id="{3D93ADE8-83BD-4CA0-8F6C-79EB5251AB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11304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CF46449-42B0-4FFB-91DD-F3B629AE4108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2E2D219-4ADE-4D62-9449-FA14D84C910F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절차</a:t>
            </a:r>
            <a:endParaRPr kumimoji="0"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96"/>
    </mc:Choice>
    <mc:Fallback xmlns="">
      <p:transition spd="slow" advTm="83996"/>
    </mc:Fallback>
  </mc:AlternateContent>
  <p:extLst>
    <p:ext uri="{3A86A75C-4F4B-4683-9AE1-C65F6400EC91}">
      <p14:laserTraceLst xmlns:p14="http://schemas.microsoft.com/office/powerpoint/2010/main">
        <p14:tracePtLst>
          <p14:tracePt t="951" x="8786813" y="2830513"/>
          <p14:tracePt t="960" x="8609013" y="2820988"/>
          <p14:tracePt t="967" x="8388350" y="2787650"/>
          <p14:tracePt t="977" x="8150225" y="2778125"/>
          <p14:tracePt t="984" x="7927975" y="2744788"/>
          <p14:tracePt t="993" x="7699375" y="2744788"/>
          <p14:tracePt t="999" x="7512050" y="2736850"/>
          <p14:tracePt t="1009" x="7334250" y="2719388"/>
          <p14:tracePt t="1016" x="7189788" y="2711450"/>
          <p14:tracePt t="1025" x="7061200" y="2711450"/>
          <p14:tracePt t="1032" x="6951663" y="2693988"/>
          <p14:tracePt t="1039" x="6850063" y="2686050"/>
          <p14:tracePt t="1047" x="6764338" y="2676525"/>
          <p14:tracePt t="1054" x="6680200" y="2676525"/>
          <p14:tracePt t="1064" x="6602413" y="2668588"/>
          <p14:tracePt t="1071" x="6535738" y="2651125"/>
          <p14:tracePt t="1078" x="6492875" y="2651125"/>
          <p14:tracePt t="1088" x="6467475" y="2643188"/>
          <p14:tracePt t="1096" x="6424613" y="2643188"/>
          <p14:tracePt t="1103" x="6381750" y="2643188"/>
          <p14:tracePt t="1112" x="6330950" y="2643188"/>
          <p14:tracePt t="1119" x="6288088" y="2633663"/>
          <p14:tracePt t="1126" x="6246813" y="2625725"/>
          <p14:tracePt t="1135" x="6211888" y="2625725"/>
          <p14:tracePt t="1144" x="6178550" y="2625725"/>
          <p14:tracePt t="1152" x="6143625" y="2617788"/>
          <p14:tracePt t="1161" x="6118225" y="2617788"/>
          <p14:tracePt t="1167" x="6084888" y="2617788"/>
          <p14:tracePt t="1176" x="6042025" y="2617788"/>
          <p14:tracePt t="1182" x="5991225" y="2608263"/>
          <p14:tracePt t="1193" x="5965825" y="2600325"/>
          <p14:tracePt t="1198" x="5905500" y="2592388"/>
          <p14:tracePt t="1210" x="5854700" y="2592388"/>
          <p14:tracePt t="1214" x="5803900" y="2592388"/>
          <p14:tracePt t="1223" x="5753100" y="2582863"/>
          <p14:tracePt t="1230" x="5694363" y="2582863"/>
          <p14:tracePt t="1238" x="5651500" y="2582863"/>
          <p14:tracePt t="1246" x="5591175" y="2582863"/>
          <p14:tracePt t="1254" x="5540375" y="2582863"/>
          <p14:tracePt t="1262" x="5481638" y="2582863"/>
          <p14:tracePt t="1271" x="5438775" y="2582863"/>
          <p14:tracePt t="1278" x="5387975" y="2574925"/>
          <p14:tracePt t="1287" x="5319713" y="2574925"/>
          <p14:tracePt t="1294" x="5260975" y="2566988"/>
          <p14:tracePt t="1302" x="5192713" y="2566988"/>
          <p14:tracePt t="1310" x="5132388" y="2566988"/>
          <p14:tracePt t="1318" x="5073650" y="2557463"/>
          <p14:tracePt t="1327" x="5013325" y="2557463"/>
          <p14:tracePt t="1334" x="4979988" y="2557463"/>
          <p14:tracePt t="1344" x="4919663" y="2557463"/>
          <p14:tracePt t="1350" x="4886325" y="2557463"/>
          <p14:tracePt t="1359" x="4818063" y="2557463"/>
          <p14:tracePt t="1366" x="4784725" y="2557463"/>
          <p14:tracePt t="1376" x="4733925" y="2557463"/>
          <p14:tracePt t="1382" x="4691063" y="2557463"/>
          <p14:tracePt t="1393" x="4630738" y="2557463"/>
          <p14:tracePt t="1400" x="4589463" y="2541588"/>
          <p14:tracePt t="1409" x="4554538" y="2541588"/>
          <p14:tracePt t="1415" x="4513263" y="2541588"/>
          <p14:tracePt t="1425" x="4478338" y="2541588"/>
          <p14:tracePt t="1431" x="4435475" y="2532063"/>
          <p14:tracePt t="1438" x="4402138" y="2532063"/>
          <p14:tracePt t="1446" x="4351338" y="2524125"/>
          <p14:tracePt t="1454" x="4308475" y="2524125"/>
          <p14:tracePt t="1462" x="4265613" y="2524125"/>
          <p14:tracePt t="1471" x="4206875" y="2524125"/>
          <p14:tracePt t="1478" x="4171950" y="2516188"/>
          <p14:tracePt t="1487" x="4121150" y="2506663"/>
          <p14:tracePt t="1494" x="4105275" y="2498725"/>
          <p14:tracePt t="1502" x="4052888" y="2481263"/>
          <p14:tracePt t="1511" x="4027488" y="2481263"/>
          <p14:tracePt t="1518" x="4002088" y="2473325"/>
          <p14:tracePt t="1528" x="3968750" y="2473325"/>
          <p14:tracePt t="1534" x="3960813" y="2473325"/>
          <p14:tracePt t="1543" x="3935413" y="2473325"/>
          <p14:tracePt t="1550" x="3917950" y="2463800"/>
          <p14:tracePt t="1727" x="3908425" y="2463800"/>
          <p14:tracePt t="1735" x="3900488" y="2463800"/>
          <p14:tracePt t="1744" x="3892550" y="2463800"/>
          <p14:tracePt t="1751" x="3875088" y="2463800"/>
          <p14:tracePt t="1760" x="3867150" y="2463800"/>
          <p14:tracePt t="1767" x="3849688" y="2463800"/>
          <p14:tracePt t="1777" x="3832225" y="2463800"/>
          <p14:tracePt t="1782" x="3816350" y="2463800"/>
          <p14:tracePt t="1793" x="3790950" y="2463800"/>
          <p14:tracePt t="1799" x="3773488" y="2455863"/>
          <p14:tracePt t="1816" x="3748088" y="2455863"/>
          <p14:tracePt t="1826" x="3738563" y="2455863"/>
          <p14:tracePt t="1832" x="3730625" y="2455863"/>
          <p14:tracePt t="1838" x="3705225" y="2455863"/>
          <p14:tracePt t="1847" x="3697288" y="2455863"/>
          <p14:tracePt t="1854" x="3679825" y="2455863"/>
          <p14:tracePt t="1863" x="3662363" y="2447925"/>
          <p14:tracePt t="1888" x="3646488" y="2447925"/>
          <p14:tracePt t="1903" x="3629025" y="2438400"/>
          <p14:tracePt t="1919" x="3619500" y="2430463"/>
          <p14:tracePt t="1967" x="3611563" y="2430463"/>
          <p14:tracePt t="1999" x="3594100" y="2430463"/>
          <p14:tracePt t="2014" x="3586163" y="2430463"/>
          <p14:tracePt t="2025" x="3568700" y="2422525"/>
          <p14:tracePt t="2047" x="3552825" y="2413000"/>
          <p14:tracePt t="2070" x="3535363" y="2413000"/>
          <p14:tracePt t="2087" x="3527425" y="2413000"/>
          <p14:tracePt t="2095" x="3517900" y="2413000"/>
          <p14:tracePt t="2103" x="3509963" y="2413000"/>
          <p14:tracePt t="2110" x="3502025" y="2413000"/>
          <p14:tracePt t="2119" x="3492500" y="2405063"/>
          <p14:tracePt t="2135" x="3484563" y="2405063"/>
          <p14:tracePt t="2144" x="3475038" y="2405063"/>
          <p14:tracePt t="2151" x="3467100" y="2405063"/>
          <p14:tracePt t="2161" x="3459163" y="2405063"/>
          <p14:tracePt t="2166" x="3449638" y="2405063"/>
          <p14:tracePt t="2177" x="3441700" y="2405063"/>
          <p14:tracePt t="2183" x="3416300" y="2405063"/>
          <p14:tracePt t="2193" x="3398838" y="2405063"/>
          <p14:tracePt t="2198" x="3373438" y="2405063"/>
          <p14:tracePt t="2209" x="3348038" y="2405063"/>
          <p14:tracePt t="2215" x="3322638" y="2397125"/>
          <p14:tracePt t="2223" x="3289300" y="2397125"/>
          <p14:tracePt t="2231" x="3254375" y="2397125"/>
          <p14:tracePt t="2238" x="3228975" y="2387600"/>
          <p14:tracePt t="2246" x="3211513" y="2387600"/>
          <p14:tracePt t="2255" x="3186113" y="2387600"/>
          <p14:tracePt t="2262" x="3170238" y="2387600"/>
          <p14:tracePt t="2271" x="3160713" y="2379663"/>
          <p14:tracePt t="2952" x="3152775" y="2371725"/>
          <p14:tracePt t="2968" x="3135313" y="2371725"/>
          <p14:tracePt t="2977" x="3127375" y="2362200"/>
          <p14:tracePt t="2983" x="3101975" y="2354263"/>
          <p14:tracePt t="2993" x="3084513" y="2354263"/>
          <p14:tracePt t="3000" x="3067050" y="2354263"/>
          <p14:tracePt t="3007" x="3051175" y="2344738"/>
          <p14:tracePt t="3016" x="3025775" y="2344738"/>
          <p14:tracePt t="3022" x="3000375" y="2336800"/>
          <p14:tracePt t="3031" x="2990850" y="2328863"/>
          <p14:tracePt t="3039" x="2957513" y="2328863"/>
          <p14:tracePt t="3047" x="2932113" y="2319338"/>
          <p14:tracePt t="3055" x="2897188" y="2303463"/>
          <p14:tracePt t="3063" x="2855913" y="2293938"/>
          <p14:tracePt t="3071" x="2820988" y="2293938"/>
          <p14:tracePt t="3078" x="2795588" y="2293938"/>
          <p14:tracePt t="3087" x="2770188" y="2286000"/>
          <p14:tracePt t="3094" x="2736850" y="2278063"/>
          <p14:tracePt t="3103" x="2701925" y="2278063"/>
          <p14:tracePt t="3111" x="2676525" y="2260600"/>
          <p14:tracePt t="3119" x="2643188" y="2252663"/>
          <p14:tracePt t="3128" x="2617788" y="2243138"/>
          <p14:tracePt t="3136" x="2582863" y="2243138"/>
          <p14:tracePt t="3145" x="2541588" y="2227263"/>
          <p14:tracePt t="3151" x="2506663" y="2227263"/>
          <p14:tracePt t="3162" x="2463800" y="2217738"/>
          <p14:tracePt t="3166" x="2438400" y="2217738"/>
          <p14:tracePt t="3177" x="2413000" y="2200275"/>
          <p14:tracePt t="3184" x="2379663" y="2200275"/>
          <p14:tracePt t="3193" x="2362200" y="2200275"/>
          <p14:tracePt t="3199" x="2328863" y="2192338"/>
          <p14:tracePt t="3208" x="2293938" y="2184400"/>
          <p14:tracePt t="3216" x="2268538" y="2184400"/>
          <p14:tracePt t="3224" x="2252663" y="2184400"/>
          <p14:tracePt t="3232" x="2235200" y="2174875"/>
          <p14:tracePt t="3238" x="2227263" y="2174875"/>
          <p14:tracePt t="3247" x="2209800" y="2174875"/>
          <p14:tracePt t="3255" x="2174875" y="2174875"/>
          <p14:tracePt t="3263" x="2159000" y="2166938"/>
          <p14:tracePt t="3271" x="2133600" y="2166938"/>
          <p14:tracePt t="3278" x="2108200" y="2166938"/>
          <p14:tracePt t="3287" x="2065338" y="2159000"/>
          <p14:tracePt t="3294" x="2030413" y="2149475"/>
          <p14:tracePt t="3303" x="1989138" y="2141538"/>
          <p14:tracePt t="3311" x="1928813" y="2141538"/>
          <p14:tracePt t="3319" x="1870075" y="2124075"/>
          <p14:tracePt t="3327" x="1835150" y="2116138"/>
          <p14:tracePt t="3336" x="1784350" y="2108200"/>
          <p14:tracePt t="3346" x="1725613" y="2098675"/>
          <p14:tracePt t="3351" x="1700213" y="2090738"/>
          <p14:tracePt t="3361" x="1665288" y="2082800"/>
          <p14:tracePt t="3366" x="1631950" y="2073275"/>
          <p14:tracePt t="3377" x="1606550" y="2065338"/>
          <p14:tracePt t="3384" x="1597025" y="2065338"/>
          <p14:tracePt t="3392" x="1563688" y="2055813"/>
          <p14:tracePt t="3399" x="1546225" y="2047875"/>
          <p14:tracePt t="3407" x="1512888" y="2047875"/>
          <p14:tracePt t="3416" x="1487488" y="2039938"/>
          <p14:tracePt t="3422" x="1470025" y="2022475"/>
          <p14:tracePt t="3432" x="1444625" y="2022475"/>
          <p14:tracePt t="3438" x="1419225" y="2005013"/>
          <p14:tracePt t="3447" x="1393825" y="1997075"/>
          <p14:tracePt t="3455" x="1368425" y="1989138"/>
          <p14:tracePt t="3463" x="1360488" y="1979613"/>
          <p14:tracePt t="3472" x="1333500" y="1979613"/>
          <p14:tracePt t="3479" x="1325563" y="1979613"/>
          <p14:tracePt t="3487" x="1308100" y="1971675"/>
          <p14:tracePt t="3494" x="1300163" y="1963738"/>
          <p14:tracePt t="3503" x="1292225" y="1963738"/>
          <p14:tracePt t="3512" x="1282700" y="1963738"/>
          <p14:tracePt t="3519" x="1274763" y="1963738"/>
          <p14:tracePt t="3527" x="1274763" y="1954213"/>
          <p14:tracePt t="3536" x="1266825" y="1954213"/>
          <p14:tracePt t="3544" x="1257300" y="1946275"/>
          <p14:tracePt t="3593" x="1249363" y="1946275"/>
          <p14:tracePt t="3743" x="1266825" y="1946275"/>
          <p14:tracePt t="3752" x="1292225" y="1946275"/>
          <p14:tracePt t="3760" x="1308100" y="1946275"/>
          <p14:tracePt t="3767" x="1333500" y="1946275"/>
          <p14:tracePt t="3778" x="1360488" y="1946275"/>
          <p14:tracePt t="3784" x="1376363" y="1946275"/>
          <p14:tracePt t="3793" x="1393825" y="1946275"/>
          <p14:tracePt t="3799" x="1419225" y="1946275"/>
          <p14:tracePt t="3807" x="1436688" y="1946275"/>
          <p14:tracePt t="3814" x="1462088" y="1946275"/>
          <p14:tracePt t="3822" x="1487488" y="1938338"/>
          <p14:tracePt t="3840" x="1504950" y="1938338"/>
          <p14:tracePt t="3846" x="1512888" y="1938338"/>
          <p14:tracePt t="3856" x="1530350" y="1938338"/>
          <p14:tracePt t="3863" x="1555750" y="1938338"/>
          <p14:tracePt t="3871" x="1571625" y="1938338"/>
          <p14:tracePt t="3880" x="1597025" y="1938338"/>
          <p14:tracePt t="3889" x="1631950" y="1938338"/>
          <p14:tracePt t="3896" x="1674813" y="1928813"/>
          <p14:tracePt t="3903" x="1700213" y="1928813"/>
          <p14:tracePt t="3913" x="1725613" y="1928813"/>
          <p14:tracePt t="3919" x="1758950" y="1928813"/>
          <p14:tracePt t="3928" x="1784350" y="1928813"/>
          <p14:tracePt t="3936" x="1801813" y="1928813"/>
          <p14:tracePt t="3944" x="1835150" y="1928813"/>
          <p14:tracePt t="3952" x="1852613" y="1928813"/>
          <p14:tracePt t="3961" x="1860550" y="1928813"/>
          <p14:tracePt t="3967" x="1878013" y="1928813"/>
          <p14:tracePt t="3977" x="1895475" y="1928813"/>
          <p14:tracePt t="3982" x="1903413" y="1928813"/>
          <p14:tracePt t="3993" x="1920875" y="1928813"/>
          <p14:tracePt t="4006" x="1946275" y="1928813"/>
          <p14:tracePt t="4016" x="1954213" y="1928813"/>
          <p14:tracePt t="4022" x="1979613" y="1928813"/>
          <p14:tracePt t="4032" x="1997075" y="1928813"/>
          <p14:tracePt t="4039" x="2030413" y="1928813"/>
          <p14:tracePt t="4047" x="2039938" y="1928813"/>
          <p14:tracePt t="4056" x="2065338" y="1928813"/>
          <p14:tracePt t="4063" x="2090738" y="1920875"/>
          <p14:tracePt t="4071" x="2108200" y="1920875"/>
          <p14:tracePt t="4079" x="2124075" y="1920875"/>
          <p14:tracePt t="4087" x="2141538" y="1920875"/>
          <p14:tracePt t="4095" x="2149475" y="1920875"/>
          <p14:tracePt t="4103" x="2166938" y="1920875"/>
          <p14:tracePt t="4111" x="2184400" y="1920875"/>
          <p14:tracePt t="4120" x="2192338" y="1920875"/>
          <p14:tracePt t="4128" x="2209800" y="1920875"/>
          <p14:tracePt t="4136" x="2217738" y="1920875"/>
          <p14:tracePt t="4144" x="2227263" y="1920875"/>
          <p14:tracePt t="4152" x="2243138" y="1920875"/>
          <p14:tracePt t="4161" x="2268538" y="1920875"/>
          <p14:tracePt t="4167" x="2286000" y="1911350"/>
          <p14:tracePt t="4178" x="2311400" y="1911350"/>
          <p14:tracePt t="4183" x="2328863" y="1903413"/>
          <p14:tracePt t="4193" x="2362200" y="1903413"/>
          <p14:tracePt t="4200" x="2397125" y="1903413"/>
          <p14:tracePt t="4208" x="2413000" y="1903413"/>
          <p14:tracePt t="4215" x="2438400" y="1903413"/>
          <p14:tracePt t="4222" x="2473325" y="1903413"/>
          <p14:tracePt t="4231" x="2481263" y="1895475"/>
          <p14:tracePt t="4239" x="2516188" y="1895475"/>
          <p14:tracePt t="4247" x="2532063" y="1895475"/>
          <p14:tracePt t="4256" x="2549525" y="1895475"/>
          <p14:tracePt t="4264" x="2566988" y="1895475"/>
          <p14:tracePt t="4270" x="2592388" y="1895475"/>
          <p14:tracePt t="4279" x="2600325" y="1895475"/>
          <p14:tracePt t="4286" x="2608263" y="1895475"/>
          <p14:tracePt t="4295" x="2617788" y="1895475"/>
          <p14:tracePt t="4303" x="2643188" y="1895475"/>
          <p14:tracePt t="4311" x="2660650" y="1895475"/>
          <p14:tracePt t="4318" x="2676525" y="1895475"/>
          <p14:tracePt t="4329" x="2693988" y="1895475"/>
          <p14:tracePt t="4334" x="2719388" y="1895475"/>
          <p14:tracePt t="4345" x="2727325" y="1895475"/>
          <p14:tracePt t="4350" x="2762250" y="1895475"/>
          <p14:tracePt t="4361" x="2787650" y="1895475"/>
          <p14:tracePt t="4368" x="2805113" y="1895475"/>
          <p14:tracePt t="4378" x="2830513" y="1895475"/>
          <p14:tracePt t="4383" x="2855913" y="1895475"/>
          <p14:tracePt t="4393" x="2871788" y="1895475"/>
          <p14:tracePt t="4399" x="2897188" y="1895475"/>
          <p14:tracePt t="4407" x="2932113" y="1895475"/>
          <p14:tracePt t="4415" x="2949575" y="1895475"/>
          <p14:tracePt t="4422" x="2982913" y="1895475"/>
          <p14:tracePt t="4431" x="3008313" y="1895475"/>
          <p14:tracePt t="4439" x="3051175" y="1895475"/>
          <p14:tracePt t="4446" x="3076575" y="1895475"/>
          <p14:tracePt t="4456" x="3084513" y="1895475"/>
          <p14:tracePt t="4463" x="3109913" y="1895475"/>
          <p14:tracePt t="4471" x="3152775" y="1895475"/>
          <p14:tracePt t="4479" x="3170238" y="1895475"/>
          <p14:tracePt t="4487" x="3195638" y="1895475"/>
          <p14:tracePt t="4495" x="3228975" y="1885950"/>
          <p14:tracePt t="4504" x="3263900" y="1885950"/>
          <p14:tracePt t="4511" x="3279775" y="1885950"/>
          <p14:tracePt t="4519" x="3297238" y="1885950"/>
          <p14:tracePt t="4528" x="3322638" y="1885950"/>
          <p14:tracePt t="4536" x="3340100" y="1885950"/>
          <p14:tracePt t="4545" x="3355975" y="1885950"/>
          <p14:tracePt t="4552" x="3365500" y="1885950"/>
          <p14:tracePt t="4561" x="3382963" y="1885950"/>
          <p14:tracePt t="4567" x="3390900" y="1885950"/>
          <p14:tracePt t="4578" x="3398838" y="1885950"/>
          <p14:tracePt t="4584" x="3416300" y="1885950"/>
          <p14:tracePt t="4594" x="3441700" y="1878013"/>
          <p14:tracePt t="4599" x="3467100" y="1878013"/>
          <p14:tracePt t="4607" x="3484563" y="1878013"/>
          <p14:tracePt t="4616" x="3517900" y="1878013"/>
          <p14:tracePt t="4623" x="3535363" y="1878013"/>
          <p14:tracePt t="4632" x="3586163" y="1870075"/>
          <p14:tracePt t="4639" x="3611563" y="1870075"/>
          <p14:tracePt t="4647" x="3646488" y="1870075"/>
          <p14:tracePt t="4654" x="3687763" y="1870075"/>
          <p14:tracePt t="4664" x="3722688" y="1860550"/>
          <p14:tracePt t="4671" x="3763963" y="1860550"/>
          <p14:tracePt t="4679" x="3806825" y="1860550"/>
          <p14:tracePt t="4687" x="3849688" y="1860550"/>
          <p14:tracePt t="4695" x="3883025" y="1860550"/>
          <p14:tracePt t="4703" x="3908425" y="1860550"/>
          <p14:tracePt t="4712" x="3943350" y="1860550"/>
          <p14:tracePt t="4719" x="3960813" y="1860550"/>
          <p14:tracePt t="4729" x="3994150" y="1860550"/>
          <p14:tracePt t="4736" x="4011613" y="1860550"/>
          <p14:tracePt t="4745" x="4027488" y="1860550"/>
          <p14:tracePt t="4752" x="4062413" y="1860550"/>
          <p14:tracePt t="4761" x="4070350" y="1860550"/>
          <p14:tracePt t="4767" x="4095750" y="1860550"/>
          <p14:tracePt t="4778" x="4130675" y="1860550"/>
          <p14:tracePt t="4784" x="4138613" y="1860550"/>
          <p14:tracePt t="4792" x="4171950" y="1852613"/>
          <p14:tracePt t="4798" x="4206875" y="1844675"/>
          <p14:tracePt t="4806" x="4240213" y="1844675"/>
          <p14:tracePt t="4815" x="4249738" y="1844675"/>
          <p14:tracePt t="4823" x="4275138" y="1835150"/>
          <p14:tracePt t="4831" x="4300538" y="1835150"/>
          <p14:tracePt t="4839" x="4308475" y="1835150"/>
          <p14:tracePt t="4847" x="4333875" y="1835150"/>
          <p14:tracePt t="4855" x="4351338" y="1835150"/>
          <p14:tracePt t="4864" x="4359275" y="1835150"/>
          <p14:tracePt t="4871" x="4384675" y="1835150"/>
          <p14:tracePt t="4878" x="4394200" y="1835150"/>
          <p14:tracePt t="4891" x="4410075" y="1835150"/>
          <p14:tracePt t="4896" x="4427538" y="1835150"/>
          <p14:tracePt t="4903" x="4445000" y="1835150"/>
          <p14:tracePt t="4913" x="4460875" y="1835150"/>
          <p14:tracePt t="4919" x="4478338" y="1835150"/>
          <p14:tracePt t="4929" x="4495800" y="1827213"/>
          <p14:tracePt t="4936" x="4503738" y="1827213"/>
          <p14:tracePt t="4946" x="4521200" y="1827213"/>
          <p14:tracePt t="4952" x="4554538" y="1827213"/>
          <p14:tracePt t="4961" x="4597400" y="1827213"/>
          <p14:tracePt t="4967" x="4622800" y="1827213"/>
          <p14:tracePt t="4978" x="4657725" y="1819275"/>
          <p14:tracePt t="4984" x="4699000" y="1819275"/>
          <p14:tracePt t="4993" x="4724400" y="1819275"/>
          <p14:tracePt t="5000" x="4767263" y="1819275"/>
          <p14:tracePt t="5006" x="4792663" y="1819275"/>
          <p14:tracePt t="5016" x="4818063" y="1819275"/>
          <p14:tracePt t="5022" x="4860925" y="1819275"/>
          <p14:tracePt t="5032" x="4878388" y="1819275"/>
          <p14:tracePt t="5040" x="4911725" y="1819275"/>
          <p14:tracePt t="5047" x="4929188" y="1819275"/>
          <p14:tracePt t="5056" x="4937125" y="1819275"/>
          <p14:tracePt t="5063" x="4954588" y="1819275"/>
          <p14:tracePt t="5071" x="4972050" y="1819275"/>
          <p14:tracePt t="5087" x="4987925" y="1819275"/>
          <p14:tracePt t="5096" x="4997450" y="1819275"/>
          <p14:tracePt t="5112" x="5005388" y="1819275"/>
          <p14:tracePt t="5118" x="5013325" y="1819275"/>
          <p14:tracePt t="5128" x="5022850" y="1819275"/>
          <p14:tracePt t="5136" x="5038725" y="1819275"/>
          <p14:tracePt t="5152" x="5056188" y="1819275"/>
          <p14:tracePt t="5161" x="5064125" y="1819275"/>
          <p14:tracePt t="5167" x="5073650" y="1819275"/>
          <p14:tracePt t="5177" x="5081588" y="1819275"/>
          <p14:tracePt t="5184" x="5091113" y="1819275"/>
          <p14:tracePt t="5199" x="5099050" y="1819275"/>
          <p14:tracePt t="5439" x="5106988" y="1819275"/>
          <p14:tracePt t="6192" x="5132388" y="1819275"/>
          <p14:tracePt t="6200" x="5141913" y="1819275"/>
          <p14:tracePt t="6206" x="5175250" y="1819275"/>
          <p14:tracePt t="6215" x="5200650" y="1819275"/>
          <p14:tracePt t="6223" x="5235575" y="1827213"/>
          <p14:tracePt t="6231" x="5260975" y="1827213"/>
          <p14:tracePt t="6238" x="5294313" y="1835150"/>
          <p14:tracePt t="6247" x="5319713" y="1835150"/>
          <p14:tracePt t="6255" x="5327650" y="1835150"/>
          <p14:tracePt t="6263" x="5337175" y="1835150"/>
          <p14:tracePt t="6616" x="5337175" y="1844675"/>
          <p14:tracePt t="6623" x="5337175" y="1870075"/>
          <p14:tracePt t="6631" x="5337175" y="1878013"/>
          <p14:tracePt t="6638" x="5337175" y="1911350"/>
          <p14:tracePt t="6647" x="5345113" y="1938338"/>
          <p14:tracePt t="6655" x="5395913" y="1971675"/>
          <p14:tracePt t="6663" x="5430838" y="2005013"/>
          <p14:tracePt t="6671" x="5464175" y="2005013"/>
          <p14:tracePt t="6679" x="5532438" y="2022475"/>
          <p14:tracePt t="6687" x="5557838" y="2030413"/>
          <p14:tracePt t="6696" x="5608638" y="2039938"/>
          <p14:tracePt t="6704" x="5641975" y="2047875"/>
          <p14:tracePt t="6712" x="5684838" y="2055813"/>
          <p14:tracePt t="6718" x="5710238" y="2065338"/>
          <p14:tracePt t="6730" x="5719763" y="2065338"/>
          <p14:tracePt t="6823" x="5719763" y="2073275"/>
          <p14:tracePt t="6838" x="5702300" y="2082800"/>
          <p14:tracePt t="6846" x="5676900" y="2098675"/>
          <p14:tracePt t="6855" x="5634038" y="2116138"/>
          <p14:tracePt t="6864" x="5600700" y="2124075"/>
          <p14:tracePt t="6871" x="5532438" y="2124075"/>
          <p14:tracePt t="6878" x="5430838" y="2159000"/>
          <p14:tracePt t="6891" x="5311775" y="2159000"/>
          <p14:tracePt t="6896" x="5218113" y="2166938"/>
          <p14:tracePt t="6903" x="5141913" y="2184400"/>
          <p14:tracePt t="6914" x="5056188" y="2184400"/>
          <p14:tracePt t="6920" x="4987925" y="2184400"/>
          <p14:tracePt t="6930" x="4903788" y="2184400"/>
          <p14:tracePt t="6935" x="4818063" y="2184400"/>
          <p14:tracePt t="6946" x="4699000" y="2184400"/>
          <p14:tracePt t="6952" x="4572000" y="2184400"/>
          <p14:tracePt t="6961" x="4435475" y="2200275"/>
          <p14:tracePt t="6967" x="4300538" y="2227263"/>
          <p14:tracePt t="6974" x="4146550" y="2252663"/>
          <p14:tracePt t="6983" x="4002088" y="2286000"/>
          <p14:tracePt t="6990" x="3883025" y="2319338"/>
          <p14:tracePt t="7000" x="3756025" y="2362200"/>
          <p14:tracePt t="7007" x="3654425" y="2397125"/>
          <p14:tracePt t="7015" x="3552825" y="2413000"/>
          <p14:tracePt t="7024" x="3459163" y="2438400"/>
          <p14:tracePt t="7031" x="3390900" y="2455863"/>
          <p14:tracePt t="7038" x="3322638" y="2481263"/>
          <p14:tracePt t="7047" x="3279775" y="2489200"/>
          <p14:tracePt t="7055" x="3246438" y="2498725"/>
          <p14:tracePt t="7063" x="3203575" y="2506663"/>
          <p14:tracePt t="7070" x="3170238" y="2516188"/>
          <p14:tracePt t="7080" x="3144838" y="2516188"/>
          <p14:tracePt t="7086" x="3119438" y="2524125"/>
          <p14:tracePt t="7096" x="3101975" y="2532063"/>
          <p14:tracePt t="7104" x="3076575" y="2541588"/>
          <p14:tracePt t="7113" x="3041650" y="2541588"/>
          <p14:tracePt t="7119" x="3025775" y="2541588"/>
          <p14:tracePt t="7129" x="3000375" y="2541588"/>
          <p14:tracePt t="7134" x="2965450" y="2541588"/>
          <p14:tracePt t="7145" x="2957513" y="2541588"/>
          <p14:tracePt t="7152" x="2932113" y="2541588"/>
          <p14:tracePt t="7162" x="2914650" y="2541588"/>
          <p14:tracePt t="7167" x="2897188" y="2541588"/>
          <p14:tracePt t="7174" x="2881313" y="2541588"/>
          <p14:tracePt t="7184" x="2855913" y="2541588"/>
          <p14:tracePt t="7190" x="2838450" y="2541588"/>
          <p14:tracePt t="7200" x="2820988" y="2541588"/>
          <p14:tracePt t="7207" x="2813050" y="2541588"/>
          <p14:tracePt t="7215" x="2778125" y="2541588"/>
          <p14:tracePt t="7223" x="2744788" y="2541588"/>
          <p14:tracePt t="7231" x="2701925" y="2541588"/>
          <p14:tracePt t="7239" x="2668588" y="2541588"/>
          <p14:tracePt t="7246" x="2625725" y="2541588"/>
          <p14:tracePt t="7255" x="2582863" y="2524125"/>
          <p14:tracePt t="7264" x="2532063" y="2516188"/>
          <p14:tracePt t="7271" x="2489200" y="2516188"/>
          <p14:tracePt t="7280" x="2455863" y="2506663"/>
          <p14:tracePt t="7287" x="2438400" y="2506663"/>
          <p14:tracePt t="7296" x="2422525" y="2506663"/>
          <p14:tracePt t="7304" x="2413000" y="2506663"/>
          <p14:tracePt t="8231" x="2405063" y="2506663"/>
          <p14:tracePt t="8239" x="2405063" y="2498725"/>
          <p14:tracePt t="8248" x="2413000" y="2498725"/>
          <p14:tracePt t="8255" x="2438400" y="2489200"/>
          <p14:tracePt t="8271" x="2463800" y="2473325"/>
          <p14:tracePt t="8280" x="2489200" y="2473325"/>
          <p14:tracePt t="8287" x="2498725" y="2463800"/>
          <p14:tracePt t="8296" x="2506663" y="2463800"/>
          <p14:tracePt t="8303" x="2532063" y="2463800"/>
          <p14:tracePt t="8313" x="2541588" y="2463800"/>
          <p14:tracePt t="8318" x="2566988" y="2455863"/>
          <p14:tracePt t="8334" x="2592388" y="2455863"/>
          <p14:tracePt t="8352" x="2617788" y="2455863"/>
          <p14:tracePt t="8358" x="2625725" y="2455863"/>
          <p14:tracePt t="8367" x="2660650" y="2447925"/>
          <p14:tracePt t="8374" x="2676525" y="2447925"/>
          <p14:tracePt t="8382" x="2711450" y="2438400"/>
          <p14:tracePt t="8391" x="2719388" y="2438400"/>
          <p14:tracePt t="8398" x="2727325" y="2438400"/>
          <p14:tracePt t="8408" x="2744788" y="2430463"/>
          <p14:tracePt t="8414" x="2762250" y="2430463"/>
          <p14:tracePt t="8422" x="2770188" y="2430463"/>
          <p14:tracePt t="8431" x="2778125" y="2430463"/>
          <p14:tracePt t="8439" x="2787650" y="2430463"/>
          <p14:tracePt t="8446" x="2795588" y="2430463"/>
          <p14:tracePt t="8455" x="2805113" y="2430463"/>
          <p14:tracePt t="8464" x="2820988" y="2430463"/>
          <p14:tracePt t="8488" x="2830513" y="2430463"/>
          <p14:tracePt t="8496" x="2846388" y="2430463"/>
          <p14:tracePt t="8503" x="2855913" y="2430463"/>
          <p14:tracePt t="8513" x="2863850" y="2430463"/>
          <p14:tracePt t="8535" x="2881313" y="2430463"/>
          <p14:tracePt t="8566" x="2897188" y="2430463"/>
          <p14:tracePt t="8574" x="2922588" y="2430463"/>
          <p14:tracePt t="8590" x="2932113" y="2430463"/>
          <p14:tracePt t="8599" x="2940050" y="2430463"/>
          <p14:tracePt t="8623" x="2957513" y="2430463"/>
          <p14:tracePt t="8639" x="2974975" y="2430463"/>
          <p14:tracePt t="8671" x="2982913" y="2430463"/>
          <p14:tracePt t="8681" x="2990850" y="2430463"/>
          <p14:tracePt t="8687" x="3000375" y="2430463"/>
          <p14:tracePt t="8696" x="3016250" y="2430463"/>
          <p14:tracePt t="8703" x="3025775" y="2430463"/>
          <p14:tracePt t="8714" x="3033713" y="2430463"/>
          <p14:tracePt t="8719" x="3051175" y="2430463"/>
          <p14:tracePt t="8729" x="3059113" y="2430463"/>
          <p14:tracePt t="8735" x="3067050" y="2430463"/>
          <p14:tracePt t="8743" x="3076575" y="2430463"/>
          <p14:tracePt t="8751" x="3084513" y="2430463"/>
          <p14:tracePt t="8758" x="3094038" y="2430463"/>
          <p14:tracePt t="8766" x="3101975" y="2430463"/>
          <p14:tracePt t="8774" x="3109913" y="2430463"/>
          <p14:tracePt t="8782" x="3119438" y="2430463"/>
          <p14:tracePt t="8791" x="3127375" y="2430463"/>
          <p14:tracePt t="8799" x="3144838" y="2430463"/>
          <p14:tracePt t="8808" x="3152775" y="2430463"/>
          <p14:tracePt t="8815" x="3160713" y="2430463"/>
          <p14:tracePt t="8823" x="3170238" y="2430463"/>
          <p14:tracePt t="8831" x="3178175" y="2430463"/>
          <p14:tracePt t="8839" x="3195638" y="2430463"/>
          <p14:tracePt t="8847" x="3203575" y="2430463"/>
          <p14:tracePt t="8855" x="3211513" y="2430463"/>
          <p14:tracePt t="8864" x="3228975" y="2430463"/>
          <p14:tracePt t="8872" x="3246438" y="2430463"/>
          <p14:tracePt t="8881" x="3263900" y="2430463"/>
          <p14:tracePt t="8897" x="3279775" y="2430463"/>
          <p14:tracePt t="8913" x="3289300" y="2430463"/>
          <p14:tracePt t="8946" x="3297238" y="2430463"/>
          <p14:tracePt t="8951" x="3305175" y="2430463"/>
          <p14:tracePt t="8967" x="3330575" y="2430463"/>
          <p14:tracePt t="8974" x="3340100" y="2430463"/>
          <p14:tracePt t="9064" x="3348038" y="2430463"/>
          <p14:tracePt t="9135" x="3355975" y="2430463"/>
          <p14:tracePt t="9151" x="3365500" y="2430463"/>
          <p14:tracePt t="9167" x="3373438" y="2430463"/>
          <p14:tracePt t="9183" x="3382963" y="2430463"/>
          <p14:tracePt t="9191" x="3390900" y="2422525"/>
          <p14:tracePt t="9216" x="3408363" y="2422525"/>
          <p14:tracePt t="9231" x="3424238" y="2422525"/>
          <p14:tracePt t="9239" x="3433763" y="2422525"/>
          <p14:tracePt t="9256" x="3441700" y="2422525"/>
          <p14:tracePt t="9264" x="3449638" y="2422525"/>
          <p14:tracePt t="9304" x="3459163" y="2422525"/>
          <p14:tracePt t="9320" x="3467100" y="2422525"/>
          <p14:tracePt t="9336" x="3475038" y="2422525"/>
          <p14:tracePt t="9392" x="3492500" y="2422525"/>
          <p14:tracePt t="9679" x="3502025" y="2422525"/>
          <p14:tracePt t="9696" x="3535363" y="2422525"/>
          <p14:tracePt t="9703" x="3560763" y="2422525"/>
          <p14:tracePt t="9713" x="3594100" y="2422525"/>
          <p14:tracePt t="9720" x="3619500" y="2422525"/>
          <p14:tracePt t="9729" x="3662363" y="2422525"/>
          <p14:tracePt t="9736" x="3722688" y="2422525"/>
          <p14:tracePt t="9742" x="3763963" y="2422525"/>
          <p14:tracePt t="9750" x="3798888" y="2422525"/>
          <p14:tracePt t="9758" x="3849688" y="2422525"/>
          <p14:tracePt t="9767" x="3908425" y="2422525"/>
          <p14:tracePt t="9775" x="3968750" y="2422525"/>
          <p14:tracePt t="9784" x="4002088" y="2422525"/>
          <p14:tracePt t="9792" x="4044950" y="2422525"/>
          <p14:tracePt t="9798" x="4062413" y="2422525"/>
          <p14:tracePt t="9806" x="4105275" y="2422525"/>
          <p14:tracePt t="9815" x="4138613" y="2422525"/>
          <p14:tracePt t="9823" x="4156075" y="2422525"/>
          <p14:tracePt t="9830" x="4164013" y="2422525"/>
          <p14:tracePt t="9838" x="4181475" y="2422525"/>
          <p14:tracePt t="9855" x="4197350" y="2422525"/>
          <p14:tracePt t="9864" x="4206875" y="2422525"/>
          <p14:tracePt t="9952" x="4214813" y="2422525"/>
          <p14:tracePt t="9967" x="4232275" y="2422525"/>
          <p14:tracePt t="9974" x="4240213" y="2422525"/>
          <p14:tracePt t="9983" x="4257675" y="2422525"/>
          <p14:tracePt t="9991" x="4265613" y="2422525"/>
          <p14:tracePt t="9999" x="4283075" y="2422525"/>
          <p14:tracePt t="10007" x="4300538" y="2422525"/>
          <p14:tracePt t="10015" x="4316413" y="2422525"/>
          <p14:tracePt t="10023" x="4333875" y="2422525"/>
          <p14:tracePt t="10032" x="4341813" y="2422525"/>
          <p14:tracePt t="10038" x="4359275" y="2413000"/>
          <p14:tracePt t="10048" x="4376738" y="2413000"/>
          <p14:tracePt t="10064" x="4402138" y="2413000"/>
          <p14:tracePt t="10072" x="4427538" y="2413000"/>
          <p14:tracePt t="10081" x="4445000" y="2413000"/>
          <p14:tracePt t="10087" x="4452938" y="2413000"/>
          <p14:tracePt t="10097" x="4470400" y="2413000"/>
          <p14:tracePt t="10103" x="4486275" y="2413000"/>
          <p14:tracePt t="10113" x="4503738" y="2413000"/>
          <p14:tracePt t="10120" x="4513263" y="2413000"/>
          <p14:tracePt t="10130" x="4529138" y="2413000"/>
          <p14:tracePt t="10135" x="4538663" y="2413000"/>
          <p14:tracePt t="10143" x="4554538" y="2413000"/>
          <p14:tracePt t="10152" x="4579938" y="2413000"/>
          <p14:tracePt t="10158" x="4589463" y="2413000"/>
          <p14:tracePt t="10167" x="4614863" y="2413000"/>
          <p14:tracePt t="10175" x="4640263" y="2413000"/>
          <p14:tracePt t="10184" x="4648200" y="2413000"/>
          <p14:tracePt t="10191" x="4665663" y="2413000"/>
          <p14:tracePt t="10199" x="4683125" y="2413000"/>
          <p14:tracePt t="10207" x="4708525" y="2413000"/>
          <p14:tracePt t="10216" x="4733925" y="2413000"/>
          <p14:tracePt t="10222" x="4749800" y="2413000"/>
          <p14:tracePt t="10231" x="4767263" y="2413000"/>
          <p14:tracePt t="10239" x="4784725" y="2413000"/>
          <p14:tracePt t="10246" x="4802188" y="2413000"/>
          <p14:tracePt t="10255" x="4818063" y="2413000"/>
          <p14:tracePt t="10265" x="4843463" y="2413000"/>
          <p14:tracePt t="10281" x="4868863" y="2413000"/>
          <p14:tracePt t="10286" x="4878388" y="2413000"/>
          <p14:tracePt t="10297" x="4886325" y="2413000"/>
          <p14:tracePt t="10304" x="4903788" y="2413000"/>
          <p14:tracePt t="10319" x="4919663" y="2413000"/>
          <p14:tracePt t="10336" x="4937125" y="2413000"/>
          <p14:tracePt t="10342" x="4946650" y="2413000"/>
          <p14:tracePt t="10352" x="4954588" y="2413000"/>
          <p14:tracePt t="10359" x="4962525" y="2413000"/>
          <p14:tracePt t="10367" x="4972050" y="2413000"/>
          <p14:tracePt t="10375" x="4979988" y="2413000"/>
          <p14:tracePt t="10384" x="4997450" y="2413000"/>
          <p14:tracePt t="10399" x="5013325" y="2413000"/>
          <p14:tracePt t="10407" x="5022850" y="2413000"/>
          <p14:tracePt t="10414" x="5022850" y="2405063"/>
          <p14:tracePt t="10423" x="5038725" y="2405063"/>
          <p14:tracePt t="10432" x="5048250" y="2405063"/>
          <p14:tracePt t="10438" x="5064125" y="2405063"/>
          <p14:tracePt t="10448" x="5073650" y="2405063"/>
          <p14:tracePt t="10454" x="5081588" y="2405063"/>
          <p14:tracePt t="10465" x="5091113" y="2405063"/>
          <p14:tracePt t="10470" x="5099050" y="2405063"/>
          <p14:tracePt t="10487" x="5106988" y="2405063"/>
          <p14:tracePt t="10560" x="5116513" y="2405063"/>
          <p14:tracePt t="10575" x="5124450" y="2405063"/>
          <p14:tracePt t="10583" x="5132388" y="2405063"/>
          <p14:tracePt t="10590" x="5141913" y="2405063"/>
          <p14:tracePt t="10600" x="5157788" y="2405063"/>
          <p14:tracePt t="10615" x="5167313" y="2405063"/>
          <p14:tracePt t="10623" x="5183188" y="2405063"/>
          <p14:tracePt t="10631" x="5200650" y="2405063"/>
          <p14:tracePt t="10647" x="5208588" y="2405063"/>
          <p14:tracePt t="10655" x="5218113" y="2405063"/>
          <p14:tracePt t="10664" x="5226050" y="2405063"/>
          <p14:tracePt t="10681" x="5243513" y="2405063"/>
          <p14:tracePt t="10697" x="5251450" y="2405063"/>
          <p14:tracePt t="10704" x="5260975" y="2405063"/>
          <p14:tracePt t="10713" x="5268913" y="2405063"/>
          <p14:tracePt t="10720" x="5276850" y="2405063"/>
          <p14:tracePt t="10735" x="5294313" y="2405063"/>
          <p14:tracePt t="10742" x="5302250" y="2405063"/>
          <p14:tracePt t="10758" x="5319713" y="2405063"/>
          <p14:tracePt t="10767" x="5327650" y="2405063"/>
          <p14:tracePt t="10775" x="5337175" y="2405063"/>
          <p14:tracePt t="10782" x="5353050" y="2405063"/>
          <p14:tracePt t="10807" x="5362575" y="2405063"/>
          <p14:tracePt t="10815" x="5380038" y="2405063"/>
          <p14:tracePt t="10832" x="5387975" y="2405063"/>
          <p14:tracePt t="10838" x="5395913" y="2405063"/>
          <p14:tracePt t="10849" x="5405438" y="2405063"/>
          <p14:tracePt t="10856" x="5413375" y="2405063"/>
          <p14:tracePt t="10865" x="5421313" y="2405063"/>
          <p14:tracePt t="10870" x="5430838" y="2405063"/>
          <p14:tracePt t="10881" x="5438775" y="2405063"/>
          <p14:tracePt t="10893" x="5446713" y="2405063"/>
          <p14:tracePt t="10897" x="5464175" y="2405063"/>
          <p14:tracePt t="10903" x="5472113" y="2405063"/>
          <p14:tracePt t="10912" x="5481638" y="2405063"/>
          <p14:tracePt t="10920" x="5489575" y="2405063"/>
          <p14:tracePt t="10929" x="5507038" y="2405063"/>
          <p14:tracePt t="10935" x="5524500" y="2405063"/>
          <p14:tracePt t="10942" x="5540375" y="2405063"/>
          <p14:tracePt t="10952" x="5549900" y="2405063"/>
          <p14:tracePt t="10959" x="5565775" y="2405063"/>
          <p14:tracePt t="10967" x="5575300" y="2405063"/>
          <p14:tracePt t="10975" x="5591175" y="2405063"/>
          <p14:tracePt t="10983" x="5608638" y="2405063"/>
          <p14:tracePt t="11000" x="5626100" y="2405063"/>
          <p14:tracePt t="11007" x="5651500" y="2405063"/>
          <p14:tracePt t="11023" x="5659438" y="2405063"/>
          <p14:tracePt t="11031" x="5668963" y="2405063"/>
          <p14:tracePt t="11039" x="5684838" y="2405063"/>
          <p14:tracePt t="11049" x="5702300" y="2405063"/>
          <p14:tracePt t="11064" x="5710238" y="2405063"/>
          <p14:tracePt t="11072" x="5727700" y="2405063"/>
          <p14:tracePt t="11097" x="5735638" y="2405063"/>
          <p14:tracePt t="11103" x="5745163" y="2405063"/>
          <p14:tracePt t="11145" x="5753100" y="2405063"/>
          <p14:tracePt t="11158" x="5761038" y="2405063"/>
          <p14:tracePt t="11166" x="5770563" y="2405063"/>
          <p14:tracePt t="11175" x="5778500" y="2405063"/>
          <p14:tracePt t="11184" x="5788025" y="2405063"/>
          <p14:tracePt t="11191" x="5795963" y="2405063"/>
          <p14:tracePt t="11199" x="5803900" y="2405063"/>
          <p14:tracePt t="11207" x="5821363" y="2405063"/>
          <p14:tracePt t="11215" x="5829300" y="2405063"/>
          <p14:tracePt t="11223" x="5846763" y="2405063"/>
          <p14:tracePt t="11231" x="5854700" y="2405063"/>
          <p14:tracePt t="11239" x="5872163" y="2405063"/>
          <p14:tracePt t="11248" x="5880100" y="2405063"/>
          <p14:tracePt t="11254" x="5897563" y="2405063"/>
          <p14:tracePt t="11265" x="5905500" y="2405063"/>
          <p14:tracePt t="11271" x="5915025" y="2405063"/>
          <p14:tracePt t="11281" x="5932488" y="2405063"/>
          <p14:tracePt t="11287" x="5940425" y="2405063"/>
          <p14:tracePt t="11313" x="5940425" y="2413000"/>
          <p14:tracePt t="11526" x="5957888" y="2413000"/>
          <p14:tracePt t="11534" x="5983288" y="2413000"/>
          <p14:tracePt t="11542" x="6008688" y="2413000"/>
          <p14:tracePt t="11550" x="6034088" y="2422525"/>
          <p14:tracePt t="11559" x="6076950" y="2430463"/>
          <p14:tracePt t="11566" x="6135688" y="2430463"/>
          <p14:tracePt t="11575" x="6178550" y="2430463"/>
          <p14:tracePt t="11582" x="6254750" y="2430463"/>
          <p14:tracePt t="11590" x="6348413" y="2438400"/>
          <p14:tracePt t="11598" x="6467475" y="2438400"/>
          <p14:tracePt t="11606" x="6535738" y="2438400"/>
          <p14:tracePt t="11615" x="6637338" y="2455863"/>
          <p14:tracePt t="11622" x="6696075" y="2463800"/>
          <p14:tracePt t="11632" x="6756400" y="2463800"/>
          <p14:tracePt t="11640" x="6799263" y="2463800"/>
          <p14:tracePt t="11648" x="6815138" y="2463800"/>
          <p14:tracePt t="11654" x="6832600" y="2463800"/>
          <p14:tracePt t="11665" x="6840538" y="2463800"/>
          <p14:tracePt t="12720" x="6832600" y="2463800"/>
          <p14:tracePt t="12726" x="6824663" y="2473325"/>
          <p14:tracePt t="12735" x="6799263" y="2473325"/>
          <p14:tracePt t="12742" x="6789738" y="2473325"/>
          <p14:tracePt t="12751" x="6764338" y="2473325"/>
          <p14:tracePt t="12760" x="6738938" y="2473325"/>
          <p14:tracePt t="12767" x="6696075" y="2473325"/>
          <p14:tracePt t="12775" x="6662738" y="2473325"/>
          <p14:tracePt t="12783" x="6619875" y="2473325"/>
          <p14:tracePt t="12791" x="6561138" y="2481263"/>
          <p14:tracePt t="12799" x="6500813" y="2489200"/>
          <p14:tracePt t="12807" x="6416675" y="2498725"/>
          <p14:tracePt t="12814" x="6348413" y="2506663"/>
          <p14:tracePt t="12824" x="6272213" y="2524125"/>
          <p14:tracePt t="12832" x="6186488" y="2532063"/>
          <p14:tracePt t="12839" x="6067425" y="2557463"/>
          <p14:tracePt t="12848" x="5965825" y="2566988"/>
          <p14:tracePt t="12854" x="5880100" y="2574925"/>
          <p14:tracePt t="12865" x="5788025" y="2574925"/>
          <p14:tracePt t="12870" x="5668963" y="2608263"/>
          <p14:tracePt t="12881" x="5583238" y="2608263"/>
          <p14:tracePt t="12892" x="5481638" y="2633663"/>
          <p14:tracePt t="12894" x="5380038" y="2643188"/>
          <p14:tracePt t="12903" x="5276850" y="2660650"/>
          <p14:tracePt t="12910" x="5183188" y="2668588"/>
          <p14:tracePt t="12920" x="5064125" y="2676525"/>
          <p14:tracePt t="12926" x="4954588" y="2693988"/>
          <p14:tracePt t="12935" x="4827588" y="2701925"/>
          <p14:tracePt t="12943" x="4699000" y="2701925"/>
          <p14:tracePt t="12952" x="4554538" y="2701925"/>
          <p14:tracePt t="12959" x="4384675" y="2701925"/>
          <p14:tracePt t="12967" x="4232275" y="2701925"/>
          <p14:tracePt t="12975" x="4062413" y="2701925"/>
          <p14:tracePt t="12984" x="3883025" y="2701925"/>
          <p14:tracePt t="12991" x="3705225" y="2701925"/>
          <p14:tracePt t="12999" x="3552825" y="2701925"/>
          <p14:tracePt t="13006" x="3416300" y="2701925"/>
          <p14:tracePt t="13015" x="3289300" y="2701925"/>
          <p14:tracePt t="13023" x="3186113" y="2701925"/>
          <p14:tracePt t="13033" x="3127375" y="2701925"/>
          <p14:tracePt t="13040" x="3059113" y="2701925"/>
          <p14:tracePt t="13048" x="3000375" y="2701925"/>
          <p14:tracePt t="13055" x="2957513" y="2701925"/>
          <p14:tracePt t="13065" x="2932113" y="2701925"/>
          <p14:tracePt t="13072" x="2914650" y="2701925"/>
          <p14:tracePt t="13081" x="2897188" y="2701925"/>
          <p14:tracePt t="13087" x="2889250" y="2701925"/>
          <p14:tracePt t="13098" x="2871788" y="2701925"/>
          <p14:tracePt t="13103" x="2855913" y="2701925"/>
          <p14:tracePt t="13120" x="2838450" y="2701925"/>
          <p14:tracePt t="13126" x="2830513" y="2701925"/>
          <p14:tracePt t="13135" x="2820988" y="2701925"/>
          <p14:tracePt t="13143" x="2805113" y="2701925"/>
          <p14:tracePt t="13152" x="2787650" y="2701925"/>
          <p14:tracePt t="13160" x="2762250" y="2701925"/>
          <p14:tracePt t="13167" x="2744788" y="2701925"/>
          <p14:tracePt t="13175" x="2727325" y="2701925"/>
          <p14:tracePt t="13183" x="2711450" y="2701925"/>
          <p14:tracePt t="13190" x="2701925" y="2701925"/>
          <p14:tracePt t="13199" x="2693988" y="2701925"/>
          <p14:tracePt t="13255" x="2686050" y="2711450"/>
          <p14:tracePt t="13265" x="2701925" y="2711450"/>
          <p14:tracePt t="13271" x="2770188" y="2719388"/>
          <p14:tracePt t="13281" x="2846388" y="2736850"/>
          <p14:tracePt t="13287" x="2922588" y="2752725"/>
          <p14:tracePt t="13294" x="3025775" y="2770188"/>
          <p14:tracePt t="13304" x="3119438" y="2770188"/>
          <p14:tracePt t="13311" x="3263900" y="2795588"/>
          <p14:tracePt t="13320" x="3373438" y="2795588"/>
          <p14:tracePt t="13327" x="3517900" y="2820988"/>
          <p14:tracePt t="13336" x="3619500" y="2830513"/>
          <p14:tracePt t="13343" x="3722688" y="2830513"/>
          <p14:tracePt t="13352" x="3773488" y="2830513"/>
          <p14:tracePt t="13359" x="3806825" y="2830513"/>
          <p14:tracePt t="13366" x="3816350" y="2830513"/>
          <p14:tracePt t="13583" x="3824288" y="2830513"/>
          <p14:tracePt t="13591" x="3832225" y="2830513"/>
          <p14:tracePt t="13600" x="3849688" y="2830513"/>
          <p14:tracePt t="13607" x="3875088" y="2820988"/>
          <p14:tracePt t="13616" x="3908425" y="2813050"/>
          <p14:tracePt t="13623" x="3943350" y="2805113"/>
          <p14:tracePt t="13633" x="3976688" y="2795588"/>
          <p14:tracePt t="13639" x="4019550" y="2778125"/>
          <p14:tracePt t="13650" x="4052888" y="2778125"/>
          <p14:tracePt t="13655" x="4113213" y="2752725"/>
          <p14:tracePt t="13666" x="4121150" y="2752725"/>
          <p14:tracePt t="13670" x="4156075" y="2744788"/>
          <p14:tracePt t="13681" x="4181475" y="2744788"/>
          <p14:tracePt t="13686" x="4189413" y="2744788"/>
          <p14:tracePt t="13695" x="4206875" y="2744788"/>
          <p14:tracePt t="13702" x="4214813" y="2744788"/>
          <p14:tracePt t="13719" x="4232275" y="2727325"/>
          <p14:tracePt t="13736" x="4240213" y="2727325"/>
          <p14:tracePt t="13759" x="4257675" y="2727325"/>
          <p14:tracePt t="13767" x="4275138" y="2719388"/>
          <p14:tracePt t="13775" x="4283075" y="2711450"/>
          <p14:tracePt t="13783" x="4316413" y="2701925"/>
          <p14:tracePt t="13791" x="4341813" y="2693988"/>
          <p14:tracePt t="13799" x="4359275" y="2693988"/>
          <p14:tracePt t="13806" x="4384675" y="2686050"/>
          <p14:tracePt t="13817" x="4410075" y="2686050"/>
          <p14:tracePt t="13822" x="4445000" y="2668588"/>
          <p14:tracePt t="13832" x="4460875" y="2668588"/>
          <p14:tracePt t="13838" x="4495800" y="2660650"/>
          <p14:tracePt t="13854" x="4513263" y="2660650"/>
          <p14:tracePt t="13870" x="4529138" y="2651125"/>
          <p14:tracePt t="13879" x="4546600" y="2651125"/>
          <p14:tracePt t="13886" x="4546600" y="2643188"/>
          <p14:tracePt t="13902" x="4564063" y="2643188"/>
          <p14:tracePt t="13919" x="4572000" y="2643188"/>
          <p14:tracePt t="13974" x="4579938" y="2643188"/>
          <p14:tracePt t="13990" x="4589463" y="2643188"/>
          <p14:tracePt t="14006" x="4605338" y="2643188"/>
          <p14:tracePt t="14022" x="4614863" y="2643188"/>
          <p14:tracePt t="14032" x="4622800" y="2643188"/>
          <p14:tracePt t="14039" x="4648200" y="2643188"/>
          <p14:tracePt t="14049" x="4683125" y="2643188"/>
          <p14:tracePt t="14055" x="4708525" y="2643188"/>
          <p14:tracePt t="14065" x="4741863" y="2643188"/>
          <p14:tracePt t="14070" x="4775200" y="2643188"/>
          <p14:tracePt t="14081" x="4827588" y="2643188"/>
          <p14:tracePt t="14087" x="4903788" y="2643188"/>
          <p14:tracePt t="14096" x="4954588" y="2643188"/>
          <p14:tracePt t="14104" x="5038725" y="2643188"/>
          <p14:tracePt t="14110" x="5116513" y="2643188"/>
          <p14:tracePt t="14119" x="5200650" y="2643188"/>
          <p14:tracePt t="14127" x="5268913" y="2643188"/>
          <p14:tracePt t="14136" x="5353050" y="2643188"/>
          <p14:tracePt t="14143" x="5430838" y="2633663"/>
          <p14:tracePt t="14151" x="5472113" y="2633663"/>
          <p14:tracePt t="14159" x="5507038" y="2633663"/>
          <p14:tracePt t="14166" x="5514975" y="2633663"/>
          <p14:tracePt t="14175" x="5532438" y="2633663"/>
          <p14:tracePt t="14958" x="5583238" y="2633663"/>
          <p14:tracePt t="14967" x="5641975" y="2633663"/>
          <p14:tracePt t="14975" x="5710238" y="2633663"/>
          <p14:tracePt t="14985" x="5803900" y="2633663"/>
          <p14:tracePt t="14990" x="5889625" y="2633663"/>
          <p14:tracePt t="15000" x="5957888" y="2633663"/>
          <p14:tracePt t="15007" x="6034088" y="2660650"/>
          <p14:tracePt t="15017" x="6102350" y="2660650"/>
          <p14:tracePt t="15024" x="6143625" y="2660650"/>
          <p14:tracePt t="15034" x="6194425" y="2660650"/>
          <p14:tracePt t="15039" x="6211888" y="2660650"/>
          <p14:tracePt t="15050" x="6221413" y="2660650"/>
          <p14:tracePt t="15056" x="6237288" y="2660650"/>
          <p14:tracePt t="15551" x="6237288" y="2651125"/>
          <p14:tracePt t="15767" x="6229350" y="2643188"/>
          <p14:tracePt t="15783" x="6221413" y="2633663"/>
          <p14:tracePt t="15815" x="6221413" y="2625725"/>
          <p14:tracePt t="16295" x="6203950" y="2617788"/>
          <p14:tracePt t="16304" x="6186488" y="2617788"/>
          <p14:tracePt t="16311" x="6178550" y="2617788"/>
          <p14:tracePt t="16319" x="6153150" y="2617788"/>
          <p14:tracePt t="16327" x="6127750" y="2617788"/>
          <p14:tracePt t="16335" x="6102350" y="2617788"/>
          <p14:tracePt t="16342" x="6067425" y="2617788"/>
          <p14:tracePt t="16351" x="6024563" y="2617788"/>
          <p14:tracePt t="16359" x="5991225" y="2617788"/>
          <p14:tracePt t="16366" x="5932488" y="2617788"/>
          <p14:tracePt t="16376" x="5897563" y="2617788"/>
          <p14:tracePt t="16384" x="5829300" y="2617788"/>
          <p14:tracePt t="16391" x="5788025" y="2617788"/>
          <p14:tracePt t="16401" x="5719763" y="2617788"/>
          <p14:tracePt t="16406" x="5641975" y="2617788"/>
          <p14:tracePt t="16416" x="5575300" y="2617788"/>
          <p14:tracePt t="16424" x="5489575" y="2617788"/>
          <p14:tracePt t="16433" x="5405438" y="2617788"/>
          <p14:tracePt t="16439" x="5319713" y="2617788"/>
          <p14:tracePt t="16450" x="5218113" y="2617788"/>
          <p14:tracePt t="16456" x="5132388" y="2625725"/>
          <p14:tracePt t="16465" x="5030788" y="2643188"/>
          <p14:tracePt t="16471" x="4929188" y="2651125"/>
          <p14:tracePt t="16478" x="4818063" y="2660650"/>
          <p14:tracePt t="16487" x="4724400" y="2676525"/>
          <p14:tracePt t="16495" x="4597400" y="2686050"/>
          <p14:tracePt t="16504" x="4486275" y="2711450"/>
          <p14:tracePt t="16511" x="4402138" y="2719388"/>
          <p14:tracePt t="16519" x="4257675" y="2744788"/>
          <p14:tracePt t="16527" x="4138613" y="2752725"/>
          <p14:tracePt t="16535" x="4027488" y="2778125"/>
          <p14:tracePt t="16543" x="3943350" y="2787650"/>
          <p14:tracePt t="16550" x="3824288" y="2813050"/>
          <p14:tracePt t="16558" x="3756025" y="2820988"/>
          <p14:tracePt t="16567" x="3619500" y="2846388"/>
          <p14:tracePt t="16574" x="3560763" y="2855913"/>
          <p14:tracePt t="16584" x="3492500" y="2855913"/>
          <p14:tracePt t="16590" x="3416300" y="2863850"/>
          <p14:tracePt t="16601" x="3373438" y="2863850"/>
          <p14:tracePt t="16606" x="3305175" y="2871788"/>
          <p14:tracePt t="16617" x="3228975" y="2889250"/>
          <p14:tracePt t="16622" x="3160713" y="2889250"/>
          <p14:tracePt t="16633" x="3101975" y="2897188"/>
          <p14:tracePt t="16638" x="3025775" y="2897188"/>
          <p14:tracePt t="16649" x="2957513" y="2897188"/>
          <p14:tracePt t="16654" x="2881313" y="2897188"/>
          <p14:tracePt t="16662" x="2795588" y="2897188"/>
          <p14:tracePt t="16670" x="2727325" y="2897188"/>
          <p14:tracePt t="16678" x="2668588" y="2897188"/>
          <p14:tracePt t="16686" x="2608263" y="2897188"/>
          <p14:tracePt t="16695" x="2566988" y="2897188"/>
          <p14:tracePt t="16702" x="2506663" y="2897188"/>
          <p14:tracePt t="16711" x="2455863" y="2897188"/>
          <p14:tracePt t="16718" x="2422525" y="2897188"/>
          <p14:tracePt t="16726" x="2371725" y="2897188"/>
          <p14:tracePt t="16734" x="2311400" y="2897188"/>
          <p14:tracePt t="16742" x="2252663" y="2897188"/>
          <p14:tracePt t="16751" x="2184400" y="2897188"/>
          <p14:tracePt t="16758" x="2133600" y="2897188"/>
          <p14:tracePt t="16767" x="2090738" y="2897188"/>
          <p14:tracePt t="16774" x="2030413" y="2897188"/>
          <p14:tracePt t="16784" x="2005013" y="2897188"/>
          <p14:tracePt t="16791" x="1963738" y="2897188"/>
          <p14:tracePt t="16801" x="1928813" y="2897188"/>
          <p14:tracePt t="16807" x="1885950" y="2897188"/>
          <p14:tracePt t="16816" x="1860550" y="2897188"/>
          <p14:tracePt t="16823" x="1844675" y="2897188"/>
          <p14:tracePt t="16833" x="1827213" y="2897188"/>
          <p14:tracePt t="16839" x="1809750" y="2897188"/>
          <p14:tracePt t="16849" x="1801813" y="2897188"/>
          <p14:tracePt t="16855" x="1776413" y="2897188"/>
          <p14:tracePt t="16871" x="1751013" y="2897188"/>
          <p14:tracePt t="16878" x="1741488" y="2897188"/>
          <p14:tracePt t="16897" x="1690688" y="2897188"/>
          <p14:tracePt t="16903" x="1665288" y="2897188"/>
          <p14:tracePt t="16911" x="1649413" y="2889250"/>
          <p14:tracePt t="16919" x="1622425" y="2889250"/>
          <p14:tracePt t="16928" x="1614488" y="2881313"/>
          <p14:tracePt t="16936" x="1597025" y="2881313"/>
          <p14:tracePt t="16943" x="1581150" y="2881313"/>
          <p14:tracePt t="16953" x="1581150" y="2871788"/>
          <p14:tracePt t="16959" x="1571625" y="2871788"/>
          <p14:tracePt t="16991" x="1563688" y="2871788"/>
          <p14:tracePt t="17366" x="1571625" y="2871788"/>
          <p14:tracePt t="17384" x="1581150" y="2871788"/>
          <p14:tracePt t="17401" x="1597025" y="2871788"/>
          <p14:tracePt t="17406" x="1614488" y="2871788"/>
          <p14:tracePt t="17417" x="1622425" y="2871788"/>
          <p14:tracePt t="17423" x="1639888" y="2871788"/>
          <p14:tracePt t="17433" x="1665288" y="2871788"/>
          <p14:tracePt t="17439" x="1700213" y="2871788"/>
          <p14:tracePt t="17449" x="1733550" y="2871788"/>
          <p14:tracePt t="17454" x="1801813" y="2871788"/>
          <p14:tracePt t="17463" x="1835150" y="2881313"/>
          <p14:tracePt t="17470" x="1895475" y="2881313"/>
          <p14:tracePt t="17478" x="1963738" y="2881313"/>
          <p14:tracePt t="17487" x="2022475" y="2881313"/>
          <p14:tracePt t="17495" x="2108200" y="2881313"/>
          <p14:tracePt t="17503" x="2174875" y="2881313"/>
          <p14:tracePt t="17510" x="2278063" y="2881313"/>
          <p14:tracePt t="17519" x="2344738" y="2881313"/>
          <p14:tracePt t="17527" x="2422525" y="2881313"/>
          <p14:tracePt t="17536" x="2506663" y="2881313"/>
          <p14:tracePt t="17543" x="2566988" y="2881313"/>
          <p14:tracePt t="17550" x="2608263" y="2881313"/>
          <p14:tracePt t="17559" x="2660650" y="2881313"/>
          <p14:tracePt t="17568" x="2693988" y="2881313"/>
          <p14:tracePt t="17575" x="2727325" y="2881313"/>
          <p14:tracePt t="17584" x="2752725" y="2881313"/>
          <p14:tracePt t="17590" x="2770188" y="2881313"/>
          <p14:tracePt t="17601" x="2795588" y="2881313"/>
          <p14:tracePt t="17607" x="2813050" y="2881313"/>
          <p14:tracePt t="17617" x="2820988" y="2881313"/>
          <p14:tracePt t="17624" x="2846388" y="2881313"/>
          <p14:tracePt t="17633" x="2871788" y="2881313"/>
          <p14:tracePt t="17639" x="2897188" y="2881313"/>
          <p14:tracePt t="17649" x="2922588" y="2881313"/>
          <p14:tracePt t="17655" x="2965450" y="2881313"/>
          <p14:tracePt t="17663" x="3000375" y="2881313"/>
          <p14:tracePt t="17671" x="3016250" y="2881313"/>
          <p14:tracePt t="17678" x="3076575" y="2881313"/>
          <p14:tracePt t="17687" x="3101975" y="2881313"/>
          <p14:tracePt t="17695" x="3135313" y="2881313"/>
          <p14:tracePt t="17703" x="3186113" y="2881313"/>
          <p14:tracePt t="17711" x="3221038" y="2881313"/>
          <p14:tracePt t="17718" x="3246438" y="2881313"/>
          <p14:tracePt t="17727" x="3271838" y="2881313"/>
          <p14:tracePt t="17734" x="3279775" y="2881313"/>
          <p14:tracePt t="17743" x="3289300" y="2881313"/>
          <p14:tracePt t="17911" x="3297238" y="2881313"/>
          <p14:tracePt t="17935" x="3305175" y="2881313"/>
          <p14:tracePt t="17943" x="3314700" y="2881313"/>
          <p14:tracePt t="17952" x="3322638" y="2881313"/>
          <p14:tracePt t="17959" x="3348038" y="2881313"/>
          <p14:tracePt t="17967" x="3355975" y="2881313"/>
          <p14:tracePt t="17976" x="3382963" y="2881313"/>
          <p14:tracePt t="17985" x="3416300" y="2881313"/>
          <p14:tracePt t="18002" x="3433763" y="2881313"/>
          <p14:tracePt t="18006" x="3441700" y="2881313"/>
          <p14:tracePt t="18022" x="3449638" y="2881313"/>
          <p14:tracePt t="18600" x="3459163" y="2881313"/>
          <p14:tracePt t="18704" x="3449638" y="2881313"/>
          <p14:tracePt t="18736" x="3441700" y="2881313"/>
          <p14:tracePt t="18767" x="3433763" y="2881313"/>
          <p14:tracePt t="18775" x="3424238" y="2871788"/>
          <p14:tracePt t="18791" x="3416300" y="2871788"/>
          <p14:tracePt t="18824" x="3408363" y="2871788"/>
          <p14:tracePt t="18856" x="3398838" y="2871788"/>
          <p14:tracePt t="18870" x="3390900" y="2871788"/>
          <p14:tracePt t="18895" x="3382963" y="2871788"/>
          <p14:tracePt t="18911" x="3373438" y="2871788"/>
          <p14:tracePt t="18926" x="3355975" y="2871788"/>
          <p14:tracePt t="18942" x="3340100" y="2871788"/>
          <p14:tracePt t="18966" x="3314700" y="2871788"/>
          <p14:tracePt t="18984" x="3297238" y="2871788"/>
          <p14:tracePt t="18991" x="3271838" y="2871788"/>
          <p14:tracePt t="19001" x="3254375" y="2871788"/>
          <p14:tracePt t="19006" x="3228975" y="2871788"/>
          <p14:tracePt t="19017" x="3203575" y="2871788"/>
          <p14:tracePt t="19024" x="3178175" y="2871788"/>
          <p14:tracePt t="19033" x="3135313" y="2871788"/>
          <p14:tracePt t="19038" x="3101975" y="2871788"/>
          <p14:tracePt t="19046" x="3059113" y="2871788"/>
          <p14:tracePt t="19055" x="3025775" y="2871788"/>
          <p14:tracePt t="19062" x="2982913" y="2871788"/>
          <p14:tracePt t="19071" x="2940050" y="2871788"/>
          <p14:tracePt t="19079" x="2881313" y="2871788"/>
          <p14:tracePt t="19086" x="2813050" y="2871788"/>
          <p14:tracePt t="19095" x="2752725" y="2871788"/>
          <p14:tracePt t="19103" x="2711450" y="2871788"/>
          <p14:tracePt t="19111" x="2608263" y="2871788"/>
          <p14:tracePt t="19119" x="2557463" y="2871788"/>
          <p14:tracePt t="19127" x="2473325" y="2871788"/>
          <p14:tracePt t="19135" x="2413000" y="2871788"/>
          <p14:tracePt t="19143" x="2336800" y="2871788"/>
          <p14:tracePt t="19152" x="2268538" y="2871788"/>
          <p14:tracePt t="19160" x="2200275" y="2871788"/>
          <p14:tracePt t="19168" x="2098675" y="2871788"/>
          <p14:tracePt t="19175" x="1997075" y="2871788"/>
          <p14:tracePt t="19184" x="1911350" y="2871788"/>
          <p14:tracePt t="19191" x="1827213" y="2871788"/>
          <p14:tracePt t="19201" x="1758950" y="2871788"/>
          <p14:tracePt t="19207" x="1682750" y="2871788"/>
          <p14:tracePt t="19217" x="1639888" y="2871788"/>
          <p14:tracePt t="19222" x="1597025" y="2871788"/>
          <p14:tracePt t="19233" x="1563688" y="2871788"/>
          <p14:tracePt t="19240" x="1555750" y="2871788"/>
          <p14:tracePt t="19246" x="1546225" y="2871788"/>
          <p14:tracePt t="19254" x="1538288" y="2871788"/>
          <p14:tracePt t="19351" x="1538288" y="2863850"/>
          <p14:tracePt t="19359" x="1538288" y="2855913"/>
          <p14:tracePt t="19375" x="1538288" y="2846388"/>
          <p14:tracePt t="19391" x="1555750" y="2846388"/>
          <p14:tracePt t="19402" x="1571625" y="2846388"/>
          <p14:tracePt t="19407" x="1606550" y="2846388"/>
          <p14:tracePt t="19417" x="1631950" y="2838450"/>
          <p14:tracePt t="19423" x="1657350" y="2830513"/>
          <p14:tracePt t="19433" x="1708150" y="2830513"/>
          <p14:tracePt t="19440" x="1758950" y="2830513"/>
          <p14:tracePt t="19448" x="1819275" y="2830513"/>
          <p14:tracePt t="19455" x="1920875" y="2830513"/>
          <p14:tracePt t="19462" x="1989138" y="2830513"/>
          <p14:tracePt t="19472" x="2090738" y="2830513"/>
          <p14:tracePt t="19479" x="2174875" y="2830513"/>
          <p14:tracePt t="19486" x="2268538" y="2830513"/>
          <p14:tracePt t="19495" x="2362200" y="2830513"/>
          <p14:tracePt t="19503" x="2447925" y="2830513"/>
          <p14:tracePt t="19511" x="2498725" y="2830513"/>
          <p14:tracePt t="19520" x="2557463" y="2830513"/>
          <p14:tracePt t="19527" x="2600325" y="2830513"/>
          <p14:tracePt t="19536" x="2633663" y="2830513"/>
          <p14:tracePt t="19543" x="2668588" y="2830513"/>
          <p14:tracePt t="19553" x="2676525" y="2830513"/>
          <p14:tracePt t="19559" x="2693988" y="2830513"/>
          <p14:tracePt t="19569" x="2711450" y="2830513"/>
          <p14:tracePt t="19575" x="2736850" y="2830513"/>
          <p14:tracePt t="19585" x="2752725" y="2830513"/>
          <p14:tracePt t="19591" x="2778125" y="2830513"/>
          <p14:tracePt t="19601" x="2805113" y="2830513"/>
          <p14:tracePt t="19608" x="2830513" y="2830513"/>
          <p14:tracePt t="19617" x="2846388" y="2830513"/>
          <p14:tracePt t="19623" x="2855913" y="2830513"/>
          <p14:tracePt t="19631" x="2863850" y="2830513"/>
          <p14:tracePt t="19952" x="2871788" y="2830513"/>
          <p14:tracePt t="19975" x="2897188" y="2820988"/>
          <p14:tracePt t="19986" x="2906713" y="2813050"/>
          <p14:tracePt t="19991" x="2922588" y="2813050"/>
          <p14:tracePt t="20001" x="2940050" y="2813050"/>
          <p14:tracePt t="20007" x="2940050" y="2805113"/>
          <p14:tracePt t="20016" x="2965450" y="2805113"/>
          <p14:tracePt t="20030" x="2982913" y="2805113"/>
          <p14:tracePt t="20038" x="2990850" y="2805113"/>
          <p14:tracePt t="20054" x="3000375" y="2805113"/>
          <p14:tracePt t="20063" x="3016250" y="2805113"/>
          <p14:tracePt t="20070" x="3025775" y="2795588"/>
          <p14:tracePt t="20080" x="3033713" y="2795588"/>
          <p14:tracePt t="20087" x="3051175" y="2795588"/>
          <p14:tracePt t="20110" x="3059113" y="2795588"/>
          <p14:tracePt t="20126" x="3067050" y="2795588"/>
          <p14:tracePt t="20535" x="3076575" y="2795588"/>
          <p14:tracePt t="20551" x="3084513" y="2795588"/>
          <p14:tracePt t="20584" x="3094038" y="2795588"/>
          <p14:tracePt t="20591" x="3094038" y="2787650"/>
          <p14:tracePt t="20832" x="3084513" y="2787650"/>
          <p14:tracePt t="20846" x="3067050" y="2778125"/>
          <p14:tracePt t="20871" x="3059113" y="2778125"/>
          <p14:tracePt t="20878" x="3033713" y="2778125"/>
          <p14:tracePt t="20895" x="3016250" y="2770188"/>
          <p14:tracePt t="20911" x="3008313" y="2770188"/>
          <p14:tracePt t="20927" x="3000375" y="2770188"/>
          <p14:tracePt t="20982" x="2990850" y="2762250"/>
          <p14:tracePt t="21000" x="2990850" y="2752725"/>
          <p14:tracePt t="21017" x="2990850" y="2744788"/>
          <p14:tracePt t="21024" x="2990850" y="2736850"/>
          <p14:tracePt t="21030" x="2990850" y="2727325"/>
          <p14:tracePt t="21039" x="3008313" y="2719388"/>
          <p14:tracePt t="21046" x="3025775" y="2693988"/>
          <p14:tracePt t="21056" x="3025775" y="2686050"/>
          <p14:tracePt t="21063" x="3041650" y="2686050"/>
          <p14:tracePt t="21071" x="3076575" y="2668588"/>
          <p14:tracePt t="21079" x="3084513" y="2660650"/>
          <p14:tracePt t="21087" x="3109913" y="2633663"/>
          <p14:tracePt t="21095" x="3135313" y="2633663"/>
          <p14:tracePt t="21103" x="3160713" y="2633663"/>
          <p14:tracePt t="21110" x="3186113" y="2617788"/>
          <p14:tracePt t="21120" x="3211513" y="2608263"/>
          <p14:tracePt t="21127" x="3238500" y="2600325"/>
          <p14:tracePt t="21135" x="3271838" y="2592388"/>
          <p14:tracePt t="21144" x="3305175" y="2582863"/>
          <p14:tracePt t="21153" x="3322638" y="2582863"/>
          <p14:tracePt t="21159" x="3348038" y="2574925"/>
          <p14:tracePt t="21169" x="3373438" y="2574925"/>
          <p14:tracePt t="21175" x="3398838" y="2566988"/>
          <p14:tracePt t="21186" x="3416300" y="2566988"/>
          <p14:tracePt t="21191" x="3441700" y="2566988"/>
          <p14:tracePt t="21201" x="3467100" y="2566988"/>
          <p14:tracePt t="21207" x="3484563" y="2566988"/>
          <p14:tracePt t="21214" x="3502025" y="2566988"/>
          <p14:tracePt t="21224" x="3517900" y="2566988"/>
          <p14:tracePt t="21230" x="3527425" y="2574925"/>
          <p14:tracePt t="21239" x="3535363" y="2574925"/>
          <p14:tracePt t="21247" x="3552825" y="2574925"/>
          <p14:tracePt t="21272" x="3552825" y="2582863"/>
          <p14:tracePt t="21287" x="3552825" y="2592388"/>
          <p14:tracePt t="21295" x="3552825" y="2600325"/>
          <p14:tracePt t="21302" x="3552825" y="2608263"/>
          <p14:tracePt t="21311" x="3552825" y="2625725"/>
          <p14:tracePt t="21319" x="3552825" y="2633663"/>
          <p14:tracePt t="21328" x="3552825" y="2651125"/>
          <p14:tracePt t="21335" x="3552825" y="2660650"/>
          <p14:tracePt t="21344" x="3552825" y="2668588"/>
          <p14:tracePt t="21352" x="3552825" y="2676525"/>
          <p14:tracePt t="21359" x="3552825" y="2686050"/>
          <p14:tracePt t="21369" x="3552825" y="2693988"/>
          <p14:tracePt t="21375" x="3552825" y="2701925"/>
          <p14:tracePt t="21386" x="3552825" y="2711450"/>
          <p14:tracePt t="21407" x="3552825" y="2719388"/>
          <p14:tracePt t="21494" x="3552825" y="2727325"/>
          <p14:tracePt t="21511" x="3560763" y="2727325"/>
          <p14:tracePt t="21519" x="3578225" y="2727325"/>
          <p14:tracePt t="21527" x="3586163" y="2736850"/>
          <p14:tracePt t="21536" x="3611563" y="2736850"/>
          <p14:tracePt t="21544" x="3636963" y="2736850"/>
          <p14:tracePt t="21552" x="3679825" y="2736850"/>
          <p14:tracePt t="21560" x="3705225" y="2736850"/>
          <p14:tracePt t="21569" x="3748088" y="2736850"/>
          <p14:tracePt t="21576" x="3781425" y="2736850"/>
          <p14:tracePt t="21585" x="3841750" y="2736850"/>
          <p14:tracePt t="21591" x="3883025" y="2736850"/>
          <p14:tracePt t="21602" x="3925888" y="2736850"/>
          <p14:tracePt t="21607" x="3986213" y="2736850"/>
          <p14:tracePt t="21615" x="4027488" y="2736850"/>
          <p14:tracePt t="21624" x="4087813" y="2736850"/>
          <p14:tracePt t="21630" x="4113213" y="2736850"/>
          <p14:tracePt t="21640" x="4138613" y="2736850"/>
          <p14:tracePt t="21647" x="4181475" y="2736850"/>
          <p14:tracePt t="21656" x="4206875" y="2736850"/>
          <p14:tracePt t="21664" x="4240213" y="2752725"/>
          <p14:tracePt t="21671" x="4265613" y="2752725"/>
          <p14:tracePt t="21678" x="4316413" y="2770188"/>
          <p14:tracePt t="21686" x="4384675" y="2770188"/>
          <p14:tracePt t="21695" x="4460875" y="2770188"/>
          <p14:tracePt t="21704" x="4546600" y="2778125"/>
          <p14:tracePt t="21711" x="4630738" y="2778125"/>
          <p14:tracePt t="21720" x="4741863" y="2805113"/>
          <p14:tracePt t="21726" x="4878388" y="2813050"/>
          <p14:tracePt t="21736" x="4987925" y="2838450"/>
          <p14:tracePt t="21744" x="5106988" y="2855913"/>
          <p14:tracePt t="21753" x="5208588" y="2881313"/>
          <p14:tracePt t="21760" x="5294313" y="2906713"/>
          <p14:tracePt t="21770" x="5380038" y="2922588"/>
          <p14:tracePt t="21775" x="5456238" y="2949575"/>
          <p14:tracePt t="21785" x="5514975" y="2974975"/>
          <p14:tracePt t="21790" x="5540375" y="2982913"/>
          <p14:tracePt t="21798" x="5557838" y="3000375"/>
          <p14:tracePt t="21806" x="5575300" y="3008313"/>
          <p14:tracePt t="21814" x="5575300" y="3016250"/>
          <p14:tracePt t="21830" x="5565775" y="3016250"/>
          <p14:tracePt t="21847" x="5557838" y="3016250"/>
          <p14:tracePt t="21886" x="5549900" y="3016250"/>
          <p14:tracePt t="21992" x="5557838" y="3016250"/>
          <p14:tracePt t="22006" x="5565775" y="3025775"/>
          <p14:tracePt t="22017" x="5575300" y="3025775"/>
          <p14:tracePt t="22024" x="5583238" y="3025775"/>
          <p14:tracePt t="22030" x="5591175" y="3025775"/>
          <p14:tracePt t="22040" x="5600700" y="3025775"/>
          <p14:tracePt t="22047" x="5626100" y="3025775"/>
          <p14:tracePt t="22055" x="5651500" y="3025775"/>
          <p14:tracePt t="22063" x="5668963" y="3025775"/>
          <p14:tracePt t="22071" x="5727700" y="3025775"/>
          <p14:tracePt t="22079" x="5770563" y="3025775"/>
          <p14:tracePt t="22086" x="5838825" y="3025775"/>
          <p14:tracePt t="22095" x="5897563" y="3025775"/>
          <p14:tracePt t="22104" x="5991225" y="3000375"/>
          <p14:tracePt t="22111" x="6076950" y="2990850"/>
          <p14:tracePt t="22121" x="6186488" y="2965450"/>
          <p14:tracePt t="22126" x="6288088" y="2957513"/>
          <p14:tracePt t="22137" x="6407150" y="2949575"/>
          <p14:tracePt t="22142" x="6518275" y="2922588"/>
          <p14:tracePt t="22153" x="6645275" y="2914650"/>
          <p14:tracePt t="22159" x="6746875" y="2897188"/>
          <p14:tracePt t="22170" x="6850063" y="2889250"/>
          <p14:tracePt t="22175" x="6951663" y="2881313"/>
          <p14:tracePt t="22185" x="7035800" y="2846388"/>
          <p14:tracePt t="22191" x="7104063" y="2846388"/>
          <p14:tracePt t="22200" x="7172325" y="2820988"/>
          <p14:tracePt t="22206" x="7223125" y="2820988"/>
          <p14:tracePt t="22215" x="7283450" y="2813050"/>
          <p14:tracePt t="22223" x="7334250" y="2805113"/>
          <p14:tracePt t="22230" x="7377113" y="2805113"/>
          <p14:tracePt t="22239" x="7418388" y="2805113"/>
          <p14:tracePt t="22247" x="7453313" y="2805113"/>
          <p14:tracePt t="22256" x="7504113" y="2805113"/>
          <p14:tracePt t="22263" x="7562850" y="2805113"/>
          <p14:tracePt t="22272" x="7648575" y="2805113"/>
          <p14:tracePt t="22278" x="7724775" y="2805113"/>
          <p14:tracePt t="22287" x="7775575" y="2805113"/>
          <p14:tracePt t="22295" x="7835900" y="2805113"/>
          <p14:tracePt t="22304" x="7902575" y="2805113"/>
          <p14:tracePt t="22312" x="7970838" y="2813050"/>
          <p14:tracePt t="22320" x="8031163" y="2830513"/>
          <p14:tracePt t="22327" x="8099425" y="2846388"/>
          <p14:tracePt t="22336" x="8150225" y="2855913"/>
          <p14:tracePt t="22343" x="8183563" y="2871788"/>
          <p14:tracePt t="22353" x="8226425" y="2881313"/>
          <p14:tracePt t="22359" x="8251825" y="2889250"/>
          <p14:tracePt t="22370" x="8269288" y="2897188"/>
          <p14:tracePt t="22374" x="8277225" y="2906713"/>
          <p14:tracePt t="22401" x="8285163" y="2914650"/>
          <p14:tracePt t="22407" x="8294688" y="2932113"/>
          <p14:tracePt t="22446" x="8302625" y="2932113"/>
          <p14:tracePt t="25559" x="8285163" y="2932113"/>
          <p14:tracePt t="25567" x="8277225" y="2932113"/>
          <p14:tracePt t="25574" x="8259763" y="2932113"/>
          <p14:tracePt t="25582" x="8218488" y="2932113"/>
          <p14:tracePt t="25591" x="8191500" y="2932113"/>
          <p14:tracePt t="25599" x="8150225" y="2932113"/>
          <p14:tracePt t="25607" x="8099425" y="2932113"/>
          <p14:tracePt t="25615" x="8039100" y="2932113"/>
          <p14:tracePt t="25622" x="7954963" y="2932113"/>
          <p14:tracePt t="25631" x="7877175" y="2932113"/>
          <p14:tracePt t="25638" x="7793038" y="2932113"/>
          <p14:tracePt t="25647" x="7724775" y="2932113"/>
          <p14:tracePt t="25656" x="7623175" y="2932113"/>
          <p14:tracePt t="25662" x="7554913" y="2932113"/>
          <p14:tracePt t="25672" x="7469188" y="2932113"/>
          <p14:tracePt t="25679" x="7385050" y="2932113"/>
          <p14:tracePt t="25689" x="7342188" y="2932113"/>
          <p14:tracePt t="25695" x="7283450" y="2932113"/>
          <p14:tracePt t="25705" x="7240588" y="2932113"/>
          <p14:tracePt t="25711" x="7164388" y="2932113"/>
          <p14:tracePt t="25721" x="7104063" y="2932113"/>
          <p14:tracePt t="25727" x="7019925" y="2932113"/>
          <p14:tracePt t="25738" x="6934200" y="2932113"/>
          <p14:tracePt t="25743" x="6865938" y="2932113"/>
          <p14:tracePt t="25752" x="6764338" y="2932113"/>
          <p14:tracePt t="25758" x="6637338" y="2932113"/>
          <p14:tracePt t="25766" x="6526213" y="2932113"/>
          <p14:tracePt t="25774" x="6391275" y="2932113"/>
          <p14:tracePt t="25782" x="6288088" y="2932113"/>
          <p14:tracePt t="25791" x="6161088" y="2932113"/>
          <p14:tracePt t="25799" x="6076950" y="2932113"/>
          <p14:tracePt t="25807" x="5991225" y="2932113"/>
          <p14:tracePt t="25815" x="5905500" y="2932113"/>
          <p14:tracePt t="25823" x="5821363" y="2932113"/>
          <p14:tracePt t="25830" x="5761038" y="2932113"/>
          <p14:tracePt t="25840" x="5719763" y="2932113"/>
          <p14:tracePt t="25847" x="5676900" y="2932113"/>
          <p14:tracePt t="25856" x="5641975" y="2932113"/>
          <p14:tracePt t="25863" x="5600700" y="2932113"/>
          <p14:tracePt t="25871" x="5565775" y="2932113"/>
          <p14:tracePt t="25879" x="5514975" y="2932113"/>
          <p14:tracePt t="25898" x="5370513" y="2932113"/>
          <p14:tracePt t="25905" x="5311775" y="2932113"/>
          <p14:tracePt t="25911" x="5218113" y="2932113"/>
          <p14:tracePt t="25922" x="5132388" y="2932113"/>
          <p14:tracePt t="25927" x="5048250" y="2932113"/>
          <p14:tracePt t="25937" x="4946650" y="2932113"/>
          <p14:tracePt t="25943" x="4860925" y="2932113"/>
          <p14:tracePt t="25954" x="4792663" y="2932113"/>
          <p14:tracePt t="25959" x="4733925" y="2932113"/>
          <p14:tracePt t="25967" x="4683125" y="2922588"/>
          <p14:tracePt t="25975" x="4648200" y="2922588"/>
          <p14:tracePt t="25982" x="4630738" y="2914650"/>
          <p14:tracePt t="25990" x="4614863" y="2914650"/>
          <p14:tracePt t="25999" x="4605338" y="2914650"/>
          <p14:tracePt t="26006" x="4597400" y="2914650"/>
          <p14:tracePt t="26016" x="4589463" y="2914650"/>
          <p14:tracePt t="26023" x="4579938" y="2914650"/>
          <p14:tracePt t="26040" x="4572000" y="2914650"/>
          <p14:tracePt t="26047" x="4564063" y="2914650"/>
          <p14:tracePt t="26054" x="4554538" y="2914650"/>
          <p14:tracePt t="26063" x="4546600" y="2914650"/>
          <p14:tracePt t="26071" x="4529138" y="2914650"/>
          <p14:tracePt t="26080" x="4529138" y="2906713"/>
          <p14:tracePt t="26088" x="4521200" y="2906713"/>
          <p14:tracePt t="26106" x="4513263" y="2906713"/>
          <p14:tracePt t="26623" x="4513263" y="2897188"/>
          <p14:tracePt t="26655" x="4521200" y="2897188"/>
          <p14:tracePt t="26663" x="4529138" y="2897188"/>
          <p14:tracePt t="26671" x="4538663" y="2897188"/>
          <p14:tracePt t="26679" x="4554538" y="2897188"/>
          <p14:tracePt t="26688" x="4572000" y="2897188"/>
          <p14:tracePt t="26696" x="4579938" y="2897188"/>
          <p14:tracePt t="26705" x="4589463" y="2897188"/>
          <p14:tracePt t="26712" x="4622800" y="2897188"/>
          <p14:tracePt t="26721" x="4648200" y="2897188"/>
          <p14:tracePt t="26727" x="4665663" y="2897188"/>
          <p14:tracePt t="26737" x="4691063" y="2897188"/>
          <p14:tracePt t="26744" x="4724400" y="2897188"/>
          <p14:tracePt t="26751" x="4767263" y="2897188"/>
          <p14:tracePt t="26758" x="4818063" y="2897188"/>
          <p14:tracePt t="26766" x="4843463" y="2897188"/>
          <p14:tracePt t="26774" x="4894263" y="2897188"/>
          <p14:tracePt t="26783" x="4972050" y="2897188"/>
          <p14:tracePt t="26790" x="5038725" y="2897188"/>
          <p14:tracePt t="26799" x="5116513" y="2897188"/>
          <p14:tracePt t="26806" x="5208588" y="2897188"/>
          <p14:tracePt t="26814" x="5294313" y="2897188"/>
          <p14:tracePt t="26823" x="5380038" y="2897188"/>
          <p14:tracePt t="26831" x="5481638" y="2897188"/>
          <p14:tracePt t="26839" x="5583238" y="2897188"/>
          <p14:tracePt t="26846" x="5651500" y="2897188"/>
          <p14:tracePt t="26855" x="5727700" y="2897188"/>
          <p14:tracePt t="26863" x="5813425" y="2897188"/>
          <p14:tracePt t="26872" x="5897563" y="2897188"/>
          <p14:tracePt t="26879" x="5965825" y="2897188"/>
          <p14:tracePt t="26899" x="6153150" y="2897188"/>
          <p14:tracePt t="26905" x="6221413" y="2897188"/>
          <p14:tracePt t="26912" x="6330950" y="2897188"/>
          <p14:tracePt t="26922" x="6416675" y="2897188"/>
          <p14:tracePt t="26927" x="6518275" y="2897188"/>
          <p14:tracePt t="26935" x="6586538" y="2897188"/>
          <p14:tracePt t="26944" x="6670675" y="2897188"/>
          <p14:tracePt t="26950" x="6731000" y="2897188"/>
          <p14:tracePt t="26958" x="6789738" y="2897188"/>
          <p14:tracePt t="26966" x="6850063" y="2897188"/>
          <p14:tracePt t="26974" x="6883400" y="2897188"/>
          <p14:tracePt t="26983" x="6934200" y="2897188"/>
          <p14:tracePt t="26990" x="6969125" y="2897188"/>
          <p14:tracePt t="26999" x="6994525" y="2897188"/>
          <p14:tracePt t="27006" x="7027863" y="2897188"/>
          <p14:tracePt t="27014" x="7070725" y="2897188"/>
          <p14:tracePt t="27022" x="7096125" y="2897188"/>
          <p14:tracePt t="27030" x="7104063" y="2897188"/>
          <p14:tracePt t="27038" x="7138988" y="2897188"/>
          <p14:tracePt t="27046" x="7154863" y="2897188"/>
          <p14:tracePt t="27055" x="7180263" y="2897188"/>
          <p14:tracePt t="27062" x="7205663" y="2897188"/>
          <p14:tracePt t="27072" x="7248525" y="2897188"/>
          <p14:tracePt t="27078" x="7283450" y="2897188"/>
          <p14:tracePt t="27088" x="7316788" y="2897188"/>
          <p14:tracePt t="27094" x="7342188" y="2897188"/>
          <p14:tracePt t="27105" x="7385050" y="2897188"/>
          <p14:tracePt t="27111" x="7402513" y="2897188"/>
          <p14:tracePt t="27122" x="7443788" y="2881313"/>
          <p14:tracePt t="27126" x="7478713" y="2881313"/>
          <p14:tracePt t="27137" x="7512050" y="2871788"/>
          <p14:tracePt t="27144" x="7529513" y="2871788"/>
          <p14:tracePt t="27150" x="7554913" y="2871788"/>
          <p14:tracePt t="27159" x="7572375" y="2871788"/>
          <p14:tracePt t="27176" x="7588250" y="2871788"/>
          <p14:tracePt t="27183" x="7597775" y="2871788"/>
          <p14:tracePt t="27200" x="7605713" y="2871788"/>
          <p14:tracePt t="27207" x="7613650" y="2871788"/>
          <p14:tracePt t="27223" x="7631113" y="2871788"/>
          <p14:tracePt t="27231" x="7648575" y="2871788"/>
          <p14:tracePt t="27247" x="7666038" y="2871788"/>
          <p14:tracePt t="27256" x="7673975" y="2871788"/>
          <p14:tracePt t="27262" x="7681913" y="2871788"/>
          <p14:tracePt t="27273" x="7699375" y="2871788"/>
          <p14:tracePt t="27278" x="7707313" y="2871788"/>
          <p14:tracePt t="27288" x="7724775" y="2871788"/>
          <p14:tracePt t="27296" x="7742238" y="2871788"/>
          <p14:tracePt t="27305" x="7758113" y="2871788"/>
          <p14:tracePt t="27311" x="7775575" y="2871788"/>
          <p14:tracePt t="27327" x="7793038" y="2871788"/>
          <p14:tracePt t="27337" x="7800975" y="2871788"/>
          <p14:tracePt t="27344" x="7810500" y="2871788"/>
          <p14:tracePt t="27350" x="7818438" y="2871788"/>
          <p14:tracePt t="27360" x="7826375" y="2871788"/>
          <p14:tracePt t="27366" x="7843838" y="2871788"/>
          <p14:tracePt t="27375" x="7851775" y="2871788"/>
          <p14:tracePt t="27383" x="7861300" y="2863850"/>
          <p14:tracePt t="27391" x="7869238" y="2863850"/>
          <p14:tracePt t="27399" x="7877175" y="2863850"/>
          <p14:tracePt t="27407" x="7886700" y="2863850"/>
          <p14:tracePt t="27424" x="7894638" y="2863850"/>
          <p14:tracePt t="27431" x="7902575" y="2863850"/>
          <p14:tracePt t="27455" x="7920038" y="2863850"/>
          <p14:tracePt t="27463" x="7927975" y="2863850"/>
          <p14:tracePt t="27472" x="7954963" y="2863850"/>
          <p14:tracePt t="27479" x="7970838" y="2863850"/>
          <p14:tracePt t="27576" x="7970838" y="2871788"/>
          <p14:tracePt t="27591" x="7988300" y="2881313"/>
          <p14:tracePt t="27607" x="7996238" y="2889250"/>
          <p14:tracePt t="27615" x="8013700" y="2897188"/>
          <p14:tracePt t="27640" x="8021638" y="2906713"/>
          <p14:tracePt t="41744" x="8021638" y="2897188"/>
          <p14:tracePt t="41751" x="8021638" y="2889250"/>
          <p14:tracePt t="41831" x="7996238" y="2889250"/>
          <p14:tracePt t="41839" x="7927975" y="2914650"/>
          <p14:tracePt t="41846" x="7810500" y="2974975"/>
          <p14:tracePt t="41855" x="7597775" y="3051175"/>
          <p14:tracePt t="41863" x="7334250" y="3144838"/>
          <p14:tracePt t="41871" x="7027863" y="3178175"/>
          <p14:tracePt t="41880" x="6875463" y="3178175"/>
          <p14:tracePt t="41887" x="6746875" y="3170238"/>
          <p14:tracePt t="41906" x="6577013" y="3076575"/>
          <p14:tracePt t="41913" x="6561138" y="3000375"/>
          <p14:tracePt t="41919" x="6551613" y="2982913"/>
          <p14:tracePt t="41930" x="6551613" y="2957513"/>
          <p14:tracePt t="41935" x="6543675" y="2932113"/>
          <p14:tracePt t="41946" x="6518275" y="2889250"/>
          <p14:tracePt t="41951" x="6467475" y="2838450"/>
          <p14:tracePt t="41961" x="6450013" y="2830513"/>
          <p14:tracePt t="42088" x="6272213" y="2863850"/>
          <p14:tracePt t="42095" x="6042025" y="2932113"/>
          <p14:tracePt t="42103" x="5761038" y="2974975"/>
          <p14:tracePt t="42113" x="5540375" y="3008313"/>
          <p14:tracePt t="42118" x="5226050" y="3008313"/>
          <p14:tracePt t="42130" x="5022850" y="3008313"/>
          <p14:tracePt t="42135" x="4741863" y="3059113"/>
          <p14:tracePt t="42145" x="4503738" y="3067050"/>
          <p14:tracePt t="42151" x="4308475" y="3101975"/>
          <p14:tracePt t="42161" x="4130675" y="3109913"/>
          <p14:tracePt t="42167" x="4002088" y="3127375"/>
          <p14:tracePt t="42177" x="3875088" y="3144838"/>
          <p14:tracePt t="42183" x="3773488" y="3170238"/>
          <p14:tracePt t="42190" x="3697288" y="3178175"/>
          <p14:tracePt t="42200" x="3636963" y="3203575"/>
          <p14:tracePt t="42206" x="3594100" y="3203575"/>
          <p14:tracePt t="42215" x="3535363" y="3203575"/>
          <p14:tracePt t="42223" x="3509963" y="3203575"/>
          <p14:tracePt t="42231" x="3502025" y="3203575"/>
          <p14:tracePt t="42240" x="3459163" y="3203575"/>
          <p14:tracePt t="42247" x="3433763" y="3203575"/>
          <p14:tracePt t="42255" x="3398838" y="3203575"/>
          <p14:tracePt t="42262" x="3365500" y="3203575"/>
          <p14:tracePt t="42271" x="3355975" y="3203575"/>
          <p14:tracePt t="42279" x="3340100" y="3203575"/>
          <p14:tracePt t="42287" x="3330575" y="3203575"/>
          <p14:tracePt t="42312" x="3322638" y="3203575"/>
          <p14:tracePt t="42361" x="3314700" y="3203575"/>
          <p14:tracePt t="42383" x="3297238" y="3203575"/>
          <p14:tracePt t="42393" x="3289300" y="3203575"/>
          <p14:tracePt t="42638" x="3271838" y="3203575"/>
          <p14:tracePt t="42655" x="3263900" y="3203575"/>
          <p14:tracePt t="42671" x="3246438" y="3203575"/>
          <p14:tracePt t="42736" x="3238500" y="3203575"/>
          <p14:tracePt t="42752" x="3228975" y="3203575"/>
          <p14:tracePt t="42762" x="3211513" y="3203575"/>
          <p14:tracePt t="42767" x="3186113" y="3203575"/>
          <p14:tracePt t="42778" x="3160713" y="3203575"/>
          <p14:tracePt t="42783" x="3135313" y="3186113"/>
          <p14:tracePt t="42790" x="3109913" y="3186113"/>
          <p14:tracePt t="42799" x="3076575" y="3186113"/>
          <p14:tracePt t="42806" x="3041650" y="3178175"/>
          <p14:tracePt t="42815" x="3025775" y="3160713"/>
          <p14:tracePt t="42823" x="3016250" y="3160713"/>
          <p14:tracePt t="42832" x="3000375" y="3160713"/>
          <p14:tracePt t="42838" x="2990850" y="3152775"/>
          <p14:tracePt t="42862" x="2982913" y="3152775"/>
          <p14:tracePt t="42871" x="2974975" y="3144838"/>
          <p14:tracePt t="43871" x="2974975" y="3135313"/>
          <p14:tracePt t="43880" x="2974975" y="3119438"/>
          <p14:tracePt t="43887" x="2974975" y="3109913"/>
          <p14:tracePt t="43897" x="2974975" y="3101975"/>
          <p14:tracePt t="43903" x="2965450" y="3076575"/>
          <p14:tracePt t="43913" x="2965450" y="3059113"/>
          <p14:tracePt t="43919" x="2957513" y="3041650"/>
          <p14:tracePt t="43930" x="2957513" y="3025775"/>
          <p14:tracePt t="43935" x="2957513" y="3000375"/>
          <p14:tracePt t="43945" x="2957513" y="2982913"/>
          <p14:tracePt t="43951" x="2957513" y="2957513"/>
          <p14:tracePt t="43961" x="2957513" y="2932113"/>
          <p14:tracePt t="43966" x="2957513" y="2914650"/>
          <p14:tracePt t="43974" x="2957513" y="2889250"/>
          <p14:tracePt t="43984" x="2957513" y="2863850"/>
          <p14:tracePt t="43990" x="2957513" y="2846388"/>
          <p14:tracePt t="43999" x="2957513" y="2813050"/>
          <p14:tracePt t="44007" x="2957513" y="2778125"/>
          <p14:tracePt t="44015" x="2957513" y="2770188"/>
          <p14:tracePt t="44022" x="2957513" y="2727325"/>
          <p14:tracePt t="44031" x="2957513" y="2701925"/>
          <p14:tracePt t="44038" x="2957513" y="2676525"/>
          <p14:tracePt t="44047" x="2957513" y="2660650"/>
          <p14:tracePt t="44055" x="2957513" y="2608263"/>
          <p14:tracePt t="44064" x="2965450" y="2592388"/>
          <p14:tracePt t="44071" x="2974975" y="2557463"/>
          <p14:tracePt t="44080" x="2982913" y="2524125"/>
          <p14:tracePt t="44087" x="2990850" y="2498725"/>
          <p14:tracePt t="44096" x="2990850" y="2481263"/>
          <p14:tracePt t="44104" x="3008313" y="2455863"/>
          <p14:tracePt t="44113" x="3016250" y="2438400"/>
          <p14:tracePt t="44118" x="3016250" y="2430463"/>
          <p14:tracePt t="44129" x="3033713" y="2413000"/>
          <p14:tracePt t="44135" x="3033713" y="2397125"/>
          <p14:tracePt t="44145" x="3041650" y="2397125"/>
          <p14:tracePt t="44150" x="3059113" y="2379663"/>
          <p14:tracePt t="44167" x="3059113" y="2371725"/>
          <p14:tracePt t="44174" x="3067050" y="2362200"/>
          <p14:tracePt t="44184" x="3076575" y="2354263"/>
          <p14:tracePt t="44215" x="3084513" y="2344738"/>
          <p14:tracePt t="44255" x="3101975" y="2344738"/>
          <p14:tracePt t="44263" x="3109913" y="2336800"/>
          <p14:tracePt t="44280" x="3127375" y="2336800"/>
          <p14:tracePt t="44287" x="3144838" y="2336800"/>
          <p14:tracePt t="44296" x="3160713" y="2328863"/>
          <p14:tracePt t="44304" x="3178175" y="2328863"/>
          <p14:tracePt t="44313" x="3186113" y="2319338"/>
          <p14:tracePt t="44319" x="3211513" y="2319338"/>
          <p14:tracePt t="44330" x="3238500" y="2311400"/>
          <p14:tracePt t="44335" x="3246438" y="2311400"/>
          <p14:tracePt t="44345" x="3263900" y="2311400"/>
          <p14:tracePt t="44351" x="3289300" y="2311400"/>
          <p14:tracePt t="44360" x="3297238" y="2311400"/>
          <p14:tracePt t="44366" x="3322638" y="2311400"/>
          <p14:tracePt t="44375" x="3340100" y="2311400"/>
          <p14:tracePt t="44390" x="3365500" y="2311400"/>
          <p14:tracePt t="44407" x="3390900" y="2311400"/>
          <p14:tracePt t="44416" x="3398838" y="2311400"/>
          <p14:tracePt t="44423" x="3416300" y="2311400"/>
          <p14:tracePt t="44432" x="3433763" y="2311400"/>
          <p14:tracePt t="44439" x="3449638" y="2311400"/>
          <p14:tracePt t="44446" x="3475038" y="2311400"/>
          <p14:tracePt t="44455" x="3492500" y="2311400"/>
          <p14:tracePt t="44464" x="3509963" y="2311400"/>
          <p14:tracePt t="44470" x="3535363" y="2311400"/>
          <p14:tracePt t="44480" x="3543300" y="2311400"/>
          <p14:tracePt t="44487" x="3578225" y="2328863"/>
          <p14:tracePt t="44497" x="3603625" y="2336800"/>
          <p14:tracePt t="44503" x="3619500" y="2354263"/>
          <p14:tracePt t="44514" x="3636963" y="2354263"/>
          <p14:tracePt t="44519" x="3646488" y="2354263"/>
          <p14:tracePt t="44530" x="3671888" y="2354263"/>
          <p14:tracePt t="44535" x="3679825" y="2354263"/>
          <p14:tracePt t="44545" x="3687763" y="2362200"/>
          <p14:tracePt t="44561" x="3697288" y="2362200"/>
          <p14:tracePt t="45968" x="3697288" y="2371725"/>
          <p14:tracePt t="45991" x="3705225" y="2379663"/>
          <p14:tracePt t="46000" x="3705225" y="2387600"/>
          <p14:tracePt t="46007" x="3705225" y="2397125"/>
          <p14:tracePt t="46015" x="3705225" y="2413000"/>
          <p14:tracePt t="46023" x="3705225" y="2422525"/>
          <p14:tracePt t="46031" x="3705225" y="2438400"/>
          <p14:tracePt t="46039" x="3705225" y="2455863"/>
          <p14:tracePt t="46047" x="3705225" y="2481263"/>
          <p14:tracePt t="46055" x="3705225" y="2506663"/>
          <p14:tracePt t="46064" x="3705225" y="2541588"/>
          <p14:tracePt t="46071" x="3705225" y="2574925"/>
          <p14:tracePt t="46081" x="3705225" y="2600325"/>
          <p14:tracePt t="46086" x="3705225" y="2660650"/>
          <p14:tracePt t="46096" x="3705225" y="2701925"/>
          <p14:tracePt t="46103" x="3697288" y="2736850"/>
          <p14:tracePt t="46113" x="3697288" y="2762250"/>
          <p14:tracePt t="46118" x="3687763" y="2787650"/>
          <p14:tracePt t="46129" x="3671888" y="2830513"/>
          <p14:tracePt t="46135" x="3671888" y="2846388"/>
          <p14:tracePt t="46145" x="3646488" y="2897188"/>
          <p14:tracePt t="46152" x="3636963" y="2914650"/>
          <p14:tracePt t="46158" x="3619500" y="2949575"/>
          <p14:tracePt t="46167" x="3586163" y="3000375"/>
          <p14:tracePt t="46175" x="3568700" y="3025775"/>
          <p14:tracePt t="46184" x="3552825" y="3051175"/>
          <p14:tracePt t="46191" x="3517900" y="3084513"/>
          <p14:tracePt t="46198" x="3467100" y="3119438"/>
          <p14:tracePt t="46206" x="3416300" y="3160713"/>
          <p14:tracePt t="46214" x="3355975" y="3186113"/>
          <p14:tracePt t="46223" x="3297238" y="3221038"/>
          <p14:tracePt t="46230" x="3203575" y="3263900"/>
          <p14:tracePt t="46239" x="3144838" y="3289300"/>
          <p14:tracePt t="46246" x="3109913" y="3314700"/>
          <p14:tracePt t="46255" x="3059113" y="3322638"/>
          <p14:tracePt t="46264" x="3008313" y="3340100"/>
          <p14:tracePt t="46272" x="2957513" y="3340100"/>
          <p14:tracePt t="46281" x="2932113" y="3365500"/>
          <p14:tracePt t="46286" x="2897188" y="3373438"/>
          <p14:tracePt t="46297" x="2871788" y="3373438"/>
          <p14:tracePt t="46303" x="2846388" y="3373438"/>
          <p14:tracePt t="46313" x="2846388" y="3355975"/>
          <p14:tracePt t="46320" x="2838450" y="3330575"/>
          <p14:tracePt t="46329" x="2830513" y="3305175"/>
          <p14:tracePt t="46335" x="2820988" y="3305175"/>
          <p14:tracePt t="46567" x="2805113" y="3314700"/>
          <p14:tracePt t="46583" x="2744788" y="3340100"/>
          <p14:tracePt t="46591" x="2719388" y="3355975"/>
          <p14:tracePt t="46599" x="2660650" y="3398838"/>
          <p14:tracePt t="46607" x="2625725" y="3424238"/>
          <p14:tracePt t="46615" x="2574925" y="3449638"/>
          <p14:tracePt t="46623" x="2506663" y="3459163"/>
          <p14:tracePt t="46631" x="2455863" y="3467100"/>
          <p14:tracePt t="46639" x="2430463" y="3467100"/>
          <p14:tracePt t="46647" x="2413000" y="3475038"/>
          <p14:tracePt t="46656" x="2387600" y="3475038"/>
          <p14:tracePt t="46665" x="2344738" y="3475038"/>
          <p14:tracePt t="46671" x="2311400" y="3475038"/>
          <p14:tracePt t="46682" x="2268538" y="3475038"/>
          <p14:tracePt t="46687" x="2217738" y="3475038"/>
          <p14:tracePt t="46696" x="2184400" y="3484563"/>
          <p14:tracePt t="46704" x="2149475" y="3484563"/>
          <p14:tracePt t="46713" x="2124075" y="3484563"/>
          <p14:tracePt t="46728" x="2108200" y="3484563"/>
          <p14:tracePt t="46734" x="2098675" y="3484563"/>
          <p14:tracePt t="46751" x="2082800" y="3484563"/>
          <p14:tracePt t="46767" x="2065338" y="3484563"/>
          <p14:tracePt t="46775" x="2055813" y="3484563"/>
          <p14:tracePt t="46791" x="2047875" y="3484563"/>
          <p14:tracePt t="46799" x="2039938" y="3484563"/>
          <p14:tracePt t="46807" x="2030413" y="3484563"/>
          <p14:tracePt t="46823" x="2022475" y="3484563"/>
          <p14:tracePt t="46831" x="2014538" y="3484563"/>
          <p14:tracePt t="46839" x="2005013" y="3484563"/>
          <p14:tracePt t="46848" x="1997075" y="3484563"/>
          <p14:tracePt t="46855" x="1989138" y="3484563"/>
          <p14:tracePt t="46864" x="1979613" y="3484563"/>
          <p14:tracePt t="46871" x="1954213" y="3484563"/>
          <p14:tracePt t="46891" x="1920875" y="3467100"/>
          <p14:tracePt t="46898" x="1895475" y="3467100"/>
          <p14:tracePt t="46903" x="1860550" y="3459163"/>
          <p14:tracePt t="46910" x="1827213" y="3433763"/>
          <p14:tracePt t="46920" x="1793875" y="3433763"/>
          <p14:tracePt t="46927" x="1758950" y="3424238"/>
          <p14:tracePt t="46936" x="1716088" y="3398838"/>
          <p14:tracePt t="46942" x="1682750" y="3390900"/>
          <p14:tracePt t="46952" x="1649413" y="3390900"/>
          <p14:tracePt t="46958" x="1622425" y="3382963"/>
          <p14:tracePt t="46967" x="1589088" y="3373438"/>
          <p14:tracePt t="46983" x="1571625" y="3373438"/>
          <p14:tracePt t="46990" x="1563688" y="3373438"/>
          <p14:tracePt t="47407" x="1581150" y="3373438"/>
          <p14:tracePt t="47423" x="1589088" y="3373438"/>
          <p14:tracePt t="47438" x="1597025" y="3373438"/>
          <p14:tracePt t="47447" x="1606550" y="3373438"/>
          <p14:tracePt t="47455" x="1614488" y="3373438"/>
          <p14:tracePt t="47464" x="1622425" y="3373438"/>
          <p14:tracePt t="47472" x="1631950" y="3373438"/>
          <p14:tracePt t="47487" x="1639888" y="3373438"/>
          <p14:tracePt t="47497" x="1657350" y="3373438"/>
          <p14:tracePt t="47514" x="1674813" y="3373438"/>
          <p14:tracePt t="47519" x="1682750" y="3373438"/>
          <p14:tracePt t="47527" x="1700213" y="3373438"/>
          <p14:tracePt t="47542" x="1708150" y="3373438"/>
          <p14:tracePt t="47550" x="1716088" y="3373438"/>
          <p14:tracePt t="47559" x="1741488" y="3373438"/>
          <p14:tracePt t="47566" x="1758950" y="3373438"/>
          <p14:tracePt t="47576" x="1766888" y="3373438"/>
          <p14:tracePt t="47582" x="1793875" y="3373438"/>
          <p14:tracePt t="47590" x="1819275" y="3373438"/>
          <p14:tracePt t="47598" x="1844675" y="3382963"/>
          <p14:tracePt t="47606" x="1878013" y="3382963"/>
          <p14:tracePt t="47615" x="1903413" y="3382963"/>
          <p14:tracePt t="47622" x="1920875" y="3382963"/>
          <p14:tracePt t="47631" x="1954213" y="3382963"/>
          <p14:tracePt t="47638" x="1997075" y="3390900"/>
          <p14:tracePt t="47648" x="2022475" y="3390900"/>
          <p14:tracePt t="47654" x="2055813" y="3390900"/>
          <p14:tracePt t="47664" x="2098675" y="3390900"/>
          <p14:tracePt t="47670" x="2124075" y="3390900"/>
          <p14:tracePt t="47681" x="2141538" y="3390900"/>
          <p14:tracePt t="47686" x="2184400" y="3390900"/>
          <p14:tracePt t="47698" x="2209800" y="3390900"/>
          <p14:tracePt t="47703" x="2227263" y="3390900"/>
          <p14:tracePt t="47711" x="2260600" y="3390900"/>
          <p14:tracePt t="47718" x="2293938" y="3390900"/>
          <p14:tracePt t="47728" x="2303463" y="3390900"/>
          <p14:tracePt t="47735" x="2328863" y="3398838"/>
          <p14:tracePt t="47742" x="2344738" y="3398838"/>
          <p14:tracePt t="47752" x="2371725" y="3398838"/>
          <p14:tracePt t="47759" x="2387600" y="3398838"/>
          <p14:tracePt t="47766" x="2405063" y="3398838"/>
          <p14:tracePt t="47775" x="2422525" y="3408363"/>
          <p14:tracePt t="47784" x="2430463" y="3408363"/>
          <p14:tracePt t="47791" x="2447925" y="3408363"/>
          <p14:tracePt t="47800" x="2455863" y="3408363"/>
          <p14:tracePt t="47807" x="2463800" y="3408363"/>
          <p14:tracePt t="47816" x="2473325" y="3408363"/>
          <p14:tracePt t="47983" x="2481263" y="3416300"/>
          <p14:tracePt t="48031" x="2489200" y="3424238"/>
          <p14:tracePt t="48800" x="2498725" y="3424238"/>
          <p14:tracePt t="48927" x="2506663" y="3424238"/>
          <p14:tracePt t="48991" x="2516188" y="3424238"/>
          <p14:tracePt t="49127" x="2524125" y="3424238"/>
          <p14:tracePt t="49159" x="2532063" y="3424238"/>
          <p14:tracePt t="49919" x="2541588" y="3424238"/>
          <p14:tracePt t="49959" x="2549525" y="3424238"/>
          <p14:tracePt t="49967" x="2557463" y="3424238"/>
          <p14:tracePt t="49998" x="2566988" y="3424238"/>
          <p14:tracePt t="50007" x="2574925" y="3424238"/>
          <p14:tracePt t="50015" x="2582863" y="3424238"/>
          <p14:tracePt t="50023" x="2592388" y="3424238"/>
          <p14:tracePt t="50031" x="2600325" y="3424238"/>
          <p14:tracePt t="50040" x="2608263" y="3424238"/>
          <p14:tracePt t="50049" x="2633663" y="3424238"/>
          <p14:tracePt t="50056" x="2643188" y="3424238"/>
          <p14:tracePt t="50066" x="2651125" y="3424238"/>
          <p14:tracePt t="50071" x="2668588" y="3424238"/>
          <p14:tracePt t="50081" x="2686050" y="3424238"/>
          <p14:tracePt t="50088" x="2701925" y="3424238"/>
          <p14:tracePt t="50097" x="2727325" y="3424238"/>
          <p14:tracePt t="50103" x="2736850" y="3424238"/>
          <p14:tracePt t="50112" x="2762250" y="3424238"/>
          <p14:tracePt t="50120" x="2787650" y="3424238"/>
          <p14:tracePt t="50126" x="2805113" y="3424238"/>
          <p14:tracePt t="50135" x="2830513" y="3424238"/>
          <p14:tracePt t="50143" x="2855913" y="3424238"/>
          <p14:tracePt t="50151" x="2871788" y="3424238"/>
          <p14:tracePt t="50160" x="2889250" y="3424238"/>
          <p14:tracePt t="50167" x="2914650" y="3424238"/>
          <p14:tracePt t="50175" x="2932113" y="3424238"/>
          <p14:tracePt t="50183" x="2957513" y="3424238"/>
          <p14:tracePt t="50191" x="2982913" y="3416300"/>
          <p14:tracePt t="50198" x="3016250" y="3416300"/>
          <p14:tracePt t="50207" x="3041650" y="3416300"/>
          <p14:tracePt t="50216" x="3059113" y="3416300"/>
          <p14:tracePt t="50224" x="3109913" y="3416300"/>
          <p14:tracePt t="50232" x="3144838" y="3408363"/>
          <p14:tracePt t="50240" x="3160713" y="3408363"/>
          <p14:tracePt t="50250" x="3211513" y="3408363"/>
          <p14:tracePt t="50255" x="3246438" y="3408363"/>
          <p14:tracePt t="50265" x="3289300" y="3408363"/>
          <p14:tracePt t="50270" x="3330575" y="3408363"/>
          <p14:tracePt t="50281" x="3390900" y="3408363"/>
          <p14:tracePt t="50286" x="3433763" y="3408363"/>
          <p14:tracePt t="50295" x="3467100" y="3398838"/>
          <p14:tracePt t="50304" x="3509963" y="3398838"/>
          <p14:tracePt t="50310" x="3552825" y="3398838"/>
          <p14:tracePt t="50319" x="3594100" y="3398838"/>
          <p14:tracePt t="50327" x="3636963" y="3398838"/>
          <p14:tracePt t="50335" x="3697288" y="3390900"/>
          <p14:tracePt t="50343" x="3748088" y="3382963"/>
          <p14:tracePt t="50351" x="3806825" y="3382963"/>
          <p14:tracePt t="50358" x="3849688" y="3382963"/>
          <p14:tracePt t="50366" x="3867150" y="3382963"/>
          <p14:tracePt t="50375" x="3917950" y="3373438"/>
          <p14:tracePt t="50382" x="3960813" y="3373438"/>
          <p14:tracePt t="50391" x="4002088" y="3373438"/>
          <p14:tracePt t="50400" x="4062413" y="3373438"/>
          <p14:tracePt t="50407" x="4105275" y="3373438"/>
          <p14:tracePt t="50416" x="4138613" y="3373438"/>
          <p14:tracePt t="50424" x="4181475" y="3365500"/>
          <p14:tracePt t="50432" x="4224338" y="3365500"/>
          <p14:tracePt t="50440" x="4257675" y="3365500"/>
          <p14:tracePt t="50449" x="4265613" y="3355975"/>
          <p14:tracePt t="50456" x="4300538" y="3355975"/>
          <p14:tracePt t="50465" x="4333875" y="3348038"/>
          <p14:tracePt t="50472" x="4368800" y="3348038"/>
          <p14:tracePt t="50480" x="4394200" y="3348038"/>
          <p14:tracePt t="50487" x="4419600" y="3348038"/>
          <p14:tracePt t="50494" x="4452938" y="3348038"/>
          <p14:tracePt t="50502" x="4470400" y="3348038"/>
          <p14:tracePt t="50510" x="4495800" y="3340100"/>
          <p14:tracePt t="50519" x="4538663" y="3340100"/>
          <p14:tracePt t="50527" x="4564063" y="3340100"/>
          <p14:tracePt t="50536" x="4579938" y="3340100"/>
          <p14:tracePt t="50543" x="4605338" y="3340100"/>
          <p14:tracePt t="50551" x="4630738" y="3340100"/>
          <p14:tracePt t="50559" x="4665663" y="3340100"/>
          <p14:tracePt t="50566" x="4673600" y="3340100"/>
          <p14:tracePt t="50575" x="4716463" y="3340100"/>
          <p14:tracePt t="50583" x="4749800" y="3340100"/>
          <p14:tracePt t="50591" x="4775200" y="3340100"/>
          <p14:tracePt t="50599" x="4792663" y="3340100"/>
          <p14:tracePt t="50608" x="4818063" y="3340100"/>
          <p14:tracePt t="50615" x="4843463" y="3340100"/>
          <p14:tracePt t="50624" x="4860925" y="3340100"/>
          <p14:tracePt t="50632" x="4878388" y="3340100"/>
          <p14:tracePt t="50639" x="4894263" y="3340100"/>
          <p14:tracePt t="50649" x="4919663" y="3340100"/>
          <p14:tracePt t="50656" x="4962525" y="3330575"/>
          <p14:tracePt t="50665" x="4987925" y="3330575"/>
          <p14:tracePt t="50672" x="5013325" y="3330575"/>
          <p14:tracePt t="50681" x="5056188" y="3330575"/>
          <p14:tracePt t="50687" x="5073650" y="3330575"/>
          <p14:tracePt t="50697" x="5106988" y="3330575"/>
          <p14:tracePt t="50704" x="5141913" y="3330575"/>
          <p14:tracePt t="50710" x="5167313" y="3330575"/>
          <p14:tracePt t="50720" x="5200650" y="3330575"/>
          <p14:tracePt t="50727" x="5226050" y="3330575"/>
          <p14:tracePt t="50735" x="5251450" y="3330575"/>
          <p14:tracePt t="50743" x="5276850" y="3330575"/>
          <p14:tracePt t="50751" x="5302250" y="3330575"/>
          <p14:tracePt t="50758" x="5337175" y="3330575"/>
          <p14:tracePt t="50767" x="5362575" y="3330575"/>
          <p14:tracePt t="50775" x="5380038" y="3330575"/>
          <p14:tracePt t="50782" x="5413375" y="3330575"/>
          <p14:tracePt t="50791" x="5430838" y="3330575"/>
          <p14:tracePt t="50799" x="5446713" y="3330575"/>
          <p14:tracePt t="50807" x="5481638" y="3330575"/>
          <p14:tracePt t="50816" x="5497513" y="3330575"/>
          <p14:tracePt t="50822" x="5524500" y="3330575"/>
          <p14:tracePt t="50833" x="5549900" y="3330575"/>
          <p14:tracePt t="50840" x="5557838" y="3330575"/>
          <p14:tracePt t="50848" x="5591175" y="3330575"/>
          <p14:tracePt t="50856" x="5600700" y="3330575"/>
          <p14:tracePt t="50866" x="5616575" y="3330575"/>
          <p14:tracePt t="50871" x="5634038" y="3340100"/>
          <p14:tracePt t="50894" x="5676900" y="3348038"/>
          <p14:tracePt t="50904" x="5702300" y="3348038"/>
          <p14:tracePt t="50910" x="5710238" y="3348038"/>
          <p14:tracePt t="50919" x="5719763" y="3348038"/>
          <p14:tracePt t="50927" x="5735638" y="3348038"/>
          <p14:tracePt t="50935" x="5761038" y="3348038"/>
          <p14:tracePt t="50944" x="5770563" y="3348038"/>
          <p14:tracePt t="50951" x="5778500" y="3348038"/>
          <p14:tracePt t="50967" x="5803900" y="3348038"/>
          <p14:tracePt t="50974" x="5829300" y="3348038"/>
          <p14:tracePt t="50990" x="5838825" y="3348038"/>
          <p14:tracePt t="51006" x="5846763" y="3348038"/>
          <p14:tracePt t="51016" x="5854700" y="3348038"/>
          <p14:tracePt t="51022" x="5864225" y="3348038"/>
          <p14:tracePt t="51038" x="5880100" y="3348038"/>
          <p14:tracePt t="51054" x="5889625" y="3348038"/>
          <p14:tracePt t="51071" x="5905500" y="3348038"/>
          <p14:tracePt t="51143" x="5915025" y="3348038"/>
          <p14:tracePt t="51151" x="5922963" y="3348038"/>
          <p14:tracePt t="51167" x="5932488" y="3348038"/>
          <p14:tracePt t="51175" x="5948363" y="3348038"/>
          <p14:tracePt t="51183" x="5957888" y="3348038"/>
          <p14:tracePt t="51191" x="5973763" y="3355975"/>
          <p14:tracePt t="51200" x="5983288" y="3355975"/>
          <p14:tracePt t="51207" x="5999163" y="3355975"/>
          <p14:tracePt t="51216" x="6016625" y="3355975"/>
          <p14:tracePt t="51233" x="6042025" y="3365500"/>
          <p14:tracePt t="51238" x="6049963" y="3365500"/>
          <p14:tracePt t="51250" x="6067425" y="3365500"/>
          <p14:tracePt t="51254" x="6084888" y="3365500"/>
          <p14:tracePt t="51266" x="6102350" y="3365500"/>
          <p14:tracePt t="51272" x="6127750" y="3365500"/>
          <p14:tracePt t="51281" x="6135688" y="3365500"/>
          <p14:tracePt t="51288" x="6143625" y="3365500"/>
          <p14:tracePt t="51294" x="6153150" y="3365500"/>
          <p14:tracePt t="51304" x="6161088" y="3365500"/>
          <p14:tracePt t="51310" x="6169025" y="3365500"/>
          <p14:tracePt t="51318" x="6178550" y="3365500"/>
          <p14:tracePt t="51327" x="6186488" y="3365500"/>
          <p14:tracePt t="51343" x="6194425" y="3365500"/>
          <p14:tracePt t="51351" x="6203950" y="3365500"/>
          <p14:tracePt t="51367" x="6211888" y="3365500"/>
          <p14:tracePt t="51375" x="6221413" y="3365500"/>
          <p14:tracePt t="51384" x="6229350" y="3365500"/>
          <p14:tracePt t="51400" x="6237288" y="3365500"/>
          <p14:tracePt t="51407" x="6246813" y="3365500"/>
          <p14:tracePt t="51416" x="6254750" y="3365500"/>
          <p14:tracePt t="51424" x="6262688" y="3365500"/>
          <p14:tracePt t="51433" x="6280150" y="3365500"/>
          <p14:tracePt t="51439" x="6297613" y="3365500"/>
          <p14:tracePt t="51449" x="6313488" y="3365500"/>
          <p14:tracePt t="51456" x="6338888" y="3373438"/>
          <p14:tracePt t="51466" x="6356350" y="3373438"/>
          <p14:tracePt t="51470" x="6391275" y="3373438"/>
          <p14:tracePt t="51479" x="6407150" y="3382963"/>
          <p14:tracePt t="51487" x="6432550" y="3382963"/>
          <p14:tracePt t="51494" x="6457950" y="3390900"/>
          <p14:tracePt t="51503" x="6492875" y="3390900"/>
          <p14:tracePt t="51510" x="6526213" y="3390900"/>
          <p14:tracePt t="51519" x="6543675" y="3390900"/>
          <p14:tracePt t="51527" x="6569075" y="3390900"/>
          <p14:tracePt t="51536" x="6602413" y="3390900"/>
          <p14:tracePt t="51543" x="6611938" y="3390900"/>
          <p14:tracePt t="51552" x="6619875" y="3390900"/>
          <p14:tracePt t="51559" x="6637338" y="3390900"/>
          <p14:tracePt t="51566" x="6654800" y="3390900"/>
          <p14:tracePt t="51575" x="6662738" y="3390900"/>
          <p14:tracePt t="51679" x="6670675" y="3390900"/>
          <p14:tracePt t="51703" x="6688138" y="3390900"/>
          <p14:tracePt t="51727" x="6696075" y="3390900"/>
          <p14:tracePt t="51743" x="6705600" y="3398838"/>
          <p14:tracePt t="51767" x="6721475" y="3398838"/>
          <p14:tracePt t="51832" x="6731000" y="3398838"/>
          <p14:tracePt t="51840" x="6746875" y="3398838"/>
          <p14:tracePt t="51849" x="6756400" y="3398838"/>
          <p14:tracePt t="51865" x="6764338" y="3398838"/>
          <p14:tracePt t="51872" x="6772275" y="3398838"/>
          <p14:tracePt t="51879" x="6781800" y="3398838"/>
          <p14:tracePt t="51894" x="6807200" y="3408363"/>
          <p14:tracePt t="51904" x="6815138" y="3408363"/>
          <p14:tracePt t="51911" x="6824663" y="3408363"/>
          <p14:tracePt t="51967" x="6832600" y="3408363"/>
          <p14:tracePt t="53534" x="6850063" y="3408363"/>
          <p14:tracePt t="54446" x="6858000" y="3408363"/>
          <p14:tracePt t="54462" x="6858000" y="3390900"/>
          <p14:tracePt t="54470" x="6858000" y="3373438"/>
          <p14:tracePt t="54478" x="6858000" y="3355975"/>
          <p14:tracePt t="54486" x="6875463" y="3330575"/>
          <p14:tracePt t="54495" x="6908800" y="3297238"/>
          <p14:tracePt t="54502" x="6916738" y="3289300"/>
          <p14:tracePt t="54510" x="6943725" y="3254375"/>
          <p14:tracePt t="54784" x="6926263" y="3254375"/>
          <p14:tracePt t="54792" x="6883400" y="3297238"/>
          <p14:tracePt t="54801" x="6824663" y="3314700"/>
          <p14:tracePt t="54807" x="6721475" y="3340100"/>
          <p14:tracePt t="54817" x="6627813" y="3355975"/>
          <p14:tracePt t="54824" x="6543675" y="3382963"/>
          <p14:tracePt t="54833" x="6457950" y="3390900"/>
          <p14:tracePt t="54839" x="6407150" y="3398838"/>
          <p14:tracePt t="54850" x="6399213" y="3398838"/>
          <p14:tracePt t="54855" x="6381750" y="3398838"/>
          <p14:tracePt t="54862" x="6373813" y="3398838"/>
          <p14:tracePt t="54872" x="6365875" y="3398838"/>
          <p14:tracePt t="54895" x="6356350" y="3398838"/>
          <p14:tracePt t="54904" x="6348413" y="3398838"/>
          <p14:tracePt t="54911" x="6330950" y="3408363"/>
          <p14:tracePt t="54920" x="6313488" y="3416300"/>
          <p14:tracePt t="54926" x="6297613" y="3433763"/>
          <p14:tracePt t="54936" x="6280150" y="3467100"/>
          <p14:tracePt t="54943" x="6262688" y="3492500"/>
          <p14:tracePt t="54952" x="6246813" y="3509963"/>
          <p14:tracePt t="54960" x="6194425" y="3560763"/>
          <p14:tracePt t="54968" x="6161088" y="3603625"/>
          <p14:tracePt t="54974" x="6092825" y="3646488"/>
          <p14:tracePt t="54984" x="6034088" y="3687763"/>
          <p14:tracePt t="54992" x="5948363" y="3730625"/>
          <p14:tracePt t="55001" x="5880100" y="3763963"/>
          <p14:tracePt t="55007" x="5813425" y="3806825"/>
          <p14:tracePt t="55017" x="5753100" y="3824288"/>
          <p14:tracePt t="55023" x="5676900" y="3857625"/>
          <p14:tracePt t="55033" x="5616575" y="3875088"/>
          <p14:tracePt t="55040" x="5557838" y="3883025"/>
          <p14:tracePt t="55049" x="5489575" y="3908425"/>
          <p14:tracePt t="55055" x="5446713" y="3917950"/>
          <p14:tracePt t="55062" x="5395913" y="3935413"/>
          <p14:tracePt t="55070" x="5370513" y="3935413"/>
          <p14:tracePt t="55079" x="5337175" y="3943350"/>
          <p14:tracePt t="55087" x="5286375" y="3951288"/>
          <p14:tracePt t="55095" x="5243513" y="3951288"/>
          <p14:tracePt t="55104" x="5200650" y="3960813"/>
          <p14:tracePt t="55110" x="5141913" y="3968750"/>
          <p14:tracePt t="55120" x="5056188" y="3986213"/>
          <p14:tracePt t="55126" x="4979988" y="3994150"/>
          <p14:tracePt t="55134" x="4894263" y="4002088"/>
          <p14:tracePt t="55142" x="4818063" y="4002088"/>
          <p14:tracePt t="55152" x="4733925" y="4011613"/>
          <p14:tracePt t="55159" x="4630738" y="4011613"/>
          <p14:tracePt t="55167" x="4538663" y="4011613"/>
          <p14:tracePt t="55176" x="4452938" y="4011613"/>
          <p14:tracePt t="55184" x="4351338" y="4011613"/>
          <p14:tracePt t="55191" x="4257675" y="4011613"/>
          <p14:tracePt t="55201" x="4164013" y="4011613"/>
          <p14:tracePt t="55208" x="4079875" y="4011613"/>
          <p14:tracePt t="55217" x="3994150" y="4011613"/>
          <p14:tracePt t="55224" x="3925888" y="4011613"/>
          <p14:tracePt t="55233" x="3867150" y="4011613"/>
          <p14:tracePt t="55239" x="3806825" y="4011613"/>
          <p14:tracePt t="55246" x="3756025" y="4011613"/>
          <p14:tracePt t="55255" x="3697288" y="4011613"/>
          <p14:tracePt t="55262" x="3636963" y="4011613"/>
          <p14:tracePt t="55271" x="3578225" y="4011613"/>
          <p14:tracePt t="55279" x="3527425" y="4011613"/>
          <p14:tracePt t="55287" x="3467100" y="4011613"/>
          <p14:tracePt t="55295" x="3408363" y="4011613"/>
          <p14:tracePt t="55303" x="3340100" y="4011613"/>
          <p14:tracePt t="55310" x="3279775" y="4011613"/>
          <p14:tracePt t="55319" x="3195638" y="4011613"/>
          <p14:tracePt t="55326" x="3135313" y="4011613"/>
          <p14:tracePt t="55335" x="3076575" y="4011613"/>
          <p14:tracePt t="55342" x="3008313" y="4011613"/>
          <p14:tracePt t="55352" x="2932113" y="4011613"/>
          <p14:tracePt t="55359" x="2863850" y="4011613"/>
          <p14:tracePt t="55368" x="2795588" y="4011613"/>
          <p14:tracePt t="55376" x="2693988" y="4011613"/>
          <p14:tracePt t="55385" x="2608263" y="4011613"/>
          <p14:tracePt t="55390" x="2506663" y="4011613"/>
          <p14:tracePt t="55401" x="2405063" y="4002088"/>
          <p14:tracePt t="55407" x="2278063" y="4002088"/>
          <p14:tracePt t="55417" x="2184400" y="4002088"/>
          <p14:tracePt t="55424" x="2055813" y="4002088"/>
          <p14:tracePt t="55433" x="1954213" y="4002088"/>
          <p14:tracePt t="55439" x="1844675" y="4002088"/>
          <p14:tracePt t="55447" x="1741488" y="3994150"/>
          <p14:tracePt t="55455" x="1639888" y="3994150"/>
          <p14:tracePt t="55462" x="1555750" y="3994150"/>
          <p14:tracePt t="55471" x="1462088" y="3994150"/>
          <p14:tracePt t="55479" x="1385888" y="3994150"/>
          <p14:tracePt t="55487" x="1333500" y="3994150"/>
          <p14:tracePt t="55495" x="1274763" y="3994150"/>
          <p14:tracePt t="55502" x="1231900" y="3994150"/>
          <p14:tracePt t="55511" x="1198563" y="3994150"/>
          <p14:tracePt t="55519" x="1163638" y="3976688"/>
          <p14:tracePt t="55527" x="1138238" y="3976688"/>
          <p14:tracePt t="55536" x="1130300" y="3976688"/>
          <p14:tracePt t="55543" x="1104900" y="3976688"/>
          <p14:tracePt t="55552" x="1096963" y="3968750"/>
          <p14:tracePt t="55559" x="1087438" y="3968750"/>
          <p14:tracePt t="55736" x="1079500" y="3960813"/>
          <p14:tracePt t="55784" x="1079500" y="3951288"/>
          <p14:tracePt t="55816" x="1079500" y="3943350"/>
          <p14:tracePt t="55823" x="1079500" y="3935413"/>
          <p14:tracePt t="55833" x="1087438" y="3935413"/>
          <p14:tracePt t="55839" x="1104900" y="3925888"/>
          <p14:tracePt t="55855" x="1122363" y="3925888"/>
          <p14:tracePt t="55862" x="1138238" y="3925888"/>
          <p14:tracePt t="55871" x="1147763" y="3925888"/>
          <p14:tracePt t="55879" x="1163638" y="3917950"/>
          <p14:tracePt t="55901" x="1198563" y="3917950"/>
          <p14:tracePt t="55902" x="1216025" y="3917950"/>
          <p14:tracePt t="55911" x="1231900" y="3908425"/>
          <p14:tracePt t="55921" x="1241425" y="3908425"/>
          <p14:tracePt t="55927" x="1257300" y="3908425"/>
          <p14:tracePt t="55936" x="1266825" y="3908425"/>
          <p14:tracePt t="55943" x="1292225" y="3908425"/>
          <p14:tracePt t="55953" x="1308100" y="3900488"/>
          <p14:tracePt t="55958" x="1317625" y="3892550"/>
          <p14:tracePt t="55969" x="1325563" y="3892550"/>
          <p14:tracePt t="55975" x="1333500" y="3892550"/>
          <p14:tracePt t="55985" x="1350963" y="3892550"/>
          <p14:tracePt t="55991" x="1360488" y="3892550"/>
          <p14:tracePt t="56002" x="1376363" y="3883025"/>
          <p14:tracePt t="56006" x="1393825" y="3883025"/>
          <p14:tracePt t="56017" x="1411288" y="3883025"/>
          <p14:tracePt t="56024" x="1427163" y="3883025"/>
          <p14:tracePt t="56030" x="1444625" y="3883025"/>
          <p14:tracePt t="56039" x="1462088" y="3883025"/>
          <p14:tracePt t="56047" x="1487488" y="3883025"/>
          <p14:tracePt t="56055" x="1538288" y="3875088"/>
          <p14:tracePt t="56063" x="1555750" y="3875088"/>
          <p14:tracePt t="56071" x="1581150" y="3875088"/>
          <p14:tracePt t="56079" x="1606550" y="3867150"/>
          <p14:tracePt t="56086" x="1631950" y="3867150"/>
          <p14:tracePt t="56096" x="1657350" y="3867150"/>
          <p14:tracePt t="56104" x="1700213" y="3867150"/>
          <p14:tracePt t="56111" x="1716088" y="3867150"/>
          <p14:tracePt t="56119" x="1741488" y="3867150"/>
          <p14:tracePt t="56126" x="1766888" y="3867150"/>
          <p14:tracePt t="56136" x="1793875" y="3867150"/>
          <p14:tracePt t="56143" x="1809750" y="3867150"/>
          <p14:tracePt t="56152" x="1835150" y="3857625"/>
          <p14:tracePt t="56159" x="1860550" y="3849688"/>
          <p14:tracePt t="56169" x="1885950" y="3849688"/>
          <p14:tracePt t="56174" x="1903413" y="3849688"/>
          <p14:tracePt t="56185" x="1920875" y="3849688"/>
          <p14:tracePt t="56190" x="1928813" y="3849688"/>
          <p14:tracePt t="56201" x="1946275" y="3849688"/>
          <p14:tracePt t="56206" x="1963738" y="3849688"/>
          <p14:tracePt t="56217" x="1971675" y="3849688"/>
          <p14:tracePt t="56224" x="1989138" y="3849688"/>
          <p14:tracePt t="56231" x="2014538" y="3849688"/>
          <p14:tracePt t="56246" x="2030413" y="3841750"/>
          <p14:tracePt t="56256" x="2039938" y="3841750"/>
          <p14:tracePt t="56271" x="2047875" y="3841750"/>
          <p14:tracePt t="56280" x="2055813" y="3841750"/>
          <p14:tracePt t="56287" x="2065338" y="3841750"/>
          <p14:tracePt t="56296" x="2073275" y="3841750"/>
          <p14:tracePt t="56311" x="2082800" y="3841750"/>
          <p14:tracePt t="56352" x="2090738" y="3841750"/>
          <p14:tracePt t="56369" x="2108200" y="3841750"/>
          <p14:tracePt t="56455" x="2116138" y="3841750"/>
          <p14:tracePt t="56487" x="2124075" y="3832225"/>
          <p14:tracePt t="56782" x="2133600" y="3832225"/>
          <p14:tracePt t="56801" x="2141538" y="3832225"/>
          <p14:tracePt t="56807" x="2149475" y="3832225"/>
          <p14:tracePt t="56824" x="2159000" y="3832225"/>
          <p14:tracePt t="56830" x="2174875" y="3832225"/>
          <p14:tracePt t="56934" x="2184400" y="3832225"/>
          <p14:tracePt t="56943" x="2192338" y="3832225"/>
          <p14:tracePt t="56968" x="2200275" y="3832225"/>
          <p14:tracePt t="56975" x="2209800" y="3832225"/>
          <p14:tracePt t="56984" x="2217738" y="3832225"/>
          <p14:tracePt t="56990" x="2227263" y="3832225"/>
          <p14:tracePt t="57002" x="2235200" y="3832225"/>
          <p14:tracePt t="57007" x="2243138" y="3832225"/>
          <p14:tracePt t="57024" x="2260600" y="3832225"/>
          <p14:tracePt t="57030" x="2268538" y="3832225"/>
          <p14:tracePt t="57039" x="2278063" y="3832225"/>
          <p14:tracePt t="57046" x="2286000" y="3832225"/>
          <p14:tracePt t="57056" x="2293938" y="3832225"/>
          <p14:tracePt t="57063" x="2311400" y="3832225"/>
          <p14:tracePt t="57072" x="2328863" y="3832225"/>
          <p14:tracePt t="57080" x="2344738" y="3832225"/>
          <p14:tracePt t="57087" x="2354263" y="3832225"/>
          <p14:tracePt t="57095" x="2371725" y="3832225"/>
          <p14:tracePt t="57104" x="2397125" y="3832225"/>
          <p14:tracePt t="57111" x="2430463" y="3832225"/>
          <p14:tracePt t="57119" x="2447925" y="3832225"/>
          <p14:tracePt t="57126" x="2481263" y="3832225"/>
          <p14:tracePt t="57136" x="2498725" y="3832225"/>
          <p14:tracePt t="57142" x="2532063" y="3832225"/>
          <p14:tracePt t="57153" x="2549525" y="3832225"/>
          <p14:tracePt t="57158" x="2574925" y="3832225"/>
          <p14:tracePt t="57169" x="2600325" y="3832225"/>
          <p14:tracePt t="57174" x="2617788" y="3832225"/>
          <p14:tracePt t="57186" x="2633663" y="3832225"/>
          <p14:tracePt t="57190" x="2643188" y="3832225"/>
          <p14:tracePt t="57202" x="2660650" y="3832225"/>
          <p14:tracePt t="57206" x="2676525" y="3832225"/>
          <p14:tracePt t="57215" x="2686050" y="3832225"/>
          <p14:tracePt t="57222" x="2701925" y="3832225"/>
          <p14:tracePt t="57230" x="2719388" y="3832225"/>
          <p14:tracePt t="57238" x="2736850" y="3832225"/>
          <p14:tracePt t="57246" x="2752725" y="3832225"/>
          <p14:tracePt t="57263" x="2778125" y="3832225"/>
          <p14:tracePt t="57270" x="2795588" y="3832225"/>
          <p14:tracePt t="57280" x="2813050" y="3832225"/>
          <p14:tracePt t="57287" x="2830513" y="3832225"/>
          <p14:tracePt t="57295" x="2838450" y="3832225"/>
          <p14:tracePt t="57304" x="2855913" y="3832225"/>
          <p14:tracePt t="57311" x="2863850" y="3832225"/>
          <p14:tracePt t="57320" x="2881313" y="3832225"/>
          <p14:tracePt t="57327" x="2897188" y="3832225"/>
          <p14:tracePt t="57343" x="2922588" y="3832225"/>
          <p14:tracePt t="57353" x="2940050" y="3832225"/>
          <p14:tracePt t="57359" x="2957513" y="3832225"/>
          <p14:tracePt t="57369" x="2965450" y="3832225"/>
          <p14:tracePt t="57374" x="2974975" y="3832225"/>
          <p14:tracePt t="57385" x="2990850" y="3832225"/>
          <p14:tracePt t="57390" x="3000375" y="3832225"/>
          <p14:tracePt t="57401" x="3016250" y="3832225"/>
          <p14:tracePt t="57407" x="3025775" y="3832225"/>
          <p14:tracePt t="57417" x="3033713" y="3832225"/>
          <p14:tracePt t="57422" x="3041650" y="3832225"/>
          <p14:tracePt t="57430" x="3051175" y="3832225"/>
          <p14:tracePt t="57438" x="3059113" y="3832225"/>
          <p14:tracePt t="57446" x="3067050" y="3832225"/>
          <p14:tracePt t="57455" x="3076575" y="3832225"/>
          <p14:tracePt t="57463" x="3084513" y="3832225"/>
          <p14:tracePt t="57472" x="3094038" y="3832225"/>
          <p14:tracePt t="57486" x="3109913" y="3832225"/>
          <p14:tracePt t="57495" x="3119438" y="3832225"/>
          <p14:tracePt t="57503" x="3127375" y="3832225"/>
          <p14:tracePt t="57511" x="3135313" y="3832225"/>
          <p14:tracePt t="57519" x="3144838" y="3832225"/>
          <p14:tracePt t="57536" x="3160713" y="3832225"/>
          <p14:tracePt t="57553" x="3170238" y="3832225"/>
          <p14:tracePt t="61415" x="3178175" y="3832225"/>
          <p14:tracePt t="61431" x="3186113" y="3832225"/>
          <p14:tracePt t="61510" x="3186113" y="3841750"/>
          <p14:tracePt t="61663" x="3195638" y="3841750"/>
          <p14:tracePt t="61671" x="3203575" y="3841750"/>
          <p14:tracePt t="61688" x="3211513" y="3841750"/>
          <p14:tracePt t="61767" x="3221038" y="3841750"/>
          <p14:tracePt t="61775" x="3228975" y="3841750"/>
          <p14:tracePt t="61800" x="3238500" y="3841750"/>
          <p14:tracePt t="61815" x="3254375" y="3841750"/>
          <p14:tracePt t="61830" x="3263900" y="3849688"/>
          <p14:tracePt t="61839" x="3279775" y="3849688"/>
          <p14:tracePt t="61855" x="3279775" y="3857625"/>
          <p14:tracePt t="61871" x="3289300" y="3857625"/>
          <p14:tracePt t="62040" x="3305175" y="3867150"/>
          <p14:tracePt t="62047" x="3330575" y="3867150"/>
          <p14:tracePt t="62056" x="3340100" y="3875088"/>
          <p14:tracePt t="62072" x="3348038" y="3875088"/>
          <p14:tracePt t="62087" x="3355975" y="3875088"/>
          <p14:tracePt t="62095" x="3373438" y="3892550"/>
          <p14:tracePt t="62111" x="3382963" y="3892550"/>
          <p14:tracePt t="62247" x="3390900" y="3900488"/>
          <p14:tracePt t="62279" x="3398838" y="3900488"/>
          <p14:tracePt t="62295" x="3398838" y="3908425"/>
          <p14:tracePt t="62951" x="3416300" y="3908425"/>
          <p14:tracePt t="62998" x="3424238" y="3908425"/>
          <p14:tracePt t="63352" x="3424238" y="3917950"/>
          <p14:tracePt t="63367" x="3433763" y="3925888"/>
          <p14:tracePt t="63438" x="3441700" y="3925888"/>
          <p14:tracePt t="63551" x="3441700" y="3935413"/>
          <p14:tracePt t="63558" x="3449638" y="3943350"/>
          <p14:tracePt t="63576" x="3459163" y="3943350"/>
          <p14:tracePt t="63592" x="3467100" y="3943350"/>
          <p14:tracePt t="67566" x="3475038" y="3943350"/>
          <p14:tracePt t="70550" x="3484563" y="3943350"/>
          <p14:tracePt t="70567" x="3484563" y="3951288"/>
          <p14:tracePt t="70599" x="3492500" y="3951288"/>
          <p14:tracePt t="70656" x="3502025" y="3951288"/>
          <p14:tracePt t="70735" x="3509963" y="3951288"/>
          <p14:tracePt t="71408" x="3517900" y="3951288"/>
          <p14:tracePt t="71870" x="3535363" y="3951288"/>
          <p14:tracePt t="71886" x="3543300" y="3951288"/>
          <p14:tracePt t="71935" x="3552825" y="3951288"/>
          <p14:tracePt t="71951" x="3560763" y="3951288"/>
          <p14:tracePt t="72327" x="3568700" y="3951288"/>
          <p14:tracePt t="72344" x="3578225" y="3943350"/>
          <p14:tracePt t="73095" x="3586163" y="3935413"/>
          <p14:tracePt t="73135" x="3594100" y="3935413"/>
          <p14:tracePt t="73192" x="3603625" y="3925888"/>
          <p14:tracePt t="73640" x="3611563" y="3925888"/>
          <p14:tracePt t="74343" x="3619500" y="3925888"/>
          <p14:tracePt t="75846" x="3629025" y="3925888"/>
          <p14:tracePt t="76206" x="3636963" y="3925888"/>
          <p14:tracePt t="77063" x="3646488" y="3925888"/>
          <p14:tracePt t="77087" x="3654425" y="3925888"/>
          <p14:tracePt t="77095" x="3662363" y="3935413"/>
          <p14:tracePt t="77103" x="3671888" y="3935413"/>
          <p14:tracePt t="77119" x="3679825" y="3943350"/>
          <p14:tracePt t="78687" x="3687763" y="3943350"/>
          <p14:tracePt t="78720" x="3697288" y="3943350"/>
          <p14:tracePt t="78752" x="3705225" y="3935413"/>
          <p14:tracePt t="78767" x="3713163" y="3925888"/>
          <p14:tracePt t="78855" x="3722688" y="3925888"/>
          <p14:tracePt t="78887" x="3730625" y="3917950"/>
          <p14:tracePt t="78919" x="3738563" y="3908425"/>
          <p14:tracePt t="79024" x="3748088" y="3908425"/>
          <p14:tracePt t="79055" x="3756025" y="3908425"/>
          <p14:tracePt t="79934" x="3763963" y="3908425"/>
          <p14:tracePt t="79945" x="3781425" y="3908425"/>
          <p14:tracePt t="79962" x="3798888" y="3908425"/>
          <p14:tracePt t="79967" x="3806825" y="3908425"/>
          <p14:tracePt t="79984" x="3816350" y="3917950"/>
          <p14:tracePt t="79989" x="3824288" y="3917950"/>
          <p14:tracePt t="80006" x="3841750" y="3925888"/>
          <p14:tracePt t="80015" x="3849688" y="3935413"/>
          <p14:tracePt t="80023" x="3849688" y="3943350"/>
          <p14:tracePt t="80047" x="3857625" y="3943350"/>
          <p14:tracePt t="80063" x="3867150" y="3951288"/>
          <p14:tracePt t="80071" x="3875088" y="3951288"/>
          <p14:tracePt t="80080" x="3875088" y="3960813"/>
          <p14:tracePt t="80096" x="3883025" y="3960813"/>
          <p14:tracePt t="80103" x="3892550" y="3960813"/>
          <p14:tracePt t="80119" x="3900488" y="3960813"/>
          <p14:tracePt t="80129" x="3908425" y="3960813"/>
          <p14:tracePt t="80145" x="3917950" y="3968750"/>
          <p14:tracePt t="80161" x="3925888" y="3968750"/>
          <p14:tracePt t="80167" x="3935413" y="3976688"/>
          <p14:tracePt t="80231" x="3943350" y="3976688"/>
          <p14:tracePt t="80247" x="3951288" y="3976688"/>
          <p14:tracePt t="80352" x="3960813" y="3976688"/>
          <p14:tracePt t="80361" x="3986213" y="3976688"/>
          <p14:tracePt t="80367" x="4011613" y="3986213"/>
          <p14:tracePt t="80377" x="4052888" y="3986213"/>
          <p14:tracePt t="80384" x="4095750" y="3986213"/>
          <p14:tracePt t="80391" x="4181475" y="3986213"/>
          <p14:tracePt t="80399" x="4283075" y="3986213"/>
          <p14:tracePt t="80407" x="4394200" y="3960813"/>
          <p14:tracePt t="80415" x="4513263" y="3943350"/>
          <p14:tracePt t="80423" x="4614863" y="3908425"/>
          <p14:tracePt t="80431" x="4716463" y="3875088"/>
          <p14:tracePt t="80439" x="4860925" y="3832225"/>
          <p14:tracePt t="80447" x="4954588" y="3781425"/>
          <p14:tracePt t="80455" x="5056188" y="3697288"/>
          <p14:tracePt t="80463" x="5106988" y="3629025"/>
          <p14:tracePt t="80472" x="5149850" y="3568700"/>
          <p14:tracePt t="80479" x="5183188" y="3502025"/>
          <p14:tracePt t="80767" x="5167313" y="3509963"/>
          <p14:tracePt t="80776" x="5149850" y="3527425"/>
          <p14:tracePt t="80784" x="5116513" y="3560763"/>
          <p14:tracePt t="80790" x="5106988" y="3578225"/>
          <p14:tracePt t="80800" x="5091113" y="3594100"/>
          <p14:tracePt t="80807" x="5056188" y="3629025"/>
          <p14:tracePt t="80815" x="5030788" y="3654425"/>
          <p14:tracePt t="80824" x="5022850" y="3671888"/>
          <p14:tracePt t="80832" x="4997450" y="3705225"/>
          <p14:tracePt t="80839" x="4954588" y="3738563"/>
          <p14:tracePt t="80847" x="4937125" y="3773488"/>
          <p14:tracePt t="80854" x="4937125" y="3806825"/>
          <p14:tracePt t="80864" x="4911725" y="3867150"/>
          <p14:tracePt t="80871" x="4894263" y="3892550"/>
          <p14:tracePt t="80880" x="4868863" y="3935413"/>
          <p14:tracePt t="80891" x="4860925" y="3943350"/>
          <p14:tracePt t="80935" x="4852988" y="3943350"/>
          <p14:tracePt t="81167" x="4860925" y="3943350"/>
          <p14:tracePt t="81239" x="4868863" y="3943350"/>
          <p14:tracePt t="81247" x="4878388" y="3943350"/>
          <p14:tracePt t="81255" x="4886325" y="3943350"/>
          <p14:tracePt t="81270" x="4894263" y="3935413"/>
          <p14:tracePt t="81286" x="4903788" y="3935413"/>
          <p14:tracePt t="81303" x="4911725" y="3925888"/>
          <p14:tracePt t="81329" x="4919663" y="3925888"/>
          <p14:tracePt t="81352" x="4929188" y="3925888"/>
          <p14:tracePt t="81366" x="4937125" y="3925888"/>
          <p14:tracePt t="81391" x="4954588" y="3925888"/>
          <p14:tracePt t="81407" x="4972050" y="3917950"/>
          <p14:tracePt t="81415" x="4979988" y="3908425"/>
          <p14:tracePt t="81432" x="5005388" y="3900488"/>
          <p14:tracePt t="81439" x="5013325" y="3900488"/>
          <p14:tracePt t="81455" x="5022850" y="3900488"/>
          <p14:tracePt t="81464" x="5038725" y="3900488"/>
          <p14:tracePt t="81480" x="5064125" y="3900488"/>
          <p14:tracePt t="81487" x="5073650" y="3900488"/>
          <p14:tracePt t="81496" x="5081588" y="3900488"/>
          <p14:tracePt t="81503" x="5099050" y="3900488"/>
          <p14:tracePt t="81513" x="5106988" y="3900488"/>
          <p14:tracePt t="81520" x="5124450" y="3900488"/>
          <p14:tracePt t="81529" x="5132388" y="3900488"/>
          <p14:tracePt t="81536" x="5149850" y="3900488"/>
          <p14:tracePt t="81545" x="5157788" y="3900488"/>
          <p14:tracePt t="81559" x="5175250" y="3900488"/>
          <p14:tracePt t="81566" x="5183188" y="3900488"/>
          <p14:tracePt t="81583" x="5192713" y="3900488"/>
          <p14:tracePt t="81606" x="5200650" y="3900488"/>
          <p14:tracePt t="81631" x="5208588" y="3900488"/>
          <p14:tracePt t="81639" x="5218113" y="3900488"/>
          <p14:tracePt t="81648" x="5226050" y="3900488"/>
          <p14:tracePt t="81814" x="5243513" y="3892550"/>
          <p14:tracePt t="81823" x="5260975" y="3883025"/>
          <p14:tracePt t="81839" x="5268913" y="3883025"/>
          <p14:tracePt t="81846" x="5286375" y="3867150"/>
          <p14:tracePt t="81855" x="5302250" y="3857625"/>
          <p14:tracePt t="81863" x="5327650" y="3857625"/>
          <p14:tracePt t="81871" x="5353050" y="3849688"/>
          <p14:tracePt t="81880" x="5380038" y="3841750"/>
          <p14:tracePt t="81891" x="5421313" y="3832225"/>
          <p14:tracePt t="81896" x="5446713" y="3816350"/>
          <p14:tracePt t="81904" x="5472113" y="3816350"/>
          <p14:tracePt t="81914" x="5532438" y="3798888"/>
          <p14:tracePt t="81918" x="5575300" y="3790950"/>
          <p14:tracePt t="81929" x="5651500" y="3773488"/>
          <p14:tracePt t="81934" x="5719763" y="3773488"/>
          <p14:tracePt t="81942" x="5813425" y="3763963"/>
          <p14:tracePt t="81950" x="5897563" y="3756025"/>
          <p14:tracePt t="81958" x="5991225" y="3756025"/>
          <p14:tracePt t="81966" x="6076950" y="3756025"/>
          <p14:tracePt t="81974" x="6178550" y="3756025"/>
          <p14:tracePt t="81982" x="6288088" y="3756025"/>
          <p14:tracePt t="81991" x="6373813" y="3756025"/>
          <p14:tracePt t="81998" x="6475413" y="3756025"/>
          <p14:tracePt t="82008" x="6561138" y="3756025"/>
          <p14:tracePt t="82014" x="6645275" y="3756025"/>
          <p14:tracePt t="82022" x="6721475" y="3756025"/>
          <p14:tracePt t="82030" x="6789738" y="3756025"/>
          <p14:tracePt t="82038" x="6832600" y="3756025"/>
          <p14:tracePt t="82047" x="6891338" y="3756025"/>
          <p14:tracePt t="82054" x="6926263" y="3756025"/>
          <p14:tracePt t="82064" x="6977063" y="3756025"/>
          <p14:tracePt t="82070" x="7019925" y="3756025"/>
          <p14:tracePt t="82080" x="7061200" y="3756025"/>
          <p14:tracePt t="82086" x="7104063" y="3756025"/>
          <p14:tracePt t="82096" x="7154863" y="3756025"/>
          <p14:tracePt t="82102" x="7205663" y="3756025"/>
          <p14:tracePt t="82112" x="7283450" y="3756025"/>
          <p14:tracePt t="82118" x="7324725" y="3756025"/>
          <p14:tracePt t="82129" x="7427913" y="3756025"/>
          <p14:tracePt t="82134" x="7494588" y="3756025"/>
          <p14:tracePt t="82144" x="7597775" y="3756025"/>
          <p14:tracePt t="82150" x="7699375" y="3730625"/>
          <p14:tracePt t="82159" x="7793038" y="3730625"/>
          <p14:tracePt t="82166" x="7894638" y="3730625"/>
          <p14:tracePt t="82174" x="7996238" y="3722688"/>
          <p14:tracePt t="82182" x="8099425" y="3705225"/>
          <p14:tracePt t="82191" x="8208963" y="3687763"/>
          <p14:tracePt t="82200" x="8310563" y="3671888"/>
          <p14:tracePt t="82208" x="8413750" y="3671888"/>
          <p14:tracePt t="82216" x="8497888" y="3654425"/>
          <p14:tracePt t="82223" x="8599488" y="3654425"/>
          <p14:tracePt t="82231" x="8667750" y="3654425"/>
          <p14:tracePt t="82239" x="8753475" y="3646488"/>
          <p14:tracePt t="82247" x="8829675" y="3629025"/>
          <p14:tracePt t="82255" x="8888413" y="3629025"/>
          <p14:tracePt t="82264" x="8948738" y="3619500"/>
          <p14:tracePt t="82272" x="9007475" y="3611563"/>
          <p14:tracePt t="82281" x="9067800" y="3594100"/>
          <p14:tracePt t="82286" x="9101138" y="35941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98F6-22A6-42FE-943E-CA31D18A2B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536" y="857539"/>
            <a:ext cx="8496944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 작성 시 주의사항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초기화와 종료화는 고려대상에서 제외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사소한 오류처리는 생략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사소한 오류 발견시에는 일단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표시해놓고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전체그림을 작성해 나아간다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오류 발생시 이전에 수행한 변경이나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자료저정소의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상태를 이전의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상태로 되돌릴 정도면 무시하지 말 것 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제어흐름은 표시하지 않음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자료처리기에 대한 의식의 흐름은 제거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420" name="슬라이드 번호 개체 틀 3">
            <a:extLst>
              <a:ext uri="{FF2B5EF4-FFF2-40B4-BE49-F238E27FC236}">
                <a16:creationId xmlns:a16="http://schemas.microsoft.com/office/drawing/2014/main" id="{A4B3FE0D-02EF-4782-BBB6-2FCED02E8B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13944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E372A1E-4AB2-49D0-A70D-99CECEEAAC41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239A1B9-8CDE-4D00-95DB-922F58B8B259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절차</a:t>
            </a:r>
            <a:endParaRPr kumimoji="0"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653"/>
    </mc:Choice>
    <mc:Fallback xmlns="">
      <p:transition spd="slow" advTm="200653"/>
    </mc:Fallback>
  </mc:AlternateContent>
  <p:extLst>
    <p:ext uri="{3A86A75C-4F4B-4683-9AE1-C65F6400EC91}">
      <p14:laserTraceLst xmlns:p14="http://schemas.microsoft.com/office/powerpoint/2010/main">
        <p14:tracePtLst>
          <p14:tracePt t="808" x="8609013" y="3160713"/>
          <p14:tracePt t="816" x="8158163" y="3101975"/>
          <p14:tracePt t="825" x="7681913" y="3041650"/>
          <p14:tracePt t="834" x="7180263" y="2982913"/>
          <p14:tracePt t="842" x="6789738" y="2932113"/>
          <p14:tracePt t="850" x="6280150" y="2805113"/>
          <p14:tracePt t="857" x="5821363" y="2668588"/>
          <p14:tracePt t="867" x="5524500" y="2557463"/>
          <p14:tracePt t="873" x="5235575" y="2473325"/>
          <p14:tracePt t="883" x="4979988" y="2344738"/>
          <p14:tracePt t="889" x="4741863" y="2243138"/>
          <p14:tracePt t="900" x="4614863" y="2184400"/>
          <p14:tracePt t="904" x="4486275" y="2073275"/>
          <p14:tracePt t="915" x="4325938" y="1928813"/>
          <p14:tracePt t="921" x="4291013" y="1928813"/>
          <p14:tracePt t="1250" x="4283075" y="1928813"/>
          <p14:tracePt t="1256" x="4265613" y="1911350"/>
          <p14:tracePt t="1266" x="4232275" y="1911350"/>
          <p14:tracePt t="1273" x="4206875" y="1911350"/>
          <p14:tracePt t="1283" x="4164013" y="1911350"/>
          <p14:tracePt t="1290" x="4138613" y="1911350"/>
          <p14:tracePt t="1299" x="4105275" y="1911350"/>
          <p14:tracePt t="1306" x="4079875" y="1911350"/>
          <p14:tracePt t="1315" x="4070350" y="1911350"/>
          <p14:tracePt t="1322" x="4052888" y="1911350"/>
          <p14:tracePt t="1331" x="4037013" y="1903413"/>
          <p14:tracePt t="1337" x="4011613" y="1895475"/>
          <p14:tracePt t="1344" x="3986213" y="1885950"/>
          <p14:tracePt t="1353" x="3976688" y="1885950"/>
          <p14:tracePt t="1360" x="3968750" y="1885950"/>
          <p14:tracePt t="1369" x="3960813" y="1885950"/>
          <p14:tracePt t="1601" x="3968750" y="1885950"/>
          <p14:tracePt t="1664" x="3986213" y="1885950"/>
          <p14:tracePt t="1969" x="3968750" y="1878013"/>
          <p14:tracePt t="1977" x="3951288" y="1878013"/>
          <p14:tracePt t="1985" x="3925888" y="1860550"/>
          <p14:tracePt t="1993" x="3908425" y="1852613"/>
          <p14:tracePt t="2002" x="3883025" y="1827213"/>
          <p14:tracePt t="2009" x="3875088" y="1827213"/>
          <p14:tracePt t="2017" x="3849688" y="1819275"/>
          <p14:tracePt t="2025" x="3824288" y="1809750"/>
          <p14:tracePt t="2032" x="3816350" y="1801813"/>
          <p14:tracePt t="2041" x="3781425" y="1793875"/>
          <p14:tracePt t="2049" x="3773488" y="1784350"/>
          <p14:tracePt t="2058" x="3763963" y="1784350"/>
          <p14:tracePt t="2066" x="3748088" y="1776413"/>
          <p14:tracePt t="2074" x="3730625" y="1776413"/>
          <p14:tracePt t="2083" x="3713163" y="1766888"/>
          <p14:tracePt t="2088" x="3705225" y="1766888"/>
          <p14:tracePt t="2099" x="3671888" y="1758950"/>
          <p14:tracePt t="2105" x="3654425" y="1758950"/>
          <p14:tracePt t="2114" x="3636963" y="1751013"/>
          <p14:tracePt t="2121" x="3594100" y="1751013"/>
          <p14:tracePt t="2131" x="3568700" y="1751013"/>
          <p14:tracePt t="2137" x="3502025" y="1751013"/>
          <p14:tracePt t="2144" x="3475038" y="1733550"/>
          <p14:tracePt t="2153" x="3424238" y="1733550"/>
          <p14:tracePt t="2161" x="3398838" y="1725613"/>
          <p14:tracePt t="2170" x="3355975" y="1725613"/>
          <p14:tracePt t="2177" x="3330575" y="1716088"/>
          <p14:tracePt t="2185" x="3305175" y="1708150"/>
          <p14:tracePt t="2193" x="3271838" y="1708150"/>
          <p14:tracePt t="2201" x="3238500" y="1708150"/>
          <p14:tracePt t="2209" x="3203575" y="1700213"/>
          <p14:tracePt t="2217" x="3186113" y="1700213"/>
          <p14:tracePt t="2225" x="3152775" y="1700213"/>
          <p14:tracePt t="2232" x="3119438" y="1690688"/>
          <p14:tracePt t="2242" x="3094038" y="1690688"/>
          <p14:tracePt t="2250" x="3041650" y="1682750"/>
          <p14:tracePt t="2258" x="3016250" y="1682750"/>
          <p14:tracePt t="2267" x="2957513" y="1682750"/>
          <p14:tracePt t="2274" x="2922588" y="1674813"/>
          <p14:tracePt t="2284" x="2881313" y="1665288"/>
          <p14:tracePt t="2290" x="2838450" y="1657350"/>
          <p14:tracePt t="2300" x="2778125" y="1649413"/>
          <p14:tracePt t="2305" x="2727325" y="1649413"/>
          <p14:tracePt t="2315" x="2701925" y="1649413"/>
          <p14:tracePt t="2322" x="2643188" y="1639888"/>
          <p14:tracePt t="2331" x="2617788" y="1631950"/>
          <p14:tracePt t="2338" x="2592388" y="1631950"/>
          <p14:tracePt t="2344" x="2566988" y="1622425"/>
          <p14:tracePt t="2353" x="2541588" y="1622425"/>
          <p14:tracePt t="2361" x="2532063" y="1606550"/>
          <p14:tracePt t="2370" x="2498725" y="1606550"/>
          <p14:tracePt t="2378" x="2473325" y="1597025"/>
          <p14:tracePt t="2385" x="2430463" y="1589088"/>
          <p14:tracePt t="2393" x="2397125" y="1581150"/>
          <p14:tracePt t="2401" x="2336800" y="1581150"/>
          <p14:tracePt t="2409" x="2293938" y="1563688"/>
          <p14:tracePt t="2417" x="2235200" y="1563688"/>
          <p14:tracePt t="2425" x="2200275" y="1555750"/>
          <p14:tracePt t="2432" x="2159000" y="1555750"/>
          <p14:tracePt t="2442" x="2124075" y="1546225"/>
          <p14:tracePt t="2451" x="2090738" y="1538288"/>
          <p14:tracePt t="2457" x="2055813" y="1538288"/>
          <p14:tracePt t="2467" x="2039938" y="1530350"/>
          <p14:tracePt t="2473" x="2022475" y="1530350"/>
          <p14:tracePt t="2483" x="1997075" y="1530350"/>
          <p14:tracePt t="2490" x="1979613" y="1530350"/>
          <p14:tracePt t="2499" x="1971675" y="1530350"/>
          <p14:tracePt t="2505" x="1954213" y="1530350"/>
          <p14:tracePt t="2515" x="1938338" y="1530350"/>
          <p14:tracePt t="2522" x="1920875" y="1530350"/>
          <p14:tracePt t="2530" x="1911350" y="1530350"/>
          <p14:tracePt t="2537" x="1878013" y="1530350"/>
          <p14:tracePt t="2544" x="1860550" y="1530350"/>
          <p14:tracePt t="2554" x="1852613" y="1530350"/>
          <p14:tracePt t="2561" x="1835150" y="1530350"/>
          <p14:tracePt t="2577" x="1809750" y="1530350"/>
          <p14:tracePt t="2585" x="1801813" y="1530350"/>
          <p14:tracePt t="2593" x="1793875" y="1530350"/>
          <p14:tracePt t="2600" x="1776413" y="1530350"/>
          <p14:tracePt t="2609" x="1766888" y="1530350"/>
          <p14:tracePt t="2616" x="1758950" y="1530350"/>
          <p14:tracePt t="2634" x="1741488" y="1530350"/>
          <p14:tracePt t="2658" x="1733550" y="1530350"/>
          <p14:tracePt t="2682" x="1725613" y="1538288"/>
          <p14:tracePt t="2716" x="1716088" y="1538288"/>
          <p14:tracePt t="2721" x="1708150" y="1546225"/>
          <p14:tracePt t="2728" x="1700213" y="1546225"/>
          <p14:tracePt t="2736" x="1700213" y="1555750"/>
          <p14:tracePt t="2744" x="1682750" y="1555750"/>
          <p14:tracePt t="2842" x="1674813" y="1563688"/>
          <p14:tracePt t="2874" x="1674813" y="1581150"/>
          <p14:tracePt t="2899" x="1674813" y="1597025"/>
          <p14:tracePt t="2916" x="1682750" y="1597025"/>
          <p14:tracePt t="2922" x="1690688" y="1606550"/>
          <p14:tracePt t="2945" x="1716088" y="1622425"/>
          <p14:tracePt t="2953" x="1733550" y="1631950"/>
          <p14:tracePt t="2961" x="1776413" y="1631950"/>
          <p14:tracePt t="2970" x="1809750" y="1631950"/>
          <p14:tracePt t="2978" x="1827213" y="1631950"/>
          <p14:tracePt t="2986" x="1860550" y="1631950"/>
          <p14:tracePt t="2992" x="1885950" y="1631950"/>
          <p14:tracePt t="3002" x="1903413" y="1631950"/>
          <p14:tracePt t="3009" x="1920875" y="1631950"/>
          <p14:tracePt t="3017" x="1928813" y="1631950"/>
          <p14:tracePt t="3416" x="1928813" y="1639888"/>
          <p14:tracePt t="3425" x="1920875" y="1649413"/>
          <p14:tracePt t="3441" x="1911350" y="1657350"/>
          <p14:tracePt t="3450" x="1895475" y="1665288"/>
          <p14:tracePt t="3456" x="1885950" y="1674813"/>
          <p14:tracePt t="3466" x="1860550" y="1674813"/>
          <p14:tracePt t="3474" x="1852613" y="1690688"/>
          <p14:tracePt t="3483" x="1835150" y="1700213"/>
          <p14:tracePt t="3490" x="1809750" y="1700213"/>
          <p14:tracePt t="3499" x="1801813" y="1708150"/>
          <p14:tracePt t="3513" x="1784350" y="1708150"/>
          <p14:tracePt t="3521" x="1776413" y="1716088"/>
          <p14:tracePt t="3537" x="1766888" y="1716088"/>
          <p14:tracePt t="3545" x="1758950" y="1716088"/>
          <p14:tracePt t="3554" x="1741488" y="1733550"/>
          <p14:tracePt t="3562" x="1725613" y="1741488"/>
          <p14:tracePt t="3570" x="1716088" y="1751013"/>
          <p14:tracePt t="3585" x="1708150" y="1758950"/>
          <p14:tracePt t="3593" x="1700213" y="1766888"/>
          <p14:tracePt t="3601" x="1690688" y="1784350"/>
          <p14:tracePt t="3609" x="1690688" y="1793875"/>
          <p14:tracePt t="3802" x="1700213" y="1784350"/>
          <p14:tracePt t="3817" x="1708150" y="1776413"/>
          <p14:tracePt t="3825" x="1708150" y="1766888"/>
          <p14:tracePt t="3841" x="1716088" y="1766888"/>
          <p14:tracePt t="3857" x="1725613" y="1758950"/>
          <p14:tracePt t="3874" x="1725613" y="1751013"/>
          <p14:tracePt t="3905" x="1725613" y="1741488"/>
          <p14:tracePt t="3915" x="1733550" y="1741488"/>
          <p14:tracePt t="3922" x="1741488" y="1733550"/>
          <p14:tracePt t="3937" x="1741488" y="1725613"/>
          <p14:tracePt t="3952" x="1751013" y="1725613"/>
          <p14:tracePt t="3961" x="1758950" y="1716088"/>
          <p14:tracePt t="3976" x="1766888" y="1708150"/>
          <p14:tracePt t="4282" x="1766888" y="1700213"/>
          <p14:tracePt t="4297" x="1784350" y="1700213"/>
          <p14:tracePt t="4315" x="1793875" y="1700213"/>
          <p14:tracePt t="4328" x="1809750" y="1700213"/>
          <p14:tracePt t="4353" x="1835150" y="1690688"/>
          <p14:tracePt t="4385" x="1844675" y="1682750"/>
          <p14:tracePt t="4393" x="1852613" y="1682750"/>
          <p14:tracePt t="4400" x="1870075" y="1682750"/>
          <p14:tracePt t="4418" x="1878013" y="1682750"/>
          <p14:tracePt t="4425" x="1895475" y="1682750"/>
          <p14:tracePt t="4434" x="1903413" y="1682750"/>
          <p14:tracePt t="4442" x="1920875" y="1682750"/>
          <p14:tracePt t="4451" x="1928813" y="1682750"/>
          <p14:tracePt t="4457" x="1946275" y="1674813"/>
          <p14:tracePt t="4468" x="1954213" y="1674813"/>
          <p14:tracePt t="4483" x="1963738" y="1674813"/>
          <p14:tracePt t="4490" x="1971675" y="1665288"/>
          <p14:tracePt t="4499" x="1979613" y="1665288"/>
          <p14:tracePt t="4642" x="1989138" y="1657350"/>
          <p14:tracePt t="4666" x="1979613" y="1649413"/>
          <p14:tracePt t="4674" x="1963738" y="1649413"/>
          <p14:tracePt t="4683" x="1963738" y="1639888"/>
          <p14:tracePt t="4688" x="1946275" y="1639888"/>
          <p14:tracePt t="4696" x="1920875" y="1639888"/>
          <p14:tracePt t="4705" x="1903413" y="1639888"/>
          <p14:tracePt t="4712" x="1870075" y="1631950"/>
          <p14:tracePt t="4721" x="1835150" y="1622425"/>
          <p14:tracePt t="4728" x="1793875" y="1622425"/>
          <p14:tracePt t="4736" x="1751013" y="1622425"/>
          <p14:tracePt t="4745" x="1700213" y="1622425"/>
          <p14:tracePt t="4752" x="1657350" y="1622425"/>
          <p14:tracePt t="4761" x="1614488" y="1622425"/>
          <p14:tracePt t="4769" x="1571625" y="1622425"/>
          <p14:tracePt t="4776" x="1530350" y="1622425"/>
          <p14:tracePt t="4784" x="1504950" y="1622425"/>
          <p14:tracePt t="4792" x="1470025" y="1622425"/>
          <p14:tracePt t="4801" x="1462088" y="1622425"/>
          <p14:tracePt t="4808" x="1436688" y="1622425"/>
          <p14:tracePt t="4818" x="1427163" y="1622425"/>
          <p14:tracePt t="5017" x="1444625" y="1622425"/>
          <p14:tracePt t="5025" x="1452563" y="1622425"/>
          <p14:tracePt t="5035" x="1470025" y="1622425"/>
          <p14:tracePt t="5041" x="1487488" y="1622425"/>
          <p14:tracePt t="5051" x="1504950" y="1622425"/>
          <p14:tracePt t="5058" x="1530350" y="1622425"/>
          <p14:tracePt t="5068" x="1555750" y="1622425"/>
          <p14:tracePt t="5074" x="1571625" y="1622425"/>
          <p14:tracePt t="5084" x="1614488" y="1622425"/>
          <p14:tracePt t="5090" x="1649413" y="1622425"/>
          <p14:tracePt t="5098" x="1674813" y="1622425"/>
          <p14:tracePt t="5105" x="1708150" y="1622425"/>
          <p14:tracePt t="5112" x="1758950" y="1622425"/>
          <p14:tracePt t="5121" x="1801813" y="1622425"/>
          <p14:tracePt t="5129" x="1870075" y="1622425"/>
          <p14:tracePt t="5137" x="1928813" y="1622425"/>
          <p14:tracePt t="5146" x="2014538" y="1631950"/>
          <p14:tracePt t="5152" x="2108200" y="1639888"/>
          <p14:tracePt t="5160" x="2209800" y="1665288"/>
          <p14:tracePt t="5170" x="2336800" y="1674813"/>
          <p14:tracePt t="5177" x="2447925" y="1674813"/>
          <p14:tracePt t="5184" x="2592388" y="1682750"/>
          <p14:tracePt t="5193" x="2711450" y="1682750"/>
          <p14:tracePt t="5201" x="2855913" y="1682750"/>
          <p14:tracePt t="5209" x="2982913" y="1682750"/>
          <p14:tracePt t="5218" x="3094038" y="1682750"/>
          <p14:tracePt t="5224" x="3238500" y="1682750"/>
          <p14:tracePt t="5233" x="3330575" y="1682750"/>
          <p14:tracePt t="5242" x="3449638" y="1682750"/>
          <p14:tracePt t="5251" x="3535363" y="1682750"/>
          <p14:tracePt t="5258" x="3646488" y="1682750"/>
          <p14:tracePt t="5267" x="3713163" y="1682750"/>
          <p14:tracePt t="5274" x="3798888" y="1682750"/>
          <p14:tracePt t="5283" x="3849688" y="1682750"/>
          <p14:tracePt t="5290" x="3875088" y="1682750"/>
          <p14:tracePt t="5297" x="3900488" y="1682750"/>
          <p14:tracePt t="5305" x="3917950" y="1682750"/>
          <p14:tracePt t="5825" x="3900488" y="1682750"/>
          <p14:tracePt t="5833" x="3875088" y="1682750"/>
          <p14:tracePt t="5842" x="3857625" y="1682750"/>
          <p14:tracePt t="5851" x="3824288" y="1682750"/>
          <p14:tracePt t="5858" x="3790950" y="1682750"/>
          <p14:tracePt t="5867" x="3756025" y="1682750"/>
          <p14:tracePt t="5872" x="3713163" y="1682750"/>
          <p14:tracePt t="5883" x="3654425" y="1674813"/>
          <p14:tracePt t="5897" x="3552825" y="1674813"/>
          <p14:tracePt t="5905" x="3502025" y="1674813"/>
          <p14:tracePt t="5912" x="3441700" y="1674813"/>
          <p14:tracePt t="5920" x="3365500" y="1674813"/>
          <p14:tracePt t="5929" x="3279775" y="1674813"/>
          <p14:tracePt t="5937" x="3211513" y="1674813"/>
          <p14:tracePt t="5945" x="3109913" y="1674813"/>
          <p14:tracePt t="5954" x="3041650" y="1674813"/>
          <p14:tracePt t="5961" x="2940050" y="1674813"/>
          <p14:tracePt t="5969" x="2846388" y="1674813"/>
          <p14:tracePt t="5977" x="2744788" y="1674813"/>
          <p14:tracePt t="5986" x="2643188" y="1682750"/>
          <p14:tracePt t="5994" x="2532063" y="1682750"/>
          <p14:tracePt t="6003" x="2413000" y="1690688"/>
          <p14:tracePt t="6008" x="2303463" y="1700213"/>
          <p14:tracePt t="6019" x="2217738" y="1700213"/>
          <p14:tracePt t="6024" x="2108200" y="1700213"/>
          <p14:tracePt t="6035" x="2005013" y="1716088"/>
          <p14:tracePt t="6040" x="1903413" y="1716088"/>
          <p14:tracePt t="6052" x="1776413" y="1716088"/>
          <p14:tracePt t="6056" x="1682750" y="1716088"/>
          <p14:tracePt t="6067" x="1563688" y="1716088"/>
          <p14:tracePt t="6073" x="1470025" y="1716088"/>
          <p14:tracePt t="6083" x="1385888" y="1716088"/>
          <p14:tracePt t="6090" x="1300163" y="1716088"/>
          <p14:tracePt t="6096" x="1241425" y="1716088"/>
          <p14:tracePt t="6105" x="1155700" y="1716088"/>
          <p14:tracePt t="6113" x="1079500" y="1716088"/>
          <p14:tracePt t="6122" x="1028700" y="1716088"/>
          <p14:tracePt t="6129" x="968375" y="1716088"/>
          <p14:tracePt t="6137" x="866775" y="1716088"/>
          <p14:tracePt t="6144" x="808038" y="1716088"/>
          <p14:tracePt t="6153" x="747713" y="1708150"/>
          <p14:tracePt t="6161" x="688975" y="1690688"/>
          <p14:tracePt t="6169" x="628650" y="1690688"/>
          <p14:tracePt t="6176" x="585788" y="1682750"/>
          <p14:tracePt t="6186" x="527050" y="1674813"/>
          <p14:tracePt t="6193" x="450850" y="1665288"/>
          <p14:tracePt t="6203" x="425450" y="1657350"/>
          <p14:tracePt t="6209" x="374650" y="1657350"/>
          <p14:tracePt t="6218" x="357188" y="1649413"/>
          <p14:tracePt t="6225" x="331788" y="1639888"/>
          <p14:tracePt t="6234" x="314325" y="1631950"/>
          <p14:tracePt t="6241" x="306388" y="1631950"/>
          <p14:tracePt t="6251" x="306388" y="1622425"/>
          <p14:tracePt t="6322" x="306388" y="1606550"/>
          <p14:tracePt t="6338" x="314325" y="1597025"/>
          <p14:tracePt t="6344" x="322263" y="1597025"/>
          <p14:tracePt t="6369" x="331788" y="1597025"/>
          <p14:tracePt t="6472" x="339725" y="1597025"/>
          <p14:tracePt t="6489" x="347663" y="1597025"/>
          <p14:tracePt t="6513" x="365125" y="1597025"/>
          <p14:tracePt t="6520" x="374650" y="1589088"/>
          <p14:tracePt t="6529" x="382588" y="1589088"/>
          <p14:tracePt t="6545" x="390525" y="1589088"/>
          <p14:tracePt t="6553" x="400050" y="1589088"/>
          <p14:tracePt t="6561" x="425450" y="1589088"/>
          <p14:tracePt t="6577" x="433388" y="1589088"/>
          <p14:tracePt t="6586" x="441325" y="1589088"/>
          <p14:tracePt t="6593" x="466725" y="1589088"/>
          <p14:tracePt t="6602" x="476250" y="1589088"/>
          <p14:tracePt t="6609" x="492125" y="1589088"/>
          <p14:tracePt t="6619" x="519113" y="1589088"/>
          <p14:tracePt t="6625" x="527050" y="1589088"/>
          <p14:tracePt t="6635" x="552450" y="1589088"/>
          <p14:tracePt t="6642" x="577850" y="1589088"/>
          <p14:tracePt t="6652" x="595313" y="1589088"/>
          <p14:tracePt t="6657" x="628650" y="1589088"/>
          <p14:tracePt t="6667" x="663575" y="1589088"/>
          <p14:tracePt t="6673" x="696913" y="1589088"/>
          <p14:tracePt t="6681" x="714375" y="1589088"/>
          <p14:tracePt t="6689" x="747713" y="1589088"/>
          <p14:tracePt t="6697" x="773113" y="1589088"/>
          <p14:tracePt t="6705" x="798513" y="1589088"/>
          <p14:tracePt t="6713" x="833438" y="1589088"/>
          <p14:tracePt t="6721" x="858838" y="1589088"/>
          <p14:tracePt t="6730" x="892175" y="1589088"/>
          <p14:tracePt t="6737" x="917575" y="1589088"/>
          <p14:tracePt t="6745" x="942975" y="1589088"/>
          <p14:tracePt t="6752" x="977900" y="1589088"/>
          <p14:tracePt t="6761" x="993775" y="1589088"/>
          <p14:tracePt t="6769" x="1028700" y="1589088"/>
          <p14:tracePt t="6777" x="1062038" y="1589088"/>
          <p14:tracePt t="6786" x="1079500" y="1589088"/>
          <p14:tracePt t="6792" x="1112838" y="1589088"/>
          <p14:tracePt t="6804" x="1138238" y="1589088"/>
          <p14:tracePt t="6809" x="1181100" y="1589088"/>
          <p14:tracePt t="6819" x="1206500" y="1589088"/>
          <p14:tracePt t="6825" x="1223963" y="1589088"/>
          <p14:tracePt t="6835" x="1249363" y="1589088"/>
          <p14:tracePt t="6841" x="1274763" y="1589088"/>
          <p14:tracePt t="6851" x="1292225" y="1589088"/>
          <p14:tracePt t="6858" x="1317625" y="1589088"/>
          <p14:tracePt t="6867" x="1343025" y="1589088"/>
          <p14:tracePt t="6874" x="1360488" y="1589088"/>
          <p14:tracePt t="6880" x="1376363" y="1589088"/>
          <p14:tracePt t="6889" x="1385888" y="1589088"/>
          <p14:tracePt t="6897" x="1401763" y="1589088"/>
          <p14:tracePt t="6905" x="1427163" y="1589088"/>
          <p14:tracePt t="6913" x="1436688" y="1589088"/>
          <p14:tracePt t="6921" x="1452563" y="1589088"/>
          <p14:tracePt t="6929" x="1462088" y="1589088"/>
          <p14:tracePt t="6937" x="1477963" y="1589088"/>
          <p14:tracePt t="6945" x="1504950" y="1589088"/>
          <p14:tracePt t="6953" x="1512888" y="1589088"/>
          <p14:tracePt t="6961" x="1530350" y="1589088"/>
          <p14:tracePt t="6969" x="1538288" y="1589088"/>
          <p14:tracePt t="6978" x="1563688" y="1589088"/>
          <p14:tracePt t="6985" x="1581150" y="1589088"/>
          <p14:tracePt t="7003" x="1606550" y="1589088"/>
          <p14:tracePt t="7010" x="1631950" y="1589088"/>
          <p14:tracePt t="7019" x="1639888" y="1589088"/>
          <p14:tracePt t="7025" x="1657350" y="1589088"/>
          <p14:tracePt t="7035" x="1665288" y="1589088"/>
          <p14:tracePt t="7041" x="1690688" y="1589088"/>
          <p14:tracePt t="7051" x="1708150" y="1589088"/>
          <p14:tracePt t="7057" x="1725613" y="1589088"/>
          <p14:tracePt t="7066" x="1741488" y="1589088"/>
          <p14:tracePt t="7074" x="1766888" y="1589088"/>
          <p14:tracePt t="7090" x="1793875" y="1589088"/>
          <p14:tracePt t="7096" x="1809750" y="1589088"/>
          <p14:tracePt t="7106" x="1827213" y="1589088"/>
          <p14:tracePt t="7113" x="1852613" y="1589088"/>
          <p14:tracePt t="7121" x="1878013" y="1589088"/>
          <p14:tracePt t="7129" x="1911350" y="1589088"/>
          <p14:tracePt t="7137" x="1954213" y="1589088"/>
          <p14:tracePt t="7145" x="1979613" y="1589088"/>
          <p14:tracePt t="7153" x="2022475" y="1589088"/>
          <p14:tracePt t="7161" x="2047875" y="1589088"/>
          <p14:tracePt t="7169" x="2082800" y="1589088"/>
          <p14:tracePt t="7177" x="2116138" y="1589088"/>
          <p14:tracePt t="7186" x="2149475" y="1597025"/>
          <p14:tracePt t="7194" x="2192338" y="1597025"/>
          <p14:tracePt t="7202" x="2217738" y="1597025"/>
          <p14:tracePt t="7208" x="2260600" y="1597025"/>
          <p14:tracePt t="7220" x="2286000" y="1597025"/>
          <p14:tracePt t="7224" x="2311400" y="1606550"/>
          <p14:tracePt t="7235" x="2336800" y="1606550"/>
          <p14:tracePt t="7242" x="2362200" y="1614488"/>
          <p14:tracePt t="7251" x="2387600" y="1614488"/>
          <p14:tracePt t="7257" x="2413000" y="1614488"/>
          <p14:tracePt t="7265" x="2438400" y="1614488"/>
          <p14:tracePt t="7272" x="2455863" y="1614488"/>
          <p14:tracePt t="7280" x="2473325" y="1614488"/>
          <p14:tracePt t="7289" x="2498725" y="1614488"/>
          <p14:tracePt t="7297" x="2516188" y="1614488"/>
          <p14:tracePt t="7305" x="2541588" y="1614488"/>
          <p14:tracePt t="7313" x="2566988" y="1614488"/>
          <p14:tracePt t="7321" x="2574925" y="1622425"/>
          <p14:tracePt t="7329" x="2600325" y="1622425"/>
          <p14:tracePt t="7337" x="2617788" y="1622425"/>
          <p14:tracePt t="7345" x="2625725" y="1622425"/>
          <p14:tracePt t="7352" x="2643188" y="1622425"/>
          <p14:tracePt t="7361" x="2651125" y="1622425"/>
          <p14:tracePt t="7369" x="2660650" y="1622425"/>
          <p14:tracePt t="7378" x="2668588" y="1622425"/>
          <p14:tracePt t="7386" x="2676525" y="1622425"/>
          <p14:tracePt t="7393" x="2686050" y="1622425"/>
          <p14:tracePt t="7403" x="2701925" y="1622425"/>
          <p14:tracePt t="7419" x="2719388" y="1622425"/>
          <p14:tracePt t="7425" x="2736850" y="1622425"/>
          <p14:tracePt t="7435" x="2744788" y="1622425"/>
          <p14:tracePt t="7441" x="2770188" y="1622425"/>
          <p14:tracePt t="7451" x="2795588" y="1622425"/>
          <p14:tracePt t="7457" x="2820988" y="1622425"/>
          <p14:tracePt t="7466" x="2863850" y="1622425"/>
          <p14:tracePt t="7473" x="2889250" y="1622425"/>
          <p14:tracePt t="7482" x="2914650" y="1622425"/>
          <p14:tracePt t="7488" x="2957513" y="1631950"/>
          <p14:tracePt t="7496" x="2990850" y="1631950"/>
          <p14:tracePt t="7504" x="3025775" y="1631950"/>
          <p14:tracePt t="7514" x="3059113" y="1639888"/>
          <p14:tracePt t="7522" x="3076575" y="1639888"/>
          <p14:tracePt t="7530" x="3119438" y="1639888"/>
          <p14:tracePt t="7536" x="3144838" y="1639888"/>
          <p14:tracePt t="7545" x="3160713" y="1639888"/>
          <p14:tracePt t="7553" x="3186113" y="1639888"/>
          <p14:tracePt t="7561" x="3211513" y="1649413"/>
          <p14:tracePt t="7570" x="3238500" y="1649413"/>
          <p14:tracePt t="7577" x="3246438" y="1649413"/>
          <p14:tracePt t="7586" x="3271838" y="1649413"/>
          <p14:tracePt t="7593" x="3289300" y="1649413"/>
          <p14:tracePt t="7603" x="3305175" y="1657350"/>
          <p14:tracePt t="7610" x="3322638" y="1657350"/>
          <p14:tracePt t="7619" x="3340100" y="1657350"/>
          <p14:tracePt t="7624" x="3348038" y="1665288"/>
          <p14:tracePt t="7635" x="3355975" y="1665288"/>
          <p14:tracePt t="7641" x="3373438" y="1665288"/>
          <p14:tracePt t="7651" x="3390900" y="1674813"/>
          <p14:tracePt t="7657" x="3408363" y="1674813"/>
          <p14:tracePt t="7666" x="3433763" y="1674813"/>
          <p14:tracePt t="7689" x="3449638" y="1674813"/>
          <p14:tracePt t="7712" x="3475038" y="1674813"/>
          <p14:tracePt t="7738" x="3492500" y="1674813"/>
          <p14:tracePt t="7761" x="3509963" y="1674813"/>
          <p14:tracePt t="7769" x="3517900" y="1674813"/>
          <p14:tracePt t="7777" x="3527425" y="1674813"/>
          <p14:tracePt t="7787" x="3543300" y="1674813"/>
          <p14:tracePt t="7803" x="3568700" y="1674813"/>
          <p14:tracePt t="7809" x="3578225" y="1674813"/>
          <p14:tracePt t="7819" x="3611563" y="1674813"/>
          <p14:tracePt t="7824" x="3636963" y="1674813"/>
          <p14:tracePt t="7835" x="3662363" y="1674813"/>
          <p14:tracePt t="7841" x="3679825" y="1674813"/>
          <p14:tracePt t="7851" x="3705225" y="1674813"/>
          <p14:tracePt t="7856" x="3730625" y="1674813"/>
          <p14:tracePt t="7865" x="3756025" y="1674813"/>
          <p14:tracePt t="7874" x="3781425" y="1674813"/>
          <p14:tracePt t="7880" x="3816350" y="1674813"/>
          <p14:tracePt t="7898" x="3875088" y="1674813"/>
          <p14:tracePt t="7905" x="3900488" y="1674813"/>
          <p14:tracePt t="7913" x="3925888" y="1674813"/>
          <p14:tracePt t="7922" x="3951288" y="1674813"/>
          <p14:tracePt t="7929" x="3960813" y="1674813"/>
          <p14:tracePt t="7937" x="3976688" y="1674813"/>
          <p14:tracePt t="7945" x="4002088" y="1674813"/>
          <p14:tracePt t="7954" x="4019550" y="1674813"/>
          <p14:tracePt t="7961" x="4027488" y="1674813"/>
          <p14:tracePt t="7970" x="4044950" y="1674813"/>
          <p14:tracePt t="7977" x="4052888" y="1674813"/>
          <p14:tracePt t="7986" x="4062413" y="1674813"/>
          <p14:tracePt t="7994" x="4070350" y="1674813"/>
          <p14:tracePt t="8003" x="4087813" y="1674813"/>
          <p14:tracePt t="8009" x="4095750" y="1674813"/>
          <p14:tracePt t="8020" x="4105275" y="1674813"/>
          <p14:tracePt t="8026" x="4121150" y="1674813"/>
          <p14:tracePt t="8035" x="4138613" y="1674813"/>
          <p14:tracePt t="8041" x="4146550" y="1674813"/>
          <p14:tracePt t="8051" x="4156075" y="1674813"/>
          <p14:tracePt t="8056" x="4164013" y="1674813"/>
          <p14:tracePt t="8064" x="4181475" y="1674813"/>
          <p14:tracePt t="8072" x="4197350" y="1674813"/>
          <p14:tracePt t="8088" x="4214813" y="1674813"/>
          <p14:tracePt t="8097" x="4224338" y="1674813"/>
          <p14:tracePt t="8114" x="4240213" y="1674813"/>
          <p14:tracePt t="8121" x="4249738" y="1674813"/>
          <p14:tracePt t="8184" x="4257675" y="1674813"/>
          <p14:tracePt t="8193" x="4265613" y="1674813"/>
          <p14:tracePt t="8210" x="4275138" y="1674813"/>
          <p14:tracePt t="8219" x="4283075" y="1674813"/>
          <p14:tracePt t="8225" x="4291013" y="1674813"/>
          <p14:tracePt t="8236" x="4300538" y="1674813"/>
          <p14:tracePt t="8240" x="4308475" y="1674813"/>
          <p14:tracePt t="8251" x="4316413" y="1674813"/>
          <p14:tracePt t="8257" x="4333875" y="1674813"/>
          <p14:tracePt t="8266" x="4351338" y="1665288"/>
          <p14:tracePt t="8273" x="4359275" y="1665288"/>
          <p14:tracePt t="8280" x="4368800" y="1665288"/>
          <p14:tracePt t="8289" x="4376738" y="1665288"/>
          <p14:tracePt t="8297" x="4384675" y="1657350"/>
          <p14:tracePt t="8304" x="4402138" y="1649413"/>
          <p14:tracePt t="8361" x="4410075" y="1649413"/>
          <p14:tracePt t="9657" x="4419600" y="1649413"/>
          <p14:tracePt t="9690" x="4427538" y="1649413"/>
          <p14:tracePt t="9738" x="4435475" y="1649413"/>
          <p14:tracePt t="9754" x="4445000" y="1649413"/>
          <p14:tracePt t="9770" x="4452938" y="1639888"/>
          <p14:tracePt t="9776" x="4452938" y="1631950"/>
          <p14:tracePt t="9788" x="4452938" y="1597025"/>
          <p14:tracePt t="9793" x="4460875" y="1563688"/>
          <p14:tracePt t="9804" x="4460875" y="1538288"/>
          <p14:tracePt t="9808" x="4460875" y="1495425"/>
          <p14:tracePt t="9819" x="4460875" y="1427163"/>
          <p14:tracePt t="9825" x="4452938" y="1368425"/>
          <p14:tracePt t="9835" x="4419600" y="1274763"/>
          <p14:tracePt t="9841" x="4384675" y="1198563"/>
          <p14:tracePt t="9849" x="4351338" y="1138238"/>
          <p14:tracePt t="9858" x="4316413" y="1062038"/>
          <p14:tracePt t="9864" x="4257675" y="985838"/>
          <p14:tracePt t="9872" x="4197350" y="917575"/>
          <p14:tracePt t="9881" x="4146550" y="866775"/>
          <p14:tracePt t="9899" x="4027488" y="730250"/>
          <p14:tracePt t="9905" x="3976688" y="679450"/>
          <p14:tracePt t="9912" x="3960813" y="646113"/>
          <p14:tracePt t="9923" x="3917950" y="620713"/>
          <p14:tracePt t="9928" x="3900488" y="595313"/>
          <p14:tracePt t="9938" x="3892550" y="585788"/>
          <p14:tracePt t="9944" x="3883025" y="585788"/>
          <p14:tracePt t="9955" x="3875088" y="577850"/>
          <p14:tracePt t="9992" x="3875088" y="569913"/>
          <p14:tracePt t="10008" x="3875088" y="560388"/>
          <p14:tracePt t="10024" x="3875088" y="544513"/>
          <p14:tracePt t="10040" x="3875088" y="519113"/>
          <p14:tracePt t="10050" x="3883025" y="509588"/>
          <p14:tracePt t="10057" x="3900488" y="492125"/>
          <p14:tracePt t="10064" x="3908425" y="476250"/>
          <p14:tracePt t="10489" x="3925888" y="476250"/>
          <p14:tracePt t="10504" x="3943350" y="501650"/>
          <p14:tracePt t="10513" x="3960813" y="534988"/>
          <p14:tracePt t="10521" x="3976688" y="577850"/>
          <p14:tracePt t="10529" x="4002088" y="654050"/>
          <p14:tracePt t="10537" x="4027488" y="730250"/>
          <p14:tracePt t="10546" x="4079875" y="823913"/>
          <p14:tracePt t="10554" x="4113213" y="900113"/>
          <p14:tracePt t="10562" x="4130675" y="942975"/>
          <p14:tracePt t="10571" x="4146550" y="1036638"/>
          <p14:tracePt t="10578" x="4171950" y="1079500"/>
          <p14:tracePt t="10588" x="4197350" y="1130300"/>
          <p14:tracePt t="10593" x="4206875" y="1163638"/>
          <p14:tracePt t="10604" x="4224338" y="1189038"/>
          <p14:tracePt t="10610" x="4224338" y="1223963"/>
          <p14:tracePt t="10619" x="4240213" y="1241425"/>
          <p14:tracePt t="10625" x="4240213" y="1249363"/>
          <p14:tracePt t="10633" x="4249738" y="1266825"/>
          <p14:tracePt t="10641" x="4249738" y="1274763"/>
          <p14:tracePt t="10648" x="4249738" y="1292225"/>
          <p14:tracePt t="10658" x="4249738" y="1300163"/>
          <p14:tracePt t="10913" x="4249738" y="1308100"/>
          <p14:tracePt t="10929" x="4249738" y="1317625"/>
          <p14:tracePt t="10945" x="4240213" y="1333500"/>
          <p14:tracePt t="10954" x="4240213" y="1343025"/>
          <p14:tracePt t="10970" x="4240213" y="1360488"/>
          <p14:tracePt t="10977" x="4240213" y="1385888"/>
          <p14:tracePt t="10993" x="4240213" y="1411288"/>
          <p14:tracePt t="11004" x="4232275" y="1436688"/>
          <p14:tracePt t="11010" x="4232275" y="1452563"/>
          <p14:tracePt t="11020" x="4232275" y="1477963"/>
          <p14:tracePt t="11025" x="4224338" y="1530350"/>
          <p14:tracePt t="11033" x="4206875" y="1581150"/>
          <p14:tracePt t="11042" x="4189413" y="1622425"/>
          <p14:tracePt t="11048" x="4171950" y="1674813"/>
          <p14:tracePt t="11057" x="4138613" y="1733550"/>
          <p14:tracePt t="11065" x="4087813" y="1801813"/>
          <p14:tracePt t="11074" x="4052888" y="1860550"/>
          <p14:tracePt t="11081" x="4027488" y="1911350"/>
          <p14:tracePt t="11090" x="3986213" y="1979613"/>
          <p14:tracePt t="11097" x="3925888" y="2039938"/>
          <p14:tracePt t="11105" x="3900488" y="2065338"/>
          <p14:tracePt t="11113" x="3849688" y="2124075"/>
          <p14:tracePt t="11121" x="3832225" y="2133600"/>
          <p14:tracePt t="11129" x="3798888" y="2174875"/>
          <p14:tracePt t="11138" x="3773488" y="2184400"/>
          <p14:tracePt t="11146" x="3756025" y="2209800"/>
          <p14:tracePt t="11154" x="3730625" y="2227263"/>
          <p14:tracePt t="11161" x="3713163" y="2243138"/>
          <p14:tracePt t="11171" x="3697288" y="2260600"/>
          <p14:tracePt t="11178" x="3679825" y="2268538"/>
          <p14:tracePt t="11187" x="3654425" y="2278063"/>
          <p14:tracePt t="11194" x="3646488" y="2278063"/>
          <p14:tracePt t="11203" x="3619500" y="2278063"/>
          <p14:tracePt t="11210" x="3594100" y="2278063"/>
          <p14:tracePt t="11220" x="3552825" y="2278063"/>
          <p14:tracePt t="11225" x="3492500" y="2278063"/>
          <p14:tracePt t="11234" x="3433763" y="2278063"/>
          <p14:tracePt t="11242" x="3348038" y="2278063"/>
          <p14:tracePt t="11248" x="3279775" y="2278063"/>
          <p14:tracePt t="11257" x="3195638" y="2278063"/>
          <p14:tracePt t="11265" x="3094038" y="2278063"/>
          <p14:tracePt t="11273" x="3008313" y="2278063"/>
          <p14:tracePt t="11281" x="2906713" y="2278063"/>
          <p14:tracePt t="11290" x="2820988" y="2278063"/>
          <p14:tracePt t="11296" x="2711450" y="2268538"/>
          <p14:tracePt t="11305" x="2608263" y="2252663"/>
          <p14:tracePt t="11313" x="2498725" y="2243138"/>
          <p14:tracePt t="11321" x="2405063" y="2243138"/>
          <p14:tracePt t="11329" x="2319338" y="2243138"/>
          <p14:tracePt t="11338" x="2252663" y="2243138"/>
          <p14:tracePt t="11345" x="2184400" y="2243138"/>
          <p14:tracePt t="11354" x="2149475" y="2243138"/>
          <p14:tracePt t="11361" x="2108200" y="2235200"/>
          <p14:tracePt t="11370" x="2073275" y="2235200"/>
          <p14:tracePt t="11378" x="2047875" y="2227263"/>
          <p14:tracePt t="11387" x="2005013" y="2227263"/>
          <p14:tracePt t="11393" x="1989138" y="2227263"/>
          <p14:tracePt t="11404" x="1963738" y="2227263"/>
          <p14:tracePt t="11410" x="1938338" y="2227263"/>
          <p14:tracePt t="11420" x="1920875" y="2227263"/>
          <p14:tracePt t="11425" x="1903413" y="2227263"/>
          <p14:tracePt t="11432" x="1885950" y="2217738"/>
          <p14:tracePt t="11441" x="1878013" y="2217738"/>
          <p14:tracePt t="11449" x="1860550" y="2217738"/>
          <p14:tracePt t="11458" x="1852613" y="2217738"/>
          <p14:tracePt t="11465" x="1835150" y="2217738"/>
          <p14:tracePt t="11472" x="1827213" y="2217738"/>
          <p14:tracePt t="11482" x="1819275" y="2217738"/>
          <p14:tracePt t="11497" x="1809750" y="2209800"/>
          <p14:tracePt t="12362" x="1809750" y="2200275"/>
          <p14:tracePt t="12410" x="1819275" y="2200275"/>
          <p14:tracePt t="12425" x="1827213" y="2192338"/>
          <p14:tracePt t="12432" x="1835150" y="2192338"/>
          <p14:tracePt t="12489" x="1844675" y="2192338"/>
          <p14:tracePt t="12513" x="1852613" y="2192338"/>
          <p14:tracePt t="12553" x="1860550" y="2192338"/>
          <p14:tracePt t="12618" x="1870075" y="2192338"/>
          <p14:tracePt t="12682" x="1878013" y="2192338"/>
          <p14:tracePt t="12697" x="1885950" y="2192338"/>
          <p14:tracePt t="12704" x="1895475" y="2192338"/>
          <p14:tracePt t="12721" x="1903413" y="2192338"/>
          <p14:tracePt t="12737" x="1911350" y="2192338"/>
          <p14:tracePt t="12745" x="1920875" y="2192338"/>
          <p14:tracePt t="12755" x="1928813" y="2192338"/>
          <p14:tracePt t="12771" x="1954213" y="2192338"/>
          <p14:tracePt t="12787" x="1971675" y="2192338"/>
          <p14:tracePt t="12794" x="1979613" y="2192338"/>
          <p14:tracePt t="12803" x="2005013" y="2192338"/>
          <p14:tracePt t="12810" x="2022475" y="2192338"/>
          <p14:tracePt t="12816" x="2030413" y="2192338"/>
          <p14:tracePt t="12825" x="2055813" y="2192338"/>
          <p14:tracePt t="12832" x="2082800" y="2192338"/>
          <p14:tracePt t="12842" x="2098675" y="2192338"/>
          <p14:tracePt t="12849" x="2124075" y="2192338"/>
          <p14:tracePt t="12858" x="2159000" y="2192338"/>
          <p14:tracePt t="12866" x="2184400" y="2192338"/>
          <p14:tracePt t="12873" x="2209800" y="2192338"/>
          <p14:tracePt t="12881" x="2235200" y="2192338"/>
          <p14:tracePt t="12890" x="2268538" y="2192338"/>
          <p14:tracePt t="12899" x="2286000" y="2192338"/>
          <p14:tracePt t="12905" x="2303463" y="2192338"/>
          <p14:tracePt t="12913" x="2336800" y="2192338"/>
          <p14:tracePt t="12923" x="2354263" y="2192338"/>
          <p14:tracePt t="12930" x="2379663" y="2192338"/>
          <p14:tracePt t="12938" x="2387600" y="2192338"/>
          <p14:tracePt t="12944" x="2413000" y="2192338"/>
          <p14:tracePt t="12956" x="2438400" y="2192338"/>
          <p14:tracePt t="12961" x="2447925" y="2192338"/>
          <p14:tracePt t="12971" x="2455863" y="2192338"/>
          <p14:tracePt t="12978" x="2463800" y="2192338"/>
          <p14:tracePt t="12988" x="2481263" y="2192338"/>
          <p14:tracePt t="12993" x="2506663" y="2192338"/>
          <p14:tracePt t="13003" x="2516188" y="2192338"/>
          <p14:tracePt t="13010" x="2524125" y="2192338"/>
          <p14:tracePt t="13016" x="2549525" y="2192338"/>
          <p14:tracePt t="13032" x="2566988" y="2192338"/>
          <p14:tracePt t="13042" x="2582863" y="2192338"/>
          <p14:tracePt t="13057" x="2592388" y="2192338"/>
          <p14:tracePt t="13065" x="2600325" y="2192338"/>
          <p14:tracePt t="13074" x="2608263" y="2192338"/>
          <p14:tracePt t="13090" x="2617788" y="2192338"/>
          <p14:tracePt t="13097" x="2625725" y="2192338"/>
          <p14:tracePt t="13130" x="2633663" y="2192338"/>
          <p14:tracePt t="13145" x="2643188" y="2192338"/>
          <p14:tracePt t="13177" x="2651125" y="2192338"/>
          <p14:tracePt t="13248" x="2660650" y="2192338"/>
          <p14:tracePt t="13266" x="2668588" y="2192338"/>
          <p14:tracePt t="13296" x="2676525" y="2192338"/>
          <p14:tracePt t="13313" x="2686050" y="2192338"/>
          <p14:tracePt t="13329" x="2693988" y="2192338"/>
          <p14:tracePt t="13339" x="2701925" y="2192338"/>
          <p14:tracePt t="13344" x="2711450" y="2192338"/>
          <p14:tracePt t="13361" x="2727325" y="2192338"/>
          <p14:tracePt t="13371" x="2736850" y="2192338"/>
          <p14:tracePt t="13388" x="2752725" y="2192338"/>
          <p14:tracePt t="13393" x="2762250" y="2192338"/>
          <p14:tracePt t="13403" x="2770188" y="2192338"/>
          <p14:tracePt t="13410" x="2795588" y="2192338"/>
          <p14:tracePt t="13416" x="2805113" y="2192338"/>
          <p14:tracePt t="13425" x="2813050" y="2192338"/>
          <p14:tracePt t="13432" x="2838450" y="2192338"/>
          <p14:tracePt t="13442" x="2846388" y="2192338"/>
          <p14:tracePt t="13450" x="2863850" y="2192338"/>
          <p14:tracePt t="13457" x="2889250" y="2192338"/>
          <p14:tracePt t="13465" x="2906713" y="2192338"/>
          <p14:tracePt t="13473" x="2922588" y="2192338"/>
          <p14:tracePt t="13481" x="2949575" y="2192338"/>
          <p14:tracePt t="13489" x="2965450" y="2192338"/>
          <p14:tracePt t="13496" x="2990850" y="2192338"/>
          <p14:tracePt t="13504" x="3000375" y="2192338"/>
          <p14:tracePt t="13513" x="3025775" y="2192338"/>
          <p14:tracePt t="13522" x="3041650" y="2192338"/>
          <p14:tracePt t="13528" x="3059113" y="2192338"/>
          <p14:tracePt t="13539" x="3067050" y="2192338"/>
          <p14:tracePt t="13545" x="3094038" y="2184400"/>
          <p14:tracePt t="13555" x="3109913" y="2174875"/>
          <p14:tracePt t="13562" x="3135313" y="2174875"/>
          <p14:tracePt t="13571" x="3152775" y="2174875"/>
          <p14:tracePt t="13578" x="3170238" y="2174875"/>
          <p14:tracePt t="13587" x="3195638" y="2174875"/>
          <p14:tracePt t="13594" x="3228975" y="2174875"/>
          <p14:tracePt t="13603" x="3238500" y="2174875"/>
          <p14:tracePt t="13610" x="3263900" y="2174875"/>
          <p14:tracePt t="13616" x="3289300" y="2174875"/>
          <p14:tracePt t="13625" x="3314700" y="2174875"/>
          <p14:tracePt t="13633" x="3340100" y="2174875"/>
          <p14:tracePt t="13641" x="3365500" y="2174875"/>
          <p14:tracePt t="13649" x="3390900" y="2174875"/>
          <p14:tracePt t="13656" x="3424238" y="2174875"/>
          <p14:tracePt t="13665" x="3449638" y="2166938"/>
          <p14:tracePt t="13673" x="3492500" y="2166938"/>
          <p14:tracePt t="13681" x="3527425" y="2166938"/>
          <p14:tracePt t="13690" x="3568700" y="2166938"/>
          <p14:tracePt t="13697" x="3629025" y="2159000"/>
          <p14:tracePt t="13706" x="3687763" y="2133600"/>
          <p14:tracePt t="13712" x="3748088" y="2133600"/>
          <p14:tracePt t="13722" x="3763963" y="2133600"/>
          <p14:tracePt t="13729" x="3798888" y="2133600"/>
          <p14:tracePt t="13739" x="3824288" y="2133600"/>
          <p14:tracePt t="13745" x="3857625" y="2133600"/>
          <p14:tracePt t="13755" x="3875088" y="2124075"/>
          <p14:tracePt t="13760" x="3900488" y="2124075"/>
          <p14:tracePt t="13771" x="3917950" y="2124075"/>
          <p14:tracePt t="13776" x="3925888" y="2124075"/>
          <p14:tracePt t="13787" x="3935413" y="2116138"/>
          <p14:tracePt t="13793" x="3943350" y="2116138"/>
          <p14:tracePt t="13808" x="3951288" y="2116138"/>
          <p14:tracePt t="13825" x="3960813" y="2116138"/>
          <p14:tracePt t="13841" x="3968750" y="2116138"/>
          <p14:tracePt t="13850" x="3976688" y="2116138"/>
          <p14:tracePt t="13857" x="3986213" y="2116138"/>
          <p14:tracePt t="13873" x="3994150" y="2116138"/>
          <p14:tracePt t="13881" x="4011613" y="2116138"/>
          <p14:tracePt t="13900" x="4027488" y="2116138"/>
          <p14:tracePt t="13907" x="4044950" y="2116138"/>
          <p14:tracePt t="13913" x="4052888" y="2116138"/>
          <p14:tracePt t="13924" x="4079875" y="2116138"/>
          <p14:tracePt t="13929" x="4087813" y="2116138"/>
          <p14:tracePt t="13939" x="4113213" y="2116138"/>
          <p14:tracePt t="13946" x="4138613" y="2116138"/>
          <p14:tracePt t="13955" x="4146550" y="2116138"/>
          <p14:tracePt t="13960" x="4164013" y="2116138"/>
          <p14:tracePt t="13971" x="4171950" y="2116138"/>
          <p14:tracePt t="13976" x="4189413" y="2116138"/>
          <p14:tracePt t="13987" x="4197350" y="2116138"/>
          <p14:tracePt t="13993" x="4206875" y="2116138"/>
          <p14:tracePt t="14001" x="4214813" y="2116138"/>
          <p14:tracePt t="14009" x="4224338" y="2116138"/>
          <p14:tracePt t="14025" x="4232275" y="2116138"/>
          <p14:tracePt t="14033" x="4240213" y="2116138"/>
          <p14:tracePt t="14050" x="4249738" y="2116138"/>
          <p14:tracePt t="14056" x="4265613" y="2116138"/>
          <p14:tracePt t="14073" x="4283075" y="2116138"/>
          <p14:tracePt t="14081" x="4291013" y="2116138"/>
          <p14:tracePt t="14090" x="4300538" y="2116138"/>
          <p14:tracePt t="14097" x="4308475" y="2116138"/>
          <p14:tracePt t="14105" x="4325938" y="2116138"/>
          <p14:tracePt t="14113" x="4341813" y="2116138"/>
          <p14:tracePt t="14122" x="4351338" y="2116138"/>
          <p14:tracePt t="14138" x="4368800" y="2116138"/>
          <p14:tracePt t="14144" x="4376738" y="2116138"/>
          <p14:tracePt t="14154" x="4384675" y="2116138"/>
          <p14:tracePt t="14161" x="4402138" y="2116138"/>
          <p14:tracePt t="14171" x="4410075" y="2116138"/>
          <p14:tracePt t="14177" x="4427538" y="2116138"/>
          <p14:tracePt t="14187" x="4445000" y="2124075"/>
          <p14:tracePt t="14201" x="4470400" y="2124075"/>
          <p14:tracePt t="14208" x="4478338" y="2124075"/>
          <p14:tracePt t="14216" x="4486275" y="2124075"/>
          <p14:tracePt t="14224" x="4503738" y="2124075"/>
          <p14:tracePt t="14233" x="4521200" y="2124075"/>
          <p14:tracePt t="14242" x="4529138" y="2124075"/>
          <p14:tracePt t="14249" x="4546600" y="2124075"/>
          <p14:tracePt t="14257" x="4554538" y="2124075"/>
          <p14:tracePt t="14281" x="4564063" y="2124075"/>
          <p14:tracePt t="14297" x="4572000" y="2124075"/>
          <p14:tracePt t="16801" x="4579938" y="2133600"/>
          <p14:tracePt t="16809" x="4579938" y="2141538"/>
          <p14:tracePt t="16817" x="4589463" y="2149475"/>
          <p14:tracePt t="16824" x="4597400" y="2149475"/>
          <p14:tracePt t="16832" x="4605338" y="2149475"/>
          <p14:tracePt t="16857" x="4614863" y="2159000"/>
          <p14:tracePt t="16864" x="4622800" y="2159000"/>
          <p14:tracePt t="16874" x="4630738" y="2166938"/>
          <p14:tracePt t="17785" x="4648200" y="2166938"/>
          <p14:tracePt t="17794" x="4657725" y="2166938"/>
          <p14:tracePt t="17809" x="4665663" y="2166938"/>
          <p14:tracePt t="17816" x="4673600" y="2159000"/>
          <p14:tracePt t="43482" x="4630738" y="2166938"/>
          <p14:tracePt t="43490" x="4572000" y="2174875"/>
          <p14:tracePt t="43496" x="4538663" y="2174875"/>
          <p14:tracePt t="43504" x="4513263" y="2184400"/>
          <p14:tracePt t="43513" x="4503738" y="2184400"/>
          <p14:tracePt t="43522" x="4470400" y="2192338"/>
          <p14:tracePt t="43530" x="4435475" y="2200275"/>
          <p14:tracePt t="43537" x="4394200" y="2209800"/>
          <p14:tracePt t="43545" x="4341813" y="2217738"/>
          <p14:tracePt t="43553" x="4300538" y="2243138"/>
          <p14:tracePt t="43561" x="4240213" y="2243138"/>
          <p14:tracePt t="43570" x="4189413" y="2252663"/>
          <p14:tracePt t="43577" x="4146550" y="2260600"/>
          <p14:tracePt t="43586" x="4121150" y="2260600"/>
          <p14:tracePt t="43593" x="4105275" y="2260600"/>
          <p14:tracePt t="43604" x="4079875" y="2268538"/>
          <p14:tracePt t="43609" x="4052888" y="2268538"/>
          <p14:tracePt t="43625" x="4044950" y="2268538"/>
          <p14:tracePt t="43858" x="4037013" y="2268538"/>
          <p14:tracePt t="43874" x="4011613" y="2268538"/>
          <p14:tracePt t="43883" x="3951288" y="2286000"/>
          <p14:tracePt t="43889" x="3883025" y="2293938"/>
          <p14:tracePt t="43896" x="3806825" y="2319338"/>
          <p14:tracePt t="43905" x="3713163" y="2354263"/>
          <p14:tracePt t="43913" x="3629025" y="2397125"/>
          <p14:tracePt t="43921" x="3578225" y="2422525"/>
          <p14:tracePt t="43930" x="3509963" y="2481263"/>
          <p14:tracePt t="43937" x="3459163" y="2506663"/>
          <p14:tracePt t="43945" x="3424238" y="2524125"/>
          <p14:tracePt t="43953" x="3373438" y="2557463"/>
          <p14:tracePt t="43961" x="3365500" y="2574925"/>
          <p14:tracePt t="43969" x="3330575" y="2600325"/>
          <p14:tracePt t="43978" x="3314700" y="2617788"/>
          <p14:tracePt t="43986" x="3279775" y="2643188"/>
          <p14:tracePt t="43993" x="3263900" y="2643188"/>
          <p14:tracePt t="44003" x="3246438" y="2660650"/>
          <p14:tracePt t="44009" x="3238500" y="2668588"/>
          <p14:tracePt t="44024" x="3238500" y="2676525"/>
          <p14:tracePt t="44042" x="3254375" y="2676525"/>
          <p14:tracePt t="44051" x="3271838" y="2676525"/>
          <p14:tracePt t="44057" x="3314700" y="2676525"/>
          <p14:tracePt t="44065" x="3373438" y="2676525"/>
          <p14:tracePt t="44074" x="3449638" y="2676525"/>
          <p14:tracePt t="44080" x="3502025" y="2676525"/>
          <p14:tracePt t="44090" x="3594100" y="2676525"/>
          <p14:tracePt t="44096" x="3619500" y="2676525"/>
          <p14:tracePt t="44105" x="3679825" y="2668588"/>
          <p14:tracePt t="44113" x="3730625" y="2668588"/>
          <p14:tracePt t="44121" x="3806825" y="2660650"/>
          <p14:tracePt t="44129" x="3883025" y="2660650"/>
          <p14:tracePt t="44138" x="3968750" y="2660650"/>
          <p14:tracePt t="44145" x="4019550" y="2660650"/>
          <p14:tracePt t="44154" x="4027488" y="2660650"/>
          <p14:tracePt t="44217" x="4037013" y="2643188"/>
          <p14:tracePt t="44236" x="4052888" y="2643188"/>
          <p14:tracePt t="44241" x="4079875" y="2643188"/>
          <p14:tracePt t="44252" x="4105275" y="2651125"/>
          <p14:tracePt t="44258" x="4105275" y="2668588"/>
          <p14:tracePt t="44265" x="4105275" y="2686050"/>
          <p14:tracePt t="44274" x="4105275" y="2719388"/>
          <p14:tracePt t="44280" x="4087813" y="2778125"/>
          <p14:tracePt t="44289" x="4079875" y="2805113"/>
          <p14:tracePt t="44297" x="4052888" y="2820988"/>
          <p14:tracePt t="44304" x="4011613" y="2855913"/>
          <p14:tracePt t="44313" x="3968750" y="2863850"/>
          <p14:tracePt t="44321" x="3943350" y="2881313"/>
          <p14:tracePt t="44330" x="3925888" y="2881313"/>
          <p14:tracePt t="44338" x="3908425" y="2881313"/>
          <p14:tracePt t="44345" x="3892550" y="2881313"/>
          <p14:tracePt t="44353" x="3875088" y="2881313"/>
          <p14:tracePt t="44361" x="3849688" y="2881313"/>
          <p14:tracePt t="44369" x="3824288" y="2881313"/>
          <p14:tracePt t="44378" x="3806825" y="2881313"/>
          <p14:tracePt t="44386" x="3781425" y="2881313"/>
          <p14:tracePt t="44393" x="3756025" y="2889250"/>
          <p14:tracePt t="44402" x="3738563" y="2889250"/>
          <p14:tracePt t="44410" x="3705225" y="2897188"/>
          <p14:tracePt t="44419" x="3679825" y="2897188"/>
          <p14:tracePt t="44425" x="3654425" y="2897188"/>
          <p14:tracePt t="44435" x="3611563" y="2897188"/>
          <p14:tracePt t="44442" x="3594100" y="2906713"/>
          <p14:tracePt t="44451" x="3543300" y="2914650"/>
          <p14:tracePt t="44457" x="3492500" y="2914650"/>
          <p14:tracePt t="44466" x="3459163" y="2922588"/>
          <p14:tracePt t="44473" x="3408363" y="2932113"/>
          <p14:tracePt t="44481" x="3365500" y="2949575"/>
          <p14:tracePt t="44490" x="3322638" y="2949575"/>
          <p14:tracePt t="44497" x="3289300" y="2949575"/>
          <p14:tracePt t="44505" x="3254375" y="2957513"/>
          <p14:tracePt t="44513" x="3211513" y="2974975"/>
          <p14:tracePt t="44522" x="3186113" y="2974975"/>
          <p14:tracePt t="44528" x="3160713" y="2974975"/>
          <p14:tracePt t="44538" x="3144838" y="2974975"/>
          <p14:tracePt t="44545" x="3101975" y="2982913"/>
          <p14:tracePt t="44553" x="3076575" y="2982913"/>
          <p14:tracePt t="44561" x="3041650" y="2990850"/>
          <p14:tracePt t="44570" x="3008313" y="2990850"/>
          <p14:tracePt t="44576" x="2965450" y="2990850"/>
          <p14:tracePt t="44585" x="2922588" y="2990850"/>
          <p14:tracePt t="44593" x="2881313" y="3008313"/>
          <p14:tracePt t="44602" x="2846388" y="3008313"/>
          <p14:tracePt t="44609" x="2805113" y="3016250"/>
          <p14:tracePt t="44619" x="2770188" y="3016250"/>
          <p14:tracePt t="44625" x="2727325" y="3016250"/>
          <p14:tracePt t="44635" x="2693988" y="3016250"/>
          <p14:tracePt t="44642" x="2651125" y="3016250"/>
          <p14:tracePt t="44651" x="2617788" y="3016250"/>
          <p14:tracePt t="44658" x="2592388" y="3016250"/>
          <p14:tracePt t="44666" x="2566988" y="3016250"/>
          <p14:tracePt t="44672" x="2532063" y="3008313"/>
          <p14:tracePt t="44680" x="2524125" y="3008313"/>
          <p14:tracePt t="44689" x="2506663" y="3008313"/>
          <p14:tracePt t="44697" x="2489200" y="3008313"/>
          <p14:tracePt t="44714" x="2473325" y="3008313"/>
          <p14:tracePt t="44890" x="2489200" y="3008313"/>
          <p14:tracePt t="44896" x="2498725" y="3008313"/>
          <p14:tracePt t="44905" x="2516188" y="3008313"/>
          <p14:tracePt t="44913" x="2541588" y="3008313"/>
          <p14:tracePt t="44921" x="2574925" y="3008313"/>
          <p14:tracePt t="44929" x="2608263" y="3008313"/>
          <p14:tracePt t="44938" x="2651125" y="3008313"/>
          <p14:tracePt t="44945" x="2693988" y="3008313"/>
          <p14:tracePt t="44954" x="2736850" y="3008313"/>
          <p14:tracePt t="44961" x="2795588" y="3008313"/>
          <p14:tracePt t="44969" x="2863850" y="3008313"/>
          <p14:tracePt t="44977" x="2949575" y="3008313"/>
          <p14:tracePt t="44985" x="2990850" y="3008313"/>
          <p14:tracePt t="44992" x="3051175" y="3008313"/>
          <p14:tracePt t="45002" x="3109913" y="3008313"/>
          <p14:tracePt t="45010" x="3152775" y="3008313"/>
          <p14:tracePt t="45019" x="3211513" y="3008313"/>
          <p14:tracePt t="45025" x="3254375" y="3008313"/>
          <p14:tracePt t="45035" x="3297238" y="3008313"/>
          <p14:tracePt t="45040" x="3340100" y="3008313"/>
          <p14:tracePt t="45049" x="3382963" y="3008313"/>
          <p14:tracePt t="45057" x="3408363" y="3008313"/>
          <p14:tracePt t="45066" x="3449638" y="3008313"/>
          <p14:tracePt t="45074" x="3475038" y="3008313"/>
          <p14:tracePt t="45080" x="3484563" y="3008313"/>
          <p14:tracePt t="45089" x="3502025" y="3008313"/>
          <p14:tracePt t="45098" x="3517900" y="3008313"/>
          <p14:tracePt t="45105" x="3517900" y="3000375"/>
          <p14:tracePt t="45202" x="3535363" y="2990850"/>
          <p14:tracePt t="45219" x="3535363" y="2982913"/>
          <p14:tracePt t="45225" x="3543300" y="2982913"/>
          <p14:tracePt t="45235" x="3552825" y="2982913"/>
          <p14:tracePt t="45241" x="3560763" y="2982913"/>
          <p14:tracePt t="45250" x="3568700" y="2974975"/>
          <p14:tracePt t="45257" x="3578225" y="2974975"/>
          <p14:tracePt t="45268" x="3586163" y="2965450"/>
          <p14:tracePt t="45273" x="3594100" y="2957513"/>
          <p14:tracePt t="45280" x="3603625" y="2957513"/>
          <p14:tracePt t="45289" x="3611563" y="2949575"/>
          <p14:tracePt t="45305" x="3619500" y="2949575"/>
          <p14:tracePt t="45314" x="3629025" y="2949575"/>
          <p14:tracePt t="45320" x="3636963" y="2932113"/>
          <p14:tracePt t="45337" x="3662363" y="2922588"/>
          <p14:tracePt t="45354" x="3679825" y="2922588"/>
          <p14:tracePt t="45361" x="3687763" y="2922588"/>
          <p14:tracePt t="45370" x="3697288" y="2914650"/>
          <p14:tracePt t="45378" x="3713163" y="2906713"/>
          <p14:tracePt t="45386" x="3722688" y="2906713"/>
          <p14:tracePt t="45394" x="3738563" y="2906713"/>
          <p14:tracePt t="45402" x="3756025" y="2897188"/>
          <p14:tracePt t="45409" x="3773488" y="2889250"/>
          <p14:tracePt t="45419" x="3790950" y="2881313"/>
          <p14:tracePt t="45424" x="3806825" y="2881313"/>
          <p14:tracePt t="45436" x="3832225" y="2881313"/>
          <p14:tracePt t="45441" x="3841750" y="2863850"/>
          <p14:tracePt t="45451" x="3857625" y="2863850"/>
          <p14:tracePt t="45456" x="3867150" y="2863850"/>
          <p14:tracePt t="45465" x="3892550" y="2855913"/>
          <p14:tracePt t="45474" x="3908425" y="2846388"/>
          <p14:tracePt t="45480" x="3917950" y="2838450"/>
          <p14:tracePt t="45490" x="3925888" y="2830513"/>
          <p14:tracePt t="45497" x="3943350" y="2830513"/>
          <p14:tracePt t="45504" x="3951288" y="2830513"/>
          <p14:tracePt t="45545" x="3960813" y="2820988"/>
          <p14:tracePt t="47752" x="3951288" y="2830513"/>
          <p14:tracePt t="47772" x="3951288" y="2838450"/>
          <p14:tracePt t="47777" x="3935413" y="2846388"/>
          <p14:tracePt t="47788" x="3935413" y="2855913"/>
          <p14:tracePt t="47793" x="3925888" y="2863850"/>
          <p14:tracePt t="47840" x="3925888" y="2855913"/>
          <p14:tracePt t="47850" x="3943350" y="2830513"/>
          <p14:tracePt t="47858" x="3960813" y="2813050"/>
          <p14:tracePt t="47864" x="4011613" y="2762250"/>
          <p14:tracePt t="47873" x="4079875" y="2701925"/>
          <p14:tracePt t="47881" x="4121150" y="2676525"/>
          <p14:tracePt t="47890" x="4164013" y="2651125"/>
          <p14:tracePt t="47897" x="4189413" y="2617788"/>
          <p14:tracePt t="47916" x="4189413" y="2600325"/>
          <p14:tracePt t="48185" x="4181475" y="2600325"/>
          <p14:tracePt t="48193" x="4146550" y="2592388"/>
          <p14:tracePt t="48204" x="4113213" y="2592388"/>
          <p14:tracePt t="48209" x="4079875" y="2582863"/>
          <p14:tracePt t="48219" x="4052888" y="2574925"/>
          <p14:tracePt t="48225" x="4027488" y="2574925"/>
          <p14:tracePt t="48233" x="4002088" y="2574925"/>
          <p14:tracePt t="48240" x="3976688" y="2574925"/>
          <p14:tracePt t="48248" x="3968750" y="2574925"/>
          <p14:tracePt t="48257" x="3943350" y="2574925"/>
          <p14:tracePt t="48265" x="3917950" y="2574925"/>
          <p14:tracePt t="48274" x="3908425" y="2574925"/>
          <p14:tracePt t="48280" x="3883025" y="2574925"/>
          <p14:tracePt t="48289" x="3875088" y="2574925"/>
          <p14:tracePt t="48297" x="3867150" y="2574925"/>
          <p14:tracePt t="48304" x="3857625" y="2574925"/>
          <p14:tracePt t="48313" x="3849688" y="2574925"/>
          <p14:tracePt t="50514" x="3832225" y="2592388"/>
          <p14:tracePt t="50520" x="3806825" y="2617788"/>
          <p14:tracePt t="50529" x="3790950" y="2625725"/>
          <p14:tracePt t="50539" x="3773488" y="2643188"/>
          <p14:tracePt t="50545" x="3722688" y="2668588"/>
          <p14:tracePt t="50555" x="3705225" y="2686050"/>
          <p14:tracePt t="50562" x="3671888" y="2701925"/>
          <p14:tracePt t="50571" x="3654425" y="2711450"/>
          <p14:tracePt t="50578" x="3629025" y="2727325"/>
          <p14:tracePt t="50587" x="3611563" y="2744788"/>
          <p14:tracePt t="50594" x="3586163" y="2770188"/>
          <p14:tracePt t="50602" x="3560763" y="2787650"/>
          <p14:tracePt t="50609" x="3552825" y="2795588"/>
          <p14:tracePt t="50616" x="3509963" y="2820988"/>
          <p14:tracePt t="50625" x="3475038" y="2838450"/>
          <p14:tracePt t="50632" x="3467100" y="2855913"/>
          <p14:tracePt t="50641" x="3441700" y="2881313"/>
          <p14:tracePt t="50649" x="3416300" y="2889250"/>
          <p14:tracePt t="50657" x="3390900" y="2914650"/>
          <p14:tracePt t="50666" x="3365500" y="2932113"/>
          <p14:tracePt t="50673" x="3340100" y="2957513"/>
          <p14:tracePt t="50681" x="3330575" y="2974975"/>
          <p14:tracePt t="50689" x="3305175" y="3000375"/>
          <p14:tracePt t="50697" x="3279775" y="3025775"/>
          <p14:tracePt t="50704" x="3246438" y="3041650"/>
          <p14:tracePt t="50714" x="3203575" y="3067050"/>
          <p14:tracePt t="50721" x="3160713" y="3084513"/>
          <p14:tracePt t="50730" x="3127375" y="3101975"/>
          <p14:tracePt t="50739" x="3051175" y="3109913"/>
          <p14:tracePt t="50745" x="3008313" y="3109913"/>
          <p14:tracePt t="50755" x="2949575" y="3127375"/>
          <p14:tracePt t="50761" x="2906713" y="3127375"/>
          <p14:tracePt t="50771" x="2871788" y="3127375"/>
          <p14:tracePt t="50777" x="2830513" y="3127375"/>
          <p14:tracePt t="50785" x="2752725" y="3101975"/>
          <p14:tracePt t="50794" x="2719388" y="3076575"/>
          <p14:tracePt t="50800" x="2701925" y="3041650"/>
          <p14:tracePt t="50810" x="2693988" y="3016250"/>
          <p14:tracePt t="50816" x="2693988" y="2974975"/>
          <p14:tracePt t="50824" x="2693988" y="2940050"/>
          <p14:tracePt t="50833" x="2701925" y="2914650"/>
          <p14:tracePt t="50842" x="2727325" y="2881313"/>
          <p14:tracePt t="51096" x="2719388" y="2889250"/>
          <p14:tracePt t="51104" x="2676525" y="2906713"/>
          <p14:tracePt t="51112" x="2633663" y="2949575"/>
          <p14:tracePt t="51123" x="2582863" y="2982913"/>
          <p14:tracePt t="51128" x="2524125" y="3000375"/>
          <p14:tracePt t="51139" x="2413000" y="3033713"/>
          <p14:tracePt t="51144" x="2303463" y="3067050"/>
          <p14:tracePt t="51155" x="2200275" y="3101975"/>
          <p14:tracePt t="51160" x="2055813" y="3144838"/>
          <p14:tracePt t="51172" x="1938338" y="3170238"/>
          <p14:tracePt t="51176" x="1827213" y="3195638"/>
          <p14:tracePt t="51187" x="1725613" y="3228975"/>
          <p14:tracePt t="51193" x="1639888" y="3238500"/>
          <p14:tracePt t="51200" x="1555750" y="3238500"/>
          <p14:tracePt t="51209" x="1452563" y="3238500"/>
          <p14:tracePt t="51216" x="1385888" y="3238500"/>
          <p14:tracePt t="51225" x="1282700" y="3238500"/>
          <p14:tracePt t="51233" x="1198563" y="3246438"/>
          <p14:tracePt t="51242" x="1104900" y="3271838"/>
          <p14:tracePt t="51249" x="1044575" y="3289300"/>
          <p14:tracePt t="51257" x="993775" y="3322638"/>
          <p14:tracePt t="51265" x="977900" y="3330575"/>
          <p14:tracePt t="51273" x="942975" y="3348038"/>
          <p14:tracePt t="51280" x="925513" y="3348038"/>
          <p14:tracePt t="51288" x="900113" y="3373438"/>
          <p14:tracePt t="51297" x="884238" y="3382963"/>
          <p14:tracePt t="51305" x="866775" y="3390900"/>
          <p14:tracePt t="51313" x="858838" y="3398838"/>
          <p14:tracePt t="51322" x="849313" y="3408363"/>
          <p14:tracePt t="51330" x="841375" y="3416300"/>
          <p14:tracePt t="51339" x="841375" y="3424238"/>
          <p14:tracePt t="51346" x="833438" y="3441700"/>
          <p14:tracePt t="51691" x="833438" y="3449638"/>
          <p14:tracePt t="51722" x="833438" y="3459163"/>
          <p14:tracePt t="51754" x="841375" y="3467100"/>
          <p14:tracePt t="52112" x="849313" y="3467100"/>
          <p14:tracePt t="52313" x="866775" y="3467100"/>
          <p14:tracePt t="52345" x="874713" y="3467100"/>
          <p14:tracePt t="52393" x="884238" y="3467100"/>
          <p14:tracePt t="52410" x="892175" y="3467100"/>
          <p14:tracePt t="52425" x="900113" y="3467100"/>
          <p14:tracePt t="52465" x="917575" y="3467100"/>
          <p14:tracePt t="52514" x="925513" y="3467100"/>
          <p14:tracePt t="52561" x="935038" y="3467100"/>
          <p14:tracePt t="52618" x="942975" y="3467100"/>
          <p14:tracePt t="52665" x="952500" y="3467100"/>
          <p14:tracePt t="52673" x="960438" y="3467100"/>
          <p14:tracePt t="52802" x="968375" y="3467100"/>
          <p14:tracePt t="52833" x="977900" y="3467100"/>
          <p14:tracePt t="52890" x="985838" y="3467100"/>
          <p14:tracePt t="52920" x="993775" y="3467100"/>
          <p14:tracePt t="52954" x="1003300" y="3467100"/>
          <p14:tracePt t="52969" x="1011238" y="3467100"/>
          <p14:tracePt t="52993" x="1028700" y="3467100"/>
          <p14:tracePt t="53025" x="1036638" y="3467100"/>
          <p14:tracePt t="53033" x="1044575" y="3467100"/>
          <p14:tracePt t="53130" x="1062038" y="3467100"/>
          <p14:tracePt t="53146" x="1069975" y="3467100"/>
          <p14:tracePt t="53161" x="1079500" y="3475038"/>
          <p14:tracePt t="53177" x="1087438" y="3475038"/>
          <p14:tracePt t="53193" x="1096963" y="3475038"/>
          <p14:tracePt t="53225" x="1104900" y="3475038"/>
          <p14:tracePt t="53240" x="1112838" y="3475038"/>
          <p14:tracePt t="53265" x="1122363" y="3475038"/>
          <p14:tracePt t="53298" x="1130300" y="3475038"/>
          <p14:tracePt t="53330" x="1138238" y="3475038"/>
          <p14:tracePt t="53465" x="1147763" y="3475038"/>
          <p14:tracePt t="53504" x="1163638" y="3475038"/>
          <p14:tracePt t="54898" x="1181100" y="3475038"/>
          <p14:tracePt t="54977" x="1198563" y="3475038"/>
          <p14:tracePt t="55001" x="1216025" y="3475038"/>
          <p14:tracePt t="55066" x="1231900" y="3467100"/>
          <p14:tracePt t="55082" x="1241425" y="3459163"/>
          <p14:tracePt t="55097" x="1249363" y="3459163"/>
          <p14:tracePt t="55107" x="1257300" y="3449638"/>
          <p14:tracePt t="55123" x="1266825" y="3449638"/>
          <p14:tracePt t="55130" x="1274763" y="3449638"/>
          <p14:tracePt t="55139" x="1282700" y="3449638"/>
          <p14:tracePt t="55145" x="1292225" y="3449638"/>
          <p14:tracePt t="55154" x="1308100" y="3449638"/>
          <p14:tracePt t="55161" x="1317625" y="3449638"/>
          <p14:tracePt t="55168" x="1317625" y="3441700"/>
          <p14:tracePt t="55177" x="1333500" y="3441700"/>
          <p14:tracePt t="55185" x="1333500" y="3433763"/>
          <p14:tracePt t="55193" x="1350963" y="3433763"/>
          <p14:tracePt t="55201" x="1368425" y="3433763"/>
          <p14:tracePt t="55217" x="1368425" y="3424238"/>
          <p14:tracePt t="55225" x="1376363" y="3424238"/>
          <p14:tracePt t="55233" x="1385888" y="3424238"/>
          <p14:tracePt t="55249" x="1393825" y="3424238"/>
          <p14:tracePt t="55256" x="1419225" y="3416300"/>
          <p14:tracePt t="55274" x="1427163" y="3416300"/>
          <p14:tracePt t="55280" x="1444625" y="3416300"/>
          <p14:tracePt t="55292" x="1452563" y="3408363"/>
          <p14:tracePt t="55297" x="1462088" y="3408363"/>
          <p14:tracePt t="55307" x="1470025" y="3408363"/>
          <p14:tracePt t="55314" x="1470025" y="3398838"/>
          <p14:tracePt t="55323" x="1477963" y="3398838"/>
          <p14:tracePt t="55330" x="1487488" y="3398838"/>
          <p14:tracePt t="55339" x="1495425" y="3398838"/>
          <p14:tracePt t="55345" x="1504950" y="3398838"/>
          <p14:tracePt t="55353" x="1520825" y="3398838"/>
          <p14:tracePt t="55377" x="1538288" y="3398838"/>
          <p14:tracePt t="55394" x="1563688" y="3390900"/>
          <p14:tracePt t="55410" x="1589088" y="3390900"/>
          <p14:tracePt t="55417" x="1606550" y="3390900"/>
          <p14:tracePt t="55425" x="1631950" y="3390900"/>
          <p14:tracePt t="55433" x="1649413" y="3390900"/>
          <p14:tracePt t="55440" x="1657350" y="3390900"/>
          <p14:tracePt t="55449" x="1682750" y="3382963"/>
          <p14:tracePt t="55457" x="1708150" y="3382963"/>
          <p14:tracePt t="55464" x="1725613" y="3382963"/>
          <p14:tracePt t="55475" x="1758950" y="3382963"/>
          <p14:tracePt t="55481" x="1793875" y="3382963"/>
          <p14:tracePt t="55491" x="1809750" y="3382963"/>
          <p14:tracePt t="55497" x="1835150" y="3382963"/>
          <p14:tracePt t="55508" x="1860550" y="3382963"/>
          <p14:tracePt t="55514" x="1903413" y="3382963"/>
          <p14:tracePt t="55523" x="1928813" y="3382963"/>
          <p14:tracePt t="55529" x="1954213" y="3382963"/>
          <p14:tracePt t="55536" x="1979613" y="3382963"/>
          <p14:tracePt t="55545" x="2005013" y="3382963"/>
          <p14:tracePt t="55554" x="2030413" y="3382963"/>
          <p14:tracePt t="55561" x="2073275" y="3373438"/>
          <p14:tracePt t="55568" x="2098675" y="3373438"/>
          <p14:tracePt t="55578" x="2124075" y="3373438"/>
          <p14:tracePt t="55585" x="2141538" y="3373438"/>
          <p14:tracePt t="55593" x="2166938" y="3373438"/>
          <p14:tracePt t="55600" x="2192338" y="3373438"/>
          <p14:tracePt t="55610" x="2209800" y="3373438"/>
          <p14:tracePt t="55617" x="2243138" y="3373438"/>
          <p14:tracePt t="55625" x="2268538" y="3373438"/>
          <p14:tracePt t="55633" x="2286000" y="3373438"/>
          <p14:tracePt t="55640" x="2319338" y="3373438"/>
          <p14:tracePt t="55649" x="2344738" y="3373438"/>
          <p14:tracePt t="55657" x="2362200" y="3373438"/>
          <p14:tracePt t="55665" x="2387600" y="3373438"/>
          <p14:tracePt t="55674" x="2413000" y="3373438"/>
          <p14:tracePt t="55682" x="2447925" y="3373438"/>
          <p14:tracePt t="55692" x="2463800" y="3373438"/>
          <p14:tracePt t="55697" x="2489200" y="3373438"/>
          <p14:tracePt t="55707" x="2516188" y="3373438"/>
          <p14:tracePt t="55713" x="2532063" y="3373438"/>
          <p14:tracePt t="55722" x="2566988" y="3373438"/>
          <p14:tracePt t="55730" x="2600325" y="3373438"/>
          <p14:tracePt t="55739" x="2617788" y="3373438"/>
          <p14:tracePt t="55746" x="2651125" y="3373438"/>
          <p14:tracePt t="55752" x="2693988" y="3373438"/>
          <p14:tracePt t="55761" x="2719388" y="3373438"/>
          <p14:tracePt t="55768" x="2762250" y="3373438"/>
          <p14:tracePt t="55778" x="2805113" y="3373438"/>
          <p14:tracePt t="55785" x="2838450" y="3373438"/>
          <p14:tracePt t="55794" x="2881313" y="3373438"/>
          <p14:tracePt t="55801" x="2906713" y="3373438"/>
          <p14:tracePt t="55810" x="2949575" y="3373438"/>
          <p14:tracePt t="55817" x="2965450" y="3373438"/>
          <p14:tracePt t="55825" x="3008313" y="3373438"/>
          <p14:tracePt t="55833" x="3033713" y="3373438"/>
          <p14:tracePt t="55842" x="3051175" y="3373438"/>
          <p14:tracePt t="55850" x="3094038" y="3373438"/>
          <p14:tracePt t="55858" x="3127375" y="3373438"/>
          <p14:tracePt t="55865" x="3160713" y="3373438"/>
          <p14:tracePt t="55873" x="3203575" y="3373438"/>
          <p14:tracePt t="55881" x="3228975" y="3373438"/>
          <p14:tracePt t="55892" x="3254375" y="3373438"/>
          <p14:tracePt t="55901" x="3297238" y="3373438"/>
          <p14:tracePt t="55908" x="3322638" y="3382963"/>
          <p14:tracePt t="55913" x="3355975" y="3382963"/>
          <p14:tracePt t="55925" x="3382963" y="3382963"/>
          <p14:tracePt t="55929" x="3416300" y="3382963"/>
          <p14:tracePt t="55936" x="3449638" y="3390900"/>
          <p14:tracePt t="55945" x="3484563" y="3390900"/>
          <p14:tracePt t="55952" x="3502025" y="3390900"/>
          <p14:tracePt t="55960" x="3535363" y="3390900"/>
          <p14:tracePt t="55969" x="3560763" y="3390900"/>
          <p14:tracePt t="55977" x="3594100" y="3390900"/>
          <p14:tracePt t="55985" x="3611563" y="3390900"/>
          <p14:tracePt t="55993" x="3646488" y="3390900"/>
          <p14:tracePt t="56001" x="3671888" y="3390900"/>
          <p14:tracePt t="56010" x="3687763" y="3390900"/>
          <p14:tracePt t="56017" x="3713163" y="3390900"/>
          <p14:tracePt t="56024" x="3738563" y="3390900"/>
          <p14:tracePt t="56033" x="3763963" y="3390900"/>
          <p14:tracePt t="56040" x="3781425" y="3390900"/>
          <p14:tracePt t="56049" x="3790950" y="3390900"/>
          <p14:tracePt t="56058" x="3798888" y="3390900"/>
          <p14:tracePt t="56065" x="3806825" y="3390900"/>
          <p14:tracePt t="56074" x="3816350" y="3390900"/>
          <p14:tracePt t="56082" x="3824288" y="3390900"/>
          <p14:tracePt t="56091" x="3841750" y="3390900"/>
          <p14:tracePt t="56107" x="3857625" y="3390900"/>
          <p14:tracePt t="56123" x="3867150" y="3390900"/>
          <p14:tracePt t="56145" x="3875088" y="3390900"/>
          <p14:tracePt t="56152" x="3883025" y="3390900"/>
          <p14:tracePt t="56169" x="3892550" y="3390900"/>
          <p14:tracePt t="56185" x="3900488" y="3390900"/>
          <p14:tracePt t="56192" x="3908425" y="3390900"/>
          <p14:tracePt t="56209" x="3917950" y="3398838"/>
          <p14:tracePt t="56224" x="3925888" y="3408363"/>
          <p14:tracePt t="56241" x="3935413" y="3408363"/>
          <p14:tracePt t="56248" x="3951288" y="3408363"/>
          <p14:tracePt t="56274" x="3960813" y="3408363"/>
          <p14:tracePt t="57897" x="3960813" y="3398838"/>
          <p14:tracePt t="86672" x="3960813" y="3424238"/>
          <p14:tracePt t="86690" x="3960813" y="3484563"/>
          <p14:tracePt t="86696" x="3960813" y="3543300"/>
          <p14:tracePt t="86705" x="3960813" y="3578225"/>
          <p14:tracePt t="86713" x="3968750" y="3611563"/>
          <p14:tracePt t="86722" x="3968750" y="3679825"/>
          <p14:tracePt t="86729" x="3976688" y="3713163"/>
          <p14:tracePt t="86738" x="3976688" y="3756025"/>
          <p14:tracePt t="86746" x="3994150" y="3806825"/>
          <p14:tracePt t="86754" x="4002088" y="3849688"/>
          <p14:tracePt t="86761" x="4019550" y="3883025"/>
          <p14:tracePt t="86771" x="4027488" y="3908425"/>
          <p14:tracePt t="86778" x="4037013" y="3935413"/>
          <p14:tracePt t="86788" x="4044950" y="3951288"/>
          <p14:tracePt t="86793" x="4052888" y="3976688"/>
          <p14:tracePt t="86803" x="4052888" y="3986213"/>
          <p14:tracePt t="86810" x="4052888" y="4002088"/>
          <p14:tracePt t="86815" x="4052888" y="4011613"/>
          <p14:tracePt t="86825" x="4052888" y="4019550"/>
          <p14:tracePt t="86976" x="4044950" y="4019550"/>
          <p14:tracePt t="86988" x="4027488" y="4019550"/>
          <p14:tracePt t="86994" x="4011613" y="4019550"/>
          <p14:tracePt t="87003" x="4002088" y="4019550"/>
          <p14:tracePt t="87010" x="3986213" y="4019550"/>
          <p14:tracePt t="87016" x="3960813" y="4019550"/>
          <p14:tracePt t="87025" x="3943350" y="4019550"/>
          <p14:tracePt t="87033" x="3917950" y="4019550"/>
          <p14:tracePt t="87042" x="3892550" y="4019550"/>
          <p14:tracePt t="87056" x="3867150" y="4019550"/>
          <p14:tracePt t="87064" x="3849688" y="4019550"/>
          <p14:tracePt t="87072" x="3824288" y="4019550"/>
          <p14:tracePt t="87080" x="3798888" y="4027488"/>
          <p14:tracePt t="87088" x="3781425" y="4027488"/>
          <p14:tracePt t="87096" x="3738563" y="4027488"/>
          <p14:tracePt t="87105" x="3713163" y="4037013"/>
          <p14:tracePt t="87112" x="3679825" y="4037013"/>
          <p14:tracePt t="87122" x="3646488" y="4037013"/>
          <p14:tracePt t="87128" x="3619500" y="4037013"/>
          <p14:tracePt t="87138" x="3560763" y="4037013"/>
          <p14:tracePt t="87144" x="3517900" y="4037013"/>
          <p14:tracePt t="87155" x="3449638" y="4037013"/>
          <p14:tracePt t="87160" x="3365500" y="4037013"/>
          <p14:tracePt t="87172" x="3289300" y="4037013"/>
          <p14:tracePt t="87176" x="3195638" y="4037013"/>
          <p14:tracePt t="87188" x="3094038" y="4037013"/>
          <p14:tracePt t="87192" x="2982913" y="4027488"/>
          <p14:tracePt t="87203" x="2838450" y="4011613"/>
          <p14:tracePt t="87208" x="2711450" y="4011613"/>
          <p14:tracePt t="87216" x="2608263" y="4011613"/>
          <p14:tracePt t="87224" x="2481263" y="3986213"/>
          <p14:tracePt t="87233" x="2371725" y="3986213"/>
          <p14:tracePt t="87240" x="2286000" y="3968750"/>
          <p14:tracePt t="87249" x="2209800" y="3968750"/>
          <p14:tracePt t="87256" x="2166938" y="3968750"/>
          <p14:tracePt t="87264" x="2124075" y="3968750"/>
          <p14:tracePt t="87272" x="2098675" y="3968750"/>
          <p14:tracePt t="87280" x="2073275" y="3968750"/>
          <p14:tracePt t="87288" x="2055813" y="3968750"/>
          <p14:tracePt t="87296" x="2039938" y="3968750"/>
          <p14:tracePt t="89049" x="2030413" y="3968750"/>
          <p14:tracePt t="89105" x="2039938" y="3968750"/>
          <p14:tracePt t="89123" x="2047875" y="3968750"/>
          <p14:tracePt t="89129" x="2055813" y="3968750"/>
          <p14:tracePt t="89139" x="2073275" y="3968750"/>
          <p14:tracePt t="89145" x="2082800" y="3968750"/>
          <p14:tracePt t="89156" x="2098675" y="3968750"/>
          <p14:tracePt t="89162" x="2124075" y="3968750"/>
          <p14:tracePt t="89172" x="2133600" y="3968750"/>
          <p14:tracePt t="89177" x="2166938" y="3968750"/>
          <p14:tracePt t="89187" x="2192338" y="3976688"/>
          <p14:tracePt t="89194" x="2217738" y="3976688"/>
          <p14:tracePt t="89200" x="2243138" y="3986213"/>
          <p14:tracePt t="89209" x="2278063" y="3986213"/>
          <p14:tracePt t="89217" x="2303463" y="3986213"/>
          <p14:tracePt t="89225" x="2319338" y="3986213"/>
          <p14:tracePt t="89234" x="2344738" y="3994150"/>
          <p14:tracePt t="89241" x="2387600" y="3994150"/>
          <p14:tracePt t="89248" x="2413000" y="4002088"/>
          <p14:tracePt t="89257" x="2422525" y="4011613"/>
          <p14:tracePt t="89264" x="2463800" y="4011613"/>
          <p14:tracePt t="89273" x="2489200" y="4011613"/>
          <p14:tracePt t="89281" x="2532063" y="4019550"/>
          <p14:tracePt t="89289" x="2582863" y="4027488"/>
          <p14:tracePt t="89298" x="2625725" y="4037013"/>
          <p14:tracePt t="89307" x="2660650" y="4037013"/>
          <p14:tracePt t="89313" x="2736850" y="4052888"/>
          <p14:tracePt t="89323" x="2795588" y="4070350"/>
          <p14:tracePt t="89330" x="2855913" y="4079875"/>
          <p14:tracePt t="89339" x="2922588" y="4079875"/>
          <p14:tracePt t="89345" x="3016250" y="4095750"/>
          <p14:tracePt t="89355" x="3084513" y="4095750"/>
          <p14:tracePt t="89362" x="3127375" y="4095750"/>
          <p14:tracePt t="89371" x="3152775" y="4105275"/>
          <p14:tracePt t="89378" x="3186113" y="4113213"/>
          <p14:tracePt t="89385" x="3228975" y="4113213"/>
          <p14:tracePt t="89394" x="3254375" y="4113213"/>
          <p14:tracePt t="89400" x="3271838" y="4113213"/>
          <p14:tracePt t="89409" x="3289300" y="4113213"/>
          <p14:tracePt t="89417" x="3305175" y="4113213"/>
          <p14:tracePt t="89425" x="3322638" y="4113213"/>
          <p14:tracePt t="89434" x="3330575" y="4113213"/>
          <p14:tracePt t="89442" x="3348038" y="4113213"/>
          <p14:tracePt t="89448" x="3390900" y="4113213"/>
          <p14:tracePt t="89458" x="3408363" y="4113213"/>
          <p14:tracePt t="89465" x="3424238" y="4113213"/>
          <p14:tracePt t="89473" x="3441700" y="4113213"/>
          <p14:tracePt t="89481" x="3459163" y="4113213"/>
          <p14:tracePt t="89489" x="3484563" y="4113213"/>
          <p14:tracePt t="89497" x="3484563" y="4121150"/>
          <p14:tracePt t="89505" x="3492500" y="4121150"/>
          <p14:tracePt t="89514" x="3509963" y="4121150"/>
          <p14:tracePt t="89530" x="3535363" y="4130675"/>
          <p14:tracePt t="89539" x="3543300" y="4130675"/>
          <p14:tracePt t="89544" x="3552825" y="4130675"/>
          <p14:tracePt t="89560" x="3560763" y="4130675"/>
          <p14:tracePt t="89576" x="3568700" y="4130675"/>
          <p14:tracePt t="89761" x="3586163" y="4130675"/>
          <p14:tracePt t="89772" x="3594100" y="4130675"/>
          <p14:tracePt t="89785" x="3611563" y="4130675"/>
          <p14:tracePt t="89799" x="3619500" y="4130675"/>
          <p14:tracePt t="89816" x="3629025" y="4130675"/>
          <p14:tracePt t="89849" x="3636963" y="4130675"/>
          <p14:tracePt t="89865" x="3646488" y="4130675"/>
          <p14:tracePt t="89890" x="3654425" y="4130675"/>
          <p14:tracePt t="90025" x="3662363" y="4130675"/>
          <p14:tracePt t="90040" x="3671888" y="4130675"/>
          <p14:tracePt t="90057" x="3679825" y="4130675"/>
          <p14:tracePt t="90161" x="3687763" y="4130675"/>
          <p14:tracePt t="90193" x="3697288" y="4130675"/>
          <p14:tracePt t="90273" x="3705225" y="4130675"/>
          <p14:tracePt t="90297" x="3713163" y="4130675"/>
          <p14:tracePt t="90314" x="3722688" y="4130675"/>
          <p14:tracePt t="90329" x="3730625" y="4130675"/>
          <p14:tracePt t="90340" x="3738563" y="4130675"/>
          <p14:tracePt t="90345" x="3748088" y="4130675"/>
          <p14:tracePt t="90362" x="3763963" y="4130675"/>
          <p14:tracePt t="90368" x="3781425" y="4130675"/>
          <p14:tracePt t="90376" x="3790950" y="4130675"/>
          <p14:tracePt t="90384" x="3806825" y="4130675"/>
          <p14:tracePt t="90394" x="3816350" y="4130675"/>
          <p14:tracePt t="90401" x="3832225" y="4130675"/>
          <p14:tracePt t="90409" x="3857625" y="4130675"/>
          <p14:tracePt t="90418" x="3875088" y="4130675"/>
          <p14:tracePt t="90425" x="3900488" y="4130675"/>
          <p14:tracePt t="90432" x="3917950" y="4130675"/>
          <p14:tracePt t="90448" x="3925888" y="4121150"/>
          <p14:tracePt t="90457" x="3935413" y="4121150"/>
          <p14:tracePt t="90480" x="3943350" y="4121150"/>
          <p14:tracePt t="90536" x="3951288" y="4121150"/>
          <p14:tracePt t="90555" x="3960813" y="4121150"/>
          <p14:tracePt t="90561" x="3968750" y="4113213"/>
          <p14:tracePt t="90586" x="3986213" y="4113213"/>
          <p14:tracePt t="90592" x="3994150" y="4113213"/>
          <p14:tracePt t="90608" x="4002088" y="4113213"/>
          <p14:tracePt t="90617" x="4011613" y="4113213"/>
          <p14:tracePt t="90624" x="4019550" y="4105275"/>
          <p14:tracePt t="90632" x="4037013" y="4105275"/>
          <p14:tracePt t="90648" x="4044950" y="4105275"/>
          <p14:tracePt t="90657" x="4052888" y="4105275"/>
          <p14:tracePt t="90664" x="4070350" y="4105275"/>
          <p14:tracePt t="90674" x="4105275" y="4105275"/>
          <p14:tracePt t="90680" x="4121150" y="4105275"/>
          <p14:tracePt t="90691" x="4130675" y="4095750"/>
          <p14:tracePt t="90696" x="4138613" y="4087813"/>
          <p14:tracePt t="90707" x="4164013" y="4087813"/>
          <p14:tracePt t="90712" x="4181475" y="4087813"/>
          <p14:tracePt t="90724" x="4181475" y="4079875"/>
          <p14:tracePt t="90729" x="4197350" y="4079875"/>
          <p14:tracePt t="90739" x="4214813" y="4070350"/>
          <p14:tracePt t="90754" x="4224338" y="4070350"/>
          <p14:tracePt t="90760" x="4240213" y="4070350"/>
          <p14:tracePt t="90768" x="4240213" y="4062413"/>
          <p14:tracePt t="90784" x="4265613" y="4062413"/>
          <p14:tracePt t="90793" x="4283075" y="4044950"/>
          <p14:tracePt t="90810" x="4300538" y="4044950"/>
          <p14:tracePt t="90825" x="4325938" y="4044950"/>
          <p14:tracePt t="90832" x="4351338" y="4037013"/>
          <p14:tracePt t="90849" x="4368800" y="4037013"/>
          <p14:tracePt t="90856" x="4384675" y="4027488"/>
          <p14:tracePt t="90873" x="4402138" y="4027488"/>
          <p14:tracePt t="90882" x="4410075" y="4027488"/>
          <p14:tracePt t="90890" x="4419600" y="4027488"/>
          <p14:tracePt t="90901" x="4427538" y="4027488"/>
          <p14:tracePt t="90907" x="4445000" y="4027488"/>
          <p14:tracePt t="90914" x="4452938" y="4027488"/>
          <p14:tracePt t="90924" x="4460875" y="4027488"/>
          <p14:tracePt t="90939" x="4470400" y="4027488"/>
          <p14:tracePt t="90945" x="4486275" y="4027488"/>
          <p14:tracePt t="90953" x="4495800" y="4027488"/>
          <p14:tracePt t="90962" x="4513263" y="4027488"/>
          <p14:tracePt t="90968" x="4521200" y="4027488"/>
          <p14:tracePt t="90978" x="4538663" y="4027488"/>
          <p14:tracePt t="90984" x="4554538" y="4027488"/>
          <p14:tracePt t="90993" x="4564063" y="4027488"/>
          <p14:tracePt t="91001" x="4589463" y="4027488"/>
          <p14:tracePt t="91009" x="4597400" y="4027488"/>
          <p14:tracePt t="91025" x="4605338" y="4027488"/>
          <p14:tracePt t="91033" x="4622800" y="4027488"/>
          <p14:tracePt t="91057" x="4630738" y="4027488"/>
          <p14:tracePt t="91064" x="4640263" y="4027488"/>
          <p14:tracePt t="91074" x="4657725" y="4027488"/>
          <p14:tracePt t="91081" x="4665663" y="4027488"/>
          <p14:tracePt t="91097" x="4673600" y="4027488"/>
          <p14:tracePt t="91128" x="4683125" y="4027488"/>
          <p14:tracePt t="91145" x="4691063" y="4027488"/>
          <p14:tracePt t="91161" x="4699000" y="4027488"/>
          <p14:tracePt t="91177" x="4708525" y="4027488"/>
          <p14:tracePt t="91184" x="4716463" y="4027488"/>
          <p14:tracePt t="91201" x="4724400" y="4027488"/>
          <p14:tracePt t="91210" x="4741863" y="4027488"/>
          <p14:tracePt t="91232" x="4759325" y="4027488"/>
          <p14:tracePt t="91249" x="4775200" y="4027488"/>
          <p14:tracePt t="91264" x="4784725" y="4027488"/>
          <p14:tracePt t="91273" x="4792663" y="4027488"/>
          <p14:tracePt t="91280" x="4802188" y="4027488"/>
          <p14:tracePt t="91290" x="4810125" y="4027488"/>
          <p14:tracePt t="91308" x="4827588" y="4027488"/>
          <p14:tracePt t="91313" x="4835525" y="4027488"/>
          <p14:tracePt t="91355" x="4843463" y="4027488"/>
          <p14:tracePt t="91385" x="4852988" y="4027488"/>
          <p14:tracePt t="91409" x="4868863" y="4027488"/>
          <p14:tracePt t="91417" x="4878388" y="4027488"/>
          <p14:tracePt t="91433" x="4886325" y="4027488"/>
          <p14:tracePt t="91448" x="4894263" y="4027488"/>
          <p14:tracePt t="91457" x="4903788" y="4027488"/>
          <p14:tracePt t="91474" x="4919663" y="4027488"/>
          <p14:tracePt t="91490" x="4946650" y="4027488"/>
          <p14:tracePt t="91507" x="4954588" y="4027488"/>
          <p14:tracePt t="91530" x="4972050" y="4027488"/>
          <p14:tracePt t="91540" x="4979988" y="4027488"/>
          <p14:tracePt t="91556" x="4987925" y="4027488"/>
          <p14:tracePt t="91587" x="4997450" y="4027488"/>
          <p14:tracePt t="91625" x="5013325" y="4027488"/>
          <p14:tracePt t="91641" x="5022850" y="4027488"/>
          <p14:tracePt t="91657" x="5030788" y="4027488"/>
          <p14:tracePt t="91674" x="5038725" y="4027488"/>
          <p14:tracePt t="91690" x="5048250" y="4027488"/>
          <p14:tracePt t="91697" x="5056188" y="4027488"/>
          <p14:tracePt t="91706" x="5064125" y="4027488"/>
          <p14:tracePt t="91723" x="5073650" y="4027488"/>
          <p14:tracePt t="91739" x="5091113" y="4027488"/>
          <p14:tracePt t="91745" x="5099050" y="4027488"/>
          <p14:tracePt t="91771" x="5106988" y="4027488"/>
          <p14:tracePt t="91778" x="5116513" y="4027488"/>
          <p14:tracePt t="91810" x="5132388" y="4027488"/>
          <p14:tracePt t="91825" x="5141913" y="4027488"/>
          <p14:tracePt t="91857" x="5149850" y="4027488"/>
          <p14:tracePt t="91897" x="5167313" y="4027488"/>
          <p14:tracePt t="91962" x="5175250" y="4027488"/>
          <p14:tracePt t="91993" x="5183188" y="4027488"/>
          <p14:tracePt t="92017" x="5192713" y="4027488"/>
          <p14:tracePt t="92065" x="5200650" y="4027488"/>
          <p14:tracePt t="92073" x="5208588" y="4027488"/>
          <p14:tracePt t="92129" x="5218113" y="4027488"/>
          <p14:tracePt t="92139" x="5226050" y="4027488"/>
          <p14:tracePt t="92170" x="5243513" y="4027488"/>
          <p14:tracePt t="92184" x="5251450" y="4027488"/>
          <p14:tracePt t="92232" x="5260975" y="4027488"/>
          <p14:tracePt t="92272" x="5268913" y="4027488"/>
          <p14:tracePt t="92291" x="5276850" y="4027488"/>
          <p14:tracePt t="92570" x="5286375" y="4027488"/>
          <p14:tracePt t="92585" x="5294313" y="4027488"/>
          <p14:tracePt t="92617" x="5302250" y="4027488"/>
          <p14:tracePt t="92649" x="5319713" y="4027488"/>
          <p14:tracePt t="93762" x="5327650" y="4027488"/>
          <p14:tracePt t="93769" x="5337175" y="4027488"/>
          <p14:tracePt t="94545" x="5327650" y="4027488"/>
          <p14:tracePt t="94585" x="5319713" y="4027488"/>
          <p14:tracePt t="94650" x="5311775" y="4027488"/>
          <p14:tracePt t="95033" x="5319713" y="4027488"/>
          <p14:tracePt t="95042" x="5327650" y="4027488"/>
          <p14:tracePt t="95050" x="5345113" y="4027488"/>
          <p14:tracePt t="95065" x="5353050" y="4027488"/>
          <p14:tracePt t="95075" x="5370513" y="4027488"/>
          <p14:tracePt t="95082" x="5387975" y="4027488"/>
          <p14:tracePt t="95091" x="5395913" y="4027488"/>
          <p14:tracePt t="95098" x="5413375" y="4027488"/>
          <p14:tracePt t="95106" x="5421313" y="4027488"/>
          <p14:tracePt t="95113" x="5430838" y="4027488"/>
          <p14:tracePt t="95123" x="5438775" y="4027488"/>
          <p14:tracePt t="95136" x="5446713" y="4027488"/>
          <p14:tracePt t="95153" x="5464175" y="4027488"/>
          <p14:tracePt t="95170" x="5472113" y="4027488"/>
          <p14:tracePt t="95185" x="5489575" y="4027488"/>
          <p14:tracePt t="95208" x="5497513" y="4027488"/>
          <p14:tracePt t="95258" x="5507038" y="4027488"/>
          <p14:tracePt t="95377" x="5514975" y="4027488"/>
          <p14:tracePt t="95385" x="5524500" y="4027488"/>
          <p14:tracePt t="95392" x="5532438" y="4027488"/>
          <p14:tracePt t="95408" x="5540375" y="4027488"/>
          <p14:tracePt t="95417" x="5557838" y="4027488"/>
          <p14:tracePt t="95441" x="5575300" y="4027488"/>
          <p14:tracePt t="95459" x="5583238" y="4027488"/>
          <p14:tracePt t="95465" x="5600700" y="4027488"/>
          <p14:tracePt t="95482" x="5616575" y="4027488"/>
          <p14:tracePt t="95491" x="5626100" y="4027488"/>
          <p14:tracePt t="95498" x="5634038" y="4027488"/>
          <p14:tracePt t="95514" x="5659438" y="4027488"/>
          <p14:tracePt t="95529" x="5668963" y="4027488"/>
          <p14:tracePt t="95537" x="5676900" y="4027488"/>
          <p14:tracePt t="95562" x="5694363" y="4027488"/>
          <p14:tracePt t="95594" x="5702300" y="4027488"/>
          <p14:tracePt t="95624" x="5719763" y="4027488"/>
          <p14:tracePt t="95969" x="5710238" y="4019550"/>
          <p14:tracePt t="95978" x="5702300" y="4019550"/>
          <p14:tracePt t="95994" x="5694363" y="4011613"/>
          <p14:tracePt t="96010" x="5676900" y="4011613"/>
          <p14:tracePt t="96016" x="5676900" y="4002088"/>
          <p14:tracePt t="96025" x="5659438" y="4002088"/>
          <p14:tracePt t="96032" x="5634038" y="4002088"/>
          <p14:tracePt t="96042" x="5626100" y="4002088"/>
          <p14:tracePt t="96048" x="5600700" y="3994150"/>
          <p14:tracePt t="96059" x="5583238" y="3994150"/>
          <p14:tracePt t="96075" x="5565775" y="3994150"/>
          <p14:tracePt t="96080" x="5557838" y="3994150"/>
          <p14:tracePt t="96096" x="5532438" y="3994150"/>
          <p14:tracePt t="96106" x="5532438" y="3986213"/>
          <p14:tracePt t="96112" x="5524500" y="3986213"/>
          <p14:tracePt t="96119" x="5514975" y="3986213"/>
          <p14:tracePt t="96136" x="5489575" y="3986213"/>
          <p14:tracePt t="96144" x="5481638" y="3986213"/>
          <p14:tracePt t="96153" x="5472113" y="3986213"/>
          <p14:tracePt t="96160" x="5456238" y="3986213"/>
          <p14:tracePt t="96168" x="5438775" y="3986213"/>
          <p14:tracePt t="96176" x="5421313" y="3986213"/>
          <p14:tracePt t="96185" x="5405438" y="3976688"/>
          <p14:tracePt t="96194" x="5387975" y="3976688"/>
          <p14:tracePt t="96200" x="5362575" y="3968750"/>
          <p14:tracePt t="96210" x="5337175" y="3968750"/>
          <p14:tracePt t="96217" x="5302250" y="3960813"/>
          <p14:tracePt t="96226" x="5294313" y="3960813"/>
          <p14:tracePt t="96233" x="5260975" y="3960813"/>
          <p14:tracePt t="96242" x="5243513" y="3960813"/>
          <p14:tracePt t="96250" x="5226050" y="3951288"/>
          <p14:tracePt t="96259" x="5208588" y="3951288"/>
          <p14:tracePt t="96265" x="5183188" y="3951288"/>
          <p14:tracePt t="96275" x="5167313" y="3951288"/>
          <p14:tracePt t="96281" x="5149850" y="3951288"/>
          <p14:tracePt t="96292" x="5141913" y="3951288"/>
          <p14:tracePt t="96307" x="5132388" y="3951288"/>
          <p14:tracePt t="96313" x="5124450" y="3951288"/>
          <p14:tracePt t="96320" x="5106988" y="3951288"/>
          <p14:tracePt t="96337" x="5099050" y="3951288"/>
          <p14:tracePt t="96345" x="5091113" y="3951288"/>
          <p14:tracePt t="96353" x="5081588" y="3951288"/>
          <p14:tracePt t="96362" x="5056188" y="3951288"/>
          <p14:tracePt t="96368" x="5048250" y="3943350"/>
          <p14:tracePt t="96377" x="5038725" y="3943350"/>
          <p14:tracePt t="96385" x="5022850" y="3943350"/>
          <p14:tracePt t="96394" x="5013325" y="3943350"/>
          <p14:tracePt t="96400" x="4997450" y="3943350"/>
          <p14:tracePt t="96416" x="4987925" y="3943350"/>
          <p14:tracePt t="96426" x="4979988" y="3943350"/>
          <p14:tracePt t="96792" x="4962525" y="3943350"/>
          <p14:tracePt t="96809" x="4954588" y="3943350"/>
          <p14:tracePt t="96816" x="4946650" y="3943350"/>
          <p14:tracePt t="96825" x="4929188" y="3943350"/>
          <p14:tracePt t="96832" x="4903788" y="3943350"/>
          <p14:tracePt t="96848" x="4878388" y="3943350"/>
          <p14:tracePt t="96860" x="4860925" y="3943350"/>
          <p14:tracePt t="96864" x="4827588" y="3935413"/>
          <p14:tracePt t="96876" x="4792663" y="3935413"/>
          <p14:tracePt t="96880" x="4767263" y="3925888"/>
          <p14:tracePt t="96888" x="4749800" y="3925888"/>
          <p14:tracePt t="96905" x="4708525" y="3925888"/>
          <p14:tracePt t="96912" x="4699000" y="3925888"/>
          <p14:tracePt t="96920" x="4673600" y="3925888"/>
          <p14:tracePt t="96929" x="4665663" y="3925888"/>
          <p14:tracePt t="96937" x="4657725" y="3925888"/>
          <p14:tracePt t="96944" x="4648200" y="3925888"/>
          <p14:tracePt t="96952" x="4640263" y="3925888"/>
          <p14:tracePt t="96960" x="4640263" y="3917950"/>
          <p14:tracePt t="96968" x="4630738" y="3917950"/>
          <p14:tracePt t="96976" x="4622800" y="3917950"/>
          <p14:tracePt t="96992" x="4605338" y="3917950"/>
          <p14:tracePt t="97001" x="4597400" y="3917950"/>
          <p14:tracePt t="97010" x="4579938" y="3917950"/>
          <p14:tracePt t="97017" x="4564063" y="3917950"/>
          <p14:tracePt t="97026" x="4554538" y="3917950"/>
          <p14:tracePt t="97033" x="4538663" y="3917950"/>
          <p14:tracePt t="97042" x="4513263" y="3917950"/>
          <p14:tracePt t="97059" x="4495800" y="3917950"/>
          <p14:tracePt t="97065" x="4478338" y="3917950"/>
          <p14:tracePt t="97076" x="4452938" y="3917950"/>
          <p14:tracePt t="97082" x="4435475" y="3917950"/>
          <p14:tracePt t="97092" x="4419600" y="3917950"/>
          <p14:tracePt t="97097" x="4402138" y="3917950"/>
          <p14:tracePt t="97104" x="4376738" y="3917950"/>
          <p14:tracePt t="97114" x="4359275" y="3917950"/>
          <p14:tracePt t="97121" x="4325938" y="3917950"/>
          <p14:tracePt t="97129" x="4300538" y="3917950"/>
          <p14:tracePt t="97137" x="4283075" y="3917950"/>
          <p14:tracePt t="97145" x="4249738" y="3917950"/>
          <p14:tracePt t="97152" x="4224338" y="3917950"/>
          <p14:tracePt t="97161" x="4189413" y="3917950"/>
          <p14:tracePt t="97169" x="4171950" y="3917950"/>
          <p14:tracePt t="97177" x="4146550" y="3917950"/>
          <p14:tracePt t="97185" x="4121150" y="3917950"/>
          <p14:tracePt t="97193" x="4113213" y="3917950"/>
          <p14:tracePt t="97200" x="4087813" y="3917950"/>
          <p14:tracePt t="97210" x="4079875" y="3917950"/>
          <p14:tracePt t="97217" x="4070350" y="3917950"/>
          <p14:tracePt t="97226" x="4062413" y="3917950"/>
          <p14:tracePt t="97234" x="4052888" y="3917950"/>
          <p14:tracePt t="97242" x="4044950" y="3917950"/>
          <p14:tracePt t="97249" x="4037013" y="3917950"/>
          <p14:tracePt t="97261" x="4027488" y="3917950"/>
          <p14:tracePt t="97291" x="4019550" y="3917950"/>
          <p14:tracePt t="97304" x="4011613" y="3917950"/>
          <p14:tracePt t="97320" x="4002088" y="3917950"/>
          <p14:tracePt t="97392" x="3986213" y="3917950"/>
          <p14:tracePt t="97801" x="4002088" y="3917950"/>
          <p14:tracePt t="97882" x="4019550" y="3917950"/>
          <p14:tracePt t="97905" x="4027488" y="3917950"/>
          <p14:tracePt t="97920" x="4037013" y="3917950"/>
          <p14:tracePt t="97937" x="4044950" y="3917950"/>
          <p14:tracePt t="97953" x="4052888" y="3917950"/>
          <p14:tracePt t="97961" x="4062413" y="3917950"/>
          <p14:tracePt t="97969" x="4070350" y="3917950"/>
          <p14:tracePt t="97985" x="4079875" y="3917950"/>
          <p14:tracePt t="97993" x="4095750" y="3917950"/>
          <p14:tracePt t="98011" x="4121150" y="3917950"/>
          <p14:tracePt t="98016" x="4130675" y="3917950"/>
          <p14:tracePt t="98033" x="4138613" y="3917950"/>
          <p14:tracePt t="98043" x="4146550" y="3917950"/>
          <p14:tracePt t="98050" x="4156075" y="3917950"/>
          <p14:tracePt t="98059" x="4171950" y="3917950"/>
          <p14:tracePt t="98065" x="4181475" y="3917950"/>
          <p14:tracePt t="98081" x="4189413" y="3917950"/>
          <p14:tracePt t="98091" x="4197350" y="3917950"/>
          <p14:tracePt t="98104" x="4206875" y="3917950"/>
          <p14:tracePt t="98113" x="4214813" y="3917950"/>
          <p14:tracePt t="98121" x="4224338" y="3917950"/>
          <p14:tracePt t="98138" x="4232275" y="3917950"/>
          <p14:tracePt t="98153" x="4240213" y="3917950"/>
          <p14:tracePt t="98169" x="4249738" y="3917950"/>
          <p14:tracePt t="98176" x="4257675" y="3917950"/>
          <p14:tracePt t="98185" x="4275138" y="3917950"/>
          <p14:tracePt t="98201" x="4291013" y="3917950"/>
          <p14:tracePt t="98218" x="4308475" y="3917950"/>
          <p14:tracePt t="98226" x="4316413" y="3917950"/>
          <p14:tracePt t="98243" x="4333875" y="3917950"/>
          <p14:tracePt t="98250" x="4341813" y="3917950"/>
          <p14:tracePt t="98265" x="4359275" y="3917950"/>
          <p14:tracePt t="98275" x="4368800" y="3917950"/>
          <p14:tracePt t="98288" x="4376738" y="3917950"/>
          <p14:tracePt t="98298" x="4394200" y="3917950"/>
          <p14:tracePt t="98314" x="4402138" y="3917950"/>
          <p14:tracePt t="98321" x="4410075" y="3917950"/>
          <p14:tracePt t="98345" x="4419600" y="3917950"/>
          <p14:tracePt t="98362" x="4435475" y="3917950"/>
          <p14:tracePt t="98488" x="4445000" y="3917950"/>
          <p14:tracePt t="101473" x="4435475" y="3917950"/>
          <p14:tracePt t="101481" x="4427538" y="3917950"/>
          <p14:tracePt t="101488" x="4419600" y="3917950"/>
          <p14:tracePt t="101497" x="4402138" y="3917950"/>
          <p14:tracePt t="101504" x="4376738" y="3917950"/>
          <p14:tracePt t="101512" x="4368800" y="3917950"/>
          <p14:tracePt t="101521" x="4341813" y="3917950"/>
          <p14:tracePt t="101529" x="4316413" y="3917950"/>
          <p14:tracePt t="101537" x="4300538" y="3917950"/>
          <p14:tracePt t="101546" x="4265613" y="3917950"/>
          <p14:tracePt t="101553" x="4224338" y="3917950"/>
          <p14:tracePt t="101561" x="4189413" y="3917950"/>
          <p14:tracePt t="101569" x="4146550" y="3917950"/>
          <p14:tracePt t="101579" x="4121150" y="3917950"/>
          <p14:tracePt t="101585" x="4052888" y="3917950"/>
          <p14:tracePt t="101594" x="3986213" y="3917950"/>
          <p14:tracePt t="101602" x="3925888" y="3917950"/>
          <p14:tracePt t="101611" x="3841750" y="3917950"/>
          <p14:tracePt t="101618" x="3756025" y="3917950"/>
          <p14:tracePt t="101627" x="3654425" y="3917950"/>
          <p14:tracePt t="101633" x="3552825" y="3917950"/>
          <p14:tracePt t="101643" x="3467100" y="3917950"/>
          <p14:tracePt t="101649" x="3382963" y="3917950"/>
          <p14:tracePt t="101656" x="3289300" y="3917950"/>
          <p14:tracePt t="101665" x="3170238" y="3917950"/>
          <p14:tracePt t="101673" x="3076575" y="3917950"/>
          <p14:tracePt t="101681" x="2974975" y="3917950"/>
          <p14:tracePt t="101689" x="2871788" y="3917950"/>
          <p14:tracePt t="101697" x="2787650" y="3917950"/>
          <p14:tracePt t="101704" x="2701925" y="3917950"/>
          <p14:tracePt t="101714" x="2608263" y="3917950"/>
          <p14:tracePt t="101721" x="2549525" y="3917950"/>
          <p14:tracePt t="101728" x="2473325" y="3917950"/>
          <p14:tracePt t="101737" x="2430463" y="3925888"/>
          <p14:tracePt t="101744" x="2397125" y="3935413"/>
          <p14:tracePt t="101753" x="2362200" y="3935413"/>
          <p14:tracePt t="101762" x="2354263" y="3935413"/>
          <p14:tracePt t="101769" x="2344738" y="3943350"/>
          <p14:tracePt t="101778" x="2336800" y="3943350"/>
          <p14:tracePt t="102321" x="2336800" y="3951288"/>
          <p14:tracePt t="102418" x="2336800" y="3960813"/>
          <p14:tracePt t="102490" x="2344738" y="3960813"/>
          <p14:tracePt t="102666" x="2354263" y="3976688"/>
          <p14:tracePt t="103586" x="2362200" y="3976688"/>
          <p14:tracePt t="103618" x="2371725" y="3976688"/>
          <p14:tracePt t="103657" x="2379663" y="3976688"/>
          <p14:tracePt t="103688" x="2387600" y="3976688"/>
          <p14:tracePt t="103705" x="2397125" y="3976688"/>
          <p14:tracePt t="103753" x="2405063" y="3976688"/>
          <p14:tracePt t="103761" x="2413000" y="3976688"/>
          <p14:tracePt t="103785" x="2422525" y="3976688"/>
          <p14:tracePt t="103795" x="2430463" y="3976688"/>
          <p14:tracePt t="103812" x="2438400" y="3976688"/>
          <p14:tracePt t="103824" x="2438400" y="3986213"/>
          <p14:tracePt t="103840" x="2447925" y="3986213"/>
          <p14:tracePt t="103857" x="2455863" y="3986213"/>
          <p14:tracePt t="103905" x="2463800" y="3986213"/>
          <p14:tracePt t="103961" x="2473325" y="3986213"/>
          <p14:tracePt t="103980" x="2481263" y="3986213"/>
          <p14:tracePt t="104009" x="2489200" y="3986213"/>
          <p14:tracePt t="104040" x="2506663" y="3994150"/>
          <p14:tracePt t="104065" x="2516188" y="3994150"/>
          <p14:tracePt t="104080" x="2524125" y="3994150"/>
          <p14:tracePt t="104114" x="2532063" y="3994150"/>
          <p14:tracePt t="104130" x="2541588" y="3994150"/>
          <p14:tracePt t="104145" x="2549525" y="3994150"/>
          <p14:tracePt t="104177" x="2557463" y="3994150"/>
          <p14:tracePt t="104201" x="2566988" y="3994150"/>
          <p14:tracePt t="104282" x="2574925" y="3994150"/>
          <p14:tracePt t="104337" x="2582863" y="3994150"/>
          <p14:tracePt t="104368" x="2592388" y="3994150"/>
          <p14:tracePt t="104402" x="2600325" y="3994150"/>
          <p14:tracePt t="104417" x="2608263" y="3994150"/>
          <p14:tracePt t="104449" x="2617788" y="3994150"/>
          <p14:tracePt t="104456" x="2625725" y="3994150"/>
          <p14:tracePt t="104465" x="2633663" y="3994150"/>
          <p14:tracePt t="104482" x="2643188" y="3994150"/>
          <p14:tracePt t="104489" x="2660650" y="3994150"/>
          <p14:tracePt t="104497" x="2668588" y="3994150"/>
          <p14:tracePt t="104504" x="2686050" y="3994150"/>
          <p14:tracePt t="104513" x="2693988" y="3994150"/>
          <p14:tracePt t="104522" x="2711450" y="3994150"/>
          <p14:tracePt t="104530" x="2727325" y="3994150"/>
          <p14:tracePt t="104538" x="2744788" y="4002088"/>
          <p14:tracePt t="104546" x="2762250" y="4002088"/>
          <p14:tracePt t="104554" x="2770188" y="4002088"/>
          <p14:tracePt t="104562" x="2805113" y="4011613"/>
          <p14:tracePt t="104569" x="2830513" y="4011613"/>
          <p14:tracePt t="104580" x="2855913" y="4019550"/>
          <p14:tracePt t="104586" x="2871788" y="4019550"/>
          <p14:tracePt t="104596" x="2897188" y="4019550"/>
          <p14:tracePt t="104602" x="2914650" y="4019550"/>
          <p14:tracePt t="104608" x="2932113" y="4019550"/>
          <p14:tracePt t="104617" x="2957513" y="4027488"/>
          <p14:tracePt t="104624" x="2974975" y="4027488"/>
          <p14:tracePt t="104634" x="2990850" y="4027488"/>
          <p14:tracePt t="104641" x="3008313" y="4027488"/>
          <p14:tracePt t="104650" x="3033713" y="4027488"/>
          <p14:tracePt t="104657" x="3051175" y="4027488"/>
          <p14:tracePt t="104665" x="3076575" y="4027488"/>
          <p14:tracePt t="104673" x="3094038" y="4027488"/>
          <p14:tracePt t="104682" x="3109913" y="4027488"/>
          <p14:tracePt t="104689" x="3135313" y="4037013"/>
          <p14:tracePt t="104698" x="3170238" y="4037013"/>
          <p14:tracePt t="104705" x="3186113" y="4044950"/>
          <p14:tracePt t="104713" x="3228975" y="4044950"/>
          <p14:tracePt t="104720" x="3246438" y="4044950"/>
          <p14:tracePt t="104730" x="3279775" y="4044950"/>
          <p14:tracePt t="104738" x="3314700" y="4044950"/>
          <p14:tracePt t="104746" x="3330575" y="4044950"/>
          <p14:tracePt t="104754" x="3365500" y="4044950"/>
          <p14:tracePt t="104763" x="3390900" y="4052888"/>
          <p14:tracePt t="104770" x="3416300" y="4052888"/>
          <p14:tracePt t="104780" x="3449638" y="4052888"/>
          <p14:tracePt t="104785" x="3484563" y="4062413"/>
          <p14:tracePt t="104795" x="3502025" y="4062413"/>
          <p14:tracePt t="104801" x="3527425" y="4062413"/>
          <p14:tracePt t="104808" x="3560763" y="4062413"/>
          <p14:tracePt t="104818" x="3603625" y="4062413"/>
          <p14:tracePt t="104824" x="3654425" y="4070350"/>
          <p14:tracePt t="104834" x="3679825" y="4070350"/>
          <p14:tracePt t="104841" x="3738563" y="4087813"/>
          <p14:tracePt t="104850" x="3781425" y="4087813"/>
          <p14:tracePt t="104857" x="3841750" y="4087813"/>
          <p14:tracePt t="104865" x="3900488" y="4095750"/>
          <p14:tracePt t="104874" x="3960813" y="4105275"/>
          <p14:tracePt t="104881" x="4011613" y="4105275"/>
          <p14:tracePt t="104892" x="4044950" y="4113213"/>
          <p14:tracePt t="104898" x="4087813" y="4113213"/>
          <p14:tracePt t="104905" x="4138613" y="4113213"/>
          <p14:tracePt t="104914" x="4164013" y="4113213"/>
          <p14:tracePt t="104921" x="4189413" y="4113213"/>
          <p14:tracePt t="104930" x="4240213" y="4113213"/>
          <p14:tracePt t="104937" x="4275138" y="4113213"/>
          <p14:tracePt t="104947" x="4316413" y="4113213"/>
          <p14:tracePt t="104954" x="4351338" y="4113213"/>
          <p14:tracePt t="104964" x="4402138" y="4113213"/>
          <p14:tracePt t="104970" x="4445000" y="4113213"/>
          <p14:tracePt t="104980" x="4486275" y="4113213"/>
          <p14:tracePt t="104984" x="4538663" y="4113213"/>
          <p14:tracePt t="104996" x="4579938" y="4113213"/>
          <p14:tracePt t="105002" x="4640263" y="4113213"/>
          <p14:tracePt t="105008" x="4683125" y="4113213"/>
          <p14:tracePt t="105018" x="4699000" y="4113213"/>
          <p14:tracePt t="105024" x="4759325" y="4113213"/>
          <p14:tracePt t="105033" x="4784725" y="4113213"/>
          <p14:tracePt t="105041" x="4810125" y="4113213"/>
          <p14:tracePt t="105050" x="4835525" y="4113213"/>
          <p14:tracePt t="105058" x="4868863" y="4113213"/>
          <p14:tracePt t="105065" x="4894263" y="4113213"/>
          <p14:tracePt t="105073" x="4919663" y="4113213"/>
          <p14:tracePt t="105082" x="4954588" y="4113213"/>
          <p14:tracePt t="105089" x="4972050" y="4113213"/>
          <p14:tracePt t="105097" x="4997450" y="4113213"/>
          <p14:tracePt t="105104" x="5022850" y="4113213"/>
          <p14:tracePt t="105114" x="5048250" y="4113213"/>
          <p14:tracePt t="105121" x="5064125" y="4113213"/>
          <p14:tracePt t="105129" x="5091113" y="4113213"/>
          <p14:tracePt t="105137" x="5132388" y="4121150"/>
          <p14:tracePt t="105146" x="5157788" y="4121150"/>
          <p14:tracePt t="105154" x="5183188" y="4121150"/>
          <p14:tracePt t="105164" x="5208588" y="4130675"/>
          <p14:tracePt t="105169" x="5243513" y="4130675"/>
          <p14:tracePt t="105179" x="5286375" y="4130675"/>
          <p14:tracePt t="105184" x="5302250" y="4130675"/>
          <p14:tracePt t="105195" x="5345113" y="4130675"/>
          <p14:tracePt t="105201" x="5395913" y="4130675"/>
          <p14:tracePt t="105208" x="5438775" y="4130675"/>
          <p14:tracePt t="105218" x="5456238" y="4130675"/>
          <p14:tracePt t="105224" x="5481638" y="4130675"/>
          <p14:tracePt t="105234" x="5514975" y="4130675"/>
          <p14:tracePt t="105241" x="5575300" y="4130675"/>
          <p14:tracePt t="105250" x="5634038" y="4130675"/>
          <p14:tracePt t="105257" x="5668963" y="4130675"/>
          <p14:tracePt t="105265" x="5702300" y="4130675"/>
          <p14:tracePt t="105273" x="5727700" y="4130675"/>
          <p14:tracePt t="105281" x="5753100" y="4130675"/>
          <p14:tracePt t="105289" x="5778500" y="4130675"/>
          <p14:tracePt t="105297" x="5795963" y="4130675"/>
          <p14:tracePt t="105305" x="5813425" y="4130675"/>
          <p14:tracePt t="105312" x="5829300" y="4130675"/>
          <p14:tracePt t="105321" x="5838825" y="4130675"/>
          <p14:tracePt t="105330" x="5854700" y="4130675"/>
          <p14:tracePt t="105337" x="5864225" y="4130675"/>
          <p14:tracePt t="105348" x="5872163" y="4130675"/>
          <p14:tracePt t="105353" x="5880100" y="4130675"/>
          <p14:tracePt t="105363" x="5889625" y="4130675"/>
          <p14:tracePt t="105369" x="5915025" y="4130675"/>
          <p14:tracePt t="105379" x="5932488" y="4130675"/>
          <p14:tracePt t="105384" x="5940425" y="4130675"/>
          <p14:tracePt t="105392" x="5965825" y="4130675"/>
          <p14:tracePt t="105402" x="5973763" y="4130675"/>
          <p14:tracePt t="105411" x="5999163" y="4130675"/>
          <p14:tracePt t="105418" x="6016625" y="4130675"/>
          <p14:tracePt t="105434" x="6034088" y="4130675"/>
          <p14:tracePt t="105441" x="6042025" y="4130675"/>
          <p14:tracePt t="105458" x="6059488" y="4130675"/>
          <p14:tracePt t="105465" x="6067425" y="4130675"/>
          <p14:tracePt t="105473" x="6076950" y="4130675"/>
          <p14:tracePt t="105482" x="6084888" y="4130675"/>
          <p14:tracePt t="105489" x="6092825" y="4130675"/>
          <p14:tracePt t="105497" x="6118225" y="4121150"/>
          <p14:tracePt t="105505" x="6135688" y="4121150"/>
          <p14:tracePt t="105514" x="6153150" y="4121150"/>
          <p14:tracePt t="105521" x="6186488" y="4113213"/>
          <p14:tracePt t="105529" x="6211888" y="4113213"/>
          <p14:tracePt t="105538" x="6246813" y="4095750"/>
          <p14:tracePt t="105547" x="6254750" y="4095750"/>
          <p14:tracePt t="105554" x="6272213" y="4095750"/>
          <p14:tracePt t="105563" x="6288088" y="4095750"/>
          <p14:tracePt t="105570" x="6297613" y="4095750"/>
          <p14:tracePt t="105580" x="6313488" y="4095750"/>
          <p14:tracePt t="105585" x="6323013" y="4095750"/>
          <p14:tracePt t="105602" x="6330950" y="4095750"/>
          <p14:tracePt t="105608" x="6348413" y="4095750"/>
          <p14:tracePt t="105617" x="6356350" y="4095750"/>
          <p14:tracePt t="105624" x="6373813" y="4095750"/>
          <p14:tracePt t="105641" x="6381750" y="4095750"/>
          <p14:tracePt t="105650" x="6391275" y="4095750"/>
          <p14:tracePt t="105681" x="6407150" y="4095750"/>
          <p14:tracePt t="105697" x="6416675" y="4095750"/>
          <p14:tracePt t="105705" x="6424613" y="4095750"/>
          <p14:tracePt t="105713" x="6432550" y="4095750"/>
          <p14:tracePt t="105721" x="6442075" y="4095750"/>
          <p14:tracePt t="105738" x="6467475" y="4095750"/>
          <p14:tracePt t="105747" x="6475413" y="4095750"/>
          <p14:tracePt t="105754" x="6483350" y="4095750"/>
          <p14:tracePt t="105763" x="6492875" y="4095750"/>
          <p14:tracePt t="105770" x="6500813" y="4095750"/>
          <p14:tracePt t="105779" x="6518275" y="4095750"/>
          <p14:tracePt t="105785" x="6526213" y="4095750"/>
          <p14:tracePt t="105795" x="6535738" y="4095750"/>
          <p14:tracePt t="105801" x="6543675" y="4095750"/>
          <p14:tracePt t="105809" x="6551613" y="4095750"/>
          <p14:tracePt t="105818" x="6561138" y="4095750"/>
          <p14:tracePt t="105824" x="6577013" y="4095750"/>
          <p14:tracePt t="105841" x="6586538" y="4095750"/>
          <p14:tracePt t="105849" x="6602413" y="4095750"/>
          <p14:tracePt t="105857" x="6619875" y="4095750"/>
          <p14:tracePt t="105865" x="6627813" y="4095750"/>
          <p14:tracePt t="105872" x="6637338" y="4095750"/>
          <p14:tracePt t="105880" x="6662738" y="4095750"/>
          <p14:tracePt t="105888" x="6670675" y="4095750"/>
          <p14:tracePt t="105897" x="6680200" y="4095750"/>
          <p14:tracePt t="105904" x="6696075" y="4095750"/>
          <p14:tracePt t="105914" x="6705600" y="4095750"/>
          <p14:tracePt t="105921" x="6721475" y="4095750"/>
          <p14:tracePt t="105931" x="6731000" y="4095750"/>
          <p14:tracePt t="105938" x="6738938" y="4095750"/>
          <p14:tracePt t="105946" x="6746875" y="4095750"/>
          <p14:tracePt t="105953" x="6756400" y="4095750"/>
          <p14:tracePt t="105969" x="6764338" y="4095750"/>
          <p14:tracePt t="107770" x="6772275" y="4095750"/>
          <p14:tracePt t="107857" x="6764338" y="4095750"/>
          <p14:tracePt t="107906" x="6756400" y="4095750"/>
          <p14:tracePt t="107912" x="6746875" y="4087813"/>
          <p14:tracePt t="107948" x="6738938" y="4087813"/>
          <p14:tracePt t="107963" x="6731000" y="4087813"/>
          <p14:tracePt t="107979" x="6721475" y="4087813"/>
          <p14:tracePt t="107985" x="6721475" y="4079875"/>
          <p14:tracePt t="107991" x="6713538" y="4079875"/>
          <p14:tracePt t="108008" x="6705600" y="4079875"/>
          <p14:tracePt t="108025" x="6696075" y="4079875"/>
          <p14:tracePt t="108057" x="6688138" y="4070350"/>
          <p14:tracePt t="108280" x="6670675" y="4070350"/>
          <p14:tracePt t="108321" x="6662738" y="4070350"/>
          <p14:tracePt t="108332" x="6654800" y="4070350"/>
          <p14:tracePt t="108337" x="6645275" y="4070350"/>
          <p14:tracePt t="108353" x="6637338" y="4070350"/>
          <p14:tracePt t="108363" x="6627813" y="4070350"/>
          <p14:tracePt t="108369" x="6619875" y="4070350"/>
          <p14:tracePt t="108385" x="6611938" y="4070350"/>
          <p14:tracePt t="108392" x="6602413" y="4070350"/>
          <p14:tracePt t="108417" x="6594475" y="4070350"/>
          <p14:tracePt t="108433" x="6586538" y="4070350"/>
          <p14:tracePt t="108440" x="6577013" y="4062413"/>
          <p14:tracePt t="108457" x="6569075" y="4062413"/>
          <p14:tracePt t="108473" x="6561138" y="4062413"/>
          <p14:tracePt t="108505" x="6551613" y="4062413"/>
          <p14:tracePt t="108514" x="6535738" y="4062413"/>
          <p14:tracePt t="108547" x="6526213" y="4062413"/>
          <p14:tracePt t="108554" x="6518275" y="4062413"/>
          <p14:tracePt t="108579" x="6510338" y="4062413"/>
          <p14:tracePt t="108585" x="6500813" y="4062413"/>
          <p14:tracePt t="108591" x="6492875" y="4062413"/>
          <p14:tracePt t="108608" x="6475413" y="4062413"/>
          <p14:tracePt t="108625" x="6467475" y="4062413"/>
          <p14:tracePt t="108649" x="6457950" y="4062413"/>
          <p14:tracePt t="108657" x="6450013" y="4062413"/>
          <p14:tracePt t="108689" x="6442075" y="4062413"/>
          <p14:tracePt t="108705" x="6432550" y="4062413"/>
          <p14:tracePt t="108722" x="6424613" y="4062413"/>
          <p14:tracePt t="108747" x="6416675" y="4052888"/>
          <p14:tracePt t="108763" x="6399213" y="4052888"/>
          <p14:tracePt t="108776" x="6391275" y="4044950"/>
          <p14:tracePt t="108785" x="6381750" y="4044950"/>
          <p14:tracePt t="108792" x="6373813" y="4044950"/>
          <p14:tracePt t="108809" x="6365875" y="4037013"/>
          <p14:tracePt t="108825" x="6356350" y="4037013"/>
          <p14:tracePt t="108840" x="6348413" y="4037013"/>
          <p14:tracePt t="108857" x="6338888" y="4037013"/>
          <p14:tracePt t="108899" x="6323013" y="4037013"/>
          <p14:tracePt t="108914" x="6305550" y="4037013"/>
          <p14:tracePt t="108931" x="6297613" y="4037013"/>
          <p14:tracePt t="108947" x="6288088" y="4037013"/>
          <p14:tracePt t="108963" x="6280150" y="4037013"/>
          <p14:tracePt t="108969" x="6272213" y="4037013"/>
          <p14:tracePt t="108979" x="6262688" y="4037013"/>
          <p14:tracePt t="108985" x="6254750" y="4037013"/>
          <p14:tracePt t="108993" x="6246813" y="4037013"/>
          <p14:tracePt t="109017" x="6237288" y="4037013"/>
          <p14:tracePt t="109034" x="6229350" y="4037013"/>
          <p14:tracePt t="109081" x="6221413" y="4037013"/>
          <p14:tracePt t="109098" x="6211888" y="4037013"/>
          <p14:tracePt t="109114" x="6203950" y="4037013"/>
          <p14:tracePt t="109200" x="6194425" y="4037013"/>
          <p14:tracePt t="109216" x="6186488" y="4037013"/>
          <p14:tracePt t="109273" x="6169025" y="4037013"/>
          <p14:tracePt t="109305" x="6161088" y="4037013"/>
          <p14:tracePt t="109314" x="6153150" y="4027488"/>
          <p14:tracePt t="109338" x="6143625" y="4027488"/>
          <p14:tracePt t="109348" x="6135688" y="4027488"/>
          <p14:tracePt t="109370" x="6127750" y="4027488"/>
          <p14:tracePt t="109385" x="6118225" y="4027488"/>
          <p14:tracePt t="109402" x="6110288" y="4027488"/>
          <p14:tracePt t="109409" x="6092825" y="4027488"/>
          <p14:tracePt t="109417" x="6076950" y="4027488"/>
          <p14:tracePt t="109424" x="6049963" y="4027488"/>
          <p14:tracePt t="109434" x="6034088" y="4027488"/>
          <p14:tracePt t="109440" x="6016625" y="4027488"/>
          <p14:tracePt t="109449" x="5999163" y="4027488"/>
          <p14:tracePt t="109456" x="5957888" y="4027488"/>
          <p14:tracePt t="109466" x="5915025" y="4027488"/>
          <p14:tracePt t="109473" x="5846763" y="4027488"/>
          <p14:tracePt t="109482" x="5788025" y="4027488"/>
          <p14:tracePt t="109490" x="5702300" y="4027488"/>
          <p14:tracePt t="109498" x="5616575" y="4027488"/>
          <p14:tracePt t="109505" x="5532438" y="4027488"/>
          <p14:tracePt t="109515" x="5413375" y="4027488"/>
          <p14:tracePt t="109522" x="5286375" y="4027488"/>
          <p14:tracePt t="109531" x="5192713" y="4027488"/>
          <p14:tracePt t="109537" x="5073650" y="4027488"/>
          <p14:tracePt t="109548" x="4979988" y="4044950"/>
          <p14:tracePt t="109553" x="4878388" y="4044950"/>
          <p14:tracePt t="109561" x="4792663" y="4044950"/>
          <p14:tracePt t="109570" x="4691063" y="4052888"/>
          <p14:tracePt t="109576" x="4589463" y="4062413"/>
          <p14:tracePt t="109585" x="4521200" y="4070350"/>
          <p14:tracePt t="109593" x="4435475" y="4070350"/>
          <p14:tracePt t="109602" x="4376738" y="4070350"/>
          <p14:tracePt t="109609" x="4300538" y="4087813"/>
          <p14:tracePt t="109618" x="4232275" y="4095750"/>
          <p14:tracePt t="109625" x="4156075" y="4105275"/>
          <p14:tracePt t="109633" x="4113213" y="4105275"/>
          <p14:tracePt t="109641" x="4052888" y="4113213"/>
          <p14:tracePt t="109649" x="4011613" y="4113213"/>
          <p14:tracePt t="109657" x="3935413" y="4146550"/>
          <p14:tracePt t="109664" x="3883025" y="4156075"/>
          <p14:tracePt t="109674" x="3857625" y="4156075"/>
          <p14:tracePt t="109681" x="3773488" y="4181475"/>
          <p14:tracePt t="109689" x="3722688" y="4181475"/>
          <p14:tracePt t="109698" x="3671888" y="4197350"/>
          <p14:tracePt t="109705" x="3611563" y="4206875"/>
          <p14:tracePt t="109715" x="3543300" y="4206875"/>
          <p14:tracePt t="109720" x="3475038" y="4224338"/>
          <p14:tracePt t="109731" x="3433763" y="4224338"/>
          <p14:tracePt t="109737" x="3373438" y="4224338"/>
          <p14:tracePt t="109747" x="3330575" y="4232275"/>
          <p14:tracePt t="109753" x="3271838" y="4232275"/>
          <p14:tracePt t="109760" x="3211513" y="4249738"/>
          <p14:tracePt t="109768" x="3152775" y="4265613"/>
          <p14:tracePt t="109776" x="3094038" y="4265613"/>
          <p14:tracePt t="109785" x="3008313" y="4275138"/>
          <p14:tracePt t="109793" x="2932113" y="4291013"/>
          <p14:tracePt t="109802" x="2846388" y="4300538"/>
          <p14:tracePt t="109809" x="2762250" y="4316413"/>
          <p14:tracePt t="109817" x="2701925" y="4316413"/>
          <p14:tracePt t="109825" x="2617788" y="4333875"/>
          <p14:tracePt t="109834" x="2532063" y="4351338"/>
          <p14:tracePt t="109841" x="2455863" y="4351338"/>
          <p14:tracePt t="109849" x="2397125" y="4359275"/>
          <p14:tracePt t="109857" x="2319338" y="4376738"/>
          <p14:tracePt t="109866" x="2252663" y="4384675"/>
          <p14:tracePt t="109873" x="2200275" y="4394200"/>
          <p14:tracePt t="109882" x="2141538" y="4402138"/>
          <p14:tracePt t="109894" x="2116138" y="4410075"/>
          <p14:tracePt t="109899" x="2055813" y="4419600"/>
          <p14:tracePt t="109904" x="2022475" y="4419600"/>
          <p14:tracePt t="109916" x="1963738" y="4427538"/>
          <p14:tracePt t="109922" x="1946275" y="4435475"/>
          <p14:tracePt t="109931" x="1920875" y="4435475"/>
          <p14:tracePt t="109938" x="1895475" y="4435475"/>
          <p14:tracePt t="109948" x="1878013" y="4445000"/>
          <p14:tracePt t="109952" x="1860550" y="4445000"/>
          <p14:tracePt t="109960" x="1835150" y="4460875"/>
          <p14:tracePt t="109968" x="1827213" y="4460875"/>
          <p14:tracePt t="109976" x="1809750" y="4470400"/>
          <p14:tracePt t="109984" x="1793875" y="4470400"/>
          <p14:tracePt t="110002" x="1776413" y="4470400"/>
          <p14:tracePt t="110017" x="1758950" y="4470400"/>
          <p14:tracePt t="110154" x="1741488" y="4478338"/>
          <p14:tracePt t="110185" x="1733550" y="4478338"/>
          <p14:tracePt t="110241" x="1725613" y="4478338"/>
          <p14:tracePt t="110569" x="1716088" y="4478338"/>
          <p14:tracePt t="110674" x="1716088" y="4486275"/>
          <p14:tracePt t="110793" x="1716088" y="4495800"/>
          <p14:tracePt t="110801" x="1725613" y="4503738"/>
          <p14:tracePt t="110809" x="1733550" y="4503738"/>
          <p14:tracePt t="110816" x="1741488" y="4503738"/>
          <p14:tracePt t="110825" x="1758950" y="4503738"/>
          <p14:tracePt t="110832" x="1793875" y="4513263"/>
          <p14:tracePt t="110841" x="1827213" y="4521200"/>
          <p14:tracePt t="110850" x="1860550" y="4521200"/>
          <p14:tracePt t="110857" x="1903413" y="4521200"/>
          <p14:tracePt t="110865" x="1963738" y="4521200"/>
          <p14:tracePt t="110874" x="2022475" y="4529138"/>
          <p14:tracePt t="110893" x="2166938" y="4546600"/>
          <p14:tracePt t="110899" x="2252663" y="4554538"/>
          <p14:tracePt t="110905" x="2319338" y="4554538"/>
          <p14:tracePt t="110915" x="2422525" y="4554538"/>
          <p14:tracePt t="110921" x="2524125" y="4554538"/>
          <p14:tracePt t="110931" x="2592388" y="4554538"/>
          <p14:tracePt t="110936" x="2693988" y="4564063"/>
          <p14:tracePt t="110944" x="2778125" y="4564063"/>
          <p14:tracePt t="110953" x="2846388" y="4564063"/>
          <p14:tracePt t="110960" x="2922588" y="4564063"/>
          <p14:tracePt t="110969" x="2974975" y="4564063"/>
          <p14:tracePt t="110977" x="3008313" y="4564063"/>
          <p14:tracePt t="110985" x="3025775" y="4564063"/>
          <p14:tracePt t="110993" x="3033713" y="4564063"/>
          <p14:tracePt t="111217" x="3059113" y="4564063"/>
          <p14:tracePt t="111232" x="3076575" y="4564063"/>
          <p14:tracePt t="111240" x="3076575" y="4572000"/>
          <p14:tracePt t="111250" x="3101975" y="4572000"/>
          <p14:tracePt t="111257" x="3109913" y="4579938"/>
          <p14:tracePt t="111267" x="3127375" y="4579938"/>
          <p14:tracePt t="111273" x="3144838" y="4579938"/>
          <p14:tracePt t="111282" x="3152775" y="4579938"/>
          <p14:tracePt t="111288" x="3170238" y="4579938"/>
          <p14:tracePt t="111300" x="3186113" y="4589463"/>
          <p14:tracePt t="111305" x="3195638" y="4589463"/>
          <p14:tracePt t="111315" x="3211513" y="4589463"/>
          <p14:tracePt t="111321" x="3228975" y="4589463"/>
          <p14:tracePt t="111331" x="3228975" y="4597400"/>
          <p14:tracePt t="111338" x="3238500" y="4597400"/>
          <p14:tracePt t="111345" x="3246438" y="4597400"/>
          <p14:tracePt t="111386" x="3254375" y="4597400"/>
          <p14:tracePt t="111393" x="3263900" y="4597400"/>
          <p14:tracePt t="112041" x="3271838" y="4597400"/>
          <p14:tracePt t="112049" x="3279775" y="4597400"/>
          <p14:tracePt t="112058" x="3297238" y="4597400"/>
          <p14:tracePt t="112067" x="3305175" y="4597400"/>
          <p14:tracePt t="112073" x="3322638" y="4597400"/>
          <p14:tracePt t="112083" x="3348038" y="4597400"/>
          <p14:tracePt t="112090" x="3382963" y="4597400"/>
          <p14:tracePt t="112099" x="3416300" y="4597400"/>
          <p14:tracePt t="112106" x="3467100" y="4597400"/>
          <p14:tracePt t="112116" x="3517900" y="4579938"/>
          <p14:tracePt t="112121" x="3560763" y="4579938"/>
          <p14:tracePt t="112129" x="3611563" y="4572000"/>
          <p14:tracePt t="112138" x="3679825" y="4546600"/>
          <p14:tracePt t="112144" x="3748088" y="4529138"/>
          <p14:tracePt t="112153" x="3806825" y="4503738"/>
          <p14:tracePt t="112160" x="3867150" y="4486275"/>
          <p14:tracePt t="112169" x="3943350" y="4452938"/>
          <p14:tracePt t="112177" x="3976688" y="4427538"/>
          <p14:tracePt t="112185" x="4027488" y="4410075"/>
          <p14:tracePt t="112192" x="4087813" y="4376738"/>
          <p14:tracePt t="112202" x="4138613" y="4333875"/>
          <p14:tracePt t="112208" x="4181475" y="4308475"/>
          <p14:tracePt t="112216" x="4240213" y="4275138"/>
          <p14:tracePt t="112225" x="4275138" y="4249738"/>
          <p14:tracePt t="112233" x="4316413" y="4206875"/>
          <p14:tracePt t="112241" x="4341813" y="4197350"/>
          <p14:tracePt t="112250" x="4376738" y="4171950"/>
          <p14:tracePt t="112256" x="4394200" y="4164013"/>
          <p14:tracePt t="112266" x="4427538" y="4138613"/>
          <p14:tracePt t="112272" x="4445000" y="4121150"/>
          <p14:tracePt t="112284" x="4452938" y="4113213"/>
          <p14:tracePt t="112289" x="4460875" y="4113213"/>
          <p14:tracePt t="112300" x="4470400" y="4105275"/>
          <p14:tracePt t="112354" x="4478338" y="4095750"/>
          <p14:tracePt t="112369" x="4495800" y="4087813"/>
          <p14:tracePt t="112377" x="4503738" y="4087813"/>
          <p14:tracePt t="112385" x="4521200" y="4070350"/>
          <p14:tracePt t="112393" x="4546600" y="4052888"/>
          <p14:tracePt t="112409" x="4564063" y="4052888"/>
          <p14:tracePt t="112418" x="4579938" y="4044950"/>
          <p14:tracePt t="112425" x="4579938" y="4037013"/>
          <p14:tracePt t="112433" x="4597400" y="4027488"/>
          <p14:tracePt t="112441" x="4605338" y="4027488"/>
          <p14:tracePt t="112450" x="4622800" y="4019550"/>
          <p14:tracePt t="112457" x="4630738" y="4019550"/>
          <p14:tracePt t="112467" x="4648200" y="4019550"/>
          <p14:tracePt t="112473" x="4665663" y="4011613"/>
          <p14:tracePt t="112483" x="4691063" y="4011613"/>
          <p14:tracePt t="112490" x="4708525" y="4011613"/>
          <p14:tracePt t="112499" x="4724400" y="4011613"/>
          <p14:tracePt t="112504" x="4759325" y="3994150"/>
          <p14:tracePt t="112516" x="4784725" y="3994150"/>
          <p14:tracePt t="112520" x="4802188" y="3994150"/>
          <p14:tracePt t="112528" x="4818063" y="3994150"/>
          <p14:tracePt t="112536" x="4827588" y="3994150"/>
          <p14:tracePt t="112544" x="4843463" y="3986213"/>
          <p14:tracePt t="112553" x="4852988" y="3986213"/>
          <p14:tracePt t="112561" x="4860925" y="3986213"/>
          <p14:tracePt t="112570" x="4878388" y="3986213"/>
          <p14:tracePt t="112753" x="4886325" y="3986213"/>
          <p14:tracePt t="112769" x="4903788" y="3986213"/>
          <p14:tracePt t="112777" x="4911725" y="3986213"/>
          <p14:tracePt t="112784" x="4919663" y="3986213"/>
          <p14:tracePt t="112792" x="4946650" y="3986213"/>
          <p14:tracePt t="112808" x="4972050" y="3986213"/>
          <p14:tracePt t="112817" x="4997450" y="3986213"/>
          <p14:tracePt t="112824" x="5005388" y="3986213"/>
          <p14:tracePt t="112833" x="5030788" y="3986213"/>
          <p14:tracePt t="112850" x="5038725" y="3986213"/>
          <p14:tracePt t="112856" x="5048250" y="3986213"/>
          <p14:tracePt t="112929" x="5056188" y="3986213"/>
          <p14:tracePt t="112938" x="5064125" y="3986213"/>
          <p14:tracePt t="112944" x="5073650" y="3986213"/>
          <p14:tracePt t="112953" x="5081588" y="3986213"/>
          <p14:tracePt t="112961" x="5106988" y="3994150"/>
          <p14:tracePt t="112969" x="5124450" y="3994150"/>
          <p14:tracePt t="112977" x="5132388" y="4002088"/>
          <p14:tracePt t="112984" x="5141913" y="4002088"/>
          <p14:tracePt t="112993" x="5149850" y="4002088"/>
          <p14:tracePt t="113281" x="5157788" y="4002088"/>
          <p14:tracePt t="139547" x="5030788" y="4062413"/>
          <p14:tracePt t="139553" x="4589463" y="4224338"/>
          <p14:tracePt t="139562" x="4257675" y="4368800"/>
          <p14:tracePt t="139570" x="4214813" y="4368800"/>
          <p14:tracePt t="139579" x="4171950" y="4368800"/>
          <p14:tracePt t="139584" x="4138613" y="4368800"/>
          <p14:tracePt t="139595" x="4113213" y="4368800"/>
          <p14:tracePt t="139602" x="4070350" y="4368800"/>
          <p14:tracePt t="139611" x="4037013" y="4368800"/>
          <p14:tracePt t="139616" x="3994150" y="4368800"/>
          <p14:tracePt t="139627" x="3951288" y="4368800"/>
          <p14:tracePt t="139633" x="3908425" y="4368800"/>
          <p14:tracePt t="139640" x="3883025" y="4368800"/>
          <p14:tracePt t="139650" x="3857625" y="4368800"/>
          <p14:tracePt t="139656" x="3824288" y="4376738"/>
          <p14:tracePt t="139688" x="3816350" y="4384675"/>
          <p14:tracePt t="139698" x="3798888" y="4384675"/>
          <p14:tracePt t="139714" x="3781425" y="4384675"/>
          <p14:tracePt t="139721" x="3773488" y="4394200"/>
          <p14:tracePt t="139730" x="3763963" y="4402138"/>
          <p14:tracePt t="139737" x="3756025" y="4402138"/>
          <p14:tracePt t="139744" x="3738563" y="4419600"/>
          <p14:tracePt t="139753" x="3705225" y="4427538"/>
          <p14:tracePt t="139763" x="3697288" y="4427538"/>
          <p14:tracePt t="139785" x="3679825" y="4427538"/>
          <p14:tracePt t="139801" x="3671888" y="4427538"/>
          <p14:tracePt t="139811" x="3646488" y="4427538"/>
          <p14:tracePt t="139816" x="3636963" y="4427538"/>
          <p14:tracePt t="139827" x="3629025" y="4427538"/>
          <p14:tracePt t="139872" x="3619500" y="4427538"/>
          <p14:tracePt t="139880" x="3611563" y="4427538"/>
          <p14:tracePt t="139888" x="3586163" y="4427538"/>
          <p14:tracePt t="139906" x="3475038" y="4427538"/>
          <p14:tracePt t="139914" x="3390900" y="4445000"/>
          <p14:tracePt t="139920" x="3271838" y="4478338"/>
          <p14:tracePt t="139931" x="3170238" y="4513263"/>
          <p14:tracePt t="139938" x="3076575" y="4554538"/>
          <p14:tracePt t="139947" x="3016250" y="4589463"/>
          <p14:tracePt t="139953" x="2990850" y="4605338"/>
          <p14:tracePt t="139963" x="2957513" y="4640263"/>
          <p14:tracePt t="139968" x="2922588" y="4665663"/>
          <p14:tracePt t="139978" x="2906713" y="4691063"/>
          <p14:tracePt t="139985" x="2855913" y="4741863"/>
          <p14:tracePt t="139996" x="2820988" y="4775200"/>
          <p14:tracePt t="140000" x="2736850" y="4852988"/>
          <p14:tracePt t="140011" x="2660650" y="4919663"/>
          <p14:tracePt t="140016" x="2582863" y="4987925"/>
          <p14:tracePt t="140025" x="2489200" y="5073650"/>
          <p14:tracePt t="140032" x="2344738" y="5157788"/>
          <p14:tracePt t="140040" x="2209800" y="5251450"/>
          <p14:tracePt t="140048" x="2116138" y="5337175"/>
          <p14:tracePt t="140057" x="2065338" y="5353050"/>
          <p14:tracePt t="140080" x="2116138" y="5327650"/>
          <p14:tracePt t="140088" x="2166938" y="5276850"/>
          <p14:tracePt t="140097" x="2166938" y="5268913"/>
          <p14:tracePt t="140297" x="2124075" y="5319713"/>
          <p14:tracePt t="140304" x="2116138" y="5345113"/>
          <p14:tracePt t="140312" x="2073275" y="5370513"/>
          <p14:tracePt t="140322" x="1997075" y="5430838"/>
          <p14:tracePt t="140330" x="1928813" y="5438775"/>
          <p14:tracePt t="140337" x="1827213" y="5456238"/>
          <p14:tracePt t="140346" x="1793875" y="5456238"/>
          <p14:tracePt t="140353" x="1766888" y="5456238"/>
          <p14:tracePt t="140362" x="1751013" y="5456238"/>
          <p14:tracePt t="140369" x="1725613" y="5456238"/>
          <p14:tracePt t="140379" x="1682750" y="5456238"/>
          <p14:tracePt t="140385" x="1649413" y="5456238"/>
          <p14:tracePt t="140395" x="1606550" y="5456238"/>
          <p14:tracePt t="140401" x="1581150" y="5456238"/>
          <p14:tracePt t="140411" x="1555750" y="5446713"/>
          <p14:tracePt t="140417" x="1546225" y="5446713"/>
          <p14:tracePt t="140425" x="1520825" y="5446713"/>
          <p14:tracePt t="140433" x="1512888" y="5446713"/>
          <p14:tracePt t="140440" x="1487488" y="5438775"/>
          <p14:tracePt t="140449" x="1452563" y="5430838"/>
          <p14:tracePt t="140457" x="1436688" y="5421313"/>
          <p14:tracePt t="140465" x="1411288" y="5421313"/>
          <p14:tracePt t="140473" x="1385888" y="5413375"/>
          <p14:tracePt t="140480" x="1368425" y="5413375"/>
          <p14:tracePt t="140496" x="1350963" y="5413375"/>
          <p14:tracePt t="140611" x="1343025" y="5405438"/>
          <p14:tracePt t="140641" x="1333500" y="5405438"/>
          <p14:tracePt t="140656" x="1325563" y="5395913"/>
          <p14:tracePt t="140665" x="1308100" y="5380038"/>
          <p14:tracePt t="140688" x="1300163" y="5370513"/>
          <p14:tracePt t="140697" x="1292225" y="5370513"/>
          <p14:tracePt t="140705" x="1282700" y="5362575"/>
          <p14:tracePt t="140722" x="1266825" y="5353050"/>
          <p14:tracePt t="140729" x="1266825" y="5345113"/>
          <p14:tracePt t="140737" x="1257300" y="5345113"/>
          <p14:tracePt t="140745" x="1249363" y="5337175"/>
          <p14:tracePt t="140754" x="1241425" y="5327650"/>
          <p14:tracePt t="140763" x="1223963" y="5319713"/>
          <p14:tracePt t="140779" x="1216025" y="5319713"/>
          <p14:tracePt t="140785" x="1206500" y="5311775"/>
          <p14:tracePt t="140795" x="1198563" y="5302250"/>
          <p14:tracePt t="140802" x="1189038" y="5302250"/>
          <p14:tracePt t="140811" x="1181100" y="5294313"/>
          <p14:tracePt t="141050" x="1189038" y="5294313"/>
          <p14:tracePt t="141057" x="1198563" y="5294313"/>
          <p14:tracePt t="141064" x="1206500" y="5294313"/>
          <p14:tracePt t="141082" x="1223963" y="5294313"/>
          <p14:tracePt t="141088" x="1231900" y="5294313"/>
          <p14:tracePt t="141097" x="1249363" y="5294313"/>
          <p14:tracePt t="141105" x="1257300" y="5294313"/>
          <p14:tracePt t="141113" x="1266825" y="5294313"/>
          <p14:tracePt t="141121" x="1274763" y="5294313"/>
          <p14:tracePt t="141129" x="1282700" y="5294313"/>
          <p14:tracePt t="141136" x="1292225" y="5294313"/>
          <p14:tracePt t="141147" x="1308100" y="5294313"/>
          <p14:tracePt t="141162" x="1325563" y="5294313"/>
          <p14:tracePt t="141170" x="1350963" y="5294313"/>
          <p14:tracePt t="141179" x="1360488" y="5294313"/>
          <p14:tracePt t="141184" x="1376363" y="5294313"/>
          <p14:tracePt t="141195" x="1393825" y="5294313"/>
          <p14:tracePt t="141201" x="1419225" y="5294313"/>
          <p14:tracePt t="141208" x="1452563" y="5294313"/>
          <p14:tracePt t="141217" x="1462088" y="5294313"/>
          <p14:tracePt t="141224" x="1504950" y="5294313"/>
          <p14:tracePt t="141233" x="1530350" y="5294313"/>
          <p14:tracePt t="141240" x="1563688" y="5294313"/>
          <p14:tracePt t="141250" x="1571625" y="5294313"/>
          <p14:tracePt t="141257" x="1597025" y="5294313"/>
          <p14:tracePt t="141265" x="1622425" y="5294313"/>
          <p14:tracePt t="141274" x="1649413" y="5294313"/>
          <p14:tracePt t="141281" x="1665288" y="5294313"/>
          <p14:tracePt t="141289" x="1682750" y="5294313"/>
          <p14:tracePt t="141297" x="1700213" y="5286375"/>
          <p14:tracePt t="141304" x="1708150" y="5286375"/>
          <p14:tracePt t="141312" x="1725613" y="5286375"/>
          <p14:tracePt t="141321" x="1741488" y="5286375"/>
          <p14:tracePt t="141330" x="1766888" y="5286375"/>
          <p14:tracePt t="141337" x="1793875" y="5286375"/>
          <p14:tracePt t="141346" x="1819275" y="5286375"/>
          <p14:tracePt t="141352" x="1844675" y="5286375"/>
          <p14:tracePt t="141363" x="1870075" y="5276850"/>
          <p14:tracePt t="141370" x="1895475" y="5276850"/>
          <p14:tracePt t="141380" x="1911350" y="5276850"/>
          <p14:tracePt t="141385" x="1938338" y="5276850"/>
          <p14:tracePt t="141396" x="1963738" y="5276850"/>
          <p14:tracePt t="141402" x="1979613" y="5276850"/>
          <p14:tracePt t="141410" x="2005013" y="5276850"/>
          <p14:tracePt t="141417" x="2039938" y="5276850"/>
          <p14:tracePt t="141424" x="2055813" y="5276850"/>
          <p14:tracePt t="141433" x="2082800" y="5276850"/>
          <p14:tracePt t="141441" x="2108200" y="5276850"/>
          <p14:tracePt t="141450" x="2124075" y="5276850"/>
          <p14:tracePt t="141457" x="2141538" y="5276850"/>
          <p14:tracePt t="141465" x="2174875" y="5276850"/>
          <p14:tracePt t="141474" x="2192338" y="5276850"/>
          <p14:tracePt t="141481" x="2209800" y="5276850"/>
          <p14:tracePt t="141489" x="2227263" y="5276850"/>
          <p14:tracePt t="141497" x="2235200" y="5276850"/>
          <p14:tracePt t="141505" x="2252663" y="5276850"/>
          <p14:tracePt t="141513" x="2268538" y="5276850"/>
          <p14:tracePt t="141521" x="2286000" y="5276850"/>
          <p14:tracePt t="141529" x="2293938" y="5276850"/>
          <p14:tracePt t="141537" x="2303463" y="5276850"/>
          <p14:tracePt t="141545" x="2311400" y="5276850"/>
          <p14:tracePt t="141554" x="2319338" y="5276850"/>
          <p14:tracePt t="141564" x="2336800" y="5268913"/>
          <p14:tracePt t="141569" x="2344738" y="5268913"/>
          <p14:tracePt t="141579" x="2354263" y="5268913"/>
          <p14:tracePt t="141585" x="2362200" y="5268913"/>
          <p14:tracePt t="141595" x="2379663" y="5268913"/>
          <p14:tracePt t="141601" x="2387600" y="5260975"/>
          <p14:tracePt t="141608" x="2405063" y="5260975"/>
          <p14:tracePt t="141618" x="2413000" y="5260975"/>
          <p14:tracePt t="141624" x="2422525" y="5260975"/>
          <p14:tracePt t="141633" x="2430463" y="5260975"/>
          <p14:tracePt t="141641" x="2438400" y="5260975"/>
          <p14:tracePt t="141649" x="2455863" y="5260975"/>
          <p14:tracePt t="141657" x="2481263" y="5260975"/>
          <p14:tracePt t="141673" x="2498725" y="5260975"/>
          <p14:tracePt t="141681" x="2506663" y="5260975"/>
          <p14:tracePt t="141689" x="2516188" y="5260975"/>
          <p14:tracePt t="141696" x="2524125" y="5260975"/>
          <p14:tracePt t="141705" x="2532063" y="5260975"/>
          <p14:tracePt t="141712" x="2549525" y="5260975"/>
          <p14:tracePt t="141720" x="2557463" y="5260975"/>
          <p14:tracePt t="141731" x="2566988" y="5260975"/>
          <p14:tracePt t="141737" x="2582863" y="5260975"/>
          <p14:tracePt t="141747" x="2592388" y="5260975"/>
          <p14:tracePt t="141753" x="2608263" y="5260975"/>
          <p14:tracePt t="141763" x="2625725" y="5260975"/>
          <p14:tracePt t="141770" x="2643188" y="5260975"/>
          <p14:tracePt t="141779" x="2660650" y="5260975"/>
          <p14:tracePt t="141786" x="2686050" y="5260975"/>
          <p14:tracePt t="141795" x="2693988" y="5260975"/>
          <p14:tracePt t="141801" x="2727325" y="5260975"/>
          <p14:tracePt t="141810" x="2752725" y="5260975"/>
          <p14:tracePt t="141817" x="2770188" y="5260975"/>
          <p14:tracePt t="141824" x="2805113" y="5260975"/>
          <p14:tracePt t="141834" x="2820988" y="5260975"/>
          <p14:tracePt t="141841" x="2838450" y="5260975"/>
          <p14:tracePt t="141849" x="2871788" y="5251450"/>
          <p14:tracePt t="141857" x="2889250" y="5251450"/>
          <p14:tracePt t="141864" x="2906713" y="5251450"/>
          <p14:tracePt t="141873" x="2922588" y="5251450"/>
          <p14:tracePt t="141881" x="2949575" y="5243513"/>
          <p14:tracePt t="141892" x="2957513" y="5243513"/>
          <p14:tracePt t="141897" x="2974975" y="5243513"/>
          <p14:tracePt t="141905" x="3000375" y="5243513"/>
          <p14:tracePt t="141921" x="3016250" y="5243513"/>
          <p14:tracePt t="141936" x="3033713" y="5243513"/>
          <p14:tracePt t="141948" x="3041650" y="5243513"/>
          <p14:tracePt t="141953" x="3051175" y="5243513"/>
          <p14:tracePt t="142066" x="3059113" y="5243513"/>
          <p14:tracePt t="142073" x="3067050" y="5243513"/>
          <p14:tracePt t="142088" x="3076575" y="5243513"/>
          <p14:tracePt t="142097" x="3084513" y="5243513"/>
          <p14:tracePt t="142113" x="3094038" y="5243513"/>
          <p14:tracePt t="142121" x="3101975" y="5243513"/>
          <p14:tracePt t="142138" x="3109913" y="5243513"/>
          <p14:tracePt t="142170" x="3119438" y="5243513"/>
          <p14:tracePt t="145961" x="3127375" y="5243513"/>
          <p14:tracePt t="145970" x="3135313" y="5243513"/>
          <p14:tracePt t="145977" x="3144838" y="5243513"/>
          <p14:tracePt t="145985" x="3152775" y="5243513"/>
          <p14:tracePt t="146034" x="3170238" y="5243513"/>
          <p14:tracePt t="146065" x="3178175" y="5243513"/>
          <p14:tracePt t="146090" x="3186113" y="5243513"/>
          <p14:tracePt t="146106" x="3195638" y="5243513"/>
          <p14:tracePt t="146131" x="3203575" y="5243513"/>
          <p14:tracePt t="146137" x="3221038" y="5243513"/>
          <p14:tracePt t="146169" x="3238500" y="5243513"/>
          <p14:tracePt t="146178" x="3246438" y="5243513"/>
          <p14:tracePt t="146202" x="3263900" y="5243513"/>
          <p14:tracePt t="146216" x="3271838" y="5243513"/>
          <p14:tracePt t="146224" x="3279775" y="5243513"/>
          <p14:tracePt t="146233" x="3289300" y="5243513"/>
          <p14:tracePt t="146250" x="3305175" y="5243513"/>
          <p14:tracePt t="146256" x="3322638" y="5243513"/>
          <p14:tracePt t="146265" x="3330575" y="5243513"/>
          <p14:tracePt t="146272" x="3355975" y="5243513"/>
          <p14:tracePt t="146288" x="3365500" y="5243513"/>
          <p14:tracePt t="146299" x="3382963" y="5243513"/>
          <p14:tracePt t="146304" x="3408363" y="5243513"/>
          <p14:tracePt t="146315" x="3424238" y="5243513"/>
          <p14:tracePt t="146320" x="3441700" y="5243513"/>
          <p14:tracePt t="146332" x="3467100" y="5243513"/>
          <p14:tracePt t="146346" x="3502025" y="5243513"/>
          <p14:tracePt t="146352" x="3509963" y="5243513"/>
          <p14:tracePt t="146360" x="3535363" y="5243513"/>
          <p14:tracePt t="146368" x="3560763" y="5243513"/>
          <p14:tracePt t="146376" x="3568700" y="5243513"/>
          <p14:tracePt t="146384" x="3586163" y="5243513"/>
          <p14:tracePt t="146393" x="3611563" y="5235575"/>
          <p14:tracePt t="146401" x="3619500" y="5235575"/>
          <p14:tracePt t="146409" x="3636963" y="5235575"/>
          <p14:tracePt t="146417" x="3646488" y="5235575"/>
          <p14:tracePt t="146425" x="3662363" y="5235575"/>
          <p14:tracePt t="146432" x="3679825" y="5235575"/>
          <p14:tracePt t="146441" x="3687763" y="5235575"/>
          <p14:tracePt t="146449" x="3705225" y="5235575"/>
          <p14:tracePt t="146456" x="3738563" y="5226050"/>
          <p14:tracePt t="146466" x="3748088" y="5226050"/>
          <p14:tracePt t="146473" x="3763963" y="5226050"/>
          <p14:tracePt t="146483" x="3790950" y="5226050"/>
          <p14:tracePt t="146489" x="3798888" y="5218113"/>
          <p14:tracePt t="146499" x="3816350" y="5218113"/>
          <p14:tracePt t="146504" x="3841750" y="5208588"/>
          <p14:tracePt t="146522" x="3849688" y="5208588"/>
          <p14:tracePt t="146531" x="3857625" y="5208588"/>
          <p14:tracePt t="146548" x="3883025" y="5200650"/>
          <p14:tracePt t="146561" x="3892550" y="5200650"/>
          <p14:tracePt t="146584" x="3908425" y="5200650"/>
          <p14:tracePt t="146593" x="3917950" y="5200650"/>
          <p14:tracePt t="146610" x="3925888" y="5200650"/>
          <p14:tracePt t="146616" x="3935413" y="5200650"/>
          <p14:tracePt t="146625" x="3943350" y="5200650"/>
          <p14:tracePt t="146633" x="3951288" y="5200650"/>
          <p14:tracePt t="146641" x="3960813" y="5192713"/>
          <p14:tracePt t="146649" x="3968750" y="5192713"/>
          <p14:tracePt t="146657" x="3976688" y="5192713"/>
          <p14:tracePt t="146666" x="3986213" y="5192713"/>
          <p14:tracePt t="146673" x="4002088" y="5192713"/>
          <p14:tracePt t="146682" x="4011613" y="5192713"/>
          <p14:tracePt t="146699" x="4027488" y="5192713"/>
          <p14:tracePt t="146704" x="4037013" y="5192713"/>
          <p14:tracePt t="146715" x="4044950" y="5192713"/>
          <p14:tracePt t="146731" x="4052888" y="5192713"/>
          <p14:tracePt t="146737" x="4062413" y="5192713"/>
          <p14:tracePt t="146748" x="4070350" y="5183188"/>
          <p14:tracePt t="146753" x="4087813" y="5183188"/>
          <p14:tracePt t="146768" x="4105275" y="5183188"/>
          <p14:tracePt t="146776" x="4113213" y="5183188"/>
          <p14:tracePt t="146794" x="4121150" y="5183188"/>
          <p14:tracePt t="146802" x="4130675" y="5183188"/>
          <p14:tracePt t="146808" x="4146550" y="5183188"/>
          <p14:tracePt t="146818" x="4156075" y="5183188"/>
          <p14:tracePt t="146833" x="4171950" y="5183188"/>
          <p14:tracePt t="146841" x="4181475" y="5183188"/>
          <p14:tracePt t="146857" x="4189413" y="5175250"/>
          <p14:tracePt t="146865" x="4206875" y="5175250"/>
          <p14:tracePt t="146883" x="4214813" y="5175250"/>
          <p14:tracePt t="146894" x="4224338" y="5175250"/>
          <p14:tracePt t="146899" x="4232275" y="5175250"/>
          <p14:tracePt t="146916" x="4240213" y="5175250"/>
          <p14:tracePt t="146921" x="4249738" y="5175250"/>
          <p14:tracePt t="147009" x="4257675" y="5175250"/>
          <p14:tracePt t="147017" x="4265613" y="5175250"/>
          <p14:tracePt t="147034" x="4275138" y="5175250"/>
          <p14:tracePt t="147041" x="4283075" y="5175250"/>
          <p14:tracePt t="147050" x="4291013" y="5175250"/>
          <p14:tracePt t="147066" x="4300538" y="5175250"/>
          <p14:tracePt t="147345" x="4308475" y="5175250"/>
          <p14:tracePt t="147376" x="4316413" y="5175250"/>
          <p14:tracePt t="147409" x="4333875" y="5167313"/>
          <p14:tracePt t="147426" x="4341813" y="5167313"/>
          <p14:tracePt t="147434" x="4351338" y="5157788"/>
          <p14:tracePt t="147440" x="4359275" y="5157788"/>
          <p14:tracePt t="147450" x="4368800" y="5157788"/>
          <p14:tracePt t="147482" x="4376738" y="5157788"/>
          <p14:tracePt t="147499" x="4384675" y="5157788"/>
          <p14:tracePt t="147515" x="4394200" y="5157788"/>
          <p14:tracePt t="147531" x="4402138" y="5157788"/>
          <p14:tracePt t="147546" x="4410075" y="5157788"/>
          <p14:tracePt t="147601" x="4419600" y="5157788"/>
          <p14:tracePt t="147609" x="4427538" y="5157788"/>
          <p14:tracePt t="147649" x="4445000" y="5157788"/>
          <p14:tracePt t="147666" x="4452938" y="5157788"/>
          <p14:tracePt t="147713" x="4470400" y="5157788"/>
          <p14:tracePt t="147721" x="4486275" y="5149850"/>
          <p14:tracePt t="147737" x="4495800" y="5149850"/>
          <p14:tracePt t="147763" x="4513263" y="5149850"/>
          <p14:tracePt t="147776" x="4529138" y="5149850"/>
          <p14:tracePt t="147785" x="4538663" y="5149850"/>
          <p14:tracePt t="147793" x="4546600" y="5149850"/>
          <p14:tracePt t="147802" x="4572000" y="5149850"/>
          <p14:tracePt t="147809" x="4579938" y="5149850"/>
          <p14:tracePt t="147817" x="4597400" y="5149850"/>
          <p14:tracePt t="147825" x="4614863" y="5141913"/>
          <p14:tracePt t="147833" x="4630738" y="5141913"/>
          <p14:tracePt t="147841" x="4648200" y="5141913"/>
          <p14:tracePt t="147851" x="4673600" y="5141913"/>
          <p14:tracePt t="147857" x="4699000" y="5141913"/>
          <p14:tracePt t="147866" x="4716463" y="5141913"/>
          <p14:tracePt t="147873" x="4741863" y="5141913"/>
          <p14:tracePt t="147883" x="4759325" y="5141913"/>
          <p14:tracePt t="147889" x="4792663" y="5141913"/>
          <p14:tracePt t="147899" x="4818063" y="5141913"/>
          <p14:tracePt t="147904" x="4843463" y="5141913"/>
          <p14:tracePt t="147916" x="4868863" y="5141913"/>
          <p14:tracePt t="147921" x="4903788" y="5141913"/>
          <p14:tracePt t="147932" x="4919663" y="5141913"/>
          <p14:tracePt t="147936" x="4954588" y="5141913"/>
          <p14:tracePt t="147945" x="4979988" y="5141913"/>
          <p14:tracePt t="147953" x="5022850" y="5141913"/>
          <p14:tracePt t="147960" x="5064125" y="5141913"/>
          <p14:tracePt t="147970" x="5091113" y="5141913"/>
          <p14:tracePt t="147977" x="5106988" y="5141913"/>
          <p14:tracePt t="147985" x="5141913" y="5141913"/>
          <p14:tracePt t="147994" x="5167313" y="5141913"/>
          <p14:tracePt t="148001" x="5183188" y="5141913"/>
          <p14:tracePt t="148009" x="5218113" y="5141913"/>
          <p14:tracePt t="148017" x="5243513" y="5141913"/>
          <p14:tracePt t="148025" x="5260975" y="5141913"/>
          <p14:tracePt t="148032" x="5286375" y="5141913"/>
          <p14:tracePt t="148041" x="5311775" y="5141913"/>
          <p14:tracePt t="148050" x="5337175" y="5141913"/>
          <p14:tracePt t="148057" x="5353050" y="5141913"/>
          <p14:tracePt t="148067" x="5370513" y="5141913"/>
          <p14:tracePt t="148073" x="5405438" y="5141913"/>
          <p14:tracePt t="148083" x="5421313" y="5141913"/>
          <p14:tracePt t="148088" x="5446713" y="5141913"/>
          <p14:tracePt t="148100" x="5456238" y="5141913"/>
          <p14:tracePt t="148104" x="5481638" y="5141913"/>
          <p14:tracePt t="148115" x="5507038" y="5141913"/>
          <p14:tracePt t="148121" x="5524500" y="5141913"/>
          <p14:tracePt t="148131" x="5549900" y="5141913"/>
          <p14:tracePt t="148136" x="5575300" y="5141913"/>
          <p14:tracePt t="148145" x="5591175" y="5141913"/>
          <p14:tracePt t="148153" x="5616575" y="5141913"/>
          <p14:tracePt t="148160" x="5641975" y="5141913"/>
          <p14:tracePt t="148169" x="5676900" y="5141913"/>
          <p14:tracePt t="148177" x="5694363" y="5141913"/>
          <p14:tracePt t="148185" x="5719763" y="5141913"/>
          <p14:tracePt t="148193" x="5745163" y="5141913"/>
          <p14:tracePt t="148201" x="5788025" y="5141913"/>
          <p14:tracePt t="148209" x="5803900" y="5141913"/>
          <p14:tracePt t="148216" x="5846763" y="5141913"/>
          <p14:tracePt t="148225" x="5872163" y="5141913"/>
          <p14:tracePt t="148233" x="5905500" y="5141913"/>
          <p14:tracePt t="148242" x="5922963" y="5141913"/>
          <p14:tracePt t="148249" x="5965825" y="5141913"/>
          <p14:tracePt t="148258" x="5999163" y="5141913"/>
          <p14:tracePt t="148266" x="6024563" y="5141913"/>
          <p14:tracePt t="148273" x="6067425" y="5141913"/>
          <p14:tracePt t="148283" x="6092825" y="5141913"/>
          <p14:tracePt t="148288" x="6118225" y="5141913"/>
          <p14:tracePt t="148299" x="6161088" y="5141913"/>
          <p14:tracePt t="148305" x="6194425" y="5141913"/>
          <p14:tracePt t="148315" x="6203950" y="5141913"/>
          <p14:tracePt t="148322" x="6237288" y="5141913"/>
          <p14:tracePt t="148331" x="6262688" y="5141913"/>
          <p14:tracePt t="148338" x="6280150" y="5141913"/>
          <p14:tracePt t="148345" x="6305550" y="5141913"/>
          <p14:tracePt t="148353" x="6323013" y="5141913"/>
          <p14:tracePt t="148360" x="6330950" y="5141913"/>
          <p14:tracePt t="148370" x="6348413" y="5141913"/>
          <p14:tracePt t="148377" x="6373813" y="5141913"/>
          <p14:tracePt t="148392" x="6391275" y="5141913"/>
          <p14:tracePt t="148402" x="6399213" y="5141913"/>
          <p14:tracePt t="148409" x="6407150" y="5141913"/>
          <p14:tracePt t="148417" x="6424613" y="5141913"/>
          <p14:tracePt t="148433" x="6442075" y="5141913"/>
          <p14:tracePt t="148441" x="6450013" y="5141913"/>
          <p14:tracePt t="148457" x="6457950" y="5141913"/>
          <p14:tracePt t="148467" x="6467475" y="5141913"/>
          <p14:tracePt t="148483" x="6475413" y="5141913"/>
          <p14:tracePt t="148489" x="6483350" y="5141913"/>
          <p14:tracePt t="148498" x="6492875" y="5141913"/>
          <p14:tracePt t="148505" x="6500813" y="5141913"/>
          <p14:tracePt t="148515" x="6510338" y="5141913"/>
          <p14:tracePt t="148522" x="6518275" y="5141913"/>
          <p14:tracePt t="148531" x="6535738" y="5141913"/>
          <p14:tracePt t="148537" x="6551613" y="5149850"/>
          <p14:tracePt t="148544" x="6561138" y="5149850"/>
          <p14:tracePt t="148553" x="6569075" y="5149850"/>
          <p14:tracePt t="148560" x="6586538" y="5149850"/>
          <p14:tracePt t="148569" x="6602413" y="5149850"/>
          <p14:tracePt t="148577" x="6619875" y="5157788"/>
          <p14:tracePt t="148584" x="6627813" y="5157788"/>
          <p14:tracePt t="148594" x="6654800" y="5157788"/>
          <p14:tracePt t="148601" x="6680200" y="5167313"/>
          <p14:tracePt t="148609" x="6688138" y="5167313"/>
          <p14:tracePt t="148617" x="6705600" y="5167313"/>
          <p14:tracePt t="148625" x="6713538" y="5167313"/>
          <p14:tracePt t="148632" x="6731000" y="5167313"/>
          <p14:tracePt t="148640" x="6756400" y="5175250"/>
          <p14:tracePt t="148650" x="6772275" y="5175250"/>
          <p14:tracePt t="148656" x="6781800" y="5175250"/>
          <p14:tracePt t="148666" x="6799263" y="5175250"/>
          <p14:tracePt t="148673" x="6824663" y="5183188"/>
          <p14:tracePt t="148683" x="6832600" y="5183188"/>
          <p14:tracePt t="148689" x="6840538" y="5183188"/>
          <p14:tracePt t="148699" x="6858000" y="5192713"/>
          <p14:tracePt t="148704" x="6883400" y="5192713"/>
          <p14:tracePt t="148715" x="6900863" y="5192713"/>
          <p14:tracePt t="148721" x="6916738" y="5192713"/>
          <p14:tracePt t="148731" x="6943725" y="5200650"/>
          <p14:tracePt t="148737" x="6959600" y="5200650"/>
          <p14:tracePt t="148744" x="6985000" y="5208588"/>
          <p14:tracePt t="148753" x="7010400" y="5208588"/>
          <p14:tracePt t="148760" x="7027863" y="5208588"/>
          <p14:tracePt t="148777" x="7045325" y="5208588"/>
          <p14:tracePt t="148784" x="7070725" y="5208588"/>
          <p14:tracePt t="148792" x="7088188" y="5208588"/>
          <p14:tracePt t="148800" x="7113588" y="5208588"/>
          <p14:tracePt t="148808" x="7121525" y="5208588"/>
          <p14:tracePt t="148817" x="7129463" y="5208588"/>
          <p14:tracePt t="148833" x="7138988" y="5208588"/>
          <p14:tracePt t="148840" x="7146925" y="5208588"/>
          <p14:tracePt t="148850" x="7164388" y="5208588"/>
          <p14:tracePt t="148867" x="7172325" y="5208588"/>
          <p14:tracePt t="148872" x="7180263" y="5208588"/>
          <p14:tracePt t="148894" x="7189788" y="5208588"/>
          <p14:tracePt t="148900" x="7197725" y="5208588"/>
          <p14:tracePt t="148912" x="7205663" y="5208588"/>
          <p14:tracePt t="148922" x="7215188" y="5208588"/>
          <p14:tracePt t="148938" x="7223125" y="5208588"/>
          <p14:tracePt t="148954" x="7232650" y="5208588"/>
          <p14:tracePt t="148961" x="7240588" y="5208588"/>
          <p14:tracePt t="148985" x="7248525" y="5208588"/>
          <p14:tracePt t="149001" x="7265988" y="5218113"/>
          <p14:tracePt t="149017" x="7273925" y="5218113"/>
          <p14:tracePt t="149025" x="7283450" y="5218113"/>
          <p14:tracePt t="149034" x="7291388" y="5218113"/>
          <p14:tracePt t="149050" x="7299325" y="5218113"/>
          <p14:tracePt t="149066" x="7308850" y="5218113"/>
          <p14:tracePt t="149082" x="7316788" y="5218113"/>
          <p14:tracePt t="150769" x="7283450" y="5226050"/>
          <p14:tracePt t="150777" x="7223125" y="5235575"/>
          <p14:tracePt t="150784" x="7164388" y="5235575"/>
          <p14:tracePt t="150793" x="7104063" y="5260975"/>
          <p14:tracePt t="150800" x="7061200" y="5260975"/>
          <p14:tracePt t="150809" x="7002463" y="5268913"/>
          <p14:tracePt t="150817" x="6943725" y="5276850"/>
          <p14:tracePt t="150825" x="6883400" y="5286375"/>
          <p14:tracePt t="150834" x="6807200" y="5294313"/>
          <p14:tracePt t="150841" x="6764338" y="5302250"/>
          <p14:tracePt t="150851" x="6705600" y="5311775"/>
          <p14:tracePt t="150858" x="6670675" y="5311775"/>
          <p14:tracePt t="150867" x="6637338" y="5319713"/>
          <p14:tracePt t="150873" x="6594475" y="5319713"/>
          <p14:tracePt t="150883" x="6561138" y="5327650"/>
          <p14:tracePt t="150890" x="6492875" y="5327650"/>
          <p14:tracePt t="150911" x="6365875" y="5327650"/>
          <p14:tracePt t="150916" x="6280150" y="5327650"/>
          <p14:tracePt t="150921" x="6203950" y="5345113"/>
          <p14:tracePt t="150928" x="6135688" y="5345113"/>
          <p14:tracePt t="150937" x="6059488" y="5345113"/>
          <p14:tracePt t="150945" x="5999163" y="5353050"/>
          <p14:tracePt t="150954" x="5932488" y="5362575"/>
          <p14:tracePt t="150961" x="5872163" y="5362575"/>
          <p14:tracePt t="150970" x="5788025" y="5370513"/>
          <p14:tracePt t="150977" x="5710238" y="5370513"/>
          <p14:tracePt t="150985" x="5668963" y="5370513"/>
          <p14:tracePt t="150993" x="5626100" y="5370513"/>
          <p14:tracePt t="151001" x="5583238" y="5370513"/>
          <p14:tracePt t="151009" x="5549900" y="5370513"/>
          <p14:tracePt t="151017" x="5514975" y="5370513"/>
          <p14:tracePt t="151025" x="5497513" y="5370513"/>
          <p14:tracePt t="151033" x="5464175" y="5370513"/>
          <p14:tracePt t="151042" x="5438775" y="5370513"/>
          <p14:tracePt t="151050" x="5413375" y="5370513"/>
          <p14:tracePt t="151058" x="5395913" y="5370513"/>
          <p14:tracePt t="151067" x="5370513" y="5370513"/>
          <p14:tracePt t="151089" x="5353050" y="5370513"/>
          <p14:tracePt t="151105" x="5337175" y="5370513"/>
          <p14:tracePt t="151137" x="5327650" y="5370513"/>
          <p14:tracePt t="151153" x="5302250" y="5362575"/>
          <p14:tracePt t="151161" x="5286375" y="5362575"/>
          <p14:tracePt t="151169" x="5251450" y="5345113"/>
          <p14:tracePt t="151176" x="5226050" y="5345113"/>
          <p14:tracePt t="151185" x="5192713" y="5337175"/>
          <p14:tracePt t="151192" x="5167313" y="5337175"/>
          <p14:tracePt t="151202" x="5141913" y="5327650"/>
          <p14:tracePt t="151209" x="5106988" y="5319713"/>
          <p14:tracePt t="151218" x="5081588" y="5311775"/>
          <p14:tracePt t="151225" x="5048250" y="5311775"/>
          <p14:tracePt t="151234" x="5022850" y="5302250"/>
          <p14:tracePt t="151242" x="4987925" y="5302250"/>
          <p14:tracePt t="151251" x="4946650" y="5294313"/>
          <p14:tracePt t="151257" x="4919663" y="5286375"/>
          <p14:tracePt t="151267" x="4894263" y="5286375"/>
          <p14:tracePt t="151272" x="4878388" y="5286375"/>
          <p14:tracePt t="151283" x="4843463" y="5276850"/>
          <p14:tracePt t="151288" x="4810125" y="5276850"/>
          <p14:tracePt t="151299" x="4775200" y="5268913"/>
          <p14:tracePt t="151306" x="4733925" y="5260975"/>
          <p14:tracePt t="151316" x="4691063" y="5260975"/>
          <p14:tracePt t="151322" x="4640263" y="5251450"/>
          <p14:tracePt t="151328" x="4597400" y="5251450"/>
          <p14:tracePt t="151337" x="4564063" y="5251450"/>
          <p14:tracePt t="151345" x="4554538" y="5251450"/>
          <p14:tracePt t="151354" x="4513263" y="5251450"/>
          <p14:tracePt t="151362" x="4486275" y="5251450"/>
          <p14:tracePt t="151369" x="4478338" y="5251450"/>
          <p14:tracePt t="151376" x="4470400" y="5251450"/>
          <p14:tracePt t="151384" x="4460875" y="5251450"/>
          <p14:tracePt t="151704" x="4452938" y="5251450"/>
          <p14:tracePt t="152065" x="4460875" y="5260975"/>
          <p14:tracePt t="152192" x="4470400" y="5260975"/>
          <p14:tracePt t="152258" x="4478338" y="5260975"/>
          <p14:tracePt t="152314" x="4486275" y="5260975"/>
          <p14:tracePt t="152362" x="4495800" y="5260975"/>
          <p14:tracePt t="152480" x="4503738" y="5260975"/>
          <p14:tracePt t="152488" x="4513263" y="5260975"/>
          <p14:tracePt t="153208" x="4513263" y="5235575"/>
          <p14:tracePt t="153225" x="4503738" y="5218113"/>
          <p14:tracePt t="153235" x="4486275" y="5200650"/>
          <p14:tracePt t="153242" x="4460875" y="5149850"/>
          <p14:tracePt t="153253" x="4445000" y="5124450"/>
          <p14:tracePt t="153257" x="4402138" y="5081588"/>
          <p14:tracePt t="153268" x="4384675" y="5022850"/>
          <p14:tracePt t="153273" x="4351338" y="4954588"/>
          <p14:tracePt t="153281" x="4316413" y="4903788"/>
          <p14:tracePt t="153290" x="4291013" y="4843463"/>
          <p14:tracePt t="153296" x="4249738" y="4784725"/>
          <p14:tracePt t="153304" x="4214813" y="4716463"/>
          <p14:tracePt t="153312" x="4171950" y="4657725"/>
          <p14:tracePt t="153322" x="4121150" y="4564063"/>
          <p14:tracePt t="153329" x="4062413" y="4470400"/>
          <p14:tracePt t="153337" x="3943350" y="4325938"/>
          <p14:tracePt t="153346" x="3773488" y="4138613"/>
          <p14:tracePt t="153353" x="3636963" y="4002088"/>
          <p14:tracePt t="153361" x="3459163" y="3816350"/>
          <p14:tracePt t="153369" x="3305175" y="3629025"/>
          <p14:tracePt t="153377" x="3160713" y="3467100"/>
          <p14:tracePt t="153385" x="3059113" y="3322638"/>
          <p14:tracePt t="153393" x="2949575" y="3170238"/>
          <p14:tracePt t="153402" x="2863850" y="3076575"/>
          <p14:tracePt t="153408" x="2787650" y="2982913"/>
          <p14:tracePt t="153419" x="2701925" y="2889250"/>
          <p14:tracePt t="153424" x="2651125" y="2830513"/>
          <p14:tracePt t="153434" x="2592388" y="2778125"/>
          <p14:tracePt t="153441" x="2566988" y="2727325"/>
          <p14:tracePt t="153451" x="2541588" y="2686050"/>
          <p14:tracePt t="153457" x="2541588" y="2676525"/>
          <p14:tracePt t="153467" x="2532063" y="2643188"/>
          <p14:tracePt t="153473" x="2524125" y="2600325"/>
          <p14:tracePt t="153481" x="2524125" y="2541588"/>
          <p14:tracePt t="153490" x="2524125" y="2506663"/>
          <p14:tracePt t="153496" x="2524125" y="2463800"/>
          <p14:tracePt t="153505" x="2524125" y="2447925"/>
          <p14:tracePt t="153513" x="2524125" y="2438400"/>
          <p14:tracePt t="153521" x="2524125" y="2405063"/>
          <p14:tracePt t="153530" x="2532063" y="2371725"/>
          <p14:tracePt t="153537" x="2532063" y="2362200"/>
          <p14:tracePt t="153618" x="2532063" y="2371725"/>
          <p14:tracePt t="153624" x="2532063" y="2397125"/>
          <p14:tracePt t="153634" x="2532063" y="2422525"/>
          <p14:tracePt t="153641" x="2506663" y="2473325"/>
          <p14:tracePt t="153652" x="2498725" y="2481263"/>
          <p14:tracePt t="153657" x="2481263" y="2489200"/>
          <p14:tracePt t="153667" x="2473325" y="2498725"/>
          <p14:tracePt t="153673" x="2463800" y="2506663"/>
          <p14:tracePt t="153690" x="2463800" y="2516188"/>
          <p14:tracePt t="153696" x="2455863" y="2516188"/>
          <p14:tracePt t="153705" x="2447925" y="2506663"/>
          <p14:tracePt t="153713" x="2447925" y="2481263"/>
          <p14:tracePt t="153721" x="2447925" y="2430463"/>
          <p14:tracePt t="153730" x="2430463" y="2379663"/>
          <p14:tracePt t="153736" x="2422525" y="2303463"/>
          <p14:tracePt t="153745" x="2387600" y="2217738"/>
          <p14:tracePt t="153753" x="2328863" y="2108200"/>
          <p14:tracePt t="153761" x="2286000" y="1997075"/>
          <p14:tracePt t="153770" x="2209800" y="1885950"/>
          <p14:tracePt t="153777" x="2149475" y="1784350"/>
          <p14:tracePt t="153785" x="2108200" y="1690688"/>
          <p14:tracePt t="153793" x="2065338" y="1606550"/>
          <p14:tracePt t="153803" x="2005013" y="1487488"/>
          <p14:tracePt t="153809" x="1971675" y="1393825"/>
          <p14:tracePt t="153819" x="1938338" y="1308100"/>
          <p14:tracePt t="153824" x="1895475" y="1216025"/>
          <p14:tracePt t="153834" x="1860550" y="1138238"/>
          <p14:tracePt t="153840" x="1835150" y="1069975"/>
          <p14:tracePt t="153851" x="1809750" y="1003300"/>
          <p14:tracePt t="153857" x="1776413" y="925513"/>
          <p14:tracePt t="153867" x="1766888" y="866775"/>
          <p14:tracePt t="153874" x="1766888" y="808038"/>
          <p14:tracePt t="153881" x="1766888" y="765175"/>
          <p14:tracePt t="153897" x="1758950" y="704850"/>
          <p14:tracePt t="153905" x="1758950" y="679450"/>
          <p14:tracePt t="153913" x="1758950" y="654050"/>
          <p14:tracePt t="153921" x="1758950" y="646113"/>
          <p14:tracePt t="153929" x="1758950" y="636588"/>
          <p14:tracePt t="153937" x="1758950" y="628650"/>
          <p14:tracePt t="153944" x="1758950" y="611188"/>
          <p14:tracePt t="153960" x="1758950" y="603250"/>
          <p14:tracePt t="153976" x="1758950" y="595313"/>
          <p14:tracePt t="153985" x="1758950" y="585788"/>
          <p14:tracePt t="153992" x="1758950" y="577850"/>
          <p14:tracePt t="154008" x="1758950" y="569913"/>
          <p14:tracePt t="154018" x="1758950" y="560388"/>
          <p14:tracePt t="154035" x="1766888" y="552450"/>
          <p14:tracePt t="154314" x="1793875" y="603250"/>
          <p14:tracePt t="154322" x="1827213" y="679450"/>
          <p14:tracePt t="154329" x="1895475" y="773113"/>
          <p14:tracePt t="154337" x="1954213" y="866775"/>
          <p14:tracePt t="154345" x="2039938" y="1019175"/>
          <p14:tracePt t="154352" x="2133600" y="1216025"/>
          <p14:tracePt t="154361" x="2286000" y="1470025"/>
          <p14:tracePt t="154370" x="2405063" y="1665288"/>
          <p14:tracePt t="154377" x="2574925" y="1928813"/>
          <p14:tracePt t="154385" x="2762250" y="2235200"/>
          <p14:tracePt t="154393" x="3008313" y="2557463"/>
          <p14:tracePt t="154403" x="3221038" y="2830513"/>
          <p14:tracePt t="154408" x="3424238" y="3051175"/>
          <p14:tracePt t="154419" x="3611563" y="3289300"/>
          <p14:tracePt t="154425" x="3806825" y="3578225"/>
          <p14:tracePt t="154435" x="4044950" y="3849688"/>
          <p14:tracePt t="154440" x="4206875" y="4052888"/>
          <p14:tracePt t="154449" x="4419600" y="4300538"/>
          <p14:tracePt t="154456" x="4546600" y="4478338"/>
          <p14:tracePt t="154467" x="4691063" y="4640263"/>
          <p14:tracePt t="154474" x="4802188" y="4741863"/>
          <p14:tracePt t="154480" x="4911725" y="4852988"/>
          <p14:tracePt t="154490" x="5005388" y="4946650"/>
          <p14:tracePt t="154496" x="5091113" y="5056188"/>
          <p14:tracePt t="154504" x="5141913" y="5106988"/>
          <p14:tracePt t="154513" x="5192713" y="5157788"/>
          <p14:tracePt t="154521" x="5218113" y="5183188"/>
          <p14:tracePt t="154528" x="5235575" y="5208588"/>
          <p14:tracePt t="154537" x="5243513" y="5218113"/>
          <p14:tracePt t="154594" x="5243513" y="5226050"/>
          <p14:tracePt t="154624" x="5235575" y="5226050"/>
          <p14:tracePt t="154641" x="5226050" y="5226050"/>
          <p14:tracePt t="154658" x="5218113" y="5226050"/>
          <p14:tracePt t="154667" x="5200650" y="5226050"/>
          <p14:tracePt t="154683" x="5183188" y="5226050"/>
          <p14:tracePt t="154690" x="5167313" y="5226050"/>
          <p14:tracePt t="154696" x="5149850" y="5226050"/>
          <p14:tracePt t="154704" x="5116513" y="5243513"/>
          <p14:tracePt t="154713" x="5091113" y="5251450"/>
          <p14:tracePt t="154721" x="5073650" y="5260975"/>
          <p14:tracePt t="154728" x="5038725" y="5268913"/>
          <p14:tracePt t="154737" x="5013325" y="5276850"/>
          <p14:tracePt t="154745" x="4979988" y="5286375"/>
          <p14:tracePt t="154753" x="4954588" y="5294313"/>
          <p14:tracePt t="154760" x="4929188" y="5302250"/>
          <p14:tracePt t="154770" x="4894263" y="5311775"/>
          <p14:tracePt t="154776" x="4878388" y="5311775"/>
          <p14:tracePt t="154786" x="4860925" y="5311775"/>
          <p14:tracePt t="154793" x="4835525" y="5311775"/>
          <p14:tracePt t="154803" x="4810125" y="5311775"/>
          <p14:tracePt t="154809" x="4767263" y="5311775"/>
          <p14:tracePt t="154819" x="4733925" y="5311775"/>
          <p14:tracePt t="154825" x="4691063" y="5311775"/>
          <p14:tracePt t="154835" x="4648200" y="5311775"/>
          <p14:tracePt t="154841" x="4605338" y="5311775"/>
          <p14:tracePt t="154851" x="4572000" y="5311775"/>
          <p14:tracePt t="154856" x="4521200" y="5311775"/>
          <p14:tracePt t="154866" x="4486275" y="5311775"/>
          <p14:tracePt t="154873" x="4445000" y="5311775"/>
          <p14:tracePt t="154880" x="4410075" y="5311775"/>
          <p14:tracePt t="154898" x="4359275" y="5311775"/>
          <p14:tracePt t="154904" x="4341813" y="5311775"/>
          <p14:tracePt t="154913" x="4333875" y="5311775"/>
          <p14:tracePt t="154921" x="4325938" y="5311775"/>
          <p14:tracePt t="154929" x="4316413" y="5311775"/>
          <p14:tracePt t="155210" x="4333875" y="5311775"/>
          <p14:tracePt t="155217" x="4368800" y="5311775"/>
          <p14:tracePt t="155225" x="4384675" y="5311775"/>
          <p14:tracePt t="155235" x="4427538" y="5311775"/>
          <p14:tracePt t="155242" x="4486275" y="5311775"/>
          <p14:tracePt t="155249" x="4546600" y="5311775"/>
          <p14:tracePt t="155256" x="4614863" y="5311775"/>
          <p14:tracePt t="155267" x="4716463" y="5311775"/>
          <p14:tracePt t="155273" x="4802188" y="5302250"/>
          <p14:tracePt t="155280" x="4886325" y="5294313"/>
          <p14:tracePt t="155289" x="4972050" y="5294313"/>
          <p14:tracePt t="155297" x="5073650" y="5276850"/>
          <p14:tracePt t="155304" x="5192713" y="5268913"/>
          <p14:tracePt t="155313" x="5276850" y="5268913"/>
          <p14:tracePt t="155320" x="5337175" y="5260975"/>
          <p14:tracePt t="155329" x="5380038" y="5260975"/>
          <p14:tracePt t="155337" x="5421313" y="5260975"/>
          <p14:tracePt t="155345" x="5438775" y="5251450"/>
          <p14:tracePt t="155353" x="5438775" y="5243513"/>
          <p14:tracePt t="160737" x="5413375" y="5243513"/>
          <p14:tracePt t="160745" x="5405438" y="5243513"/>
          <p14:tracePt t="160755" x="5395913" y="5251450"/>
          <p14:tracePt t="160761" x="5370513" y="5260975"/>
          <p14:tracePt t="160772" x="5362575" y="5260975"/>
          <p14:tracePt t="160777" x="5337175" y="5268913"/>
          <p14:tracePt t="160787" x="5319713" y="5276850"/>
          <p14:tracePt t="160793" x="5311775" y="5276850"/>
          <p14:tracePt t="160803" x="5286375" y="5276850"/>
          <p14:tracePt t="160809" x="5260975" y="5286375"/>
          <p14:tracePt t="160816" x="5251450" y="5286375"/>
          <p14:tracePt t="160825" x="5235575" y="5286375"/>
          <p14:tracePt t="160832" x="5208588" y="5286375"/>
          <p14:tracePt t="160842" x="5167313" y="5294313"/>
          <p14:tracePt t="160849" x="5141913" y="5294313"/>
          <p14:tracePt t="160857" x="5116513" y="5294313"/>
          <p14:tracePt t="160865" x="5073650" y="5294313"/>
          <p14:tracePt t="160872" x="5022850" y="5311775"/>
          <p14:tracePt t="160880" x="4987925" y="5319713"/>
          <p14:tracePt t="160889" x="4972050" y="5319713"/>
          <p14:tracePt t="160900" x="4911725" y="5327650"/>
          <p14:tracePt t="160906" x="4894263" y="5337175"/>
          <p14:tracePt t="160912" x="4868863" y="5337175"/>
          <p14:tracePt t="160924" x="4835525" y="5337175"/>
          <p14:tracePt t="160928" x="4810125" y="5337175"/>
          <p14:tracePt t="160939" x="4792663" y="5337175"/>
          <p14:tracePt t="160944" x="4775200" y="5337175"/>
          <p14:tracePt t="160955" x="4767263" y="5337175"/>
          <p14:tracePt t="160960" x="4759325" y="5337175"/>
          <p14:tracePt t="160971" x="4749800" y="5337175"/>
          <p14:tracePt t="161226" x="4741863" y="5345113"/>
          <p14:tracePt t="161298" x="4741863" y="5353050"/>
          <p14:tracePt t="161314" x="4749800" y="5353050"/>
          <p14:tracePt t="161329" x="4759325" y="5353050"/>
          <p14:tracePt t="161354" x="4767263" y="5353050"/>
          <p14:tracePt t="161360" x="4775200" y="5353050"/>
          <p14:tracePt t="161371" x="4784725" y="5353050"/>
          <p14:tracePt t="161377" x="4792663" y="5353050"/>
          <p14:tracePt t="161392" x="4802188" y="5353050"/>
          <p14:tracePt t="161399" x="4810125" y="5353050"/>
          <p14:tracePt t="161408" x="4818063" y="5353050"/>
          <p14:tracePt t="161416" x="4827588" y="5353050"/>
          <p14:tracePt t="161433" x="4843463" y="5353050"/>
          <p14:tracePt t="161449" x="4868863" y="5353050"/>
          <p14:tracePt t="161457" x="4878388" y="5353050"/>
          <p14:tracePt t="161465" x="4886325" y="5353050"/>
          <p14:tracePt t="161473" x="4894263" y="5353050"/>
          <p14:tracePt t="161481" x="4903788" y="5353050"/>
          <p14:tracePt t="161497" x="4919663" y="5353050"/>
          <p14:tracePt t="161505" x="4929188" y="5353050"/>
          <p14:tracePt t="161513" x="4946650" y="5353050"/>
          <p14:tracePt t="161522" x="4962525" y="5353050"/>
          <p14:tracePt t="161538" x="4987925" y="5353050"/>
          <p14:tracePt t="161555" x="5005388" y="5353050"/>
          <p14:tracePt t="161562" x="5022850" y="5353050"/>
          <p14:tracePt t="161577" x="5048250" y="5353050"/>
          <p14:tracePt t="161586" x="5056188" y="5353050"/>
          <p14:tracePt t="161593" x="5064125" y="5353050"/>
          <p14:tracePt t="161600" x="5081588" y="5353050"/>
          <p14:tracePt t="161616" x="5106988" y="5353050"/>
          <p14:tracePt t="161633" x="5124450" y="5353050"/>
          <p14:tracePt t="161640" x="5149850" y="5353050"/>
          <p14:tracePt t="161648" x="5157788" y="5353050"/>
          <p14:tracePt t="161657" x="5183188" y="5345113"/>
          <p14:tracePt t="161665" x="5192713" y="5345113"/>
          <p14:tracePt t="161673" x="5208588" y="5345113"/>
          <p14:tracePt t="161681" x="5226050" y="5345113"/>
          <p14:tracePt t="161689" x="5235575" y="5345113"/>
          <p14:tracePt t="161697" x="5251450" y="5345113"/>
          <p14:tracePt t="161705" x="5260975" y="5337175"/>
          <p14:tracePt t="161713" x="5268913" y="5337175"/>
          <p14:tracePt t="161721" x="5286375" y="5337175"/>
          <p14:tracePt t="161739" x="5302250" y="5337175"/>
          <p14:tracePt t="161745" x="5311775" y="5327650"/>
          <p14:tracePt t="161755" x="5319713" y="5327650"/>
          <p14:tracePt t="161762" x="5327650" y="5327650"/>
          <p14:tracePt t="161771" x="5337175" y="5327650"/>
          <p14:tracePt t="161777" x="5353050" y="5319713"/>
          <p14:tracePt t="161787" x="5362575" y="5319713"/>
          <p14:tracePt t="161793" x="5370513" y="5311775"/>
          <p14:tracePt t="161800" x="5380038" y="5311775"/>
          <p14:tracePt t="161809" x="5395913" y="5311775"/>
          <p14:tracePt t="161816" x="5413375" y="5302250"/>
          <p14:tracePt t="161825" x="5438775" y="5302250"/>
          <p14:tracePt t="161833" x="5456238" y="5302250"/>
          <p14:tracePt t="161850" x="5481638" y="5294313"/>
          <p14:tracePt t="161857" x="5489575" y="5294313"/>
          <p14:tracePt t="161864" x="5507038" y="5294313"/>
          <p14:tracePt t="161872" x="5540375" y="5286375"/>
          <p14:tracePt t="161881" x="5557838" y="5276850"/>
          <p14:tracePt t="161901" x="5600700" y="5268913"/>
          <p14:tracePt t="161907" x="5626100" y="5260975"/>
          <p14:tracePt t="161914" x="5651500" y="5243513"/>
          <p14:tracePt t="161924" x="5659438" y="5243513"/>
          <p14:tracePt t="161930" x="5684838" y="5235575"/>
          <p14:tracePt t="161940" x="5719763" y="5218113"/>
          <p14:tracePt t="161945" x="5745163" y="5208588"/>
          <p14:tracePt t="161955" x="5753100" y="5208588"/>
          <p14:tracePt t="161962" x="5761038" y="5200650"/>
          <p14:tracePt t="161971" x="5778500" y="5200650"/>
          <p14:tracePt t="161977" x="5788025" y="5183188"/>
          <p14:tracePt t="161986" x="5803900" y="5175250"/>
          <p14:tracePt t="161993" x="5813425" y="5175250"/>
          <p14:tracePt t="162001" x="5813425" y="5167313"/>
          <p14:tracePt t="162009" x="5821363" y="5167313"/>
          <p14:tracePt t="162017" x="5829300" y="5157788"/>
          <p14:tracePt t="162025" x="5838825" y="5157788"/>
          <p14:tracePt t="162041" x="5838825" y="5149850"/>
          <p14:tracePt t="162081" x="5854700" y="5149850"/>
          <p14:tracePt t="162129" x="5864225" y="5141913"/>
          <p14:tracePt t="162705" x="5872163" y="5141913"/>
          <p14:tracePt t="162723" x="5880100" y="5141913"/>
          <p14:tracePt t="162729" x="5889625" y="5141913"/>
          <p14:tracePt t="162739" x="5905500" y="5141913"/>
          <p14:tracePt t="162755" x="5922963" y="5141913"/>
          <p14:tracePt t="162761" x="5932488" y="5141913"/>
          <p14:tracePt t="162771" x="5948363" y="5141913"/>
          <p14:tracePt t="162777" x="5965825" y="5141913"/>
          <p14:tracePt t="162787" x="5973763" y="5141913"/>
          <p14:tracePt t="162794" x="5991225" y="5141913"/>
          <p14:tracePt t="162800" x="6016625" y="5141913"/>
          <p14:tracePt t="162809" x="6034088" y="5141913"/>
          <p14:tracePt t="162817" x="6067425" y="5141913"/>
          <p14:tracePt t="162825" x="6102350" y="5141913"/>
          <p14:tracePt t="162833" x="6127750" y="5141913"/>
          <p14:tracePt t="162841" x="6153150" y="5141913"/>
          <p14:tracePt t="162849" x="6194425" y="5132388"/>
          <p14:tracePt t="162857" x="6229350" y="5132388"/>
          <p14:tracePt t="162865" x="6262688" y="5132388"/>
          <p14:tracePt t="162874" x="6305550" y="5124450"/>
          <p14:tracePt t="162881" x="6365875" y="5124450"/>
          <p14:tracePt t="162889" x="6407150" y="5124450"/>
          <p14:tracePt t="162901" x="6450013" y="5124450"/>
          <p14:tracePt t="162906" x="6492875" y="5116513"/>
          <p14:tracePt t="162913" x="6551613" y="5116513"/>
          <p14:tracePt t="162924" x="6594475" y="5116513"/>
          <p14:tracePt t="162929" x="6654800" y="5116513"/>
          <p14:tracePt t="162940" x="6696075" y="5116513"/>
          <p14:tracePt t="162944" x="6756400" y="5116513"/>
          <p14:tracePt t="162954" x="6799263" y="5116513"/>
          <p14:tracePt t="162960" x="6832600" y="5116513"/>
          <p14:tracePt t="162969" x="6858000" y="5116513"/>
          <p14:tracePt t="162976" x="6875463" y="5116513"/>
          <p14:tracePt t="162984" x="6900863" y="5116513"/>
          <p14:tracePt t="162993" x="6908800" y="5116513"/>
          <p14:tracePt t="163000" x="6916738" y="5116513"/>
          <p14:tracePt t="163610" x="6926263" y="5116513"/>
          <p14:tracePt t="199394" x="6951663" y="5106988"/>
          <p14:tracePt t="199400" x="6959600" y="5099050"/>
          <p14:tracePt t="199409" x="6969125" y="5099050"/>
          <p14:tracePt t="199416" x="6977063" y="5099050"/>
          <p14:tracePt t="199433" x="6985000" y="5099050"/>
          <p14:tracePt t="199441" x="7019925" y="5099050"/>
          <p14:tracePt t="199449" x="7045325" y="5099050"/>
          <p14:tracePt t="199457" x="7070725" y="5099050"/>
          <p14:tracePt t="199465" x="7129463" y="5099050"/>
          <p14:tracePt t="199473" x="7172325" y="5099050"/>
          <p14:tracePt t="199481" x="7215188" y="5099050"/>
          <p14:tracePt t="199488" x="7291388" y="5099050"/>
          <p14:tracePt t="199497" x="7350125" y="5099050"/>
          <p14:tracePt t="199506" x="7435850" y="5099050"/>
          <p14:tracePt t="199514" x="7529513" y="5099050"/>
          <p14:tracePt t="199522" x="7605713" y="5099050"/>
          <p14:tracePt t="199529" x="7716838" y="5099050"/>
          <p14:tracePt t="199539" x="7826375" y="5099050"/>
          <p14:tracePt t="199546" x="7927975" y="5099050"/>
          <p14:tracePt t="199555" x="8031163" y="5081588"/>
          <p14:tracePt t="199561" x="8099425" y="5081588"/>
          <p14:tracePt t="199572" x="8175625" y="5081588"/>
          <p14:tracePt t="199578" x="8218488" y="5073650"/>
          <p14:tracePt t="199584" x="8234363" y="5073650"/>
          <p14:tracePt t="199640" x="8277225" y="5064125"/>
          <p14:tracePt t="199648" x="8335963" y="5038725"/>
          <p14:tracePt t="199657" x="8404225" y="5005388"/>
          <p14:tracePt t="199664" x="8507413" y="4946650"/>
          <p14:tracePt t="199674" x="8599488" y="4886325"/>
          <p14:tracePt t="199681" x="8702675" y="4835525"/>
          <p14:tracePt t="199689" x="8837613" y="4759325"/>
          <p14:tracePt t="199697" x="8974138" y="4683125"/>
          <p14:tracePt t="199706" x="9101138" y="462280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E3EB1-17DD-4259-9016-4CC2BE3E1D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865287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 검토 및 개선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주어진 일을 불완전하게 실행한 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그것에 대해 개선하는 방식이 좋음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대체할 때마다 개선이 이루어지고 더 나은 자료흐름도가 완성되므로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번 반복할 각오를 해야 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A965E2D7-8595-4C14-B95D-BF06B43C30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30807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299F2A3-DD5A-424C-84AC-CB98464DEF1D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0E84230-07F8-404C-9DB1-D959BAF7355F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절차</a:t>
            </a:r>
            <a:endParaRPr kumimoji="0"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333"/>
    </mc:Choice>
    <mc:Fallback xmlns="">
      <p:transition spd="slow" advTm="274333"/>
    </mc:Fallback>
  </mc:AlternateContent>
  <p:extLst>
    <p:ext uri="{3A86A75C-4F4B-4683-9AE1-C65F6400EC91}">
      <p14:laserTraceLst xmlns:p14="http://schemas.microsoft.com/office/powerpoint/2010/main">
        <p14:tracePtLst>
          <p14:tracePt t="686" x="8651875" y="4265613"/>
          <p14:tracePt t="693" x="8404225" y="4291013"/>
          <p14:tracePt t="701" x="8218488" y="4308475"/>
          <p14:tracePt t="709" x="8150225" y="4308475"/>
          <p14:tracePt t="717" x="8099425" y="4275138"/>
          <p14:tracePt t="725" x="8056563" y="4214813"/>
          <p14:tracePt t="732" x="8021638" y="4189413"/>
          <p14:tracePt t="1062" x="7970838" y="4206875"/>
          <p14:tracePt t="1078" x="7902575" y="4249738"/>
          <p14:tracePt t="1088" x="7843838" y="4275138"/>
          <p14:tracePt t="1093" x="7758113" y="4291013"/>
          <p14:tracePt t="1104" x="7656513" y="4308475"/>
          <p14:tracePt t="1110" x="7512050" y="4308475"/>
          <p14:tracePt t="1119" x="7342188" y="4308475"/>
          <p14:tracePt t="1126" x="7172325" y="4308475"/>
          <p14:tracePt t="1133" x="6875463" y="4308475"/>
          <p14:tracePt t="1142" x="6586538" y="4308475"/>
          <p14:tracePt t="1150" x="6288088" y="4283075"/>
          <p14:tracePt t="1158" x="6008688" y="4240213"/>
          <p14:tracePt t="1165" x="5710238" y="4224338"/>
          <p14:tracePt t="1173" x="5446713" y="4206875"/>
          <p14:tracePt t="1181" x="5260975" y="4189413"/>
          <p14:tracePt t="1190" x="5124450" y="4181475"/>
          <p14:tracePt t="1197" x="4997450" y="4181475"/>
          <p14:tracePt t="1206" x="4878388" y="4171950"/>
          <p14:tracePt t="1213" x="4792663" y="4146550"/>
          <p14:tracePt t="1222" x="4716463" y="4138613"/>
          <p14:tracePt t="1229" x="4648200" y="4130675"/>
          <p14:tracePt t="1240" x="4589463" y="4113213"/>
          <p14:tracePt t="1245" x="4529138" y="4105275"/>
          <p14:tracePt t="1256" x="4452938" y="4095750"/>
          <p14:tracePt t="1261" x="4394200" y="4087813"/>
          <p14:tracePt t="1272" x="4359275" y="4087813"/>
          <p14:tracePt t="1277" x="4316413" y="4079875"/>
          <p14:tracePt t="1287" x="4291013" y="4079875"/>
          <p14:tracePt t="1293" x="4257675" y="4079875"/>
          <p14:tracePt t="1301" x="4224338" y="4070350"/>
          <p14:tracePt t="1309" x="4189413" y="4070350"/>
          <p14:tracePt t="1316" x="4146550" y="4062413"/>
          <p14:tracePt t="1325" x="4113213" y="4062413"/>
          <p14:tracePt t="1333" x="4070350" y="4062413"/>
          <p14:tracePt t="1341" x="4011613" y="4052888"/>
          <p14:tracePt t="1350" x="3986213" y="4052888"/>
          <p14:tracePt t="1358" x="3925888" y="4052888"/>
          <p14:tracePt t="1365" x="3883025" y="4044950"/>
          <p14:tracePt t="1373" x="3824288" y="4044950"/>
          <p14:tracePt t="1381" x="3798888" y="4037013"/>
          <p14:tracePt t="1389" x="3781425" y="4037013"/>
          <p14:tracePt t="1397" x="3756025" y="4037013"/>
          <p14:tracePt t="1406" x="3738563" y="4037013"/>
          <p14:tracePt t="1710" x="3713163" y="4019550"/>
          <p14:tracePt t="1716" x="3679825" y="4011613"/>
          <p14:tracePt t="1726" x="3636963" y="3994150"/>
          <p14:tracePt t="1733" x="3578225" y="3986213"/>
          <p14:tracePt t="1742" x="3509963" y="3960813"/>
          <p14:tracePt t="1750" x="3441700" y="3943350"/>
          <p14:tracePt t="1758" x="3390900" y="3917950"/>
          <p14:tracePt t="1765" x="3355975" y="3883025"/>
          <p14:tracePt t="1773" x="3348038" y="3849688"/>
          <p14:tracePt t="1782" x="3348038" y="3790950"/>
          <p14:tracePt t="1790" x="3348038" y="3730625"/>
          <p14:tracePt t="1797" x="3398838" y="3671888"/>
          <p14:tracePt t="1806" x="3502025" y="3646488"/>
          <p14:tracePt t="1813" x="3578225" y="3586163"/>
          <p14:tracePt t="1823" x="3671888" y="3560763"/>
          <p14:tracePt t="1829" x="3730625" y="3560763"/>
          <p14:tracePt t="1839" x="3763963" y="3560763"/>
          <p14:tracePt t="2038" x="3713163" y="3560763"/>
          <p14:tracePt t="2046" x="3671888" y="3560763"/>
          <p14:tracePt t="2056" x="3611563" y="3586163"/>
          <p14:tracePt t="2062" x="3552825" y="3586163"/>
          <p14:tracePt t="2072" x="3449638" y="3603625"/>
          <p14:tracePt t="2078" x="3330575" y="3611563"/>
          <p14:tracePt t="2087" x="3203575" y="3636963"/>
          <p14:tracePt t="2093" x="3076575" y="3646488"/>
          <p14:tracePt t="2101" x="2940050" y="3671888"/>
          <p14:tracePt t="2110" x="2838450" y="3679825"/>
          <p14:tracePt t="2117" x="2762250" y="3679825"/>
          <p14:tracePt t="2126" x="2719388" y="3679825"/>
          <p14:tracePt t="2134" x="2711450" y="3679825"/>
          <p14:tracePt t="2142" x="2693988" y="3679825"/>
          <p14:tracePt t="2207" x="2686050" y="3679825"/>
          <p14:tracePt t="2213" x="2676525" y="3679825"/>
          <p14:tracePt t="2230" x="2668588" y="3679825"/>
          <p14:tracePt t="2246" x="2660650" y="3679825"/>
          <p14:tracePt t="2262" x="2651125" y="3687763"/>
          <p14:tracePt t="2271" x="2651125" y="3697288"/>
          <p14:tracePt t="2278" x="2643188" y="3705225"/>
          <p14:tracePt t="2288" x="2643188" y="3713163"/>
          <p14:tracePt t="2293" x="2643188" y="3722688"/>
          <p14:tracePt t="2326" x="2643188" y="3730625"/>
          <p14:tracePt t="2342" x="2633663" y="3738563"/>
          <p14:tracePt t="2381" x="2633663" y="3748088"/>
          <p14:tracePt t="2430" x="2633663" y="3756025"/>
          <p14:tracePt t="2462" x="2633663" y="3763963"/>
          <p14:tracePt t="2486" x="2633663" y="3773488"/>
          <p14:tracePt t="2503" x="2633663" y="3781425"/>
          <p14:tracePt t="2509" x="2633663" y="3790950"/>
          <p14:tracePt t="2533" x="2633663" y="3798888"/>
          <p14:tracePt t="2542" x="2633663" y="3806825"/>
          <p14:tracePt t="2573" x="2633663" y="3816350"/>
          <p14:tracePt t="2581" x="2633663" y="3824288"/>
          <p14:tracePt t="2598" x="2633663" y="3832225"/>
          <p14:tracePt t="2623" x="2633663" y="3841750"/>
          <p14:tracePt t="3006" x="2625725" y="3841750"/>
          <p14:tracePt t="3030" x="2608263" y="3841750"/>
          <p14:tracePt t="3061" x="2592388" y="3841750"/>
          <p14:tracePt t="3077" x="2582863" y="3841750"/>
          <p14:tracePt t="3093" x="2574925" y="3841750"/>
          <p14:tracePt t="3109" x="2566988" y="3841750"/>
          <p14:tracePt t="3126" x="2557463" y="3841750"/>
          <p14:tracePt t="3150" x="2557463" y="3832225"/>
          <p14:tracePt t="3158" x="2557463" y="3816350"/>
          <p14:tracePt t="3165" x="2557463" y="3806825"/>
          <p14:tracePt t="3173" x="2557463" y="3790950"/>
          <p14:tracePt t="3182" x="2557463" y="3763963"/>
          <p14:tracePt t="3189" x="2557463" y="3756025"/>
          <p14:tracePt t="3198" x="2549525" y="3748088"/>
          <p14:tracePt t="3206" x="2549525" y="3738563"/>
          <p14:tracePt t="3213" x="2532063" y="3730625"/>
          <p14:tracePt t="3223" x="2524125" y="3713163"/>
          <p14:tracePt t="3230" x="2506663" y="3705225"/>
          <p14:tracePt t="3239" x="2489200" y="3697288"/>
          <p14:tracePt t="3256" x="2489200" y="3671888"/>
          <p14:tracePt t="3262" x="2489200" y="3636963"/>
          <p14:tracePt t="3271" x="2541588" y="3603625"/>
          <p14:tracePt t="3277" x="2582863" y="3578225"/>
          <p14:tracePt t="3285" x="2660650" y="3568700"/>
          <p14:tracePt t="3293" x="2701925" y="3568700"/>
          <p14:tracePt t="3300" x="2762250" y="3568700"/>
          <p14:tracePt t="3309" x="2778125" y="3568700"/>
          <p14:tracePt t="3317" x="2813050" y="3568700"/>
          <p14:tracePt t="3453" x="2855913" y="3586163"/>
          <p14:tracePt t="3462" x="2914650" y="3646488"/>
          <p14:tracePt t="3472" x="2949575" y="3671888"/>
          <p14:tracePt t="3478" x="2982913" y="3730625"/>
          <p14:tracePt t="3485" x="3000375" y="3756025"/>
          <p14:tracePt t="3493" x="3000375" y="3781425"/>
          <p14:tracePt t="3500" x="3000375" y="3824288"/>
          <p14:tracePt t="3509" x="3008313" y="3841750"/>
          <p14:tracePt t="3518" x="3008313" y="3849688"/>
          <p14:tracePt t="3525" x="3016250" y="3857625"/>
          <p14:tracePt t="3557" x="2982913" y="3857625"/>
          <p14:tracePt t="3565" x="2949575" y="3857625"/>
          <p14:tracePt t="3575" x="2922588" y="3849688"/>
          <p14:tracePt t="3581" x="2897188" y="3841750"/>
          <p14:tracePt t="3591" x="2871788" y="3824288"/>
          <p14:tracePt t="3598" x="2838450" y="3816350"/>
          <p14:tracePt t="3606" x="2805113" y="3806825"/>
          <p14:tracePt t="3613" x="2770188" y="3798888"/>
          <p14:tracePt t="3623" x="2744788" y="3781425"/>
          <p14:tracePt t="3630" x="2711450" y="3763963"/>
          <p14:tracePt t="3639" x="2676525" y="3748088"/>
          <p14:tracePt t="3646" x="2660650" y="3730625"/>
          <p14:tracePt t="3656" x="2643188" y="3713163"/>
          <p14:tracePt t="3662" x="2625725" y="3697288"/>
          <p14:tracePt t="3671" x="2608263" y="3679825"/>
          <p14:tracePt t="3678" x="2600325" y="3671888"/>
          <p14:tracePt t="3684" x="2600325" y="3654425"/>
          <p14:tracePt t="3693" x="2592388" y="3636963"/>
          <p14:tracePt t="3710" x="2592388" y="3619500"/>
          <p14:tracePt t="3717" x="2592388" y="3603625"/>
          <p14:tracePt t="3733" x="2592388" y="3594100"/>
          <p14:tracePt t="3741" x="2592388" y="3586163"/>
          <p14:tracePt t="3773" x="2592388" y="3578225"/>
          <p14:tracePt t="3782" x="2592388" y="3568700"/>
          <p14:tracePt t="3790" x="2592388" y="3560763"/>
          <p14:tracePt t="3830" x="2592388" y="3552825"/>
          <p14:tracePt t="3862" x="2592388" y="3543300"/>
          <p14:tracePt t="3926" x="2592388" y="3535363"/>
          <p14:tracePt t="3941" x="2617788" y="3535363"/>
          <p14:tracePt t="3949" x="2633663" y="3527425"/>
          <p14:tracePt t="3958" x="2660650" y="3527425"/>
          <p14:tracePt t="3966" x="2693988" y="3527425"/>
          <p14:tracePt t="3973" x="2736850" y="3527425"/>
          <p14:tracePt t="3985" x="2762250" y="3527425"/>
          <p14:tracePt t="3990" x="2805113" y="3527425"/>
          <p14:tracePt t="3998" x="2863850" y="3527425"/>
          <p14:tracePt t="4008" x="2922588" y="3527425"/>
          <p14:tracePt t="4013" x="2990850" y="3527425"/>
          <p14:tracePt t="4024" x="3067050" y="3527425"/>
          <p14:tracePt t="4030" x="3135313" y="3527425"/>
          <p14:tracePt t="4040" x="3238500" y="3527425"/>
          <p14:tracePt t="4046" x="3305175" y="3527425"/>
          <p14:tracePt t="4056" x="3424238" y="3527425"/>
          <p14:tracePt t="4062" x="3517900" y="3527425"/>
          <p14:tracePt t="4069" x="3594100" y="3527425"/>
          <p14:tracePt t="4078" x="3662363" y="3527425"/>
          <p14:tracePt t="4084" x="3748088" y="3527425"/>
          <p14:tracePt t="4093" x="3832225" y="3527425"/>
          <p14:tracePt t="4101" x="3900488" y="3527425"/>
          <p14:tracePt t="4110" x="3960813" y="3527425"/>
          <p14:tracePt t="4118" x="4037013" y="3527425"/>
          <p14:tracePt t="4126" x="4087813" y="3527425"/>
          <p14:tracePt t="4133" x="4164013" y="3527425"/>
          <p14:tracePt t="4142" x="4206875" y="3527425"/>
          <p14:tracePt t="4149" x="4249738" y="3527425"/>
          <p14:tracePt t="4158" x="4308475" y="3527425"/>
          <p14:tracePt t="4166" x="4351338" y="3527425"/>
          <p14:tracePt t="4173" x="4384675" y="3527425"/>
          <p14:tracePt t="4181" x="4427538" y="3527425"/>
          <p14:tracePt t="4190" x="4460875" y="3527425"/>
          <p14:tracePt t="4197" x="4470400" y="3527425"/>
          <p14:tracePt t="4206" x="4503738" y="3527425"/>
          <p14:tracePt t="4213" x="4521200" y="3527425"/>
          <p14:tracePt t="4230" x="4529138" y="3527425"/>
          <p14:tracePt t="4256" x="4538663" y="3527425"/>
          <p14:tracePt t="4287" x="4554538" y="3527425"/>
          <p14:tracePt t="4333" x="4564063" y="3527425"/>
          <p14:tracePt t="4390" x="4572000" y="3527425"/>
          <p14:tracePt t="4438" x="4579938" y="3527425"/>
          <p14:tracePt t="4456" x="4589463" y="3527425"/>
          <p14:tracePt t="4478" x="4605338" y="3527425"/>
          <p14:tracePt t="4573" x="4614863" y="3527425"/>
          <p14:tracePt t="4605" x="4622800" y="3527425"/>
          <p14:tracePt t="4646" x="4630738" y="3527425"/>
          <p14:tracePt t="4662" x="4640263" y="3527425"/>
          <p14:tracePt t="4672" x="4648200" y="3527425"/>
          <p14:tracePt t="4684" x="4657725" y="3527425"/>
          <p14:tracePt t="4693" x="4665663" y="3527425"/>
          <p14:tracePt t="4725" x="4673600" y="3527425"/>
          <p14:tracePt t="4773" x="4683125" y="3527425"/>
          <p14:tracePt t="5093" x="4673600" y="3527425"/>
          <p14:tracePt t="5117" x="4665663" y="3527425"/>
          <p14:tracePt t="5126" x="4640263" y="3535363"/>
          <p14:tracePt t="5133" x="4622800" y="3535363"/>
          <p14:tracePt t="5141" x="4589463" y="3535363"/>
          <p14:tracePt t="5150" x="4572000" y="3535363"/>
          <p14:tracePt t="5158" x="4546600" y="3535363"/>
          <p14:tracePt t="5165" x="4538663" y="3535363"/>
          <p14:tracePt t="5198" x="4546600" y="3517900"/>
          <p14:tracePt t="5207" x="4579938" y="3509963"/>
          <p14:tracePt t="5214" x="4605338" y="3492500"/>
          <p14:tracePt t="5223" x="4630738" y="3492500"/>
          <p14:tracePt t="5229" x="4657725" y="3484563"/>
          <p14:tracePt t="5240" x="4683125" y="3475038"/>
          <p14:tracePt t="5246" x="4691063" y="3475038"/>
          <p14:tracePt t="5382" x="4691063" y="3484563"/>
          <p14:tracePt t="5390" x="4691063" y="3509963"/>
          <p14:tracePt t="5398" x="4699000" y="3543300"/>
          <p14:tracePt t="5408" x="4699000" y="3594100"/>
          <p14:tracePt t="5413" x="4708525" y="3619500"/>
          <p14:tracePt t="5423" x="4716463" y="3654425"/>
          <p14:tracePt t="5430" x="4716463" y="3679825"/>
          <p14:tracePt t="5440" x="4716463" y="3687763"/>
          <p14:tracePt t="5446" x="4716463" y="3705225"/>
          <p14:tracePt t="5454" x="4716463" y="3730625"/>
          <p14:tracePt t="5461" x="4716463" y="3756025"/>
          <p14:tracePt t="5472" x="4708525" y="3781425"/>
          <p14:tracePt t="5478" x="4699000" y="3798888"/>
          <p14:tracePt t="5485" x="4691063" y="3806825"/>
          <p14:tracePt t="5493" x="4683125" y="3806825"/>
          <p14:tracePt t="5502" x="4673600" y="3806825"/>
          <p14:tracePt t="5510" x="4648200" y="3806825"/>
          <p14:tracePt t="5517" x="4622800" y="3806825"/>
          <p14:tracePt t="5525" x="4605338" y="3806825"/>
          <p14:tracePt t="5533" x="4579938" y="3781425"/>
          <p14:tracePt t="5541" x="4554538" y="3756025"/>
          <p14:tracePt t="5550" x="4513263" y="3705225"/>
          <p14:tracePt t="5559" x="4478338" y="3679825"/>
          <p14:tracePt t="5565" x="4402138" y="3619500"/>
          <p14:tracePt t="5574" x="4333875" y="3586163"/>
          <p14:tracePt t="5582" x="4257675" y="3535363"/>
          <p14:tracePt t="5590" x="4164013" y="3484563"/>
          <p14:tracePt t="5598" x="4105275" y="3441700"/>
          <p14:tracePt t="5608" x="4037013" y="3398838"/>
          <p14:tracePt t="5613" x="3994150" y="3373438"/>
          <p14:tracePt t="5623" x="3925888" y="3322638"/>
          <p14:tracePt t="5630" x="3857625" y="3279775"/>
          <p14:tracePt t="5640" x="3816350" y="3246438"/>
          <p14:tracePt t="5645" x="3730625" y="3195638"/>
          <p14:tracePt t="5656" x="3646488" y="3144838"/>
          <p14:tracePt t="5662" x="3552825" y="3084513"/>
          <p14:tracePt t="5668" x="3459163" y="3033713"/>
          <p14:tracePt t="5678" x="3382963" y="2974975"/>
          <p14:tracePt t="5685" x="3289300" y="2914650"/>
          <p14:tracePt t="5693" x="3186113" y="2871788"/>
          <p14:tracePt t="5701" x="3109913" y="2820988"/>
          <p14:tracePt t="5710" x="3033713" y="2787650"/>
          <p14:tracePt t="5717" x="2974975" y="2752725"/>
          <p14:tracePt t="5726" x="2906713" y="2719388"/>
          <p14:tracePt t="5733" x="2855913" y="2693988"/>
          <p14:tracePt t="5742" x="2813050" y="2676525"/>
          <p14:tracePt t="5750" x="2744788" y="2643188"/>
          <p14:tracePt t="5758" x="2736850" y="2633663"/>
          <p14:tracePt t="5765" x="2701925" y="2608263"/>
          <p14:tracePt t="5775" x="2651125" y="2592388"/>
          <p14:tracePt t="5781" x="2617788" y="2582863"/>
          <p14:tracePt t="5792" x="2566988" y="2549525"/>
          <p14:tracePt t="5798" x="2506663" y="2541588"/>
          <p14:tracePt t="5808" x="2447925" y="2524125"/>
          <p14:tracePt t="5813" x="2397125" y="2498725"/>
          <p14:tracePt t="5823" x="2319338" y="2473325"/>
          <p14:tracePt t="5829" x="2235200" y="2447925"/>
          <p14:tracePt t="5840" x="2159000" y="2413000"/>
          <p14:tracePt t="5846" x="2082800" y="2379663"/>
          <p14:tracePt t="5855" x="2005013" y="2344738"/>
          <p14:tracePt t="5862" x="1928813" y="2319338"/>
          <p14:tracePt t="5868" x="1852613" y="2286000"/>
          <p14:tracePt t="5876" x="1793875" y="2260600"/>
          <p14:tracePt t="5885" x="1733550" y="2235200"/>
          <p14:tracePt t="5893" x="1674813" y="2227263"/>
          <p14:tracePt t="5902" x="1606550" y="2184400"/>
          <p14:tracePt t="5909" x="1546225" y="2159000"/>
          <p14:tracePt t="5917" x="1487488" y="2124075"/>
          <p14:tracePt t="5925" x="1436688" y="2098675"/>
          <p14:tracePt t="5933" x="1385888" y="2065338"/>
          <p14:tracePt t="5941" x="1350963" y="2030413"/>
          <p14:tracePt t="5949" x="1292225" y="1979613"/>
          <p14:tracePt t="5958" x="1257300" y="1938338"/>
          <p14:tracePt t="5969" x="1216025" y="1903413"/>
          <p14:tracePt t="5976" x="1181100" y="1860550"/>
          <p14:tracePt t="5981" x="1138238" y="1827213"/>
          <p14:tracePt t="5992" x="1130300" y="1809750"/>
          <p14:tracePt t="5998" x="1096963" y="1776413"/>
          <p14:tracePt t="6008" x="1079500" y="1741488"/>
          <p14:tracePt t="6013" x="1079500" y="1733550"/>
          <p14:tracePt t="6024" x="1062038" y="1700213"/>
          <p14:tracePt t="6030" x="1054100" y="1700213"/>
          <p14:tracePt t="6040" x="1054100" y="1690688"/>
          <p14:tracePt t="6046" x="1036638" y="1674813"/>
          <p14:tracePt t="6062" x="1036638" y="1665288"/>
          <p14:tracePt t="6069" x="1028700" y="1649413"/>
          <p14:tracePt t="6078" x="1019175" y="1631950"/>
          <p14:tracePt t="6085" x="1019175" y="1622425"/>
          <p14:tracePt t="6093" x="1019175" y="1614488"/>
          <p14:tracePt t="6102" x="1019175" y="1606550"/>
          <p14:tracePt t="6110" x="1011238" y="1589088"/>
          <p14:tracePt t="6118" x="1011238" y="1581150"/>
          <p14:tracePt t="6126" x="1011238" y="1571625"/>
          <p14:tracePt t="6133" x="1011238" y="1563688"/>
          <p14:tracePt t="6142" x="1011238" y="1546225"/>
          <p14:tracePt t="6150" x="1011238" y="1538288"/>
          <p14:tracePt t="6159" x="1011238" y="1530350"/>
          <p14:tracePt t="6301" x="1011238" y="1520825"/>
          <p14:tracePt t="6342" x="1019175" y="1520825"/>
          <p14:tracePt t="6359" x="1028700" y="1520825"/>
          <p14:tracePt t="6367" x="1036638" y="1520825"/>
          <p14:tracePt t="6375" x="1044575" y="1520825"/>
          <p14:tracePt t="6391" x="1054100" y="1520825"/>
          <p14:tracePt t="6398" x="1062038" y="1520825"/>
          <p14:tracePt t="6408" x="1079500" y="1520825"/>
          <p14:tracePt t="6413" x="1087438" y="1520825"/>
          <p14:tracePt t="6423" x="1096963" y="1520825"/>
          <p14:tracePt t="6439" x="1104900" y="1520825"/>
          <p14:tracePt t="6446" x="1130300" y="1520825"/>
          <p14:tracePt t="6453" x="1147763" y="1520825"/>
          <p14:tracePt t="6462" x="1155700" y="1520825"/>
          <p14:tracePt t="6468" x="1173163" y="1520825"/>
          <p14:tracePt t="6478" x="1189038" y="1530350"/>
          <p14:tracePt t="6485" x="1198563" y="1538288"/>
          <p14:tracePt t="6493" x="1216025" y="1538288"/>
          <p14:tracePt t="6502" x="1231900" y="1538288"/>
          <p14:tracePt t="6510" x="1249363" y="1538288"/>
          <p14:tracePt t="6517" x="1266825" y="1546225"/>
          <p14:tracePt t="6525" x="1274763" y="1546225"/>
          <p14:tracePt t="6533" x="1282700" y="1555750"/>
          <p14:tracePt t="6542" x="1292225" y="1555750"/>
          <p14:tracePt t="6550" x="1300163" y="1563688"/>
          <p14:tracePt t="6559" x="1308100" y="1563688"/>
          <p14:tracePt t="6582" x="1333500" y="1563688"/>
          <p14:tracePt t="6597" x="1350963" y="1563688"/>
          <p14:tracePt t="6608" x="1360488" y="1563688"/>
          <p14:tracePt t="6613" x="1368425" y="1563688"/>
          <p14:tracePt t="6623" x="1376363" y="1563688"/>
          <p14:tracePt t="6629" x="1385888" y="1563688"/>
          <p14:tracePt t="6639" x="1411288" y="1563688"/>
          <p14:tracePt t="6646" x="1427163" y="1563688"/>
          <p14:tracePt t="6652" x="1436688" y="1571625"/>
          <p14:tracePt t="6662" x="1452563" y="1571625"/>
          <p14:tracePt t="6668" x="1462088" y="1571625"/>
          <p14:tracePt t="6678" x="1487488" y="1581150"/>
          <p14:tracePt t="6686" x="1504950" y="1581150"/>
          <p14:tracePt t="6693" x="1530350" y="1581150"/>
          <p14:tracePt t="6702" x="1555750" y="1581150"/>
          <p14:tracePt t="6709" x="1571625" y="1581150"/>
          <p14:tracePt t="6717" x="1597025" y="1581150"/>
          <p14:tracePt t="6726" x="1614488" y="1589088"/>
          <p14:tracePt t="6733" x="1657350" y="1597025"/>
          <p14:tracePt t="6742" x="1674813" y="1597025"/>
          <p14:tracePt t="6750" x="1700213" y="1606550"/>
          <p14:tracePt t="6759" x="1725613" y="1606550"/>
          <p14:tracePt t="6765" x="1733550" y="1606550"/>
          <p14:tracePt t="6774" x="1758950" y="1606550"/>
          <p14:tracePt t="6781" x="1784350" y="1614488"/>
          <p14:tracePt t="6791" x="1793875" y="1614488"/>
          <p14:tracePt t="6797" x="1809750" y="1614488"/>
          <p14:tracePt t="6808" x="1819275" y="1622425"/>
          <p14:tracePt t="6813" x="1835150" y="1622425"/>
          <p14:tracePt t="6824" x="1852613" y="1622425"/>
          <p14:tracePt t="6830" x="1860550" y="1631950"/>
          <p14:tracePt t="6840" x="1878013" y="1631950"/>
          <p14:tracePt t="6846" x="1885950" y="1631950"/>
          <p14:tracePt t="6853" x="1895475" y="1631950"/>
          <p14:tracePt t="6863" x="1903413" y="1631950"/>
          <p14:tracePt t="6869" x="1911350" y="1631950"/>
          <p14:tracePt t="6878" x="1920875" y="1639888"/>
          <p14:tracePt t="6886" x="1946275" y="1639888"/>
          <p14:tracePt t="6893" x="1954213" y="1639888"/>
          <p14:tracePt t="6901" x="1971675" y="1649413"/>
          <p14:tracePt t="6926" x="1979613" y="1649413"/>
          <p14:tracePt t="6942" x="1997075" y="1649413"/>
          <p14:tracePt t="6949" x="2005013" y="1649413"/>
          <p14:tracePt t="6959" x="2014538" y="1649413"/>
          <p14:tracePt t="6975" x="2022475" y="1649413"/>
          <p14:tracePt t="6981" x="2030413" y="1649413"/>
          <p14:tracePt t="7008" x="2039938" y="1649413"/>
          <p14:tracePt t="7013" x="2055813" y="1649413"/>
          <p14:tracePt t="7045" x="2065338" y="1649413"/>
          <p14:tracePt t="7062" x="2073275" y="1649413"/>
          <p14:tracePt t="7125" x="2082800" y="1649413"/>
          <p14:tracePt t="7149" x="2098675" y="1649413"/>
          <p14:tracePt t="7175" x="2116138" y="1649413"/>
          <p14:tracePt t="7181" x="2124075" y="1657350"/>
          <p14:tracePt t="7230" x="2133600" y="1657350"/>
          <p14:tracePt t="7246" x="2141538" y="1657350"/>
          <p14:tracePt t="7269" x="2149475" y="1657350"/>
          <p14:tracePt t="7285" x="2159000" y="1657350"/>
          <p14:tracePt t="7293" x="2166938" y="1657350"/>
          <p14:tracePt t="7317" x="2174875" y="1657350"/>
          <p14:tracePt t="7381" x="2184400" y="1657350"/>
          <p14:tracePt t="7421" x="2192338" y="1657350"/>
          <p14:tracePt t="7437" x="2200275" y="1657350"/>
          <p14:tracePt t="7445" x="2209800" y="1657350"/>
          <p14:tracePt t="7461" x="2217738" y="1657350"/>
          <p14:tracePt t="7469" x="2227263" y="1657350"/>
          <p14:tracePt t="7501" x="2243138" y="1657350"/>
          <p14:tracePt t="7517" x="2252663" y="1657350"/>
          <p14:tracePt t="7541" x="2260600" y="1657350"/>
          <p14:tracePt t="7559" x="2268538" y="1657350"/>
          <p14:tracePt t="7565" x="2278063" y="1657350"/>
          <p14:tracePt t="7575" x="2286000" y="1657350"/>
          <p14:tracePt t="7581" x="2303463" y="1665288"/>
          <p14:tracePt t="7608" x="2311400" y="1665288"/>
          <p14:tracePt t="7623" x="2319338" y="1665288"/>
          <p14:tracePt t="7640" x="2328863" y="1665288"/>
          <p14:tracePt t="7653" x="2336800" y="1665288"/>
          <p14:tracePt t="7669" x="2344738" y="1665288"/>
          <p14:tracePt t="7693" x="2354263" y="1665288"/>
          <p14:tracePt t="7710" x="2371725" y="1665288"/>
          <p14:tracePt t="7726" x="2387600" y="1665288"/>
          <p14:tracePt t="7742" x="2405063" y="1674813"/>
          <p14:tracePt t="7758" x="2413000" y="1674813"/>
          <p14:tracePt t="7766" x="2422525" y="1674813"/>
          <p14:tracePt t="7776" x="2430463" y="1674813"/>
          <p14:tracePt t="7782" x="2447925" y="1674813"/>
          <p14:tracePt t="7798" x="2463800" y="1674813"/>
          <p14:tracePt t="7808" x="2473325" y="1674813"/>
          <p14:tracePt t="7813" x="2481263" y="1674813"/>
          <p14:tracePt t="7824" x="2498725" y="1674813"/>
          <p14:tracePt t="7829" x="2506663" y="1674813"/>
          <p14:tracePt t="7845" x="2524125" y="1674813"/>
          <p14:tracePt t="7893" x="2532063" y="1674813"/>
          <p14:tracePt t="8046" x="2541588" y="1674813"/>
          <p14:tracePt t="8062" x="2549525" y="1674813"/>
          <p14:tracePt t="8430" x="2557463" y="1674813"/>
          <p14:tracePt t="8462" x="2566988" y="1674813"/>
          <p14:tracePt t="8486" x="2574925" y="1674813"/>
          <p14:tracePt t="8501" x="2582863" y="1674813"/>
          <p14:tracePt t="8517" x="2592388" y="1674813"/>
          <p14:tracePt t="8542" x="2600325" y="1682750"/>
          <p14:tracePt t="8566" x="2617788" y="1690688"/>
          <p14:tracePt t="8582" x="2633663" y="1690688"/>
          <p14:tracePt t="8598" x="2651125" y="1700213"/>
          <p14:tracePt t="8613" x="2660650" y="1700213"/>
          <p14:tracePt t="8624" x="2668588" y="1708150"/>
          <p14:tracePt t="8637" x="2676525" y="1716088"/>
          <p14:tracePt t="8646" x="2693988" y="1716088"/>
          <p14:tracePt t="8662" x="2701925" y="1725613"/>
          <p14:tracePt t="8670" x="2711450" y="1725613"/>
          <p14:tracePt t="8701" x="2727325" y="1725613"/>
          <p14:tracePt t="8710" x="2736850" y="1725613"/>
          <p14:tracePt t="8718" x="2736850" y="1733550"/>
          <p14:tracePt t="8726" x="2752725" y="1741488"/>
          <p14:tracePt t="8743" x="2762250" y="1741488"/>
          <p14:tracePt t="8758" x="2770188" y="1741488"/>
          <p14:tracePt t="8766" x="2778125" y="1741488"/>
          <p14:tracePt t="8775" x="2787650" y="1751013"/>
          <p14:tracePt t="8792" x="2795588" y="1758950"/>
          <p14:tracePt t="8798" x="2805113" y="1758950"/>
          <p14:tracePt t="8808" x="2813050" y="1758950"/>
          <p14:tracePt t="8814" x="2813050" y="1766888"/>
          <p14:tracePt t="8824" x="2820988" y="1766888"/>
          <p14:tracePt t="8836" x="2830513" y="1766888"/>
          <p14:tracePt t="8853" x="2838450" y="1766888"/>
          <p14:tracePt t="8862" x="2846388" y="1766888"/>
          <p14:tracePt t="8870" x="2855913" y="1766888"/>
          <p14:tracePt t="8878" x="2863850" y="1766888"/>
          <p14:tracePt t="8885" x="2871788" y="1776413"/>
          <p14:tracePt t="8893" x="2881313" y="1784350"/>
          <p14:tracePt t="8917" x="2897188" y="1784350"/>
          <p14:tracePt t="8926" x="2906713" y="1793875"/>
          <p14:tracePt t="8942" x="2914650" y="1793875"/>
          <p14:tracePt t="8950" x="2922588" y="1793875"/>
          <p14:tracePt t="8959" x="2922588" y="1801813"/>
          <p14:tracePt t="8976" x="2940050" y="1801813"/>
          <p14:tracePt t="8988" x="2949575" y="1801813"/>
          <p14:tracePt t="9013" x="2965450" y="1809750"/>
          <p14:tracePt t="9062" x="2990850" y="1819275"/>
          <p14:tracePt t="9085" x="3000375" y="1819275"/>
          <p14:tracePt t="9093" x="3008313" y="1819275"/>
          <p14:tracePt t="9102" x="3025775" y="1827213"/>
          <p14:tracePt t="9110" x="3041650" y="1835150"/>
          <p14:tracePt t="9126" x="3059113" y="1835150"/>
          <p14:tracePt t="9133" x="3059113" y="1844675"/>
          <p14:tracePt t="9143" x="3084513" y="1844675"/>
          <p14:tracePt t="9149" x="3094038" y="1844675"/>
          <p14:tracePt t="9160" x="3109913" y="1860550"/>
          <p14:tracePt t="9165" x="3119438" y="1860550"/>
          <p14:tracePt t="9176" x="3127375" y="1860550"/>
          <p14:tracePt t="9181" x="3135313" y="1860550"/>
          <p14:tracePt t="9192" x="3152775" y="1860550"/>
          <p14:tracePt t="9197" x="3170238" y="1878013"/>
          <p14:tracePt t="9207" x="3186113" y="1878013"/>
          <p14:tracePt t="9214" x="3195638" y="1885950"/>
          <p14:tracePt t="9222" x="3228975" y="1885950"/>
          <p14:tracePt t="9230" x="3254375" y="1895475"/>
          <p14:tracePt t="9236" x="3263900" y="1903413"/>
          <p14:tracePt t="9246" x="3289300" y="1911350"/>
          <p14:tracePt t="9253" x="3314700" y="1911350"/>
          <p14:tracePt t="9262" x="3340100" y="1920875"/>
          <p14:tracePt t="9270" x="3355975" y="1928813"/>
          <p14:tracePt t="9277" x="3373438" y="1938338"/>
          <p14:tracePt t="9285" x="3416300" y="1954213"/>
          <p14:tracePt t="9293" x="3441700" y="1963738"/>
          <p14:tracePt t="9301" x="3475038" y="1979613"/>
          <p14:tracePt t="9310" x="3509963" y="1989138"/>
          <p14:tracePt t="9317" x="3543300" y="1997075"/>
          <p14:tracePt t="9326" x="3586163" y="2005013"/>
          <p14:tracePt t="9333" x="3619500" y="2014538"/>
          <p14:tracePt t="9343" x="3654425" y="2014538"/>
          <p14:tracePt t="9349" x="3679825" y="2014538"/>
          <p14:tracePt t="9359" x="3705225" y="2022475"/>
          <p14:tracePt t="9366" x="3713163" y="2022475"/>
          <p14:tracePt t="9376" x="3738563" y="2022475"/>
          <p14:tracePt t="9392" x="3763963" y="2022475"/>
          <p14:tracePt t="9398" x="3798888" y="1989138"/>
          <p14:tracePt t="9408" x="3806825" y="1989138"/>
          <p14:tracePt t="9638" x="3781425" y="1989138"/>
          <p14:tracePt t="9646" x="3722688" y="1989138"/>
          <p14:tracePt t="9653" x="3629025" y="1997075"/>
          <p14:tracePt t="9662" x="3578225" y="1997075"/>
          <p14:tracePt t="9669" x="3484563" y="2005013"/>
          <p14:tracePt t="9678" x="3390900" y="2005013"/>
          <p14:tracePt t="9685" x="3305175" y="2014538"/>
          <p14:tracePt t="9693" x="3203575" y="2014538"/>
          <p14:tracePt t="9701" x="3101975" y="2030413"/>
          <p14:tracePt t="9710" x="3016250" y="2039938"/>
          <p14:tracePt t="9717" x="2914650" y="2047875"/>
          <p14:tracePt t="9726" x="2787650" y="2073275"/>
          <p14:tracePt t="9733" x="2711450" y="2073275"/>
          <p14:tracePt t="9743" x="2625725" y="2082800"/>
          <p14:tracePt t="9749" x="2532063" y="2082800"/>
          <p14:tracePt t="9760" x="2473325" y="2090738"/>
          <p14:tracePt t="9765" x="2413000" y="2108200"/>
          <p14:tracePt t="9776" x="2362200" y="2108200"/>
          <p14:tracePt t="9781" x="2336800" y="2108200"/>
          <p14:tracePt t="9792" x="2303463" y="2108200"/>
          <p14:tracePt t="9797" x="2268538" y="2108200"/>
          <p14:tracePt t="9805" x="2235200" y="2108200"/>
          <p14:tracePt t="9813" x="2200275" y="2108200"/>
          <p14:tracePt t="9821" x="2166938" y="2108200"/>
          <p14:tracePt t="9829" x="2149475" y="2108200"/>
          <p14:tracePt t="9837" x="2141538" y="2108200"/>
          <p14:tracePt t="9845" x="2124075" y="2108200"/>
          <p14:tracePt t="9853" x="2116138" y="2108200"/>
          <p14:tracePt t="10366" x="2108200" y="2108200"/>
          <p14:tracePt t="10392" x="2108200" y="2116138"/>
          <p14:tracePt t="10397" x="2108200" y="2124075"/>
          <p14:tracePt t="10406" x="2108200" y="2133600"/>
          <p14:tracePt t="10413" x="2124075" y="2149475"/>
          <p14:tracePt t="10420" x="2141538" y="2166938"/>
          <p14:tracePt t="10429" x="2159000" y="2174875"/>
          <p14:tracePt t="10437" x="2166938" y="2184400"/>
          <p14:tracePt t="10446" x="2184400" y="2192338"/>
          <p14:tracePt t="10454" x="2209800" y="2200275"/>
          <p14:tracePt t="10461" x="2243138" y="2209800"/>
          <p14:tracePt t="10469" x="2260600" y="2227263"/>
          <p14:tracePt t="10478" x="2319338" y="2235200"/>
          <p14:tracePt t="10485" x="2362200" y="2243138"/>
          <p14:tracePt t="10493" x="2413000" y="2260600"/>
          <p14:tracePt t="10501" x="2473325" y="2260600"/>
          <p14:tracePt t="10511" x="2557463" y="2286000"/>
          <p14:tracePt t="10518" x="2633663" y="2293938"/>
          <p14:tracePt t="10527" x="2693988" y="2293938"/>
          <p14:tracePt t="10534" x="2752725" y="2303463"/>
          <p14:tracePt t="10543" x="2820988" y="2303463"/>
          <p14:tracePt t="10550" x="2855913" y="2311400"/>
          <p14:tracePt t="10560" x="2914650" y="2311400"/>
          <p14:tracePt t="10566" x="2932113" y="2311400"/>
          <p14:tracePt t="10576" x="2974975" y="2311400"/>
          <p14:tracePt t="10581" x="3000375" y="2311400"/>
          <p14:tracePt t="10589" x="3016250" y="2311400"/>
          <p14:tracePt t="10597" x="3025775" y="2311400"/>
          <p14:tracePt t="10605" x="3041650" y="2311400"/>
          <p14:tracePt t="10620" x="3051175" y="2311400"/>
          <p14:tracePt t="10630" x="3067050" y="2311400"/>
          <p14:tracePt t="10637" x="3076575" y="2311400"/>
          <p14:tracePt t="10645" x="3094038" y="2311400"/>
          <p14:tracePt t="10654" x="3101975" y="2311400"/>
          <p14:tracePt t="10662" x="3109913" y="2311400"/>
          <p14:tracePt t="10669" x="3127375" y="2311400"/>
          <p14:tracePt t="10677" x="3135313" y="2311400"/>
          <p14:tracePt t="10685" x="3152775" y="2311400"/>
          <p14:tracePt t="10693" x="3170238" y="2311400"/>
          <p14:tracePt t="10702" x="3170238" y="2303463"/>
          <p14:tracePt t="10743" x="3178175" y="2303463"/>
          <p14:tracePt t="10760" x="3186113" y="2293938"/>
          <p14:tracePt t="10822" x="3186113" y="2286000"/>
          <p14:tracePt t="10837" x="3186113" y="2278063"/>
          <p14:tracePt t="10846" x="3186113" y="2268538"/>
          <p14:tracePt t="10854" x="3178175" y="2268538"/>
          <p14:tracePt t="10861" x="3170238" y="2268538"/>
          <p14:tracePt t="10877" x="3160713" y="2268538"/>
          <p14:tracePt t="10885" x="3152775" y="2268538"/>
          <p14:tracePt t="10893" x="3144838" y="2268538"/>
          <p14:tracePt t="10911" x="3119438" y="2268538"/>
          <p14:tracePt t="10933" x="3101975" y="2268538"/>
          <p14:tracePt t="10943" x="3084513" y="2268538"/>
          <p14:tracePt t="10976" x="3076575" y="2268538"/>
          <p14:tracePt t="10982" x="3067050" y="2268538"/>
          <p14:tracePt t="10998" x="3059113" y="2268538"/>
          <p14:tracePt t="11221" x="3051175" y="2268538"/>
          <p14:tracePt t="11229" x="3041650" y="2268538"/>
          <p14:tracePt t="11245" x="3033713" y="2268538"/>
          <p14:tracePt t="11262" x="3025775" y="2268538"/>
          <p14:tracePt t="11277" x="3016250" y="2268538"/>
          <p14:tracePt t="11293" x="3000375" y="2268538"/>
          <p14:tracePt t="11310" x="2990850" y="2268538"/>
          <p14:tracePt t="11317" x="2974975" y="2268538"/>
          <p14:tracePt t="11334" x="2965450" y="2268538"/>
          <p14:tracePt t="11343" x="2949575" y="2268538"/>
          <p14:tracePt t="11350" x="2940050" y="2268538"/>
          <p14:tracePt t="11359" x="2922588" y="2268538"/>
          <p14:tracePt t="11366" x="2906713" y="2278063"/>
          <p14:tracePt t="11382" x="2889250" y="2286000"/>
          <p14:tracePt t="11390" x="2871788" y="2286000"/>
          <p14:tracePt t="11398" x="2855913" y="2286000"/>
          <p14:tracePt t="11404" x="2830513" y="2286000"/>
          <p14:tracePt t="11413" x="2795588" y="2286000"/>
          <p14:tracePt t="11421" x="2752725" y="2286000"/>
          <p14:tracePt t="11430" x="2701925" y="2286000"/>
          <p14:tracePt t="11438" x="2643188" y="2286000"/>
          <p14:tracePt t="11446" x="2582863" y="2286000"/>
          <p14:tracePt t="11454" x="2549525" y="2286000"/>
          <p14:tracePt t="11462" x="2498725" y="2286000"/>
          <p14:tracePt t="11469" x="2455863" y="2286000"/>
          <p14:tracePt t="11478" x="2397125" y="2286000"/>
          <p14:tracePt t="11485" x="2362200" y="2286000"/>
          <p14:tracePt t="11493" x="2319338" y="2286000"/>
          <p14:tracePt t="11502" x="2303463" y="2286000"/>
          <p14:tracePt t="11509" x="2278063" y="2286000"/>
          <p14:tracePt t="11518" x="2252663" y="2286000"/>
          <p14:tracePt t="11526" x="2243138" y="2286000"/>
          <p14:tracePt t="11533" x="2209800" y="2286000"/>
          <p14:tracePt t="11543" x="2184400" y="2286000"/>
          <p14:tracePt t="11549" x="2141538" y="2286000"/>
          <p14:tracePt t="11561" x="2108200" y="2286000"/>
          <p14:tracePt t="11566" x="2082800" y="2286000"/>
          <p14:tracePt t="11574" x="2055813" y="2268538"/>
          <p14:tracePt t="11582" x="2022475" y="2268538"/>
          <p14:tracePt t="11589" x="2014538" y="2260600"/>
          <p14:tracePt t="11598" x="2014538" y="2252663"/>
          <p14:tracePt t="11604" x="1971675" y="2235200"/>
          <p14:tracePt t="11613" x="1971675" y="2217738"/>
          <p14:tracePt t="11621" x="1971675" y="2209800"/>
          <p14:tracePt t="11630" x="1971675" y="2200275"/>
          <p14:tracePt t="11638" x="1971675" y="2192338"/>
          <p14:tracePt t="11645" x="1971675" y="2184400"/>
          <p14:tracePt t="11653" x="1971675" y="2174875"/>
          <p14:tracePt t="11830" x="1979613" y="2174875"/>
          <p14:tracePt t="11893" x="1971675" y="2174875"/>
          <p14:tracePt t="11910" x="1946275" y="2174875"/>
          <p14:tracePt t="11927" x="1911350" y="2174875"/>
          <p14:tracePt t="11934" x="1870075" y="2192338"/>
          <p14:tracePt t="11943" x="1827213" y="2192338"/>
          <p14:tracePt t="11950" x="1801813" y="2192338"/>
          <p14:tracePt t="11960" x="1751013" y="2192338"/>
          <p14:tracePt t="11965" x="1690688" y="2192338"/>
          <p14:tracePt t="11976" x="1631950" y="2192338"/>
          <p14:tracePt t="11988" x="1555750" y="2192338"/>
          <p14:tracePt t="11998" x="1504950" y="2192338"/>
          <p14:tracePt t="12004" x="1452563" y="2184400"/>
          <p14:tracePt t="12013" x="1411288" y="2184400"/>
          <p14:tracePt t="12021" x="1368425" y="2184400"/>
          <p14:tracePt t="12030" x="1308100" y="2184400"/>
          <p14:tracePt t="12038" x="1266825" y="2184400"/>
          <p14:tracePt t="12045" x="1231900" y="2184400"/>
          <p14:tracePt t="12053" x="1206500" y="2184400"/>
          <p14:tracePt t="12061" x="1163638" y="2184400"/>
          <p14:tracePt t="12069" x="1147763" y="2184400"/>
          <p14:tracePt t="12077" x="1130300" y="2184400"/>
          <p14:tracePt t="12085" x="1104900" y="2184400"/>
          <p14:tracePt t="12094" x="1096963" y="2184400"/>
          <p14:tracePt t="12102" x="1079500" y="2184400"/>
          <p14:tracePt t="12118" x="1069975" y="2174875"/>
          <p14:tracePt t="12127" x="1062038" y="2174875"/>
          <p14:tracePt t="12133" x="1054100" y="2174875"/>
          <p14:tracePt t="12143" x="1044575" y="2174875"/>
          <p14:tracePt t="12150" x="1036638" y="2174875"/>
          <p14:tracePt t="12160" x="1028700" y="2174875"/>
          <p14:tracePt t="12166" x="1019175" y="2174875"/>
          <p14:tracePt t="12176" x="1003300" y="2174875"/>
          <p14:tracePt t="12191" x="993775" y="2174875"/>
          <p14:tracePt t="12204" x="985838" y="2174875"/>
          <p14:tracePt t="12221" x="977900" y="2174875"/>
          <p14:tracePt t="12230" x="968375" y="2174875"/>
          <p14:tracePt t="12238" x="960438" y="2174875"/>
          <p14:tracePt t="12246" x="942975" y="2174875"/>
          <p14:tracePt t="12253" x="925513" y="2174875"/>
          <p14:tracePt t="12261" x="917575" y="2174875"/>
          <p14:tracePt t="12269" x="892175" y="2174875"/>
          <p14:tracePt t="12279" x="874713" y="2174875"/>
          <p14:tracePt t="12285" x="866775" y="2174875"/>
          <p14:tracePt t="12295" x="841375" y="2174875"/>
          <p14:tracePt t="12301" x="833438" y="2174875"/>
          <p14:tracePt t="12310" x="815975" y="2174875"/>
          <p14:tracePt t="12328" x="790575" y="2174875"/>
          <p14:tracePt t="12333" x="781050" y="2174875"/>
          <p14:tracePt t="12360" x="773113" y="2174875"/>
          <p14:tracePt t="12877" x="781050" y="2184400"/>
          <p14:tracePt t="12894" x="798513" y="2184400"/>
          <p14:tracePt t="12911" x="798513" y="2192338"/>
          <p14:tracePt t="12918" x="808038" y="2192338"/>
          <p14:tracePt t="12928" x="823913" y="2192338"/>
          <p14:tracePt t="12944" x="833438" y="2192338"/>
          <p14:tracePt t="12959" x="841375" y="2192338"/>
          <p14:tracePt t="12965" x="849313" y="2192338"/>
          <p14:tracePt t="12974" x="858838" y="2200275"/>
          <p14:tracePt t="12981" x="874713" y="2200275"/>
          <p14:tracePt t="12988" x="884238" y="2200275"/>
          <p14:tracePt t="12998" x="892175" y="2200275"/>
          <p14:tracePt t="13013" x="917575" y="2209800"/>
          <p14:tracePt t="13030" x="925513" y="2209800"/>
          <p14:tracePt t="13038" x="952500" y="2209800"/>
          <p14:tracePt t="13045" x="968375" y="2217738"/>
          <p14:tracePt t="13053" x="977900" y="2217738"/>
          <p14:tracePt t="13061" x="993775" y="2217738"/>
          <p14:tracePt t="13069" x="1019175" y="2217738"/>
          <p14:tracePt t="13078" x="1028700" y="2217738"/>
          <p14:tracePt t="13086" x="1044575" y="2227263"/>
          <p14:tracePt t="13095" x="1062038" y="2227263"/>
          <p14:tracePt t="13112" x="1079500" y="2227263"/>
          <p14:tracePt t="13128" x="1087438" y="2227263"/>
          <p14:tracePt t="13133" x="1104900" y="2227263"/>
          <p14:tracePt t="13150" x="1122363" y="2227263"/>
          <p14:tracePt t="13159" x="1130300" y="2227263"/>
          <p14:tracePt t="13165" x="1138238" y="2235200"/>
          <p14:tracePt t="13174" x="1155700" y="2235200"/>
          <p14:tracePt t="13182" x="1163638" y="2235200"/>
          <p14:tracePt t="13189" x="1181100" y="2243138"/>
          <p14:tracePt t="13197" x="1206500" y="2243138"/>
          <p14:tracePt t="13205" x="1223963" y="2243138"/>
          <p14:tracePt t="13213" x="1241425" y="2243138"/>
          <p14:tracePt t="13222" x="1274763" y="2243138"/>
          <p14:tracePt t="13230" x="1292225" y="2243138"/>
          <p14:tracePt t="13238" x="1317625" y="2243138"/>
          <p14:tracePt t="13245" x="1343025" y="2243138"/>
          <p14:tracePt t="13253" x="1376363" y="2243138"/>
          <p14:tracePt t="13261" x="1393825" y="2243138"/>
          <p14:tracePt t="13269" x="1427163" y="2243138"/>
          <p14:tracePt t="13278" x="1452563" y="2243138"/>
          <p14:tracePt t="13285" x="1477963" y="2243138"/>
          <p14:tracePt t="13295" x="1504950" y="2243138"/>
          <p14:tracePt t="13302" x="1538288" y="2243138"/>
          <p14:tracePt t="13312" x="1563688" y="2243138"/>
          <p14:tracePt t="13318" x="1589088" y="2243138"/>
          <p14:tracePt t="13328" x="1622425" y="2243138"/>
          <p14:tracePt t="13333" x="1657350" y="2243138"/>
          <p14:tracePt t="13344" x="1682750" y="2243138"/>
          <p14:tracePt t="13350" x="1716088" y="2243138"/>
          <p14:tracePt t="13360" x="1758950" y="2252663"/>
          <p14:tracePt t="13366" x="1784350" y="2252663"/>
          <p14:tracePt t="13374" x="1827213" y="2252663"/>
          <p14:tracePt t="13382" x="1870075" y="2252663"/>
          <p14:tracePt t="13388" x="1903413" y="2260600"/>
          <p14:tracePt t="13398" x="1946275" y="2260600"/>
          <p14:tracePt t="13405" x="1979613" y="2286000"/>
          <p14:tracePt t="13413" x="2014538" y="2286000"/>
          <p14:tracePt t="13422" x="2047875" y="2286000"/>
          <p14:tracePt t="13429" x="2098675" y="2286000"/>
          <p14:tracePt t="13437" x="2124075" y="2286000"/>
          <p14:tracePt t="13445" x="2159000" y="2286000"/>
          <p14:tracePt t="13453" x="2184400" y="2286000"/>
          <p14:tracePt t="13462" x="2209800" y="2286000"/>
          <p14:tracePt t="13469" x="2252663" y="2286000"/>
          <p14:tracePt t="13477" x="2278063" y="2286000"/>
          <p14:tracePt t="13486" x="2303463" y="2286000"/>
          <p14:tracePt t="13494" x="2319338" y="2286000"/>
          <p14:tracePt t="13502" x="2344738" y="2286000"/>
          <p14:tracePt t="13510" x="2362200" y="2286000"/>
          <p14:tracePt t="13518" x="2387600" y="2286000"/>
          <p14:tracePt t="13527" x="2405063" y="2286000"/>
          <p14:tracePt t="13533" x="2422525" y="2286000"/>
          <p14:tracePt t="13543" x="2438400" y="2286000"/>
          <p14:tracePt t="13550" x="2463800" y="2286000"/>
          <p14:tracePt t="13560" x="2481263" y="2286000"/>
          <p14:tracePt t="13566" x="2516188" y="2293938"/>
          <p14:tracePt t="13573" x="2541588" y="2293938"/>
          <p14:tracePt t="13581" x="2557463" y="2303463"/>
          <p14:tracePt t="13589" x="2574925" y="2303463"/>
          <p14:tracePt t="13597" x="2608263" y="2303463"/>
          <p14:tracePt t="13605" x="2617788" y="2303463"/>
          <p14:tracePt t="13613" x="2643188" y="2303463"/>
          <p14:tracePt t="13622" x="2660650" y="2303463"/>
          <p14:tracePt t="13629" x="2676525" y="2303463"/>
          <p14:tracePt t="13637" x="2693988" y="2303463"/>
          <p14:tracePt t="13645" x="2711450" y="2303463"/>
          <p14:tracePt t="13661" x="2727325" y="2303463"/>
          <p14:tracePt t="13678" x="2752725" y="2303463"/>
          <p14:tracePt t="13685" x="2762250" y="2303463"/>
          <p14:tracePt t="13695" x="2778125" y="2303463"/>
          <p14:tracePt t="13701" x="2805113" y="2303463"/>
          <p14:tracePt t="13711" x="2820988" y="2303463"/>
          <p14:tracePt t="13717" x="2855913" y="2303463"/>
          <p14:tracePt t="13728" x="2889250" y="2311400"/>
          <p14:tracePt t="13733" x="2922588" y="2311400"/>
          <p14:tracePt t="13743" x="2949575" y="2319338"/>
          <p14:tracePt t="13749" x="2974975" y="2319338"/>
          <p14:tracePt t="13759" x="3008313" y="2319338"/>
          <p14:tracePt t="13765" x="3033713" y="2319338"/>
          <p14:tracePt t="13773" x="3051175" y="2319338"/>
          <p14:tracePt t="13781" x="3076575" y="2319338"/>
          <p14:tracePt t="13788" x="3094038" y="2319338"/>
          <p14:tracePt t="13796" x="3101975" y="2319338"/>
          <p14:tracePt t="13805" x="3127375" y="2319338"/>
          <p14:tracePt t="13813" x="3135313" y="2319338"/>
          <p14:tracePt t="13822" x="3144838" y="2319338"/>
          <p14:tracePt t="13830" x="3160713" y="2319338"/>
          <p14:tracePt t="13837" x="3178175" y="2319338"/>
          <p14:tracePt t="13845" x="3203575" y="2319338"/>
          <p14:tracePt t="13853" x="3221038" y="2319338"/>
          <p14:tracePt t="13863" x="3254375" y="2319338"/>
          <p14:tracePt t="13870" x="3279775" y="2319338"/>
          <p14:tracePt t="13878" x="3305175" y="2319338"/>
          <p14:tracePt t="13885" x="3322638" y="2319338"/>
          <p14:tracePt t="13894" x="3348038" y="2319338"/>
          <p14:tracePt t="13902" x="3373438" y="2319338"/>
          <p14:tracePt t="13911" x="3390900" y="2319338"/>
          <p14:tracePt t="13918" x="3408363" y="2319338"/>
          <p14:tracePt t="13933" x="3433763" y="2319338"/>
          <p14:tracePt t="13944" x="3459163" y="2319338"/>
          <p14:tracePt t="13960" x="3475038" y="2319338"/>
          <p14:tracePt t="13966" x="3509963" y="2319338"/>
          <p14:tracePt t="13973" x="3517900" y="2319338"/>
          <p14:tracePt t="13981" x="3543300" y="2328863"/>
          <p14:tracePt t="13989" x="3552825" y="2328863"/>
          <p14:tracePt t="13997" x="3586163" y="2328863"/>
          <p14:tracePt t="14005" x="3611563" y="2328863"/>
          <p14:tracePt t="14013" x="3619500" y="2328863"/>
          <p14:tracePt t="14021" x="3654425" y="2328863"/>
          <p14:tracePt t="14029" x="3679825" y="2328863"/>
          <p14:tracePt t="14037" x="3697288" y="2336800"/>
          <p14:tracePt t="14046" x="3705225" y="2344738"/>
          <p14:tracePt t="14053" x="3722688" y="2344738"/>
          <p14:tracePt t="14061" x="3738563" y="2344738"/>
          <p14:tracePt t="14069" x="3756025" y="2344738"/>
          <p14:tracePt t="14078" x="3781425" y="2344738"/>
          <p14:tracePt t="14086" x="3790950" y="2344738"/>
          <p14:tracePt t="14094" x="3798888" y="2344738"/>
          <p14:tracePt t="14102" x="3816350" y="2354263"/>
          <p14:tracePt t="14117" x="3832225" y="2354263"/>
          <p14:tracePt t="14129" x="3841750" y="2354263"/>
          <p14:tracePt t="14133" x="3857625" y="2354263"/>
          <p14:tracePt t="14144" x="3867150" y="2354263"/>
          <p14:tracePt t="14150" x="3875088" y="2354263"/>
          <p14:tracePt t="14159" x="3892550" y="2354263"/>
          <p14:tracePt t="14166" x="3900488" y="2354263"/>
          <p14:tracePt t="14173" x="3908425" y="2354263"/>
          <p14:tracePt t="14182" x="3935413" y="2354263"/>
          <p14:tracePt t="14198" x="3951288" y="2354263"/>
          <p14:tracePt t="14213" x="3960813" y="2354263"/>
          <p14:tracePt t="14221" x="3976688" y="2354263"/>
          <p14:tracePt t="14237" x="3994150" y="2354263"/>
          <p14:tracePt t="14246" x="4002088" y="2354263"/>
          <p14:tracePt t="14253" x="4011613" y="2354263"/>
          <p14:tracePt t="14262" x="4019550" y="2354263"/>
          <p14:tracePt t="14270" x="4027488" y="2354263"/>
          <p14:tracePt t="14278" x="4044950" y="2354263"/>
          <p14:tracePt t="14294" x="4052888" y="2354263"/>
          <p14:tracePt t="14311" x="4062413" y="2354263"/>
          <p14:tracePt t="14317" x="4070350" y="2354263"/>
          <p14:tracePt t="14327" x="4079875" y="2354263"/>
          <p14:tracePt t="14334" x="4087813" y="2354263"/>
          <p14:tracePt t="14350" x="4095750" y="2354263"/>
          <p14:tracePt t="14366" x="4105275" y="2354263"/>
          <p14:tracePt t="14383" x="4113213" y="2354263"/>
          <p14:tracePt t="14398" x="4121150" y="2354263"/>
          <p14:tracePt t="14413" x="4138613" y="2354263"/>
          <p14:tracePt t="14430" x="4146550" y="2354263"/>
          <p14:tracePt t="14446" x="4156075" y="2354263"/>
          <p14:tracePt t="14453" x="4164013" y="2354263"/>
          <p14:tracePt t="14469" x="4181475" y="2354263"/>
          <p14:tracePt t="14486" x="4189413" y="2354263"/>
          <p14:tracePt t="14502" x="4197350" y="2354263"/>
          <p14:tracePt t="14518" x="4214813" y="2354263"/>
          <p14:tracePt t="14550" x="4224338" y="2354263"/>
          <p14:tracePt t="14557" x="4232275" y="2354263"/>
          <p14:tracePt t="14565" x="4240213" y="2354263"/>
          <p14:tracePt t="14572" x="4249738" y="2354263"/>
          <p14:tracePt t="14582" x="4257675" y="2354263"/>
          <p14:tracePt t="14589" x="4265613" y="2354263"/>
          <p14:tracePt t="14606" x="4275138" y="2354263"/>
          <p14:tracePt t="14613" x="4283075" y="2354263"/>
          <p14:tracePt t="14621" x="4291013" y="2354263"/>
          <p14:tracePt t="14630" x="4308475" y="2354263"/>
          <p14:tracePt t="14637" x="4308475" y="2362200"/>
          <p14:tracePt t="14670" x="4316413" y="2362200"/>
          <p14:tracePt t="14758" x="4325938" y="2362200"/>
          <p14:tracePt t="14806" x="4333875" y="2362200"/>
          <p14:tracePt t="15133" x="4341813" y="2362200"/>
          <p14:tracePt t="15149" x="4351338" y="2362200"/>
          <p14:tracePt t="15166" x="4359275" y="2362200"/>
          <p14:tracePt t="15173" x="4368800" y="2371725"/>
          <p14:tracePt t="15182" x="4376738" y="2371725"/>
          <p14:tracePt t="15198" x="4384675" y="2371725"/>
          <p14:tracePt t="15221" x="4394200" y="2371725"/>
          <p14:tracePt t="15237" x="4402138" y="2371725"/>
          <p14:tracePt t="15262" x="4410075" y="2371725"/>
          <p14:tracePt t="15270" x="4419600" y="2371725"/>
          <p14:tracePt t="15278" x="4427538" y="2371725"/>
          <p14:tracePt t="15294" x="4435475" y="2371725"/>
          <p14:tracePt t="15311" x="4445000" y="2371725"/>
          <p14:tracePt t="16013" x="4452938" y="2371725"/>
          <p14:tracePt t="16046" x="4460875" y="2371725"/>
          <p14:tracePt t="16366" x="4470400" y="2371725"/>
          <p14:tracePt t="16397" x="4478338" y="2379663"/>
          <p14:tracePt t="16430" x="4486275" y="2379663"/>
          <p14:tracePt t="16629" x="4495800" y="2379663"/>
          <p14:tracePt t="16637" x="4503738" y="2379663"/>
          <p14:tracePt t="16662" x="4513263" y="2379663"/>
          <p14:tracePt t="16670" x="4521200" y="2379663"/>
          <p14:tracePt t="16679" x="4529138" y="2379663"/>
          <p14:tracePt t="16696" x="4538663" y="2379663"/>
          <p14:tracePt t="16702" x="4554538" y="2379663"/>
          <p14:tracePt t="16717" x="4579938" y="2387600"/>
          <p14:tracePt t="16733" x="4597400" y="2387600"/>
          <p14:tracePt t="16741" x="4605338" y="2387600"/>
          <p14:tracePt t="16749" x="4614863" y="2387600"/>
          <p14:tracePt t="16756" x="4640263" y="2387600"/>
          <p14:tracePt t="16766" x="4648200" y="2387600"/>
          <p14:tracePt t="16774" x="4665663" y="2387600"/>
          <p14:tracePt t="16782" x="4683125" y="2387600"/>
          <p14:tracePt t="16790" x="4691063" y="2387600"/>
          <p14:tracePt t="16797" x="4716463" y="2387600"/>
          <p14:tracePt t="16805" x="4741863" y="2387600"/>
          <p14:tracePt t="16813" x="4759325" y="2387600"/>
          <p14:tracePt t="16821" x="4775200" y="2387600"/>
          <p14:tracePt t="16830" x="4810125" y="2387600"/>
          <p14:tracePt t="16838" x="4827588" y="2387600"/>
          <p14:tracePt t="16846" x="4843463" y="2387600"/>
          <p14:tracePt t="16853" x="4886325" y="2387600"/>
          <p14:tracePt t="16862" x="4903788" y="2387600"/>
          <p14:tracePt t="16870" x="4937125" y="2387600"/>
          <p14:tracePt t="16880" x="4962525" y="2387600"/>
          <p14:tracePt t="16886" x="4972050" y="2387600"/>
          <p14:tracePt t="16896" x="5013325" y="2387600"/>
          <p14:tracePt t="16901" x="5038725" y="2387600"/>
          <p14:tracePt t="16911" x="5073650" y="2387600"/>
          <p14:tracePt t="16918" x="5099050" y="2387600"/>
          <p14:tracePt t="16927" x="5116513" y="2387600"/>
          <p14:tracePt t="16933" x="5141913" y="2387600"/>
          <p14:tracePt t="16941" x="5167313" y="2387600"/>
          <p14:tracePt t="16950" x="5183188" y="2387600"/>
          <p14:tracePt t="16957" x="5208588" y="2387600"/>
          <p14:tracePt t="16966" x="5243513" y="2387600"/>
          <p14:tracePt t="16973" x="5260975" y="2387600"/>
          <p14:tracePt t="16982" x="5294313" y="2387600"/>
          <p14:tracePt t="16991" x="5327650" y="2387600"/>
          <p14:tracePt t="16998" x="5345113" y="2387600"/>
          <p14:tracePt t="17005" x="5380038" y="2387600"/>
          <p14:tracePt t="17014" x="5421313" y="2397125"/>
          <p14:tracePt t="17021" x="5456238" y="2397125"/>
          <p14:tracePt t="17030" x="5481638" y="2397125"/>
          <p14:tracePt t="17037" x="5507038" y="2397125"/>
          <p14:tracePt t="17047" x="5532438" y="2397125"/>
          <p14:tracePt t="17053" x="5565775" y="2397125"/>
          <p14:tracePt t="17062" x="5600700" y="2397125"/>
          <p14:tracePt t="17070" x="5626100" y="2397125"/>
          <p14:tracePt t="17079" x="5641975" y="2397125"/>
          <p14:tracePt t="17086" x="5684838" y="2397125"/>
          <p14:tracePt t="17095" x="5710238" y="2397125"/>
          <p14:tracePt t="17102" x="5735638" y="2397125"/>
          <p14:tracePt t="17113" x="5770563" y="2397125"/>
          <p14:tracePt t="17117" x="5813425" y="2397125"/>
          <p14:tracePt t="17125" x="5838825" y="2397125"/>
          <p14:tracePt t="17134" x="5864225" y="2397125"/>
          <p14:tracePt t="17141" x="5897563" y="2397125"/>
          <p14:tracePt t="17150" x="5932488" y="2397125"/>
          <p14:tracePt t="17157" x="5973763" y="2397125"/>
          <p14:tracePt t="17166" x="5999163" y="2397125"/>
          <p14:tracePt t="17174" x="6024563" y="2397125"/>
          <p14:tracePt t="17182" x="6049963" y="2397125"/>
          <p14:tracePt t="17189" x="6084888" y="2397125"/>
          <p14:tracePt t="17197" x="6110288" y="2397125"/>
          <p14:tracePt t="17205" x="6143625" y="2397125"/>
          <p14:tracePt t="17215" x="6178550" y="2397125"/>
          <p14:tracePt t="17222" x="6211888" y="2397125"/>
          <p14:tracePt t="17230" x="6262688" y="2397125"/>
          <p14:tracePt t="17238" x="6305550" y="2397125"/>
          <p14:tracePt t="17246" x="6365875" y="2405063"/>
          <p14:tracePt t="17253" x="6424613" y="2405063"/>
          <p14:tracePt t="17263" x="6483350" y="2405063"/>
          <p14:tracePt t="17270" x="6543675" y="2405063"/>
          <p14:tracePt t="17280" x="6611938" y="2405063"/>
          <p14:tracePt t="17285" x="6654800" y="2405063"/>
          <p14:tracePt t="17296" x="6731000" y="2405063"/>
          <p14:tracePt t="17302" x="6781800" y="2405063"/>
          <p14:tracePt t="17312" x="6824663" y="2405063"/>
          <p14:tracePt t="17318" x="6858000" y="2405063"/>
          <p14:tracePt t="17328" x="6900863" y="2405063"/>
          <p14:tracePt t="17334" x="6943725" y="2405063"/>
          <p14:tracePt t="17340" x="6977063" y="2405063"/>
          <p14:tracePt t="17350" x="7019925" y="2405063"/>
          <p14:tracePt t="17357" x="7053263" y="2405063"/>
          <p14:tracePt t="17365" x="7070725" y="2405063"/>
          <p14:tracePt t="17374" x="7113588" y="2405063"/>
          <p14:tracePt t="17381" x="7138988" y="2405063"/>
          <p14:tracePt t="17389" x="7164388" y="2405063"/>
          <p14:tracePt t="17397" x="7180263" y="2405063"/>
          <p14:tracePt t="17405" x="7197725" y="2405063"/>
          <p14:tracePt t="17413" x="7215188" y="2405063"/>
          <p14:tracePt t="17422" x="7232650" y="2405063"/>
          <p14:tracePt t="17430" x="7248525" y="2405063"/>
          <p14:tracePt t="17437" x="7273925" y="2405063"/>
          <p14:tracePt t="17446" x="7291388" y="2405063"/>
          <p14:tracePt t="17453" x="7308850" y="2405063"/>
          <p14:tracePt t="17463" x="7334250" y="2405063"/>
          <p14:tracePt t="17480" x="7367588" y="2397125"/>
          <p14:tracePt t="17486" x="7385050" y="2397125"/>
          <p14:tracePt t="17496" x="7410450" y="2397125"/>
          <p14:tracePt t="17502" x="7453313" y="2397125"/>
          <p14:tracePt t="17511" x="7469188" y="2387600"/>
          <p14:tracePt t="17518" x="7486650" y="2387600"/>
          <p14:tracePt t="17527" x="7521575" y="2387600"/>
          <p14:tracePt t="17533" x="7546975" y="2379663"/>
          <p14:tracePt t="17540" x="7572375" y="2379663"/>
          <p14:tracePt t="17549" x="7588250" y="2379663"/>
          <p14:tracePt t="17557" x="7613650" y="2371725"/>
          <p14:tracePt t="17566" x="7631113" y="2371725"/>
          <p14:tracePt t="17574" x="7639050" y="2371725"/>
          <p14:tracePt t="17581" x="7656513" y="2371725"/>
          <p14:tracePt t="17589" x="7666038" y="2371725"/>
          <p14:tracePt t="17598" x="7673975" y="2371725"/>
          <p14:tracePt t="17605" x="7699375" y="2371725"/>
          <p14:tracePt t="17622" x="7716838" y="2371725"/>
          <p14:tracePt t="17630" x="7724775" y="2371725"/>
          <p14:tracePt t="17637" x="7732713" y="2371725"/>
          <p14:tracePt t="17647" x="7750175" y="2371725"/>
          <p14:tracePt t="17663" x="7758113" y="2371725"/>
          <p14:tracePt t="17670" x="7767638" y="2371725"/>
          <p14:tracePt t="17686" x="7775575" y="2371725"/>
          <p14:tracePt t="17696" x="7783513" y="2371725"/>
          <p14:tracePt t="17702" x="7793038" y="2371725"/>
          <p14:tracePt t="17718" x="7800975" y="2371725"/>
          <p14:tracePt t="17727" x="7810500" y="2371725"/>
          <p14:tracePt t="17734" x="7818438" y="2371725"/>
          <p14:tracePt t="17740" x="7835900" y="2371725"/>
          <p14:tracePt t="17750" x="7843838" y="2371725"/>
          <p14:tracePt t="17757" x="7851775" y="2371725"/>
          <p14:tracePt t="17766" x="7861300" y="2371725"/>
          <p14:tracePt t="17781" x="7869238" y="2371725"/>
          <p14:tracePt t="17789" x="7886700" y="2371725"/>
          <p14:tracePt t="17805" x="7894638" y="2371725"/>
          <p14:tracePt t="17821" x="7912100" y="2371725"/>
          <p14:tracePt t="17846" x="7927975" y="2371725"/>
          <p14:tracePt t="17853" x="7937500" y="2371725"/>
          <p14:tracePt t="17879" x="7945438" y="2371725"/>
          <p14:tracePt t="18413" x="7954963" y="2371725"/>
          <p14:tracePt t="18581" x="7962900" y="2371725"/>
          <p14:tracePt t="18653" x="7970838" y="2362200"/>
          <p14:tracePt t="20078" x="7962900" y="2362200"/>
          <p14:tracePt t="20086" x="7912100" y="2362200"/>
          <p14:tracePt t="20094" x="7877175" y="2354263"/>
          <p14:tracePt t="20102" x="7818438" y="2336800"/>
          <p14:tracePt t="20108" x="7775575" y="2328863"/>
          <p14:tracePt t="20117" x="7673975" y="2328863"/>
          <p14:tracePt t="20125" x="7605713" y="2328863"/>
          <p14:tracePt t="20133" x="7504113" y="2319338"/>
          <p14:tracePt t="20141" x="7385050" y="2293938"/>
          <p14:tracePt t="20150" x="7273925" y="2293938"/>
          <p14:tracePt t="20157" x="7172325" y="2293938"/>
          <p14:tracePt t="20165" x="7070725" y="2286000"/>
          <p14:tracePt t="20173" x="6977063" y="2278063"/>
          <p14:tracePt t="20181" x="6850063" y="2278063"/>
          <p14:tracePt t="20189" x="6731000" y="2260600"/>
          <p14:tracePt t="20197" x="6619875" y="2260600"/>
          <p14:tracePt t="20205" x="6492875" y="2260600"/>
          <p14:tracePt t="20214" x="6391275" y="2260600"/>
          <p14:tracePt t="20221" x="6297613" y="2260600"/>
          <p14:tracePt t="20231" x="6211888" y="2260600"/>
          <p14:tracePt t="20237" x="6102350" y="2260600"/>
          <p14:tracePt t="20248" x="6008688" y="2260600"/>
          <p14:tracePt t="20253" x="5940425" y="2260600"/>
          <p14:tracePt t="20264" x="5838825" y="2260600"/>
          <p14:tracePt t="20269" x="5745163" y="2252663"/>
          <p14:tracePt t="20278" x="5651500" y="2243138"/>
          <p14:tracePt t="20285" x="5557838" y="2227263"/>
          <p14:tracePt t="20294" x="5472113" y="2227263"/>
          <p14:tracePt t="20301" x="5380038" y="2217738"/>
          <p14:tracePt t="20308" x="5327650" y="2217738"/>
          <p14:tracePt t="20318" x="5243513" y="2217738"/>
          <p14:tracePt t="20325" x="5192713" y="2209800"/>
          <p14:tracePt t="20333" x="5132388" y="2200275"/>
          <p14:tracePt t="20341" x="5091113" y="2192338"/>
          <p14:tracePt t="20350" x="5048250" y="2192338"/>
          <p14:tracePt t="20357" x="5013325" y="2184400"/>
          <p14:tracePt t="20366" x="4997450" y="2184400"/>
          <p14:tracePt t="20373" x="4979988" y="2174875"/>
          <p14:tracePt t="20381" x="4972050" y="2174875"/>
          <p14:tracePt t="20389" x="4954588" y="2174875"/>
          <p14:tracePt t="20421" x="4946650" y="2174875"/>
          <p14:tracePt t="60750" x="4937125" y="2174875"/>
          <p14:tracePt t="60758" x="4911725" y="2174875"/>
          <p14:tracePt t="60767" x="4860925" y="2174875"/>
          <p14:tracePt t="60774" x="4802188" y="2174875"/>
          <p14:tracePt t="60783" x="4691063" y="2174875"/>
          <p14:tracePt t="60790" x="4564063" y="2174875"/>
          <p14:tracePt t="60800" x="4435475" y="2200275"/>
          <p14:tracePt t="60806" x="4316413" y="2235200"/>
          <p14:tracePt t="60816" x="4214813" y="2268538"/>
          <p14:tracePt t="60821" x="4146550" y="2303463"/>
          <p14:tracePt t="60831" x="4105275" y="2319338"/>
          <p14:tracePt t="60837" x="4087813" y="2328863"/>
          <p14:tracePt t="60893" x="4087813" y="2362200"/>
          <p14:tracePt t="60901" x="4087813" y="2455863"/>
          <p14:tracePt t="60910" x="4087813" y="2574925"/>
          <p14:tracePt t="60918" x="4087813" y="2686050"/>
          <p14:tracePt t="60925" x="4146550" y="2813050"/>
          <p14:tracePt t="60933" x="4181475" y="2889250"/>
          <p14:tracePt t="60941" x="4232275" y="2982913"/>
          <p14:tracePt t="60950" x="4249738" y="3033713"/>
          <p14:tracePt t="60957" x="4249738" y="3041650"/>
          <p14:tracePt t="60983" x="4224338" y="2957513"/>
          <p14:tracePt t="60990" x="4189413" y="2855913"/>
          <p14:tracePt t="61000" x="4189413" y="2701925"/>
          <p14:tracePt t="61006" x="4189413" y="2566988"/>
          <p14:tracePt t="61016" x="4189413" y="2463800"/>
          <p14:tracePt t="61022" x="4189413" y="2252663"/>
          <p14:tracePt t="61031" x="4189413" y="2192338"/>
          <p14:tracePt t="61271" x="4002088" y="2252663"/>
          <p14:tracePt t="61276" x="3824288" y="2303463"/>
          <p14:tracePt t="61286" x="3671888" y="2354263"/>
          <p14:tracePt t="61293" x="3586163" y="2387600"/>
          <p14:tracePt t="61301" x="3527425" y="2397125"/>
          <p14:tracePt t="61309" x="3502025" y="2405063"/>
          <p14:tracePt t="61317" x="3467100" y="2413000"/>
          <p14:tracePt t="61325" x="3459163" y="2413000"/>
          <p14:tracePt t="61333" x="3449638" y="2413000"/>
          <p14:tracePt t="61341" x="3441700" y="2413000"/>
          <p14:tracePt t="61349" x="3433763" y="2413000"/>
          <p14:tracePt t="61357" x="3424238" y="2413000"/>
          <p14:tracePt t="61373" x="3408363" y="2413000"/>
          <p14:tracePt t="61383" x="3398838" y="2413000"/>
          <p14:tracePt t="61388" x="3382963" y="2413000"/>
          <p14:tracePt t="61399" x="3365500" y="2413000"/>
          <p14:tracePt t="61404" x="3355975" y="2413000"/>
          <p14:tracePt t="61416" x="3348038" y="2413000"/>
          <p14:tracePt t="61420" x="3340100" y="2413000"/>
          <p14:tracePt t="61582" x="3340100" y="2405063"/>
          <p14:tracePt t="61973" x="3373438" y="2397125"/>
          <p14:tracePt t="61981" x="3424238" y="2387600"/>
          <p14:tracePt t="61989" x="3467100" y="2387600"/>
          <p14:tracePt t="62000" x="3509963" y="2379663"/>
          <p14:tracePt t="62005" x="3568700" y="2379663"/>
          <p14:tracePt t="62016" x="3611563" y="2371725"/>
          <p14:tracePt t="62022" x="3662363" y="2371725"/>
          <p14:tracePt t="62031" x="3722688" y="2362200"/>
          <p14:tracePt t="62038" x="3763963" y="2362200"/>
          <p14:tracePt t="62045" x="3824288" y="2336800"/>
          <p14:tracePt t="62054" x="3883025" y="2336800"/>
          <p14:tracePt t="62060" x="3917950" y="2319338"/>
          <p14:tracePt t="62070" x="3960813" y="2311400"/>
          <p14:tracePt t="62077" x="4011613" y="2303463"/>
          <p14:tracePt t="62085" x="4070350" y="2293938"/>
          <p14:tracePt t="62094" x="4130675" y="2286000"/>
          <p14:tracePt t="62101" x="4189413" y="2260600"/>
          <p14:tracePt t="62109" x="4240213" y="2243138"/>
          <p14:tracePt t="62118" x="4283075" y="2227263"/>
          <p14:tracePt t="62125" x="4325938" y="2227263"/>
          <p14:tracePt t="62133" x="4394200" y="2192338"/>
          <p14:tracePt t="62142" x="4427538" y="2184400"/>
          <p14:tracePt t="62151" x="4452938" y="2174875"/>
          <p14:tracePt t="62157" x="4503738" y="2159000"/>
          <p14:tracePt t="62167" x="4521200" y="2141538"/>
          <p14:tracePt t="62173" x="4538663" y="2133600"/>
          <p14:tracePt t="62310" x="4503738" y="2133600"/>
          <p14:tracePt t="62318" x="4452938" y="2133600"/>
          <p14:tracePt t="62325" x="4427538" y="2124075"/>
          <p14:tracePt t="62334" x="4376738" y="2124075"/>
          <p14:tracePt t="62341" x="4351338" y="2124075"/>
          <p14:tracePt t="62351" x="4308475" y="2124075"/>
          <p14:tracePt t="62358" x="4275138" y="2124075"/>
          <p14:tracePt t="62367" x="4232275" y="2124075"/>
          <p14:tracePt t="62374" x="4197350" y="2124075"/>
          <p14:tracePt t="62383" x="4181475" y="2124075"/>
          <p14:tracePt t="62390" x="4146550" y="2124075"/>
          <p14:tracePt t="62400" x="4130675" y="2124075"/>
          <p14:tracePt t="62406" x="4113213" y="2124075"/>
          <p14:tracePt t="62416" x="4105275" y="2124075"/>
          <p14:tracePt t="62486" x="4095750" y="2124075"/>
          <p14:tracePt t="62551" x="4087813" y="2124075"/>
          <p14:tracePt t="62567" x="4079875" y="2116138"/>
          <p14:tracePt t="62583" x="4052888" y="2098675"/>
          <p14:tracePt t="62590" x="4044950" y="2098675"/>
          <p14:tracePt t="62600" x="4037013" y="2098675"/>
          <p14:tracePt t="62606" x="4027488" y="2098675"/>
          <p14:tracePt t="271109" x="3994150" y="2159000"/>
          <p14:tracePt t="271117" x="3986213" y="2159000"/>
          <p14:tracePt t="271124" x="3976688" y="2174875"/>
          <p14:tracePt t="271133" x="3917950" y="2192338"/>
          <p14:tracePt t="271144" x="3857625" y="2192338"/>
          <p14:tracePt t="271149" x="3806825" y="2192338"/>
          <p14:tracePt t="271157" x="3748088" y="2184400"/>
          <p14:tracePt t="271166" x="3671888" y="2149475"/>
          <p14:tracePt t="271175" x="3619500" y="2116138"/>
          <p14:tracePt t="271182" x="3552825" y="2090738"/>
          <p14:tracePt t="271188" x="3492500" y="2065338"/>
          <p14:tracePt t="271198" x="3433763" y="2047875"/>
          <p14:tracePt t="271205" x="3390900" y="2039938"/>
          <p14:tracePt t="271214" x="3355975" y="2030413"/>
          <p14:tracePt t="271222" x="3314700" y="2030413"/>
          <p14:tracePt t="271230" x="3289300" y="2014538"/>
          <p14:tracePt t="271237" x="3271838" y="2014538"/>
          <p14:tracePt t="271246" x="3246438" y="2014538"/>
          <p14:tracePt t="271253" x="3228975" y="2005013"/>
          <p14:tracePt t="271261" x="3203575" y="2005013"/>
          <p14:tracePt t="271269" x="3178175" y="1989138"/>
          <p14:tracePt t="271277" x="3170238" y="1979613"/>
          <p14:tracePt t="271286" x="3152775" y="1979613"/>
          <p14:tracePt t="271294" x="3144838" y="1979613"/>
          <p14:tracePt t="271302" x="3135313" y="1971675"/>
          <p14:tracePt t="271312" x="3127375" y="1963738"/>
          <p14:tracePt t="271318" x="3119438" y="1954213"/>
          <p14:tracePt t="271328" x="3109913" y="1954213"/>
          <p14:tracePt t="271334" x="3084513" y="1928813"/>
          <p14:tracePt t="271344" x="3067050" y="1911350"/>
          <p14:tracePt t="271350" x="3059113" y="1903413"/>
          <p14:tracePt t="271359" x="3051175" y="1895475"/>
          <p14:tracePt t="271374" x="3041650" y="1895475"/>
          <p14:tracePt t="271382" x="3033713" y="1885950"/>
          <p14:tracePt t="271389" x="3033713" y="1878013"/>
          <p14:tracePt t="271398" x="3025775" y="1870075"/>
          <p14:tracePt t="271405" x="3008313" y="1852613"/>
          <p14:tracePt t="271422" x="3008313" y="1844675"/>
          <p14:tracePt t="271430" x="2990850" y="1835150"/>
          <p14:tracePt t="271437" x="2982913" y="1819275"/>
          <p14:tracePt t="271445" x="2965450" y="1801813"/>
          <p14:tracePt t="271453" x="2932113" y="1784350"/>
          <p14:tracePt t="271462" x="2897188" y="1776413"/>
          <p14:tracePt t="271468" x="2838450" y="1741488"/>
          <p14:tracePt t="271477" x="2787650" y="1741488"/>
          <p14:tracePt t="271486" x="2693988" y="1741488"/>
          <p14:tracePt t="271494" x="2592388" y="1708150"/>
          <p14:tracePt t="271502" x="2506663" y="1708150"/>
          <p14:tracePt t="271512" x="2336800" y="1708150"/>
          <p14:tracePt t="271517" x="2159000" y="1708150"/>
          <p14:tracePt t="271528" x="1979613" y="1708150"/>
          <p14:tracePt t="271534" x="1827213" y="1708150"/>
          <p14:tracePt t="271543" x="1657350" y="1708150"/>
          <p14:tracePt t="271550" x="1512888" y="1716088"/>
          <p14:tracePt t="271557" x="1368425" y="1751013"/>
          <p14:tracePt t="271566" x="1241425" y="1776413"/>
          <p14:tracePt t="271573" x="1173163" y="1784350"/>
          <p14:tracePt t="271582" x="1096963" y="1801813"/>
          <p14:tracePt t="271589" x="1069975" y="1809750"/>
          <p14:tracePt t="271598" x="1054100" y="1827213"/>
          <p14:tracePt t="271605" x="1019175" y="1835150"/>
          <p14:tracePt t="271614" x="1019175" y="1844675"/>
          <p14:tracePt t="271622" x="1036638" y="1885950"/>
          <p14:tracePt t="271629" x="1079500" y="1920875"/>
          <p14:tracePt t="271637" x="1112838" y="1963738"/>
          <p14:tracePt t="271646" x="1163638" y="1989138"/>
          <p14:tracePt t="271653" x="1181100" y="2005013"/>
          <p14:tracePt t="271797" x="1181100" y="2014538"/>
          <p14:tracePt t="271805" x="1189038" y="2039938"/>
          <p14:tracePt t="271813" x="1198563" y="2055813"/>
          <p14:tracePt t="271829" x="1206500" y="2055813"/>
          <p14:tracePt t="271837" x="1231900" y="2039938"/>
          <p14:tracePt t="271845" x="1231900" y="2022475"/>
          <p14:tracePt t="271853" x="1231900" y="1997075"/>
          <p14:tracePt t="271861" x="1198563" y="1946275"/>
          <p14:tracePt t="271869" x="1147763" y="1885950"/>
          <p14:tracePt t="271879" x="1104900" y="1844675"/>
          <p14:tracePt t="271884" x="1062038" y="1784350"/>
          <p14:tracePt t="271894" x="1044575" y="1741488"/>
          <p14:tracePt t="271902" x="1036638" y="1716088"/>
          <p14:tracePt t="271911" x="1028700" y="1690688"/>
          <p14:tracePt t="271918" x="1019175" y="1649413"/>
          <p14:tracePt t="271928" x="1003300" y="1622425"/>
          <p14:tracePt t="271933" x="993775" y="1597025"/>
          <p14:tracePt t="271944" x="977900" y="1571625"/>
          <p14:tracePt t="271950" x="935038" y="1538288"/>
          <p14:tracePt t="271959" x="917575" y="1520825"/>
          <p14:tracePt t="271966" x="884238" y="1495425"/>
          <p14:tracePt t="271973" x="833438" y="1470025"/>
          <p14:tracePt t="271982" x="781050" y="1427163"/>
          <p14:tracePt t="271989" x="730250" y="1385888"/>
          <p14:tracePt t="271998" x="679450" y="1350963"/>
          <p14:tracePt t="272005" x="646113" y="1325563"/>
          <p14:tracePt t="272013" x="577850" y="1282700"/>
          <p14:tracePt t="272021" x="534988" y="1249363"/>
          <p14:tracePt t="272029" x="476250" y="1206500"/>
          <p14:tracePt t="272037" x="400050" y="1173163"/>
          <p14:tracePt t="272045" x="306388" y="1112838"/>
          <p14:tracePt t="272053" x="203200" y="1069975"/>
          <p14:tracePt t="272061" x="85725" y="9937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C6226FD-D8F7-4EFB-9FFC-6CEDF31C00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4.1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90E3A-DA70-4603-B24A-556502A4E3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536" y="981075"/>
            <a:ext cx="825304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자료흐름도의 특징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도형을 이용한 그림 중심의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하향식 분할의 원리를 적용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다차원적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자료의 흐름에 중점을 두는 분석용 도구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제어의 흐름은 중요시 하지 않음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 관점에서 표현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◎ 자료흐름도의 작성 효과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사용자의 업무 및 요구사항을 쉽게 문서화할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사용자와 분석가 사이의 의사소통을 위한 공용어 역할을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일관성 있고 정확한 사용자의 요구사항을 파악할 수 있는 요구분석용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도구의 역할을 수행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AF15B2C0-B36B-48CC-8099-FD00C45EA0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53914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4B2CF92-6098-4478-A93D-93AEFC56CA40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606"/>
    </mc:Choice>
    <mc:Fallback xmlns="">
      <p:transition spd="slow" advTm="318606"/>
    </mc:Fallback>
  </mc:AlternateContent>
  <p:extLst>
    <p:ext uri="{3A86A75C-4F4B-4683-9AE1-C65F6400EC91}">
      <p14:laserTraceLst xmlns:p14="http://schemas.microsoft.com/office/powerpoint/2010/main">
        <p14:tracePtLst>
          <p14:tracePt t="66" x="1976438" y="1922463"/>
          <p14:tracePt t="70" x="1976438" y="1906588"/>
          <p14:tracePt t="79" x="1976438" y="1898650"/>
          <p14:tracePt t="89" x="1976438" y="1881188"/>
          <p14:tracePt t="95" x="1976438" y="1873250"/>
          <p14:tracePt t="103" x="1976438" y="1865313"/>
          <p14:tracePt t="111" x="1984375" y="1865313"/>
          <p14:tracePt t="119" x="1984375" y="1857375"/>
          <p14:tracePt t="127" x="1984375" y="1849438"/>
          <p14:tracePt t="175" x="1984375" y="1841500"/>
          <p14:tracePt t="191" x="1984375" y="1833563"/>
          <p14:tracePt t="199" x="1992313" y="1825625"/>
          <p14:tracePt t="223" x="1992313" y="1817688"/>
          <p14:tracePt t="255" x="1992313" y="1809750"/>
          <p14:tracePt t="279" x="1992313" y="1801813"/>
          <p14:tracePt t="287" x="2000250" y="1793875"/>
          <p14:tracePt t="311" x="2000250" y="1785938"/>
          <p14:tracePt t="319" x="2008188" y="1778000"/>
          <p14:tracePt t="335" x="2008188" y="1762125"/>
          <p14:tracePt t="344" x="2008188" y="1754188"/>
          <p14:tracePt t="351" x="2008188" y="1738313"/>
          <p14:tracePt t="359" x="2008188" y="1730375"/>
          <p14:tracePt t="367" x="2017713" y="1714500"/>
          <p14:tracePt t="375" x="2025650" y="1706563"/>
          <p14:tracePt t="383" x="2025650" y="1698625"/>
          <p14:tracePt t="391" x="2025650" y="1682750"/>
          <p14:tracePt t="399" x="2025650" y="1674813"/>
          <p14:tracePt t="406" x="2025650" y="1666875"/>
          <p14:tracePt t="415" x="2025650" y="1658938"/>
          <p14:tracePt t="423" x="2025650" y="1651000"/>
          <p14:tracePt t="431" x="2025650" y="1643063"/>
          <p14:tracePt t="439" x="2033588" y="1635125"/>
          <p14:tracePt t="447" x="2033588" y="1627188"/>
          <p14:tracePt t="455" x="2033588" y="1619250"/>
          <p14:tracePt t="463" x="2033588" y="1611313"/>
          <p14:tracePt t="471" x="2033588" y="1603375"/>
          <p14:tracePt t="488" x="2033588" y="1595438"/>
          <p14:tracePt t="495" x="2033588" y="1587500"/>
          <p14:tracePt t="503" x="2033588" y="1579563"/>
          <p14:tracePt t="711" x="2033588" y="1571625"/>
          <p14:tracePt t="935" x="2033588" y="1579563"/>
          <p14:tracePt t="951" x="2041525" y="1587500"/>
          <p14:tracePt t="2039" x="2033588" y="1587500"/>
          <p14:tracePt t="2559" x="2041525" y="1587500"/>
          <p14:tracePt t="2567" x="2049463" y="1587500"/>
          <p14:tracePt t="2575" x="2057400" y="1595438"/>
          <p14:tracePt t="2583" x="2065338" y="1595438"/>
          <p14:tracePt t="2591" x="2065338" y="1603375"/>
          <p14:tracePt t="2599" x="2073275" y="1603375"/>
          <p14:tracePt t="2615" x="2073275" y="1611313"/>
          <p14:tracePt t="2631" x="2073275" y="1619250"/>
          <p14:tracePt t="2654" x="2073275" y="1603375"/>
          <p14:tracePt t="2663" x="2073275" y="1571625"/>
          <p14:tracePt t="2671" x="2073275" y="1506538"/>
          <p14:tracePt t="2679" x="2073275" y="1466850"/>
          <p14:tracePt t="2687" x="2073275" y="1419225"/>
          <p14:tracePt t="2695" x="2073275" y="1395413"/>
          <p14:tracePt t="2991" x="2073275" y="1387475"/>
          <p14:tracePt t="3007" x="2073275" y="1371600"/>
          <p14:tracePt t="3015" x="2073275" y="1363663"/>
          <p14:tracePt t="3023" x="2073275" y="1355725"/>
          <p14:tracePt t="3031" x="2065338" y="1347788"/>
          <p14:tracePt t="3039" x="2057400" y="1339850"/>
          <p14:tracePt t="3047" x="2049463" y="1339850"/>
          <p14:tracePt t="3055" x="2041525" y="1323975"/>
          <p14:tracePt t="3063" x="2041525" y="1308100"/>
          <p14:tracePt t="3071" x="2033588" y="1292225"/>
          <p14:tracePt t="3078" x="2033588" y="1268413"/>
          <p14:tracePt t="3088" x="2033588" y="1252538"/>
          <p14:tracePt t="3095" x="2033588" y="1244600"/>
          <p14:tracePt t="3103" x="2033588" y="1228725"/>
          <p14:tracePt t="3119" x="2049463" y="1220788"/>
          <p14:tracePt t="3135" x="2065338" y="1212850"/>
          <p14:tracePt t="3143" x="2081213" y="1212850"/>
          <p14:tracePt t="3151" x="2097088" y="1212850"/>
          <p14:tracePt t="3159" x="2105025" y="1212850"/>
          <p14:tracePt t="3167" x="2120900" y="1204913"/>
          <p14:tracePt t="3175" x="2128838" y="1195388"/>
          <p14:tracePt t="3183" x="2136775" y="1195388"/>
          <p14:tracePt t="3191" x="2152650" y="1187450"/>
          <p14:tracePt t="3199" x="2168525" y="1179513"/>
          <p14:tracePt t="3207" x="2184400" y="1171575"/>
          <p14:tracePt t="3215" x="2192338" y="1163638"/>
          <p14:tracePt t="3223" x="2208213" y="1155700"/>
          <p14:tracePt t="3231" x="2224088" y="1147763"/>
          <p14:tracePt t="3239" x="2247900" y="1139825"/>
          <p14:tracePt t="3247" x="2263775" y="1131888"/>
          <p14:tracePt t="3255" x="2287588" y="1123950"/>
          <p14:tracePt t="3263" x="2311400" y="1116013"/>
          <p14:tracePt t="3270" x="2327275" y="1108075"/>
          <p14:tracePt t="3279" x="2335213" y="1108075"/>
          <p14:tracePt t="3288" x="2359025" y="1100138"/>
          <p14:tracePt t="3295" x="2374900" y="1092200"/>
          <p14:tracePt t="3303" x="2392363" y="1084263"/>
          <p14:tracePt t="3311" x="2408238" y="1084263"/>
          <p14:tracePt t="3319" x="2424113" y="1076325"/>
          <p14:tracePt t="3327" x="2439988" y="1068388"/>
          <p14:tracePt t="3335" x="2447925" y="1068388"/>
          <p14:tracePt t="3343" x="2455863" y="1068388"/>
          <p14:tracePt t="3351" x="2463800" y="1060450"/>
          <p14:tracePt t="3358" x="2471738" y="1060450"/>
          <p14:tracePt t="3366" x="2479675" y="1060450"/>
          <p14:tracePt t="3375" x="2495550" y="1052513"/>
          <p14:tracePt t="3383" x="2511425" y="1044575"/>
          <p14:tracePt t="3391" x="2527300" y="1044575"/>
          <p14:tracePt t="3399" x="2543175" y="1036638"/>
          <p14:tracePt t="3406" x="2559050" y="1036638"/>
          <p14:tracePt t="3415" x="2582863" y="1036638"/>
          <p14:tracePt t="3422" x="2606675" y="1028700"/>
          <p14:tracePt t="3431" x="2622550" y="1012825"/>
          <p14:tracePt t="3439" x="2638425" y="1012825"/>
          <p14:tracePt t="3447" x="2670175" y="1012825"/>
          <p14:tracePt t="3454" x="2686050" y="1012825"/>
          <p14:tracePt t="3463" x="2709863" y="1004888"/>
          <p14:tracePt t="3471" x="2725738" y="1004888"/>
          <p14:tracePt t="3479" x="2751138" y="1004888"/>
          <p14:tracePt t="3487" x="2767013" y="1004888"/>
          <p14:tracePt t="3495" x="2782888" y="1004888"/>
          <p14:tracePt t="3503" x="2790825" y="1004888"/>
          <p14:tracePt t="3511" x="2798763" y="1004888"/>
          <p14:tracePt t="3519" x="2814638" y="1004888"/>
          <p14:tracePt t="3527" x="2830513" y="1004888"/>
          <p14:tracePt t="3535" x="2846388" y="1004888"/>
          <p14:tracePt t="3543" x="2854325" y="1004888"/>
          <p14:tracePt t="3551" x="2870200" y="1004888"/>
          <p14:tracePt t="3559" x="2886075" y="1004888"/>
          <p14:tracePt t="3567" x="2909888" y="1004888"/>
          <p14:tracePt t="3575" x="2933700" y="1004888"/>
          <p14:tracePt t="3583" x="2949575" y="996950"/>
          <p14:tracePt t="3591" x="2957513" y="996950"/>
          <p14:tracePt t="3599" x="2973388" y="996950"/>
          <p14:tracePt t="3607" x="2989263" y="996950"/>
          <p14:tracePt t="3615" x="3013075" y="996950"/>
          <p14:tracePt t="3623" x="3028950" y="996950"/>
          <p14:tracePt t="3631" x="3044825" y="996950"/>
          <p14:tracePt t="3639" x="3060700" y="996950"/>
          <p14:tracePt t="3647" x="3076575" y="989013"/>
          <p14:tracePt t="3655" x="3092450" y="989013"/>
          <p14:tracePt t="3663" x="3109913" y="989013"/>
          <p14:tracePt t="3671" x="3125788" y="989013"/>
          <p14:tracePt t="3679" x="3133725" y="989013"/>
          <p14:tracePt t="3688" x="3141663" y="989013"/>
          <p14:tracePt t="3694" x="3157538" y="989013"/>
          <p14:tracePt t="3704" x="3165475" y="989013"/>
          <p14:tracePt t="3711" x="3173413" y="989013"/>
          <p14:tracePt t="3751" x="3173413" y="981075"/>
          <p14:tracePt t="4247" x="3173413" y="996950"/>
          <p14:tracePt t="4255" x="3173413" y="1004888"/>
          <p14:tracePt t="4263" x="3173413" y="1012825"/>
          <p14:tracePt t="4270" x="3173413" y="1028700"/>
          <p14:tracePt t="4280" x="3165475" y="1028700"/>
          <p14:tracePt t="4287" x="3165475" y="1036638"/>
          <p14:tracePt t="4303" x="3173413" y="1036638"/>
          <p14:tracePt t="4311" x="3181350" y="1044575"/>
          <p14:tracePt t="4319" x="3197225" y="1044575"/>
          <p14:tracePt t="4327" x="3205163" y="1044575"/>
          <p14:tracePt t="4463" x="3189288" y="1044575"/>
          <p14:tracePt t="4479" x="3181350" y="1044575"/>
          <p14:tracePt t="4487" x="3165475" y="1036638"/>
          <p14:tracePt t="4496" x="3157538" y="1028700"/>
          <p14:tracePt t="4503" x="3149600" y="1028700"/>
          <p14:tracePt t="4511" x="3141663" y="1028700"/>
          <p14:tracePt t="4519" x="3133725" y="1020763"/>
          <p14:tracePt t="4527" x="3125788" y="1020763"/>
          <p14:tracePt t="4543" x="3117850" y="1012825"/>
          <p14:tracePt t="4551" x="3109913" y="1012825"/>
          <p14:tracePt t="5071" x="3100388" y="1012825"/>
          <p14:tracePt t="5087" x="3084513" y="1012825"/>
          <p14:tracePt t="5095" x="3076575" y="1012825"/>
          <p14:tracePt t="5103" x="3076575" y="1020763"/>
          <p14:tracePt t="5111" x="3060700" y="1020763"/>
          <p14:tracePt t="5119" x="3060700" y="1028700"/>
          <p14:tracePt t="5127" x="3044825" y="1036638"/>
          <p14:tracePt t="5143" x="3036888" y="1044575"/>
          <p14:tracePt t="5151" x="3021013" y="1060450"/>
          <p14:tracePt t="5159" x="3021013" y="1068388"/>
          <p14:tracePt t="5167" x="3005138" y="1084263"/>
          <p14:tracePt t="5175" x="2997200" y="1092200"/>
          <p14:tracePt t="5183" x="2989263" y="1100138"/>
          <p14:tracePt t="5191" x="2981325" y="1116013"/>
          <p14:tracePt t="5199" x="2965450" y="1123950"/>
          <p14:tracePt t="5207" x="2957513" y="1139825"/>
          <p14:tracePt t="5215" x="2957513" y="1147763"/>
          <p14:tracePt t="5223" x="2949575" y="1155700"/>
          <p14:tracePt t="5231" x="2949575" y="1163638"/>
          <p14:tracePt t="5239" x="2941638" y="1171575"/>
          <p14:tracePt t="5247" x="2933700" y="1179513"/>
          <p14:tracePt t="5255" x="2933700" y="1187450"/>
          <p14:tracePt t="5263" x="2925763" y="1195388"/>
          <p14:tracePt t="5271" x="2917825" y="1204913"/>
          <p14:tracePt t="5279" x="2917825" y="1212850"/>
          <p14:tracePt t="5288" x="2909888" y="1212850"/>
          <p14:tracePt t="5295" x="2909888" y="1220788"/>
          <p14:tracePt t="5304" x="2901950" y="1228725"/>
          <p14:tracePt t="5311" x="2901950" y="1236663"/>
          <p14:tracePt t="5318" x="2894013" y="1236663"/>
          <p14:tracePt t="5335" x="2894013" y="1244600"/>
          <p14:tracePt t="5351" x="2878138" y="1244600"/>
          <p14:tracePt t="5358" x="2878138" y="1252538"/>
          <p14:tracePt t="5375" x="2870200" y="1260475"/>
          <p14:tracePt t="5383" x="2870200" y="1268413"/>
          <p14:tracePt t="5391" x="2854325" y="1276350"/>
          <p14:tracePt t="5399" x="2854325" y="1284288"/>
          <p14:tracePt t="5407" x="2838450" y="1300163"/>
          <p14:tracePt t="5415" x="2830513" y="1308100"/>
          <p14:tracePt t="5422" x="2814638" y="1323975"/>
          <p14:tracePt t="5431" x="2798763" y="1347788"/>
          <p14:tracePt t="5439" x="2782888" y="1363663"/>
          <p14:tracePt t="5447" x="2774950" y="1387475"/>
          <p14:tracePt t="5455" x="2751138" y="1427163"/>
          <p14:tracePt t="5463" x="2725738" y="1450975"/>
          <p14:tracePt t="5470" x="2709863" y="1482725"/>
          <p14:tracePt t="5479" x="2686050" y="1530350"/>
          <p14:tracePt t="5488" x="2662238" y="1555750"/>
          <p14:tracePt t="5495" x="2630488" y="1595438"/>
          <p14:tracePt t="5503" x="2606675" y="1635125"/>
          <p14:tracePt t="5511" x="2574925" y="1658938"/>
          <p14:tracePt t="5519" x="2543175" y="1698625"/>
          <p14:tracePt t="5527" x="2511425" y="1738313"/>
          <p14:tracePt t="5535" x="2495550" y="1778000"/>
          <p14:tracePt t="5543" x="2471738" y="1801813"/>
          <p14:tracePt t="5551" x="2447925" y="1841500"/>
          <p14:tracePt t="5559" x="2424113" y="1873250"/>
          <p14:tracePt t="5567" x="2408238" y="1906588"/>
          <p14:tracePt t="5576" x="2384425" y="1922463"/>
          <p14:tracePt t="5583" x="2366963" y="1946275"/>
          <p14:tracePt t="5591" x="2335213" y="1970088"/>
          <p14:tracePt t="5599" x="2311400" y="1993900"/>
          <p14:tracePt t="5607" x="2287588" y="2009775"/>
          <p14:tracePt t="5615" x="2263775" y="2025650"/>
          <p14:tracePt t="5623" x="2239963" y="2041525"/>
          <p14:tracePt t="5631" x="2216150" y="2041525"/>
          <p14:tracePt t="5639" x="2208213" y="2049463"/>
          <p14:tracePt t="5646" x="2192338" y="2057400"/>
          <p14:tracePt t="5655" x="2176463" y="2057400"/>
          <p14:tracePt t="5663" x="2168525" y="2057400"/>
          <p14:tracePt t="5671" x="2160588" y="2073275"/>
          <p14:tracePt t="5679" x="2152650" y="2073275"/>
          <p14:tracePt t="5687" x="2144713" y="2073275"/>
          <p14:tracePt t="5719" x="2136775" y="2073275"/>
          <p14:tracePt t="5727" x="2136775" y="2081213"/>
          <p14:tracePt t="5735" x="2128838" y="2081213"/>
          <p14:tracePt t="5751" x="2112963" y="2081213"/>
          <p14:tracePt t="5767" x="2097088" y="2089150"/>
          <p14:tracePt t="5783" x="2089150" y="2097088"/>
          <p14:tracePt t="5791" x="2073275" y="2097088"/>
          <p14:tracePt t="5799" x="2065338" y="2105025"/>
          <p14:tracePt t="5807" x="2057400" y="2105025"/>
          <p14:tracePt t="5815" x="2041525" y="2112963"/>
          <p14:tracePt t="5823" x="2033588" y="2112963"/>
          <p14:tracePt t="5831" x="2025650" y="2112963"/>
          <p14:tracePt t="5839" x="2008188" y="2120900"/>
          <p14:tracePt t="5847" x="2000250" y="2120900"/>
          <p14:tracePt t="5855" x="1992313" y="2120900"/>
          <p14:tracePt t="5863" x="1976438" y="2128838"/>
          <p14:tracePt t="5871" x="1960563" y="2128838"/>
          <p14:tracePt t="5879" x="1952625" y="2128838"/>
          <p14:tracePt t="5887" x="1928813" y="2128838"/>
          <p14:tracePt t="5904" x="1881188" y="2128838"/>
          <p14:tracePt t="5911" x="1857375" y="2128838"/>
          <p14:tracePt t="5919" x="1825625" y="2128838"/>
          <p14:tracePt t="5927" x="1785938" y="2128838"/>
          <p14:tracePt t="5935" x="1746250" y="2120900"/>
          <p14:tracePt t="5943" x="1706563" y="2105025"/>
          <p14:tracePt t="5951" x="1682750" y="2105025"/>
          <p14:tracePt t="5959" x="1658938" y="2097088"/>
          <p14:tracePt t="5966" x="1633538" y="2097088"/>
          <p14:tracePt t="5975" x="1617663" y="2081213"/>
          <p14:tracePt t="5984" x="1601788" y="2073275"/>
          <p14:tracePt t="5990" x="1585913" y="2073275"/>
          <p14:tracePt t="5999" x="1585913" y="2065338"/>
          <p14:tracePt t="6007" x="1570038" y="2057400"/>
          <p14:tracePt t="6015" x="1562100" y="2057400"/>
          <p14:tracePt t="6023" x="1554163" y="2057400"/>
          <p14:tracePt t="6030" x="1538288" y="2049463"/>
          <p14:tracePt t="6039" x="1530350" y="2041525"/>
          <p14:tracePt t="6047" x="1514475" y="2041525"/>
          <p14:tracePt t="6055" x="1498600" y="2033588"/>
          <p14:tracePt t="6063" x="1482725" y="2025650"/>
          <p14:tracePt t="6079" x="1466850" y="2025650"/>
          <p14:tracePt t="6095" x="1458913" y="2017713"/>
          <p14:tracePt t="6175" x="1450975" y="2017713"/>
          <p14:tracePt t="6223" x="1443038" y="2017713"/>
          <p14:tracePt t="6230" x="1435100" y="2017713"/>
          <p14:tracePt t="6503" x="1427163" y="2017713"/>
          <p14:tracePt t="6527" x="1411288" y="2017713"/>
          <p14:tracePt t="6543" x="1403350" y="2017713"/>
          <p14:tracePt t="6551" x="1395413" y="2025650"/>
          <p14:tracePt t="6559" x="1387475" y="2025650"/>
          <p14:tracePt t="6575" x="1379538" y="2025650"/>
          <p14:tracePt t="6583" x="1379538" y="2033588"/>
          <p14:tracePt t="6599" x="1371600" y="2033588"/>
          <p14:tracePt t="7119" x="1363663" y="2033588"/>
          <p14:tracePt t="8767" x="1371600" y="2033588"/>
          <p14:tracePt t="8855" x="1379538" y="2033588"/>
          <p14:tracePt t="8943" x="1387475" y="2033588"/>
          <p14:tracePt t="8967" x="1395413" y="2033588"/>
          <p14:tracePt t="8991" x="1403350" y="2033588"/>
          <p14:tracePt t="8999" x="1411288" y="2033588"/>
          <p14:tracePt t="9007" x="1427163" y="2033588"/>
          <p14:tracePt t="9015" x="1443038" y="2041525"/>
          <p14:tracePt t="9023" x="1458913" y="2041525"/>
          <p14:tracePt t="9030" x="1490663" y="2041525"/>
          <p14:tracePt t="9038" x="1522413" y="2041525"/>
          <p14:tracePt t="9047" x="1546225" y="2041525"/>
          <p14:tracePt t="9055" x="1593850" y="2041525"/>
          <p14:tracePt t="9063" x="1641475" y="2041525"/>
          <p14:tracePt t="9071" x="1698625" y="2041525"/>
          <p14:tracePt t="9079" x="1762125" y="2041525"/>
          <p14:tracePt t="9087" x="1825625" y="2041525"/>
          <p14:tracePt t="9095" x="1897063" y="2033588"/>
          <p14:tracePt t="9103" x="1984375" y="2017713"/>
          <p14:tracePt t="9111" x="2073275" y="2017713"/>
          <p14:tracePt t="9119" x="2152650" y="2017713"/>
          <p14:tracePt t="9127" x="2239963" y="2017713"/>
          <p14:tracePt t="9135" x="2319338" y="2017713"/>
          <p14:tracePt t="9143" x="2416175" y="2017713"/>
          <p14:tracePt t="9151" x="2495550" y="2017713"/>
          <p14:tracePt t="9159" x="2566988" y="2017713"/>
          <p14:tracePt t="9167" x="2630488" y="2017713"/>
          <p14:tracePt t="9174" x="2678113" y="2017713"/>
          <p14:tracePt t="9183" x="2717800" y="2025650"/>
          <p14:tracePt t="9190" x="2741613" y="2025650"/>
          <p14:tracePt t="9199" x="2759075" y="2025650"/>
          <p14:tracePt t="9206" x="2774950" y="2025650"/>
          <p14:tracePt t="9215" x="2774950" y="2033588"/>
          <p14:tracePt t="9223" x="2782888" y="2033588"/>
          <p14:tracePt t="9319" x="2798763" y="2033588"/>
          <p14:tracePt t="9335" x="2806700" y="2033588"/>
          <p14:tracePt t="9358" x="2814638" y="2033588"/>
          <p14:tracePt t="9383" x="2822575" y="2033588"/>
          <p14:tracePt t="9407" x="2822575" y="2025650"/>
          <p14:tracePt t="9431" x="2830513" y="2025650"/>
          <p14:tracePt t="9503" x="2830513" y="2017713"/>
          <p14:tracePt t="11559" x="2838450" y="2025650"/>
          <p14:tracePt t="12215" x="2846388" y="2025650"/>
          <p14:tracePt t="12223" x="2854325" y="2025650"/>
          <p14:tracePt t="21126" x="2846388" y="2025650"/>
          <p14:tracePt t="21134" x="2830513" y="2025650"/>
          <p14:tracePt t="21142" x="2814638" y="2025650"/>
          <p14:tracePt t="21359" x="2806700" y="2025650"/>
          <p14:tracePt t="21367" x="2798763" y="2025650"/>
          <p14:tracePt t="21375" x="2782888" y="2025650"/>
          <p14:tracePt t="21382" x="2759075" y="2025650"/>
          <p14:tracePt t="21390" x="2717800" y="2017713"/>
          <p14:tracePt t="21398" x="2678113" y="2017713"/>
          <p14:tracePt t="21406" x="2638425" y="2017713"/>
          <p14:tracePt t="21414" x="2590800" y="2009775"/>
          <p14:tracePt t="21422" x="2551113" y="2009775"/>
          <p14:tracePt t="21430" x="2511425" y="2009775"/>
          <p14:tracePt t="21438" x="2471738" y="2009775"/>
          <p14:tracePt t="21446" x="2432050" y="2009775"/>
          <p14:tracePt t="21454" x="2408238" y="2009775"/>
          <p14:tracePt t="21463" x="2384425" y="2009775"/>
          <p14:tracePt t="21470" x="2359025" y="2001838"/>
          <p14:tracePt t="21479" x="2351088" y="1993900"/>
          <p14:tracePt t="21487" x="2343150" y="1993900"/>
          <p14:tracePt t="21494" x="2327275" y="1993900"/>
          <p14:tracePt t="21503" x="2319338" y="1985963"/>
          <p14:tracePt t="21511" x="2311400" y="1978025"/>
          <p14:tracePt t="21518" x="2287588" y="1978025"/>
          <p14:tracePt t="21527" x="2279650" y="1978025"/>
          <p14:tracePt t="21534" x="2263775" y="1962150"/>
          <p14:tracePt t="21543" x="2239963" y="1954213"/>
          <p14:tracePt t="21551" x="2224088" y="1954213"/>
          <p14:tracePt t="21558" x="2208213" y="1946275"/>
          <p14:tracePt t="21566" x="2200275" y="1938338"/>
          <p14:tracePt t="21574" x="2192338" y="1938338"/>
          <p14:tracePt t="21590" x="2184400" y="1938338"/>
          <p14:tracePt t="21622" x="2176463" y="1938338"/>
          <p14:tracePt t="21647" x="2168525" y="1938338"/>
          <p14:tracePt t="21663" x="2160588" y="1938338"/>
          <p14:tracePt t="21670" x="2152650" y="1954213"/>
          <p14:tracePt t="21679" x="2144713" y="1954213"/>
          <p14:tracePt t="21687" x="2136775" y="1962150"/>
          <p14:tracePt t="21695" x="2128838" y="1962150"/>
          <p14:tracePt t="21704" x="2120900" y="1962150"/>
          <p14:tracePt t="21711" x="2120900" y="1970088"/>
          <p14:tracePt t="21718" x="2112963" y="1978025"/>
          <p14:tracePt t="21735" x="2105025" y="1985963"/>
          <p14:tracePt t="21742" x="2097088" y="1985963"/>
          <p14:tracePt t="21759" x="2089150" y="1993900"/>
          <p14:tracePt t="22567" x="2089150" y="2001838"/>
          <p14:tracePt t="22575" x="2081213" y="2001838"/>
          <p14:tracePt t="22591" x="2073275" y="2009775"/>
          <p14:tracePt t="23351" x="2081213" y="2009775"/>
          <p14:tracePt t="58311" x="2097088" y="2033588"/>
          <p14:tracePt t="58318" x="2120900" y="2120900"/>
          <p14:tracePt t="58326" x="2152650" y="2216150"/>
          <p14:tracePt t="58334" x="2200275" y="2297113"/>
          <p14:tracePt t="58342" x="2247900" y="2352675"/>
          <p14:tracePt t="58350" x="2295525" y="2384425"/>
          <p14:tracePt t="58358" x="2374900" y="2416175"/>
          <p14:tracePt t="58366" x="2455863" y="2463800"/>
          <p14:tracePt t="58374" x="2559050" y="2527300"/>
          <p14:tracePt t="58382" x="2662238" y="2632075"/>
          <p14:tracePt t="58390" x="2733675" y="2727325"/>
          <p14:tracePt t="58398" x="2790825" y="2806700"/>
          <p14:tracePt t="58406" x="2814638" y="2878138"/>
          <p14:tracePt t="58414" x="2830513" y="2919413"/>
          <p14:tracePt t="58511" x="2822575" y="2927350"/>
          <p14:tracePt t="58518" x="2790825" y="2959100"/>
          <p14:tracePt t="58526" x="2725738" y="3030538"/>
          <p14:tracePt t="58534" x="2662238" y="3086100"/>
          <p14:tracePt t="58543" x="2598738" y="3133725"/>
          <p14:tracePt t="58550" x="2519363" y="3165475"/>
          <p14:tracePt t="58558" x="2447925" y="3189288"/>
          <p14:tracePt t="58566" x="2392363" y="3213100"/>
          <p14:tracePt t="58574" x="2335213" y="3221038"/>
          <p14:tracePt t="58582" x="2295525" y="3236913"/>
          <p14:tracePt t="58590" x="2263775" y="3252788"/>
          <p14:tracePt t="58598" x="2247900" y="3252788"/>
          <p14:tracePt t="58607" x="2224088" y="3252788"/>
          <p14:tracePt t="58614" x="2216150" y="3262313"/>
          <p14:tracePt t="58639" x="2208213" y="3262313"/>
          <p14:tracePt t="58646" x="2208213" y="3270250"/>
          <p14:tracePt t="58662" x="2208213" y="3278188"/>
          <p14:tracePt t="58686" x="2208213" y="3286125"/>
          <p14:tracePt t="58718" x="2208213" y="3278188"/>
          <p14:tracePt t="58726" x="2200275" y="3278188"/>
          <p14:tracePt t="58736" x="2200275" y="3262313"/>
          <p14:tracePt t="58742" x="2184400" y="3252788"/>
          <p14:tracePt t="58750" x="2184400" y="3244850"/>
          <p14:tracePt t="58758" x="2176463" y="3221038"/>
          <p14:tracePt t="58767" x="2176463" y="3213100"/>
          <p14:tracePt t="58774" x="2176463" y="3205163"/>
          <p14:tracePt t="58782" x="2176463" y="3189288"/>
          <p14:tracePt t="58790" x="2184400" y="3189288"/>
          <p14:tracePt t="58799" x="2184400" y="3181350"/>
          <p14:tracePt t="58806" x="2192338" y="3173413"/>
          <p14:tracePt t="58814" x="2192338" y="3165475"/>
          <p14:tracePt t="58831" x="2200275" y="3157538"/>
          <p14:tracePt t="58838" x="2208213" y="3149600"/>
          <p14:tracePt t="58846" x="2208213" y="3141663"/>
          <p14:tracePt t="58854" x="2208213" y="3133725"/>
          <p14:tracePt t="58862" x="2216150" y="3133725"/>
          <p14:tracePt t="58870" x="2216150" y="3125788"/>
          <p14:tracePt t="58886" x="2224088" y="3117850"/>
          <p14:tracePt t="58894" x="2224088" y="3109913"/>
          <p14:tracePt t="58902" x="2232025" y="3094038"/>
          <p14:tracePt t="58910" x="2232025" y="3070225"/>
          <p14:tracePt t="58919" x="2239963" y="3046413"/>
          <p14:tracePt t="58926" x="2239963" y="3014663"/>
          <p14:tracePt t="58935" x="2239963" y="2982913"/>
          <p14:tracePt t="58942" x="2239963" y="2919413"/>
          <p14:tracePt t="58950" x="2239963" y="2854325"/>
          <p14:tracePt t="58958" x="2224088" y="2814638"/>
          <p14:tracePt t="59054" x="2216150" y="2806700"/>
          <p14:tracePt t="59062" x="2192338" y="2774950"/>
          <p14:tracePt t="59070" x="2160588" y="2727325"/>
          <p14:tracePt t="59078" x="2128838" y="2671763"/>
          <p14:tracePt t="59086" x="2128838" y="2616200"/>
          <p14:tracePt t="59094" x="2128838" y="2551113"/>
          <p14:tracePt t="59102" x="2128838" y="2487613"/>
          <p14:tracePt t="59110" x="2144713" y="2432050"/>
          <p14:tracePt t="59118" x="2176463" y="2368550"/>
          <p14:tracePt t="59126" x="2176463" y="2328863"/>
          <p14:tracePt t="59135" x="2176463" y="2297113"/>
          <p14:tracePt t="59142" x="2168525" y="2281238"/>
          <p14:tracePt t="59166" x="2160588" y="2281238"/>
          <p14:tracePt t="59183" x="2144713" y="2281238"/>
          <p14:tracePt t="59190" x="2136775" y="2289175"/>
          <p14:tracePt t="59198" x="2120900" y="2297113"/>
          <p14:tracePt t="59206" x="2105025" y="2305050"/>
          <p14:tracePt t="59214" x="2105025" y="2297113"/>
          <p14:tracePt t="59222" x="2105025" y="2289175"/>
          <p14:tracePt t="59230" x="2136775" y="2273300"/>
          <p14:tracePt t="59238" x="2200275" y="2265363"/>
          <p14:tracePt t="59246" x="2255838" y="2257425"/>
          <p14:tracePt t="59254" x="2327275" y="2249488"/>
          <p14:tracePt t="59262" x="2392363" y="2249488"/>
          <p14:tracePt t="59446" x="2366963" y="2249488"/>
          <p14:tracePt t="59454" x="2359025" y="2257425"/>
          <p14:tracePt t="59462" x="2327275" y="2265363"/>
          <p14:tracePt t="59470" x="2311400" y="2265363"/>
          <p14:tracePt t="59478" x="2295525" y="2265363"/>
          <p14:tracePt t="59486" x="2279650" y="2273300"/>
          <p14:tracePt t="59494" x="2239963" y="2289175"/>
          <p14:tracePt t="59502" x="2184400" y="2305050"/>
          <p14:tracePt t="59510" x="2128838" y="2305050"/>
          <p14:tracePt t="59518" x="2105025" y="2297113"/>
          <p14:tracePt t="59526" x="2081213" y="2281238"/>
          <p14:tracePt t="59535" x="2049463" y="2257425"/>
          <p14:tracePt t="59543" x="2017713" y="2241550"/>
          <p14:tracePt t="59550" x="1984375" y="2224088"/>
          <p14:tracePt t="59558" x="1952625" y="2208213"/>
          <p14:tracePt t="59566" x="1928813" y="2184400"/>
          <p14:tracePt t="59575" x="1912938" y="2176463"/>
          <p14:tracePt t="59582" x="1889125" y="2160588"/>
          <p14:tracePt t="59590" x="1881188" y="2152650"/>
          <p14:tracePt t="59598" x="1873250" y="2144713"/>
          <p14:tracePt t="59607" x="1857375" y="2144713"/>
          <p14:tracePt t="59614" x="1849438" y="2136775"/>
          <p14:tracePt t="59622" x="1841500" y="2136775"/>
          <p14:tracePt t="59630" x="1833563" y="2128838"/>
          <p14:tracePt t="59638" x="1825625" y="2128838"/>
          <p14:tracePt t="59710" x="1833563" y="2120900"/>
          <p14:tracePt t="59718" x="1841500" y="2120900"/>
          <p14:tracePt t="59726" x="1841500" y="2112963"/>
          <p14:tracePt t="59734" x="1857375" y="2105025"/>
          <p14:tracePt t="59742" x="1873250" y="2097088"/>
          <p14:tracePt t="59750" x="1897063" y="2081213"/>
          <p14:tracePt t="59758" x="1928813" y="2065338"/>
          <p14:tracePt t="59766" x="1976438" y="2057400"/>
          <p14:tracePt t="59774" x="2033588" y="2049463"/>
          <p14:tracePt t="59782" x="2097088" y="2041525"/>
          <p14:tracePt t="59790" x="2176463" y="2033588"/>
          <p14:tracePt t="59798" x="2247900" y="2033588"/>
          <p14:tracePt t="59806" x="2319338" y="2033588"/>
          <p14:tracePt t="59814" x="2400300" y="2017713"/>
          <p14:tracePt t="59822" x="2471738" y="2017713"/>
          <p14:tracePt t="59830" x="2566988" y="2009775"/>
          <p14:tracePt t="59838" x="2654300" y="2001838"/>
          <p14:tracePt t="59846" x="2741613" y="1993900"/>
          <p14:tracePt t="59854" x="2822575" y="1985963"/>
          <p14:tracePt t="59862" x="2909888" y="1978025"/>
          <p14:tracePt t="59870" x="2997200" y="1962150"/>
          <p14:tracePt t="59878" x="3092450" y="1962150"/>
          <p14:tracePt t="59886" x="3165475" y="1962150"/>
          <p14:tracePt t="59902" x="3316288" y="1954213"/>
          <p14:tracePt t="59910" x="3387725" y="1954213"/>
          <p14:tracePt t="59918" x="3451225" y="1954213"/>
          <p14:tracePt t="59926" x="3508375" y="1946275"/>
          <p14:tracePt t="59935" x="3556000" y="1946275"/>
          <p14:tracePt t="59942" x="3587750" y="1946275"/>
          <p14:tracePt t="59950" x="3627438" y="1946275"/>
          <p14:tracePt t="59958" x="3659188" y="1946275"/>
          <p14:tracePt t="59966" x="3706813" y="1954213"/>
          <p14:tracePt t="59974" x="3730625" y="1954213"/>
          <p14:tracePt t="59982" x="3754438" y="1954213"/>
          <p14:tracePt t="59990" x="3786188" y="1954213"/>
          <p14:tracePt t="59998" x="3802063" y="1954213"/>
          <p14:tracePt t="60006" x="3825875" y="1962150"/>
          <p14:tracePt t="60014" x="3843338" y="1962150"/>
          <p14:tracePt t="60022" x="3859213" y="1962150"/>
          <p14:tracePt t="60033" x="3867150" y="1962150"/>
          <p14:tracePt t="60038" x="3875088" y="1962150"/>
          <p14:tracePt t="60054" x="3883025" y="1962150"/>
          <p14:tracePt t="60198" x="3890963" y="1962150"/>
          <p14:tracePt t="60214" x="3898900" y="1962150"/>
          <p14:tracePt t="60222" x="3906838" y="1962150"/>
          <p14:tracePt t="60230" x="3906838" y="1970088"/>
          <p14:tracePt t="60238" x="3914775" y="1970088"/>
          <p14:tracePt t="60246" x="3922713" y="1970088"/>
          <p14:tracePt t="60254" x="3930650" y="1970088"/>
          <p14:tracePt t="60270" x="3938588" y="1970088"/>
          <p14:tracePt t="60278" x="3954463" y="1970088"/>
          <p14:tracePt t="60286" x="3962400" y="1970088"/>
          <p14:tracePt t="60295" x="3978275" y="1978025"/>
          <p14:tracePt t="60302" x="3994150" y="1985963"/>
          <p14:tracePt t="60310" x="4017963" y="1985963"/>
          <p14:tracePt t="60318" x="4033838" y="1985963"/>
          <p14:tracePt t="60326" x="4049713" y="1985963"/>
          <p14:tracePt t="60335" x="4073525" y="1985963"/>
          <p14:tracePt t="60342" x="4089400" y="1985963"/>
          <p14:tracePt t="60350" x="4105275" y="1985963"/>
          <p14:tracePt t="60359" x="4129088" y="1985963"/>
          <p14:tracePt t="60366" x="4137025" y="1985963"/>
          <p14:tracePt t="60374" x="4160838" y="1985963"/>
          <p14:tracePt t="60382" x="4176713" y="1985963"/>
          <p14:tracePt t="60390" x="4192588" y="1985963"/>
          <p14:tracePt t="60398" x="4200525" y="1985963"/>
          <p14:tracePt t="60406" x="4217988" y="1985963"/>
          <p14:tracePt t="60414" x="4225925" y="1985963"/>
          <p14:tracePt t="60422" x="4241800" y="1985963"/>
          <p14:tracePt t="60430" x="4257675" y="1985963"/>
          <p14:tracePt t="60446" x="4273550" y="1985963"/>
          <p14:tracePt t="60454" x="4281488" y="1985963"/>
          <p14:tracePt t="60470" x="4297363" y="1985963"/>
          <p14:tracePt t="60486" x="4305300" y="1985963"/>
          <p14:tracePt t="62398" x="4305300" y="1978025"/>
          <p14:tracePt t="62406" x="4305300" y="1970088"/>
          <p14:tracePt t="62422" x="4305300" y="1962150"/>
          <p14:tracePt t="62430" x="4305300" y="1954213"/>
          <p14:tracePt t="62438" x="4305300" y="1946275"/>
          <p14:tracePt t="62446" x="4313238" y="1946275"/>
          <p14:tracePt t="62454" x="4313238" y="1938338"/>
          <p14:tracePt t="62462" x="4313238" y="1930400"/>
          <p14:tracePt t="62479" x="4313238" y="1922463"/>
          <p14:tracePt t="63478" x="4313238" y="1906588"/>
          <p14:tracePt t="63494" x="4313238" y="1898650"/>
          <p14:tracePt t="63510" x="4313238" y="1890713"/>
          <p14:tracePt t="63526" x="4313238" y="1881188"/>
          <p14:tracePt t="63623" x="4321175" y="1881188"/>
          <p14:tracePt t="66926" x="4321175" y="1890713"/>
          <p14:tracePt t="66942" x="4321175" y="1906588"/>
          <p14:tracePt t="66951" x="4321175" y="1914525"/>
          <p14:tracePt t="66966" x="4313238" y="1922463"/>
          <p14:tracePt t="68414" x="4313238" y="1930400"/>
          <p14:tracePt t="68438" x="4313238" y="1938338"/>
          <p14:tracePt t="69519" x="4313238" y="1946275"/>
          <p14:tracePt t="69542" x="4313238" y="1954213"/>
          <p14:tracePt t="69551" x="4305300" y="1954213"/>
          <p14:tracePt t="69583" x="4305300" y="1962150"/>
          <p14:tracePt t="69638" x="4305300" y="1970088"/>
          <p14:tracePt t="70078" x="4305300" y="1985963"/>
          <p14:tracePt t="70095" x="4305300" y="1993900"/>
          <p14:tracePt t="70102" x="4297363" y="1993900"/>
          <p14:tracePt t="70118" x="4297363" y="2001838"/>
          <p14:tracePt t="70934" x="4289425" y="2001838"/>
          <p14:tracePt t="70958" x="4281488" y="2001838"/>
          <p14:tracePt t="71014" x="4273550" y="2001838"/>
          <p14:tracePt t="71054" x="4265613" y="2001838"/>
          <p14:tracePt t="71135" x="4257675" y="2001838"/>
          <p14:tracePt t="71166" x="4241800" y="2001838"/>
          <p14:tracePt t="73262" x="4241800" y="2025650"/>
          <p14:tracePt t="73270" x="4241800" y="2049463"/>
          <p14:tracePt t="73278" x="4233863" y="2065338"/>
          <p14:tracePt t="73286" x="4217988" y="2089150"/>
          <p14:tracePt t="73294" x="4210050" y="2112963"/>
          <p14:tracePt t="73302" x="4200525" y="2152650"/>
          <p14:tracePt t="73310" x="4176713" y="2176463"/>
          <p14:tracePt t="73318" x="4160838" y="2216150"/>
          <p14:tracePt t="73326" x="4129088" y="2257425"/>
          <p14:tracePt t="73334" x="4105275" y="2281238"/>
          <p14:tracePt t="73342" x="4073525" y="2312988"/>
          <p14:tracePt t="73351" x="4041775" y="2352675"/>
          <p14:tracePt t="73358" x="4010025" y="2384425"/>
          <p14:tracePt t="73366" x="3978275" y="2408238"/>
          <p14:tracePt t="73374" x="3938588" y="2439988"/>
          <p14:tracePt t="73382" x="3898900" y="2463800"/>
          <p14:tracePt t="73390" x="3859213" y="2487613"/>
          <p14:tracePt t="73398" x="3817938" y="2511425"/>
          <p14:tracePt t="73406" x="3778250" y="2519363"/>
          <p14:tracePt t="73414" x="3746500" y="2543175"/>
          <p14:tracePt t="73422" x="3706813" y="2566988"/>
          <p14:tracePt t="73430" x="3667125" y="2584450"/>
          <p14:tracePt t="73438" x="3627438" y="2600325"/>
          <p14:tracePt t="73446" x="3579813" y="2616200"/>
          <p14:tracePt t="73454" x="3548063" y="2624138"/>
          <p14:tracePt t="73462" x="3492500" y="2640013"/>
          <p14:tracePt t="73470" x="3443288" y="2655888"/>
          <p14:tracePt t="73478" x="3395663" y="2655888"/>
          <p14:tracePt t="73486" x="3340100" y="2663825"/>
          <p14:tracePt t="73494" x="3276600" y="2679700"/>
          <p14:tracePt t="73502" x="3221038" y="2687638"/>
          <p14:tracePt t="73510" x="3165475" y="2695575"/>
          <p14:tracePt t="73518" x="3100388" y="2695575"/>
          <p14:tracePt t="73526" x="3036888" y="2703513"/>
          <p14:tracePt t="73535" x="2973388" y="2719388"/>
          <p14:tracePt t="73542" x="2909888" y="2727325"/>
          <p14:tracePt t="73551" x="2846388" y="2735263"/>
          <p14:tracePt t="73558" x="2782888" y="2735263"/>
          <p14:tracePt t="73566" x="2709863" y="2743200"/>
          <p14:tracePt t="73574" x="2646363" y="2743200"/>
          <p14:tracePt t="73582" x="2582863" y="2743200"/>
          <p14:tracePt t="73590" x="2543175" y="2743200"/>
          <p14:tracePt t="73598" x="2487613" y="2743200"/>
          <p14:tracePt t="73606" x="2447925" y="2743200"/>
          <p14:tracePt t="73614" x="2392363" y="2751138"/>
          <p14:tracePt t="73622" x="2343150" y="2751138"/>
          <p14:tracePt t="73630" x="2295525" y="2751138"/>
          <p14:tracePt t="73638" x="2255838" y="2743200"/>
          <p14:tracePt t="73646" x="2216150" y="2743200"/>
          <p14:tracePt t="73654" x="2192338" y="2727325"/>
          <p14:tracePt t="73662" x="2168525" y="2727325"/>
          <p14:tracePt t="73670" x="2144713" y="2719388"/>
          <p14:tracePt t="73678" x="2136775" y="2719388"/>
          <p14:tracePt t="73686" x="2128838" y="2719388"/>
          <p14:tracePt t="73694" x="2128838" y="2711450"/>
          <p14:tracePt t="73702" x="2120900" y="2711450"/>
          <p14:tracePt t="73774" x="2112963" y="2711450"/>
          <p14:tracePt t="73790" x="2105025" y="2711450"/>
          <p14:tracePt t="73798" x="2097088" y="2711450"/>
          <p14:tracePt t="73814" x="2089150" y="2711450"/>
          <p14:tracePt t="73830" x="2081213" y="2711450"/>
          <p14:tracePt t="73870" x="2081213" y="2703513"/>
          <p14:tracePt t="73886" x="2073275" y="2695575"/>
          <p14:tracePt t="73910" x="2073275" y="2687638"/>
          <p14:tracePt t="73926" x="2073275" y="2679700"/>
          <p14:tracePt t="73942" x="2073275" y="2663825"/>
          <p14:tracePt t="73950" x="2065338" y="2663825"/>
          <p14:tracePt t="73958" x="2065338" y="2655888"/>
          <p14:tracePt t="73967" x="2065338" y="2640013"/>
          <p14:tracePt t="73974" x="2065338" y="2624138"/>
          <p14:tracePt t="73982" x="2065338" y="2616200"/>
          <p14:tracePt t="73990" x="2065338" y="2608263"/>
          <p14:tracePt t="73998" x="2065338" y="2600325"/>
          <p14:tracePt t="74006" x="2065338" y="2592388"/>
          <p14:tracePt t="74014" x="2065338" y="2584450"/>
          <p14:tracePt t="74022" x="2065338" y="2576513"/>
          <p14:tracePt t="74030" x="2065338" y="2566988"/>
          <p14:tracePt t="74046" x="2065338" y="2559050"/>
          <p14:tracePt t="74054" x="2065338" y="2551113"/>
          <p14:tracePt t="74086" x="2065338" y="2543175"/>
          <p14:tracePt t="74327" x="2073275" y="2543175"/>
          <p14:tracePt t="74910" x="2081213" y="2543175"/>
          <p14:tracePt t="75086" x="2089150" y="2543175"/>
          <p14:tracePt t="75102" x="2089150" y="2551113"/>
          <p14:tracePt t="102782" x="2089150" y="2559050"/>
          <p14:tracePt t="102790" x="2089150" y="2566988"/>
          <p14:tracePt t="102798" x="2089150" y="2576513"/>
          <p14:tracePt t="102806" x="2089150" y="2584450"/>
          <p14:tracePt t="102814" x="2089150" y="2592388"/>
          <p14:tracePt t="102822" x="2089150" y="2608263"/>
          <p14:tracePt t="102830" x="2089150" y="2616200"/>
          <p14:tracePt t="102846" x="2089150" y="2632075"/>
          <p14:tracePt t="102862" x="2089150" y="2640013"/>
          <p14:tracePt t="102886" x="2089150" y="2647950"/>
          <p14:tracePt t="102916" x="2097088" y="2655888"/>
          <p14:tracePt t="102958" x="2105025" y="2655888"/>
          <p14:tracePt t="102966" x="2105025" y="2663825"/>
          <p14:tracePt t="102983" x="2105025" y="2671763"/>
          <p14:tracePt t="102999" x="2112963" y="2679700"/>
          <p14:tracePt t="103006" x="2112963" y="2687638"/>
          <p14:tracePt t="103014" x="2112963" y="2695575"/>
          <p14:tracePt t="103022" x="2112963" y="2703513"/>
          <p14:tracePt t="103030" x="2120900" y="2711450"/>
          <p14:tracePt t="103038" x="2128838" y="2727325"/>
          <p14:tracePt t="103046" x="2128838" y="2743200"/>
          <p14:tracePt t="103054" x="2128838" y="2759075"/>
          <p14:tracePt t="103062" x="2136775" y="2767013"/>
          <p14:tracePt t="103070" x="2136775" y="2782888"/>
          <p14:tracePt t="103078" x="2144713" y="2790825"/>
          <p14:tracePt t="103086" x="2144713" y="2798763"/>
          <p14:tracePt t="129662" x="2152650" y="2798763"/>
          <p14:tracePt t="129669" x="2152650" y="2806700"/>
          <p14:tracePt t="129694" x="2152650" y="2814638"/>
          <p14:tracePt t="129701" x="2160588" y="2822575"/>
          <p14:tracePt t="129709" x="2160588" y="2830513"/>
          <p14:tracePt t="129718" x="2168525" y="2838450"/>
          <p14:tracePt t="129733" x="2168525" y="2854325"/>
          <p14:tracePt t="129741" x="2168525" y="2862263"/>
          <p14:tracePt t="129749" x="2168525" y="2870200"/>
          <p14:tracePt t="129758" x="2176463" y="2878138"/>
          <p14:tracePt t="129765" x="2176463" y="2886075"/>
          <p14:tracePt t="129773" x="2176463" y="2894013"/>
          <p14:tracePt t="129781" x="2176463" y="2901950"/>
          <p14:tracePt t="129789" x="2176463" y="2909888"/>
          <p14:tracePt t="129798" x="2176463" y="2919413"/>
          <p14:tracePt t="129805" x="2176463" y="2935288"/>
          <p14:tracePt t="129813" x="2176463" y="2943225"/>
          <p14:tracePt t="129821" x="2168525" y="2951163"/>
          <p14:tracePt t="129829" x="2168525" y="2967038"/>
          <p14:tracePt t="129837" x="2152650" y="2982913"/>
          <p14:tracePt t="129845" x="2144713" y="2998788"/>
          <p14:tracePt t="129854" x="2128838" y="3022600"/>
          <p14:tracePt t="129861" x="2112963" y="3038475"/>
          <p14:tracePt t="129869" x="2089150" y="3054350"/>
          <p14:tracePt t="129877" x="2065338" y="3070225"/>
          <p14:tracePt t="129886" x="2049463" y="3086100"/>
          <p14:tracePt t="129893" x="2041525" y="3101975"/>
          <p14:tracePt t="129902" x="2008188" y="3117850"/>
          <p14:tracePt t="129909" x="1992313" y="3125788"/>
          <p14:tracePt t="129917" x="1968500" y="3141663"/>
          <p14:tracePt t="129926" x="1952625" y="3157538"/>
          <p14:tracePt t="129933" x="1920875" y="3173413"/>
          <p14:tracePt t="129941" x="1897063" y="3181350"/>
          <p14:tracePt t="129949" x="1881188" y="3181350"/>
          <p14:tracePt t="129966" x="1841500" y="3197225"/>
          <p14:tracePt t="129974" x="1817688" y="3213100"/>
          <p14:tracePt t="129981" x="1793875" y="3213100"/>
          <p14:tracePt t="129989" x="1778000" y="3228975"/>
          <p14:tracePt t="129997" x="1754188" y="3236913"/>
          <p14:tracePt t="130006" x="1746250" y="3236913"/>
          <p14:tracePt t="130013" x="1730375" y="3244850"/>
          <p14:tracePt t="130022" x="1714500" y="3244850"/>
          <p14:tracePt t="130030" x="1706563" y="3252788"/>
          <p14:tracePt t="130038" x="1690688" y="3252788"/>
          <p14:tracePt t="130046" x="1674813" y="3262313"/>
          <p14:tracePt t="130054" x="1651000" y="3270250"/>
          <p14:tracePt t="130062" x="1641475" y="3278188"/>
          <p14:tracePt t="130069" x="1625600" y="3278188"/>
          <p14:tracePt t="130077" x="1609725" y="3278188"/>
          <p14:tracePt t="130086" x="1585913" y="3286125"/>
          <p14:tracePt t="130094" x="1577975" y="3294063"/>
          <p14:tracePt t="130101" x="1562100" y="3294063"/>
          <p14:tracePt t="130109" x="1554163" y="3302000"/>
          <p14:tracePt t="130118" x="1538288" y="3302000"/>
          <p14:tracePt t="130125" x="1530350" y="3309938"/>
          <p14:tracePt t="130134" x="1522413" y="3309938"/>
          <p14:tracePt t="130141" x="1522413" y="3317875"/>
          <p14:tracePt t="130149" x="1514475" y="3317875"/>
          <p14:tracePt t="130157" x="1498600" y="3317875"/>
          <p14:tracePt t="130165" x="1490663" y="3325813"/>
          <p14:tracePt t="130173" x="1482725" y="3325813"/>
          <p14:tracePt t="130181" x="1466850" y="3333750"/>
          <p14:tracePt t="130190" x="1458913" y="3341688"/>
          <p14:tracePt t="130199" x="1450975" y="3341688"/>
          <p14:tracePt t="130206" x="1443038" y="3341688"/>
          <p14:tracePt t="130213" x="1427163" y="3349625"/>
          <p14:tracePt t="130221" x="1419225" y="3349625"/>
          <p14:tracePt t="130229" x="1403350" y="3349625"/>
          <p14:tracePt t="130237" x="1387475" y="3357563"/>
          <p14:tracePt t="130246" x="1379538" y="3357563"/>
          <p14:tracePt t="130253" x="1371600" y="3357563"/>
          <p14:tracePt t="130261" x="1363663" y="3357563"/>
          <p14:tracePt t="130269" x="1355725" y="3365500"/>
          <p14:tracePt t="130277" x="1347788" y="3365500"/>
          <p14:tracePt t="130461" x="1347788" y="3373438"/>
          <p14:tracePt t="130501" x="1355725" y="3373438"/>
          <p14:tracePt t="130518" x="1363663" y="3373438"/>
          <p14:tracePt t="130533" x="1371600" y="3373438"/>
          <p14:tracePt t="130550" x="1379538" y="3373438"/>
          <p14:tracePt t="130558" x="1387475" y="3373438"/>
          <p14:tracePt t="130565" x="1395413" y="3373438"/>
          <p14:tracePt t="130573" x="1411288" y="3373438"/>
          <p14:tracePt t="130581" x="1419225" y="3373438"/>
          <p14:tracePt t="130589" x="1435100" y="3373438"/>
          <p14:tracePt t="130598" x="1443038" y="3373438"/>
          <p14:tracePt t="130606" x="1458913" y="3373438"/>
          <p14:tracePt t="130613" x="1482725" y="3373438"/>
          <p14:tracePt t="130622" x="1506538" y="3373438"/>
          <p14:tracePt t="130630" x="1530350" y="3373438"/>
          <p14:tracePt t="130638" x="1554163" y="3373438"/>
          <p14:tracePt t="130645" x="1577975" y="3373438"/>
          <p14:tracePt t="130653" x="1601788" y="3373438"/>
          <p14:tracePt t="130661" x="1633538" y="3373438"/>
          <p14:tracePt t="130669" x="1666875" y="3381375"/>
          <p14:tracePt t="130677" x="1706563" y="3381375"/>
          <p14:tracePt t="130685" x="1738313" y="3381375"/>
          <p14:tracePt t="130693" x="1793875" y="3381375"/>
          <p14:tracePt t="130701" x="1825625" y="3381375"/>
          <p14:tracePt t="130710" x="1881188" y="3389313"/>
          <p14:tracePt t="130718" x="1936750" y="3389313"/>
          <p14:tracePt t="130725" x="1976438" y="3389313"/>
          <p14:tracePt t="130733" x="2033588" y="3389313"/>
          <p14:tracePt t="130741" x="2081213" y="3397250"/>
          <p14:tracePt t="130749" x="2128838" y="3397250"/>
          <p14:tracePt t="130757" x="2160588" y="3397250"/>
          <p14:tracePt t="130765" x="2216150" y="3397250"/>
          <p14:tracePt t="130773" x="2263775" y="3397250"/>
          <p14:tracePt t="130782" x="2295525" y="3397250"/>
          <p14:tracePt t="130789" x="2335213" y="3397250"/>
          <p14:tracePt t="130798" x="2384425" y="3397250"/>
          <p14:tracePt t="130805" x="2424113" y="3405188"/>
          <p14:tracePt t="130814" x="2471738" y="3405188"/>
          <p14:tracePt t="130822" x="2503488" y="3405188"/>
          <p14:tracePt t="130829" x="2535238" y="3405188"/>
          <p14:tracePt t="130837" x="2582863" y="3413125"/>
          <p14:tracePt t="130845" x="2606675" y="3421063"/>
          <p14:tracePt t="130853" x="2638425" y="3421063"/>
          <p14:tracePt t="130862" x="2670175" y="3429000"/>
          <p14:tracePt t="130869" x="2693988" y="3429000"/>
          <p14:tracePt t="130878" x="2725738" y="3436938"/>
          <p14:tracePt t="130886" x="2767013" y="3444875"/>
          <p14:tracePt t="130894" x="2798763" y="3444875"/>
          <p14:tracePt t="130902" x="2822575" y="3444875"/>
          <p14:tracePt t="130909" x="2854325" y="3452813"/>
          <p14:tracePt t="130917" x="2878138" y="3452813"/>
          <p14:tracePt t="130925" x="2901950" y="3460750"/>
          <p14:tracePt t="130934" x="2933700" y="3460750"/>
          <p14:tracePt t="130941" x="2957513" y="3460750"/>
          <p14:tracePt t="130949" x="2981325" y="3460750"/>
          <p14:tracePt t="130957" x="3005138" y="3468688"/>
          <p14:tracePt t="130965" x="3021013" y="3468688"/>
          <p14:tracePt t="130973" x="3036888" y="3468688"/>
          <p14:tracePt t="130981" x="3052763" y="3468688"/>
          <p14:tracePt t="130990" x="3068638" y="3476625"/>
          <p14:tracePt t="130998" x="3084513" y="3476625"/>
          <p14:tracePt t="131005" x="3100388" y="3476625"/>
          <p14:tracePt t="131013" x="3117850" y="3484563"/>
          <p14:tracePt t="131021" x="3125788" y="3492500"/>
          <p14:tracePt t="131030" x="3141663" y="3492500"/>
          <p14:tracePt t="131037" x="3149600" y="3492500"/>
          <p14:tracePt t="131046" x="3157538" y="3492500"/>
          <p14:tracePt t="131054" x="3157538" y="3500438"/>
          <p14:tracePt t="131926" x="3149600" y="3500438"/>
          <p14:tracePt t="131950" x="3149600" y="3508375"/>
          <p14:tracePt t="132110" x="3141663" y="3508375"/>
          <p14:tracePt t="134766" x="3141663" y="3500438"/>
          <p14:tracePt t="135326" x="3141663" y="3492500"/>
          <p14:tracePt t="135414" x="3141663" y="3508375"/>
          <p14:tracePt t="135421" x="3141663" y="3524250"/>
          <p14:tracePt t="135430" x="3141663" y="3548063"/>
          <p14:tracePt t="135438" x="3141663" y="3571875"/>
          <p14:tracePt t="135446" x="3133725" y="3579813"/>
          <p14:tracePt t="135453" x="3133725" y="3605213"/>
          <p14:tracePt t="135462" x="3133725" y="3621088"/>
          <p14:tracePt t="135470" x="3133725" y="3629025"/>
          <p14:tracePt t="135478" x="3133725" y="3644900"/>
          <p14:tracePt t="135486" x="3133725" y="3652838"/>
          <p14:tracePt t="135494" x="3125788" y="3660775"/>
          <p14:tracePt t="135639" x="3125788" y="3668713"/>
          <p14:tracePt t="135654" x="3117850" y="3668713"/>
          <p14:tracePt t="135662" x="3117850" y="3676650"/>
          <p14:tracePt t="135686" x="3117850" y="3684588"/>
          <p14:tracePt t="135702" x="3109913" y="3692525"/>
          <p14:tracePt t="136110" x="3117850" y="3700463"/>
          <p14:tracePt t="136118" x="3125788" y="3700463"/>
          <p14:tracePt t="136126" x="3133725" y="3700463"/>
          <p14:tracePt t="136134" x="3141663" y="3700463"/>
          <p14:tracePt t="136150" x="3149600" y="3700463"/>
          <p14:tracePt t="136157" x="3149600" y="3708400"/>
          <p14:tracePt t="136166" x="3157538" y="3708400"/>
          <p14:tracePt t="136181" x="3173413" y="3708400"/>
          <p14:tracePt t="136198" x="3181350" y="3708400"/>
          <p14:tracePt t="136214" x="3189288" y="3708400"/>
          <p14:tracePt t="136230" x="3197225" y="3708400"/>
          <p14:tracePt t="136254" x="3205163" y="3708400"/>
          <p14:tracePt t="136454" x="3197225" y="3716338"/>
          <p14:tracePt t="136470" x="3189288" y="3724275"/>
          <p14:tracePt t="136478" x="3181350" y="3732213"/>
          <p14:tracePt t="136486" x="3173413" y="3748088"/>
          <p14:tracePt t="136494" x="3165475" y="3756025"/>
          <p14:tracePt t="136510" x="3157538" y="3756025"/>
          <p14:tracePt t="136517" x="3149600" y="3756025"/>
          <p14:tracePt t="136526" x="3149600" y="3748088"/>
          <p14:tracePt t="136533" x="3141663" y="3724275"/>
          <p14:tracePt t="136542" x="3141663" y="3700463"/>
          <p14:tracePt t="136550" x="3141663" y="3692525"/>
          <p14:tracePt t="136557" x="3141663" y="3668713"/>
          <p14:tracePt t="136565" x="3141663" y="3636963"/>
          <p14:tracePt t="136574" x="3149600" y="3595688"/>
          <p14:tracePt t="136581" x="3149600" y="3532188"/>
          <p14:tracePt t="136894" x="3157538" y="3532188"/>
          <p14:tracePt t="136902" x="3165475" y="3532188"/>
          <p14:tracePt t="136910" x="3165475" y="3540125"/>
          <p14:tracePt t="136918" x="3165475" y="3548063"/>
          <p14:tracePt t="136926" x="3133725" y="3556000"/>
          <p14:tracePt t="136934" x="3117850" y="3595688"/>
          <p14:tracePt t="136942" x="3117850" y="3629025"/>
          <p14:tracePt t="136950" x="3117850" y="3652838"/>
          <p14:tracePt t="136958" x="3117850" y="3676650"/>
          <p14:tracePt t="136965" x="3100388" y="3692525"/>
          <p14:tracePt t="136974" x="3092450" y="3716338"/>
          <p14:tracePt t="136982" x="3076575" y="3716338"/>
          <p14:tracePt t="136990" x="3060700" y="3716338"/>
          <p14:tracePt t="136998" x="3036888" y="3724275"/>
          <p14:tracePt t="137006" x="3021013" y="3732213"/>
          <p14:tracePt t="137015" x="2989263" y="3740150"/>
          <p14:tracePt t="137022" x="2965450" y="3740150"/>
          <p14:tracePt t="137030" x="2933700" y="3756025"/>
          <p14:tracePt t="137038" x="2917825" y="3763963"/>
          <p14:tracePt t="137045" x="2901950" y="3771900"/>
          <p14:tracePt t="137054" x="2886075" y="3771900"/>
          <p14:tracePt t="137062" x="2870200" y="3779838"/>
          <p14:tracePt t="137070" x="2854325" y="3787775"/>
          <p14:tracePt t="137077" x="2830513" y="3787775"/>
          <p14:tracePt t="137086" x="2822575" y="3787775"/>
          <p14:tracePt t="137093" x="2814638" y="3787775"/>
          <p14:tracePt t="137101" x="2798763" y="3787775"/>
          <p14:tracePt t="137109" x="2782888" y="3787775"/>
          <p14:tracePt t="137117" x="2774950" y="3787775"/>
          <p14:tracePt t="137126" x="2767013" y="3787775"/>
          <p14:tracePt t="137134" x="2759075" y="3787775"/>
          <p14:tracePt t="137150" x="2741613" y="3787775"/>
          <p14:tracePt t="137158" x="2733675" y="3787775"/>
          <p14:tracePt t="137165" x="2717800" y="3787775"/>
          <p14:tracePt t="137182" x="2701925" y="3787775"/>
          <p14:tracePt t="137190" x="2678113" y="3787775"/>
          <p14:tracePt t="137198" x="2662238" y="3787775"/>
          <p14:tracePt t="137206" x="2638425" y="3795713"/>
          <p14:tracePt t="137214" x="2606675" y="3795713"/>
          <p14:tracePt t="137222" x="2566988" y="3803650"/>
          <p14:tracePt t="137230" x="2535238" y="3803650"/>
          <p14:tracePt t="137238" x="2487613" y="3811588"/>
          <p14:tracePt t="137246" x="2455863" y="3811588"/>
          <p14:tracePt t="137254" x="2400300" y="3819525"/>
          <p14:tracePt t="137262" x="2359025" y="3819525"/>
          <p14:tracePt t="137270" x="2319338" y="3819525"/>
          <p14:tracePt t="137278" x="2271713" y="3819525"/>
          <p14:tracePt t="137286" x="2216150" y="3819525"/>
          <p14:tracePt t="137294" x="2176463" y="3819525"/>
          <p14:tracePt t="137302" x="2128838" y="3819525"/>
          <p14:tracePt t="137310" x="2081213" y="3819525"/>
          <p14:tracePt t="137317" x="2033588" y="3811588"/>
          <p14:tracePt t="137325" x="1984375" y="3803650"/>
          <p14:tracePt t="137334" x="1952625" y="3795713"/>
          <p14:tracePt t="137342" x="1928813" y="3795713"/>
          <p14:tracePt t="137350" x="1889125" y="3787775"/>
          <p14:tracePt t="137357" x="1873250" y="3787775"/>
          <p14:tracePt t="137365" x="1857375" y="3787775"/>
          <p14:tracePt t="137374" x="1841500" y="3787775"/>
          <p14:tracePt t="137382" x="1809750" y="3779838"/>
          <p14:tracePt t="137389" x="1801813" y="3771900"/>
          <p14:tracePt t="137406" x="1785938" y="3771900"/>
          <p14:tracePt t="137422" x="1778000" y="3771900"/>
          <p14:tracePt t="137446" x="1770063" y="3771900"/>
          <p14:tracePt t="137614" x="1770063" y="3763963"/>
          <p14:tracePt t="137646" x="1778000" y="3763963"/>
          <p14:tracePt t="137654" x="1785938" y="3763963"/>
          <p14:tracePt t="137662" x="1793875" y="3763963"/>
          <p14:tracePt t="137670" x="1801813" y="3763963"/>
          <p14:tracePt t="137678" x="1809750" y="3756025"/>
          <p14:tracePt t="137685" x="1825625" y="3756025"/>
          <p14:tracePt t="137694" x="1833563" y="3756025"/>
          <p14:tracePt t="137702" x="1857375" y="3756025"/>
          <p14:tracePt t="137710" x="1865313" y="3756025"/>
          <p14:tracePt t="137717" x="1889125" y="3756025"/>
          <p14:tracePt t="137726" x="1912938" y="3756025"/>
          <p14:tracePt t="137734" x="1944688" y="3756025"/>
          <p14:tracePt t="137741" x="2008188" y="3756025"/>
          <p14:tracePt t="137749" x="2097088" y="3771900"/>
          <p14:tracePt t="137758" x="2192338" y="3787775"/>
          <p14:tracePt t="137765" x="2311400" y="3811588"/>
          <p14:tracePt t="137774" x="2455863" y="3827463"/>
          <p14:tracePt t="137782" x="2582863" y="3859213"/>
          <p14:tracePt t="137790" x="2717800" y="3867150"/>
          <p14:tracePt t="137799" x="2838450" y="3883025"/>
          <p14:tracePt t="137806" x="2933700" y="3898900"/>
          <p14:tracePt t="137814" x="3028950" y="3898900"/>
          <p14:tracePt t="137822" x="3117850" y="3906838"/>
          <p14:tracePt t="137830" x="3197225" y="3914775"/>
          <p14:tracePt t="137837" x="3244850" y="3922713"/>
          <p14:tracePt t="137846" x="3292475" y="3922713"/>
          <p14:tracePt t="137854" x="3340100" y="3930650"/>
          <p14:tracePt t="137862" x="3355975" y="3930650"/>
          <p14:tracePt t="137870" x="3371850" y="3930650"/>
          <p14:tracePt t="138182" x="3371850" y="3922713"/>
          <p14:tracePt t="138190" x="3379788" y="3922713"/>
          <p14:tracePt t="138206" x="3387725" y="3914775"/>
          <p14:tracePt t="138214" x="3395663" y="3906838"/>
          <p14:tracePt t="138230" x="3403600" y="3898900"/>
          <p14:tracePt t="138246" x="3403600" y="3890963"/>
          <p14:tracePt t="138253" x="3411538" y="3890963"/>
          <p14:tracePt t="138286" x="3419475" y="3890963"/>
          <p14:tracePt t="138318" x="3427413" y="3883025"/>
          <p14:tracePt t="139566" x="3419475" y="3883025"/>
          <p14:tracePt t="139598" x="3411538" y="3883025"/>
          <p14:tracePt t="139606" x="3403600" y="3875088"/>
          <p14:tracePt t="139614" x="3395663" y="3875088"/>
          <p14:tracePt t="139622" x="3387725" y="3867150"/>
          <p14:tracePt t="139630" x="3371850" y="3859213"/>
          <p14:tracePt t="139638" x="3355975" y="3859213"/>
          <p14:tracePt t="139646" x="3348038" y="3851275"/>
          <p14:tracePt t="139654" x="3340100" y="3851275"/>
          <p14:tracePt t="139694" x="3332163" y="3843338"/>
          <p14:tracePt t="139710" x="3324225" y="3835400"/>
          <p14:tracePt t="139718" x="3316288" y="3835400"/>
          <p14:tracePt t="139725" x="3308350" y="3835400"/>
          <p14:tracePt t="139733" x="3308350" y="3827463"/>
          <p14:tracePt t="139742" x="3300413" y="3827463"/>
          <p14:tracePt t="139749" x="3292475" y="3827463"/>
          <p14:tracePt t="139765" x="3284538" y="3827463"/>
          <p14:tracePt t="147190" x="3284538" y="3811588"/>
          <p14:tracePt t="147197" x="3292475" y="3787775"/>
          <p14:tracePt t="147205" x="3300413" y="3779838"/>
          <p14:tracePt t="147214" x="3300413" y="3771900"/>
          <p14:tracePt t="147221" x="3308350" y="3771900"/>
          <p14:tracePt t="147229" x="3332163" y="3763963"/>
          <p14:tracePt t="147237" x="3355975" y="3756025"/>
          <p14:tracePt t="147245" x="3411538" y="3748088"/>
          <p14:tracePt t="147253" x="3443288" y="3740150"/>
          <p14:tracePt t="147261" x="3500438" y="3724275"/>
          <p14:tracePt t="147269" x="3556000" y="3716338"/>
          <p14:tracePt t="147277" x="3611563" y="3708400"/>
          <p14:tracePt t="147285" x="3635375" y="3708400"/>
          <p14:tracePt t="147293" x="3651250" y="3708400"/>
          <p14:tracePt t="147301" x="3659188" y="3708400"/>
          <p14:tracePt t="147309" x="3675063" y="3708400"/>
          <p14:tracePt t="147318" x="3690938" y="3700463"/>
          <p14:tracePt t="147326" x="3714750" y="3700463"/>
          <p14:tracePt t="147333" x="3738563" y="3700463"/>
          <p14:tracePt t="147341" x="3762375" y="3700463"/>
          <p14:tracePt t="147349" x="3786188" y="3700463"/>
          <p14:tracePt t="147357" x="3810000" y="3700463"/>
          <p14:tracePt t="147365" x="3817938" y="3700463"/>
          <p14:tracePt t="147373" x="3825875" y="3700463"/>
          <p14:tracePt t="147381" x="3833813" y="3700463"/>
          <p14:tracePt t="147389" x="3859213" y="3700463"/>
          <p14:tracePt t="147397" x="3875088" y="3700463"/>
          <p14:tracePt t="147406" x="3890963" y="3700463"/>
          <p14:tracePt t="147414" x="3906838" y="3700463"/>
          <p14:tracePt t="147421" x="3930650" y="3700463"/>
          <p14:tracePt t="147430" x="3954463" y="3700463"/>
          <p14:tracePt t="147437" x="3978275" y="3700463"/>
          <p14:tracePt t="147446" x="4002088" y="3692525"/>
          <p14:tracePt t="147453" x="4025900" y="3692525"/>
          <p14:tracePt t="147461" x="4041775" y="3692525"/>
          <p14:tracePt t="147469" x="4065588" y="3684588"/>
          <p14:tracePt t="147478" x="4081463" y="3684588"/>
          <p14:tracePt t="147485" x="4113213" y="3684588"/>
          <p14:tracePt t="147494" x="4144963" y="3684588"/>
          <p14:tracePt t="147501" x="4200525" y="3684588"/>
          <p14:tracePt t="147509" x="4265613" y="3692525"/>
          <p14:tracePt t="147517" x="4344988" y="3700463"/>
          <p14:tracePt t="147526" x="4416425" y="3724275"/>
          <p14:tracePt t="147534" x="4495800" y="3732213"/>
          <p14:tracePt t="147542" x="4592638" y="3740150"/>
          <p14:tracePt t="147549" x="4672013" y="3756025"/>
          <p14:tracePt t="147557" x="4767263" y="3771900"/>
          <p14:tracePt t="147565" x="4846638" y="3779838"/>
          <p14:tracePt t="147573" x="4967288" y="3787775"/>
          <p14:tracePt t="147581" x="5062538" y="3803650"/>
          <p14:tracePt t="147590" x="5157788" y="3819525"/>
          <p14:tracePt t="147597" x="5229225" y="3819525"/>
          <p14:tracePt t="147605" x="5310188" y="3819525"/>
          <p14:tracePt t="147614" x="5365750" y="3819525"/>
          <p14:tracePt t="147621" x="5413375" y="3819525"/>
          <p14:tracePt t="147630" x="5468938" y="3819525"/>
          <p14:tracePt t="147638" x="5516563" y="3819525"/>
          <p14:tracePt t="147646" x="5540375" y="3819525"/>
          <p14:tracePt t="147654" x="5556250" y="3819525"/>
          <p14:tracePt t="147661" x="5564188" y="3819525"/>
          <p14:tracePt t="147670" x="5572125" y="3819525"/>
          <p14:tracePt t="147798" x="5564188" y="3819525"/>
          <p14:tracePt t="147838" x="5548313" y="3819525"/>
          <p14:tracePt t="148550" x="5556250" y="3819525"/>
          <p14:tracePt t="148590" x="5564188" y="3819525"/>
          <p14:tracePt t="148806" x="5564188" y="3827463"/>
          <p14:tracePt t="148814" x="5564188" y="3835400"/>
          <p14:tracePt t="148821" x="5556250" y="3851275"/>
          <p14:tracePt t="148830" x="5540375" y="3851275"/>
          <p14:tracePt t="148838" x="5532438" y="3867150"/>
          <p14:tracePt t="148845" x="5524500" y="3867150"/>
          <p14:tracePt t="148854" x="5500688" y="3875088"/>
          <p14:tracePt t="148861" x="5476875" y="3875088"/>
          <p14:tracePt t="148870" x="5461000" y="3859213"/>
          <p14:tracePt t="148877" x="5429250" y="3851275"/>
          <p14:tracePt t="148886" x="5397500" y="3843338"/>
          <p14:tracePt t="148898" x="5373688" y="3835400"/>
          <p14:tracePt t="148901" x="5341938" y="3811588"/>
          <p14:tracePt t="148910" x="5318125" y="3803650"/>
          <p14:tracePt t="148917" x="5300663" y="3795713"/>
          <p14:tracePt t="148926" x="5292725" y="3787775"/>
          <p14:tracePt t="148933" x="5276850" y="3787775"/>
          <p14:tracePt t="149006" x="5276850" y="3779838"/>
          <p14:tracePt t="285797" x="5253038" y="3763963"/>
          <p14:tracePt t="285805" x="5229225" y="3756025"/>
          <p14:tracePt t="285812" x="5205413" y="3748088"/>
          <p14:tracePt t="285821" x="5189538" y="3740150"/>
          <p14:tracePt t="285828" x="5181600" y="3732213"/>
          <p14:tracePt t="285836" x="5173663" y="3732213"/>
          <p14:tracePt t="285844" x="5157788" y="3732213"/>
          <p14:tracePt t="285853" x="5149850" y="3732213"/>
          <p14:tracePt t="285860" x="5141913" y="3732213"/>
          <p14:tracePt t="285868" x="5133975" y="3732213"/>
          <p14:tracePt t="285876" x="5126038" y="3732213"/>
          <p14:tracePt t="285884" x="5110163" y="3732213"/>
          <p14:tracePt t="285909" x="5086350" y="3732213"/>
          <p14:tracePt t="285916" x="5078413" y="3732213"/>
          <p14:tracePt t="285973" x="5086350" y="3732213"/>
          <p14:tracePt t="285981" x="5102225" y="3732213"/>
          <p14:tracePt t="285988" x="5118100" y="3732213"/>
          <p14:tracePt t="285997" x="5133975" y="3732213"/>
          <p14:tracePt t="286004" x="5149850" y="3732213"/>
          <p14:tracePt t="286012" x="5157788" y="3732213"/>
          <p14:tracePt t="286020" x="5173663" y="3732213"/>
          <p14:tracePt t="286036" x="5181600" y="3732213"/>
          <p14:tracePt t="286044" x="5189538" y="3732213"/>
          <p14:tracePt t="286060" x="5197475" y="3732213"/>
          <p14:tracePt t="286068" x="5197475" y="3724275"/>
          <p14:tracePt t="286076" x="5197475" y="3708400"/>
          <p14:tracePt t="286085" x="5197475" y="3692525"/>
          <p14:tracePt t="286092" x="5213350" y="3676650"/>
          <p14:tracePt t="286100" x="5221288" y="3668713"/>
          <p14:tracePt t="286108" x="5229225" y="3660775"/>
          <p14:tracePt t="286116" x="5229225" y="3652838"/>
          <p14:tracePt t="286124" x="5245100" y="3644900"/>
          <p14:tracePt t="286141" x="5260975" y="3636963"/>
          <p14:tracePt t="286148" x="5268913" y="3636963"/>
          <p14:tracePt t="286157" x="5284788" y="3636963"/>
          <p14:tracePt t="286164" x="5310188" y="3636963"/>
          <p14:tracePt t="286172" x="5334000" y="3660775"/>
          <p14:tracePt t="286180" x="5357813" y="3676650"/>
          <p14:tracePt t="286188" x="5381625" y="3692525"/>
          <p14:tracePt t="286196" x="5397500" y="3716338"/>
          <p14:tracePt t="286204" x="5405438" y="3732213"/>
          <p14:tracePt t="286212" x="5413375" y="3756025"/>
          <p14:tracePt t="286220" x="5413375" y="3771900"/>
          <p14:tracePt t="286228" x="5413375" y="3795713"/>
          <p14:tracePt t="286236" x="5413375" y="3819525"/>
          <p14:tracePt t="286245" x="5413375" y="3851275"/>
          <p14:tracePt t="286252" x="5413375" y="3883025"/>
          <p14:tracePt t="286260" x="5397500" y="3930650"/>
          <p14:tracePt t="286268" x="5397500" y="3987800"/>
          <p14:tracePt t="286276" x="5389563" y="4043363"/>
          <p14:tracePt t="286284" x="5389563" y="4090988"/>
          <p14:tracePt t="286293" x="5381625" y="4178300"/>
          <p14:tracePt t="286300" x="5373688" y="4298950"/>
          <p14:tracePt t="286309" x="5373688" y="4370388"/>
          <p14:tracePt t="286316" x="5373688" y="4402138"/>
          <p14:tracePt t="286325" x="5365750" y="4425950"/>
          <p14:tracePt t="286332" x="5357813" y="4441825"/>
          <p14:tracePt t="286348" x="5334000" y="4441825"/>
          <p14:tracePt t="286357" x="5326063" y="4441825"/>
          <p14:tracePt t="286365" x="5318125" y="4433888"/>
          <p14:tracePt t="286372" x="5310188" y="4425950"/>
          <p14:tracePt t="286380" x="5300663" y="4410075"/>
          <p14:tracePt t="286388" x="5284788" y="4402138"/>
          <p14:tracePt t="286397" x="5276850" y="4394200"/>
          <p14:tracePt t="286404" x="5268913" y="4362450"/>
          <p14:tracePt t="286412" x="5268913" y="4314825"/>
          <p14:tracePt t="286420" x="5268913" y="4233863"/>
          <p14:tracePt t="286428" x="5268913" y="4170363"/>
          <p14:tracePt t="286436" x="5268913" y="4106863"/>
          <p14:tracePt t="286444" x="5284788" y="4051300"/>
          <p14:tracePt t="286452" x="5300663" y="4003675"/>
          <p14:tracePt t="286460" x="5326063" y="3979863"/>
          <p14:tracePt t="286468" x="5326063" y="3963988"/>
          <p14:tracePt t="286756" x="5181600" y="4011613"/>
          <p14:tracePt t="286765" x="5022850" y="4075113"/>
          <p14:tracePt t="286772" x="4806950" y="4210050"/>
          <p14:tracePt t="286780" x="4584700" y="4378325"/>
          <p14:tracePt t="286788" x="4400550" y="4568825"/>
          <p14:tracePt t="286796" x="4249738" y="4784725"/>
          <p14:tracePt t="286804" x="4200525" y="4879975"/>
          <p14:tracePt t="286813" x="4192588" y="4935538"/>
          <p14:tracePt t="286820" x="4192588" y="5024438"/>
          <p14:tracePt t="286828" x="4168775" y="5111750"/>
          <p14:tracePt t="286836" x="4160838" y="5207000"/>
          <p14:tracePt t="286844" x="4113213" y="5335588"/>
          <p14:tracePt t="286852" x="4081463" y="5462588"/>
          <p14:tracePt t="286860" x="4041775" y="5557838"/>
          <p14:tracePt t="286868" x="3994150" y="5629275"/>
          <p14:tracePt t="286876" x="3962400" y="5694363"/>
          <p14:tracePt t="286884" x="3922713" y="5741988"/>
          <p14:tracePt t="286892" x="3890963" y="5773738"/>
          <p14:tracePt t="286900" x="3851275" y="5797550"/>
          <p14:tracePt t="286908" x="3825875" y="5813425"/>
          <p14:tracePt t="286916" x="3810000" y="5821363"/>
          <p14:tracePt t="286924" x="3794125" y="5829300"/>
          <p14:tracePt t="286932" x="3786188" y="5829300"/>
          <p14:tracePt t="286941" x="3778250" y="5821363"/>
          <p14:tracePt t="286948" x="3770313" y="5805488"/>
          <p14:tracePt t="286956" x="3754438" y="5781675"/>
          <p14:tracePt t="286964" x="3754438" y="5741988"/>
          <p14:tracePt t="286973" x="3746500" y="5694363"/>
          <p14:tracePt t="286980" x="3730625" y="5653088"/>
          <p14:tracePt t="286988" x="3722688" y="5621338"/>
          <p14:tracePt t="286996" x="3706813" y="5573713"/>
          <p14:tracePt t="287004" x="3706813" y="5541963"/>
          <p14:tracePt t="287012" x="3690938" y="5526088"/>
          <p14:tracePt t="287020" x="3675063" y="5502275"/>
          <p14:tracePt t="287028" x="3659188" y="5470525"/>
          <p14:tracePt t="287037" x="3659188" y="5454650"/>
          <p14:tracePt t="287045" x="3651250" y="5438775"/>
          <p14:tracePt t="287052" x="3643313" y="5430838"/>
          <p14:tracePt t="287060" x="3627438" y="5430838"/>
          <p14:tracePt t="287076" x="3611563" y="5430838"/>
          <p14:tracePt t="287084" x="3603625" y="5438775"/>
          <p14:tracePt t="287092" x="3579813" y="5438775"/>
          <p14:tracePt t="287100" x="3571875" y="5446713"/>
          <p14:tracePt t="287108" x="3548063" y="5454650"/>
          <p14:tracePt t="287116" x="3524250" y="5454650"/>
          <p14:tracePt t="287125" x="3484563" y="5454650"/>
          <p14:tracePt t="287132" x="3451225" y="5462588"/>
          <p14:tracePt t="287141" x="3403600" y="5486400"/>
          <p14:tracePt t="287148" x="3332163" y="5526088"/>
          <p14:tracePt t="287156" x="3276600" y="5549900"/>
          <p14:tracePt t="287164" x="3205163" y="5581650"/>
          <p14:tracePt t="287172" x="3117850" y="5597525"/>
          <p14:tracePt t="287180" x="3036888" y="5613400"/>
          <p14:tracePt t="287188" x="2965450" y="5613400"/>
          <p14:tracePt t="287196" x="2909888" y="5605463"/>
          <p14:tracePt t="287204" x="2862263" y="5597525"/>
          <p14:tracePt t="287224" x="2733675" y="5589588"/>
          <p14:tracePt t="287228" x="2662238" y="5589588"/>
          <p14:tracePt t="287236" x="2606675" y="5589588"/>
          <p14:tracePt t="287244" x="2543175" y="5589588"/>
          <p14:tracePt t="287252" x="2487613" y="5589588"/>
          <p14:tracePt t="287260" x="2447925" y="5589588"/>
          <p14:tracePt t="287268" x="2392363" y="5589588"/>
          <p14:tracePt t="287276" x="2351088" y="5589588"/>
          <p14:tracePt t="287284" x="2295525" y="5589588"/>
          <p14:tracePt t="287293" x="2247900" y="5589588"/>
          <p14:tracePt t="287300" x="2200275" y="5589588"/>
          <p14:tracePt t="287308" x="2144713" y="5589588"/>
          <p14:tracePt t="287316" x="2105025" y="5589588"/>
          <p14:tracePt t="287325" x="2057400" y="5589588"/>
          <p14:tracePt t="287332" x="2017713" y="5589588"/>
          <p14:tracePt t="287341" x="1992313" y="5589588"/>
          <p14:tracePt t="287348" x="1960563" y="5589588"/>
          <p14:tracePt t="287356" x="1920875" y="5589588"/>
          <p14:tracePt t="287364" x="1881188" y="5581650"/>
          <p14:tracePt t="287373" x="1857375" y="5573713"/>
          <p14:tracePt t="287380" x="1825625" y="5573713"/>
          <p14:tracePt t="287388" x="1793875" y="5573713"/>
          <p14:tracePt t="287396" x="1754188" y="5573713"/>
          <p14:tracePt t="287405" x="1714500" y="5573713"/>
          <p14:tracePt t="287412" x="1682750" y="5573713"/>
          <p14:tracePt t="287420" x="1617663" y="5573713"/>
          <p14:tracePt t="287428" x="1585913" y="5573713"/>
          <p14:tracePt t="287436" x="1530350" y="5573713"/>
          <p14:tracePt t="287444" x="1482725" y="5573713"/>
          <p14:tracePt t="287453" x="1450975" y="5581650"/>
          <p14:tracePt t="287460" x="1411288" y="5581650"/>
          <p14:tracePt t="287468" x="1371600" y="5581650"/>
          <p14:tracePt t="287476" x="1331913" y="5581650"/>
          <p14:tracePt t="287485" x="1308100" y="5589588"/>
          <p14:tracePt t="287492" x="1274763" y="5589588"/>
          <p14:tracePt t="287501" x="1250950" y="5589588"/>
          <p14:tracePt t="287508" x="1219200" y="5589588"/>
          <p14:tracePt t="287517" x="1187450" y="5589588"/>
          <p14:tracePt t="287524" x="1147763" y="5589588"/>
          <p14:tracePt t="287532" x="1108075" y="5589588"/>
          <p14:tracePt t="287541" x="1060450" y="5581650"/>
          <p14:tracePt t="287548" x="1028700" y="5581650"/>
          <p14:tracePt t="287556" x="996950" y="5581650"/>
          <p14:tracePt t="287565" x="965200" y="5581650"/>
          <p14:tracePt t="287572" x="933450" y="5573713"/>
          <p14:tracePt t="287580" x="917575" y="5573713"/>
          <p14:tracePt t="287588" x="900113" y="5565775"/>
          <p14:tracePt t="287596" x="876300" y="5557838"/>
          <p14:tracePt t="287604" x="868363" y="5557838"/>
          <p14:tracePt t="287612" x="860425" y="5557838"/>
          <p14:tracePt t="287620" x="860425" y="5549900"/>
          <p14:tracePt t="287628" x="852488" y="5549900"/>
          <p14:tracePt t="287636" x="852488" y="5541963"/>
          <p14:tracePt t="287652" x="852488" y="5534025"/>
          <p14:tracePt t="287668" x="852488" y="5526088"/>
          <p14:tracePt t="287676" x="852488" y="5518150"/>
          <p14:tracePt t="287685" x="852488" y="5510213"/>
          <p14:tracePt t="287692" x="860425" y="5502275"/>
          <p14:tracePt t="287701" x="868363" y="5494338"/>
          <p14:tracePt t="287708" x="876300" y="5478463"/>
          <p14:tracePt t="287717" x="884238" y="5462588"/>
          <p14:tracePt t="287724" x="900113" y="5438775"/>
          <p14:tracePt t="287733" x="908050" y="5430838"/>
          <p14:tracePt t="287741" x="925513" y="5414963"/>
          <p14:tracePt t="287748" x="933450" y="5399088"/>
          <p14:tracePt t="287756" x="941388" y="5391150"/>
          <p14:tracePt t="287764" x="949325" y="5383213"/>
          <p14:tracePt t="287772" x="957263" y="5375275"/>
          <p14:tracePt t="287780" x="965200" y="5359400"/>
          <p14:tracePt t="287789" x="965200" y="5351463"/>
          <p14:tracePt t="287796" x="981075" y="5343525"/>
          <p14:tracePt t="287804" x="981075" y="5335588"/>
          <p14:tracePt t="287812" x="989013" y="5327650"/>
          <p14:tracePt t="287820" x="989013" y="5319713"/>
          <p14:tracePt t="287828" x="996950" y="5319713"/>
          <p14:tracePt t="287836" x="1004888" y="5310188"/>
          <p14:tracePt t="287844" x="1004888" y="5302250"/>
          <p14:tracePt t="287852" x="1012825" y="5302250"/>
          <p14:tracePt t="287868" x="1020763" y="5302250"/>
          <p14:tracePt t="287876" x="1028700" y="5302250"/>
          <p14:tracePt t="287892" x="1036638" y="5294313"/>
          <p14:tracePt t="287900" x="1044575" y="5294313"/>
          <p14:tracePt t="287908" x="1052513" y="5294313"/>
          <p14:tracePt t="287916" x="1060450" y="5286375"/>
          <p14:tracePt t="287924" x="1076325" y="5278438"/>
          <p14:tracePt t="287932" x="1092200" y="5278438"/>
          <p14:tracePt t="287941" x="1108075" y="5278438"/>
          <p14:tracePt t="287948" x="1131888" y="5270500"/>
          <p14:tracePt t="287956" x="1147763" y="5262563"/>
          <p14:tracePt t="287964" x="1187450" y="5254625"/>
          <p14:tracePt t="287972" x="1219200" y="5254625"/>
          <p14:tracePt t="287980" x="1250950" y="5246688"/>
          <p14:tracePt t="287988" x="1284288" y="5246688"/>
          <p14:tracePt t="287996" x="1316038" y="5246688"/>
          <p14:tracePt t="288004" x="1347788" y="5246688"/>
          <p14:tracePt t="288012" x="1371600" y="5246688"/>
          <p14:tracePt t="288020" x="1411288" y="5246688"/>
          <p14:tracePt t="288028" x="1443038" y="5246688"/>
          <p14:tracePt t="288036" x="1474788" y="5246688"/>
          <p14:tracePt t="288044" x="1514475" y="5238750"/>
          <p14:tracePt t="288052" x="1554163" y="5230813"/>
          <p14:tracePt t="288060" x="1585913" y="5230813"/>
          <p14:tracePt t="288068" x="1617663" y="5230813"/>
          <p14:tracePt t="288076" x="1651000" y="5230813"/>
          <p14:tracePt t="288084" x="1682750" y="5230813"/>
          <p14:tracePt t="288092" x="1722438" y="5222875"/>
          <p14:tracePt t="288100" x="1754188" y="5222875"/>
          <p14:tracePt t="288108" x="1778000" y="5222875"/>
          <p14:tracePt t="288116" x="1809750" y="5222875"/>
          <p14:tracePt t="288124" x="1825625" y="5222875"/>
          <p14:tracePt t="288132" x="1857375" y="5222875"/>
          <p14:tracePt t="288141" x="1873250" y="5222875"/>
          <p14:tracePt t="288148" x="1897063" y="5214938"/>
          <p14:tracePt t="288156" x="1920875" y="5214938"/>
          <p14:tracePt t="288164" x="1944688" y="5207000"/>
          <p14:tracePt t="288173" x="1968500" y="5207000"/>
          <p14:tracePt t="288180" x="2000250" y="5207000"/>
          <p14:tracePt t="288188" x="2025650" y="5207000"/>
          <p14:tracePt t="288196" x="2057400" y="5207000"/>
          <p14:tracePt t="288205" x="2081213" y="5207000"/>
          <p14:tracePt t="288212" x="2112963" y="5207000"/>
          <p14:tracePt t="288220" x="2144713" y="5207000"/>
          <p14:tracePt t="288228" x="2168525" y="5207000"/>
          <p14:tracePt t="288237" x="2192338" y="5207000"/>
          <p14:tracePt t="288245" x="2224088" y="5207000"/>
          <p14:tracePt t="288252" x="2247900" y="5207000"/>
          <p14:tracePt t="288260" x="2271713" y="5207000"/>
          <p14:tracePt t="288268" x="2295525" y="5207000"/>
          <p14:tracePt t="288276" x="2335213" y="5207000"/>
          <p14:tracePt t="288285" x="2366963" y="5207000"/>
          <p14:tracePt t="288292" x="2416175" y="5207000"/>
          <p14:tracePt t="288300" x="2447925" y="5207000"/>
          <p14:tracePt t="288308" x="2495550" y="5207000"/>
          <p14:tracePt t="288316" x="2527300" y="5207000"/>
          <p14:tracePt t="288324" x="2566988" y="5207000"/>
          <p14:tracePt t="288332" x="2598738" y="5207000"/>
          <p14:tracePt t="288341" x="2646363" y="5207000"/>
          <p14:tracePt t="288349" x="2693988" y="5207000"/>
          <p14:tracePt t="288356" x="2733675" y="5207000"/>
          <p14:tracePt t="288364" x="2774950" y="5207000"/>
          <p14:tracePt t="288373" x="2814638" y="5207000"/>
          <p14:tracePt t="288381" x="2862263" y="5207000"/>
          <p14:tracePt t="288388" x="2901950" y="5207000"/>
          <p14:tracePt t="288396" x="2949575" y="5207000"/>
          <p14:tracePt t="288405" x="2989263" y="5207000"/>
          <p14:tracePt t="288412" x="3044825" y="5199063"/>
          <p14:tracePt t="288420" x="3100388" y="5191125"/>
          <p14:tracePt t="288428" x="3157538" y="5191125"/>
          <p14:tracePt t="288436" x="3197225" y="5191125"/>
          <p14:tracePt t="288444" x="3260725" y="5183188"/>
          <p14:tracePt t="288452" x="3316288" y="5183188"/>
          <p14:tracePt t="288460" x="3363913" y="5183188"/>
          <p14:tracePt t="288468" x="3411538" y="5175250"/>
          <p14:tracePt t="288476" x="3467100" y="5175250"/>
          <p14:tracePt t="288485" x="3524250" y="5167313"/>
          <p14:tracePt t="288492" x="3579813" y="5167313"/>
          <p14:tracePt t="288500" x="3643313" y="5167313"/>
          <p14:tracePt t="288508" x="3706813" y="5167313"/>
          <p14:tracePt t="288516" x="3770313" y="5167313"/>
          <p14:tracePt t="288524" x="3825875" y="5167313"/>
          <p14:tracePt t="288532" x="3890963" y="5167313"/>
          <p14:tracePt t="288541" x="3954463" y="5167313"/>
          <p14:tracePt t="288548" x="4002088" y="5167313"/>
          <p14:tracePt t="288557" x="4065588" y="5159375"/>
          <p14:tracePt t="288564" x="4121150" y="5159375"/>
          <p14:tracePt t="288572" x="4184650" y="5159375"/>
          <p14:tracePt t="288581" x="4233863" y="5151438"/>
          <p14:tracePt t="288588" x="4289425" y="5151438"/>
          <p14:tracePt t="288596" x="4329113" y="5151438"/>
          <p14:tracePt t="288604" x="4376738" y="5143500"/>
          <p14:tracePt t="288612" x="4416425" y="5135563"/>
          <p14:tracePt t="288620" x="4471988" y="5127625"/>
          <p14:tracePt t="288628" x="4551363" y="5119688"/>
          <p14:tracePt t="288636" x="4624388" y="5119688"/>
          <p14:tracePt t="288644" x="4687888" y="5103813"/>
          <p14:tracePt t="288653" x="4775200" y="5103813"/>
          <p14:tracePt t="288660" x="4838700" y="5103813"/>
          <p14:tracePt t="288668" x="4910138" y="5103813"/>
          <p14:tracePt t="288676" x="4991100" y="5095875"/>
          <p14:tracePt t="288684" x="5070475" y="5095875"/>
          <p14:tracePt t="288692" x="5149850" y="5095875"/>
          <p14:tracePt t="288700" x="5221288" y="5087938"/>
          <p14:tracePt t="288708" x="5276850" y="5080000"/>
          <p14:tracePt t="288716" x="5349875" y="5080000"/>
          <p14:tracePt t="288724" x="5405438" y="5072063"/>
          <p14:tracePt t="288733" x="5468938" y="5072063"/>
          <p14:tracePt t="288741" x="5524500" y="5064125"/>
          <p14:tracePt t="288748" x="5564188" y="5064125"/>
          <p14:tracePt t="288756" x="5603875" y="5056188"/>
          <p14:tracePt t="288764" x="5635625" y="5056188"/>
          <p14:tracePt t="288772" x="5659438" y="5048250"/>
          <p14:tracePt t="288780" x="5692775" y="5048250"/>
          <p14:tracePt t="288788" x="5724525" y="5048250"/>
          <p14:tracePt t="288796" x="5756275" y="5048250"/>
          <p14:tracePt t="288804" x="5788025" y="5048250"/>
          <p14:tracePt t="288812" x="5811838" y="5048250"/>
          <p14:tracePt t="288820" x="5835650" y="5048250"/>
          <p14:tracePt t="288828" x="5843588" y="5048250"/>
          <p14:tracePt t="288836" x="5851525" y="5048250"/>
          <p14:tracePt t="288852" x="5859463" y="5048250"/>
          <p14:tracePt t="288964" x="5875338" y="5048250"/>
          <p14:tracePt t="288973" x="5891213" y="5056188"/>
          <p14:tracePt t="288980" x="5915025" y="5064125"/>
          <p14:tracePt t="288988" x="5930900" y="5072063"/>
          <p14:tracePt t="288996" x="5946775" y="5072063"/>
          <p14:tracePt t="289004" x="5970588" y="5080000"/>
          <p14:tracePt t="289012" x="5994400" y="5095875"/>
          <p14:tracePt t="289020" x="6018213" y="5095875"/>
          <p14:tracePt t="289028" x="6043613" y="5111750"/>
          <p14:tracePt t="289036" x="6067425" y="5111750"/>
          <p14:tracePt t="289044" x="6083300" y="5127625"/>
          <p14:tracePt t="289052" x="6107113" y="5127625"/>
          <p14:tracePt t="289060" x="6130925" y="5135563"/>
          <p14:tracePt t="289068" x="6146800" y="5151438"/>
          <p14:tracePt t="289076" x="6170613" y="5151438"/>
          <p14:tracePt t="289084" x="6202363" y="5159375"/>
          <p14:tracePt t="289092" x="6234113" y="5167313"/>
          <p14:tracePt t="289100" x="6257925" y="5175250"/>
          <p14:tracePt t="289108" x="6273800" y="5175250"/>
          <p14:tracePt t="289116" x="6289675" y="5175250"/>
          <p14:tracePt t="289124" x="6305550" y="5183188"/>
          <p14:tracePt t="289132" x="6313488" y="5183188"/>
          <p14:tracePt t="289142" x="6321425" y="5183188"/>
          <p14:tracePt t="289164" x="6321425" y="5191125"/>
          <p14:tracePt t="289876" x="6321425" y="5199063"/>
          <p14:tracePt t="289900" x="6313488" y="5199063"/>
          <p14:tracePt t="289956" x="6297613" y="5199063"/>
          <p14:tracePt t="289972" x="6297613" y="5207000"/>
          <p14:tracePt t="290004" x="6289675" y="5207000"/>
          <p14:tracePt t="290034" x="6281738" y="5207000"/>
          <p14:tracePt t="290052" x="6273800" y="5207000"/>
          <p14:tracePt t="290076" x="6249988" y="5207000"/>
          <p14:tracePt t="290100" x="6242050" y="5207000"/>
          <p14:tracePt t="290116" x="6226175" y="5214938"/>
          <p14:tracePt t="290124" x="6218238" y="5214938"/>
          <p14:tracePt t="290140" x="6210300" y="5214938"/>
          <p14:tracePt t="290148" x="6202363" y="5214938"/>
          <p14:tracePt t="290156" x="6194425" y="5222875"/>
          <p14:tracePt t="290164" x="6186488" y="5222875"/>
          <p14:tracePt t="290172" x="6178550" y="5230813"/>
          <p14:tracePt t="290180" x="6162675" y="5230813"/>
          <p14:tracePt t="290188" x="6146800" y="5238750"/>
          <p14:tracePt t="290196" x="6138863" y="5238750"/>
          <p14:tracePt t="290204" x="6122988" y="5246688"/>
          <p14:tracePt t="290212" x="6107113" y="5246688"/>
          <p14:tracePt t="290220" x="6091238" y="5254625"/>
          <p14:tracePt t="290228" x="6067425" y="5262563"/>
          <p14:tracePt t="290236" x="6059488" y="5270500"/>
          <p14:tracePt t="290244" x="6043613" y="5270500"/>
          <p14:tracePt t="290252" x="6026150" y="5270500"/>
          <p14:tracePt t="290260" x="6002338" y="5270500"/>
          <p14:tracePt t="290268" x="5986463" y="5278438"/>
          <p14:tracePt t="290277" x="5970588" y="5278438"/>
          <p14:tracePt t="290284" x="5954713" y="5286375"/>
          <p14:tracePt t="290292" x="5938838" y="5286375"/>
          <p14:tracePt t="290300" x="5922963" y="5286375"/>
          <p14:tracePt t="290308" x="5907088" y="5294313"/>
          <p14:tracePt t="290316" x="5899150" y="5294313"/>
          <p14:tracePt t="290324" x="5883275" y="5294313"/>
          <p14:tracePt t="290332" x="5867400" y="5294313"/>
          <p14:tracePt t="290348" x="5859463" y="5294313"/>
          <p14:tracePt t="290356" x="5851525" y="5294313"/>
          <p14:tracePt t="290364" x="5843588" y="5294313"/>
          <p14:tracePt t="290372" x="5835650" y="5294313"/>
          <p14:tracePt t="290388" x="5827713" y="5294313"/>
          <p14:tracePt t="290396" x="5827713" y="5302250"/>
          <p14:tracePt t="290428" x="5819775" y="5302250"/>
          <p14:tracePt t="290500" x="5811838" y="5302250"/>
          <p14:tracePt t="290508" x="5811838" y="5310188"/>
          <p14:tracePt t="290516" x="5803900" y="5310188"/>
          <p14:tracePt t="290524" x="5795963" y="5319713"/>
          <p14:tracePt t="290532" x="5788025" y="5319713"/>
          <p14:tracePt t="290541" x="5788025" y="5327650"/>
          <p14:tracePt t="290548" x="5780088" y="5327650"/>
          <p14:tracePt t="290556" x="5772150" y="5327650"/>
          <p14:tracePt t="290564" x="5772150" y="5335588"/>
          <p14:tracePt t="290716" x="5772150" y="5343525"/>
          <p14:tracePt t="291068" x="5756275" y="5351463"/>
          <p14:tracePt t="291077" x="5748338" y="5351463"/>
          <p14:tracePt t="291084" x="5740400" y="5351463"/>
          <p14:tracePt t="291092" x="5732463" y="5359400"/>
          <p14:tracePt t="291100" x="5724525" y="5367338"/>
          <p14:tracePt t="291108" x="5716588" y="5375275"/>
          <p14:tracePt t="291116" x="5692775" y="5375275"/>
          <p14:tracePt t="291124" x="5684838" y="5383213"/>
          <p14:tracePt t="291132" x="5676900" y="5383213"/>
          <p14:tracePt t="291141" x="5667375" y="5391150"/>
          <p14:tracePt t="291148" x="5659438" y="5391150"/>
          <p14:tracePt t="291156" x="5651500" y="5391150"/>
          <p14:tracePt t="291965" x="5651500" y="5407025"/>
          <p14:tracePt t="291972" x="5643563" y="5407025"/>
          <p14:tracePt t="291989" x="5643563" y="5414963"/>
          <p14:tracePt t="292548" x="5635625" y="5414963"/>
          <p14:tracePt t="292556" x="5627688" y="5414963"/>
          <p14:tracePt t="292564" x="5611813" y="5414963"/>
          <p14:tracePt t="292580" x="5603875" y="5414963"/>
          <p14:tracePt t="292588" x="5588000" y="5414963"/>
          <p14:tracePt t="292596" x="5572125" y="5422900"/>
          <p14:tracePt t="292604" x="5556250" y="5430838"/>
          <p14:tracePt t="292612" x="5548313" y="5430838"/>
          <p14:tracePt t="292620" x="5532438" y="5430838"/>
          <p14:tracePt t="292628" x="5508625" y="5438775"/>
          <p14:tracePt t="292636" x="5492750" y="5438775"/>
          <p14:tracePt t="292644" x="5476875" y="5438775"/>
          <p14:tracePt t="292652" x="5461000" y="5438775"/>
          <p14:tracePt t="292660" x="5445125" y="5438775"/>
          <p14:tracePt t="292668" x="5429250" y="5446713"/>
          <p14:tracePt t="292676" x="5405438" y="5446713"/>
          <p14:tracePt t="292684" x="5381625" y="5446713"/>
          <p14:tracePt t="292692" x="5357813" y="5446713"/>
          <p14:tracePt t="292700" x="5341938" y="5446713"/>
          <p14:tracePt t="292708" x="5310188" y="5446713"/>
          <p14:tracePt t="292716" x="5284788" y="5446713"/>
          <p14:tracePt t="292724" x="5260975" y="5446713"/>
          <p14:tracePt t="292732" x="5245100" y="5446713"/>
          <p14:tracePt t="292741" x="5213350" y="5446713"/>
          <p14:tracePt t="292748" x="5189538" y="5446713"/>
          <p14:tracePt t="292756" x="5157788" y="5446713"/>
          <p14:tracePt t="292764" x="5133975" y="5438775"/>
          <p14:tracePt t="292772" x="5102225" y="5438775"/>
          <p14:tracePt t="292780" x="5070475" y="5438775"/>
          <p14:tracePt t="292788" x="5030788" y="5438775"/>
          <p14:tracePt t="292797" x="4999038" y="5438775"/>
          <p14:tracePt t="292804" x="4959350" y="5438775"/>
          <p14:tracePt t="292812" x="4926013" y="5438775"/>
          <p14:tracePt t="292820" x="4886325" y="5430838"/>
          <p14:tracePt t="292828" x="4846638" y="5422900"/>
          <p14:tracePt t="292836" x="4791075" y="5422900"/>
          <p14:tracePt t="292844" x="4751388" y="5422900"/>
          <p14:tracePt t="292852" x="4719638" y="5422900"/>
          <p14:tracePt t="292860" x="4664075" y="5422900"/>
          <p14:tracePt t="292868" x="4616450" y="5414963"/>
          <p14:tracePt t="292876" x="4559300" y="5414963"/>
          <p14:tracePt t="292892" x="4471988" y="5407025"/>
          <p14:tracePt t="292900" x="4424363" y="5407025"/>
          <p14:tracePt t="292908" x="4368800" y="5407025"/>
          <p14:tracePt t="292916" x="4305300" y="5407025"/>
          <p14:tracePt t="292924" x="4249738" y="5407025"/>
          <p14:tracePt t="292932" x="4184650" y="5407025"/>
          <p14:tracePt t="292940" x="4113213" y="5407025"/>
          <p14:tracePt t="292948" x="4041775" y="5407025"/>
          <p14:tracePt t="292956" x="3962400" y="5407025"/>
          <p14:tracePt t="292965" x="3890963" y="5407025"/>
          <p14:tracePt t="292972" x="3802063" y="5407025"/>
          <p14:tracePt t="292980" x="3730625" y="5407025"/>
          <p14:tracePt t="292988" x="3659188" y="5407025"/>
          <p14:tracePt t="292996" x="3579813" y="5407025"/>
          <p14:tracePt t="293004" x="3500438" y="5399088"/>
          <p14:tracePt t="293012" x="3419475" y="5399088"/>
          <p14:tracePt t="293020" x="3340100" y="5399088"/>
          <p14:tracePt t="293028" x="3260725" y="5399088"/>
          <p14:tracePt t="293036" x="3189288" y="5399088"/>
          <p14:tracePt t="293044" x="3125788" y="5391150"/>
          <p14:tracePt t="293052" x="3052763" y="5391150"/>
          <p14:tracePt t="293060" x="2981325" y="5383213"/>
          <p14:tracePt t="293068" x="2941638" y="5383213"/>
          <p14:tracePt t="293076" x="2886075" y="5383213"/>
          <p14:tracePt t="293084" x="2830513" y="5383213"/>
          <p14:tracePt t="293092" x="2790825" y="5383213"/>
          <p14:tracePt t="293100" x="2767013" y="5383213"/>
          <p14:tracePt t="293108" x="2741613" y="5383213"/>
          <p14:tracePt t="293116" x="2717800" y="5383213"/>
          <p14:tracePt t="293124" x="2693988" y="5383213"/>
          <p14:tracePt t="293132" x="2670175" y="5383213"/>
          <p14:tracePt t="293141" x="2654300" y="5383213"/>
          <p14:tracePt t="293148" x="2638425" y="5383213"/>
          <p14:tracePt t="293156" x="2630488" y="5383213"/>
          <p14:tracePt t="293164" x="2606675" y="5383213"/>
          <p14:tracePt t="293172" x="2590800" y="5383213"/>
          <p14:tracePt t="293180" x="2574925" y="5383213"/>
          <p14:tracePt t="293188" x="2566988" y="5383213"/>
          <p14:tracePt t="293196" x="2551113" y="5383213"/>
          <p14:tracePt t="293205" x="2535238" y="5383213"/>
          <p14:tracePt t="293212" x="2527300" y="5383213"/>
          <p14:tracePt t="293220" x="2511425" y="5383213"/>
          <p14:tracePt t="293228" x="2495550" y="5383213"/>
          <p14:tracePt t="293236" x="2471738" y="5383213"/>
          <p14:tracePt t="293244" x="2455863" y="5391150"/>
          <p14:tracePt t="293252" x="2424113" y="5391150"/>
          <p14:tracePt t="293260" x="2400300" y="5391150"/>
          <p14:tracePt t="293268" x="2359025" y="5391150"/>
          <p14:tracePt t="293276" x="2319338" y="5399088"/>
          <p14:tracePt t="293284" x="2279650" y="5399088"/>
          <p14:tracePt t="293292" x="2232025" y="5399088"/>
          <p14:tracePt t="293300" x="2184400" y="5399088"/>
          <p14:tracePt t="293308" x="2128838" y="5399088"/>
          <p14:tracePt t="293316" x="2073275" y="5399088"/>
          <p14:tracePt t="293324" x="2033588" y="5399088"/>
          <p14:tracePt t="293332" x="1984375" y="5391150"/>
          <p14:tracePt t="293340" x="1936750" y="5383213"/>
          <p14:tracePt t="293348" x="1897063" y="5383213"/>
          <p14:tracePt t="293356" x="1849438" y="5375275"/>
          <p14:tracePt t="293364" x="1809750" y="5375275"/>
          <p14:tracePt t="293372" x="1778000" y="5375275"/>
          <p14:tracePt t="293380" x="1746250" y="5375275"/>
          <p14:tracePt t="293388" x="1698625" y="5367338"/>
          <p14:tracePt t="293396" x="1666875" y="5367338"/>
          <p14:tracePt t="293404" x="1633538" y="5367338"/>
          <p14:tracePt t="293412" x="1617663" y="5367338"/>
          <p14:tracePt t="293420" x="1593850" y="5367338"/>
          <p14:tracePt t="293428" x="1577975" y="5367338"/>
          <p14:tracePt t="293436" x="1554163" y="5367338"/>
          <p14:tracePt t="293452" x="1546225" y="5367338"/>
          <p14:tracePt t="293460" x="1538288" y="5367338"/>
          <p14:tracePt t="293500" x="1530350" y="5367338"/>
          <p14:tracePt t="293972" x="1530350" y="5359400"/>
          <p14:tracePt t="293981" x="1530350" y="5351463"/>
          <p14:tracePt t="294004" x="1530350" y="5343525"/>
          <p14:tracePt t="294013" x="1538288" y="5343525"/>
          <p14:tracePt t="294020" x="1546225" y="5343525"/>
          <p14:tracePt t="294028" x="1546225" y="5335588"/>
          <p14:tracePt t="294036" x="1562100" y="5335588"/>
          <p14:tracePt t="294045" x="1577975" y="5327650"/>
          <p14:tracePt t="294052" x="1593850" y="5319713"/>
          <p14:tracePt t="294060" x="1609725" y="5310188"/>
          <p14:tracePt t="294068" x="1633538" y="5302250"/>
          <p14:tracePt t="294076" x="1658938" y="5294313"/>
          <p14:tracePt t="294084" x="1674813" y="5286375"/>
          <p14:tracePt t="294092" x="1706563" y="5286375"/>
          <p14:tracePt t="294100" x="1730375" y="5286375"/>
          <p14:tracePt t="294108" x="1754188" y="5278438"/>
          <p14:tracePt t="294117" x="1770063" y="5270500"/>
          <p14:tracePt t="294124" x="1793875" y="5262563"/>
          <p14:tracePt t="294132" x="1817688" y="5262563"/>
          <p14:tracePt t="294141" x="1841500" y="5262563"/>
          <p14:tracePt t="294148" x="1865313" y="5262563"/>
          <p14:tracePt t="294157" x="1912938" y="5254625"/>
          <p14:tracePt t="294164" x="1944688" y="5254625"/>
          <p14:tracePt t="294172" x="1976438" y="5254625"/>
          <p14:tracePt t="294180" x="2025650" y="5254625"/>
          <p14:tracePt t="294188" x="2065338" y="5254625"/>
          <p14:tracePt t="294196" x="2120900" y="5254625"/>
          <p14:tracePt t="294204" x="2160588" y="5254625"/>
          <p14:tracePt t="294212" x="2208213" y="5254625"/>
          <p14:tracePt t="294220" x="2239963" y="5254625"/>
          <p14:tracePt t="294228" x="2271713" y="5254625"/>
          <p14:tracePt t="294236" x="2303463" y="5254625"/>
          <p14:tracePt t="294244" x="2335213" y="5254625"/>
          <p14:tracePt t="294252" x="2359025" y="5254625"/>
          <p14:tracePt t="294260" x="2408238" y="5254625"/>
          <p14:tracePt t="294268" x="2432050" y="5262563"/>
          <p14:tracePt t="294276" x="2455863" y="5262563"/>
          <p14:tracePt t="294284" x="2479675" y="5262563"/>
          <p14:tracePt t="294292" x="2503488" y="5262563"/>
          <p14:tracePt t="294300" x="2511425" y="5262563"/>
          <p14:tracePt t="294308" x="2535238" y="5270500"/>
          <p14:tracePt t="294316" x="2543175" y="5270500"/>
          <p14:tracePt t="294324" x="2566988" y="5270500"/>
          <p14:tracePt t="294341" x="2574925" y="5270500"/>
          <p14:tracePt t="294837" x="2582863" y="5270500"/>
          <p14:tracePt t="294852" x="2598738" y="5270500"/>
          <p14:tracePt t="294860" x="2614613" y="5270500"/>
          <p14:tracePt t="294869" x="2622550" y="5270500"/>
          <p14:tracePt t="294876" x="2646363" y="5270500"/>
          <p14:tracePt t="294884" x="2662238" y="5270500"/>
          <p14:tracePt t="294892" x="2678113" y="5270500"/>
          <p14:tracePt t="294900" x="2701925" y="5270500"/>
          <p14:tracePt t="294908" x="2725738" y="5270500"/>
          <p14:tracePt t="294916" x="2741613" y="5270500"/>
          <p14:tracePt t="294924" x="2759075" y="5270500"/>
          <p14:tracePt t="294932" x="2774950" y="5270500"/>
          <p14:tracePt t="294948" x="2782888" y="5270500"/>
          <p14:tracePt t="294957" x="2790825" y="5270500"/>
          <p14:tracePt t="295997" x="2790825" y="5278438"/>
          <p14:tracePt t="296541" x="2798763" y="5278438"/>
          <p14:tracePt t="296549" x="2814638" y="5278438"/>
          <p14:tracePt t="296556" x="2822575" y="5278438"/>
          <p14:tracePt t="296564" x="2846388" y="5278438"/>
          <p14:tracePt t="296573" x="2870200" y="5278438"/>
          <p14:tracePt t="296580" x="2901950" y="5278438"/>
          <p14:tracePt t="296589" x="2933700" y="5286375"/>
          <p14:tracePt t="296597" x="2981325" y="5286375"/>
          <p14:tracePt t="296604" x="3021013" y="5286375"/>
          <p14:tracePt t="296612" x="3068638" y="5286375"/>
          <p14:tracePt t="296620" x="3109913" y="5286375"/>
          <p14:tracePt t="296628" x="3149600" y="5286375"/>
          <p14:tracePt t="296636" x="3197225" y="5286375"/>
          <p14:tracePt t="296644" x="3236913" y="5286375"/>
          <p14:tracePt t="296652" x="3268663" y="5286375"/>
          <p14:tracePt t="296660" x="3308350" y="5286375"/>
          <p14:tracePt t="296668" x="3340100" y="5286375"/>
          <p14:tracePt t="296676" x="3363913" y="5286375"/>
          <p14:tracePt t="296685" x="3379788" y="5286375"/>
          <p14:tracePt t="296692" x="3395663" y="5286375"/>
          <p14:tracePt t="296700" x="3411538" y="5286375"/>
          <p14:tracePt t="296708" x="3419475" y="5286375"/>
          <p14:tracePt t="296716" x="3435350" y="5286375"/>
          <p14:tracePt t="296732" x="3443288" y="5286375"/>
          <p14:tracePt t="296748" x="3451225" y="5286375"/>
          <p14:tracePt t="296812" x="3459163" y="5278438"/>
          <p14:tracePt t="296828" x="3467100" y="5278438"/>
          <p14:tracePt t="296844" x="3467100" y="5270500"/>
          <p14:tracePt t="296852" x="3476625" y="5270500"/>
          <p14:tracePt t="296860" x="3484563" y="5270500"/>
          <p14:tracePt t="296868" x="3492500" y="5262563"/>
          <p14:tracePt t="296876" x="3500438" y="5262563"/>
          <p14:tracePt t="296884" x="3508375" y="5262563"/>
          <p14:tracePt t="296892" x="3516313" y="5254625"/>
          <p14:tracePt t="296900" x="3524250" y="5254625"/>
          <p14:tracePt t="296908" x="3532188" y="5246688"/>
          <p14:tracePt t="296916" x="3540125" y="5246688"/>
          <p14:tracePt t="296924" x="3548063" y="5246688"/>
          <p14:tracePt t="296932" x="3556000" y="5246688"/>
          <p14:tracePt t="296941" x="3571875" y="5238750"/>
          <p14:tracePt t="296948" x="3595688" y="5238750"/>
          <p14:tracePt t="296956" x="3611563" y="5238750"/>
          <p14:tracePt t="296964" x="3643313" y="5238750"/>
          <p14:tracePt t="296972" x="3667125" y="5238750"/>
          <p14:tracePt t="296981" x="3690938" y="5230813"/>
          <p14:tracePt t="296988" x="3722688" y="5230813"/>
          <p14:tracePt t="296997" x="3754438" y="5230813"/>
          <p14:tracePt t="297004" x="3794125" y="5230813"/>
          <p14:tracePt t="297013" x="3817938" y="5230813"/>
          <p14:tracePt t="297020" x="3843338" y="5230813"/>
          <p14:tracePt t="297028" x="3867150" y="5230813"/>
          <p14:tracePt t="297036" x="3898900" y="5238750"/>
          <p14:tracePt t="297044" x="3922713" y="5246688"/>
          <p14:tracePt t="297052" x="3938588" y="5246688"/>
          <p14:tracePt t="297060" x="3946525" y="5246688"/>
          <p14:tracePt t="297068" x="3962400" y="5254625"/>
          <p14:tracePt t="297076" x="3970338" y="5254625"/>
          <p14:tracePt t="297084" x="3978275" y="5262563"/>
          <p14:tracePt t="297092" x="3986213" y="5262563"/>
          <p14:tracePt t="297100" x="3994150" y="5270500"/>
          <p14:tracePt t="297108" x="4002088" y="5270500"/>
          <p14:tracePt t="297124" x="4010025" y="5278438"/>
          <p14:tracePt t="297269" x="4017963" y="5278438"/>
          <p14:tracePt t="297292" x="4025900" y="5278438"/>
          <p14:tracePt t="297308" x="4033838" y="5278438"/>
          <p14:tracePt t="297324" x="4041775" y="5278438"/>
          <p14:tracePt t="297348" x="4049713" y="5278438"/>
          <p14:tracePt t="297364" x="4057650" y="5278438"/>
          <p14:tracePt t="297373" x="4065588" y="5278438"/>
          <p14:tracePt t="297380" x="4073525" y="5278438"/>
          <p14:tracePt t="297389" x="4073525" y="5270500"/>
          <p14:tracePt t="297396" x="4089400" y="5270500"/>
          <p14:tracePt t="297404" x="4097338" y="5270500"/>
          <p14:tracePt t="297412" x="4113213" y="5270500"/>
          <p14:tracePt t="297420" x="4121150" y="5270500"/>
          <p14:tracePt t="297428" x="4137025" y="5270500"/>
          <p14:tracePt t="297436" x="4152900" y="5270500"/>
          <p14:tracePt t="297444" x="4160838" y="5270500"/>
          <p14:tracePt t="297452" x="4168775" y="5270500"/>
          <p14:tracePt t="297460" x="4184650" y="5270500"/>
          <p14:tracePt t="297468" x="4200525" y="5270500"/>
          <p14:tracePt t="297476" x="4210050" y="5270500"/>
          <p14:tracePt t="297484" x="4225925" y="5270500"/>
          <p14:tracePt t="297492" x="4233863" y="5278438"/>
          <p14:tracePt t="297500" x="4257675" y="5278438"/>
          <p14:tracePt t="297508" x="4281488" y="5278438"/>
          <p14:tracePt t="297517" x="4297363" y="5278438"/>
          <p14:tracePt t="297524" x="4313238" y="5278438"/>
          <p14:tracePt t="297532" x="4321175" y="5278438"/>
          <p14:tracePt t="297540" x="4329113" y="5278438"/>
          <p14:tracePt t="297548" x="4344988" y="5278438"/>
          <p14:tracePt t="297556" x="4352925" y="5278438"/>
          <p14:tracePt t="297564" x="4360863" y="5278438"/>
          <p14:tracePt t="297581" x="4368800" y="5278438"/>
          <p14:tracePt t="297588" x="4376738" y="5278438"/>
          <p14:tracePt t="297653" x="4384675" y="5278438"/>
          <p14:tracePt t="297692" x="4392613" y="5278438"/>
          <p14:tracePt t="297716" x="4400550" y="5278438"/>
          <p14:tracePt t="297740" x="4408488" y="5278438"/>
          <p14:tracePt t="297756" x="4416425" y="5278438"/>
          <p14:tracePt t="297780" x="4424363" y="5278438"/>
          <p14:tracePt t="297804" x="4432300" y="5278438"/>
          <p14:tracePt t="297828" x="4448175" y="5278438"/>
          <p14:tracePt t="297852" x="4456113" y="5278438"/>
          <p14:tracePt t="297860" x="4464050" y="5278438"/>
          <p14:tracePt t="297868" x="4471988" y="5278438"/>
          <p14:tracePt t="297876" x="4487863" y="5278438"/>
          <p14:tracePt t="297890" x="4503738" y="5278438"/>
          <p14:tracePt t="297892" x="4519613" y="5278438"/>
          <p14:tracePt t="297900" x="4535488" y="5286375"/>
          <p14:tracePt t="297908" x="4543425" y="5286375"/>
          <p14:tracePt t="297916" x="4567238" y="5294313"/>
          <p14:tracePt t="297924" x="4592638" y="5302250"/>
          <p14:tracePt t="297932" x="4616450" y="5302250"/>
          <p14:tracePt t="297941" x="4640263" y="5302250"/>
          <p14:tracePt t="297948" x="4656138" y="5302250"/>
          <p14:tracePt t="297956" x="4672013" y="5302250"/>
          <p14:tracePt t="297964" x="4687888" y="5302250"/>
          <p14:tracePt t="297972" x="4695825" y="5302250"/>
          <p14:tracePt t="297980" x="4711700" y="5302250"/>
          <p14:tracePt t="297988" x="4719638" y="5302250"/>
          <p14:tracePt t="297996" x="4727575" y="5302250"/>
          <p14:tracePt t="298004" x="4735513" y="5302250"/>
          <p14:tracePt t="298165" x="4743450" y="5310188"/>
          <p14:tracePt t="298172" x="4743450" y="5319713"/>
          <p14:tracePt t="298940" x="4759325" y="5319713"/>
          <p14:tracePt t="299172" x="4767263" y="5319713"/>
          <p14:tracePt t="300460" x="4767263" y="5327650"/>
          <p14:tracePt t="300476" x="4775200" y="5335588"/>
          <p14:tracePt t="300605" x="4783138" y="5335588"/>
          <p14:tracePt t="300637" x="4791075" y="5335588"/>
          <p14:tracePt t="300669" x="4799013" y="5335588"/>
          <p14:tracePt t="300684" x="4806950" y="5335588"/>
          <p14:tracePt t="300692" x="4814888" y="5335588"/>
          <p14:tracePt t="300700" x="4822825" y="5335588"/>
          <p14:tracePt t="300708" x="4838700" y="5335588"/>
          <p14:tracePt t="300717" x="4854575" y="5335588"/>
          <p14:tracePt t="300724" x="4870450" y="5335588"/>
          <p14:tracePt t="300732" x="4894263" y="5335588"/>
          <p14:tracePt t="300741" x="4926013" y="5335588"/>
          <p14:tracePt t="300748" x="4959350" y="5335588"/>
          <p14:tracePt t="300757" x="5006975" y="5335588"/>
          <p14:tracePt t="300764" x="5054600" y="5335588"/>
          <p14:tracePt t="300772" x="5110163" y="5335588"/>
          <p14:tracePt t="300780" x="5173663" y="5343525"/>
          <p14:tracePt t="300788" x="5253038" y="5351463"/>
          <p14:tracePt t="300796" x="5326063" y="5351463"/>
          <p14:tracePt t="300804" x="5413375" y="5351463"/>
          <p14:tracePt t="300812" x="5484813" y="5351463"/>
          <p14:tracePt t="300820" x="5572125" y="5351463"/>
          <p14:tracePt t="300828" x="5643563" y="5351463"/>
          <p14:tracePt t="300836" x="5708650" y="5351463"/>
          <p14:tracePt t="300844" x="5772150" y="5351463"/>
          <p14:tracePt t="300852" x="5835650" y="5351463"/>
          <p14:tracePt t="300860" x="5875338" y="5351463"/>
          <p14:tracePt t="300868" x="5922963" y="5351463"/>
          <p14:tracePt t="300876" x="5938838" y="5343525"/>
          <p14:tracePt t="300884" x="5954713" y="5343525"/>
          <p14:tracePt t="300892" x="5954713" y="5335588"/>
          <p14:tracePt t="301085" x="5962650" y="5335588"/>
          <p14:tracePt t="301108" x="5970588" y="5335588"/>
          <p14:tracePt t="301124" x="5978525" y="5327650"/>
          <p14:tracePt t="301140" x="5986463" y="5319713"/>
          <p14:tracePt t="301148" x="5986463" y="5310188"/>
          <p14:tracePt t="301156" x="5994400" y="5310188"/>
          <p14:tracePt t="301164" x="6002338" y="5302250"/>
          <p14:tracePt t="301172" x="6010275" y="5302250"/>
          <p14:tracePt t="301180" x="6010275" y="5294313"/>
          <p14:tracePt t="301188" x="6018213" y="5294313"/>
          <p14:tracePt t="301196" x="6026150" y="5294313"/>
          <p14:tracePt t="301220" x="6034088" y="5286375"/>
          <p14:tracePt t="301228" x="6043613" y="5286375"/>
          <p14:tracePt t="301252" x="6051550" y="5278438"/>
          <p14:tracePt t="301749" x="6051550" y="5286375"/>
          <p14:tracePt t="301765" x="6059488" y="5286375"/>
          <p14:tracePt t="301892" x="6067425" y="5286375"/>
          <p14:tracePt t="301908" x="6067425" y="5278438"/>
          <p14:tracePt t="301997" x="6075363" y="5278438"/>
          <p14:tracePt t="302020" x="6083300" y="5278438"/>
          <p14:tracePt t="303669" x="6075363" y="5278438"/>
          <p14:tracePt t="303701" x="6067425" y="5278438"/>
          <p14:tracePt t="303724" x="6059488" y="5278438"/>
          <p14:tracePt t="303732" x="6051550" y="5286375"/>
          <p14:tracePt t="303740" x="6043613" y="5286375"/>
          <p14:tracePt t="303748" x="6026150" y="5302250"/>
          <p14:tracePt t="303757" x="6010275" y="5343525"/>
          <p14:tracePt t="303764" x="5978525" y="5383213"/>
          <p14:tracePt t="303772" x="5946775" y="5407025"/>
          <p14:tracePt t="303780" x="5915025" y="5438775"/>
          <p14:tracePt t="303788" x="5867400" y="5462588"/>
          <p14:tracePt t="303796" x="5835650" y="5478463"/>
          <p14:tracePt t="303804" x="5811838" y="5486400"/>
          <p14:tracePt t="303812" x="5780088" y="5494338"/>
          <p14:tracePt t="303820" x="5756275" y="5494338"/>
          <p14:tracePt t="303828" x="5716588" y="5494338"/>
          <p14:tracePt t="303836" x="5684838" y="5494338"/>
          <p14:tracePt t="303844" x="5643563" y="5486400"/>
          <p14:tracePt t="303852" x="5611813" y="5470525"/>
          <p14:tracePt t="303860" x="5556250" y="5454650"/>
          <p14:tracePt t="303868" x="5556250" y="5446713"/>
          <p14:tracePt t="304092" x="5548313" y="5446713"/>
          <p14:tracePt t="304100" x="5540375" y="5446713"/>
          <p14:tracePt t="304108" x="5532438" y="5446713"/>
          <p14:tracePt t="304116" x="5524500" y="5446713"/>
          <p14:tracePt t="304124" x="5508625" y="5454650"/>
          <p14:tracePt t="304132" x="5500688" y="5454650"/>
          <p14:tracePt t="304140" x="5484813" y="5462588"/>
          <p14:tracePt t="304148" x="5437188" y="5470525"/>
          <p14:tracePt t="304157" x="5405438" y="5478463"/>
          <p14:tracePt t="304164" x="5357813" y="5494338"/>
          <p14:tracePt t="304172" x="5292725" y="5510213"/>
          <p14:tracePt t="304180" x="5213350" y="5541963"/>
          <p14:tracePt t="304188" x="5133975" y="5573713"/>
          <p14:tracePt t="304196" x="5038725" y="5597525"/>
          <p14:tracePt t="304204" x="4943475" y="5637213"/>
          <p14:tracePt t="304212" x="4814888" y="5678488"/>
          <p14:tracePt t="304220" x="4664075" y="5718175"/>
          <p14:tracePt t="304228" x="4511675" y="5757863"/>
          <p14:tracePt t="304236" x="4344988" y="5797550"/>
          <p14:tracePt t="304244" x="4160838" y="5805488"/>
          <p14:tracePt t="304252" x="4041775" y="5821363"/>
          <p14:tracePt t="304260" x="3906838" y="5837238"/>
          <p14:tracePt t="304268" x="3778250" y="5853113"/>
          <p14:tracePt t="304276" x="3643313" y="5861050"/>
          <p14:tracePt t="304284" x="3508375" y="5876925"/>
          <p14:tracePt t="304293" x="3387725" y="5884863"/>
          <p14:tracePt t="304300" x="3268663" y="5900738"/>
          <p14:tracePt t="304308" x="3173413" y="5900738"/>
          <p14:tracePt t="304316" x="3076575" y="5916613"/>
          <p14:tracePt t="304325" x="2989263" y="5940425"/>
          <p14:tracePt t="304332" x="2909888" y="5956300"/>
          <p14:tracePt t="304341" x="2838450" y="5964238"/>
          <p14:tracePt t="304348" x="2759075" y="5980113"/>
          <p14:tracePt t="304358" x="2670175" y="5995988"/>
          <p14:tracePt t="304364" x="2606675" y="6005513"/>
          <p14:tracePt t="304372" x="2527300" y="6013450"/>
          <p14:tracePt t="304380" x="2463800" y="6021388"/>
          <p14:tracePt t="304388" x="2416175" y="6029325"/>
          <p14:tracePt t="304396" x="2374900" y="6037263"/>
          <p14:tracePt t="304405" x="2327275" y="6045200"/>
          <p14:tracePt t="304412" x="2287588" y="6045200"/>
          <p14:tracePt t="304421" x="2255838" y="6045200"/>
          <p14:tracePt t="304428" x="2216150" y="6053138"/>
          <p14:tracePt t="304436" x="2200275" y="6053138"/>
          <p14:tracePt t="304444" x="2184400" y="6053138"/>
          <p14:tracePt t="304452" x="2168525" y="6053138"/>
          <p14:tracePt t="304460" x="2160588" y="6053138"/>
          <p14:tracePt t="304468" x="2144713" y="6053138"/>
          <p14:tracePt t="304484" x="2136775" y="6053138"/>
          <p14:tracePt t="304492" x="2128838" y="6053138"/>
          <p14:tracePt t="304508" x="2112963" y="6053138"/>
          <p14:tracePt t="304516" x="2105025" y="6053138"/>
          <p14:tracePt t="304524" x="2097088" y="6045200"/>
          <p14:tracePt t="304532" x="2081213" y="6045200"/>
          <p14:tracePt t="304540" x="2081213" y="6037263"/>
          <p14:tracePt t="304548" x="2073275" y="6037263"/>
          <p14:tracePt t="304557" x="2057400" y="6029325"/>
          <p14:tracePt t="304564" x="2049463" y="6021388"/>
          <p14:tracePt t="304572" x="2033588" y="6021388"/>
          <p14:tracePt t="304580" x="2025650" y="6005513"/>
          <p14:tracePt t="304588" x="2008188" y="5995988"/>
          <p14:tracePt t="304596" x="1992313" y="5988050"/>
          <p14:tracePt t="304604" x="1976438" y="5980113"/>
          <p14:tracePt t="304612" x="1968500" y="5972175"/>
          <p14:tracePt t="304620" x="1952625" y="5972175"/>
          <p14:tracePt t="304628" x="1928813" y="5956300"/>
          <p14:tracePt t="304636" x="1920875" y="5948363"/>
          <p14:tracePt t="304644" x="1912938" y="5932488"/>
          <p14:tracePt t="304652" x="1897063" y="5932488"/>
          <p14:tracePt t="304660" x="1889125" y="5924550"/>
          <p14:tracePt t="304668" x="1881188" y="5916613"/>
          <p14:tracePt t="304684" x="1881188" y="5908675"/>
          <p14:tracePt t="304692" x="1873250" y="5900738"/>
          <p14:tracePt t="304708" x="1873250" y="5892800"/>
          <p14:tracePt t="304716" x="1873250" y="5884863"/>
          <p14:tracePt t="304724" x="1873250" y="5876925"/>
          <p14:tracePt t="304732" x="1873250" y="5868988"/>
          <p14:tracePt t="304740" x="1889125" y="5861050"/>
          <p14:tracePt t="304757" x="1897063" y="5845175"/>
          <p14:tracePt t="304772" x="1912938" y="5837238"/>
          <p14:tracePt t="304780" x="1920875" y="5837238"/>
          <p14:tracePt t="304788" x="1928813" y="5829300"/>
          <p14:tracePt t="304797" x="1944688" y="5821363"/>
          <p14:tracePt t="304804" x="1952625" y="5821363"/>
          <p14:tracePt t="304812" x="1968500" y="5813425"/>
          <p14:tracePt t="304820" x="1984375" y="5813425"/>
          <p14:tracePt t="304828" x="2008188" y="5805488"/>
          <p14:tracePt t="304836" x="2033588" y="5805488"/>
          <p14:tracePt t="304844" x="2065338" y="5805488"/>
          <p14:tracePt t="304852" x="2089150" y="5805488"/>
          <p14:tracePt t="304860" x="2128838" y="5797550"/>
          <p14:tracePt t="304868" x="2160588" y="5797550"/>
          <p14:tracePt t="304876" x="2192338" y="5797550"/>
          <p14:tracePt t="304884" x="2216150" y="5789613"/>
          <p14:tracePt t="304892" x="2247900" y="5789613"/>
          <p14:tracePt t="304900" x="2279650" y="5789613"/>
          <p14:tracePt t="304908" x="2311400" y="5789613"/>
          <p14:tracePt t="304916" x="2335213" y="5789613"/>
          <p14:tracePt t="304924" x="2366963" y="5789613"/>
          <p14:tracePt t="304932" x="2400300" y="5789613"/>
          <p14:tracePt t="304940" x="2439988" y="5789613"/>
          <p14:tracePt t="304948" x="2479675" y="5789613"/>
          <p14:tracePt t="304957" x="2527300" y="5781675"/>
          <p14:tracePt t="304964" x="2574925" y="5781675"/>
          <p14:tracePt t="304973" x="2630488" y="5773738"/>
          <p14:tracePt t="304980" x="2686050" y="5773738"/>
          <p14:tracePt t="304988" x="2751138" y="5773738"/>
          <p14:tracePt t="304996" x="2814638" y="5773738"/>
          <p14:tracePt t="305004" x="2870200" y="5765800"/>
          <p14:tracePt t="305012" x="2925763" y="5765800"/>
          <p14:tracePt t="305020" x="2965450" y="5765800"/>
          <p14:tracePt t="305028" x="3021013" y="5765800"/>
          <p14:tracePt t="305036" x="3060700" y="5765800"/>
          <p14:tracePt t="305044" x="3092450" y="5765800"/>
          <p14:tracePt t="305052" x="3141663" y="5765800"/>
          <p14:tracePt t="305060" x="3165475" y="5765800"/>
          <p14:tracePt t="305068" x="3197225" y="5765800"/>
          <p14:tracePt t="305077" x="3213100" y="5765800"/>
          <p14:tracePt t="305084" x="3221038" y="5765800"/>
          <p14:tracePt t="305092" x="3228975" y="5765800"/>
          <p14:tracePt t="305100" x="3244850" y="5765800"/>
          <p14:tracePt t="305229" x="3252788" y="5765800"/>
          <p14:tracePt t="305236" x="3260725" y="5765800"/>
          <p14:tracePt t="305244" x="3268663" y="5765800"/>
          <p14:tracePt t="305252" x="3284538" y="5765800"/>
          <p14:tracePt t="305260" x="3308350" y="5765800"/>
          <p14:tracePt t="305268" x="3324225" y="5765800"/>
          <p14:tracePt t="305276" x="3355975" y="5765800"/>
          <p14:tracePt t="305284" x="3379788" y="5765800"/>
          <p14:tracePt t="305292" x="3411538" y="5765800"/>
          <p14:tracePt t="305300" x="3459163" y="5765800"/>
          <p14:tracePt t="305308" x="3508375" y="5765800"/>
          <p14:tracePt t="305316" x="3571875" y="5765800"/>
          <p14:tracePt t="305324" x="3627438" y="5757863"/>
          <p14:tracePt t="305332" x="3690938" y="5757863"/>
          <p14:tracePt t="305340" x="3754438" y="5749925"/>
          <p14:tracePt t="305348" x="3817938" y="5749925"/>
          <p14:tracePt t="305358" x="3875088" y="5749925"/>
          <p14:tracePt t="305364" x="3922713" y="5749925"/>
          <p14:tracePt t="305372" x="3986213" y="5749925"/>
          <p14:tracePt t="305380" x="4041775" y="5749925"/>
          <p14:tracePt t="305388" x="4097338" y="5749925"/>
          <p14:tracePt t="305396" x="4137025" y="5749925"/>
          <p14:tracePt t="305404" x="4184650" y="5749925"/>
          <p14:tracePt t="305412" x="4225925" y="5749925"/>
          <p14:tracePt t="305420" x="4257675" y="5749925"/>
          <p14:tracePt t="305428" x="4305300" y="5749925"/>
          <p14:tracePt t="305436" x="4337050" y="5749925"/>
          <p14:tracePt t="305444" x="4368800" y="5749925"/>
          <p14:tracePt t="305452" x="4400550" y="5749925"/>
          <p14:tracePt t="305460" x="4424363" y="5749925"/>
          <p14:tracePt t="305469" x="4440238" y="5741988"/>
          <p14:tracePt t="305476" x="4456113" y="5734050"/>
          <p14:tracePt t="305485" x="4479925" y="5734050"/>
          <p14:tracePt t="305501" x="4487863" y="5734050"/>
          <p14:tracePt t="305788" x="4495800" y="5734050"/>
          <p14:tracePt t="305796" x="4503738" y="5734050"/>
          <p14:tracePt t="305804" x="4511675" y="5734050"/>
          <p14:tracePt t="305812" x="4519613" y="5734050"/>
          <p14:tracePt t="305820" x="4527550" y="5734050"/>
          <p14:tracePt t="305828" x="4535488" y="5734050"/>
          <p14:tracePt t="305836" x="4551363" y="5734050"/>
          <p14:tracePt t="305844" x="4567238" y="5734050"/>
          <p14:tracePt t="305852" x="4600575" y="5734050"/>
          <p14:tracePt t="305860" x="4632325" y="5734050"/>
          <p14:tracePt t="305868" x="4664075" y="5734050"/>
          <p14:tracePt t="305876" x="4695825" y="5734050"/>
          <p14:tracePt t="305884" x="4743450" y="5734050"/>
          <p14:tracePt t="305892" x="4767263" y="5734050"/>
          <p14:tracePt t="305907" x="4846638" y="5718175"/>
          <p14:tracePt t="305916" x="4894263" y="5718175"/>
          <p14:tracePt t="305924" x="4926013" y="5718175"/>
          <p14:tracePt t="305932" x="4959350" y="5710238"/>
          <p14:tracePt t="305940" x="4991100" y="5710238"/>
          <p14:tracePt t="305948" x="5006975" y="5710238"/>
          <p14:tracePt t="305957" x="5022850" y="5702300"/>
          <p14:tracePt t="305964" x="5030788" y="5702300"/>
          <p14:tracePt t="305972" x="5038725" y="5702300"/>
          <p14:tracePt t="309260" x="5038725" y="5710238"/>
          <p14:tracePt t="309284" x="5038725" y="5718175"/>
          <p14:tracePt t="309300" x="5038725" y="5726113"/>
          <p14:tracePt t="310229" x="5038725" y="5741988"/>
          <p14:tracePt t="313356" x="5038725" y="5734050"/>
          <p14:tracePt t="313964" x="5030788" y="5734050"/>
          <p14:tracePt t="313980" x="5022850" y="5734050"/>
          <p14:tracePt t="313988" x="5006975" y="5741988"/>
          <p14:tracePt t="313996" x="4999038" y="5741988"/>
          <p14:tracePt t="314004" x="4991100" y="5749925"/>
          <p14:tracePt t="314012" x="4975225" y="5757863"/>
          <p14:tracePt t="314028" x="4967288" y="5757863"/>
          <p14:tracePt t="314052" x="4967288" y="5765800"/>
          <p14:tracePt t="314124" x="4959350" y="5765800"/>
          <p14:tracePt t="314204" x="4959350" y="5773738"/>
          <p14:tracePt t="314244" x="4959350" y="5781675"/>
          <p14:tracePt t="314268" x="4967288" y="5781675"/>
          <p14:tracePt t="314276" x="4975225" y="5789613"/>
          <p14:tracePt t="314284" x="4983163" y="5797550"/>
          <p14:tracePt t="314292" x="4991100" y="5797550"/>
          <p14:tracePt t="315204" x="4983163" y="5797550"/>
          <p14:tracePt t="315236" x="4975225" y="5797550"/>
          <p14:tracePt t="316756" x="4975225" y="5773738"/>
          <p14:tracePt t="316764" x="4951413" y="5741988"/>
          <p14:tracePt t="316773" x="4926013" y="5702300"/>
          <p14:tracePt t="316780" x="4910138" y="5678488"/>
          <p14:tracePt t="316788" x="4886325" y="5653088"/>
          <p14:tracePt t="316796" x="4870450" y="5637213"/>
          <p14:tracePt t="316804" x="4862513" y="5629275"/>
          <p14:tracePt t="316812" x="4854575" y="5629275"/>
          <p14:tracePt t="316820" x="4846638" y="5621338"/>
          <p14:tracePt t="316828" x="4854575" y="5613400"/>
          <p14:tracePt t="316836" x="4910138" y="5581650"/>
          <p14:tracePt t="316844" x="4999038" y="5549900"/>
          <p14:tracePt t="316852" x="5094288" y="5534025"/>
          <p14:tracePt t="316860" x="5229225" y="5518150"/>
          <p14:tracePt t="316868" x="5326063" y="5510213"/>
          <p14:tracePt t="316876" x="5405438" y="5478463"/>
          <p14:tracePt t="316891" x="5468938" y="5462588"/>
          <p14:tracePt t="316892" x="5540375" y="5438775"/>
          <p14:tracePt t="316900" x="5603875" y="5414963"/>
          <p14:tracePt t="316908" x="5659438" y="5391150"/>
          <p14:tracePt t="316916" x="5732463" y="5367338"/>
          <p14:tracePt t="316924" x="5795963" y="5343525"/>
          <p14:tracePt t="316932" x="5891213" y="5294313"/>
          <p14:tracePt t="316940" x="5970588" y="5262563"/>
          <p14:tracePt t="316948" x="6067425" y="5214938"/>
          <p14:tracePt t="316957" x="6154738" y="5175250"/>
          <p14:tracePt t="316964" x="6257925" y="5143500"/>
          <p14:tracePt t="316973" x="6345238" y="5103813"/>
          <p14:tracePt t="316980" x="6442075" y="5064125"/>
          <p14:tracePt t="316988" x="6537325" y="5024438"/>
          <p14:tracePt t="316997" x="6616700" y="4992688"/>
          <p14:tracePt t="317004" x="6711950" y="4967288"/>
          <p14:tracePt t="317012" x="6800850" y="4927600"/>
          <p14:tracePt t="317020" x="6904038" y="4895850"/>
          <p14:tracePt t="317028" x="6991350" y="4864100"/>
          <p14:tracePt t="317036" x="7062788" y="4824413"/>
          <p14:tracePt t="317044" x="7159625" y="4784725"/>
          <p14:tracePt t="317052" x="7231063" y="4737100"/>
          <p14:tracePt t="317060" x="7310438" y="4713288"/>
          <p14:tracePt t="317068" x="7381875" y="4681538"/>
          <p14:tracePt t="317076" x="7453313" y="4649788"/>
          <p14:tracePt t="317084" x="7534275" y="4608513"/>
          <p14:tracePt t="317092" x="7613650" y="4568825"/>
          <p14:tracePt t="317100" x="7693025" y="4545013"/>
          <p14:tracePt t="317108" x="7756525" y="4497388"/>
          <p14:tracePt t="317116" x="7827963" y="4465638"/>
          <p14:tracePt t="317124" x="7916863" y="4433888"/>
          <p14:tracePt t="317132" x="7972425" y="4394200"/>
          <p14:tracePt t="317140" x="8059738" y="4370388"/>
          <p14:tracePt t="317148" x="8147050" y="4338638"/>
          <p14:tracePt t="317156" x="8235950" y="4298950"/>
          <p14:tracePt t="317164" x="8323263" y="4273550"/>
          <p14:tracePt t="317173" x="8386763" y="4233863"/>
          <p14:tracePt t="317180" x="8466138" y="4202113"/>
          <p14:tracePt t="317188" x="8521700" y="4178300"/>
          <p14:tracePt t="317196" x="8602663" y="4154488"/>
          <p14:tracePt t="317204" x="8658225" y="4122738"/>
          <p14:tracePt t="317212" x="8713788" y="4106863"/>
          <p14:tracePt t="317220" x="8785225" y="4083050"/>
          <p14:tracePt t="317228" x="8848725" y="4059238"/>
          <p14:tracePt t="317236" x="8928100" y="4043363"/>
          <p14:tracePt t="317244" x="9024938" y="4019550"/>
          <p14:tracePt t="317252" x="9128125" y="40036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A6B74-9D33-47F0-8F84-F1F70AB2EA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71120"/>
            <a:ext cx="8642350" cy="570187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구성요소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입력되는 자료흐름을 출력되는 자료흐름으로 변환하는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자료흐름도에서 구성요소들 간의 접속관계를 나타냄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482159AA-27D6-4566-B46C-099D448810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50506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945004D-CD4A-4E14-B373-6984F138E331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5365" name="그림 1">
            <a:extLst>
              <a:ext uri="{FF2B5EF4-FFF2-40B4-BE49-F238E27FC236}">
                <a16:creationId xmlns:a16="http://schemas.microsoft.com/office/drawing/2014/main" id="{E7372322-90E1-4EA6-81D9-A2E7A8040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004814"/>
            <a:ext cx="39338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그림 6">
            <a:extLst>
              <a:ext uri="{FF2B5EF4-FFF2-40B4-BE49-F238E27FC236}">
                <a16:creationId xmlns:a16="http://schemas.microsoft.com/office/drawing/2014/main" id="{B60A816D-46F0-492E-A6A3-8DB26A409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4797152"/>
            <a:ext cx="46386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FB5AC8D-748F-4DB0-9951-FC9D5AAE8478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31"/>
    </mc:Choice>
    <mc:Fallback xmlns="">
      <p:transition spd="slow" advTm="87631"/>
    </mc:Fallback>
  </mc:AlternateContent>
  <p:extLst>
    <p:ext uri="{3A86A75C-4F4B-4683-9AE1-C65F6400EC91}">
      <p14:laserTraceLst xmlns:p14="http://schemas.microsoft.com/office/powerpoint/2010/main">
        <p14:tracePtLst>
          <p14:tracePt t="36" x="2981325" y="3006725"/>
          <p14:tracePt t="44" x="2989263" y="3006725"/>
          <p14:tracePt t="52" x="2997200" y="2998788"/>
          <p14:tracePt t="61" x="3005138" y="2998788"/>
          <p14:tracePt t="68" x="3013075" y="2998788"/>
          <p14:tracePt t="76" x="3028950" y="2990850"/>
          <p14:tracePt t="84" x="3036888" y="2990850"/>
          <p14:tracePt t="92" x="3036888" y="2982913"/>
          <p14:tracePt t="100" x="3052763" y="2982913"/>
          <p14:tracePt t="196" x="3052763" y="2974975"/>
          <p14:tracePt t="212" x="3068638" y="2959100"/>
          <p14:tracePt t="220" x="3076575" y="2943225"/>
          <p14:tracePt t="228" x="3084513" y="2935288"/>
          <p14:tracePt t="236" x="3100388" y="2909888"/>
          <p14:tracePt t="244" x="3117850" y="2894013"/>
          <p14:tracePt t="252" x="3133725" y="2886075"/>
          <p14:tracePt t="259" x="3133725" y="2870200"/>
          <p14:tracePt t="268" x="3141663" y="2870200"/>
          <p14:tracePt t="277" x="3141663" y="2862263"/>
          <p14:tracePt t="284" x="3149600" y="2846388"/>
          <p14:tracePt t="292" x="3149600" y="2838450"/>
          <p14:tracePt t="300" x="3149600" y="2830513"/>
          <p14:tracePt t="308" x="3157538" y="2814638"/>
          <p14:tracePt t="316" x="3157538" y="2798763"/>
          <p14:tracePt t="324" x="3165475" y="2790825"/>
          <p14:tracePt t="332" x="3165475" y="2774950"/>
          <p14:tracePt t="340" x="3173413" y="2767013"/>
          <p14:tracePt t="348" x="3181350" y="2759075"/>
          <p14:tracePt t="356" x="3197225" y="2759075"/>
          <p14:tracePt t="364" x="3205163" y="2751138"/>
          <p14:tracePt t="372" x="3221038" y="2743200"/>
          <p14:tracePt t="380" x="3228975" y="2743200"/>
          <p14:tracePt t="388" x="3244850" y="2735263"/>
          <p14:tracePt t="396" x="3260725" y="2719388"/>
          <p14:tracePt t="404" x="3276600" y="2719388"/>
          <p14:tracePt t="412" x="3292475" y="2703513"/>
          <p14:tracePt t="420" x="3308350" y="2695575"/>
          <p14:tracePt t="428" x="3316288" y="2687638"/>
          <p14:tracePt t="436" x="3324225" y="2671763"/>
          <p14:tracePt t="444" x="3332163" y="2655888"/>
          <p14:tracePt t="452" x="3332163" y="2647950"/>
          <p14:tracePt t="460" x="3332163" y="2632075"/>
          <p14:tracePt t="468" x="3332163" y="2616200"/>
          <p14:tracePt t="477" x="3332163" y="2600325"/>
          <p14:tracePt t="484" x="3324225" y="2576513"/>
          <p14:tracePt t="492" x="3316288" y="2551113"/>
          <p14:tracePt t="500" x="3308350" y="2535238"/>
          <p14:tracePt t="508" x="3292475" y="2511425"/>
          <p14:tracePt t="516" x="3284538" y="2487613"/>
          <p14:tracePt t="524" x="3276600" y="2455863"/>
          <p14:tracePt t="532" x="3252788" y="2432050"/>
          <p14:tracePt t="540" x="3252788" y="2408238"/>
          <p14:tracePt t="548" x="3244850" y="2400300"/>
          <p14:tracePt t="564" x="3236913" y="2392363"/>
          <p14:tracePt t="572" x="3236913" y="2384425"/>
          <p14:tracePt t="588" x="3228975" y="2384425"/>
          <p14:tracePt t="604" x="3221038" y="2384425"/>
          <p14:tracePt t="612" x="3221038" y="2376488"/>
          <p14:tracePt t="620" x="3221038" y="2368550"/>
          <p14:tracePt t="628" x="3221038" y="2352675"/>
          <p14:tracePt t="636" x="3213100" y="2336800"/>
          <p14:tracePt t="644" x="3205163" y="2320925"/>
          <p14:tracePt t="652" x="3205163" y="2297113"/>
          <p14:tracePt t="660" x="3205163" y="2265363"/>
          <p14:tracePt t="668" x="3205163" y="2233613"/>
          <p14:tracePt t="677" x="3205163" y="2192338"/>
          <p14:tracePt t="684" x="3205163" y="2152650"/>
          <p14:tracePt t="692" x="3205163" y="2105025"/>
          <p14:tracePt t="700" x="3205163" y="2065338"/>
          <p14:tracePt t="708" x="3205163" y="2033588"/>
          <p14:tracePt t="716" x="3205163" y="1985963"/>
          <p14:tracePt t="724" x="3197225" y="1954213"/>
          <p14:tracePt t="732" x="3189288" y="1930400"/>
          <p14:tracePt t="740" x="3173413" y="1890713"/>
          <p14:tracePt t="748" x="3173413" y="1857375"/>
          <p14:tracePt t="756" x="3157538" y="1825625"/>
          <p14:tracePt t="764" x="3149600" y="1801813"/>
          <p14:tracePt t="772" x="3141663" y="1770063"/>
          <p14:tracePt t="780" x="3133725" y="1746250"/>
          <p14:tracePt t="788" x="3125788" y="1730375"/>
          <p14:tracePt t="796" x="3117850" y="1714500"/>
          <p14:tracePt t="804" x="3109913" y="1698625"/>
          <p14:tracePt t="812" x="3109913" y="1682750"/>
          <p14:tracePt t="828" x="3109913" y="1674813"/>
          <p14:tracePt t="932" x="3109913" y="1666875"/>
          <p14:tracePt t="941" x="3100388" y="1651000"/>
          <p14:tracePt t="948" x="3100388" y="1643063"/>
          <p14:tracePt t="956" x="3100388" y="1635125"/>
          <p14:tracePt t="964" x="3100388" y="1627188"/>
          <p14:tracePt t="972" x="3092450" y="1611313"/>
          <p14:tracePt t="980" x="3084513" y="1603375"/>
          <p14:tracePt t="988" x="3084513" y="1579563"/>
          <p14:tracePt t="996" x="3076575" y="1571625"/>
          <p14:tracePt t="1004" x="3068638" y="1555750"/>
          <p14:tracePt t="1012" x="3068638" y="1538288"/>
          <p14:tracePt t="1020" x="3060700" y="1522413"/>
          <p14:tracePt t="1028" x="3044825" y="1506538"/>
          <p14:tracePt t="1036" x="3044825" y="1490663"/>
          <p14:tracePt t="1044" x="3028950" y="1474788"/>
          <p14:tracePt t="1052" x="3021013" y="1466850"/>
          <p14:tracePt t="1059" x="3013075" y="1458913"/>
          <p14:tracePt t="1068" x="3005138" y="1435100"/>
          <p14:tracePt t="1077" x="2997200" y="1427163"/>
          <p14:tracePt t="1084" x="2981325" y="1419225"/>
          <p14:tracePt t="1092" x="2973388" y="1403350"/>
          <p14:tracePt t="1100" x="2957513" y="1379538"/>
          <p14:tracePt t="1108" x="2949575" y="1363663"/>
          <p14:tracePt t="1116" x="2933700" y="1339850"/>
          <p14:tracePt t="1124" x="2925763" y="1331913"/>
          <p14:tracePt t="1132" x="2917825" y="1316038"/>
          <p14:tracePt t="1140" x="2909888" y="1300163"/>
          <p14:tracePt t="1148" x="2894013" y="1284288"/>
          <p14:tracePt t="1156" x="2886075" y="1268413"/>
          <p14:tracePt t="1164" x="2870200" y="1252538"/>
          <p14:tracePt t="1172" x="2862263" y="1228725"/>
          <p14:tracePt t="1180" x="2846388" y="1212850"/>
          <p14:tracePt t="1188" x="2838450" y="1187450"/>
          <p14:tracePt t="1196" x="2814638" y="1163638"/>
          <p14:tracePt t="1204" x="2798763" y="1139825"/>
          <p14:tracePt t="1212" x="2782888" y="1123950"/>
          <p14:tracePt t="1220" x="2759075" y="1108075"/>
          <p14:tracePt t="1228" x="2733675" y="1092200"/>
          <p14:tracePt t="1236" x="2717800" y="1076325"/>
          <p14:tracePt t="1244" x="2686050" y="1060450"/>
          <p14:tracePt t="1252" x="2670175" y="1052513"/>
          <p14:tracePt t="1259" x="2654300" y="1044575"/>
          <p14:tracePt t="1268" x="2638425" y="1036638"/>
          <p14:tracePt t="1276" x="2622550" y="1028700"/>
          <p14:tracePt t="1284" x="2614613" y="1028700"/>
          <p14:tracePt t="1300" x="2606675" y="1028700"/>
          <p14:tracePt t="1308" x="2598738" y="1028700"/>
          <p14:tracePt t="1324" x="2590800" y="1020763"/>
          <p14:tracePt t="1340" x="2574925" y="1012825"/>
          <p14:tracePt t="1348" x="2559050" y="1012825"/>
          <p14:tracePt t="1356" x="2543175" y="1012825"/>
          <p14:tracePt t="1364" x="2511425" y="1004888"/>
          <p14:tracePt t="1372" x="2487613" y="1004888"/>
          <p14:tracePt t="1380" x="2455863" y="996950"/>
          <p14:tracePt t="1388" x="2408238" y="989013"/>
          <p14:tracePt t="1396" x="2366963" y="981075"/>
          <p14:tracePt t="1404" x="2319338" y="981075"/>
          <p14:tracePt t="1412" x="2279650" y="973138"/>
          <p14:tracePt t="1420" x="2232025" y="965200"/>
          <p14:tracePt t="1428" x="2192338" y="965200"/>
          <p14:tracePt t="1436" x="2144713" y="957263"/>
          <p14:tracePt t="1444" x="2112963" y="957263"/>
          <p14:tracePt t="1452" x="2073275" y="949325"/>
          <p14:tracePt t="1460" x="2041525" y="941388"/>
          <p14:tracePt t="1468" x="2025650" y="933450"/>
          <p14:tracePt t="1477" x="2000250" y="925513"/>
          <p14:tracePt t="1484" x="1984375" y="925513"/>
          <p14:tracePt t="1492" x="1968500" y="917575"/>
          <p14:tracePt t="1500" x="1960563" y="909638"/>
          <p14:tracePt t="1508" x="1952625" y="909638"/>
          <p14:tracePt t="1525" x="1944688" y="901700"/>
          <p14:tracePt t="1532" x="1936750" y="901700"/>
          <p14:tracePt t="1548" x="1928813" y="901700"/>
          <p14:tracePt t="1556" x="1920875" y="901700"/>
          <p14:tracePt t="1564" x="1920875" y="893763"/>
          <p14:tracePt t="1572" x="1905000" y="885825"/>
          <p14:tracePt t="1588" x="1897063" y="885825"/>
          <p14:tracePt t="1612" x="1889125" y="877888"/>
          <p14:tracePt t="1644" x="1881188" y="877888"/>
          <p14:tracePt t="1980" x="1889125" y="877888"/>
          <p14:tracePt t="2028" x="1897063" y="877888"/>
          <p14:tracePt t="2044" x="1905000" y="877888"/>
          <p14:tracePt t="2084" x="1912938" y="877888"/>
          <p14:tracePt t="2140" x="1920875" y="877888"/>
          <p14:tracePt t="2724" x="1928813" y="877888"/>
          <p14:tracePt t="2908" x="1936750" y="877888"/>
          <p14:tracePt t="2964" x="1944688" y="877888"/>
          <p14:tracePt t="3020" x="1952625" y="877888"/>
          <p14:tracePt t="5052" x="1960563" y="877888"/>
          <p14:tracePt t="5084" x="1968500" y="877888"/>
          <p14:tracePt t="5124" x="1976438" y="877888"/>
          <p14:tracePt t="5140" x="1976438" y="885825"/>
          <p14:tracePt t="5148" x="1984375" y="885825"/>
          <p14:tracePt t="5180" x="1992313" y="893763"/>
          <p14:tracePt t="5188" x="1992313" y="901700"/>
          <p14:tracePt t="5196" x="2000250" y="901700"/>
          <p14:tracePt t="5204" x="2000250" y="909638"/>
          <p14:tracePt t="5220" x="2008188" y="925513"/>
          <p14:tracePt t="5228" x="2008188" y="933450"/>
          <p14:tracePt t="5236" x="2017713" y="941388"/>
          <p14:tracePt t="5244" x="2025650" y="957263"/>
          <p14:tracePt t="5252" x="2033588" y="965200"/>
          <p14:tracePt t="5260" x="2033588" y="973138"/>
          <p14:tracePt t="5268" x="2041525" y="989013"/>
          <p14:tracePt t="5277" x="2049463" y="996950"/>
          <p14:tracePt t="5284" x="2049463" y="1004888"/>
          <p14:tracePt t="5292" x="2057400" y="1020763"/>
          <p14:tracePt t="5300" x="2065338" y="1036638"/>
          <p14:tracePt t="5308" x="2065338" y="1052513"/>
          <p14:tracePt t="5317" x="2073275" y="1068388"/>
          <p14:tracePt t="5324" x="2081213" y="1076325"/>
          <p14:tracePt t="5333" x="2089150" y="1092200"/>
          <p14:tracePt t="5340" x="2089150" y="1108075"/>
          <p14:tracePt t="5349" x="2089150" y="1123950"/>
          <p14:tracePt t="5356" x="2097088" y="1131888"/>
          <p14:tracePt t="5364" x="2105025" y="1147763"/>
          <p14:tracePt t="5372" x="2105025" y="1163638"/>
          <p14:tracePt t="5380" x="2112963" y="1171575"/>
          <p14:tracePt t="5388" x="2120900" y="1179513"/>
          <p14:tracePt t="5396" x="2120900" y="1195388"/>
          <p14:tracePt t="5404" x="2128838" y="1204913"/>
          <p14:tracePt t="5412" x="2136775" y="1212850"/>
          <p14:tracePt t="5420" x="2136775" y="1220788"/>
          <p14:tracePt t="5428" x="2136775" y="1228725"/>
          <p14:tracePt t="5436" x="2144713" y="1244600"/>
          <p14:tracePt t="5452" x="2152650" y="1252538"/>
          <p14:tracePt t="5460" x="2152650" y="1260475"/>
          <p14:tracePt t="5468" x="2160588" y="1268413"/>
          <p14:tracePt t="5476" x="2160588" y="1284288"/>
          <p14:tracePt t="5492" x="2160588" y="1292225"/>
          <p14:tracePt t="5500" x="2168525" y="1300163"/>
          <p14:tracePt t="5508" x="2168525" y="1308100"/>
          <p14:tracePt t="5516" x="2176463" y="1316038"/>
          <p14:tracePt t="5532" x="2176463" y="1323975"/>
          <p14:tracePt t="5540" x="2176463" y="1331913"/>
          <p14:tracePt t="5548" x="2176463" y="1339850"/>
          <p14:tracePt t="5564" x="2184400" y="1347788"/>
          <p14:tracePt t="5580" x="2184400" y="1355725"/>
          <p14:tracePt t="5596" x="2184400" y="1363663"/>
          <p14:tracePt t="5612" x="2184400" y="1371600"/>
          <p14:tracePt t="5628" x="2184400" y="1379538"/>
          <p14:tracePt t="5660" x="2192338" y="1387475"/>
          <p14:tracePt t="5684" x="2192338" y="1403350"/>
          <p14:tracePt t="5700" x="2200275" y="1411288"/>
          <p14:tracePt t="5708" x="2200275" y="1419225"/>
          <p14:tracePt t="5716" x="2200275" y="1427163"/>
          <p14:tracePt t="5724" x="2208213" y="1435100"/>
          <p14:tracePt t="5732" x="2208213" y="1443038"/>
          <p14:tracePt t="5740" x="2208213" y="1458913"/>
          <p14:tracePt t="5748" x="2216150" y="1466850"/>
          <p14:tracePt t="5756" x="2216150" y="1474788"/>
          <p14:tracePt t="5764" x="2224088" y="1490663"/>
          <p14:tracePt t="5772" x="2224088" y="1498600"/>
          <p14:tracePt t="5780" x="2224088" y="1506538"/>
          <p14:tracePt t="5788" x="2224088" y="1522413"/>
          <p14:tracePt t="5796" x="2232025" y="1522413"/>
          <p14:tracePt t="5804" x="2239963" y="1530350"/>
          <p14:tracePt t="5812" x="2239963" y="1547813"/>
          <p14:tracePt t="5828" x="2239963" y="1555750"/>
          <p14:tracePt t="5836" x="2239963" y="1563688"/>
          <p14:tracePt t="5844" x="2247900" y="1563688"/>
          <p14:tracePt t="5852" x="2247900" y="1571625"/>
          <p14:tracePt t="5876" x="2247900" y="1579563"/>
          <p14:tracePt t="6532" x="2247900" y="1595438"/>
          <p14:tracePt t="6548" x="2247900" y="1603375"/>
          <p14:tracePt t="6564" x="2247900" y="1611313"/>
          <p14:tracePt t="6588" x="2247900" y="1627188"/>
          <p14:tracePt t="7524" x="2247900" y="1635125"/>
          <p14:tracePt t="7532" x="2247900" y="1651000"/>
          <p14:tracePt t="7540" x="2247900" y="1658938"/>
          <p14:tracePt t="7548" x="2247900" y="1682750"/>
          <p14:tracePt t="7556" x="2239963" y="1698625"/>
          <p14:tracePt t="7564" x="2239963" y="1714500"/>
          <p14:tracePt t="7572" x="2239963" y="1738313"/>
          <p14:tracePt t="7580" x="2239963" y="1762125"/>
          <p14:tracePt t="7588" x="2239963" y="1785938"/>
          <p14:tracePt t="7596" x="2239963" y="1801813"/>
          <p14:tracePt t="7604" x="2239963" y="1825625"/>
          <p14:tracePt t="7612" x="2239963" y="1849438"/>
          <p14:tracePt t="7620" x="2239963" y="1857375"/>
          <p14:tracePt t="7628" x="2239963" y="1865313"/>
          <p14:tracePt t="7636" x="2239963" y="1881188"/>
          <p14:tracePt t="7644" x="2239963" y="1890713"/>
          <p14:tracePt t="7660" x="2239963" y="1898650"/>
          <p14:tracePt t="7868" x="2239963" y="1906588"/>
          <p14:tracePt t="7892" x="2239963" y="1914525"/>
          <p14:tracePt t="7900" x="2239963" y="1922463"/>
          <p14:tracePt t="7908" x="2239963" y="1930400"/>
          <p14:tracePt t="7924" x="2239963" y="1938338"/>
          <p14:tracePt t="7932" x="2239963" y="1946275"/>
          <p14:tracePt t="7956" x="2239963" y="1954213"/>
          <p14:tracePt t="10444" x="2239963" y="1962150"/>
          <p14:tracePt t="10452" x="2239963" y="1970088"/>
          <p14:tracePt t="10460" x="2239963" y="1978025"/>
          <p14:tracePt t="10468" x="2239963" y="1985963"/>
          <p14:tracePt t="10476" x="2239963" y="2001838"/>
          <p14:tracePt t="10492" x="2239963" y="2009775"/>
          <p14:tracePt t="11788" x="2239963" y="2017713"/>
          <p14:tracePt t="11796" x="2239963" y="2025650"/>
          <p14:tracePt t="11804" x="2239963" y="2033588"/>
          <p14:tracePt t="11820" x="2239963" y="2041525"/>
          <p14:tracePt t="12541" x="2239963" y="2057400"/>
          <p14:tracePt t="12548" x="2239963" y="2081213"/>
          <p14:tracePt t="12556" x="2239963" y="2112963"/>
          <p14:tracePt t="12564" x="2239963" y="2152650"/>
          <p14:tracePt t="12572" x="2239963" y="2216150"/>
          <p14:tracePt t="12580" x="2239963" y="2289175"/>
          <p14:tracePt t="12588" x="2239963" y="2384425"/>
          <p14:tracePt t="12596" x="2239963" y="2479675"/>
          <p14:tracePt t="12604" x="2239963" y="2576513"/>
          <p14:tracePt t="12612" x="2232025" y="2687638"/>
          <p14:tracePt t="12620" x="2224088" y="2798763"/>
          <p14:tracePt t="12627" x="2208213" y="2919413"/>
          <p14:tracePt t="12636" x="2200275" y="3030538"/>
          <p14:tracePt t="12644" x="2192338" y="3165475"/>
          <p14:tracePt t="12652" x="2184400" y="3286125"/>
          <p14:tracePt t="12660" x="2184400" y="3389313"/>
          <p14:tracePt t="12668" x="2168525" y="3524250"/>
          <p14:tracePt t="12676" x="2152650" y="3629025"/>
          <p14:tracePt t="12684" x="2128838" y="3740150"/>
          <p14:tracePt t="12692" x="2105025" y="3835400"/>
          <p14:tracePt t="12700" x="2073275" y="3930650"/>
          <p14:tracePt t="12708" x="2057400" y="4027488"/>
          <p14:tracePt t="12716" x="2033588" y="4122738"/>
          <p14:tracePt t="12724" x="1992313" y="4210050"/>
          <p14:tracePt t="12732" x="1976438" y="4298950"/>
          <p14:tracePt t="12740" x="1952625" y="4394200"/>
          <p14:tracePt t="12748" x="1928813" y="4473575"/>
          <p14:tracePt t="12756" x="1920875" y="4560888"/>
          <p14:tracePt t="12764" x="1897063" y="4624388"/>
          <p14:tracePt t="12772" x="1873250" y="4689475"/>
          <p14:tracePt t="12780" x="1857375" y="4752975"/>
          <p14:tracePt t="12788" x="1849438" y="4800600"/>
          <p14:tracePt t="12796" x="1849438" y="4848225"/>
          <p14:tracePt t="12804" x="1841500" y="4879975"/>
          <p14:tracePt t="12812" x="1833563" y="4903788"/>
          <p14:tracePt t="12820" x="1825625" y="4935538"/>
          <p14:tracePt t="12828" x="1817688" y="4959350"/>
          <p14:tracePt t="12836" x="1809750" y="4984750"/>
          <p14:tracePt t="12844" x="1801813" y="5008563"/>
          <p14:tracePt t="12852" x="1793875" y="5024438"/>
          <p14:tracePt t="12860" x="1785938" y="5056188"/>
          <p14:tracePt t="12868" x="1778000" y="5095875"/>
          <p14:tracePt t="12877" x="1762125" y="5119688"/>
          <p14:tracePt t="12884" x="1754188" y="5143500"/>
          <p14:tracePt t="12892" x="1746250" y="5167313"/>
          <p14:tracePt t="12909" x="1730375" y="5214938"/>
          <p14:tracePt t="12916" x="1722438" y="5230813"/>
          <p14:tracePt t="12924" x="1714500" y="5254625"/>
          <p14:tracePt t="12932" x="1706563" y="5262563"/>
          <p14:tracePt t="12940" x="1706563" y="5286375"/>
          <p14:tracePt t="12948" x="1698625" y="5302250"/>
          <p14:tracePt t="12956" x="1690688" y="5310188"/>
          <p14:tracePt t="12964" x="1682750" y="5327650"/>
          <p14:tracePt t="12972" x="1682750" y="5335588"/>
          <p14:tracePt t="13196" x="1682750" y="5327650"/>
          <p14:tracePt t="13204" x="1682750" y="5319713"/>
          <p14:tracePt t="13212" x="1682750" y="5310188"/>
          <p14:tracePt t="13220" x="1682750" y="5286375"/>
          <p14:tracePt t="13228" x="1682750" y="5278438"/>
          <p14:tracePt t="13236" x="1682750" y="5262563"/>
          <p14:tracePt t="13244" x="1690688" y="5246688"/>
          <p14:tracePt t="13252" x="1690688" y="5222875"/>
          <p14:tracePt t="13260" x="1690688" y="5199063"/>
          <p14:tracePt t="13268" x="1690688" y="5175250"/>
          <p14:tracePt t="13276" x="1690688" y="5151438"/>
          <p14:tracePt t="13284" x="1690688" y="5119688"/>
          <p14:tracePt t="13292" x="1690688" y="5095875"/>
          <p14:tracePt t="13300" x="1690688" y="5080000"/>
          <p14:tracePt t="13308" x="1690688" y="5056188"/>
          <p14:tracePt t="13316" x="1690688" y="5032375"/>
          <p14:tracePt t="13324" x="1682750" y="5016500"/>
          <p14:tracePt t="13332" x="1674813" y="5000625"/>
          <p14:tracePt t="13339" x="1674813" y="4984750"/>
          <p14:tracePt t="13348" x="1658938" y="4967288"/>
          <p14:tracePt t="13356" x="1658938" y="4959350"/>
          <p14:tracePt t="13364" x="1651000" y="4951413"/>
          <p14:tracePt t="13372" x="1641475" y="4935538"/>
          <p14:tracePt t="13380" x="1633538" y="4927600"/>
          <p14:tracePt t="13388" x="1633538" y="4919663"/>
          <p14:tracePt t="13396" x="1625600" y="4919663"/>
          <p14:tracePt t="13404" x="1625600" y="4911725"/>
          <p14:tracePt t="13428" x="1625600" y="4903788"/>
          <p14:tracePt t="13444" x="1625600" y="4895850"/>
          <p14:tracePt t="13500" x="1625600" y="4887913"/>
          <p14:tracePt t="13532" x="1625600" y="4879975"/>
          <p14:tracePt t="13548" x="1625600" y="4872038"/>
          <p14:tracePt t="13564" x="1625600" y="4864100"/>
          <p14:tracePt t="13572" x="1633538" y="4856163"/>
          <p14:tracePt t="13588" x="1633538" y="4848225"/>
          <p14:tracePt t="13604" x="1641475" y="4848225"/>
          <p14:tracePt t="13612" x="1641475" y="4840288"/>
          <p14:tracePt t="13620" x="1651000" y="4840288"/>
          <p14:tracePt t="13628" x="1651000" y="4832350"/>
          <p14:tracePt t="13643" x="1658938" y="4832350"/>
          <p14:tracePt t="13668" x="1658938" y="4824413"/>
          <p14:tracePt t="15548" x="1674813" y="4824413"/>
          <p14:tracePt t="15556" x="1682750" y="4816475"/>
          <p14:tracePt t="15564" x="1690688" y="4808538"/>
          <p14:tracePt t="15572" x="1706563" y="4792663"/>
          <p14:tracePt t="15588" x="1730375" y="4768850"/>
          <p14:tracePt t="15596" x="1754188" y="4752975"/>
          <p14:tracePt t="15604" x="1770063" y="4729163"/>
          <p14:tracePt t="15612" x="1793875" y="4697413"/>
          <p14:tracePt t="15620" x="1801813" y="4673600"/>
          <p14:tracePt t="15628" x="1833563" y="4633913"/>
          <p14:tracePt t="15636" x="1857375" y="4584700"/>
          <p14:tracePt t="15644" x="1881188" y="4537075"/>
          <p14:tracePt t="15652" x="1905000" y="4489450"/>
          <p14:tracePt t="15660" x="1920875" y="4433888"/>
          <p14:tracePt t="15668" x="1952625" y="4370388"/>
          <p14:tracePt t="15676" x="1976438" y="4291013"/>
          <p14:tracePt t="15684" x="2008188" y="4202113"/>
          <p14:tracePt t="15693" x="2041525" y="4106863"/>
          <p14:tracePt t="15700" x="2073275" y="4019550"/>
          <p14:tracePt t="15708" x="2105025" y="3930650"/>
          <p14:tracePt t="15716" x="2128838" y="3835400"/>
          <p14:tracePt t="15724" x="2168525" y="3724275"/>
          <p14:tracePt t="15732" x="2208213" y="3613150"/>
          <p14:tracePt t="15740" x="2247900" y="3476625"/>
          <p14:tracePt t="15748" x="2287588" y="3365500"/>
          <p14:tracePt t="15756" x="2335213" y="3244850"/>
          <p14:tracePt t="15764" x="2366963" y="3133725"/>
          <p14:tracePt t="15772" x="2400300" y="3030538"/>
          <p14:tracePt t="15780" x="2432050" y="2919413"/>
          <p14:tracePt t="15788" x="2455863" y="2822575"/>
          <p14:tracePt t="15796" x="2463800" y="2727325"/>
          <p14:tracePt t="15804" x="2471738" y="2632075"/>
          <p14:tracePt t="15812" x="2479675" y="2543175"/>
          <p14:tracePt t="15820" x="2487613" y="2447925"/>
          <p14:tracePt t="15828" x="2487613" y="2376488"/>
          <p14:tracePt t="15836" x="2495550" y="2289175"/>
          <p14:tracePt t="15844" x="2495550" y="2208213"/>
          <p14:tracePt t="15852" x="2503488" y="2136775"/>
          <p14:tracePt t="15860" x="2503488" y="2073275"/>
          <p14:tracePt t="15868" x="2503488" y="2009775"/>
          <p14:tracePt t="15876" x="2503488" y="1954213"/>
          <p14:tracePt t="15884" x="2503488" y="1922463"/>
          <p14:tracePt t="15893" x="2503488" y="1890713"/>
          <p14:tracePt t="15900" x="2503488" y="1857375"/>
          <p14:tracePt t="15910" x="2503488" y="1833563"/>
          <p14:tracePt t="15916" x="2503488" y="1809750"/>
          <p14:tracePt t="15924" x="2503488" y="1785938"/>
          <p14:tracePt t="15932" x="2503488" y="1778000"/>
          <p14:tracePt t="15940" x="2495550" y="1770063"/>
          <p14:tracePt t="15948" x="2495550" y="1762125"/>
          <p14:tracePt t="15972" x="2495550" y="1754188"/>
          <p14:tracePt t="16244" x="2503488" y="1754188"/>
          <p14:tracePt t="16364" x="2511425" y="1754188"/>
          <p14:tracePt t="16452" x="2519363" y="1754188"/>
          <p14:tracePt t="16476" x="2527300" y="1754188"/>
          <p14:tracePt t="16492" x="2535238" y="1754188"/>
          <p14:tracePt t="16548" x="2535238" y="1762125"/>
          <p14:tracePt t="16588" x="2543175" y="1762125"/>
          <p14:tracePt t="16636" x="2551113" y="1762125"/>
          <p14:tracePt t="16748" x="2559050" y="1762125"/>
          <p14:tracePt t="16764" x="2559050" y="1770063"/>
          <p14:tracePt t="16804" x="2566988" y="1770063"/>
          <p14:tracePt t="16820" x="2566988" y="1778000"/>
          <p14:tracePt t="17629" x="2566988" y="1785938"/>
          <p14:tracePt t="17636" x="2566988" y="1793875"/>
          <p14:tracePt t="17644" x="2566988" y="1817688"/>
          <p14:tracePt t="17652" x="2566988" y="1833563"/>
          <p14:tracePt t="17659" x="2566988" y="1849438"/>
          <p14:tracePt t="17668" x="2574925" y="1873250"/>
          <p14:tracePt t="17676" x="2574925" y="1898650"/>
          <p14:tracePt t="17684" x="2574925" y="1914525"/>
          <p14:tracePt t="17693" x="2574925" y="1922463"/>
          <p14:tracePt t="17700" x="2574925" y="1930400"/>
          <p14:tracePt t="17724" x="2582863" y="1930400"/>
          <p14:tracePt t="17892" x="2582863" y="1938338"/>
          <p14:tracePt t="17908" x="2582863" y="1946275"/>
          <p14:tracePt t="18356" x="2566988" y="1946275"/>
          <p14:tracePt t="18372" x="2559050" y="1946275"/>
          <p14:tracePt t="18380" x="2543175" y="1946275"/>
          <p14:tracePt t="18396" x="2527300" y="1946275"/>
          <p14:tracePt t="18412" x="2511425" y="1946275"/>
          <p14:tracePt t="18420" x="2503488" y="1946275"/>
          <p14:tracePt t="18428" x="2487613" y="1946275"/>
          <p14:tracePt t="18436" x="2479675" y="1946275"/>
          <p14:tracePt t="18444" x="2463800" y="1946275"/>
          <p14:tracePt t="18452" x="2447925" y="1946275"/>
          <p14:tracePt t="18460" x="2439988" y="1946275"/>
          <p14:tracePt t="18468" x="2424113" y="1946275"/>
          <p14:tracePt t="18475" x="2416175" y="1946275"/>
          <p14:tracePt t="18484" x="2408238" y="1946275"/>
          <p14:tracePt t="18492" x="2392363" y="1946275"/>
          <p14:tracePt t="18500" x="2384425" y="1946275"/>
          <p14:tracePt t="18508" x="2366963" y="1946275"/>
          <p14:tracePt t="18516" x="2351088" y="1946275"/>
          <p14:tracePt t="18524" x="2335213" y="1946275"/>
          <p14:tracePt t="18532" x="2319338" y="1946275"/>
          <p14:tracePt t="18540" x="2295525" y="1946275"/>
          <p14:tracePt t="18548" x="2287588" y="1946275"/>
          <p14:tracePt t="18556" x="2271713" y="1946275"/>
          <p14:tracePt t="18564" x="2255838" y="1946275"/>
          <p14:tracePt t="18572" x="2239963" y="1946275"/>
          <p14:tracePt t="18580" x="2224088" y="1946275"/>
          <p14:tracePt t="18588" x="2208213" y="1946275"/>
          <p14:tracePt t="18596" x="2192338" y="1946275"/>
          <p14:tracePt t="18604" x="2176463" y="1954213"/>
          <p14:tracePt t="18612" x="2160588" y="1954213"/>
          <p14:tracePt t="18620" x="2144713" y="1954213"/>
          <p14:tracePt t="18628" x="2120900" y="1954213"/>
          <p14:tracePt t="18636" x="2097088" y="1954213"/>
          <p14:tracePt t="18644" x="2081213" y="1962150"/>
          <p14:tracePt t="18652" x="2057400" y="1970088"/>
          <p14:tracePt t="18660" x="2041525" y="1978025"/>
          <p14:tracePt t="18668" x="2025650" y="1978025"/>
          <p14:tracePt t="18676" x="2008188" y="1978025"/>
          <p14:tracePt t="18684" x="1984375" y="1985963"/>
          <p14:tracePt t="18693" x="1960563" y="1993900"/>
          <p14:tracePt t="18708" x="1944688" y="1993900"/>
          <p14:tracePt t="18716" x="1936750" y="2001838"/>
          <p14:tracePt t="18724" x="1928813" y="2009775"/>
          <p14:tracePt t="18732" x="1920875" y="2009775"/>
          <p14:tracePt t="18740" x="1912938" y="2009775"/>
          <p14:tracePt t="18748" x="1912938" y="2017713"/>
          <p14:tracePt t="18757" x="1897063" y="2017713"/>
          <p14:tracePt t="18772" x="1897063" y="2025650"/>
          <p14:tracePt t="18780" x="1889125" y="2025650"/>
          <p14:tracePt t="18788" x="1889125" y="2033588"/>
          <p14:tracePt t="18796" x="1881188" y="2033588"/>
          <p14:tracePt t="18812" x="1873250" y="2033588"/>
          <p14:tracePt t="18828" x="1865313" y="2041525"/>
          <p14:tracePt t="18844" x="1857375" y="2041525"/>
          <p14:tracePt t="18876" x="1849438" y="2041525"/>
          <p14:tracePt t="18892" x="1849438" y="2049463"/>
          <p14:tracePt t="18909" x="1841500" y="2049463"/>
          <p14:tracePt t="19316" x="1849438" y="2049463"/>
          <p14:tracePt t="19340" x="1857375" y="2049463"/>
          <p14:tracePt t="19365" x="1865313" y="2049463"/>
          <p14:tracePt t="19396" x="1873250" y="2049463"/>
          <p14:tracePt t="19420" x="1881188" y="2049463"/>
          <p14:tracePt t="19436" x="1889125" y="2049463"/>
          <p14:tracePt t="19443" x="1897063" y="2049463"/>
          <p14:tracePt t="19459" x="1905000" y="2057400"/>
          <p14:tracePt t="19468" x="1912938" y="2057400"/>
          <p14:tracePt t="19484" x="1928813" y="2057400"/>
          <p14:tracePt t="19492" x="1936750" y="2057400"/>
          <p14:tracePt t="19500" x="1952625" y="2057400"/>
          <p14:tracePt t="19508" x="1960563" y="2057400"/>
          <p14:tracePt t="19516" x="1984375" y="2057400"/>
          <p14:tracePt t="19524" x="1992313" y="2057400"/>
          <p14:tracePt t="19532" x="2008188" y="2057400"/>
          <p14:tracePt t="19539" x="2017713" y="2057400"/>
          <p14:tracePt t="19548" x="2033588" y="2057400"/>
          <p14:tracePt t="19556" x="2049463" y="2057400"/>
          <p14:tracePt t="19564" x="2065338" y="2057400"/>
          <p14:tracePt t="19572" x="2073275" y="2057400"/>
          <p14:tracePt t="19580" x="2089150" y="2057400"/>
          <p14:tracePt t="19588" x="2105025" y="2057400"/>
          <p14:tracePt t="19596" x="2112963" y="2057400"/>
          <p14:tracePt t="19604" x="2128838" y="2057400"/>
          <p14:tracePt t="19612" x="2144713" y="2057400"/>
          <p14:tracePt t="19620" x="2160588" y="2049463"/>
          <p14:tracePt t="19628" x="2176463" y="2049463"/>
          <p14:tracePt t="19636" x="2200275" y="2049463"/>
          <p14:tracePt t="19644" x="2224088" y="2049463"/>
          <p14:tracePt t="19652" x="2239963" y="2049463"/>
          <p14:tracePt t="19660" x="2263775" y="2049463"/>
          <p14:tracePt t="19668" x="2287588" y="2049463"/>
          <p14:tracePt t="19675" x="2303463" y="2049463"/>
          <p14:tracePt t="19684" x="2319338" y="2049463"/>
          <p14:tracePt t="19693" x="2335213" y="2049463"/>
          <p14:tracePt t="19700" x="2343150" y="2049463"/>
          <p14:tracePt t="19708" x="2359025" y="2049463"/>
          <p14:tracePt t="19716" x="2366963" y="2049463"/>
          <p14:tracePt t="19732" x="2374900" y="2049463"/>
          <p14:tracePt t="19740" x="2384425" y="2049463"/>
          <p14:tracePt t="19756" x="2392363" y="2049463"/>
          <p14:tracePt t="19764" x="2400300" y="2049463"/>
          <p14:tracePt t="19772" x="2408238" y="2049463"/>
          <p14:tracePt t="19780" x="2416175" y="2049463"/>
          <p14:tracePt t="19788" x="2439988" y="2049463"/>
          <p14:tracePt t="19796" x="2455863" y="2049463"/>
          <p14:tracePt t="19804" x="2471738" y="2049463"/>
          <p14:tracePt t="19812" x="2495550" y="2049463"/>
          <p14:tracePt t="19821" x="2519363" y="2049463"/>
          <p14:tracePt t="19828" x="2543175" y="2049463"/>
          <p14:tracePt t="19836" x="2559050" y="2049463"/>
          <p14:tracePt t="19844" x="2582863" y="2049463"/>
          <p14:tracePt t="19852" x="2590800" y="2057400"/>
          <p14:tracePt t="19860" x="2614613" y="2057400"/>
          <p14:tracePt t="19868" x="2630488" y="2057400"/>
          <p14:tracePt t="19875" x="2638425" y="2057400"/>
          <p14:tracePt t="19884" x="2646363" y="2057400"/>
          <p14:tracePt t="19894" x="2654300" y="2057400"/>
          <p14:tracePt t="19899" x="2670175" y="2057400"/>
          <p14:tracePt t="19908" x="2678113" y="2057400"/>
          <p14:tracePt t="19916" x="2686050" y="2057400"/>
          <p14:tracePt t="19924" x="2701925" y="2057400"/>
          <p14:tracePt t="19932" x="2717800" y="2057400"/>
          <p14:tracePt t="19940" x="2725738" y="2057400"/>
          <p14:tracePt t="19948" x="2733675" y="2057400"/>
          <p14:tracePt t="19956" x="2741613" y="2057400"/>
          <p14:tracePt t="19963" x="2751138" y="2057400"/>
          <p14:tracePt t="19972" x="2759075" y="2057400"/>
          <p14:tracePt t="19988" x="2767013" y="2057400"/>
          <p14:tracePt t="20052" x="2774950" y="2057400"/>
          <p14:tracePt t="20068" x="2782888" y="2057400"/>
          <p14:tracePt t="20092" x="2790825" y="2057400"/>
          <p14:tracePt t="20108" x="2798763" y="2057400"/>
          <p14:tracePt t="20124" x="2806700" y="2057400"/>
          <p14:tracePt t="21253" x="2814638" y="2057400"/>
          <p14:tracePt t="21268" x="2830513" y="2057400"/>
          <p14:tracePt t="21276" x="2846388" y="2057400"/>
          <p14:tracePt t="21284" x="2870200" y="2057400"/>
          <p14:tracePt t="21292" x="2901950" y="2057400"/>
          <p14:tracePt t="21300" x="2949575" y="2057400"/>
          <p14:tracePt t="21308" x="3005138" y="2065338"/>
          <p14:tracePt t="21316" x="3068638" y="2073275"/>
          <p14:tracePt t="21324" x="3141663" y="2073275"/>
          <p14:tracePt t="21332" x="3221038" y="2081213"/>
          <p14:tracePt t="21340" x="3284538" y="2081213"/>
          <p14:tracePt t="21348" x="3355975" y="2081213"/>
          <p14:tracePt t="21356" x="3427413" y="2089150"/>
          <p14:tracePt t="21364" x="3492500" y="2089150"/>
          <p14:tracePt t="21372" x="3563938" y="2097088"/>
          <p14:tracePt t="21380" x="3627438" y="2105025"/>
          <p14:tracePt t="21388" x="3690938" y="2105025"/>
          <p14:tracePt t="21396" x="3754438" y="2105025"/>
          <p14:tracePt t="21404" x="3825875" y="2105025"/>
          <p14:tracePt t="21412" x="3890963" y="2105025"/>
          <p14:tracePt t="21420" x="3978275" y="2105025"/>
          <p14:tracePt t="21428" x="4049713" y="2105025"/>
          <p14:tracePt t="21436" x="4137025" y="2105025"/>
          <p14:tracePt t="21444" x="4210050" y="2105025"/>
          <p14:tracePt t="21452" x="4297363" y="2105025"/>
          <p14:tracePt t="21460" x="4376738" y="2105025"/>
          <p14:tracePt t="21468" x="4464050" y="2105025"/>
          <p14:tracePt t="21475" x="4535488" y="2105025"/>
          <p14:tracePt t="21484" x="4616450" y="2105025"/>
          <p14:tracePt t="21492" x="4687888" y="2105025"/>
          <p14:tracePt t="21500" x="4775200" y="2105025"/>
          <p14:tracePt t="21508" x="4822825" y="2105025"/>
          <p14:tracePt t="21516" x="4886325" y="2105025"/>
          <p14:tracePt t="21524" x="4951413" y="2105025"/>
          <p14:tracePt t="21533" x="5006975" y="2112963"/>
          <p14:tracePt t="21540" x="5054600" y="2112963"/>
          <p14:tracePt t="21548" x="5102225" y="2112963"/>
          <p14:tracePt t="21556" x="5149850" y="2112963"/>
          <p14:tracePt t="21565" x="5181600" y="2112963"/>
          <p14:tracePt t="21572" x="5205413" y="2112963"/>
          <p14:tracePt t="21580" x="5229225" y="2112963"/>
          <p14:tracePt t="21588" x="5245100" y="2112963"/>
          <p14:tracePt t="21596" x="5260975" y="2112963"/>
          <p14:tracePt t="21604" x="5276850" y="2112963"/>
          <p14:tracePt t="21612" x="5292725" y="2112963"/>
          <p14:tracePt t="21628" x="5300663" y="2112963"/>
          <p14:tracePt t="21860" x="5300663" y="2120900"/>
          <p14:tracePt t="22684" x="5300663" y="2128838"/>
          <p14:tracePt t="22700" x="5300663" y="2136775"/>
          <p14:tracePt t="22716" x="5310188" y="2136775"/>
          <p14:tracePt t="23380" x="5310188" y="2144713"/>
          <p14:tracePt t="23484" x="5310188" y="2136775"/>
          <p14:tracePt t="23492" x="5310188" y="2128838"/>
          <p14:tracePt t="23500" x="5318125" y="2112963"/>
          <p14:tracePt t="23508" x="5326063" y="2097088"/>
          <p14:tracePt t="23516" x="5341938" y="2089150"/>
          <p14:tracePt t="23524" x="5349875" y="2081213"/>
          <p14:tracePt t="23532" x="5357813" y="2057400"/>
          <p14:tracePt t="23548" x="5365750" y="2057400"/>
          <p14:tracePt t="23556" x="5365750" y="2049463"/>
          <p14:tracePt t="23740" x="5373688" y="2049463"/>
          <p14:tracePt t="24269" x="5373688" y="2057400"/>
          <p14:tracePt t="24628" x="5373688" y="2065338"/>
          <p14:tracePt t="26220" x="5373688" y="2073275"/>
          <p14:tracePt t="27468" x="5373688" y="2081213"/>
          <p14:tracePt t="27484" x="5373688" y="2089150"/>
          <p14:tracePt t="27500" x="5373688" y="2105025"/>
          <p14:tracePt t="27516" x="5373688" y="2112963"/>
          <p14:tracePt t="27636" x="5381625" y="2097088"/>
          <p14:tracePt t="28204" x="5373688" y="2089150"/>
          <p14:tracePt t="28220" x="5365750" y="2089150"/>
          <p14:tracePt t="28228" x="5357813" y="2089150"/>
          <p14:tracePt t="28300" x="5349875" y="2089150"/>
          <p14:tracePt t="28308" x="5326063" y="2089150"/>
          <p14:tracePt t="28316" x="5310188" y="2089150"/>
          <p14:tracePt t="28323" x="5284788" y="2089150"/>
          <p14:tracePt t="28332" x="5253038" y="2105025"/>
          <p14:tracePt t="28340" x="5181600" y="2128838"/>
          <p14:tracePt t="28348" x="5118100" y="2144713"/>
          <p14:tracePt t="28356" x="5062538" y="2168525"/>
          <p14:tracePt t="28364" x="5006975" y="2200275"/>
          <p14:tracePt t="28372" x="4959350" y="2224088"/>
          <p14:tracePt t="28380" x="4918075" y="2257425"/>
          <p14:tracePt t="28388" x="4886325" y="2289175"/>
          <p14:tracePt t="28396" x="4886325" y="2312988"/>
          <p14:tracePt t="28404" x="4862513" y="2320925"/>
          <p14:tracePt t="28589" x="4870450" y="2328863"/>
          <p14:tracePt t="28596" x="4862513" y="2360613"/>
          <p14:tracePt t="28604" x="4846638" y="2376488"/>
          <p14:tracePt t="28612" x="4838700" y="2384425"/>
          <p14:tracePt t="28620" x="4822825" y="2392363"/>
          <p14:tracePt t="28628" x="4791075" y="2416175"/>
          <p14:tracePt t="28636" x="4791075" y="2424113"/>
          <p14:tracePt t="28644" x="4775200" y="2439988"/>
          <p14:tracePt t="28660" x="4775200" y="2447925"/>
          <p14:tracePt t="28708" x="4759325" y="2463800"/>
          <p14:tracePt t="28716" x="4759325" y="2479675"/>
          <p14:tracePt t="28724" x="4743450" y="2503488"/>
          <p14:tracePt t="28732" x="4743450" y="2519363"/>
          <p14:tracePt t="28748" x="4727575" y="2527300"/>
          <p14:tracePt t="28756" x="4727575" y="2551113"/>
          <p14:tracePt t="28764" x="4711700" y="2566988"/>
          <p14:tracePt t="28772" x="4695825" y="2584450"/>
          <p14:tracePt t="28780" x="4679950" y="2600325"/>
          <p14:tracePt t="28788" x="4672013" y="2624138"/>
          <p14:tracePt t="28796" x="4664075" y="2640013"/>
          <p14:tracePt t="28804" x="4648200" y="2655888"/>
          <p14:tracePt t="28812" x="4632325" y="2671763"/>
          <p14:tracePt t="28820" x="4632325" y="2687638"/>
          <p14:tracePt t="28828" x="4616450" y="2703513"/>
          <p14:tracePt t="28836" x="4608513" y="2711450"/>
          <p14:tracePt t="28844" x="4600575" y="2735263"/>
          <p14:tracePt t="28852" x="4584700" y="2751138"/>
          <p14:tracePt t="28860" x="4584700" y="2767013"/>
          <p14:tracePt t="28868" x="4576763" y="2782888"/>
          <p14:tracePt t="28876" x="4567238" y="2798763"/>
          <p14:tracePt t="28884" x="4559300" y="2814638"/>
          <p14:tracePt t="28893" x="4543425" y="2838450"/>
          <p14:tracePt t="28900" x="4527550" y="2854325"/>
          <p14:tracePt t="28908" x="4511675" y="2878138"/>
          <p14:tracePt t="28916" x="4495800" y="2886075"/>
          <p14:tracePt t="28924" x="4479925" y="2909888"/>
          <p14:tracePt t="28932" x="4464050" y="2935288"/>
          <p14:tracePt t="28940" x="4448175" y="2959100"/>
          <p14:tracePt t="28948" x="4440238" y="2974975"/>
          <p14:tracePt t="28956" x="4424363" y="2998788"/>
          <p14:tracePt t="28964" x="4408488" y="3014663"/>
          <p14:tracePt t="28972" x="4400550" y="3030538"/>
          <p14:tracePt t="28980" x="4392613" y="3046413"/>
          <p14:tracePt t="28988" x="4376738" y="3070225"/>
          <p14:tracePt t="28996" x="4352925" y="3094038"/>
          <p14:tracePt t="29004" x="4337050" y="3109913"/>
          <p14:tracePt t="29012" x="4321175" y="3133725"/>
          <p14:tracePt t="29020" x="4305300" y="3149600"/>
          <p14:tracePt t="29028" x="4289425" y="3157538"/>
          <p14:tracePt t="29036" x="4273550" y="3181350"/>
          <p14:tracePt t="29044" x="4257675" y="3189288"/>
          <p14:tracePt t="29052" x="4241800" y="3197225"/>
          <p14:tracePt t="29060" x="4225925" y="3213100"/>
          <p14:tracePt t="29068" x="4210050" y="3228975"/>
          <p14:tracePt t="29076" x="4192588" y="3236913"/>
          <p14:tracePt t="29084" x="4184650" y="3244850"/>
          <p14:tracePt t="29092" x="4176713" y="3244850"/>
          <p14:tracePt t="29100" x="4160838" y="3262313"/>
          <p14:tracePt t="29116" x="4152900" y="3270250"/>
          <p14:tracePt t="29124" x="4144963" y="3278188"/>
          <p14:tracePt t="29132" x="4137025" y="3278188"/>
          <p14:tracePt t="29140" x="4129088" y="3286125"/>
          <p14:tracePt t="29148" x="4121150" y="3286125"/>
          <p14:tracePt t="29156" x="4113213" y="3294063"/>
          <p14:tracePt t="29164" x="4113213" y="3302000"/>
          <p14:tracePt t="29172" x="4097338" y="3309938"/>
          <p14:tracePt t="29188" x="4089400" y="3309938"/>
          <p14:tracePt t="29196" x="4073525" y="3325813"/>
          <p14:tracePt t="29204" x="4065588" y="3333750"/>
          <p14:tracePt t="29212" x="4049713" y="3333750"/>
          <p14:tracePt t="29220" x="4041775" y="3349625"/>
          <p14:tracePt t="29228" x="4033838" y="3349625"/>
          <p14:tracePt t="29236" x="4017963" y="3357563"/>
          <p14:tracePt t="29244" x="4010025" y="3365500"/>
          <p14:tracePt t="29252" x="3994150" y="3365500"/>
          <p14:tracePt t="29260" x="3986213" y="3373438"/>
          <p14:tracePt t="29268" x="3978275" y="3381375"/>
          <p14:tracePt t="29276" x="3962400" y="3381375"/>
          <p14:tracePt t="29284" x="3946525" y="3389313"/>
          <p14:tracePt t="29292" x="3938588" y="3397250"/>
          <p14:tracePt t="29300" x="3930650" y="3397250"/>
          <p14:tracePt t="29308" x="3914775" y="3397250"/>
          <p14:tracePt t="29316" x="3906838" y="3405188"/>
          <p14:tracePt t="29324" x="3890963" y="3413125"/>
          <p14:tracePt t="29332" x="3883025" y="3413125"/>
          <p14:tracePt t="29340" x="3859213" y="3413125"/>
          <p14:tracePt t="29348" x="3843338" y="3413125"/>
          <p14:tracePt t="29356" x="3825875" y="3413125"/>
          <p14:tracePt t="29364" x="3802063" y="3421063"/>
          <p14:tracePt t="29372" x="3778250" y="3421063"/>
          <p14:tracePt t="29380" x="3762375" y="3421063"/>
          <p14:tracePt t="29388" x="3746500" y="3429000"/>
          <p14:tracePt t="29396" x="3730625" y="3429000"/>
          <p14:tracePt t="29404" x="3714750" y="3429000"/>
          <p14:tracePt t="29412" x="3690938" y="3436938"/>
          <p14:tracePt t="29420" x="3675063" y="3436938"/>
          <p14:tracePt t="29428" x="3659188" y="3436938"/>
          <p14:tracePt t="29436" x="3643313" y="3436938"/>
          <p14:tracePt t="29443" x="3635375" y="3436938"/>
          <p14:tracePt t="29452" x="3611563" y="3436938"/>
          <p14:tracePt t="29459" x="3595688" y="3436938"/>
          <p14:tracePt t="29468" x="3571875" y="3436938"/>
          <p14:tracePt t="29476" x="3548063" y="3436938"/>
          <p14:tracePt t="29484" x="3524250" y="3436938"/>
          <p14:tracePt t="29492" x="3508375" y="3429000"/>
          <p14:tracePt t="29500" x="3484563" y="3421063"/>
          <p14:tracePt t="29508" x="3459163" y="3421063"/>
          <p14:tracePt t="29516" x="3451225" y="3421063"/>
          <p14:tracePt t="29524" x="3427413" y="3421063"/>
          <p14:tracePt t="29532" x="3411538" y="3413125"/>
          <p14:tracePt t="29540" x="3387725" y="3413125"/>
          <p14:tracePt t="29549" x="3379788" y="3405188"/>
          <p14:tracePt t="29556" x="3363913" y="3405188"/>
          <p14:tracePt t="29564" x="3355975" y="3405188"/>
          <p14:tracePt t="29572" x="3340100" y="3397250"/>
          <p14:tracePt t="29580" x="3332163" y="3389313"/>
          <p14:tracePt t="29588" x="3316288" y="3381375"/>
          <p14:tracePt t="29596" x="3308350" y="3381375"/>
          <p14:tracePt t="29604" x="3300413" y="3381375"/>
          <p14:tracePt t="29612" x="3284538" y="3373438"/>
          <p14:tracePt t="29620" x="3276600" y="3373438"/>
          <p14:tracePt t="29628" x="3260725" y="3365500"/>
          <p14:tracePt t="29636" x="3252788" y="3357563"/>
          <p14:tracePt t="29644" x="3236913" y="3349625"/>
          <p14:tracePt t="29652" x="3221038" y="3349625"/>
          <p14:tracePt t="29659" x="3205163" y="3341688"/>
          <p14:tracePt t="29668" x="3197225" y="3333750"/>
          <p14:tracePt t="29676" x="3173413" y="3325813"/>
          <p14:tracePt t="29684" x="3157538" y="3317875"/>
          <p14:tracePt t="29692" x="3149600" y="3309938"/>
          <p14:tracePt t="29700" x="3133725" y="3302000"/>
          <p14:tracePt t="29708" x="3117850" y="3294063"/>
          <p14:tracePt t="29716" x="3100388" y="3286125"/>
          <p14:tracePt t="29724" x="3092450" y="3278188"/>
          <p14:tracePt t="29732" x="3084513" y="3270250"/>
          <p14:tracePt t="29740" x="3076575" y="3262313"/>
          <p14:tracePt t="29748" x="3060700" y="3252788"/>
          <p14:tracePt t="29756" x="3052763" y="3236913"/>
          <p14:tracePt t="29764" x="3044825" y="3236913"/>
          <p14:tracePt t="29772" x="3036888" y="3228975"/>
          <p14:tracePt t="29780" x="3028950" y="3213100"/>
          <p14:tracePt t="29788" x="3021013" y="3205163"/>
          <p14:tracePt t="29796" x="3005138" y="3189288"/>
          <p14:tracePt t="29804" x="3005138" y="3181350"/>
          <p14:tracePt t="29812" x="2997200" y="3173413"/>
          <p14:tracePt t="29820" x="2989263" y="3157538"/>
          <p14:tracePt t="29828" x="2981325" y="3149600"/>
          <p14:tracePt t="29836" x="2965450" y="3125788"/>
          <p14:tracePt t="29844" x="2965450" y="3117850"/>
          <p14:tracePt t="29852" x="2957513" y="3101975"/>
          <p14:tracePt t="29860" x="2949575" y="3086100"/>
          <p14:tracePt t="29868" x="2949575" y="3070225"/>
          <p14:tracePt t="29876" x="2941638" y="3054350"/>
          <p14:tracePt t="29884" x="2941638" y="3038475"/>
          <p14:tracePt t="29892" x="2941638" y="3022600"/>
          <p14:tracePt t="29900" x="2941638" y="3006725"/>
          <p14:tracePt t="29908" x="2933700" y="2982913"/>
          <p14:tracePt t="29916" x="2933700" y="2967038"/>
          <p14:tracePt t="29924" x="2933700" y="2951163"/>
          <p14:tracePt t="29932" x="2933700" y="2927350"/>
          <p14:tracePt t="29940" x="2933700" y="2901950"/>
          <p14:tracePt t="29948" x="2933700" y="2878138"/>
          <p14:tracePt t="29956" x="2933700" y="2862263"/>
          <p14:tracePt t="29964" x="2933700" y="2846388"/>
          <p14:tracePt t="29972" x="2933700" y="2822575"/>
          <p14:tracePt t="29980" x="2933700" y="2806700"/>
          <p14:tracePt t="29988" x="2933700" y="2790825"/>
          <p14:tracePt t="29996" x="2941638" y="2774950"/>
          <p14:tracePt t="30004" x="2949575" y="2743200"/>
          <p14:tracePt t="30012" x="2965450" y="2727325"/>
          <p14:tracePt t="30020" x="2965450" y="2703513"/>
          <p14:tracePt t="30028" x="2973388" y="2687638"/>
          <p14:tracePt t="30036" x="2989263" y="2663825"/>
          <p14:tracePt t="30044" x="2997200" y="2640013"/>
          <p14:tracePt t="30052" x="3005138" y="2608263"/>
          <p14:tracePt t="30060" x="3028950" y="2592388"/>
          <p14:tracePt t="30068" x="3028950" y="2576513"/>
          <p14:tracePt t="30076" x="3036888" y="2551113"/>
          <p14:tracePt t="30084" x="3052763" y="2535238"/>
          <p14:tracePt t="30092" x="3052763" y="2511425"/>
          <p14:tracePt t="30100" x="3060700" y="2495550"/>
          <p14:tracePt t="30108" x="3068638" y="2487613"/>
          <p14:tracePt t="30116" x="3076575" y="2471738"/>
          <p14:tracePt t="30124" x="3092450" y="2447925"/>
          <p14:tracePt t="30132" x="3092450" y="2439988"/>
          <p14:tracePt t="30140" x="3100388" y="2424113"/>
          <p14:tracePt t="30148" x="3109913" y="2416175"/>
          <p14:tracePt t="30156" x="3117850" y="2400300"/>
          <p14:tracePt t="30164" x="3125788" y="2400300"/>
          <p14:tracePt t="30172" x="3125788" y="2384425"/>
          <p14:tracePt t="30180" x="3141663" y="2368550"/>
          <p14:tracePt t="30188" x="3141663" y="2352675"/>
          <p14:tracePt t="30196" x="3149600" y="2352675"/>
          <p14:tracePt t="30204" x="3157538" y="2336800"/>
          <p14:tracePt t="30220" x="3165475" y="2320925"/>
          <p14:tracePt t="30228" x="3173413" y="2320925"/>
          <p14:tracePt t="30236" x="3181350" y="2312988"/>
          <p14:tracePt t="30244" x="3189288" y="2312988"/>
          <p14:tracePt t="30252" x="3197225" y="2305050"/>
          <p14:tracePt t="30259" x="3205163" y="2297113"/>
          <p14:tracePt t="30268" x="3213100" y="2297113"/>
          <p14:tracePt t="30284" x="3221038" y="2289175"/>
          <p14:tracePt t="30292" x="3228975" y="2289175"/>
          <p14:tracePt t="30300" x="3236913" y="2289175"/>
          <p14:tracePt t="30316" x="3252788" y="2289175"/>
          <p14:tracePt t="30324" x="3252788" y="2281238"/>
          <p14:tracePt t="30332" x="3260725" y="2281238"/>
          <p14:tracePt t="30340" x="3268663" y="2281238"/>
          <p14:tracePt t="30356" x="3276600" y="2273300"/>
          <p14:tracePt t="30364" x="3284538" y="2273300"/>
          <p14:tracePt t="30372" x="3300413" y="2265363"/>
          <p14:tracePt t="30388" x="3308350" y="2265363"/>
          <p14:tracePt t="30396" x="3316288" y="2265363"/>
          <p14:tracePt t="30404" x="3324225" y="2265363"/>
          <p14:tracePt t="30420" x="3332163" y="2265363"/>
          <p14:tracePt t="30428" x="3340100" y="2265363"/>
          <p14:tracePt t="30436" x="3348038" y="2257425"/>
          <p14:tracePt t="30444" x="3355975" y="2257425"/>
          <p14:tracePt t="30452" x="3363913" y="2257425"/>
          <p14:tracePt t="30468" x="3371850" y="2257425"/>
          <p14:tracePt t="30476" x="3379788" y="2257425"/>
          <p14:tracePt t="30492" x="3395663" y="2257425"/>
          <p14:tracePt t="30508" x="3403600" y="2257425"/>
          <p14:tracePt t="30524" x="3411538" y="2257425"/>
          <p14:tracePt t="30532" x="3419475" y="2257425"/>
          <p14:tracePt t="30540" x="3435350" y="2257425"/>
          <p14:tracePt t="30548" x="3451225" y="2257425"/>
          <p14:tracePt t="30556" x="3476625" y="2265363"/>
          <p14:tracePt t="30564" x="3500438" y="2265363"/>
          <p14:tracePt t="30572" x="3524250" y="2265363"/>
          <p14:tracePt t="30580" x="3556000" y="2273300"/>
          <p14:tracePt t="30588" x="3579813" y="2281238"/>
          <p14:tracePt t="30596" x="3611563" y="2281238"/>
          <p14:tracePt t="30604" x="3635375" y="2289175"/>
          <p14:tracePt t="30612" x="3659188" y="2289175"/>
          <p14:tracePt t="30620" x="3675063" y="2289175"/>
          <p14:tracePt t="30628" x="3690938" y="2297113"/>
          <p14:tracePt t="30636" x="3714750" y="2305050"/>
          <p14:tracePt t="30652" x="3730625" y="2312988"/>
          <p14:tracePt t="30660" x="3738563" y="2312988"/>
          <p14:tracePt t="30668" x="3746500" y="2312988"/>
          <p14:tracePt t="30676" x="3754438" y="2320925"/>
          <p14:tracePt t="30684" x="3762375" y="2320925"/>
          <p14:tracePt t="30692" x="3770313" y="2328863"/>
          <p14:tracePt t="30700" x="3778250" y="2328863"/>
          <p14:tracePt t="30709" x="3786188" y="2336800"/>
          <p14:tracePt t="30716" x="3802063" y="2352675"/>
          <p14:tracePt t="30732" x="3810000" y="2360613"/>
          <p14:tracePt t="30740" x="3817938" y="2368550"/>
          <p14:tracePt t="30748" x="3825875" y="2376488"/>
          <p14:tracePt t="30756" x="3843338" y="2384425"/>
          <p14:tracePt t="30764" x="3843338" y="2400300"/>
          <p14:tracePt t="30772" x="3851275" y="2400300"/>
          <p14:tracePt t="30780" x="3859213" y="2416175"/>
          <p14:tracePt t="30788" x="3867150" y="2424113"/>
          <p14:tracePt t="30796" x="3875088" y="2432050"/>
          <p14:tracePt t="30804" x="3883025" y="2455863"/>
          <p14:tracePt t="30812" x="3898900" y="2463800"/>
          <p14:tracePt t="30820" x="3898900" y="2479675"/>
          <p14:tracePt t="30828" x="3906838" y="2495550"/>
          <p14:tracePt t="30836" x="3914775" y="2511425"/>
          <p14:tracePt t="30844" x="3930650" y="2527300"/>
          <p14:tracePt t="30852" x="3930650" y="2543175"/>
          <p14:tracePt t="30860" x="3938588" y="2566988"/>
          <p14:tracePt t="30868" x="3954463" y="2584450"/>
          <p14:tracePt t="30876" x="3954463" y="2600325"/>
          <p14:tracePt t="30884" x="3970338" y="2624138"/>
          <p14:tracePt t="30892" x="3970338" y="2640013"/>
          <p14:tracePt t="30900" x="3978275" y="2663825"/>
          <p14:tracePt t="30909" x="3986213" y="2687638"/>
          <p14:tracePt t="30916" x="3994150" y="2703513"/>
          <p14:tracePt t="30924" x="3994150" y="2727325"/>
          <p14:tracePt t="30932" x="3994150" y="2751138"/>
          <p14:tracePt t="30940" x="3994150" y="2767013"/>
          <p14:tracePt t="30948" x="3994150" y="2782888"/>
          <p14:tracePt t="30956" x="3994150" y="2806700"/>
          <p14:tracePt t="30964" x="3994150" y="2830513"/>
          <p14:tracePt t="30972" x="3994150" y="2854325"/>
          <p14:tracePt t="30980" x="3994150" y="2878138"/>
          <p14:tracePt t="30987" x="3994150" y="2894013"/>
          <p14:tracePt t="30996" x="3994150" y="2919413"/>
          <p14:tracePt t="31004" x="3994150" y="2935288"/>
          <p14:tracePt t="31012" x="3994150" y="2959100"/>
          <p14:tracePt t="31020" x="3994150" y="2974975"/>
          <p14:tracePt t="31028" x="3986213" y="2998788"/>
          <p14:tracePt t="31036" x="3978275" y="3014663"/>
          <p14:tracePt t="31044" x="3978275" y="3022600"/>
          <p14:tracePt t="31052" x="3978275" y="3046413"/>
          <p14:tracePt t="31060" x="3970338" y="3062288"/>
          <p14:tracePt t="31068" x="3962400" y="3078163"/>
          <p14:tracePt t="31076" x="3962400" y="3086100"/>
          <p14:tracePt t="31084" x="3954463" y="3109913"/>
          <p14:tracePt t="31092" x="3946525" y="3117850"/>
          <p14:tracePt t="31100" x="3938588" y="3125788"/>
          <p14:tracePt t="31108" x="3938588" y="3141663"/>
          <p14:tracePt t="31116" x="3930650" y="3149600"/>
          <p14:tracePt t="31124" x="3922713" y="3157538"/>
          <p14:tracePt t="31132" x="3922713" y="3173413"/>
          <p14:tracePt t="31140" x="3906838" y="3173413"/>
          <p14:tracePt t="31148" x="3906838" y="3189288"/>
          <p14:tracePt t="31164" x="3898900" y="3197225"/>
          <p14:tracePt t="31172" x="3898900" y="3205163"/>
          <p14:tracePt t="31180" x="3883025" y="3213100"/>
          <p14:tracePt t="31188" x="3875088" y="3221038"/>
          <p14:tracePt t="31196" x="3859213" y="3228975"/>
          <p14:tracePt t="31204" x="3843338" y="3236913"/>
          <p14:tracePt t="31212" x="3825875" y="3236913"/>
          <p14:tracePt t="31220" x="3810000" y="3244850"/>
          <p14:tracePt t="31228" x="3794125" y="3244850"/>
          <p14:tracePt t="31237" x="3778250" y="3252788"/>
          <p14:tracePt t="31244" x="3762375" y="3252788"/>
          <p14:tracePt t="31252" x="3746500" y="3262313"/>
          <p14:tracePt t="31260" x="3738563" y="3262313"/>
          <p14:tracePt t="31268" x="3730625" y="3270250"/>
          <p14:tracePt t="31276" x="3714750" y="3270250"/>
          <p14:tracePt t="31292" x="3698875" y="3270250"/>
          <p14:tracePt t="31300" x="3683000" y="3278188"/>
          <p14:tracePt t="31309" x="3675063" y="3286125"/>
          <p14:tracePt t="31316" x="3667125" y="3286125"/>
          <p14:tracePt t="31324" x="3651250" y="3286125"/>
          <p14:tracePt t="31332" x="3635375" y="3286125"/>
          <p14:tracePt t="31340" x="3627438" y="3286125"/>
          <p14:tracePt t="31348" x="3611563" y="3286125"/>
          <p14:tracePt t="31356" x="3595688" y="3286125"/>
          <p14:tracePt t="31363" x="3579813" y="3286125"/>
          <p14:tracePt t="31372" x="3571875" y="3286125"/>
          <p14:tracePt t="31380" x="3556000" y="3286125"/>
          <p14:tracePt t="31388" x="3548063" y="3286125"/>
          <p14:tracePt t="31396" x="3540125" y="3286125"/>
          <p14:tracePt t="31404" x="3532188" y="3286125"/>
          <p14:tracePt t="31412" x="3524250" y="3286125"/>
          <p14:tracePt t="31428" x="3516313" y="3286125"/>
          <p14:tracePt t="31436" x="3516313" y="3278188"/>
          <p14:tracePt t="31444" x="3508375" y="3278188"/>
          <p14:tracePt t="31452" x="3492500" y="3270250"/>
          <p14:tracePt t="31460" x="3484563" y="3270250"/>
          <p14:tracePt t="31468" x="3467100" y="3252788"/>
          <p14:tracePt t="31476" x="3435350" y="3244850"/>
          <p14:tracePt t="31484" x="3395663" y="3236913"/>
          <p14:tracePt t="31492" x="3363913" y="3221038"/>
          <p14:tracePt t="31500" x="3324225" y="3205163"/>
          <p14:tracePt t="31508" x="3292475" y="3189288"/>
          <p14:tracePt t="31516" x="3268663" y="3189288"/>
          <p14:tracePt t="31524" x="3228975" y="3181350"/>
          <p14:tracePt t="31532" x="3205163" y="3173413"/>
          <p14:tracePt t="31540" x="3189288" y="3173413"/>
          <p14:tracePt t="31548" x="3181350" y="3165475"/>
          <p14:tracePt t="31556" x="3173413" y="3165475"/>
          <p14:tracePt t="31572" x="3165475" y="3165475"/>
          <p14:tracePt t="31580" x="3157538" y="3149600"/>
          <p14:tracePt t="31596" x="3149600" y="3141663"/>
          <p14:tracePt t="31604" x="3133725" y="3133725"/>
          <p14:tracePt t="31612" x="3133725" y="3125788"/>
          <p14:tracePt t="31620" x="3125788" y="3117850"/>
          <p14:tracePt t="31628" x="3109913" y="3101975"/>
          <p14:tracePt t="31636" x="3100388" y="3094038"/>
          <p14:tracePt t="31644" x="3100388" y="3086100"/>
          <p14:tracePt t="31652" x="3084513" y="3078163"/>
          <p14:tracePt t="31668" x="3076575" y="3062288"/>
          <p14:tracePt t="31676" x="3076575" y="3046413"/>
          <p14:tracePt t="31684" x="3068638" y="3046413"/>
          <p14:tracePt t="31692" x="3068638" y="3030538"/>
          <p14:tracePt t="31700" x="3068638" y="3014663"/>
          <p14:tracePt t="31707" x="3068638" y="3006725"/>
          <p14:tracePt t="31716" x="3060700" y="2998788"/>
          <p14:tracePt t="31724" x="3060700" y="2982913"/>
          <p14:tracePt t="31732" x="3060700" y="2967038"/>
          <p14:tracePt t="31740" x="3060700" y="2951163"/>
          <p14:tracePt t="31748" x="3060700" y="2943225"/>
          <p14:tracePt t="31756" x="3060700" y="2927350"/>
          <p14:tracePt t="31764" x="3060700" y="2909888"/>
          <p14:tracePt t="31772" x="3068638" y="2894013"/>
          <p14:tracePt t="31780" x="3068638" y="2878138"/>
          <p14:tracePt t="31788" x="3076575" y="2862263"/>
          <p14:tracePt t="31796" x="3084513" y="2838450"/>
          <p14:tracePt t="31804" x="3092450" y="2814638"/>
          <p14:tracePt t="31812" x="3092450" y="2790825"/>
          <p14:tracePt t="31820" x="3100388" y="2767013"/>
          <p14:tracePt t="31828" x="3117850" y="2751138"/>
          <p14:tracePt t="31836" x="3133725" y="2735263"/>
          <p14:tracePt t="31844" x="3141663" y="2711450"/>
          <p14:tracePt t="31852" x="3149600" y="2695575"/>
          <p14:tracePt t="31860" x="3165475" y="2679700"/>
          <p14:tracePt t="31868" x="3173413" y="2671763"/>
          <p14:tracePt t="31876" x="3189288" y="2647950"/>
          <p14:tracePt t="31893" x="3205163" y="2632075"/>
          <p14:tracePt t="31900" x="3221038" y="2608263"/>
          <p14:tracePt t="31909" x="3228975" y="2600325"/>
          <p14:tracePt t="31916" x="3236913" y="2584450"/>
          <p14:tracePt t="31924" x="3244850" y="2584450"/>
          <p14:tracePt t="31932" x="3252788" y="2566988"/>
          <p14:tracePt t="31940" x="3260725" y="2566988"/>
          <p14:tracePt t="31948" x="3268663" y="2559050"/>
          <p14:tracePt t="31964" x="3268663" y="2551113"/>
          <p14:tracePt t="31972" x="3284538" y="2551113"/>
          <p14:tracePt t="31980" x="3292475" y="2543175"/>
          <p14:tracePt t="31996" x="3300413" y="2543175"/>
          <p14:tracePt t="32004" x="3308350" y="2543175"/>
          <p14:tracePt t="32028" x="3316288" y="2543175"/>
          <p14:tracePt t="32036" x="3324225" y="2543175"/>
          <p14:tracePt t="32044" x="3324225" y="2535238"/>
          <p14:tracePt t="32053" x="3332163" y="2535238"/>
          <p14:tracePt t="32060" x="3340100" y="2535238"/>
          <p14:tracePt t="32068" x="3348038" y="2535238"/>
          <p14:tracePt t="32076" x="3355975" y="2535238"/>
          <p14:tracePt t="32084" x="3355975" y="2527300"/>
          <p14:tracePt t="32092" x="3371850" y="2527300"/>
          <p14:tracePt t="32100" x="3379788" y="2527300"/>
          <p14:tracePt t="32109" x="3387725" y="2527300"/>
          <p14:tracePt t="32124" x="3395663" y="2527300"/>
          <p14:tracePt t="32132" x="3411538" y="2527300"/>
          <p14:tracePt t="32140" x="3419475" y="2527300"/>
          <p14:tracePt t="32156" x="3435350" y="2527300"/>
          <p14:tracePt t="32172" x="3443288" y="2527300"/>
          <p14:tracePt t="32180" x="3451225" y="2527300"/>
          <p14:tracePt t="32188" x="3459163" y="2535238"/>
          <p14:tracePt t="32204" x="3467100" y="2543175"/>
          <p14:tracePt t="32212" x="3476625" y="2543175"/>
          <p14:tracePt t="32220" x="3484563" y="2543175"/>
          <p14:tracePt t="32228" x="3492500" y="2551113"/>
          <p14:tracePt t="32244" x="3508375" y="2559050"/>
          <p14:tracePt t="32260" x="3524250" y="2576513"/>
          <p14:tracePt t="32268" x="3532188" y="2576513"/>
          <p14:tracePt t="32276" x="3540125" y="2584450"/>
          <p14:tracePt t="32284" x="3556000" y="2592388"/>
          <p14:tracePt t="32292" x="3556000" y="2600325"/>
          <p14:tracePt t="32300" x="3571875" y="2608263"/>
          <p14:tracePt t="32309" x="3587750" y="2624138"/>
          <p14:tracePt t="32324" x="3603625" y="2632075"/>
          <p14:tracePt t="32332" x="3611563" y="2640013"/>
          <p14:tracePt t="32340" x="3619500" y="2640013"/>
          <p14:tracePt t="32356" x="3619500" y="2647950"/>
          <p14:tracePt t="32876" x="3627438" y="2647950"/>
          <p14:tracePt t="32956" x="3635375" y="2647950"/>
          <p14:tracePt t="33004" x="3643313" y="2647950"/>
          <p14:tracePt t="33108" x="3643313" y="2655888"/>
          <p14:tracePt t="33116" x="3651250" y="2655888"/>
          <p14:tracePt t="33124" x="3651250" y="2663825"/>
          <p14:tracePt t="33132" x="3659188" y="2663825"/>
          <p14:tracePt t="33188" x="3667125" y="2663825"/>
          <p14:tracePt t="33292" x="3667125" y="2671763"/>
          <p14:tracePt t="33620" x="3667125" y="2679700"/>
          <p14:tracePt t="33628" x="3675063" y="2679700"/>
          <p14:tracePt t="34068" x="3690938" y="2687638"/>
          <p14:tracePt t="34075" x="3706813" y="2703513"/>
          <p14:tracePt t="34084" x="3730625" y="2719388"/>
          <p14:tracePt t="34091" x="3746500" y="2727325"/>
          <p14:tracePt t="34100" x="3762375" y="2743200"/>
          <p14:tracePt t="34108" x="3770313" y="2751138"/>
          <p14:tracePt t="34116" x="3778250" y="2759075"/>
          <p14:tracePt t="34124" x="3786188" y="2767013"/>
          <p14:tracePt t="34132" x="3794125" y="2782888"/>
          <p14:tracePt t="34140" x="3810000" y="2782888"/>
          <p14:tracePt t="34148" x="3825875" y="2798763"/>
          <p14:tracePt t="34156" x="3843338" y="2806700"/>
          <p14:tracePt t="34164" x="3867150" y="2814638"/>
          <p14:tracePt t="34172" x="3898900" y="2830513"/>
          <p14:tracePt t="34180" x="3930650" y="2846388"/>
          <p14:tracePt t="34188" x="3970338" y="2862263"/>
          <p14:tracePt t="34195" x="4017963" y="2870200"/>
          <p14:tracePt t="34204" x="4073525" y="2886075"/>
          <p14:tracePt t="34212" x="4129088" y="2909888"/>
          <p14:tracePt t="34220" x="4184650" y="2927350"/>
          <p14:tracePt t="34228" x="4249738" y="2951163"/>
          <p14:tracePt t="34236" x="4305300" y="2959100"/>
          <p14:tracePt t="34244" x="4360863" y="2959100"/>
          <p14:tracePt t="34252" x="4416425" y="2959100"/>
          <p14:tracePt t="34260" x="4456113" y="2967038"/>
          <p14:tracePt t="34268" x="4503738" y="2967038"/>
          <p14:tracePt t="34276" x="4535488" y="2967038"/>
          <p14:tracePt t="34284" x="4559300" y="2967038"/>
          <p14:tracePt t="34291" x="4592638" y="2967038"/>
          <p14:tracePt t="34300" x="4616450" y="2967038"/>
          <p14:tracePt t="34308" x="4648200" y="2967038"/>
          <p14:tracePt t="34316" x="4687888" y="2967038"/>
          <p14:tracePt t="34324" x="4719638" y="2967038"/>
          <p14:tracePt t="34332" x="4775200" y="2967038"/>
          <p14:tracePt t="34340" x="4830763" y="2967038"/>
          <p14:tracePt t="34348" x="4894263" y="2967038"/>
          <p14:tracePt t="34356" x="4959350" y="2967038"/>
          <p14:tracePt t="34364" x="5022850" y="2959100"/>
          <p14:tracePt t="34372" x="5078413" y="2951163"/>
          <p14:tracePt t="34380" x="5126038" y="2943225"/>
          <p14:tracePt t="34388" x="5189538" y="2943225"/>
          <p14:tracePt t="34396" x="5237163" y="2935288"/>
          <p14:tracePt t="34403" x="5284788" y="2927350"/>
          <p14:tracePt t="34412" x="5326063" y="2919413"/>
          <p14:tracePt t="34420" x="5365750" y="2909888"/>
          <p14:tracePt t="34427" x="5413375" y="2901950"/>
          <p14:tracePt t="34436" x="5468938" y="2894013"/>
          <p14:tracePt t="34443" x="5508625" y="2886075"/>
          <p14:tracePt t="34451" x="5564188" y="2886075"/>
          <p14:tracePt t="34460" x="5619750" y="2878138"/>
          <p14:tracePt t="34468" x="5692775" y="2878138"/>
          <p14:tracePt t="34475" x="5740400" y="2878138"/>
          <p14:tracePt t="34484" x="5803900" y="2870200"/>
          <p14:tracePt t="34492" x="5851525" y="2870200"/>
          <p14:tracePt t="34499" x="5907088" y="2870200"/>
          <p14:tracePt t="34509" x="5954713" y="2870200"/>
          <p14:tracePt t="34516" x="5986463" y="2870200"/>
          <p14:tracePt t="34524" x="6010275" y="2870200"/>
          <p14:tracePt t="34532" x="6034088" y="2870200"/>
          <p14:tracePt t="34540" x="6051550" y="2870200"/>
          <p14:tracePt t="34548" x="6067425" y="2870200"/>
          <p14:tracePt t="34556" x="6075363" y="2870200"/>
          <p14:tracePt t="34563" x="6091238" y="2870200"/>
          <p14:tracePt t="34572" x="6107113" y="2870200"/>
          <p14:tracePt t="34580" x="6107113" y="2878138"/>
          <p14:tracePt t="34588" x="6122988" y="2886075"/>
          <p14:tracePt t="34604" x="6130925" y="2894013"/>
          <p14:tracePt t="34612" x="6130925" y="2901950"/>
          <p14:tracePt t="34628" x="6130925" y="2909888"/>
          <p14:tracePt t="34636" x="6138863" y="2919413"/>
          <p14:tracePt t="34668" x="6138863" y="2927350"/>
          <p14:tracePt t="34684" x="6138863" y="2935288"/>
          <p14:tracePt t="34692" x="6138863" y="2951163"/>
          <p14:tracePt t="34700" x="6138863" y="2967038"/>
          <p14:tracePt t="34709" x="6138863" y="2974975"/>
          <p14:tracePt t="34716" x="6138863" y="2990850"/>
          <p14:tracePt t="34724" x="6138863" y="3014663"/>
          <p14:tracePt t="34732" x="6138863" y="3030538"/>
          <p14:tracePt t="34740" x="6138863" y="3038475"/>
          <p14:tracePt t="34748" x="6138863" y="3054350"/>
          <p14:tracePt t="34756" x="6138863" y="3062288"/>
          <p14:tracePt t="34764" x="6138863" y="3078163"/>
          <p14:tracePt t="34772" x="6138863" y="3086100"/>
          <p14:tracePt t="34780" x="6138863" y="3094038"/>
          <p14:tracePt t="34788" x="6138863" y="3101975"/>
          <p14:tracePt t="34795" x="6138863" y="3109913"/>
          <p14:tracePt t="34804" x="6130925" y="3117850"/>
          <p14:tracePt t="34811" x="6122988" y="3125788"/>
          <p14:tracePt t="34820" x="6122988" y="3133725"/>
          <p14:tracePt t="34827" x="6115050" y="3149600"/>
          <p14:tracePt t="34836" x="6107113" y="3149600"/>
          <p14:tracePt t="34844" x="6107113" y="3157538"/>
          <p14:tracePt t="34852" x="6091238" y="3157538"/>
          <p14:tracePt t="34860" x="6091238" y="3165475"/>
          <p14:tracePt t="34868" x="6083300" y="3173413"/>
          <p14:tracePt t="34875" x="6075363" y="3173413"/>
          <p14:tracePt t="34884" x="6067425" y="3173413"/>
          <p14:tracePt t="34893" x="6051550" y="3181350"/>
          <p14:tracePt t="34900" x="6034088" y="3189288"/>
          <p14:tracePt t="34908" x="6018213" y="3189288"/>
          <p14:tracePt t="34916" x="6010275" y="3189288"/>
          <p14:tracePt t="34923" x="5994400" y="3197225"/>
          <p14:tracePt t="34932" x="5978525" y="3205163"/>
          <p14:tracePt t="34940" x="5970588" y="3205163"/>
          <p14:tracePt t="34948" x="5946775" y="3205163"/>
          <p14:tracePt t="34956" x="5922963" y="3205163"/>
          <p14:tracePt t="34964" x="5907088" y="3205163"/>
          <p14:tracePt t="34972" x="5883275" y="3205163"/>
          <p14:tracePt t="34980" x="5859463" y="3205163"/>
          <p14:tracePt t="34988" x="5843588" y="3205163"/>
          <p14:tracePt t="34996" x="5827713" y="3205163"/>
          <p14:tracePt t="35004" x="5819775" y="3197225"/>
          <p14:tracePt t="35012" x="5803900" y="3197225"/>
          <p14:tracePt t="35020" x="5788025" y="3197225"/>
          <p14:tracePt t="35028" x="5780088" y="3189288"/>
          <p14:tracePt t="35036" x="5772150" y="3181350"/>
          <p14:tracePt t="35044" x="5756275" y="3173413"/>
          <p14:tracePt t="35052" x="5740400" y="3165475"/>
          <p14:tracePt t="35060" x="5732463" y="3165475"/>
          <p14:tracePt t="35068" x="5700713" y="3149600"/>
          <p14:tracePt t="35076" x="5684838" y="3141663"/>
          <p14:tracePt t="35084" x="5676900" y="3133725"/>
          <p14:tracePt t="35092" x="5651500" y="3133725"/>
          <p14:tracePt t="35100" x="5619750" y="3117850"/>
          <p14:tracePt t="35109" x="5595938" y="3109913"/>
          <p14:tracePt t="35116" x="5588000" y="3109913"/>
          <p14:tracePt t="35124" x="5580063" y="3109913"/>
          <p14:tracePt t="35132" x="5564188" y="3101975"/>
          <p14:tracePt t="35155" x="5556250" y="3101975"/>
          <p14:tracePt t="35164" x="5556250" y="3094038"/>
          <p14:tracePt t="35196" x="5556250" y="3086100"/>
          <p14:tracePt t="35212" x="5556250" y="3070225"/>
          <p14:tracePt t="35220" x="5548313" y="3054350"/>
          <p14:tracePt t="35228" x="5540375" y="3038475"/>
          <p14:tracePt t="35236" x="5540375" y="3030538"/>
          <p14:tracePt t="35244" x="5532438" y="3014663"/>
          <p14:tracePt t="35252" x="5532438" y="2990850"/>
          <p14:tracePt t="35260" x="5532438" y="2974975"/>
          <p14:tracePt t="35268" x="5532438" y="2959100"/>
          <p14:tracePt t="35276" x="5532438" y="2943225"/>
          <p14:tracePt t="35284" x="5532438" y="2927350"/>
          <p14:tracePt t="35292" x="5532438" y="2909888"/>
          <p14:tracePt t="35300" x="5532438" y="2886075"/>
          <p14:tracePt t="35308" x="5532438" y="2870200"/>
          <p14:tracePt t="35316" x="5532438" y="2846388"/>
          <p14:tracePt t="35324" x="5532438" y="2830513"/>
          <p14:tracePt t="35332" x="5532438" y="2822575"/>
          <p14:tracePt t="35340" x="5532438" y="2814638"/>
          <p14:tracePt t="35347" x="5532438" y="2798763"/>
          <p14:tracePt t="35356" x="5540375" y="2782888"/>
          <p14:tracePt t="35364" x="5540375" y="2774950"/>
          <p14:tracePt t="35372" x="5540375" y="2767013"/>
          <p14:tracePt t="35380" x="5556250" y="2759075"/>
          <p14:tracePt t="35388" x="5556250" y="2751138"/>
          <p14:tracePt t="35404" x="5564188" y="2735263"/>
          <p14:tracePt t="35412" x="5572125" y="2719388"/>
          <p14:tracePt t="35428" x="5580063" y="2711450"/>
          <p14:tracePt t="35436" x="5580063" y="2703513"/>
          <p14:tracePt t="35444" x="5588000" y="2695575"/>
          <p14:tracePt t="35459" x="5588000" y="2687638"/>
          <p14:tracePt t="35468" x="5595938" y="2679700"/>
          <p14:tracePt t="35476" x="5603875" y="2671763"/>
          <p14:tracePt t="35492" x="5611813" y="2663825"/>
          <p14:tracePt t="35500" x="5619750" y="2647950"/>
          <p14:tracePt t="35509" x="5635625" y="2640013"/>
          <p14:tracePt t="35524" x="5643563" y="2632075"/>
          <p14:tracePt t="35532" x="5651500" y="2616200"/>
          <p14:tracePt t="35540" x="5659438" y="2616200"/>
          <p14:tracePt t="35547" x="5667375" y="2600325"/>
          <p14:tracePt t="35556" x="5676900" y="2600325"/>
          <p14:tracePt t="35564" x="5684838" y="2592388"/>
          <p14:tracePt t="35572" x="5692775" y="2584450"/>
          <p14:tracePt t="35588" x="5700713" y="2584450"/>
          <p14:tracePt t="35612" x="5716588" y="2584450"/>
          <p14:tracePt t="35628" x="5724525" y="2584450"/>
          <p14:tracePt t="35636" x="5724525" y="2576513"/>
          <p14:tracePt t="35644" x="5740400" y="2576513"/>
          <p14:tracePt t="35652" x="5748338" y="2576513"/>
          <p14:tracePt t="35668" x="5764213" y="2576513"/>
          <p14:tracePt t="35675" x="5780088" y="2576513"/>
          <p14:tracePt t="35684" x="5788025" y="2566988"/>
          <p14:tracePt t="35692" x="5795963" y="2566988"/>
          <p14:tracePt t="35700" x="5811838" y="2566988"/>
          <p14:tracePt t="35708" x="5827713" y="2566988"/>
          <p14:tracePt t="35716" x="5843588" y="2566988"/>
          <p14:tracePt t="35732" x="5859463" y="2566988"/>
          <p14:tracePt t="35740" x="5867400" y="2566988"/>
          <p14:tracePt t="36124" x="5867400" y="2576513"/>
          <p14:tracePt t="36132" x="5867400" y="2592388"/>
          <p14:tracePt t="36140" x="5867400" y="2608263"/>
          <p14:tracePt t="36148" x="5867400" y="2632075"/>
          <p14:tracePt t="36156" x="5867400" y="2647950"/>
          <p14:tracePt t="36164" x="5867400" y="2663825"/>
          <p14:tracePt t="36172" x="5867400" y="2679700"/>
          <p14:tracePt t="36180" x="5867400" y="2703513"/>
          <p14:tracePt t="36188" x="5867400" y="2727325"/>
          <p14:tracePt t="36196" x="5867400" y="2743200"/>
          <p14:tracePt t="36204" x="5867400" y="2767013"/>
          <p14:tracePt t="36212" x="5875338" y="2782888"/>
          <p14:tracePt t="36220" x="5875338" y="2806700"/>
          <p14:tracePt t="36227" x="5883275" y="2814638"/>
          <p14:tracePt t="36236" x="5891213" y="2830513"/>
          <p14:tracePt t="36244" x="5891213" y="2838450"/>
          <p14:tracePt t="36252" x="5891213" y="2846388"/>
          <p14:tracePt t="36260" x="5891213" y="2854325"/>
          <p14:tracePt t="36268" x="5899150" y="2862263"/>
          <p14:tracePt t="36284" x="5899150" y="2870200"/>
          <p14:tracePt t="36291" x="5899150" y="2878138"/>
          <p14:tracePt t="36300" x="5899150" y="2886075"/>
          <p14:tracePt t="36316" x="5907088" y="2894013"/>
          <p14:tracePt t="36324" x="5907088" y="2901950"/>
          <p14:tracePt t="36332" x="5907088" y="2909888"/>
          <p14:tracePt t="36348" x="5907088" y="2919413"/>
          <p14:tracePt t="36428" x="5907088" y="2927350"/>
          <p14:tracePt t="36436" x="5907088" y="2935288"/>
          <p14:tracePt t="36444" x="5907088" y="2943225"/>
          <p14:tracePt t="36459" x="5907088" y="2951163"/>
          <p14:tracePt t="36468" x="5907088" y="2959100"/>
          <p14:tracePt t="36475" x="5907088" y="2967038"/>
          <p14:tracePt t="36492" x="5907088" y="2974975"/>
          <p14:tracePt t="36500" x="5899150" y="2974975"/>
          <p14:tracePt t="36509" x="5899150" y="2982913"/>
          <p14:tracePt t="36525" x="5891213" y="2990850"/>
          <p14:tracePt t="36532" x="5891213" y="2998788"/>
          <p14:tracePt t="36540" x="5883275" y="2998788"/>
          <p14:tracePt t="36548" x="5875338" y="2998788"/>
          <p14:tracePt t="36556" x="5867400" y="2998788"/>
          <p14:tracePt t="36572" x="5859463" y="3006725"/>
          <p14:tracePt t="36580" x="5851525" y="3006725"/>
          <p14:tracePt t="36596" x="5843588" y="3006725"/>
          <p14:tracePt t="36604" x="5835650" y="3014663"/>
          <p14:tracePt t="36612" x="5827713" y="3014663"/>
          <p14:tracePt t="36620" x="5819775" y="3014663"/>
          <p14:tracePt t="36627" x="5795963" y="3022600"/>
          <p14:tracePt t="36636" x="5788025" y="3022600"/>
          <p14:tracePt t="36644" x="5772150" y="3022600"/>
          <p14:tracePt t="36652" x="5756275" y="3022600"/>
          <p14:tracePt t="36659" x="5740400" y="3022600"/>
          <p14:tracePt t="36668" x="5716588" y="3022600"/>
          <p14:tracePt t="36675" x="5708650" y="3022600"/>
          <p14:tracePt t="36692" x="5692775" y="3022600"/>
          <p14:tracePt t="36716" x="5684838" y="3022600"/>
          <p14:tracePt t="36868" x="5692775" y="3014663"/>
          <p14:tracePt t="36876" x="5700713" y="2998788"/>
          <p14:tracePt t="36884" x="5708650" y="2998788"/>
          <p14:tracePt t="36891" x="5716588" y="2990850"/>
          <p14:tracePt t="36900" x="5716588" y="2982913"/>
          <p14:tracePt t="36909" x="5724525" y="2974975"/>
          <p14:tracePt t="36916" x="5732463" y="2967038"/>
          <p14:tracePt t="36924" x="5740400" y="2967038"/>
          <p14:tracePt t="36932" x="5748338" y="2967038"/>
          <p14:tracePt t="36940" x="5756275" y="2959100"/>
          <p14:tracePt t="36948" x="5764213" y="2959100"/>
          <p14:tracePt t="36956" x="5772150" y="2951163"/>
          <p14:tracePt t="36972" x="5788025" y="2951163"/>
          <p14:tracePt t="36988" x="5795963" y="2951163"/>
          <p14:tracePt t="37004" x="5803900" y="2951163"/>
          <p14:tracePt t="37028" x="5811838" y="2943225"/>
          <p14:tracePt t="37052" x="5819775" y="2943225"/>
          <p14:tracePt t="37524" x="5819775" y="2951163"/>
          <p14:tracePt t="37644" x="5811838" y="2951163"/>
          <p14:tracePt t="37684" x="5811838" y="2959100"/>
          <p14:tracePt t="37708" x="5811838" y="2967038"/>
          <p14:tracePt t="37723" x="5811838" y="2974975"/>
          <p14:tracePt t="37747" x="5811838" y="2982913"/>
          <p14:tracePt t="37764" x="5803900" y="2982913"/>
          <p14:tracePt t="38308" x="5803900" y="2990850"/>
          <p14:tracePt t="38324" x="5795963" y="2990850"/>
          <p14:tracePt t="38348" x="5788025" y="2990850"/>
          <p14:tracePt t="38660" x="5780088" y="2990850"/>
          <p14:tracePt t="38675" x="5772150" y="2990850"/>
          <p14:tracePt t="38684" x="5756275" y="2990850"/>
          <p14:tracePt t="38691" x="5740400" y="2990850"/>
          <p14:tracePt t="38700" x="5732463" y="2982913"/>
          <p14:tracePt t="38709" x="5716588" y="2982913"/>
          <p14:tracePt t="38716" x="5700713" y="2974975"/>
          <p14:tracePt t="38724" x="5684838" y="2967038"/>
          <p14:tracePt t="38732" x="5667375" y="2967038"/>
          <p14:tracePt t="38740" x="5643563" y="2967038"/>
          <p14:tracePt t="38748" x="5619750" y="2967038"/>
          <p14:tracePt t="38756" x="5588000" y="2967038"/>
          <p14:tracePt t="38764" x="5564188" y="2974975"/>
          <p14:tracePt t="38772" x="5524500" y="2982913"/>
          <p14:tracePt t="38780" x="5492750" y="2990850"/>
          <p14:tracePt t="38788" x="5453063" y="3006725"/>
          <p14:tracePt t="38796" x="5421313" y="3006725"/>
          <p14:tracePt t="38804" x="5389563" y="3014663"/>
          <p14:tracePt t="38812" x="5341938" y="3022600"/>
          <p14:tracePt t="38820" x="5310188" y="3030538"/>
          <p14:tracePt t="38827" x="5268913" y="3038475"/>
          <p14:tracePt t="38836" x="5229225" y="3046413"/>
          <p14:tracePt t="38844" x="5181600" y="3054350"/>
          <p14:tracePt t="38852" x="5141913" y="3054350"/>
          <p14:tracePt t="38860" x="5078413" y="3062288"/>
          <p14:tracePt t="38868" x="5022850" y="3070225"/>
          <p14:tracePt t="38875" x="4967288" y="3070225"/>
          <p14:tracePt t="38883" x="4894263" y="3070225"/>
          <p14:tracePt t="38892" x="4830763" y="3078163"/>
          <p14:tracePt t="38900" x="4751388" y="3086100"/>
          <p14:tracePt t="38909" x="4687888" y="3086100"/>
          <p14:tracePt t="38916" x="4600575" y="3086100"/>
          <p14:tracePt t="38923" x="4527550" y="3094038"/>
          <p14:tracePt t="38931" x="4456113" y="3094038"/>
          <p14:tracePt t="38940" x="4376738" y="3094038"/>
          <p14:tracePt t="38948" x="4305300" y="3094038"/>
          <p14:tracePt t="38955" x="4233863" y="3094038"/>
          <p14:tracePt t="38964" x="4152900" y="3094038"/>
          <p14:tracePt t="38972" x="4073525" y="3094038"/>
          <p14:tracePt t="38980" x="3986213" y="3086100"/>
          <p14:tracePt t="38988" x="3906838" y="3062288"/>
          <p14:tracePt t="38996" x="3825875" y="3054350"/>
          <p14:tracePt t="39004" x="3738563" y="3046413"/>
          <p14:tracePt t="39012" x="3675063" y="3038475"/>
          <p14:tracePt t="39020" x="3619500" y="3030538"/>
          <p14:tracePt t="39028" x="3563938" y="3014663"/>
          <p14:tracePt t="39036" x="3516313" y="3014663"/>
          <p14:tracePt t="39044" x="3484563" y="3014663"/>
          <p14:tracePt t="39052" x="3459163" y="3014663"/>
          <p14:tracePt t="39059" x="3451225" y="3014663"/>
          <p14:tracePt t="39067" x="3443288" y="3014663"/>
          <p14:tracePt t="39172" x="3451225" y="3014663"/>
          <p14:tracePt t="39180" x="3459163" y="3014663"/>
          <p14:tracePt t="39204" x="3467100" y="3022600"/>
          <p14:tracePt t="39324" x="3476625" y="3022600"/>
          <p14:tracePt t="39340" x="3492500" y="3022600"/>
          <p14:tracePt t="39348" x="3516313" y="3030538"/>
          <p14:tracePt t="39356" x="3540125" y="3030538"/>
          <p14:tracePt t="39364" x="3587750" y="3038475"/>
          <p14:tracePt t="39372" x="3635375" y="3038475"/>
          <p14:tracePt t="39380" x="3698875" y="3038475"/>
          <p14:tracePt t="39387" x="3778250" y="3038475"/>
          <p14:tracePt t="39396" x="3859213" y="3038475"/>
          <p14:tracePt t="39404" x="3946525" y="3046413"/>
          <p14:tracePt t="39412" x="4049713" y="3054350"/>
          <p14:tracePt t="39420" x="4160838" y="3054350"/>
          <p14:tracePt t="39427" x="4273550" y="3054350"/>
          <p14:tracePt t="39436" x="4376738" y="3054350"/>
          <p14:tracePt t="39443" x="4495800" y="3062288"/>
          <p14:tracePt t="39452" x="4624388" y="3062288"/>
          <p14:tracePt t="39459" x="4743450" y="3062288"/>
          <p14:tracePt t="39468" x="4854575" y="3070225"/>
          <p14:tracePt t="39476" x="4959350" y="3070225"/>
          <p14:tracePt t="39484" x="5070475" y="3070225"/>
          <p14:tracePt t="39492" x="5165725" y="3070225"/>
          <p14:tracePt t="39500" x="5245100" y="3070225"/>
          <p14:tracePt t="39508" x="5334000" y="3070225"/>
          <p14:tracePt t="39516" x="5397500" y="3070225"/>
          <p14:tracePt t="39524" x="5468938" y="3070225"/>
          <p14:tracePt t="39532" x="5532438" y="3070225"/>
          <p14:tracePt t="39540" x="5588000" y="3078163"/>
          <p14:tracePt t="39548" x="5635625" y="3078163"/>
          <p14:tracePt t="39556" x="5676900" y="3078163"/>
          <p14:tracePt t="39564" x="5700713" y="3078163"/>
          <p14:tracePt t="39572" x="5724525" y="3078163"/>
          <p14:tracePt t="39580" x="5732463" y="3078163"/>
          <p14:tracePt t="39588" x="5740400" y="3078163"/>
          <p14:tracePt t="39596" x="5748338" y="3078163"/>
          <p14:tracePt t="39612" x="5756275" y="3078163"/>
          <p14:tracePt t="39668" x="5764213" y="3078163"/>
          <p14:tracePt t="39684" x="5780088" y="3078163"/>
          <p14:tracePt t="39700" x="5788025" y="3078163"/>
          <p14:tracePt t="39715" x="5795963" y="3078163"/>
          <p14:tracePt t="39747" x="5803900" y="3078163"/>
          <p14:tracePt t="39772" x="5803900" y="3070225"/>
          <p14:tracePt t="40212" x="5811838" y="3070225"/>
          <p14:tracePt t="40220" x="5827713" y="3062288"/>
          <p14:tracePt t="40228" x="5843588" y="3062288"/>
          <p14:tracePt t="40236" x="5859463" y="3046413"/>
          <p14:tracePt t="40244" x="5875338" y="3038475"/>
          <p14:tracePt t="40252" x="5899150" y="3022600"/>
          <p14:tracePt t="40259" x="5915025" y="3014663"/>
          <p14:tracePt t="40268" x="5915025" y="2998788"/>
          <p14:tracePt t="40276" x="5922963" y="2990850"/>
          <p14:tracePt t="40284" x="5922963" y="2982913"/>
          <p14:tracePt t="40292" x="5930900" y="2974975"/>
          <p14:tracePt t="40300" x="5930900" y="2967038"/>
          <p14:tracePt t="40308" x="5930900" y="2959100"/>
          <p14:tracePt t="40316" x="5938838" y="2951163"/>
          <p14:tracePt t="40323" x="5946775" y="2951163"/>
          <p14:tracePt t="40332" x="5946775" y="2943225"/>
          <p14:tracePt t="40340" x="5946775" y="2935288"/>
          <p14:tracePt t="40348" x="5946775" y="2927350"/>
          <p14:tracePt t="40364" x="5954713" y="2927350"/>
          <p14:tracePt t="40396" x="5954713" y="2919413"/>
          <p14:tracePt t="40748" x="5930900" y="2919413"/>
          <p14:tracePt t="40756" x="5922963" y="2919413"/>
          <p14:tracePt t="40772" x="5915025" y="2919413"/>
          <p14:tracePt t="40796" x="5907088" y="2919413"/>
          <p14:tracePt t="40900" x="5891213" y="2919413"/>
          <p14:tracePt t="40940" x="5883275" y="2919413"/>
          <p14:tracePt t="41012" x="5875338" y="2919413"/>
          <p14:tracePt t="41444" x="5859463" y="2919413"/>
          <p14:tracePt t="44804" x="5851525" y="2919413"/>
          <p14:tracePt t="44812" x="5835650" y="2919413"/>
          <p14:tracePt t="44868" x="5827713" y="2919413"/>
          <p14:tracePt t="44892" x="5819775" y="2919413"/>
          <p14:tracePt t="44916" x="5811838" y="2919413"/>
          <p14:tracePt t="44932" x="5803900" y="2919413"/>
          <p14:tracePt t="44940" x="5795963" y="2927350"/>
          <p14:tracePt t="44947" x="5780088" y="2935288"/>
          <p14:tracePt t="44956" x="5780088" y="2951163"/>
          <p14:tracePt t="44964" x="5772150" y="2967038"/>
          <p14:tracePt t="44972" x="5772150" y="2990850"/>
          <p14:tracePt t="44980" x="5772150" y="3014663"/>
          <p14:tracePt t="44988" x="5772150" y="3046413"/>
          <p14:tracePt t="44995" x="5780088" y="3086100"/>
          <p14:tracePt t="45004" x="5795963" y="3125788"/>
          <p14:tracePt t="45012" x="5795963" y="3165475"/>
          <p14:tracePt t="45020" x="5795963" y="3205163"/>
          <p14:tracePt t="45028" x="5795963" y="3236913"/>
          <p14:tracePt t="45036" x="5788025" y="3270250"/>
          <p14:tracePt t="45043" x="5780088" y="3302000"/>
          <p14:tracePt t="45052" x="5772150" y="3325813"/>
          <p14:tracePt t="45060" x="5764213" y="3357563"/>
          <p14:tracePt t="45068" x="5764213" y="3365500"/>
          <p14:tracePt t="45075" x="5764213" y="3373438"/>
          <p14:tracePt t="45084" x="5764213" y="3389313"/>
          <p14:tracePt t="45116" x="5780088" y="3373438"/>
          <p14:tracePt t="45364" x="5772150" y="3373438"/>
          <p14:tracePt t="45371" x="5772150" y="3389313"/>
          <p14:tracePt t="45380" x="5748338" y="3397250"/>
          <p14:tracePt t="45388" x="5732463" y="3405188"/>
          <p14:tracePt t="45396" x="5716588" y="3421063"/>
          <p14:tracePt t="45403" x="5700713" y="3429000"/>
          <p14:tracePt t="45411" x="5667375" y="3444875"/>
          <p14:tracePt t="45420" x="5627688" y="3468688"/>
          <p14:tracePt t="45427" x="5595938" y="3484563"/>
          <p14:tracePt t="45435" x="5564188" y="3508375"/>
          <p14:tracePt t="45444" x="5524500" y="3532188"/>
          <p14:tracePt t="45452" x="5508625" y="3540125"/>
          <p14:tracePt t="45459" x="5492750" y="3556000"/>
          <p14:tracePt t="45468" x="5468938" y="3563938"/>
          <p14:tracePt t="45475" x="5453063" y="3579813"/>
          <p14:tracePt t="45484" x="5429250" y="3595688"/>
          <p14:tracePt t="45491" x="5405438" y="3636963"/>
          <p14:tracePt t="45500" x="5373688" y="3660775"/>
          <p14:tracePt t="45508" x="5357813" y="3700463"/>
          <p14:tracePt t="45515" x="5334000" y="3740150"/>
          <p14:tracePt t="45523" x="5310188" y="3787775"/>
          <p14:tracePt t="45532" x="5276850" y="3811588"/>
          <p14:tracePt t="45539" x="5268913" y="3843338"/>
          <p14:tracePt t="45548" x="5245100" y="3859213"/>
          <p14:tracePt t="45556" x="5229225" y="3883025"/>
          <p14:tracePt t="45564" x="5213350" y="3922713"/>
          <p14:tracePt t="45572" x="5181600" y="3963988"/>
          <p14:tracePt t="45591" x="5133975" y="4059238"/>
          <p14:tracePt t="45595" x="5118100" y="4098925"/>
          <p14:tracePt t="45603" x="5102225" y="4138613"/>
          <p14:tracePt t="45612" x="5102225" y="4178300"/>
          <p14:tracePt t="45619" x="5102225" y="4225925"/>
          <p14:tracePt t="45628" x="5102225" y="4249738"/>
          <p14:tracePt t="45635" x="5102225" y="4273550"/>
          <p14:tracePt t="45644" x="5102225" y="4291013"/>
          <p14:tracePt t="45668" x="5102225" y="4306888"/>
          <p14:tracePt t="45676" x="5086350" y="4306888"/>
          <p14:tracePt t="45683" x="5086350" y="4291013"/>
          <p14:tracePt t="45692" x="5078413" y="4291013"/>
          <p14:tracePt t="45700" x="5078413" y="4265613"/>
          <p14:tracePt t="45708" x="5070475" y="4241800"/>
          <p14:tracePt t="45715" x="5070475" y="4225925"/>
          <p14:tracePt t="45724" x="5070475" y="4217988"/>
          <p14:tracePt t="46012" x="5046663" y="4217988"/>
          <p14:tracePt t="46020" x="5014913" y="4241800"/>
          <p14:tracePt t="46028" x="4975225" y="4257675"/>
          <p14:tracePt t="46036" x="4951413" y="4273550"/>
          <p14:tracePt t="46043" x="4902200" y="4298950"/>
          <p14:tracePt t="46052" x="4846638" y="4338638"/>
          <p14:tracePt t="46060" x="4783138" y="4378325"/>
          <p14:tracePt t="46067" x="4719638" y="4418013"/>
          <p14:tracePt t="46076" x="4648200" y="4457700"/>
          <p14:tracePt t="46083" x="4584700" y="4497388"/>
          <p14:tracePt t="46092" x="4495800" y="4537075"/>
          <p14:tracePt t="46099" x="4408488" y="4568825"/>
          <p14:tracePt t="46108" x="4297363" y="4600575"/>
          <p14:tracePt t="46116" x="4192588" y="4624388"/>
          <p14:tracePt t="46124" x="4081463" y="4665663"/>
          <p14:tracePt t="46132" x="3962400" y="4713288"/>
          <p14:tracePt t="46140" x="3851275" y="4752975"/>
          <p14:tracePt t="46148" x="3730625" y="4800600"/>
          <p14:tracePt t="46155" x="3643313" y="4840288"/>
          <p14:tracePt t="46164" x="3548063" y="4879975"/>
          <p14:tracePt t="46172" x="3459163" y="4895850"/>
          <p14:tracePt t="46180" x="3395663" y="4911725"/>
          <p14:tracePt t="46188" x="3348038" y="4927600"/>
          <p14:tracePt t="46195" x="3268663" y="4951413"/>
          <p14:tracePt t="46203" x="3213100" y="4967288"/>
          <p14:tracePt t="46212" x="3149600" y="4984750"/>
          <p14:tracePt t="46220" x="3084513" y="5000625"/>
          <p14:tracePt t="46227" x="3036888" y="5016500"/>
          <p14:tracePt t="46236" x="2989263" y="5032375"/>
          <p14:tracePt t="46244" x="2957513" y="5048250"/>
          <p14:tracePt t="46252" x="2917825" y="5064125"/>
          <p14:tracePt t="46260" x="2870200" y="5080000"/>
          <p14:tracePt t="46268" x="2846388" y="5080000"/>
          <p14:tracePt t="46275" x="2814638" y="5080000"/>
          <p14:tracePt t="46283" x="2782888" y="5080000"/>
          <p14:tracePt t="46292" x="2759075" y="5080000"/>
          <p14:tracePt t="46300" x="2741613" y="5056188"/>
          <p14:tracePt t="46308" x="2733675" y="5032375"/>
          <p14:tracePt t="46316" x="2717800" y="5000625"/>
          <p14:tracePt t="46324" x="2709863" y="4984750"/>
          <p14:tracePt t="46331" x="2709863" y="4959350"/>
          <p14:tracePt t="46340" x="2709863" y="4935538"/>
          <p14:tracePt t="46348" x="2701925" y="4911725"/>
          <p14:tracePt t="46355" x="2701925" y="4879975"/>
          <p14:tracePt t="46364" x="2701925" y="4872038"/>
          <p14:tracePt t="46644" x="2686050" y="4879975"/>
          <p14:tracePt t="46652" x="2686050" y="4864100"/>
          <p14:tracePt t="46659" x="2670175" y="4872038"/>
          <p14:tracePt t="46668" x="2630488" y="4887913"/>
          <p14:tracePt t="46675" x="2598738" y="4895850"/>
          <p14:tracePt t="46683" x="2574925" y="4903788"/>
          <p14:tracePt t="46691" x="2543175" y="4903788"/>
          <p14:tracePt t="46700" x="2519363" y="4903788"/>
          <p14:tracePt t="46708" x="2471738" y="4887913"/>
          <p14:tracePt t="46716" x="2424113" y="4887913"/>
          <p14:tracePt t="46724" x="2359025" y="4887913"/>
          <p14:tracePt t="46732" x="2279650" y="4887913"/>
          <p14:tracePt t="46739" x="2208213" y="4887913"/>
          <p14:tracePt t="46748" x="2144713" y="4887913"/>
          <p14:tracePt t="46755" x="2073275" y="4887913"/>
          <p14:tracePt t="46763" x="2017713" y="4887913"/>
          <p14:tracePt t="46771" x="1952625" y="4887913"/>
          <p14:tracePt t="46779" x="1897063" y="4887913"/>
          <p14:tracePt t="46788" x="1857375" y="4887913"/>
          <p14:tracePt t="46796" x="1801813" y="4887913"/>
          <p14:tracePt t="46803" x="1770063" y="4887913"/>
          <p14:tracePt t="46811" x="1738313" y="4887913"/>
          <p14:tracePt t="46820" x="1706563" y="4887913"/>
          <p14:tracePt t="46828" x="1682750" y="4887913"/>
          <p14:tracePt t="46836" x="1658938" y="4887913"/>
          <p14:tracePt t="46843" x="1641475" y="4887913"/>
          <p14:tracePt t="46851" x="1633538" y="4887913"/>
          <p14:tracePt t="46859" x="1617663" y="4887913"/>
          <p14:tracePt t="46867" x="1609725" y="4887913"/>
          <p14:tracePt t="46876" x="1593850" y="4887913"/>
          <p14:tracePt t="46883" x="1585913" y="4887913"/>
          <p14:tracePt t="46892" x="1577975" y="4887913"/>
          <p14:tracePt t="46909" x="1570038" y="4887913"/>
          <p14:tracePt t="47156" x="1570038" y="4895850"/>
          <p14:tracePt t="47228" x="1577975" y="4895850"/>
          <p14:tracePt t="47460" x="1585913" y="4895850"/>
          <p14:tracePt t="47468" x="1585913" y="4903788"/>
          <p14:tracePt t="47484" x="1593850" y="4903788"/>
          <p14:tracePt t="47596" x="1601788" y="4903788"/>
          <p14:tracePt t="47788" x="1609725" y="4903788"/>
          <p14:tracePt t="47796" x="1609725" y="4911725"/>
          <p14:tracePt t="47812" x="1617663" y="4911725"/>
          <p14:tracePt t="47828" x="1625600" y="4911725"/>
          <p14:tracePt t="47835" x="1633538" y="4911725"/>
          <p14:tracePt t="47844" x="1641475" y="4911725"/>
          <p14:tracePt t="47852" x="1651000" y="4911725"/>
          <p14:tracePt t="47860" x="1666875" y="4911725"/>
          <p14:tracePt t="47868" x="1674813" y="4919663"/>
          <p14:tracePt t="47875" x="1690688" y="4919663"/>
          <p14:tracePt t="47883" x="1706563" y="4919663"/>
          <p14:tracePt t="47892" x="1730375" y="4919663"/>
          <p14:tracePt t="47908" x="1793875" y="4927600"/>
          <p14:tracePt t="47915" x="1833563" y="4927600"/>
          <p14:tracePt t="47925" x="1881188" y="4927600"/>
          <p14:tracePt t="47932" x="1936750" y="4927600"/>
          <p14:tracePt t="47940" x="1992313" y="4927600"/>
          <p14:tracePt t="47948" x="2057400" y="4919663"/>
          <p14:tracePt t="47956" x="2112963" y="4919663"/>
          <p14:tracePt t="47964" x="2184400" y="4911725"/>
          <p14:tracePt t="47972" x="2247900" y="4911725"/>
          <p14:tracePt t="47980" x="2303463" y="4903788"/>
          <p14:tracePt t="47988" x="2366963" y="4903788"/>
          <p14:tracePt t="47995" x="2416175" y="4903788"/>
          <p14:tracePt t="48004" x="2479675" y="4903788"/>
          <p14:tracePt t="48012" x="2519363" y="4903788"/>
          <p14:tracePt t="48020" x="2566988" y="4903788"/>
          <p14:tracePt t="48027" x="2606675" y="4903788"/>
          <p14:tracePt t="48036" x="2630488" y="4903788"/>
          <p14:tracePt t="48044" x="2654300" y="4903788"/>
          <p14:tracePt t="48052" x="2678113" y="4903788"/>
          <p14:tracePt t="48059" x="2693988" y="4903788"/>
          <p14:tracePt t="48068" x="2709863" y="4903788"/>
          <p14:tracePt t="48075" x="2725738" y="4903788"/>
          <p14:tracePt t="48084" x="2741613" y="4903788"/>
          <p14:tracePt t="48091" x="2751138" y="4903788"/>
          <p14:tracePt t="48116" x="2759075" y="4903788"/>
          <p14:tracePt t="48132" x="2767013" y="4903788"/>
          <p14:tracePt t="48163" x="2774950" y="4903788"/>
          <p14:tracePt t="48188" x="2790825" y="4903788"/>
          <p14:tracePt t="48204" x="2798763" y="4903788"/>
          <p14:tracePt t="48211" x="2814638" y="4903788"/>
          <p14:tracePt t="48220" x="2830513" y="4903788"/>
          <p14:tracePt t="48228" x="2838450" y="4903788"/>
          <p14:tracePt t="48235" x="2854325" y="4903788"/>
          <p14:tracePt t="48257" x="2886075" y="4903788"/>
          <p14:tracePt t="48259" x="2909888" y="4903788"/>
          <p14:tracePt t="48268" x="2925763" y="4903788"/>
          <p14:tracePt t="48275" x="2941638" y="4903788"/>
          <p14:tracePt t="48284" x="2957513" y="4903788"/>
          <p14:tracePt t="48291" x="2981325" y="4903788"/>
          <p14:tracePt t="48300" x="2997200" y="4903788"/>
          <p14:tracePt t="48308" x="3021013" y="4903788"/>
          <p14:tracePt t="48316" x="3036888" y="4903788"/>
          <p14:tracePt t="48324" x="3052763" y="4903788"/>
          <p14:tracePt t="48332" x="3076575" y="4903788"/>
          <p14:tracePt t="48339" x="3100388" y="4895850"/>
          <p14:tracePt t="48347" x="3125788" y="4895850"/>
          <p14:tracePt t="48355" x="3141663" y="4895850"/>
          <p14:tracePt t="48363" x="3149600" y="4895850"/>
          <p14:tracePt t="48372" x="3173413" y="4895850"/>
          <p14:tracePt t="48380" x="3189288" y="4895850"/>
          <p14:tracePt t="48387" x="3205163" y="4895850"/>
          <p14:tracePt t="48396" x="3221038" y="4895850"/>
          <p14:tracePt t="48404" x="3236913" y="4895850"/>
          <p14:tracePt t="48412" x="3252788" y="4895850"/>
          <p14:tracePt t="48420" x="3260725" y="4887913"/>
          <p14:tracePt t="48428" x="3268663" y="4887913"/>
          <p14:tracePt t="48435" x="3276600" y="4887913"/>
          <p14:tracePt t="48443" x="3284538" y="4887913"/>
          <p14:tracePt t="48459" x="3292475" y="4887913"/>
          <p14:tracePt t="49868" x="3300413" y="4887913"/>
          <p14:tracePt t="49892" x="3308350" y="4887913"/>
          <p14:tracePt t="49899" x="3316288" y="4887913"/>
          <p14:tracePt t="49916" x="3324225" y="4887913"/>
          <p14:tracePt t="49940" x="3332163" y="4887913"/>
          <p14:tracePt t="49955" x="3340100" y="4887913"/>
          <p14:tracePt t="49964" x="3348038" y="4887913"/>
          <p14:tracePt t="49980" x="3355975" y="4887913"/>
          <p14:tracePt t="49987" x="3371850" y="4887913"/>
          <p14:tracePt t="49995" x="3379788" y="4887913"/>
          <p14:tracePt t="50003" x="3387725" y="4887913"/>
          <p14:tracePt t="50012" x="3403600" y="4887913"/>
          <p14:tracePt t="50020" x="3419475" y="4887913"/>
          <p14:tracePt t="50027" x="3443288" y="4887913"/>
          <p14:tracePt t="50035" x="3467100" y="4887913"/>
          <p14:tracePt t="50044" x="3484563" y="4879975"/>
          <p14:tracePt t="50052" x="3508375" y="4879975"/>
          <p14:tracePt t="50059" x="3524250" y="4879975"/>
          <p14:tracePt t="50067" x="3548063" y="4879975"/>
          <p14:tracePt t="50075" x="3571875" y="4879975"/>
          <p14:tracePt t="50083" x="3595688" y="4879975"/>
          <p14:tracePt t="50091" x="3611563" y="4879975"/>
          <p14:tracePt t="50099" x="3643313" y="4879975"/>
          <p14:tracePt t="50108" x="3667125" y="4879975"/>
          <p14:tracePt t="50116" x="3690938" y="4879975"/>
          <p14:tracePt t="50124" x="3714750" y="4872038"/>
          <p14:tracePt t="50132" x="3746500" y="4872038"/>
          <p14:tracePt t="50140" x="3770313" y="4872038"/>
          <p14:tracePt t="50148" x="3802063" y="4872038"/>
          <p14:tracePt t="50155" x="3833813" y="4872038"/>
          <p14:tracePt t="50164" x="3859213" y="4872038"/>
          <p14:tracePt t="50172" x="3890963" y="4872038"/>
          <p14:tracePt t="50180" x="3914775" y="4872038"/>
          <p14:tracePt t="50188" x="3946525" y="4872038"/>
          <p14:tracePt t="50196" x="3970338" y="4872038"/>
          <p14:tracePt t="50204" x="3994150" y="4872038"/>
          <p14:tracePt t="50212" x="4010025" y="4872038"/>
          <p14:tracePt t="50219" x="4025900" y="4872038"/>
          <p14:tracePt t="50228" x="4049713" y="4872038"/>
          <p14:tracePt t="50236" x="4073525" y="4872038"/>
          <p14:tracePt t="50243" x="4089400" y="4872038"/>
          <p14:tracePt t="50252" x="4105275" y="4872038"/>
          <p14:tracePt t="50259" x="4113213" y="4872038"/>
          <p14:tracePt t="50267" x="4129088" y="4872038"/>
          <p14:tracePt t="50275" x="4144963" y="4872038"/>
          <p14:tracePt t="50283" x="4160838" y="4872038"/>
          <p14:tracePt t="50291" x="4176713" y="4872038"/>
          <p14:tracePt t="50300" x="4184650" y="4872038"/>
          <p14:tracePt t="50308" x="4200525" y="4872038"/>
          <p14:tracePt t="50315" x="4217988" y="4872038"/>
          <p14:tracePt t="50324" x="4233863" y="4872038"/>
          <p14:tracePt t="50332" x="4241800" y="4872038"/>
          <p14:tracePt t="50340" x="4257675" y="4872038"/>
          <p14:tracePt t="50348" x="4265613" y="4872038"/>
          <p14:tracePt t="50355" x="4281488" y="4872038"/>
          <p14:tracePt t="50363" x="4297363" y="4872038"/>
          <p14:tracePt t="50371" x="4305300" y="4872038"/>
          <p14:tracePt t="50380" x="4321175" y="4872038"/>
          <p14:tracePt t="50388" x="4337050" y="4872038"/>
          <p14:tracePt t="50395" x="4352925" y="4872038"/>
          <p14:tracePt t="50404" x="4360863" y="4872038"/>
          <p14:tracePt t="50411" x="4368800" y="4872038"/>
          <p14:tracePt t="50420" x="4384675" y="4872038"/>
          <p14:tracePt t="50427" x="4400550" y="4872038"/>
          <p14:tracePt t="50435" x="4416425" y="4872038"/>
          <p14:tracePt t="50444" x="4424363" y="4872038"/>
          <p14:tracePt t="50452" x="4440238" y="4872038"/>
          <p14:tracePt t="50459" x="4448175" y="4872038"/>
          <p14:tracePt t="50468" x="4471988" y="4872038"/>
          <p14:tracePt t="50475" x="4479925" y="4872038"/>
          <p14:tracePt t="50483" x="4495800" y="4872038"/>
          <p14:tracePt t="50491" x="4503738" y="4872038"/>
          <p14:tracePt t="50500" x="4519613" y="4872038"/>
          <p14:tracePt t="50515" x="4527550" y="4872038"/>
          <p14:tracePt t="50524" x="4535488" y="4872038"/>
          <p14:tracePt t="50540" x="4543425" y="4872038"/>
          <p14:tracePt t="50548" x="4551363" y="4872038"/>
          <p14:tracePt t="50572" x="4559300" y="4872038"/>
          <p14:tracePt t="50596" x="4567238" y="4872038"/>
          <p14:tracePt t="50620" x="4576763" y="4872038"/>
          <p14:tracePt t="50635" x="4584700" y="4872038"/>
          <p14:tracePt t="50660" x="4592638" y="4872038"/>
          <p14:tracePt t="50684" x="4600575" y="4872038"/>
          <p14:tracePt t="50700" x="4608513" y="4872038"/>
          <p14:tracePt t="50707" x="4616450" y="4872038"/>
          <p14:tracePt t="50724" x="4624388" y="4872038"/>
          <p14:tracePt t="50739" x="4632325" y="4872038"/>
          <p14:tracePt t="50772" x="4640263" y="4872038"/>
          <p14:tracePt t="50852" x="4648200" y="4872038"/>
          <p14:tracePt t="50900" x="4656138" y="4872038"/>
          <p14:tracePt t="50940" x="4664075" y="4872038"/>
          <p14:tracePt t="51116" x="4672013" y="4872038"/>
          <p14:tracePt t="51148" x="4679950" y="4872038"/>
          <p14:tracePt t="51204" x="4687888" y="4872038"/>
          <p14:tracePt t="51236" x="4695825" y="4872038"/>
          <p14:tracePt t="51260" x="4703763" y="4872038"/>
          <p14:tracePt t="51267" x="4711700" y="4864100"/>
          <p14:tracePt t="51283" x="4719638" y="4864100"/>
          <p14:tracePt t="51291" x="4727575" y="4864100"/>
          <p14:tracePt t="51299" x="4735513" y="4864100"/>
          <p14:tracePt t="51307" x="4743450" y="4864100"/>
          <p14:tracePt t="51316" x="4759325" y="4864100"/>
          <p14:tracePt t="51324" x="4767263" y="4864100"/>
          <p14:tracePt t="51331" x="4783138" y="4864100"/>
          <p14:tracePt t="51340" x="4799013" y="4864100"/>
          <p14:tracePt t="51348" x="4822825" y="4864100"/>
          <p14:tracePt t="51355" x="4838700" y="4864100"/>
          <p14:tracePt t="51364" x="4862513" y="4864100"/>
          <p14:tracePt t="51372" x="4886325" y="4864100"/>
          <p14:tracePt t="51379" x="4910138" y="4864100"/>
          <p14:tracePt t="51387" x="4933950" y="4864100"/>
          <p14:tracePt t="51395" x="4959350" y="4864100"/>
          <p14:tracePt t="51403" x="4983163" y="4864100"/>
          <p14:tracePt t="51412" x="5006975" y="4864100"/>
          <p14:tracePt t="51420" x="5022850" y="4864100"/>
          <p14:tracePt t="51427" x="5038725" y="4864100"/>
          <p14:tracePt t="51436" x="5046663" y="4864100"/>
          <p14:tracePt t="51443" x="5062538" y="4864100"/>
          <p14:tracePt t="51452" x="5070475" y="4864100"/>
          <p14:tracePt t="51459" x="5078413" y="4864100"/>
          <p14:tracePt t="51467" x="5086350" y="4864100"/>
          <p14:tracePt t="51475" x="5094288" y="4864100"/>
          <p14:tracePt t="51491" x="5102225" y="4864100"/>
          <p14:tracePt t="51507" x="5110163" y="4864100"/>
          <p14:tracePt t="51539" x="5118100" y="4864100"/>
          <p14:tracePt t="51565" x="5126038" y="4864100"/>
          <p14:tracePt t="51580" x="5141913" y="4864100"/>
          <p14:tracePt t="51596" x="5149850" y="4864100"/>
          <p14:tracePt t="51603" x="5165725" y="4864100"/>
          <p14:tracePt t="51612" x="5173663" y="4864100"/>
          <p14:tracePt t="51619" x="5181600" y="4864100"/>
          <p14:tracePt t="51628" x="5197475" y="4864100"/>
          <p14:tracePt t="51635" x="5205413" y="4864100"/>
          <p14:tracePt t="51643" x="5221288" y="4864100"/>
          <p14:tracePt t="51652" x="5229225" y="4864100"/>
          <p14:tracePt t="51659" x="5245100" y="4872038"/>
          <p14:tracePt t="51668" x="5268913" y="4872038"/>
          <p14:tracePt t="51675" x="5284788" y="4872038"/>
          <p14:tracePt t="51683" x="5300663" y="4879975"/>
          <p14:tracePt t="51691" x="5318125" y="4879975"/>
          <p14:tracePt t="51699" x="5334000" y="4879975"/>
          <p14:tracePt t="51707" x="5357813" y="4879975"/>
          <p14:tracePt t="51715" x="5373688" y="4879975"/>
          <p14:tracePt t="51724" x="5389563" y="4879975"/>
          <p14:tracePt t="51732" x="5405438" y="4879975"/>
          <p14:tracePt t="51739" x="5429250" y="4879975"/>
          <p14:tracePt t="51748" x="5445125" y="4879975"/>
          <p14:tracePt t="51755" x="5461000" y="4879975"/>
          <p14:tracePt t="51763" x="5468938" y="4879975"/>
          <p14:tracePt t="51772" x="5484813" y="4879975"/>
          <p14:tracePt t="51780" x="5492750" y="4879975"/>
          <p14:tracePt t="51788" x="5508625" y="4879975"/>
          <p14:tracePt t="51796" x="5516563" y="4879975"/>
          <p14:tracePt t="51803" x="5532438" y="4879975"/>
          <p14:tracePt t="51819" x="5540375" y="4879975"/>
          <p14:tracePt t="51827" x="5548313" y="4879975"/>
          <p14:tracePt t="51835" x="5556250" y="4879975"/>
          <p14:tracePt t="51852" x="5564188" y="4887913"/>
          <p14:tracePt t="51859" x="5572125" y="4887913"/>
          <p14:tracePt t="51875" x="5580063" y="4887913"/>
          <p14:tracePt t="51891" x="5603875" y="4887913"/>
          <p14:tracePt t="51900" x="5611813" y="4887913"/>
          <p14:tracePt t="51908" x="5619750" y="4887913"/>
          <p14:tracePt t="51915" x="5627688" y="4887913"/>
          <p14:tracePt t="51924" x="5635625" y="4887913"/>
          <p14:tracePt t="51931" x="5643563" y="4887913"/>
          <p14:tracePt t="51939" x="5659438" y="4895850"/>
          <p14:tracePt t="51955" x="5667375" y="4895850"/>
          <p14:tracePt t="51963" x="5676900" y="4895850"/>
          <p14:tracePt t="51995" x="5684838" y="4895850"/>
          <p14:tracePt t="52148" x="5692775" y="4895850"/>
          <p14:tracePt t="52180" x="5692775" y="4903788"/>
          <p14:tracePt t="52188" x="5700713" y="4903788"/>
          <p14:tracePt t="52195" x="5716588" y="4903788"/>
          <p14:tracePt t="52203" x="5716588" y="4911725"/>
          <p14:tracePt t="52211" x="5724525" y="4911725"/>
          <p14:tracePt t="52220" x="5732463" y="4919663"/>
          <p14:tracePt t="52227" x="5740400" y="4919663"/>
          <p14:tracePt t="52235" x="5748338" y="4919663"/>
          <p14:tracePt t="52243" x="5756275" y="4927600"/>
          <p14:tracePt t="52252" x="5764213" y="4927600"/>
          <p14:tracePt t="52259" x="5772150" y="4927600"/>
          <p14:tracePt t="52268" x="5780088" y="4927600"/>
          <p14:tracePt t="52291" x="5788025" y="4927600"/>
          <p14:tracePt t="53460" x="5780088" y="4927600"/>
          <p14:tracePt t="53492" x="5772150" y="4927600"/>
          <p14:tracePt t="53556" x="5772150" y="4911725"/>
          <p14:tracePt t="53563" x="5772150" y="4903788"/>
          <p14:tracePt t="53579" x="5772150" y="4895850"/>
          <p14:tracePt t="53587" x="5772150" y="4887913"/>
          <p14:tracePt t="53595" x="5772150" y="4872038"/>
          <p14:tracePt t="53612" x="5764213" y="4864100"/>
          <p14:tracePt t="53892" x="5772150" y="4864100"/>
          <p14:tracePt t="53916" x="5772150" y="4872038"/>
          <p14:tracePt t="53988" x="5756275" y="4872038"/>
          <p14:tracePt t="53995" x="5748338" y="4872038"/>
          <p14:tracePt t="54004" x="5740400" y="4879975"/>
          <p14:tracePt t="54011" x="5732463" y="4887913"/>
          <p14:tracePt t="54020" x="5716588" y="4887913"/>
          <p14:tracePt t="54027" x="5708650" y="4903788"/>
          <p14:tracePt t="54036" x="5692775" y="4911725"/>
          <p14:tracePt t="54043" x="5676900" y="4927600"/>
          <p14:tracePt t="54051" x="5659438" y="4935538"/>
          <p14:tracePt t="54059" x="5635625" y="4935538"/>
          <p14:tracePt t="54067" x="5611813" y="4951413"/>
          <p14:tracePt t="54075" x="5588000" y="4959350"/>
          <p14:tracePt t="54083" x="5572125" y="4967288"/>
          <p14:tracePt t="54091" x="5564188" y="4967288"/>
          <p14:tracePt t="54172" x="5564188" y="4976813"/>
          <p14:tracePt t="54180" x="5548313" y="4976813"/>
          <p14:tracePt t="54188" x="5540375" y="4976813"/>
          <p14:tracePt t="54204" x="5532438" y="4984750"/>
          <p14:tracePt t="54220" x="5524500" y="4984750"/>
          <p14:tracePt t="54237" x="5508625" y="4984750"/>
          <p14:tracePt t="54243" x="5500688" y="4984750"/>
          <p14:tracePt t="54252" x="5484813" y="4967288"/>
          <p14:tracePt t="54283" x="5484813" y="4959350"/>
          <p14:tracePt t="54291" x="5492750" y="4927600"/>
          <p14:tracePt t="54300" x="5500688" y="4903788"/>
          <p14:tracePt t="54307" x="5508625" y="4895850"/>
          <p14:tracePt t="54324" x="5508625" y="4887913"/>
          <p14:tracePt t="63620" x="5476875" y="4864100"/>
          <p14:tracePt t="63627" x="5429250" y="4832350"/>
          <p14:tracePt t="63636" x="5326063" y="4808538"/>
          <p14:tracePt t="63643" x="5221288" y="4800600"/>
          <p14:tracePt t="63651" x="5157788" y="4800600"/>
          <p14:tracePt t="63659" x="5062538" y="4800600"/>
          <p14:tracePt t="63667" x="4967288" y="4840288"/>
          <p14:tracePt t="63675" x="4854575" y="4919663"/>
          <p14:tracePt t="63683" x="4727575" y="4992688"/>
          <p14:tracePt t="63692" x="4608513" y="5056188"/>
          <p14:tracePt t="63699" x="4440238" y="5087938"/>
          <p14:tracePt t="63707" x="4289425" y="5087938"/>
          <p14:tracePt t="63715" x="4129088" y="5103813"/>
          <p14:tracePt t="63724" x="3978275" y="5103813"/>
          <p14:tracePt t="63731" x="3867150" y="5119688"/>
          <p14:tracePt t="63739" x="3738563" y="5167313"/>
          <p14:tracePt t="63747" x="3627438" y="5207000"/>
          <p14:tracePt t="63755" x="3571875" y="5222875"/>
          <p14:tracePt t="63964" x="3579813" y="5246688"/>
          <p14:tracePt t="63980" x="3611563" y="5246688"/>
          <p14:tracePt t="63987" x="3627438" y="5238750"/>
          <p14:tracePt t="63995" x="3627438" y="5214938"/>
          <p14:tracePt t="64003" x="3635375" y="5214938"/>
          <p14:tracePt t="64020" x="3635375" y="5222875"/>
          <p14:tracePt t="64059" x="3635375" y="5214938"/>
          <p14:tracePt t="64148" x="3619500" y="5214938"/>
          <p14:tracePt t="64164" x="3611563" y="5214938"/>
          <p14:tracePt t="64187" x="3603625" y="5214938"/>
          <p14:tracePt t="64195" x="3595688" y="5214938"/>
          <p14:tracePt t="64220" x="3587750" y="5214938"/>
          <p14:tracePt t="64227" x="3587750" y="5222875"/>
          <p14:tracePt t="64235" x="3579813" y="5222875"/>
          <p14:tracePt t="64244" x="3579813" y="5230813"/>
          <p14:tracePt t="64259" x="3571875" y="5238750"/>
          <p14:tracePt t="64267" x="3563938" y="5246688"/>
          <p14:tracePt t="64275" x="3556000" y="5246688"/>
          <p14:tracePt t="64283" x="3548063" y="5254625"/>
          <p14:tracePt t="64291" x="3540125" y="5262563"/>
          <p14:tracePt t="64299" x="3532188" y="5270500"/>
          <p14:tracePt t="64308" x="3524250" y="5278438"/>
          <p14:tracePt t="64315" x="3516313" y="5278438"/>
          <p14:tracePt t="64324" x="3508375" y="5294313"/>
          <p14:tracePt t="64332" x="3500438" y="5294313"/>
          <p14:tracePt t="64339" x="3492500" y="5302250"/>
          <p14:tracePt t="64347" x="3484563" y="5310188"/>
          <p14:tracePt t="64355" x="3476625" y="5319713"/>
          <p14:tracePt t="64363" x="3467100" y="5327650"/>
          <p14:tracePt t="64371" x="3459163" y="5327650"/>
          <p14:tracePt t="64379" x="3451225" y="5327650"/>
          <p14:tracePt t="64387" x="3443288" y="5335588"/>
          <p14:tracePt t="64403" x="3435350" y="5335588"/>
          <p14:tracePt t="64412" x="3419475" y="5335588"/>
          <p14:tracePt t="64419" x="3419475" y="5343525"/>
          <p14:tracePt t="64427" x="3411538" y="5351463"/>
          <p14:tracePt t="64435" x="3403600" y="5351463"/>
          <p14:tracePt t="64443" x="3395663" y="5351463"/>
          <p14:tracePt t="64451" x="3371850" y="5359400"/>
          <p14:tracePt t="64459" x="3363913" y="5367338"/>
          <p14:tracePt t="64467" x="3355975" y="5367338"/>
          <p14:tracePt t="64475" x="3340100" y="5367338"/>
          <p14:tracePt t="64483" x="3324225" y="5375275"/>
          <p14:tracePt t="64491" x="3316288" y="5383213"/>
          <p14:tracePt t="64499" x="3308350" y="5383213"/>
          <p14:tracePt t="64507" x="3300413" y="5383213"/>
          <p14:tracePt t="64515" x="3284538" y="5391150"/>
          <p14:tracePt t="64524" x="3276600" y="5399088"/>
          <p14:tracePt t="64532" x="3252788" y="5399088"/>
          <p14:tracePt t="64540" x="3236913" y="5399088"/>
          <p14:tracePt t="64547" x="3221038" y="5399088"/>
          <p14:tracePt t="64555" x="3205163" y="5399088"/>
          <p14:tracePt t="64563" x="3181350" y="5399088"/>
          <p14:tracePt t="64571" x="3157538" y="5407025"/>
          <p14:tracePt t="64580" x="3133725" y="5407025"/>
          <p14:tracePt t="64587" x="3117850" y="5407025"/>
          <p14:tracePt t="64595" x="3084513" y="5407025"/>
          <p14:tracePt t="64603" x="3060700" y="5407025"/>
          <p14:tracePt t="64611" x="3036888" y="5407025"/>
          <p14:tracePt t="64619" x="3005138" y="5407025"/>
          <p14:tracePt t="64627" x="2981325" y="5407025"/>
          <p14:tracePt t="64636" x="2949575" y="5407025"/>
          <p14:tracePt t="64643" x="2925763" y="5407025"/>
          <p14:tracePt t="64651" x="2894013" y="5407025"/>
          <p14:tracePt t="64660" x="2870200" y="5414963"/>
          <p14:tracePt t="64667" x="2838450" y="5414963"/>
          <p14:tracePt t="64675" x="2814638" y="5414963"/>
          <p14:tracePt t="64683" x="2782888" y="5414963"/>
          <p14:tracePt t="64691" x="2751138" y="5414963"/>
          <p14:tracePt t="64699" x="2709863" y="5414963"/>
          <p14:tracePt t="64707" x="2686050" y="5414963"/>
          <p14:tracePt t="64715" x="2662238" y="5414963"/>
          <p14:tracePt t="64724" x="2638425" y="5407025"/>
          <p14:tracePt t="64732" x="2614613" y="5407025"/>
          <p14:tracePt t="64740" x="2606675" y="5407025"/>
          <p14:tracePt t="64747" x="2582863" y="5399088"/>
          <p14:tracePt t="64755" x="2559050" y="5399088"/>
          <p14:tracePt t="64763" x="2543175" y="5391150"/>
          <p14:tracePt t="64772" x="2519363" y="5391150"/>
          <p14:tracePt t="64779" x="2495550" y="5383213"/>
          <p14:tracePt t="64787" x="2471738" y="5375275"/>
          <p14:tracePt t="64795" x="2455863" y="5375275"/>
          <p14:tracePt t="64803" x="2439988" y="5367338"/>
          <p14:tracePt t="64812" x="2432050" y="5367338"/>
          <p14:tracePt t="64819" x="2416175" y="5367338"/>
          <p14:tracePt t="64827" x="2416175" y="5359400"/>
          <p14:tracePt t="64835" x="2408238" y="5351463"/>
          <p14:tracePt t="64843" x="2400300" y="5351463"/>
          <p14:tracePt t="64852" x="2392363" y="5343525"/>
          <p14:tracePt t="64859" x="2392363" y="5335588"/>
          <p14:tracePt t="64868" x="2384425" y="5327650"/>
          <p14:tracePt t="64891" x="2384425" y="5319713"/>
          <p14:tracePt t="64899" x="2374900" y="5319713"/>
          <p14:tracePt t="64908" x="2374900" y="5310188"/>
          <p14:tracePt t="64915" x="2366963" y="5310188"/>
          <p14:tracePt t="64924" x="2366963" y="5294313"/>
          <p14:tracePt t="64940" x="2366963" y="5286375"/>
          <p14:tracePt t="64947" x="2366963" y="5278438"/>
          <p14:tracePt t="64955" x="2359025" y="5270500"/>
          <p14:tracePt t="64963" x="2359025" y="5254625"/>
          <p14:tracePt t="64971" x="2359025" y="5246688"/>
          <p14:tracePt t="64979" x="2359025" y="5230813"/>
          <p14:tracePt t="64987" x="2359025" y="5222875"/>
          <p14:tracePt t="64995" x="2359025" y="5199063"/>
          <p14:tracePt t="65003" x="2359025" y="5183188"/>
          <p14:tracePt t="65011" x="2359025" y="5167313"/>
          <p14:tracePt t="65019" x="2359025" y="5159375"/>
          <p14:tracePt t="65027" x="2359025" y="5143500"/>
          <p14:tracePt t="65035" x="2359025" y="5135563"/>
          <p14:tracePt t="65043" x="2359025" y="5111750"/>
          <p14:tracePt t="65051" x="2359025" y="5103813"/>
          <p14:tracePt t="65059" x="2359025" y="5087938"/>
          <p14:tracePt t="65068" x="2359025" y="5080000"/>
          <p14:tracePt t="65075" x="2359025" y="5064125"/>
          <p14:tracePt t="65084" x="2366963" y="5048250"/>
          <p14:tracePt t="65091" x="2366963" y="5040313"/>
          <p14:tracePt t="65099" x="2366963" y="5024438"/>
          <p14:tracePt t="65107" x="2366963" y="5000625"/>
          <p14:tracePt t="65115" x="2384425" y="4992688"/>
          <p14:tracePt t="65124" x="2384425" y="4976813"/>
          <p14:tracePt t="65131" x="2392363" y="4967288"/>
          <p14:tracePt t="65140" x="2400300" y="4943475"/>
          <p14:tracePt t="65147" x="2408238" y="4935538"/>
          <p14:tracePt t="65155" x="2416175" y="4919663"/>
          <p14:tracePt t="65163" x="2424113" y="4903788"/>
          <p14:tracePt t="65171" x="2424113" y="4895850"/>
          <p14:tracePt t="65180" x="2432050" y="4887913"/>
          <p14:tracePt t="65187" x="2447925" y="4872038"/>
          <p14:tracePt t="65195" x="2447925" y="4864100"/>
          <p14:tracePt t="65203" x="2463800" y="4848225"/>
          <p14:tracePt t="65211" x="2463800" y="4840288"/>
          <p14:tracePt t="65219" x="2479675" y="4832350"/>
          <p14:tracePt t="65227" x="2479675" y="4824413"/>
          <p14:tracePt t="65235" x="2495550" y="4816475"/>
          <p14:tracePt t="65243" x="2503488" y="4808538"/>
          <p14:tracePt t="65251" x="2511425" y="4800600"/>
          <p14:tracePt t="65267" x="2527300" y="4792663"/>
          <p14:tracePt t="65275" x="2535238" y="4784725"/>
          <p14:tracePt t="65283" x="2543175" y="4784725"/>
          <p14:tracePt t="65299" x="2551113" y="4776788"/>
          <p14:tracePt t="65307" x="2566988" y="4776788"/>
          <p14:tracePt t="65315" x="2574925" y="4776788"/>
          <p14:tracePt t="65324" x="2582863" y="4768850"/>
          <p14:tracePt t="65331" x="2598738" y="4768850"/>
          <p14:tracePt t="65340" x="2614613" y="4760913"/>
          <p14:tracePt t="65348" x="2630488" y="4760913"/>
          <p14:tracePt t="65355" x="2654300" y="4760913"/>
          <p14:tracePt t="65364" x="2678113" y="4760913"/>
          <p14:tracePt t="65371" x="2701925" y="4760913"/>
          <p14:tracePt t="65380" x="2725738" y="4760913"/>
          <p14:tracePt t="65387" x="2759075" y="4760913"/>
          <p14:tracePt t="65395" x="2798763" y="4760913"/>
          <p14:tracePt t="65403" x="2830513" y="4760913"/>
          <p14:tracePt t="65411" x="2878138" y="4760913"/>
          <p14:tracePt t="65419" x="2909888" y="4760913"/>
          <p14:tracePt t="65427" x="2949575" y="4760913"/>
          <p14:tracePt t="65435" x="2997200" y="4760913"/>
          <p14:tracePt t="65443" x="3052763" y="4768850"/>
          <p14:tracePt t="65451" x="3100388" y="4776788"/>
          <p14:tracePt t="65459" x="3141663" y="4776788"/>
          <p14:tracePt t="65467" x="3189288" y="4784725"/>
          <p14:tracePt t="65475" x="3228975" y="4784725"/>
          <p14:tracePt t="65483" x="3260725" y="4792663"/>
          <p14:tracePt t="65491" x="3308350" y="4792663"/>
          <p14:tracePt t="65500" x="3340100" y="4792663"/>
          <p14:tracePt t="65507" x="3379788" y="4792663"/>
          <p14:tracePt t="65515" x="3419475" y="4800600"/>
          <p14:tracePt t="65524" x="3451225" y="4800600"/>
          <p14:tracePt t="65532" x="3476625" y="4800600"/>
          <p14:tracePt t="65539" x="3500438" y="4800600"/>
          <p14:tracePt t="65547" x="3516313" y="4808538"/>
          <p14:tracePt t="65555" x="3532188" y="4808538"/>
          <p14:tracePt t="65563" x="3540125" y="4808538"/>
          <p14:tracePt t="65571" x="3563938" y="4808538"/>
          <p14:tracePt t="65580" x="3571875" y="4808538"/>
          <p14:tracePt t="65612" x="3579813" y="4808538"/>
          <p14:tracePt t="65636" x="3579813" y="4816475"/>
          <p14:tracePt t="65675" x="3587750" y="4816475"/>
          <p14:tracePt t="65683" x="3595688" y="4816475"/>
          <p14:tracePt t="65699" x="3603625" y="4816475"/>
          <p14:tracePt t="65707" x="3611563" y="4824413"/>
          <p14:tracePt t="65715" x="3627438" y="4832350"/>
          <p14:tracePt t="65724" x="3635375" y="4832350"/>
          <p14:tracePt t="65731" x="3643313" y="4848225"/>
          <p14:tracePt t="65741" x="3659188" y="4848225"/>
          <p14:tracePt t="65747" x="3675063" y="4856163"/>
          <p14:tracePt t="65755" x="3683000" y="4872038"/>
          <p14:tracePt t="65763" x="3698875" y="4879975"/>
          <p14:tracePt t="65771" x="3714750" y="4887913"/>
          <p14:tracePt t="65779" x="3722688" y="4895850"/>
          <p14:tracePt t="65787" x="3738563" y="4903788"/>
          <p14:tracePt t="65795" x="3738563" y="4919663"/>
          <p14:tracePt t="65803" x="3754438" y="4927600"/>
          <p14:tracePt t="65811" x="3754438" y="4935538"/>
          <p14:tracePt t="65819" x="3770313" y="4943475"/>
          <p14:tracePt t="65827" x="3770313" y="4951413"/>
          <p14:tracePt t="65836" x="3770313" y="4959350"/>
          <p14:tracePt t="65843" x="3778250" y="4959350"/>
          <p14:tracePt t="65851" x="3778250" y="4967288"/>
          <p14:tracePt t="65867" x="3778250" y="4976813"/>
          <p14:tracePt t="65890" x="3786188" y="4984750"/>
          <p14:tracePt t="65907" x="3786188" y="4992688"/>
          <p14:tracePt t="65956" x="3786188" y="5000625"/>
          <p14:tracePt t="66012" x="3786188" y="5008563"/>
          <p14:tracePt t="66051" x="3786188" y="5016500"/>
          <p14:tracePt t="66067" x="3794125" y="5016500"/>
          <p14:tracePt t="66084" x="3794125" y="5024438"/>
          <p14:tracePt t="66100" x="3794125" y="5040313"/>
          <p14:tracePt t="66123" x="3794125" y="5048250"/>
          <p14:tracePt t="66140" x="3794125" y="5056188"/>
          <p14:tracePt t="66147" x="3794125" y="5064125"/>
          <p14:tracePt t="66156" x="3802063" y="5064125"/>
          <p14:tracePt t="66163" x="3802063" y="5072063"/>
          <p14:tracePt t="66180" x="3810000" y="5080000"/>
          <p14:tracePt t="66195" x="3810000" y="5095875"/>
          <p14:tracePt t="66211" x="3817938" y="5103813"/>
          <p14:tracePt t="66219" x="3825875" y="5103813"/>
          <p14:tracePt t="66227" x="3825875" y="5111750"/>
          <p14:tracePt t="66307" x="3833813" y="5111750"/>
          <p14:tracePt t="66323" x="3833813" y="5103813"/>
          <p14:tracePt t="66331" x="3843338" y="5095875"/>
          <p14:tracePt t="66347" x="3843338" y="5087938"/>
          <p14:tracePt t="66355" x="3851275" y="5087938"/>
          <p14:tracePt t="66420" x="3859213" y="5103813"/>
          <p14:tracePt t="66427" x="3859213" y="5111750"/>
          <p14:tracePt t="66435" x="3867150" y="5119688"/>
          <p14:tracePt t="66443" x="3867150" y="5135563"/>
          <p14:tracePt t="66451" x="3875088" y="5135563"/>
          <p14:tracePt t="66459" x="3875088" y="5143500"/>
          <p14:tracePt t="66467" x="3875088" y="5159375"/>
          <p14:tracePt t="66483" x="3875088" y="5167313"/>
          <p14:tracePt t="66620" x="3875088" y="5175250"/>
          <p14:tracePt t="66627" x="3875088" y="5183188"/>
          <p14:tracePt t="66724" x="3883025" y="5183188"/>
          <p14:tracePt t="66731" x="3883025" y="5191125"/>
          <p14:tracePt t="66772" x="3883025" y="5199063"/>
          <p14:tracePt t="66779" x="3890963" y="5199063"/>
          <p14:tracePt t="66803" x="3898900" y="5199063"/>
          <p14:tracePt t="66811" x="3906838" y="5207000"/>
          <p14:tracePt t="66836" x="3914775" y="5207000"/>
          <p14:tracePt t="66843" x="3914775" y="5214938"/>
          <p14:tracePt t="66859" x="3922713" y="5214938"/>
          <p14:tracePt t="67020" x="3922713" y="5222875"/>
          <p14:tracePt t="67027" x="3938588" y="5222875"/>
          <p14:tracePt t="67035" x="3938588" y="5238750"/>
          <p14:tracePt t="67043" x="3946525" y="5238750"/>
          <p14:tracePt t="67052" x="3954463" y="5246688"/>
          <p14:tracePt t="67059" x="3962400" y="5254625"/>
          <p14:tracePt t="67075" x="3970338" y="5262563"/>
          <p14:tracePt t="67083" x="3978275" y="5262563"/>
          <p14:tracePt t="67099" x="3986213" y="5262563"/>
          <p14:tracePt t="67140" x="3994150" y="5262563"/>
          <p14:tracePt t="67156" x="3994150" y="5254625"/>
          <p14:tracePt t="67163" x="4002088" y="5254625"/>
          <p14:tracePt t="67171" x="4010025" y="5246688"/>
          <p14:tracePt t="67179" x="4010025" y="5238750"/>
          <p14:tracePt t="67195" x="4017963" y="5230813"/>
          <p14:tracePt t="67283" x="4017963" y="5238750"/>
          <p14:tracePt t="67299" x="4017963" y="5246688"/>
          <p14:tracePt t="67315" x="4017963" y="5254625"/>
          <p14:tracePt t="67323" x="4017963" y="5262563"/>
          <p14:tracePt t="67331" x="4017963" y="5270500"/>
          <p14:tracePt t="67340" x="4017963" y="5278438"/>
          <p14:tracePt t="67356" x="4025900" y="5294313"/>
          <p14:tracePt t="67372" x="4025900" y="5302250"/>
          <p14:tracePt t="67395" x="4025900" y="5310188"/>
          <p14:tracePt t="67627" x="4025900" y="5319713"/>
          <p14:tracePt t="67635" x="4025900" y="5327650"/>
          <p14:tracePt t="67643" x="4033838" y="5327650"/>
          <p14:tracePt t="67723" x="4041775" y="5327650"/>
          <p14:tracePt t="67731" x="4041775" y="5319713"/>
          <p14:tracePt t="67820" x="4041775" y="5327650"/>
          <p14:tracePt t="67835" x="4041775" y="5335588"/>
          <p14:tracePt t="67843" x="4041775" y="5343525"/>
          <p14:tracePt t="67851" x="4041775" y="5351463"/>
          <p14:tracePt t="68180" x="4033838" y="5351463"/>
          <p14:tracePt t="68195" x="4025900" y="5351463"/>
          <p14:tracePt t="68459" x="4033838" y="5351463"/>
          <p14:tracePt t="68467" x="4041775" y="5351463"/>
          <p14:tracePt t="68475" x="4049713" y="5351463"/>
          <p14:tracePt t="68483" x="4065588" y="5343525"/>
          <p14:tracePt t="68491" x="4073525" y="5343525"/>
          <p14:tracePt t="68499" x="4081463" y="5343525"/>
          <p14:tracePt t="68507" x="4097338" y="5343525"/>
          <p14:tracePt t="68515" x="4113213" y="5343525"/>
          <p14:tracePt t="68523" x="4121150" y="5343525"/>
          <p14:tracePt t="68531" x="4129088" y="5343525"/>
          <p14:tracePt t="68540" x="4144963" y="5343525"/>
          <p14:tracePt t="68547" x="4152900" y="5343525"/>
          <p14:tracePt t="68555" x="4168775" y="5343525"/>
          <p14:tracePt t="68564" x="4184650" y="5343525"/>
          <p14:tracePt t="68571" x="4192588" y="5343525"/>
          <p14:tracePt t="68579" x="4210050" y="5343525"/>
          <p14:tracePt t="68587" x="4225925" y="5343525"/>
          <p14:tracePt t="68595" x="4241800" y="5343525"/>
          <p14:tracePt t="68603" x="4257675" y="5343525"/>
          <p14:tracePt t="68611" x="4265613" y="5343525"/>
          <p14:tracePt t="68619" x="4289425" y="5343525"/>
          <p14:tracePt t="68627" x="4313238" y="5343525"/>
          <p14:tracePt t="68635" x="4329113" y="5343525"/>
          <p14:tracePt t="68643" x="4352925" y="5343525"/>
          <p14:tracePt t="68651" x="4368800" y="5343525"/>
          <p14:tracePt t="68659" x="4392613" y="5343525"/>
          <p14:tracePt t="68667" x="4416425" y="5343525"/>
          <p14:tracePt t="68675" x="4432300" y="5343525"/>
          <p14:tracePt t="68683" x="4456113" y="5343525"/>
          <p14:tracePt t="68691" x="4471988" y="5343525"/>
          <p14:tracePt t="68699" x="4495800" y="5343525"/>
          <p14:tracePt t="68707" x="4511675" y="5343525"/>
          <p14:tracePt t="68715" x="4527550" y="5343525"/>
          <p14:tracePt t="68724" x="4551363" y="5343525"/>
          <p14:tracePt t="68731" x="4576763" y="5343525"/>
          <p14:tracePt t="68740" x="4592638" y="5343525"/>
          <p14:tracePt t="68747" x="4616450" y="5343525"/>
          <p14:tracePt t="68755" x="4632325" y="5343525"/>
          <p14:tracePt t="68763" x="4648200" y="5343525"/>
          <p14:tracePt t="68771" x="4656138" y="5343525"/>
          <p14:tracePt t="68779" x="4664075" y="5343525"/>
          <p14:tracePt t="68787" x="4672013" y="5343525"/>
          <p14:tracePt t="68795" x="4679950" y="5343525"/>
          <p14:tracePt t="69228" x="4679950" y="5351463"/>
          <p14:tracePt t="69235" x="4679950" y="5359400"/>
          <p14:tracePt t="69259" x="4679950" y="5367338"/>
          <p14:tracePt t="69275" x="4679950" y="5375275"/>
          <p14:tracePt t="70788" x="4679950" y="5391150"/>
          <p14:tracePt t="70803" x="4687888" y="5399088"/>
          <p14:tracePt t="70819" x="4687888" y="5407025"/>
          <p14:tracePt t="70835" x="4695825" y="5422900"/>
          <p14:tracePt t="70843" x="4703763" y="5422900"/>
          <p14:tracePt t="70851" x="4711700" y="5430838"/>
          <p14:tracePt t="70859" x="4711700" y="5438775"/>
          <p14:tracePt t="70867" x="4711700" y="5446713"/>
          <p14:tracePt t="70875" x="4719638" y="5454650"/>
          <p14:tracePt t="70883" x="4719638" y="5462588"/>
          <p14:tracePt t="70891" x="4727575" y="5478463"/>
          <p14:tracePt t="70907" x="4727575" y="5486400"/>
          <p14:tracePt t="70915" x="4735513" y="5502275"/>
          <p14:tracePt t="70932" x="4735513" y="5510213"/>
          <p14:tracePt t="70940" x="4735513" y="5518150"/>
          <p14:tracePt t="70947" x="4735513" y="5526088"/>
          <p14:tracePt t="70955" x="4743450" y="5541963"/>
          <p14:tracePt t="70963" x="4743450" y="5549900"/>
          <p14:tracePt t="70971" x="4743450" y="5557838"/>
          <p14:tracePt t="70979" x="4743450" y="5565775"/>
          <p14:tracePt t="70987" x="4743450" y="5581650"/>
          <p14:tracePt t="70995" x="4743450" y="5589588"/>
          <p14:tracePt t="71003" x="4743450" y="5597525"/>
          <p14:tracePt t="71011" x="4743450" y="5613400"/>
          <p14:tracePt t="71019" x="4743450" y="5621338"/>
          <p14:tracePt t="71027" x="4743450" y="5637213"/>
          <p14:tracePt t="71035" x="4743450" y="5645150"/>
          <p14:tracePt t="71043" x="4735513" y="5662613"/>
          <p14:tracePt t="71051" x="4727575" y="5670550"/>
          <p14:tracePt t="71059" x="4719638" y="5678488"/>
          <p14:tracePt t="71067" x="4711700" y="5694363"/>
          <p14:tracePt t="71075" x="4695825" y="5710238"/>
          <p14:tracePt t="71083" x="4679950" y="5726113"/>
          <p14:tracePt t="71091" x="4672013" y="5734050"/>
          <p14:tracePt t="71099" x="4664075" y="5749925"/>
          <p14:tracePt t="71107" x="4640263" y="5765800"/>
          <p14:tracePt t="71116" x="4624388" y="5773738"/>
          <p14:tracePt t="71123" x="4608513" y="5789613"/>
          <p14:tracePt t="71131" x="4592638" y="5797550"/>
          <p14:tracePt t="71140" x="4559300" y="5813425"/>
          <p14:tracePt t="71148" x="4535488" y="5821363"/>
          <p14:tracePt t="71155" x="4511675" y="5845175"/>
          <p14:tracePt t="71163" x="4479925" y="5861050"/>
          <p14:tracePt t="71171" x="4448175" y="5868988"/>
          <p14:tracePt t="71179" x="4424363" y="5876925"/>
          <p14:tracePt t="71187" x="4392613" y="5892800"/>
          <p14:tracePt t="71195" x="4368800" y="5908675"/>
          <p14:tracePt t="71203" x="4344988" y="5908675"/>
          <p14:tracePt t="71211" x="4329113" y="5916613"/>
          <p14:tracePt t="71219" x="4305300" y="5916613"/>
          <p14:tracePt t="71227" x="4289425" y="5924550"/>
          <p14:tracePt t="71235" x="4265613" y="5924550"/>
          <p14:tracePt t="71243" x="4257675" y="5924550"/>
          <p14:tracePt t="71251" x="4249738" y="5924550"/>
          <p14:tracePt t="71259" x="4233863" y="5924550"/>
          <p14:tracePt t="71267" x="4225925" y="5924550"/>
          <p14:tracePt t="71275" x="4217988" y="5916613"/>
          <p14:tracePt t="71283" x="4210050" y="5908675"/>
          <p14:tracePt t="71291" x="4192588" y="5900738"/>
          <p14:tracePt t="71299" x="4192588" y="5892800"/>
          <p14:tracePt t="71307" x="4176713" y="5892800"/>
          <p14:tracePt t="71315" x="4176713" y="5884863"/>
          <p14:tracePt t="71323" x="4176713" y="5876925"/>
          <p14:tracePt t="71331" x="4168775" y="5876925"/>
          <p14:tracePt t="71340" x="4168775" y="5868988"/>
          <p14:tracePt t="71347" x="4168775" y="5853113"/>
          <p14:tracePt t="71355" x="4160838" y="5837238"/>
          <p14:tracePt t="71364" x="4160838" y="5829300"/>
          <p14:tracePt t="71371" x="4152900" y="5813425"/>
          <p14:tracePt t="71379" x="4152900" y="5789613"/>
          <p14:tracePt t="71387" x="4144963" y="5765800"/>
          <p14:tracePt t="71396" x="4144963" y="5749925"/>
          <p14:tracePt t="71403" x="4144963" y="5734050"/>
          <p14:tracePt t="71411" x="4144963" y="5710238"/>
          <p14:tracePt t="71419" x="4144963" y="5694363"/>
          <p14:tracePt t="71427" x="4144963" y="5670550"/>
          <p14:tracePt t="71435" x="4144963" y="5645150"/>
          <p14:tracePt t="71443" x="4152900" y="5621338"/>
          <p14:tracePt t="71452" x="4160838" y="5605463"/>
          <p14:tracePt t="71459" x="4160838" y="5581650"/>
          <p14:tracePt t="71467" x="4176713" y="5565775"/>
          <p14:tracePt t="71475" x="4184650" y="5549900"/>
          <p14:tracePt t="71483" x="4184650" y="5534025"/>
          <p14:tracePt t="71491" x="4192588" y="5518150"/>
          <p14:tracePt t="71499" x="4200525" y="5502275"/>
          <p14:tracePt t="71507" x="4200525" y="5494338"/>
          <p14:tracePt t="71515" x="4217988" y="5478463"/>
          <p14:tracePt t="71524" x="4217988" y="5470525"/>
          <p14:tracePt t="71531" x="4225925" y="5462588"/>
          <p14:tracePt t="71540" x="4233863" y="5446713"/>
          <p14:tracePt t="71547" x="4241800" y="5438775"/>
          <p14:tracePt t="71555" x="4241800" y="5430838"/>
          <p14:tracePt t="71563" x="4257675" y="5407025"/>
          <p14:tracePt t="71571" x="4257675" y="5399088"/>
          <p14:tracePt t="71579" x="4273550" y="5391150"/>
          <p14:tracePt t="71587" x="4281488" y="5367338"/>
          <p14:tracePt t="71595" x="4289425" y="5359400"/>
          <p14:tracePt t="71603" x="4297363" y="5351463"/>
          <p14:tracePt t="71611" x="4297363" y="5335588"/>
          <p14:tracePt t="71619" x="4313238" y="5327650"/>
          <p14:tracePt t="71627" x="4321175" y="5310188"/>
          <p14:tracePt t="71635" x="4337050" y="5310188"/>
          <p14:tracePt t="71643" x="4337050" y="5286375"/>
          <p14:tracePt t="71651" x="4352925" y="5286375"/>
          <p14:tracePt t="71659" x="4368800" y="5278438"/>
          <p14:tracePt t="71667" x="4376738" y="5270500"/>
          <p14:tracePt t="71675" x="4392613" y="5254625"/>
          <p14:tracePt t="71684" x="4408488" y="5246688"/>
          <p14:tracePt t="71691" x="4416425" y="5230813"/>
          <p14:tracePt t="71699" x="4432300" y="5230813"/>
          <p14:tracePt t="71707" x="4440238" y="5214938"/>
          <p14:tracePt t="71715" x="4456113" y="5207000"/>
          <p14:tracePt t="71732" x="4464050" y="5199063"/>
          <p14:tracePt t="71740" x="4479925" y="5199063"/>
          <p14:tracePt t="71763" x="4487863" y="5199063"/>
          <p14:tracePt t="71771" x="4495800" y="5191125"/>
          <p14:tracePt t="71795" x="4503738" y="5191125"/>
          <p14:tracePt t="71811" x="4511675" y="5191125"/>
          <p14:tracePt t="71835" x="4519613" y="5191125"/>
          <p14:tracePt t="71851" x="4527550" y="5191125"/>
          <p14:tracePt t="71867" x="4543425" y="5191125"/>
          <p14:tracePt t="71875" x="4551363" y="5199063"/>
          <p14:tracePt t="71883" x="4559300" y="5199063"/>
          <p14:tracePt t="71891" x="4576763" y="5214938"/>
          <p14:tracePt t="71907" x="4600575" y="5230813"/>
          <p14:tracePt t="71915" x="4608513" y="5238750"/>
          <p14:tracePt t="71923" x="4624388" y="5254625"/>
          <p14:tracePt t="71931" x="4640263" y="5262563"/>
          <p14:tracePt t="71940" x="4648200" y="5278438"/>
          <p14:tracePt t="71947" x="4664075" y="5286375"/>
          <p14:tracePt t="71955" x="4664075" y="5302250"/>
          <p14:tracePt t="71963" x="4672013" y="5310188"/>
          <p14:tracePt t="71971" x="4687888" y="5335588"/>
          <p14:tracePt t="71979" x="4687888" y="5343525"/>
          <p14:tracePt t="71987" x="4695825" y="5351463"/>
          <p14:tracePt t="71995" x="4695825" y="5367338"/>
          <p14:tracePt t="72003" x="4711700" y="5375275"/>
          <p14:tracePt t="72011" x="4719638" y="5383213"/>
          <p14:tracePt t="72019" x="4719638" y="5407025"/>
          <p14:tracePt t="72027" x="4727575" y="5407025"/>
          <p14:tracePt t="72035" x="4727575" y="5414963"/>
          <p14:tracePt t="72043" x="4727575" y="5430838"/>
          <p14:tracePt t="72052" x="4735513" y="5438775"/>
          <p14:tracePt t="72059" x="4735513" y="5446713"/>
          <p14:tracePt t="72067" x="4743450" y="5454650"/>
          <p14:tracePt t="72075" x="4751388" y="5462588"/>
          <p14:tracePt t="72083" x="4751388" y="5478463"/>
          <p14:tracePt t="72091" x="4759325" y="5478463"/>
          <p14:tracePt t="72099" x="4759325" y="5486400"/>
          <p14:tracePt t="72107" x="4759325" y="5494338"/>
          <p14:tracePt t="72115" x="4759325" y="5502275"/>
          <p14:tracePt t="72123" x="4759325" y="5510213"/>
          <p14:tracePt t="72131" x="4767263" y="5518150"/>
          <p14:tracePt t="72140" x="4767263" y="5526088"/>
          <p14:tracePt t="72147" x="4767263" y="5541963"/>
          <p14:tracePt t="72155" x="4775200" y="5549900"/>
          <p14:tracePt t="72164" x="4775200" y="5557838"/>
          <p14:tracePt t="72171" x="4775200" y="5573713"/>
          <p14:tracePt t="72179" x="4775200" y="5581650"/>
          <p14:tracePt t="72187" x="4775200" y="5597525"/>
          <p14:tracePt t="72195" x="4775200" y="5605463"/>
          <p14:tracePt t="72203" x="4775200" y="5621338"/>
          <p14:tracePt t="72211" x="4775200" y="5629275"/>
          <p14:tracePt t="72219" x="4775200" y="5637213"/>
          <p14:tracePt t="72227" x="4775200" y="5645150"/>
          <p14:tracePt t="72251" x="4775200" y="5653088"/>
          <p14:tracePt t="72444" x="4775200" y="5662613"/>
          <p14:tracePt t="72451" x="4775200" y="5670550"/>
          <p14:tracePt t="72475" x="4783138" y="5678488"/>
          <p14:tracePt t="72483" x="4783138" y="5694363"/>
          <p14:tracePt t="72491" x="4791075" y="5702300"/>
          <p14:tracePt t="72499" x="4791075" y="5710238"/>
          <p14:tracePt t="72507" x="4791075" y="5726113"/>
          <p14:tracePt t="72515" x="4806950" y="5741988"/>
          <p14:tracePt t="72524" x="4806950" y="5749925"/>
          <p14:tracePt t="72531" x="4814888" y="5765800"/>
          <p14:tracePt t="72540" x="4822825" y="5797550"/>
          <p14:tracePt t="72547" x="4822825" y="5813425"/>
          <p14:tracePt t="72555" x="4830763" y="5837238"/>
          <p14:tracePt t="72563" x="4838700" y="5861050"/>
          <p14:tracePt t="72571" x="4838700" y="5884863"/>
          <p14:tracePt t="72579" x="4838700" y="5924550"/>
          <p14:tracePt t="72587" x="4838700" y="5956300"/>
          <p14:tracePt t="72595" x="4838700" y="5980113"/>
          <p14:tracePt t="72603" x="4838700" y="6005513"/>
          <p14:tracePt t="72612" x="4846638" y="6021388"/>
          <p14:tracePt t="72619" x="4846638" y="6037263"/>
          <p14:tracePt t="72627" x="4854575" y="6076950"/>
          <p14:tracePt t="72643" x="4862513" y="6084888"/>
          <p14:tracePt t="72652" x="4862513" y="6100763"/>
          <p14:tracePt t="72659" x="4862513" y="6108700"/>
          <p14:tracePt t="72667" x="4862513" y="6116638"/>
          <p14:tracePt t="72707" x="4862513" y="6124575"/>
          <p14:tracePt t="72756" x="4862513" y="6132513"/>
          <p14:tracePt t="72772" x="4862513" y="6140450"/>
          <p14:tracePt t="72788" x="4854575" y="6148388"/>
          <p14:tracePt t="72795" x="4846638" y="6148388"/>
          <p14:tracePt t="72803" x="4846638" y="6156325"/>
          <p14:tracePt t="72819" x="4846638" y="6164263"/>
          <p14:tracePt t="73155" x="4854575" y="6164263"/>
          <p14:tracePt t="73164" x="4862513" y="6164263"/>
          <p14:tracePt t="73179" x="4870450" y="6172200"/>
          <p14:tracePt t="73195" x="4878388" y="6172200"/>
          <p14:tracePt t="73219" x="4894263" y="6172200"/>
          <p14:tracePt t="73235" x="4902200" y="6172200"/>
          <p14:tracePt t="73243" x="4910138" y="6172200"/>
          <p14:tracePt t="73251" x="4918075" y="6172200"/>
          <p14:tracePt t="73259" x="4926013" y="6172200"/>
          <p14:tracePt t="73275" x="4943475" y="6172200"/>
          <p14:tracePt t="73283" x="4951413" y="6172200"/>
          <p14:tracePt t="73299" x="4967288" y="6172200"/>
          <p14:tracePt t="73307" x="4975225" y="6172200"/>
          <p14:tracePt t="73315" x="4983163" y="6172200"/>
          <p14:tracePt t="73323" x="4991100" y="6172200"/>
          <p14:tracePt t="73331" x="5006975" y="6172200"/>
          <p14:tracePt t="73340" x="5014913" y="6172200"/>
          <p14:tracePt t="73347" x="5022850" y="6172200"/>
          <p14:tracePt t="73355" x="5038725" y="6172200"/>
          <p14:tracePt t="73363" x="5046663" y="6172200"/>
          <p14:tracePt t="73371" x="5054600" y="6180138"/>
          <p14:tracePt t="73380" x="5062538" y="6180138"/>
          <p14:tracePt t="73395" x="5078413" y="6188075"/>
          <p14:tracePt t="73411" x="5086350" y="6188075"/>
          <p14:tracePt t="73419" x="5094288" y="6188075"/>
          <p14:tracePt t="73427" x="5102225" y="6188075"/>
          <p14:tracePt t="73435" x="5110163" y="6188075"/>
          <p14:tracePt t="73443" x="5118100" y="6188075"/>
          <p14:tracePt t="73451" x="5126038" y="6188075"/>
          <p14:tracePt t="73467" x="5133975" y="6188075"/>
          <p14:tracePt t="73475" x="5141913" y="6188075"/>
          <p14:tracePt t="73499" x="5149850" y="6196013"/>
          <p14:tracePt t="73507" x="5157788" y="6196013"/>
          <p14:tracePt t="73515" x="5165725" y="6196013"/>
          <p14:tracePt t="73531" x="5173663" y="6196013"/>
          <p14:tracePt t="73540" x="5181600" y="6196013"/>
          <p14:tracePt t="73555" x="5189538" y="6196013"/>
          <p14:tracePt t="73563" x="5197475" y="6196013"/>
          <p14:tracePt t="73579" x="5213350" y="6196013"/>
          <p14:tracePt t="73587" x="5221288" y="6203950"/>
          <p14:tracePt t="73595" x="5229225" y="6203950"/>
          <p14:tracePt t="73603" x="5237163" y="6203950"/>
          <p14:tracePt t="73611" x="5245100" y="6203950"/>
          <p14:tracePt t="73619" x="5253038" y="6203950"/>
          <p14:tracePt t="73627" x="5268913" y="6203950"/>
          <p14:tracePt t="73635" x="5276850" y="6203950"/>
          <p14:tracePt t="73644" x="5292725" y="6203950"/>
          <p14:tracePt t="73651" x="5300663" y="6203950"/>
          <p14:tracePt t="73659" x="5318125" y="6203950"/>
          <p14:tracePt t="73667" x="5326063" y="6211888"/>
          <p14:tracePt t="73675" x="5341938" y="6211888"/>
          <p14:tracePt t="73683" x="5349875" y="6211888"/>
          <p14:tracePt t="73691" x="5365750" y="6211888"/>
          <p14:tracePt t="73699" x="5373688" y="6211888"/>
          <p14:tracePt t="73707" x="5381625" y="6211888"/>
          <p14:tracePt t="73715" x="5397500" y="6211888"/>
          <p14:tracePt t="73724" x="5405438" y="6211888"/>
          <p14:tracePt t="73731" x="5413375" y="6211888"/>
          <p14:tracePt t="73740" x="5421313" y="6211888"/>
          <p14:tracePt t="73747" x="5437188" y="6211888"/>
          <p14:tracePt t="73763" x="5453063" y="6211888"/>
          <p14:tracePt t="73771" x="5461000" y="6211888"/>
          <p14:tracePt t="73779" x="5468938" y="6211888"/>
          <p14:tracePt t="73787" x="5484813" y="6211888"/>
          <p14:tracePt t="73795" x="5500688" y="6211888"/>
          <p14:tracePt t="73803" x="5508625" y="6211888"/>
          <p14:tracePt t="73811" x="5524500" y="6211888"/>
          <p14:tracePt t="73819" x="5532438" y="6211888"/>
          <p14:tracePt t="73827" x="5548313" y="6219825"/>
          <p14:tracePt t="73835" x="5564188" y="6219825"/>
          <p14:tracePt t="73843" x="5580063" y="6219825"/>
          <p14:tracePt t="73851" x="5595938" y="6219825"/>
          <p14:tracePt t="73859" x="5611813" y="6227763"/>
          <p14:tracePt t="73867" x="5635625" y="6227763"/>
          <p14:tracePt t="73875" x="5643563" y="6227763"/>
          <p14:tracePt t="73890" x="5659438" y="6227763"/>
          <p14:tracePt t="73891" x="5667375" y="6227763"/>
          <p14:tracePt t="73899" x="5676900" y="6227763"/>
          <p14:tracePt t="73907" x="5684838" y="6227763"/>
          <p14:tracePt t="73923" x="5692775" y="6227763"/>
          <p14:tracePt t="74356" x="5692775" y="6235700"/>
          <p14:tracePt t="74371" x="5692775" y="6243638"/>
          <p14:tracePt t="74443" x="5692775" y="6251575"/>
          <p14:tracePt t="76844" x="5684838" y="6251575"/>
          <p14:tracePt t="76851" x="5676900" y="6259513"/>
          <p14:tracePt t="76859" x="5659438" y="6259513"/>
          <p14:tracePt t="76867" x="5635625" y="6267450"/>
          <p14:tracePt t="76875" x="5595938" y="6275388"/>
          <p14:tracePt t="76883" x="5532438" y="6275388"/>
          <p14:tracePt t="76891" x="5453063" y="6275388"/>
          <p14:tracePt t="76907" x="5205413" y="6267450"/>
          <p14:tracePt t="76915" x="5046663" y="6259513"/>
          <p14:tracePt t="76923" x="4862513" y="6227763"/>
          <p14:tracePt t="76931" x="4664075" y="6180138"/>
          <p14:tracePt t="76940" x="4487863" y="6116638"/>
          <p14:tracePt t="76947" x="4321175" y="6069013"/>
          <p14:tracePt t="76955" x="4176713" y="6021388"/>
          <p14:tracePt t="76963" x="4065588" y="5980113"/>
          <p14:tracePt t="76971" x="3962400" y="5956300"/>
          <p14:tracePt t="76979" x="3867150" y="5924550"/>
          <p14:tracePt t="76987" x="3778250" y="5900738"/>
          <p14:tracePt t="76995" x="3675063" y="5876925"/>
          <p14:tracePt t="77003" x="3587750" y="5845175"/>
          <p14:tracePt t="77011" x="3516313" y="5821363"/>
          <p14:tracePt t="77019" x="3435350" y="5797550"/>
          <p14:tracePt t="77027" x="3379788" y="5757863"/>
          <p14:tracePt t="77219" x="3403600" y="5757863"/>
          <p14:tracePt t="77227" x="3459163" y="5749925"/>
          <p14:tracePt t="77235" x="3516313" y="5734050"/>
          <p14:tracePt t="77243" x="3556000" y="5734050"/>
          <p14:tracePt t="77251" x="3571875" y="5734050"/>
          <p14:tracePt t="77259" x="3595688" y="5734050"/>
          <p14:tracePt t="77267" x="3651250" y="5734050"/>
          <p14:tracePt t="77275" x="3675063" y="5734050"/>
          <p14:tracePt t="77283" x="3714750" y="5734050"/>
          <p14:tracePt t="77291" x="3746500" y="5741988"/>
          <p14:tracePt t="77299" x="3770313" y="5741988"/>
          <p14:tracePt t="77307" x="3778250" y="5741988"/>
          <p14:tracePt t="77332" x="3778250" y="5734050"/>
          <p14:tracePt t="77340" x="3778250" y="5726113"/>
          <p14:tracePt t="77348" x="3770313" y="5718175"/>
          <p14:tracePt t="77355" x="3762375" y="5710238"/>
          <p14:tracePt t="77363" x="3746500" y="5702300"/>
          <p14:tracePt t="77371" x="3730625" y="5694363"/>
          <p14:tracePt t="77379" x="3706813" y="5686425"/>
          <p14:tracePt t="77387" x="3690938" y="5678488"/>
          <p14:tracePt t="77395" x="3683000" y="5678488"/>
          <p14:tracePt t="77403" x="3667125" y="5670550"/>
          <p14:tracePt t="77411" x="3651250" y="5670550"/>
          <p14:tracePt t="77419" x="3635375" y="5653088"/>
          <p14:tracePt t="77427" x="3619500" y="5653088"/>
          <p14:tracePt t="77435" x="3595688" y="5645150"/>
          <p14:tracePt t="77443" x="3579813" y="5637213"/>
          <p14:tracePt t="77451" x="3556000" y="5629275"/>
          <p14:tracePt t="77459" x="3532188" y="5629275"/>
          <p14:tracePt t="77467" x="3508375" y="5613400"/>
          <p14:tracePt t="77475" x="3484563" y="5605463"/>
          <p14:tracePt t="77483" x="3459163" y="5597525"/>
          <p14:tracePt t="77491" x="3427413" y="5597525"/>
          <p14:tracePt t="77499" x="3403600" y="5589588"/>
          <p14:tracePt t="77507" x="3363913" y="5573713"/>
          <p14:tracePt t="77515" x="3340100" y="5565775"/>
          <p14:tracePt t="77523" x="3316288" y="5557838"/>
          <p14:tracePt t="77531" x="3292475" y="5549900"/>
          <p14:tracePt t="77540" x="3252788" y="5541963"/>
          <p14:tracePt t="77547" x="3221038" y="5541963"/>
          <p14:tracePt t="77555" x="3189288" y="5534025"/>
          <p14:tracePt t="77563" x="3149600" y="5518150"/>
          <p14:tracePt t="77571" x="3109913" y="5518150"/>
          <p14:tracePt t="77579" x="3068638" y="5510213"/>
          <p14:tracePt t="77587" x="3028950" y="5502275"/>
          <p14:tracePt t="77595" x="2973388" y="5502275"/>
          <p14:tracePt t="77603" x="2949575" y="5494338"/>
          <p14:tracePt t="77611" x="2894013" y="5494338"/>
          <p14:tracePt t="77619" x="2846388" y="5486400"/>
          <p14:tracePt t="77627" x="2806700" y="5478463"/>
          <p14:tracePt t="77635" x="2774950" y="5478463"/>
          <p14:tracePt t="77643" x="2733675" y="5470525"/>
          <p14:tracePt t="77651" x="2693988" y="5462588"/>
          <p14:tracePt t="77659" x="2670175" y="5454650"/>
          <p14:tracePt t="77667" x="2638425" y="5446713"/>
          <p14:tracePt t="77675" x="2614613" y="5438775"/>
          <p14:tracePt t="77683" x="2590800" y="5430838"/>
          <p14:tracePt t="77691" x="2566988" y="5414963"/>
          <p14:tracePt t="77699" x="2535238" y="5399088"/>
          <p14:tracePt t="77707" x="2511425" y="5375275"/>
          <p14:tracePt t="77715" x="2479675" y="5359400"/>
          <p14:tracePt t="77723" x="2455863" y="5343525"/>
          <p14:tracePt t="77731" x="2432050" y="5319713"/>
          <p14:tracePt t="77740" x="2400300" y="5302250"/>
          <p14:tracePt t="77747" x="2374900" y="5286375"/>
          <p14:tracePt t="77755" x="2343150" y="5270500"/>
          <p14:tracePt t="77764" x="2327275" y="5246688"/>
          <p14:tracePt t="77771" x="2311400" y="5238750"/>
          <p14:tracePt t="77779" x="2295525" y="5214938"/>
          <p14:tracePt t="77788" x="2287588" y="5199063"/>
          <p14:tracePt t="77795" x="2271713" y="5191125"/>
          <p14:tracePt t="77803" x="2271713" y="5175250"/>
          <p14:tracePt t="77811" x="2263775" y="5159375"/>
          <p14:tracePt t="77819" x="2255838" y="5143500"/>
          <p14:tracePt t="77827" x="2255838" y="5127625"/>
          <p14:tracePt t="77835" x="2247900" y="5111750"/>
          <p14:tracePt t="77843" x="2247900" y="5095875"/>
          <p14:tracePt t="77851" x="2239963" y="5072063"/>
          <p14:tracePt t="77859" x="2232025" y="5056188"/>
          <p14:tracePt t="77867" x="2232025" y="5040313"/>
          <p14:tracePt t="77875" x="2232025" y="5032375"/>
          <p14:tracePt t="77883" x="2232025" y="5016500"/>
          <p14:tracePt t="77891" x="2232025" y="4992688"/>
          <p14:tracePt t="77899" x="2239963" y="4984750"/>
          <p14:tracePt t="77907" x="2247900" y="4959350"/>
          <p14:tracePt t="77915" x="2247900" y="4951413"/>
          <p14:tracePt t="77923" x="2255838" y="4927600"/>
          <p14:tracePt t="77931" x="2263775" y="4911725"/>
          <p14:tracePt t="77940" x="2263775" y="4895850"/>
          <p14:tracePt t="77947" x="2287588" y="4879975"/>
          <p14:tracePt t="77955" x="2295525" y="4848225"/>
          <p14:tracePt t="77963" x="2311400" y="4840288"/>
          <p14:tracePt t="77971" x="2319338" y="4824413"/>
          <p14:tracePt t="77979" x="2335213" y="4808538"/>
          <p14:tracePt t="77988" x="2351088" y="4792663"/>
          <p14:tracePt t="77995" x="2359025" y="4784725"/>
          <p14:tracePt t="78004" x="2374900" y="4760913"/>
          <p14:tracePt t="78011" x="2384425" y="4760913"/>
          <p14:tracePt t="78019" x="2408238" y="4745038"/>
          <p14:tracePt t="78027" x="2408238" y="4737100"/>
          <p14:tracePt t="78035" x="2424113" y="4729163"/>
          <p14:tracePt t="78043" x="2439988" y="4721225"/>
          <p14:tracePt t="78051" x="2447925" y="4713288"/>
          <p14:tracePt t="78059" x="2463800" y="4705350"/>
          <p14:tracePt t="78067" x="2479675" y="4697413"/>
          <p14:tracePt t="78075" x="2487613" y="4689475"/>
          <p14:tracePt t="78083" x="2511425" y="4681538"/>
          <p14:tracePt t="78091" x="2527300" y="4681538"/>
          <p14:tracePt t="78099" x="2559050" y="4665663"/>
          <p14:tracePt t="78107" x="2574925" y="4657725"/>
          <p14:tracePt t="78115" x="2606675" y="4649788"/>
          <p14:tracePt t="78124" x="2630488" y="4641850"/>
          <p14:tracePt t="78140" x="2693988" y="4624388"/>
          <p14:tracePt t="78147" x="2733675" y="4608513"/>
          <p14:tracePt t="78155" x="2751138" y="4608513"/>
          <p14:tracePt t="78163" x="2790825" y="4600575"/>
          <p14:tracePt t="78171" x="2814638" y="4592638"/>
          <p14:tracePt t="78179" x="2846388" y="4592638"/>
          <p14:tracePt t="78187" x="2870200" y="4584700"/>
          <p14:tracePt t="78195" x="2894013" y="4584700"/>
          <p14:tracePt t="78203" x="2917825" y="4584700"/>
          <p14:tracePt t="78211" x="2949575" y="4584700"/>
          <p14:tracePt t="78219" x="2973388" y="4584700"/>
          <p14:tracePt t="78227" x="2997200" y="4584700"/>
          <p14:tracePt t="78235" x="3028950" y="4584700"/>
          <p14:tracePt t="78243" x="3060700" y="4584700"/>
          <p14:tracePt t="78251" x="3084513" y="4584700"/>
          <p14:tracePt t="78259" x="3117850" y="4584700"/>
          <p14:tracePt t="78267" x="3165475" y="4592638"/>
          <p14:tracePt t="78275" x="3197225" y="4608513"/>
          <p14:tracePt t="78283" x="3228975" y="4608513"/>
          <p14:tracePt t="78291" x="3268663" y="4616450"/>
          <p14:tracePt t="78299" x="3300413" y="4624388"/>
          <p14:tracePt t="78307" x="3324225" y="4624388"/>
          <p14:tracePt t="78315" x="3340100" y="4633913"/>
          <p14:tracePt t="78323" x="3363913" y="4641850"/>
          <p14:tracePt t="78331" x="3387725" y="4649788"/>
          <p14:tracePt t="78339" x="3411538" y="4657725"/>
          <p14:tracePt t="78347" x="3435350" y="4673600"/>
          <p14:tracePt t="78355" x="3459163" y="4681538"/>
          <p14:tracePt t="78363" x="3476625" y="4705350"/>
          <p14:tracePt t="78371" x="3500438" y="4705350"/>
          <p14:tracePt t="78379" x="3516313" y="4721225"/>
          <p14:tracePt t="78387" x="3524250" y="4729163"/>
          <p14:tracePt t="78395" x="3548063" y="4752975"/>
          <p14:tracePt t="78403" x="3556000" y="4760913"/>
          <p14:tracePt t="78411" x="3563938" y="4768850"/>
          <p14:tracePt t="78419" x="3579813" y="4792663"/>
          <p14:tracePt t="78427" x="3587750" y="4808538"/>
          <p14:tracePt t="78435" x="3595688" y="4824413"/>
          <p14:tracePt t="78443" x="3603625" y="4840288"/>
          <p14:tracePt t="78451" x="3611563" y="4864100"/>
          <p14:tracePt t="78459" x="3619500" y="4887913"/>
          <p14:tracePt t="78467" x="3635375" y="4903788"/>
          <p14:tracePt t="78475" x="3635375" y="4927600"/>
          <p14:tracePt t="78483" x="3643313" y="4951413"/>
          <p14:tracePt t="78491" x="3643313" y="4959350"/>
          <p14:tracePt t="78499" x="3651250" y="4984750"/>
          <p14:tracePt t="78507" x="3651250" y="4992688"/>
          <p14:tracePt t="78515" x="3651250" y="5000625"/>
          <p14:tracePt t="78523" x="3651250" y="5008563"/>
          <p14:tracePt t="78531" x="3651250" y="5016500"/>
          <p14:tracePt t="78539" x="3651250" y="5024438"/>
          <p14:tracePt t="78547" x="3651250" y="5032375"/>
          <p14:tracePt t="78555" x="3651250" y="5040313"/>
          <p14:tracePt t="78563" x="3651250" y="5048250"/>
          <p14:tracePt t="78571" x="3651250" y="5064125"/>
          <p14:tracePt t="78579" x="3643313" y="5064125"/>
          <p14:tracePt t="78587" x="3635375" y="5072063"/>
          <p14:tracePt t="78595" x="3635375" y="5087938"/>
          <p14:tracePt t="78603" x="3619500" y="5095875"/>
          <p14:tracePt t="78611" x="3611563" y="5111750"/>
          <p14:tracePt t="78619" x="3603625" y="5119688"/>
          <p14:tracePt t="78627" x="3579813" y="5127625"/>
          <p14:tracePt t="78635" x="3563938" y="5135563"/>
          <p14:tracePt t="78643" x="3524250" y="5151438"/>
          <p14:tracePt t="78651" x="3484563" y="5167313"/>
          <p14:tracePt t="78659" x="3427413" y="5191125"/>
          <p14:tracePt t="78667" x="3387725" y="5199063"/>
          <p14:tracePt t="78675" x="3340100" y="5199063"/>
          <p14:tracePt t="78683" x="3300413" y="5199063"/>
          <p14:tracePt t="78691" x="3260725" y="5191125"/>
          <p14:tracePt t="78699" x="3244850" y="5175250"/>
          <p14:tracePt t="78707" x="3228975" y="5175250"/>
          <p14:tracePt t="78724" x="3221038" y="5175250"/>
          <p14:tracePt t="78731" x="3221038" y="5167313"/>
          <p14:tracePt t="78740" x="3244850" y="5159375"/>
          <p14:tracePt t="78747" x="3260725" y="5159375"/>
          <p14:tracePt t="79036" x="3292475" y="5159375"/>
          <p14:tracePt t="79043" x="3324225" y="5175250"/>
          <p14:tracePt t="79052" x="3363913" y="5175250"/>
          <p14:tracePt t="79059" x="3395663" y="5175250"/>
          <p14:tracePt t="79067" x="3435350" y="5207000"/>
          <p14:tracePt t="79075" x="3484563" y="5238750"/>
          <p14:tracePt t="79083" x="3516313" y="5254625"/>
          <p14:tracePt t="79091" x="3563938" y="5286375"/>
          <p14:tracePt t="79099" x="3619500" y="5327650"/>
          <p14:tracePt t="79107" x="3675063" y="5359400"/>
          <p14:tracePt t="79115" x="3730625" y="5383213"/>
          <p14:tracePt t="79123" x="3778250" y="5399088"/>
          <p14:tracePt t="79131" x="3833813" y="5414963"/>
          <p14:tracePt t="79139" x="3890963" y="5430838"/>
          <p14:tracePt t="79147" x="3946525" y="5430838"/>
          <p14:tracePt t="79155" x="4010025" y="5438775"/>
          <p14:tracePt t="79163" x="4073525" y="5438775"/>
          <p14:tracePt t="79171" x="4137025" y="5446713"/>
          <p14:tracePt t="79179" x="4200525" y="5446713"/>
          <p14:tracePt t="79187" x="4265613" y="5454650"/>
          <p14:tracePt t="79195" x="4329113" y="5462588"/>
          <p14:tracePt t="79203" x="4392613" y="5470525"/>
          <p14:tracePt t="79211" x="4471988" y="5486400"/>
          <p14:tracePt t="79219" x="4535488" y="5502275"/>
          <p14:tracePt t="79227" x="4600575" y="5510213"/>
          <p14:tracePt t="79235" x="4672013" y="5526088"/>
          <p14:tracePt t="79243" x="4743450" y="5534025"/>
          <p14:tracePt t="79251" x="4799013" y="5541963"/>
          <p14:tracePt t="79259" x="4878388" y="5565775"/>
          <p14:tracePt t="79267" x="4943475" y="5565775"/>
          <p14:tracePt t="79275" x="4999038" y="5573713"/>
          <p14:tracePt t="79283" x="5070475" y="5589588"/>
          <p14:tracePt t="79291" x="5133975" y="5597525"/>
          <p14:tracePt t="79299" x="5189538" y="5613400"/>
          <p14:tracePt t="79307" x="5253038" y="5621338"/>
          <p14:tracePt t="79315" x="5326063" y="5645150"/>
          <p14:tracePt t="79324" x="5381625" y="5662613"/>
          <p14:tracePt t="79331" x="5437188" y="5678488"/>
          <p14:tracePt t="79340" x="5492750" y="5710238"/>
          <p14:tracePt t="79348" x="5540375" y="5726113"/>
          <p14:tracePt t="79355" x="5588000" y="5749925"/>
          <p14:tracePt t="79364" x="5619750" y="5765800"/>
          <p14:tracePt t="79371" x="5659438" y="5773738"/>
          <p14:tracePt t="79379" x="5684838" y="5789613"/>
          <p14:tracePt t="79387" x="5716588" y="5813425"/>
          <p14:tracePt t="79395" x="5740400" y="5821363"/>
          <p14:tracePt t="79403" x="5748338" y="5845175"/>
          <p14:tracePt t="79411" x="5764213" y="5853113"/>
          <p14:tracePt t="79419" x="5772150" y="5861050"/>
          <p14:tracePt t="79427" x="5780088" y="5876925"/>
          <p14:tracePt t="79435" x="5780088" y="5884863"/>
          <p14:tracePt t="79443" x="5780088" y="5892800"/>
          <p14:tracePt t="79459" x="5780088" y="5908675"/>
          <p14:tracePt t="79475" x="5780088" y="5916613"/>
          <p14:tracePt t="79483" x="5780088" y="5924550"/>
          <p14:tracePt t="79491" x="5780088" y="5932488"/>
          <p14:tracePt t="79499" x="5780088" y="5940425"/>
          <p14:tracePt t="79507" x="5780088" y="5948363"/>
          <p14:tracePt t="79515" x="5772150" y="5956300"/>
          <p14:tracePt t="79523" x="5764213" y="5972175"/>
          <p14:tracePt t="79531" x="5756275" y="5972175"/>
          <p14:tracePt t="79540" x="5748338" y="5988050"/>
          <p14:tracePt t="79547" x="5740400" y="5995988"/>
          <p14:tracePt t="79555" x="5724525" y="6013450"/>
          <p14:tracePt t="79563" x="5708650" y="6029325"/>
          <p14:tracePt t="79571" x="5700713" y="6045200"/>
          <p14:tracePt t="79579" x="5684838" y="6061075"/>
          <p14:tracePt t="79587" x="5676900" y="6069013"/>
          <p14:tracePt t="79595" x="5659438" y="6076950"/>
          <p14:tracePt t="79603" x="5659438" y="6092825"/>
          <p14:tracePt t="79611" x="5643563" y="6100763"/>
          <p14:tracePt t="79619" x="5635625" y="6116638"/>
          <p14:tracePt t="79627" x="5627688" y="6116638"/>
          <p14:tracePt t="79635" x="5619750" y="6124575"/>
          <p14:tracePt t="79643" x="5611813" y="6132513"/>
          <p14:tracePt t="79651" x="5603875" y="6140450"/>
          <p14:tracePt t="79667" x="5588000" y="6148388"/>
          <p14:tracePt t="79675" x="5580063" y="6156325"/>
          <p14:tracePt t="79683" x="5572125" y="6164263"/>
          <p14:tracePt t="79691" x="5556250" y="6172200"/>
          <p14:tracePt t="79699" x="5548313" y="6172200"/>
          <p14:tracePt t="79707" x="5532438" y="6180138"/>
          <p14:tracePt t="79715" x="5516563" y="6188075"/>
          <p14:tracePt t="79723" x="5508625" y="6196013"/>
          <p14:tracePt t="79731" x="5492750" y="6203950"/>
          <p14:tracePt t="79739" x="5476875" y="6203950"/>
          <p14:tracePt t="79747" x="5461000" y="6211888"/>
          <p14:tracePt t="79755" x="5453063" y="6219825"/>
          <p14:tracePt t="79763" x="5437188" y="6227763"/>
          <p14:tracePt t="79771" x="5421313" y="6235700"/>
          <p14:tracePt t="79779" x="5405438" y="6235700"/>
          <p14:tracePt t="79787" x="5397500" y="6243638"/>
          <p14:tracePt t="79795" x="5381625" y="6243638"/>
          <p14:tracePt t="79803" x="5373688" y="6243638"/>
          <p14:tracePt t="79811" x="5357813" y="6251575"/>
          <p14:tracePt t="79819" x="5349875" y="6251575"/>
          <p14:tracePt t="79827" x="5334000" y="6259513"/>
          <p14:tracePt t="79835" x="5310188" y="6259513"/>
          <p14:tracePt t="79843" x="5284788" y="6267450"/>
          <p14:tracePt t="79851" x="5268913" y="6267450"/>
          <p14:tracePt t="79859" x="5245100" y="6267450"/>
          <p14:tracePt t="79867" x="5229225" y="6267450"/>
          <p14:tracePt t="79875" x="5197475" y="6267450"/>
          <p14:tracePt t="79883" x="5181600" y="6275388"/>
          <p14:tracePt t="79891" x="5157788" y="6275388"/>
          <p14:tracePt t="79899" x="5141913" y="6275388"/>
          <p14:tracePt t="79907" x="5118100" y="6275388"/>
          <p14:tracePt t="79915" x="5102225" y="6275388"/>
          <p14:tracePt t="79923" x="5078413" y="6275388"/>
          <p14:tracePt t="79931" x="5070475" y="6275388"/>
          <p14:tracePt t="79940" x="5062538" y="6275388"/>
          <p14:tracePt t="79957" x="5022850" y="6275388"/>
          <p14:tracePt t="79963" x="4999038" y="6275388"/>
          <p14:tracePt t="79971" x="4967288" y="6267450"/>
          <p14:tracePt t="79979" x="4951413" y="6267450"/>
          <p14:tracePt t="79987" x="4933950" y="6259513"/>
          <p14:tracePt t="79995" x="4910138" y="6251575"/>
          <p14:tracePt t="80003" x="4894263" y="6251575"/>
          <p14:tracePt t="80011" x="4886325" y="6251575"/>
          <p14:tracePt t="80019" x="4870450" y="6243638"/>
          <p14:tracePt t="80027" x="4862513" y="6235700"/>
          <p14:tracePt t="80035" x="4854575" y="6235700"/>
          <p14:tracePt t="80043" x="4846638" y="6235700"/>
          <p14:tracePt t="80052" x="4838700" y="6227763"/>
          <p14:tracePt t="80059" x="4838700" y="6219825"/>
          <p14:tracePt t="80068" x="4830763" y="6219825"/>
          <p14:tracePt t="80075" x="4830763" y="6211888"/>
          <p14:tracePt t="80083" x="4822825" y="6203950"/>
          <p14:tracePt t="80091" x="4814888" y="6196013"/>
          <p14:tracePt t="80107" x="4806950" y="6188075"/>
          <p14:tracePt t="80115" x="4806950" y="6180138"/>
          <p14:tracePt t="80139" x="4799013" y="6172200"/>
          <p14:tracePt t="80148" x="4799013" y="6164263"/>
          <p14:tracePt t="80155" x="4799013" y="6156325"/>
          <p14:tracePt t="80172" x="4799013" y="6140450"/>
          <p14:tracePt t="80179" x="4791075" y="6140450"/>
          <p14:tracePt t="80187" x="4791075" y="6132513"/>
          <p14:tracePt t="80195" x="4791075" y="6124575"/>
          <p14:tracePt t="80203" x="4791075" y="6108700"/>
          <p14:tracePt t="80211" x="4791075" y="6100763"/>
          <p14:tracePt t="80219" x="4783138" y="6092825"/>
          <p14:tracePt t="80227" x="4783138" y="6084888"/>
          <p14:tracePt t="80235" x="4775200" y="6069013"/>
          <p14:tracePt t="80252" x="4775200" y="6061075"/>
          <p14:tracePt t="80259" x="4775200" y="6053138"/>
          <p14:tracePt t="80267" x="4775200" y="6045200"/>
          <p14:tracePt t="80275" x="4775200" y="6037263"/>
          <p14:tracePt t="80291" x="4775200" y="6029325"/>
          <p14:tracePt t="80307" x="4775200" y="6021388"/>
          <p14:tracePt t="80315" x="4775200" y="6013450"/>
          <p14:tracePt t="80332" x="4775200" y="5995988"/>
          <p14:tracePt t="80340" x="4775200" y="5988050"/>
          <p14:tracePt t="80347" x="4775200" y="5980113"/>
          <p14:tracePt t="80356" x="4775200" y="5972175"/>
          <p14:tracePt t="80371" x="4775200" y="5956300"/>
          <p14:tracePt t="80379" x="4775200" y="5948363"/>
          <p14:tracePt t="80387" x="4775200" y="5940425"/>
          <p14:tracePt t="80395" x="4775200" y="5932488"/>
          <p14:tracePt t="80403" x="4783138" y="5924550"/>
          <p14:tracePt t="80411" x="4783138" y="5916613"/>
          <p14:tracePt t="80419" x="4791075" y="5908675"/>
          <p14:tracePt t="80427" x="4791075" y="5892800"/>
          <p14:tracePt t="80435" x="4799013" y="5884863"/>
          <p14:tracePt t="80443" x="4799013" y="5876925"/>
          <p14:tracePt t="80452" x="4806950" y="5868988"/>
          <p14:tracePt t="80459" x="4814888" y="5853113"/>
          <p14:tracePt t="80467" x="4822825" y="5853113"/>
          <p14:tracePt t="80475" x="4822825" y="5845175"/>
          <p14:tracePt t="80484" x="4830763" y="5829300"/>
          <p14:tracePt t="80499" x="4838700" y="5813425"/>
          <p14:tracePt t="80507" x="4846638" y="5805488"/>
          <p14:tracePt t="80515" x="4846638" y="5797550"/>
          <p14:tracePt t="80531" x="4854575" y="5789613"/>
          <p14:tracePt t="80540" x="4854575" y="5781675"/>
          <p14:tracePt t="80547" x="4854575" y="5773738"/>
          <p14:tracePt t="80555" x="4862513" y="5773738"/>
          <p14:tracePt t="80563" x="4870450" y="5765800"/>
          <p14:tracePt t="80571" x="4878388" y="5757863"/>
          <p14:tracePt t="80580" x="4886325" y="5749925"/>
          <p14:tracePt t="80595" x="4894263" y="5741988"/>
          <p14:tracePt t="80603" x="4894263" y="5734050"/>
          <p14:tracePt t="80611" x="4910138" y="5734050"/>
          <p14:tracePt t="80619" x="4910138" y="5726113"/>
          <p14:tracePt t="80627" x="4918075" y="5718175"/>
          <p14:tracePt t="80635" x="4918075" y="5710238"/>
          <p14:tracePt t="80643" x="4926013" y="5710238"/>
          <p14:tracePt t="80651" x="4933950" y="5710238"/>
          <p14:tracePt t="80659" x="4943475" y="5702300"/>
          <p14:tracePt t="80667" x="4951413" y="5702300"/>
          <p14:tracePt t="80675" x="4959350" y="5694363"/>
          <p14:tracePt t="80691" x="4967288" y="5694363"/>
          <p14:tracePt t="80699" x="4975225" y="5686425"/>
          <p14:tracePt t="80715" x="4983163" y="5678488"/>
          <p14:tracePt t="80731" x="4991100" y="5678488"/>
          <p14:tracePt t="80747" x="4999038" y="5678488"/>
          <p14:tracePt t="80763" x="5006975" y="5678488"/>
          <p14:tracePt t="80771" x="5014913" y="5670550"/>
          <p14:tracePt t="80787" x="5022850" y="5670550"/>
          <p14:tracePt t="80795" x="5030788" y="5670550"/>
          <p14:tracePt t="80803" x="5038725" y="5670550"/>
          <p14:tracePt t="80811" x="5038725" y="5662613"/>
          <p14:tracePt t="80819" x="5054600" y="5662613"/>
          <p14:tracePt t="80835" x="5062538" y="5662613"/>
          <p14:tracePt t="80843" x="5078413" y="5662613"/>
          <p14:tracePt t="80851" x="5086350" y="5662613"/>
          <p14:tracePt t="80859" x="5102225" y="5662613"/>
          <p14:tracePt t="80867" x="5118100" y="5662613"/>
          <p14:tracePt t="80875" x="5126038" y="5662613"/>
          <p14:tracePt t="80883" x="5149850" y="5662613"/>
          <p14:tracePt t="80891" x="5165725" y="5662613"/>
          <p14:tracePt t="80899" x="5173663" y="5662613"/>
          <p14:tracePt t="80907" x="5181600" y="5662613"/>
          <p14:tracePt t="80915" x="5197475" y="5662613"/>
          <p14:tracePt t="80923" x="5213350" y="5662613"/>
          <p14:tracePt t="80931" x="5221288" y="5662613"/>
          <p14:tracePt t="80940" x="5229225" y="5670550"/>
          <p14:tracePt t="80947" x="5237163" y="5670550"/>
          <p14:tracePt t="80955" x="5245100" y="5670550"/>
          <p14:tracePt t="80963" x="5253038" y="5678488"/>
          <p14:tracePt t="80971" x="5260975" y="5686425"/>
          <p14:tracePt t="80979" x="5268913" y="5686425"/>
          <p14:tracePt t="80987" x="5276850" y="5686425"/>
          <p14:tracePt t="80995" x="5276850" y="5702300"/>
          <p14:tracePt t="81003" x="5292725" y="5702300"/>
          <p14:tracePt t="81019" x="5300663" y="5702300"/>
          <p14:tracePt t="81027" x="5300663" y="5710238"/>
          <p14:tracePt t="81035" x="5310188" y="5710238"/>
          <p14:tracePt t="81052" x="5318125" y="5710238"/>
          <p14:tracePt t="81067" x="5318125" y="5718175"/>
          <p14:tracePt t="81083" x="5326063" y="5718175"/>
          <p14:tracePt t="81091" x="5326063" y="5726113"/>
          <p14:tracePt t="81100" x="5334000" y="5726113"/>
          <p14:tracePt t="81107" x="5334000" y="5734050"/>
          <p14:tracePt t="81115" x="5341938" y="5734050"/>
          <p14:tracePt t="81123" x="5341938" y="5741988"/>
          <p14:tracePt t="81131" x="5349875" y="5741988"/>
          <p14:tracePt t="81140" x="5349875" y="5749925"/>
          <p14:tracePt t="81147" x="5349875" y="5757863"/>
          <p14:tracePt t="81155" x="5357813" y="5765800"/>
          <p14:tracePt t="81163" x="5365750" y="5773738"/>
          <p14:tracePt t="81171" x="5365750" y="5781675"/>
          <p14:tracePt t="81179" x="5365750" y="5797550"/>
          <p14:tracePt t="81187" x="5373688" y="5797550"/>
          <p14:tracePt t="81195" x="5373688" y="5813425"/>
          <p14:tracePt t="81203" x="5373688" y="5829300"/>
          <p14:tracePt t="81211" x="5381625" y="5829300"/>
          <p14:tracePt t="81219" x="5389563" y="5845175"/>
          <p14:tracePt t="81227" x="5389563" y="5853113"/>
          <p14:tracePt t="81235" x="5389563" y="5868988"/>
          <p14:tracePt t="81243" x="5389563" y="5876925"/>
          <p14:tracePt t="81251" x="5389563" y="5892800"/>
          <p14:tracePt t="81259" x="5389563" y="5900738"/>
          <p14:tracePt t="81267" x="5389563" y="5916613"/>
          <p14:tracePt t="81275" x="5389563" y="5932488"/>
          <p14:tracePt t="81283" x="5389563" y="5948363"/>
          <p14:tracePt t="81291" x="5381625" y="5964238"/>
          <p14:tracePt t="81299" x="5373688" y="5980113"/>
          <p14:tracePt t="81307" x="5349875" y="5988050"/>
          <p14:tracePt t="81315" x="5334000" y="5995988"/>
          <p14:tracePt t="81331" x="5318125" y="5995988"/>
          <p14:tracePt t="81340" x="5300663" y="5995988"/>
          <p14:tracePt t="81347" x="5284788" y="6005513"/>
          <p14:tracePt t="81356" x="5268913" y="6013450"/>
          <p14:tracePt t="81363" x="5260975" y="6013450"/>
          <p14:tracePt t="81371" x="5245100" y="6013450"/>
          <p14:tracePt t="81379" x="5237163" y="6013450"/>
          <p14:tracePt t="81387" x="5221288" y="6013450"/>
          <p14:tracePt t="81395" x="5181600" y="6013450"/>
          <p14:tracePt t="81403" x="5157788" y="6013450"/>
          <p14:tracePt t="81411" x="5118100" y="6021388"/>
          <p14:tracePt t="81419" x="5062538" y="6029325"/>
          <p14:tracePt t="81427" x="5030788" y="6037263"/>
          <p14:tracePt t="81515" x="5014913" y="6045200"/>
          <p14:tracePt t="81523" x="4975225" y="6053138"/>
          <p14:tracePt t="81531" x="4918075" y="6061075"/>
          <p14:tracePt t="81539" x="4846638" y="6092825"/>
          <p14:tracePt t="81547" x="4799013" y="6100763"/>
          <p14:tracePt t="81555" x="4743450" y="6132513"/>
          <p14:tracePt t="81563" x="4687888" y="6156325"/>
          <p14:tracePt t="81571" x="4632325" y="6180138"/>
          <p14:tracePt t="81579" x="4592638" y="6196013"/>
          <p14:tracePt t="81587" x="4543425" y="6219825"/>
          <p14:tracePt t="81595" x="4519613" y="6243638"/>
          <p14:tracePt t="81603" x="4479925" y="6275388"/>
          <p14:tracePt t="81612" x="4440238" y="6307138"/>
          <p14:tracePt t="81619" x="4400550" y="6323013"/>
          <p14:tracePt t="81627" x="4384675" y="6330950"/>
          <p14:tracePt t="81635" x="4376738" y="6338888"/>
          <p14:tracePt t="81643" x="4360863" y="6348413"/>
          <p14:tracePt t="81651" x="4337050" y="6364288"/>
          <p14:tracePt t="81659" x="4321175" y="6372225"/>
          <p14:tracePt t="81667" x="4305300" y="6388100"/>
          <p14:tracePt t="81675" x="4289425" y="6403975"/>
          <p14:tracePt t="81683" x="4257675" y="6419850"/>
          <p14:tracePt t="81691" x="4249738" y="6435725"/>
          <p14:tracePt t="81699" x="4233863" y="6443663"/>
          <p14:tracePt t="81707" x="4200525" y="6467475"/>
          <p14:tracePt t="81715" x="4168775" y="6491288"/>
          <p14:tracePt t="81724" x="4137025" y="6515100"/>
          <p14:tracePt t="81731" x="4081463" y="6530975"/>
          <p14:tracePt t="81740" x="4033838" y="6554788"/>
          <p14:tracePt t="81747" x="3986213" y="6570663"/>
          <p14:tracePt t="81756" x="3946525" y="6586538"/>
          <p14:tracePt t="81763" x="3898900" y="6602413"/>
          <p14:tracePt t="81771" x="3843338" y="6626225"/>
          <p14:tracePt t="81779" x="3794125" y="6634163"/>
          <p14:tracePt t="81787" x="3746500" y="6650038"/>
          <p14:tracePt t="81795" x="3714750" y="6665913"/>
          <p14:tracePt t="81803" x="3659188" y="6665913"/>
          <p14:tracePt t="81811" x="3627438" y="6673850"/>
          <p14:tracePt t="81819" x="3587750" y="6681788"/>
          <p14:tracePt t="81827" x="3563938" y="6699250"/>
          <p14:tracePt t="81835" x="3532188" y="6707188"/>
          <p14:tracePt t="81843" x="3492500" y="6715125"/>
          <p14:tracePt t="81851" x="3476625" y="6715125"/>
          <p14:tracePt t="81859" x="3451225" y="6715125"/>
          <p14:tracePt t="81867" x="3435350" y="6715125"/>
          <p14:tracePt t="81875" x="3419475" y="6723063"/>
          <p14:tracePt t="81883" x="3411538" y="6723063"/>
          <p14:tracePt t="81891" x="3403600" y="6723063"/>
          <p14:tracePt t="81899" x="3395663" y="6731000"/>
          <p14:tracePt t="82059" x="3403600" y="6731000"/>
          <p14:tracePt t="82067" x="3411538" y="6723063"/>
          <p14:tracePt t="82075" x="3419475" y="6715125"/>
          <p14:tracePt t="82083" x="3427413" y="6715125"/>
          <p14:tracePt t="82091" x="3451225" y="6707188"/>
          <p14:tracePt t="82099" x="3467100" y="6707188"/>
          <p14:tracePt t="82107" x="3492500" y="6699250"/>
          <p14:tracePt t="82115" x="3508375" y="6691313"/>
          <p14:tracePt t="82123" x="3532188" y="6691313"/>
          <p14:tracePt t="82132" x="3556000" y="6681788"/>
          <p14:tracePt t="82140" x="3571875" y="6673850"/>
          <p14:tracePt t="82147" x="3611563" y="6665913"/>
          <p14:tracePt t="82155" x="3635375" y="6665913"/>
          <p14:tracePt t="82163" x="3667125" y="6657975"/>
          <p14:tracePt t="82171" x="3690938" y="6657975"/>
          <p14:tracePt t="82179" x="3714750" y="6657975"/>
          <p14:tracePt t="82187" x="3738563" y="6657975"/>
          <p14:tracePt t="82195" x="3762375" y="6657975"/>
          <p14:tracePt t="82203" x="3786188" y="6657975"/>
          <p14:tracePt t="82211" x="3802063" y="6657975"/>
          <p14:tracePt t="82219" x="3825875" y="6657975"/>
          <p14:tracePt t="82227" x="3843338" y="6657975"/>
          <p14:tracePt t="82235" x="3867150" y="6650038"/>
          <p14:tracePt t="82243" x="3883025" y="6650038"/>
          <p14:tracePt t="82251" x="3906838" y="6650038"/>
          <p14:tracePt t="82259" x="3922713" y="6650038"/>
          <p14:tracePt t="82267" x="3938588" y="6650038"/>
          <p14:tracePt t="82275" x="3962400" y="6650038"/>
          <p14:tracePt t="82283" x="3978275" y="6650038"/>
          <p14:tracePt t="82291" x="3994150" y="6650038"/>
          <p14:tracePt t="82299" x="4002088" y="6650038"/>
          <p14:tracePt t="82307" x="4017963" y="6650038"/>
          <p14:tracePt t="82315" x="4033838" y="6650038"/>
          <p14:tracePt t="82323" x="4049713" y="6650038"/>
          <p14:tracePt t="82331" x="4073525" y="6650038"/>
          <p14:tracePt t="82339" x="4089400" y="6650038"/>
          <p14:tracePt t="82347" x="4113213" y="6650038"/>
          <p14:tracePt t="82355" x="4129088" y="6650038"/>
          <p14:tracePt t="82363" x="4144963" y="6650038"/>
          <p14:tracePt t="82371" x="4152900" y="6650038"/>
          <p14:tracePt t="82379" x="4168775" y="6650038"/>
          <p14:tracePt t="82387" x="4184650" y="6642100"/>
          <p14:tracePt t="82395" x="4192588" y="6642100"/>
          <p14:tracePt t="82403" x="4210050" y="6642100"/>
          <p14:tracePt t="82411" x="4217988" y="6642100"/>
          <p14:tracePt t="82419" x="4241800" y="6642100"/>
          <p14:tracePt t="82427" x="4249738" y="6642100"/>
          <p14:tracePt t="82435" x="4265613" y="6642100"/>
          <p14:tracePt t="82443" x="4273550" y="6642100"/>
          <p14:tracePt t="82451" x="4289425" y="6642100"/>
          <p14:tracePt t="82459" x="4305300" y="6642100"/>
          <p14:tracePt t="82467" x="4321175" y="6642100"/>
          <p14:tracePt t="82475" x="4329113" y="6642100"/>
          <p14:tracePt t="82483" x="4344988" y="6642100"/>
          <p14:tracePt t="82491" x="4360863" y="6642100"/>
          <p14:tracePt t="82499" x="4368800" y="6642100"/>
          <p14:tracePt t="82507" x="4376738" y="6642100"/>
          <p14:tracePt t="82515" x="4384675" y="6642100"/>
          <p14:tracePt t="82523" x="4400550" y="6642100"/>
          <p14:tracePt t="82531" x="4400550" y="6634163"/>
          <p14:tracePt t="82539" x="4416425" y="6634163"/>
          <p14:tracePt t="82564" x="4424363" y="6634163"/>
          <p14:tracePt t="82947" x="4432300" y="6634163"/>
          <p14:tracePt t="82963" x="4440238" y="6634163"/>
          <p14:tracePt t="82971" x="4448175" y="6634163"/>
          <p14:tracePt t="82979" x="4456113" y="6634163"/>
          <p14:tracePt t="82987" x="4456113" y="6626225"/>
          <p14:tracePt t="82995" x="4471988" y="6626225"/>
          <p14:tracePt t="83003" x="4479925" y="6626225"/>
          <p14:tracePt t="83011" x="4487863" y="6626225"/>
          <p14:tracePt t="83019" x="4503738" y="6626225"/>
          <p14:tracePt t="83027" x="4519613" y="6626225"/>
          <p14:tracePt t="83043" x="4527550" y="6626225"/>
          <p14:tracePt t="83051" x="4535488" y="6626225"/>
          <p14:tracePt t="83059" x="4543425" y="6618288"/>
          <p14:tracePt t="83075" x="4551363" y="6618288"/>
          <p14:tracePt t="83091" x="4559300" y="6618288"/>
          <p14:tracePt t="83107" x="4567238" y="6610350"/>
          <p14:tracePt t="83123" x="4567238" y="6602413"/>
          <p14:tracePt t="83140" x="4576763" y="6602413"/>
          <p14:tracePt t="83443" x="4576763" y="6594475"/>
          <p14:tracePt t="83451" x="4584700" y="6594475"/>
          <p14:tracePt t="83483" x="4584700" y="6586538"/>
          <p14:tracePt t="83611" x="4592638" y="6586538"/>
          <p14:tracePt t="83643" x="4592638" y="6594475"/>
          <p14:tracePt t="83875" x="4592638" y="6586538"/>
          <p14:tracePt t="84196" x="4600575" y="6586538"/>
          <p14:tracePt t="84219" x="4600575" y="6578600"/>
          <p14:tracePt t="84227" x="4608513" y="6578600"/>
          <p14:tracePt t="84235" x="4608513" y="6570663"/>
          <p14:tracePt t="84299" x="4616450" y="6570663"/>
          <p14:tracePt t="84547" x="4616450" y="6562725"/>
          <p14:tracePt t="84563" x="4624388" y="6562725"/>
          <p14:tracePt t="84579" x="4632325" y="6554788"/>
          <p14:tracePt t="84587" x="4640263" y="6554788"/>
          <p14:tracePt t="84603" x="4648200" y="6546850"/>
          <p14:tracePt t="84619" x="4648200" y="6538913"/>
          <p14:tracePt t="84627" x="4656138" y="6538913"/>
          <p14:tracePt t="84739" x="4664075" y="6538913"/>
          <p14:tracePt t="84763" x="4664075" y="6546850"/>
          <p14:tracePt t="84867" x="4672013" y="6546850"/>
          <p14:tracePt t="84899" x="4679950" y="6546850"/>
          <p14:tracePt t="84923" x="4687888" y="6546850"/>
          <p14:tracePt t="84947" x="4687888" y="6538913"/>
          <p14:tracePt t="84956" x="4695825" y="6538913"/>
          <p14:tracePt t="85011" x="4703763" y="6538913"/>
          <p14:tracePt t="85027" x="4711700" y="6538913"/>
          <p14:tracePt t="85043" x="4719638" y="6538913"/>
          <p14:tracePt t="85051" x="4735513" y="6538913"/>
          <p14:tracePt t="85059" x="4743450" y="6538913"/>
          <p14:tracePt t="85067" x="4759325" y="6538913"/>
          <p14:tracePt t="85075" x="4775200" y="6538913"/>
          <p14:tracePt t="85083" x="4791075" y="6538913"/>
          <p14:tracePt t="85091" x="4806950" y="6530975"/>
          <p14:tracePt t="85099" x="4822825" y="6523038"/>
          <p14:tracePt t="85107" x="4846638" y="6523038"/>
          <p14:tracePt t="85115" x="4862513" y="6515100"/>
          <p14:tracePt t="85123" x="4878388" y="6507163"/>
          <p14:tracePt t="85131" x="4902200" y="6499225"/>
          <p14:tracePt t="85139" x="4918075" y="6491288"/>
          <p14:tracePt t="85148" x="4943475" y="6483350"/>
          <p14:tracePt t="85156" x="4959350" y="6475413"/>
          <p14:tracePt t="85163" x="4975225" y="6475413"/>
          <p14:tracePt t="85171" x="4999038" y="6459538"/>
          <p14:tracePt t="85179" x="5014913" y="6451600"/>
          <p14:tracePt t="85187" x="5046663" y="6443663"/>
          <p14:tracePt t="85195" x="5062538" y="6435725"/>
          <p14:tracePt t="85203" x="5078413" y="6419850"/>
          <p14:tracePt t="85211" x="5110163" y="6411913"/>
          <p14:tracePt t="85219" x="5126038" y="6396038"/>
          <p14:tracePt t="85227" x="5157788" y="6380163"/>
          <p14:tracePt t="85235" x="5197475" y="6356350"/>
          <p14:tracePt t="85243" x="5221288" y="6330950"/>
          <p14:tracePt t="85251" x="5253038" y="6315075"/>
          <p14:tracePt t="85259" x="5300663" y="6291263"/>
          <p14:tracePt t="85267" x="5334000" y="6259513"/>
          <p14:tracePt t="85275" x="5373688" y="6235700"/>
          <p14:tracePt t="85283" x="5429250" y="6203950"/>
          <p14:tracePt t="85291" x="5476875" y="6180138"/>
          <p14:tracePt t="85299" x="5524500" y="6148388"/>
          <p14:tracePt t="85307" x="5580063" y="6132513"/>
          <p14:tracePt t="85315" x="5643563" y="6092825"/>
          <p14:tracePt t="85323" x="5692775" y="6061075"/>
          <p14:tracePt t="85331" x="5748338" y="6029325"/>
          <p14:tracePt t="85339" x="5811838" y="5988050"/>
          <p14:tracePt t="85347" x="5875338" y="5956300"/>
          <p14:tracePt t="85356" x="5938838" y="5916613"/>
          <p14:tracePt t="85363" x="6002338" y="5884863"/>
          <p14:tracePt t="85371" x="6059488" y="5853113"/>
          <p14:tracePt t="85379" x="6138863" y="5805488"/>
          <p14:tracePt t="85387" x="6202363" y="5765800"/>
          <p14:tracePt t="85395" x="6289675" y="5710238"/>
          <p14:tracePt t="85403" x="6392863" y="5662613"/>
          <p14:tracePt t="85411" x="6489700" y="5621338"/>
          <p14:tracePt t="85419" x="6600825" y="5573713"/>
          <p14:tracePt t="85427" x="6735763" y="5534025"/>
          <p14:tracePt t="85435" x="6856413" y="5486400"/>
          <p14:tracePt t="85443" x="6951663" y="5446713"/>
          <p14:tracePt t="85451" x="7046913" y="5407025"/>
          <p14:tracePt t="85459" x="7118350" y="5367338"/>
          <p14:tracePt t="85467" x="7175500" y="5327650"/>
          <p14:tracePt t="85475" x="7207250" y="5278438"/>
          <p14:tracePt t="85483" x="7215188" y="5230813"/>
          <p14:tracePt t="85491" x="7215188" y="5191125"/>
          <p14:tracePt t="85499" x="7215188" y="5159375"/>
          <p14:tracePt t="85507" x="7215188" y="5135563"/>
          <p14:tracePt t="85515" x="7215188" y="5127625"/>
          <p14:tracePt t="85835" x="7183438" y="5135563"/>
          <p14:tracePt t="85843" x="7183438" y="5159375"/>
          <p14:tracePt t="85851" x="7183438" y="5167313"/>
          <p14:tracePt t="85859" x="7183438" y="5175250"/>
          <p14:tracePt t="85867" x="7167563" y="5183188"/>
          <p14:tracePt t="85875" x="7167563" y="5191125"/>
          <p14:tracePt t="85883" x="7175500" y="5191125"/>
          <p14:tracePt t="85891" x="7199313" y="5191125"/>
          <p14:tracePt t="85907" x="7246938" y="5199063"/>
          <p14:tracePt t="85915" x="7294563" y="5183188"/>
          <p14:tracePt t="85923" x="7366000" y="5167313"/>
          <p14:tracePt t="85931" x="7461250" y="5151438"/>
          <p14:tracePt t="85939" x="7581900" y="5135563"/>
          <p14:tracePt t="85947" x="7724775" y="5119688"/>
          <p14:tracePt t="85956" x="7908925" y="5095875"/>
          <p14:tracePt t="85963" x="8075613" y="5064125"/>
          <p14:tracePt t="85971" x="8259763" y="5040313"/>
          <p14:tracePt t="85979" x="8466138" y="5016500"/>
          <p14:tracePt t="85987" x="8666163" y="4992688"/>
          <p14:tracePt t="85995" x="8832850" y="4959350"/>
          <p14:tracePt t="86003" x="9040813" y="49355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9EFB-2A32-42CC-A548-72B97315F6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6202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 구성요소 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자료저장소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머물고 있는 자료군의 집합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단말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상세한 자료흐름도를 이해할 수 있게 사각형의 단말을 사용함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D2365A76-E59E-4D39-A18E-DB0B933C67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32607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6B1B55C-875A-47E8-A914-194349679879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pic>
        <p:nvPicPr>
          <p:cNvPr id="17413" name="그림 4">
            <a:extLst>
              <a:ext uri="{FF2B5EF4-FFF2-40B4-BE49-F238E27FC236}">
                <a16:creationId xmlns:a16="http://schemas.microsoft.com/office/drawing/2014/main" id="{77ACC5E9-F994-46B6-92F6-4134B0D20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988840"/>
            <a:ext cx="41529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7">
            <a:extLst>
              <a:ext uri="{FF2B5EF4-FFF2-40B4-BE49-F238E27FC236}">
                <a16:creationId xmlns:a16="http://schemas.microsoft.com/office/drawing/2014/main" id="{E65AE0DF-249E-4E9B-B70A-0514156B5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4869160"/>
            <a:ext cx="35242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E058210-F656-425B-9889-D131E4C78895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04"/>
    </mc:Choice>
    <mc:Fallback xmlns="">
      <p:transition spd="slow" advTm="78204"/>
    </mc:Fallback>
  </mc:AlternateContent>
  <p:extLst>
    <p:ext uri="{3A86A75C-4F4B-4683-9AE1-C65F6400EC91}">
      <p14:laserTraceLst xmlns:p14="http://schemas.microsoft.com/office/powerpoint/2010/main">
        <p14:tracePtLst>
          <p14:tracePt t="676" x="8721725" y="3875088"/>
          <p14:tracePt t="684" x="8474075" y="3906838"/>
          <p14:tracePt t="692" x="8226425" y="3930650"/>
          <p14:tracePt t="700" x="7988300" y="3938588"/>
          <p14:tracePt t="708" x="7700963" y="3956050"/>
          <p14:tracePt t="716" x="7397750" y="3971925"/>
          <p14:tracePt t="725" x="7094538" y="3971925"/>
          <p14:tracePt t="732" x="6704013" y="3971925"/>
          <p14:tracePt t="740" x="6218238" y="3930650"/>
          <p14:tracePt t="748" x="5756275" y="3851275"/>
          <p14:tracePt t="756" x="5300663" y="3724275"/>
          <p14:tracePt t="764" x="4870450" y="3571875"/>
          <p14:tracePt t="772" x="4495800" y="3421063"/>
          <p14:tracePt t="780" x="4144963" y="3302000"/>
          <p14:tracePt t="788" x="3875088" y="3181350"/>
          <p14:tracePt t="796" x="3675063" y="3109913"/>
          <p14:tracePt t="804" x="3587750" y="3094038"/>
          <p14:tracePt t="1196" x="3579813" y="3078163"/>
          <p14:tracePt t="1204" x="3587750" y="3078163"/>
          <p14:tracePt t="1212" x="3587750" y="3094038"/>
          <p14:tracePt t="1220" x="3587750" y="3109913"/>
          <p14:tracePt t="1228" x="3587750" y="3133725"/>
          <p14:tracePt t="1328" x="3500438" y="3141663"/>
          <p14:tracePt t="1332" x="3492500" y="3141663"/>
          <p14:tracePt t="1340" x="3476625" y="3141663"/>
          <p14:tracePt t="1408" x="3451225" y="3149600"/>
          <p14:tracePt t="1701" x="3443288" y="3149600"/>
          <p14:tracePt t="1708" x="3443288" y="3141663"/>
          <p14:tracePt t="1724" x="3443288" y="3133725"/>
          <p14:tracePt t="1740" x="3435350" y="3133725"/>
          <p14:tracePt t="1748" x="3435350" y="3125788"/>
          <p14:tracePt t="1756" x="3435350" y="3117850"/>
          <p14:tracePt t="1772" x="3435350" y="3109913"/>
          <p14:tracePt t="1780" x="3427413" y="3101975"/>
          <p14:tracePt t="1796" x="3419475" y="3086100"/>
          <p14:tracePt t="1804" x="3411538" y="3078163"/>
          <p14:tracePt t="1812" x="3403600" y="3062288"/>
          <p14:tracePt t="1820" x="3395663" y="3054350"/>
          <p14:tracePt t="1828" x="3387725" y="3038475"/>
          <p14:tracePt t="1836" x="3387725" y="3030538"/>
          <p14:tracePt t="1844" x="3371850" y="3022600"/>
          <p14:tracePt t="1852" x="3371850" y="3014663"/>
          <p14:tracePt t="1860" x="3355975" y="3006725"/>
          <p14:tracePt t="1868" x="3348038" y="2998788"/>
          <p14:tracePt t="1876" x="3332163" y="2982913"/>
          <p14:tracePt t="1884" x="3324225" y="2974975"/>
          <p14:tracePt t="1892" x="3316288" y="2959100"/>
          <p14:tracePt t="1900" x="3300413" y="2943225"/>
          <p14:tracePt t="1908" x="3292475" y="2935288"/>
          <p14:tracePt t="1916" x="3276600" y="2909888"/>
          <p14:tracePt t="1925" x="3260725" y="2901950"/>
          <p14:tracePt t="1932" x="3244850" y="2886075"/>
          <p14:tracePt t="1942" x="3228975" y="2870200"/>
          <p14:tracePt t="1948" x="3213100" y="2862263"/>
          <p14:tracePt t="1956" x="3197225" y="2838450"/>
          <p14:tracePt t="1964" x="3181350" y="2830513"/>
          <p14:tracePt t="1972" x="3157538" y="2806700"/>
          <p14:tracePt t="1980" x="3149600" y="2798763"/>
          <p14:tracePt t="1988" x="3125788" y="2790825"/>
          <p14:tracePt t="1996" x="3109913" y="2782888"/>
          <p14:tracePt t="2004" x="3100388" y="2774950"/>
          <p14:tracePt t="2012" x="3084513" y="2767013"/>
          <p14:tracePt t="2020" x="3076575" y="2767013"/>
          <p14:tracePt t="2028" x="3068638" y="2759075"/>
          <p14:tracePt t="2036" x="3060700" y="2759075"/>
          <p14:tracePt t="2044" x="3052763" y="2751138"/>
          <p14:tracePt t="2052" x="3036888" y="2751138"/>
          <p14:tracePt t="2068" x="3028950" y="2751138"/>
          <p14:tracePt t="2076" x="3021013" y="2743200"/>
          <p14:tracePt t="2084" x="3013075" y="2743200"/>
          <p14:tracePt t="2092" x="3005138" y="2743200"/>
          <p14:tracePt t="2100" x="3005138" y="2735263"/>
          <p14:tracePt t="2108" x="2997200" y="2735263"/>
          <p14:tracePt t="2125" x="2981325" y="2727325"/>
          <p14:tracePt t="2140" x="2973388" y="2727325"/>
          <p14:tracePt t="2148" x="2957513" y="2719388"/>
          <p14:tracePt t="2156" x="2941638" y="2711450"/>
          <p14:tracePt t="2164" x="2933700" y="2711450"/>
          <p14:tracePt t="2172" x="2925763" y="2711450"/>
          <p14:tracePt t="2180" x="2909888" y="2711450"/>
          <p14:tracePt t="2188" x="2894013" y="2703513"/>
          <p14:tracePt t="2196" x="2878138" y="2695575"/>
          <p14:tracePt t="2204" x="2854325" y="2695575"/>
          <p14:tracePt t="2212" x="2830513" y="2687638"/>
          <p14:tracePt t="2220" x="2806700" y="2679700"/>
          <p14:tracePt t="2228" x="2782888" y="2671763"/>
          <p14:tracePt t="2236" x="2759075" y="2663825"/>
          <p14:tracePt t="2244" x="2725738" y="2655888"/>
          <p14:tracePt t="2252" x="2686050" y="2647950"/>
          <p14:tracePt t="2260" x="2654300" y="2632075"/>
          <p14:tracePt t="2268" x="2630488" y="2624138"/>
          <p14:tracePt t="2276" x="2606675" y="2616200"/>
          <p14:tracePt t="2284" x="2559050" y="2608263"/>
          <p14:tracePt t="2292" x="2535238" y="2600325"/>
          <p14:tracePt t="2300" x="2495550" y="2584450"/>
          <p14:tracePt t="2308" x="2463800" y="2566988"/>
          <p14:tracePt t="2316" x="2432050" y="2566988"/>
          <p14:tracePt t="2326" x="2400300" y="2551113"/>
          <p14:tracePt t="2332" x="2366963" y="2543175"/>
          <p14:tracePt t="2340" x="2343150" y="2535238"/>
          <p14:tracePt t="2348" x="2311400" y="2519363"/>
          <p14:tracePt t="2357" x="2287588" y="2511425"/>
          <p14:tracePt t="2364" x="2263775" y="2511425"/>
          <p14:tracePt t="2372" x="2239963" y="2503488"/>
          <p14:tracePt t="2380" x="2224088" y="2495550"/>
          <p14:tracePt t="2388" x="2200275" y="2495550"/>
          <p14:tracePt t="2396" x="2184400" y="2495550"/>
          <p14:tracePt t="2404" x="2168525" y="2495550"/>
          <p14:tracePt t="2412" x="2152650" y="2487613"/>
          <p14:tracePt t="2420" x="2136775" y="2487613"/>
          <p14:tracePt t="2428" x="2128838" y="2479675"/>
          <p14:tracePt t="2436" x="2105025" y="2471738"/>
          <p14:tracePt t="2444" x="2081213" y="2471738"/>
          <p14:tracePt t="2452" x="2073275" y="2471738"/>
          <p14:tracePt t="2460" x="2057400" y="2463800"/>
          <p14:tracePt t="2468" x="2041525" y="2455863"/>
          <p14:tracePt t="2476" x="2017713" y="2455863"/>
          <p14:tracePt t="2484" x="2000250" y="2447925"/>
          <p14:tracePt t="2492" x="1984375" y="2439988"/>
          <p14:tracePt t="2500" x="1968500" y="2439988"/>
          <p14:tracePt t="2508" x="1952625" y="2432050"/>
          <p14:tracePt t="2516" x="1928813" y="2432050"/>
          <p14:tracePt t="2525" x="1905000" y="2424113"/>
          <p14:tracePt t="2532" x="1897063" y="2424113"/>
          <p14:tracePt t="2540" x="1873250" y="2416175"/>
          <p14:tracePt t="2548" x="1857375" y="2408238"/>
          <p14:tracePt t="2556" x="1841500" y="2400300"/>
          <p14:tracePt t="2564" x="1817688" y="2392363"/>
          <p14:tracePt t="2572" x="1801813" y="2384425"/>
          <p14:tracePt t="2580" x="1778000" y="2384425"/>
          <p14:tracePt t="2588" x="1762125" y="2376488"/>
          <p14:tracePt t="2596" x="1738313" y="2360613"/>
          <p14:tracePt t="2605" x="1714500" y="2352675"/>
          <p14:tracePt t="2612" x="1690688" y="2352675"/>
          <p14:tracePt t="2620" x="1658938" y="2336800"/>
          <p14:tracePt t="2628" x="1633538" y="2328863"/>
          <p14:tracePt t="2637" x="1617663" y="2328863"/>
          <p14:tracePt t="2644" x="1601788" y="2312988"/>
          <p14:tracePt t="2652" x="1577975" y="2312988"/>
          <p14:tracePt t="2660" x="1562100" y="2305050"/>
          <p14:tracePt t="2668" x="1538288" y="2297113"/>
          <p14:tracePt t="2676" x="1522413" y="2281238"/>
          <p14:tracePt t="2684" x="1514475" y="2281238"/>
          <p14:tracePt t="2692" x="1498600" y="2273300"/>
          <p14:tracePt t="2700" x="1474788" y="2257425"/>
          <p14:tracePt t="2708" x="1466850" y="2257425"/>
          <p14:tracePt t="2716" x="1450975" y="2241550"/>
          <p14:tracePt t="2725" x="1435100" y="2233613"/>
          <p14:tracePt t="2732" x="1419225" y="2233613"/>
          <p14:tracePt t="2740" x="1403350" y="2224088"/>
          <p14:tracePt t="2748" x="1395413" y="2216150"/>
          <p14:tracePt t="2756" x="1371600" y="2216150"/>
          <p14:tracePt t="2764" x="1371600" y="2208213"/>
          <p14:tracePt t="2772" x="1363663" y="2200275"/>
          <p14:tracePt t="2780" x="1355725" y="2200275"/>
          <p14:tracePt t="2788" x="1347788" y="2200275"/>
          <p14:tracePt t="2796" x="1339850" y="2192338"/>
          <p14:tracePt t="2812" x="1331913" y="2192338"/>
          <p14:tracePt t="2820" x="1331913" y="2184400"/>
          <p14:tracePt t="2828" x="1323975" y="2184400"/>
          <p14:tracePt t="2836" x="1323975" y="2176463"/>
          <p14:tracePt t="2844" x="1316038" y="2176463"/>
          <p14:tracePt t="2852" x="1316038" y="2168525"/>
          <p14:tracePt t="2860" x="1308100" y="2168525"/>
          <p14:tracePt t="2892" x="1308100" y="2160588"/>
          <p14:tracePt t="2900" x="1300163" y="2152650"/>
          <p14:tracePt t="2916" x="1292225" y="2136775"/>
          <p14:tracePt t="2932" x="1284288" y="2128838"/>
          <p14:tracePt t="2948" x="1284288" y="2120900"/>
          <p14:tracePt t="2964" x="1274763" y="2112963"/>
          <p14:tracePt t="3412" x="1284288" y="2112963"/>
          <p14:tracePt t="3428" x="1292225" y="2112963"/>
          <p14:tracePt t="3436" x="1292225" y="2105025"/>
          <p14:tracePt t="3444" x="1308100" y="2105025"/>
          <p14:tracePt t="3452" x="1308100" y="2097088"/>
          <p14:tracePt t="3460" x="1316038" y="2097088"/>
          <p14:tracePt t="3484" x="1323975" y="2097088"/>
          <p14:tracePt t="3492" x="1331913" y="2097088"/>
          <p14:tracePt t="3772" x="1339850" y="2097088"/>
          <p14:tracePt t="3796" x="1347788" y="2097088"/>
          <p14:tracePt t="3820" x="1355725" y="2097088"/>
          <p14:tracePt t="3836" x="1363663" y="2097088"/>
          <p14:tracePt t="3892" x="1371600" y="2097088"/>
          <p14:tracePt t="3924" x="1379538" y="2097088"/>
          <p14:tracePt t="3948" x="1379538" y="2105025"/>
          <p14:tracePt t="3956" x="1387475" y="2105025"/>
          <p14:tracePt t="3972" x="1395413" y="2105025"/>
          <p14:tracePt t="3988" x="1403350" y="2105025"/>
          <p14:tracePt t="4021" x="1411288" y="2112963"/>
          <p14:tracePt t="4037" x="1419225" y="2112963"/>
          <p14:tracePt t="4068" x="1427163" y="2112963"/>
          <p14:tracePt t="4076" x="1435100" y="2112963"/>
          <p14:tracePt t="4092" x="1435100" y="2120900"/>
          <p14:tracePt t="4109" x="1443038" y="2120900"/>
          <p14:tracePt t="4116" x="1450975" y="2120900"/>
          <p14:tracePt t="4124" x="1458913" y="2120900"/>
          <p14:tracePt t="4132" x="1474788" y="2128838"/>
          <p14:tracePt t="4140" x="1482725" y="2136775"/>
          <p14:tracePt t="4148" x="1490663" y="2136775"/>
          <p14:tracePt t="4156" x="1506538" y="2136775"/>
          <p14:tracePt t="4164" x="1522413" y="2136775"/>
          <p14:tracePt t="4172" x="1530350" y="2136775"/>
          <p14:tracePt t="4180" x="1546225" y="2136775"/>
          <p14:tracePt t="4188" x="1554163" y="2136775"/>
          <p14:tracePt t="4196" x="1570038" y="2136775"/>
          <p14:tracePt t="4204" x="1577975" y="2136775"/>
          <p14:tracePt t="4212" x="1585913" y="2136775"/>
          <p14:tracePt t="4220" x="1593850" y="2136775"/>
          <p14:tracePt t="4228" x="1609725" y="2136775"/>
          <p14:tracePt t="4244" x="1625600" y="2136775"/>
          <p14:tracePt t="4252" x="1633538" y="2136775"/>
          <p14:tracePt t="4268" x="1641475" y="2144713"/>
          <p14:tracePt t="4276" x="1651000" y="2144713"/>
          <p14:tracePt t="4284" x="1658938" y="2152650"/>
          <p14:tracePt t="4292" x="1666875" y="2152650"/>
          <p14:tracePt t="4300" x="1674813" y="2152650"/>
          <p14:tracePt t="4309" x="1682750" y="2160588"/>
          <p14:tracePt t="4316" x="1690688" y="2168525"/>
          <p14:tracePt t="4325" x="1698625" y="2168525"/>
          <p14:tracePt t="4332" x="1698625" y="2176463"/>
          <p14:tracePt t="4340" x="1714500" y="2176463"/>
          <p14:tracePt t="4356" x="1722438" y="2176463"/>
          <p14:tracePt t="4412" x="1730375" y="2176463"/>
          <p14:tracePt t="4444" x="1738313" y="2176463"/>
          <p14:tracePt t="4452" x="1746250" y="2176463"/>
          <p14:tracePt t="4468" x="1754188" y="2176463"/>
          <p14:tracePt t="4476" x="1770063" y="2184400"/>
          <p14:tracePt t="4484" x="1778000" y="2184400"/>
          <p14:tracePt t="4492" x="1785938" y="2184400"/>
          <p14:tracePt t="4500" x="1793875" y="2192338"/>
          <p14:tracePt t="4508" x="1801813" y="2192338"/>
          <p14:tracePt t="4516" x="1809750" y="2192338"/>
          <p14:tracePt t="4525" x="1825625" y="2192338"/>
          <p14:tracePt t="4532" x="1833563" y="2192338"/>
          <p14:tracePt t="4540" x="1849438" y="2192338"/>
          <p14:tracePt t="4548" x="1857375" y="2200275"/>
          <p14:tracePt t="4556" x="1873250" y="2208213"/>
          <p14:tracePt t="4564" x="1889125" y="2208213"/>
          <p14:tracePt t="4572" x="1905000" y="2208213"/>
          <p14:tracePt t="4580" x="1920875" y="2208213"/>
          <p14:tracePt t="4588" x="1936750" y="2208213"/>
          <p14:tracePt t="4596" x="1952625" y="2216150"/>
          <p14:tracePt t="4604" x="1968500" y="2216150"/>
          <p14:tracePt t="4612" x="1984375" y="2224088"/>
          <p14:tracePt t="4620" x="2000250" y="2224088"/>
          <p14:tracePt t="4628" x="2017713" y="2224088"/>
          <p14:tracePt t="4636" x="2033588" y="2224088"/>
          <p14:tracePt t="4644" x="2041525" y="2224088"/>
          <p14:tracePt t="4652" x="2049463" y="2224088"/>
          <p14:tracePt t="4660" x="2065338" y="2233613"/>
          <p14:tracePt t="4668" x="2073275" y="2233613"/>
          <p14:tracePt t="4676" x="2081213" y="2241550"/>
          <p14:tracePt t="4684" x="2089150" y="2241550"/>
          <p14:tracePt t="4692" x="2097088" y="2241550"/>
          <p14:tracePt t="4700" x="2105025" y="2241550"/>
          <p14:tracePt t="4708" x="2112963" y="2241550"/>
          <p14:tracePt t="4725" x="2120900" y="2249488"/>
          <p14:tracePt t="4732" x="2128838" y="2249488"/>
          <p14:tracePt t="4748" x="2136775" y="2249488"/>
          <p14:tracePt t="4764" x="2144713" y="2249488"/>
          <p14:tracePt t="4772" x="2152650" y="2249488"/>
          <p14:tracePt t="4789" x="2160588" y="2249488"/>
          <p14:tracePt t="4804" x="2168525" y="2249488"/>
          <p14:tracePt t="4812" x="2176463" y="2249488"/>
          <p14:tracePt t="4820" x="2184400" y="2249488"/>
          <p14:tracePt t="4836" x="2192338" y="2249488"/>
          <p14:tracePt t="4844" x="2208213" y="2249488"/>
          <p14:tracePt t="4852" x="2216150" y="2249488"/>
          <p14:tracePt t="4860" x="2224088" y="2249488"/>
          <p14:tracePt t="4868" x="2239963" y="2249488"/>
          <p14:tracePt t="4876" x="2255838" y="2249488"/>
          <p14:tracePt t="4884" x="2263775" y="2249488"/>
          <p14:tracePt t="4892" x="2271713" y="2249488"/>
          <p14:tracePt t="4900" x="2287588" y="2249488"/>
          <p14:tracePt t="4909" x="2311400" y="2249488"/>
          <p14:tracePt t="4916" x="2327275" y="2249488"/>
          <p14:tracePt t="4925" x="2335213" y="2249488"/>
          <p14:tracePt t="4932" x="2351088" y="2249488"/>
          <p14:tracePt t="4940" x="2366963" y="2249488"/>
          <p14:tracePt t="4958" x="2408238" y="2249488"/>
          <p14:tracePt t="4964" x="2416175" y="2249488"/>
          <p14:tracePt t="4972" x="2439988" y="2249488"/>
          <p14:tracePt t="4980" x="2455863" y="2241550"/>
          <p14:tracePt t="4988" x="2471738" y="2241550"/>
          <p14:tracePt t="4996" x="2487613" y="2241550"/>
          <p14:tracePt t="5004" x="2511425" y="2241550"/>
          <p14:tracePt t="5012" x="2527300" y="2241550"/>
          <p14:tracePt t="5020" x="2543175" y="2241550"/>
          <p14:tracePt t="5028" x="2559050" y="2241550"/>
          <p14:tracePt t="5036" x="2574925" y="2241550"/>
          <p14:tracePt t="5044" x="2590800" y="2241550"/>
          <p14:tracePt t="5052" x="2606675" y="2241550"/>
          <p14:tracePt t="5060" x="2630488" y="2241550"/>
          <p14:tracePt t="5068" x="2646363" y="2241550"/>
          <p14:tracePt t="5076" x="2670175" y="2241550"/>
          <p14:tracePt t="5084" x="2686050" y="2241550"/>
          <p14:tracePt t="5092" x="2701925" y="2241550"/>
          <p14:tracePt t="5100" x="2717800" y="2241550"/>
          <p14:tracePt t="5108" x="2741613" y="2241550"/>
          <p14:tracePt t="5116" x="2751138" y="2233613"/>
          <p14:tracePt t="5125" x="2767013" y="2233613"/>
          <p14:tracePt t="5132" x="2790825" y="2233613"/>
          <p14:tracePt t="5140" x="2806700" y="2233613"/>
          <p14:tracePt t="5148" x="2822575" y="2233613"/>
          <p14:tracePt t="5156" x="2838450" y="2233613"/>
          <p14:tracePt t="5164" x="2854325" y="2233613"/>
          <p14:tracePt t="5172" x="2870200" y="2224088"/>
          <p14:tracePt t="5180" x="2886075" y="2224088"/>
          <p14:tracePt t="5188" x="2901950" y="2224088"/>
          <p14:tracePt t="5196" x="2917825" y="2224088"/>
          <p14:tracePt t="5204" x="2933700" y="2216150"/>
          <p14:tracePt t="5212" x="2949575" y="2216150"/>
          <p14:tracePt t="5220" x="2973388" y="2208213"/>
          <p14:tracePt t="5228" x="2981325" y="2208213"/>
          <p14:tracePt t="5236" x="2989263" y="2208213"/>
          <p14:tracePt t="5244" x="2997200" y="2208213"/>
          <p14:tracePt t="5252" x="3021013" y="2200275"/>
          <p14:tracePt t="5260" x="3028950" y="2200275"/>
          <p14:tracePt t="5268" x="3036888" y="2200275"/>
          <p14:tracePt t="5276" x="3044825" y="2200275"/>
          <p14:tracePt t="5284" x="3052763" y="2192338"/>
          <p14:tracePt t="5292" x="3060700" y="2192338"/>
          <p14:tracePt t="5300" x="3076575" y="2192338"/>
          <p14:tracePt t="5317" x="3084513" y="2192338"/>
          <p14:tracePt t="5325" x="3100388" y="2184400"/>
          <p14:tracePt t="5332" x="3109913" y="2184400"/>
          <p14:tracePt t="5340" x="3117850" y="2184400"/>
          <p14:tracePt t="5348" x="3133725" y="2184400"/>
          <p14:tracePt t="5356" x="3141663" y="2184400"/>
          <p14:tracePt t="5364" x="3149600" y="2176463"/>
          <p14:tracePt t="5372" x="3157538" y="2176463"/>
          <p14:tracePt t="5380" x="3173413" y="2176463"/>
          <p14:tracePt t="5388" x="3181350" y="2176463"/>
          <p14:tracePt t="5396" x="3197225" y="2176463"/>
          <p14:tracePt t="5404" x="3213100" y="2176463"/>
          <p14:tracePt t="5412" x="3221038" y="2176463"/>
          <p14:tracePt t="5420" x="3228975" y="2176463"/>
          <p14:tracePt t="5428" x="3236913" y="2176463"/>
          <p14:tracePt t="5436" x="3252788" y="2168525"/>
          <p14:tracePt t="5444" x="3260725" y="2160588"/>
          <p14:tracePt t="5452" x="3268663" y="2160588"/>
          <p14:tracePt t="5460" x="3276600" y="2160588"/>
          <p14:tracePt t="5468" x="3284538" y="2160588"/>
          <p14:tracePt t="5476" x="3292475" y="2160588"/>
          <p14:tracePt t="5484" x="3308350" y="2160588"/>
          <p14:tracePt t="5492" x="3316288" y="2160588"/>
          <p14:tracePt t="5500" x="3324225" y="2160588"/>
          <p14:tracePt t="5508" x="3340100" y="2160588"/>
          <p14:tracePt t="5516" x="3348038" y="2160588"/>
          <p14:tracePt t="5525" x="3355975" y="2152650"/>
          <p14:tracePt t="5532" x="3371850" y="2152650"/>
          <p14:tracePt t="5540" x="3387725" y="2152650"/>
          <p14:tracePt t="5548" x="3395663" y="2152650"/>
          <p14:tracePt t="5556" x="3411538" y="2152650"/>
          <p14:tracePt t="5564" x="3427413" y="2152650"/>
          <p14:tracePt t="5572" x="3443288" y="2152650"/>
          <p14:tracePt t="5580" x="3467100" y="2144713"/>
          <p14:tracePt t="5588" x="3484563" y="2144713"/>
          <p14:tracePt t="5596" x="3500438" y="2136775"/>
          <p14:tracePt t="5604" x="3516313" y="2136775"/>
          <p14:tracePt t="5612" x="3532188" y="2136775"/>
          <p14:tracePt t="5620" x="3556000" y="2128838"/>
          <p14:tracePt t="5628" x="3579813" y="2128838"/>
          <p14:tracePt t="5636" x="3595688" y="2120900"/>
          <p14:tracePt t="5644" x="3627438" y="2112963"/>
          <p14:tracePt t="5652" x="3643313" y="2112963"/>
          <p14:tracePt t="5660" x="3659188" y="2112963"/>
          <p14:tracePt t="5676" x="3675063" y="2112963"/>
          <p14:tracePt t="5684" x="3690938" y="2112963"/>
          <p14:tracePt t="5692" x="3698875" y="2112963"/>
          <p14:tracePt t="5700" x="3706813" y="2112963"/>
          <p14:tracePt t="5708" x="3714750" y="2112963"/>
          <p14:tracePt t="5732" x="3722688" y="2112963"/>
          <p14:tracePt t="5764" x="3730625" y="2112963"/>
          <p14:tracePt t="5780" x="3738563" y="2112963"/>
          <p14:tracePt t="5804" x="3746500" y="2112963"/>
          <p14:tracePt t="5820" x="3754438" y="2112963"/>
          <p14:tracePt t="5844" x="3762375" y="2112963"/>
          <p14:tracePt t="5868" x="3770313" y="2112963"/>
          <p14:tracePt t="5884" x="3778250" y="2112963"/>
          <p14:tracePt t="5908" x="3786188" y="2112963"/>
          <p14:tracePt t="5924" x="3794125" y="2112963"/>
          <p14:tracePt t="5932" x="3802063" y="2112963"/>
          <p14:tracePt t="5948" x="3810000" y="2112963"/>
          <p14:tracePt t="5964" x="3817938" y="2112963"/>
          <p14:tracePt t="5981" x="3825875" y="2112963"/>
          <p14:tracePt t="5988" x="3833813" y="2112963"/>
          <p14:tracePt t="6004" x="3851275" y="2112963"/>
          <p14:tracePt t="6020" x="3859213" y="2112963"/>
          <p14:tracePt t="6028" x="3867150" y="2112963"/>
          <p14:tracePt t="6041" x="3875088" y="2112963"/>
          <p14:tracePt t="6052" x="3883025" y="2112963"/>
          <p14:tracePt t="6060" x="3898900" y="2112963"/>
          <p14:tracePt t="6068" x="3906838" y="2112963"/>
          <p14:tracePt t="6084" x="3922713" y="2112963"/>
          <p14:tracePt t="6092" x="3930650" y="2112963"/>
          <p14:tracePt t="6100" x="3938588" y="2105025"/>
          <p14:tracePt t="6108" x="3954463" y="2105025"/>
          <p14:tracePt t="6116" x="3962400" y="2105025"/>
          <p14:tracePt t="6125" x="3970338" y="2105025"/>
          <p14:tracePt t="6132" x="3978275" y="2105025"/>
          <p14:tracePt t="6141" x="3994150" y="2105025"/>
          <p14:tracePt t="6148" x="4002088" y="2105025"/>
          <p14:tracePt t="6156" x="4010025" y="2105025"/>
          <p14:tracePt t="6164" x="4017963" y="2105025"/>
          <p14:tracePt t="6172" x="4025900" y="2105025"/>
          <p14:tracePt t="6180" x="4033838" y="2105025"/>
          <p14:tracePt t="6188" x="4041775" y="2105025"/>
          <p14:tracePt t="6204" x="4049713" y="2105025"/>
          <p14:tracePt t="6212" x="4057650" y="2105025"/>
          <p14:tracePt t="6220" x="4065588" y="2105025"/>
          <p14:tracePt t="6244" x="4081463" y="2105025"/>
          <p14:tracePt t="6260" x="4089400" y="2105025"/>
          <p14:tracePt t="6268" x="4089400" y="2097088"/>
          <p14:tracePt t="6276" x="4097338" y="2097088"/>
          <p14:tracePt t="6292" x="4105275" y="2097088"/>
          <p14:tracePt t="6308" x="4113213" y="2097088"/>
          <p14:tracePt t="6332" x="4121150" y="2097088"/>
          <p14:tracePt t="6340" x="4129088" y="2097088"/>
          <p14:tracePt t="6357" x="4137025" y="2089150"/>
          <p14:tracePt t="6380" x="4144963" y="2089150"/>
          <p14:tracePt t="6396" x="4152900" y="2089150"/>
          <p14:tracePt t="6412" x="4160838" y="2089150"/>
          <p14:tracePt t="6428" x="4168775" y="2089150"/>
          <p14:tracePt t="6436" x="4176713" y="2089150"/>
          <p14:tracePt t="6452" x="4184650" y="2089150"/>
          <p14:tracePt t="6468" x="4192588" y="2089150"/>
          <p14:tracePt t="6484" x="4200525" y="2089150"/>
          <p14:tracePt t="6492" x="4210050" y="2089150"/>
          <p14:tracePt t="6508" x="4217988" y="2089150"/>
          <p14:tracePt t="6532" x="4225925" y="2089150"/>
          <p14:tracePt t="6564" x="4241800" y="2089150"/>
          <p14:tracePt t="6588" x="4249738" y="2089150"/>
          <p14:tracePt t="6644" x="4257675" y="2089150"/>
          <p14:tracePt t="6812" x="4265613" y="2089150"/>
          <p14:tracePt t="7148" x="4273550" y="2089150"/>
          <p14:tracePt t="7156" x="4281488" y="2081213"/>
          <p14:tracePt t="7172" x="4289425" y="2073275"/>
          <p14:tracePt t="7180" x="4297363" y="2073275"/>
          <p14:tracePt t="7196" x="4305300" y="2065338"/>
          <p14:tracePt t="7540" x="4313238" y="2065338"/>
          <p14:tracePt t="8684" x="4313238" y="2073275"/>
          <p14:tracePt t="9260" x="4305300" y="2073275"/>
          <p14:tracePt t="9268" x="4305300" y="2081213"/>
          <p14:tracePt t="9300" x="4305300" y="2089150"/>
          <p14:tracePt t="10540" x="4297363" y="2089150"/>
          <p14:tracePt t="10548" x="4281488" y="2105025"/>
          <p14:tracePt t="10556" x="4265613" y="2105025"/>
          <p14:tracePt t="10564" x="4257675" y="2120900"/>
          <p14:tracePt t="10572" x="4233863" y="2136775"/>
          <p14:tracePt t="10580" x="4200525" y="2160588"/>
          <p14:tracePt t="10588" x="4176713" y="2200275"/>
          <p14:tracePt t="10596" x="4160838" y="2233613"/>
          <p14:tracePt t="10604" x="4129088" y="2281238"/>
          <p14:tracePt t="10612" x="4089400" y="2336800"/>
          <p14:tracePt t="10620" x="4049713" y="2416175"/>
          <p14:tracePt t="10628" x="3978275" y="2551113"/>
          <p14:tracePt t="10636" x="3898900" y="2695575"/>
          <p14:tracePt t="10644" x="3817938" y="2862263"/>
          <p14:tracePt t="10652" x="3730625" y="3046413"/>
          <p14:tracePt t="10660" x="3627438" y="3236913"/>
          <p14:tracePt t="10668" x="3532188" y="3405188"/>
          <p14:tracePt t="10676" x="3419475" y="3579813"/>
          <p14:tracePt t="10684" x="3324225" y="3716338"/>
          <p14:tracePt t="10692" x="3221038" y="3843338"/>
          <p14:tracePt t="10700" x="3125788" y="3930650"/>
          <p14:tracePt t="10708" x="3036888" y="4035425"/>
          <p14:tracePt t="10716" x="2949575" y="4114800"/>
          <p14:tracePt t="10725" x="2870200" y="4210050"/>
          <p14:tracePt t="10732" x="2790825" y="4273550"/>
          <p14:tracePt t="10740" x="2717800" y="4330700"/>
          <p14:tracePt t="10748" x="2638425" y="4394200"/>
          <p14:tracePt t="10756" x="2559050" y="4449763"/>
          <p14:tracePt t="10764" x="2495550" y="4489450"/>
          <p14:tracePt t="10772" x="2424113" y="4529138"/>
          <p14:tracePt t="10780" x="2343150" y="4552950"/>
          <p14:tracePt t="10788" x="2287588" y="4584700"/>
          <p14:tracePt t="10796" x="2232025" y="4600575"/>
          <p14:tracePt t="10804" x="2200275" y="4608513"/>
          <p14:tracePt t="10812" x="2160588" y="4616450"/>
          <p14:tracePt t="10820" x="2128838" y="4633913"/>
          <p14:tracePt t="10828" x="2105025" y="4641850"/>
          <p14:tracePt t="10836" x="2081213" y="4649788"/>
          <p14:tracePt t="10844" x="2049463" y="4649788"/>
          <p14:tracePt t="10852" x="2025650" y="4657725"/>
          <p14:tracePt t="10860" x="2008188" y="4665663"/>
          <p14:tracePt t="10868" x="1984375" y="4673600"/>
          <p14:tracePt t="10876" x="1960563" y="4673600"/>
          <p14:tracePt t="10884" x="1944688" y="4697413"/>
          <p14:tracePt t="10892" x="1928813" y="4697413"/>
          <p14:tracePt t="10900" x="1905000" y="4713288"/>
          <p14:tracePt t="10908" x="1897063" y="4713288"/>
          <p14:tracePt t="10916" x="1889125" y="4721225"/>
          <p14:tracePt t="10925" x="1873250" y="4721225"/>
          <p14:tracePt t="10941" x="1865313" y="4729163"/>
          <p14:tracePt t="10958" x="1857375" y="4729163"/>
          <p14:tracePt t="10964" x="1849438" y="4729163"/>
          <p14:tracePt t="10972" x="1841500" y="4729163"/>
          <p14:tracePt t="10988" x="1825625" y="4729163"/>
          <p14:tracePt t="10996" x="1817688" y="4729163"/>
          <p14:tracePt t="11004" x="1793875" y="4729163"/>
          <p14:tracePt t="11012" x="1770063" y="4729163"/>
          <p14:tracePt t="11020" x="1754188" y="4737100"/>
          <p14:tracePt t="11028" x="1730375" y="4737100"/>
          <p14:tracePt t="11036" x="1706563" y="4745038"/>
          <p14:tracePt t="11044" x="1682750" y="4752975"/>
          <p14:tracePt t="11052" x="1658938" y="4760913"/>
          <p14:tracePt t="11060" x="1641475" y="4760913"/>
          <p14:tracePt t="11068" x="1609725" y="4768850"/>
          <p14:tracePt t="11076" x="1593850" y="4784725"/>
          <p14:tracePt t="11084" x="1570038" y="4784725"/>
          <p14:tracePt t="11092" x="1554163" y="4792663"/>
          <p14:tracePt t="11100" x="1538288" y="4792663"/>
          <p14:tracePt t="11108" x="1514475" y="4800600"/>
          <p14:tracePt t="11116" x="1490663" y="4800600"/>
          <p14:tracePt t="11124" x="1474788" y="4808538"/>
          <p14:tracePt t="11132" x="1466850" y="4808538"/>
          <p14:tracePt t="11140" x="1458913" y="4808538"/>
          <p14:tracePt t="11148" x="1450975" y="4808538"/>
          <p14:tracePt t="11156" x="1443038" y="4808538"/>
          <p14:tracePt t="12228" x="1458913" y="4808538"/>
          <p14:tracePt t="12236" x="1474788" y="4800600"/>
          <p14:tracePt t="12244" x="1498600" y="4776788"/>
          <p14:tracePt t="12252" x="1522413" y="4760913"/>
          <p14:tracePt t="12260" x="1562100" y="4737100"/>
          <p14:tracePt t="12268" x="1593850" y="4705350"/>
          <p14:tracePt t="12276" x="1651000" y="4665663"/>
          <p14:tracePt t="12284" x="1706563" y="4624388"/>
          <p14:tracePt t="12292" x="1762125" y="4568825"/>
          <p14:tracePt t="12300" x="1825625" y="4521200"/>
          <p14:tracePt t="12308" x="1905000" y="4457700"/>
          <p14:tracePt t="12316" x="1976438" y="4394200"/>
          <p14:tracePt t="12324" x="2041525" y="4338638"/>
          <p14:tracePt t="12332" x="2112963" y="4265613"/>
          <p14:tracePt t="12340" x="2192338" y="4210050"/>
          <p14:tracePt t="12348" x="2263775" y="4154488"/>
          <p14:tracePt t="12356" x="2343150" y="4098925"/>
          <p14:tracePt t="12364" x="2408238" y="4035425"/>
          <p14:tracePt t="12372" x="2487613" y="3987800"/>
          <p14:tracePt t="12380" x="2566988" y="3922713"/>
          <p14:tracePt t="12388" x="2638425" y="3875088"/>
          <p14:tracePt t="12396" x="2717800" y="3819525"/>
          <p14:tracePt t="12404" x="2790825" y="3756025"/>
          <p14:tracePt t="12412" x="2854325" y="3708400"/>
          <p14:tracePt t="12420" x="2925763" y="3652838"/>
          <p14:tracePt t="12428" x="2997200" y="3595688"/>
          <p14:tracePt t="12436" x="3060700" y="3540125"/>
          <p14:tracePt t="12444" x="3133725" y="3492500"/>
          <p14:tracePt t="12452" x="3189288" y="3444875"/>
          <p14:tracePt t="12460" x="3252788" y="3397250"/>
          <p14:tracePt t="12468" x="3300413" y="3349625"/>
          <p14:tracePt t="12476" x="3363913" y="3294063"/>
          <p14:tracePt t="12484" x="3395663" y="3252788"/>
          <p14:tracePt t="12492" x="3435350" y="3221038"/>
          <p14:tracePt t="12500" x="3467100" y="3181350"/>
          <p14:tracePt t="12508" x="3500438" y="3141663"/>
          <p14:tracePt t="12516" x="3532188" y="3109913"/>
          <p14:tracePt t="12524" x="3563938" y="3078163"/>
          <p14:tracePt t="12532" x="3579813" y="3046413"/>
          <p14:tracePt t="12540" x="3603625" y="3022600"/>
          <p14:tracePt t="12548" x="3611563" y="2990850"/>
          <p14:tracePt t="12556" x="3635375" y="2974975"/>
          <p14:tracePt t="12564" x="3643313" y="2951163"/>
          <p14:tracePt t="12572" x="3667125" y="2919413"/>
          <p14:tracePt t="12580" x="3675063" y="2901950"/>
          <p14:tracePt t="12588" x="3690938" y="2886075"/>
          <p14:tracePt t="12596" x="3698875" y="2870200"/>
          <p14:tracePt t="12604" x="3698875" y="2854325"/>
          <p14:tracePt t="12612" x="3714750" y="2846388"/>
          <p14:tracePt t="12620" x="3714750" y="2830513"/>
          <p14:tracePt t="12628" x="3714750" y="2822575"/>
          <p14:tracePt t="12636" x="3714750" y="2814638"/>
          <p14:tracePt t="12644" x="3722688" y="2806700"/>
          <p14:tracePt t="12652" x="3722688" y="2798763"/>
          <p14:tracePt t="12660" x="3722688" y="2790825"/>
          <p14:tracePt t="12668" x="3722688" y="2782888"/>
          <p14:tracePt t="12676" x="3722688" y="2774950"/>
          <p14:tracePt t="12684" x="3722688" y="2767013"/>
          <p14:tracePt t="12700" x="3722688" y="2759075"/>
          <p14:tracePt t="12708" x="3722688" y="2751138"/>
          <p14:tracePt t="12716" x="3722688" y="2743200"/>
          <p14:tracePt t="12724" x="3722688" y="2735263"/>
          <p14:tracePt t="12733" x="3714750" y="2727325"/>
          <p14:tracePt t="12740" x="3714750" y="2719388"/>
          <p14:tracePt t="12748" x="3714750" y="2703513"/>
          <p14:tracePt t="12756" x="3706813" y="2695575"/>
          <p14:tracePt t="12764" x="3698875" y="2687638"/>
          <p14:tracePt t="12772" x="3698875" y="2671763"/>
          <p14:tracePt t="12780" x="3698875" y="2663825"/>
          <p14:tracePt t="12788" x="3698875" y="2655888"/>
          <p14:tracePt t="12796" x="3698875" y="2647950"/>
          <p14:tracePt t="12804" x="3690938" y="2640013"/>
          <p14:tracePt t="12812" x="3690938" y="2632075"/>
          <p14:tracePt t="12820" x="3690938" y="2624138"/>
          <p14:tracePt t="12844" x="3683000" y="2616200"/>
          <p14:tracePt t="12852" x="3683000" y="2608263"/>
          <p14:tracePt t="12956" x="3683000" y="2600325"/>
          <p14:tracePt t="13772" x="3683000" y="2608263"/>
          <p14:tracePt t="13796" x="3690938" y="2616200"/>
          <p14:tracePt t="13852" x="3698875" y="2616200"/>
          <p14:tracePt t="14053" x="3698875" y="2624138"/>
          <p14:tracePt t="14060" x="3698875" y="2632075"/>
          <p14:tracePt t="14076" x="3698875" y="2640013"/>
          <p14:tracePt t="14092" x="3698875" y="2647950"/>
          <p14:tracePt t="14100" x="3698875" y="2655888"/>
          <p14:tracePt t="14268" x="3706813" y="2655888"/>
          <p14:tracePt t="14276" x="3706813" y="2671763"/>
          <p14:tracePt t="16196" x="3706813" y="2679700"/>
          <p14:tracePt t="16212" x="3706813" y="2687638"/>
          <p14:tracePt t="16220" x="3706813" y="2695575"/>
          <p14:tracePt t="22820" x="3690938" y="2687638"/>
          <p14:tracePt t="22828" x="3643313" y="2640013"/>
          <p14:tracePt t="22836" x="3611563" y="2616200"/>
          <p14:tracePt t="22844" x="3563938" y="2584450"/>
          <p14:tracePt t="22852" x="3524250" y="2566988"/>
          <p14:tracePt t="22860" x="3492500" y="2559050"/>
          <p14:tracePt t="22868" x="3459163" y="2543175"/>
          <p14:tracePt t="22876" x="3443288" y="2543175"/>
          <p14:tracePt t="22884" x="3427413" y="2535238"/>
          <p14:tracePt t="22892" x="3419475" y="2527300"/>
          <p14:tracePt t="22900" x="3403600" y="2527300"/>
          <p14:tracePt t="22908" x="3395663" y="2527300"/>
          <p14:tracePt t="22916" x="3387725" y="2519363"/>
          <p14:tracePt t="22924" x="3379788" y="2519363"/>
          <p14:tracePt t="22932" x="3371850" y="2503488"/>
          <p14:tracePt t="22941" x="3355975" y="2487613"/>
          <p14:tracePt t="22948" x="3340100" y="2471738"/>
          <p14:tracePt t="22956" x="3316288" y="2455863"/>
          <p14:tracePt t="22964" x="3284538" y="2439988"/>
          <p14:tracePt t="22972" x="3260725" y="2424113"/>
          <p14:tracePt t="22980" x="3236913" y="2400300"/>
          <p14:tracePt t="22988" x="3197225" y="2384425"/>
          <p14:tracePt t="22996" x="3157538" y="2368550"/>
          <p14:tracePt t="23004" x="3125788" y="2352675"/>
          <p14:tracePt t="23012" x="3100388" y="2336800"/>
          <p14:tracePt t="23020" x="3060700" y="2328863"/>
          <p14:tracePt t="23028" x="3036888" y="2312988"/>
          <p14:tracePt t="23036" x="3013075" y="2305050"/>
          <p14:tracePt t="23044" x="2997200" y="2297113"/>
          <p14:tracePt t="23052" x="2981325" y="2297113"/>
          <p14:tracePt t="23060" x="2965450" y="2289175"/>
          <p14:tracePt t="23068" x="2957513" y="2281238"/>
          <p14:tracePt t="23076" x="2933700" y="2273300"/>
          <p14:tracePt t="23084" x="2909888" y="2273300"/>
          <p14:tracePt t="23092" x="2886075" y="2265363"/>
          <p14:tracePt t="23100" x="2854325" y="2257425"/>
          <p14:tracePt t="23108" x="2814638" y="2241550"/>
          <p14:tracePt t="23116" x="2782888" y="2233613"/>
          <p14:tracePt t="23124" x="2751138" y="2233613"/>
          <p14:tracePt t="23132" x="2701925" y="2224088"/>
          <p14:tracePt t="23140" x="2670175" y="2216150"/>
          <p14:tracePt t="23148" x="2622550" y="2216150"/>
          <p14:tracePt t="23156" x="2598738" y="2216150"/>
          <p14:tracePt t="23174" x="2551113" y="2216150"/>
          <p14:tracePt t="23180" x="2543175" y="2216150"/>
          <p14:tracePt t="23196" x="2535238" y="2216150"/>
          <p14:tracePt t="23252" x="2543175" y="2216150"/>
          <p14:tracePt t="23260" x="2551113" y="2216150"/>
          <p14:tracePt t="23268" x="2559050" y="2224088"/>
          <p14:tracePt t="23276" x="2566988" y="2224088"/>
          <p14:tracePt t="23284" x="2574925" y="2224088"/>
          <p14:tracePt t="23292" x="2590800" y="2224088"/>
          <p14:tracePt t="23300" x="2598738" y="2224088"/>
          <p14:tracePt t="23308" x="2622550" y="2224088"/>
          <p14:tracePt t="23316" x="2646363" y="2224088"/>
          <p14:tracePt t="23324" x="2670175" y="2224088"/>
          <p14:tracePt t="23332" x="2709863" y="2224088"/>
          <p14:tracePt t="23341" x="2751138" y="2224088"/>
          <p14:tracePt t="23348" x="2806700" y="2224088"/>
          <p14:tracePt t="23356" x="2878138" y="2224088"/>
          <p14:tracePt t="23364" x="2965450" y="2224088"/>
          <p14:tracePt t="23372" x="3036888" y="2233613"/>
          <p14:tracePt t="23380" x="3125788" y="2233613"/>
          <p14:tracePt t="23388" x="3197225" y="2233613"/>
          <p14:tracePt t="23396" x="3292475" y="2233613"/>
          <p14:tracePt t="23404" x="3379788" y="2233613"/>
          <p14:tracePt t="23412" x="3459163" y="2233613"/>
          <p14:tracePt t="23420" x="3540125" y="2224088"/>
          <p14:tracePt t="23428" x="3619500" y="2224088"/>
          <p14:tracePt t="23436" x="3706813" y="2224088"/>
          <p14:tracePt t="23444" x="3794125" y="2224088"/>
          <p14:tracePt t="23452" x="3867150" y="2224088"/>
          <p14:tracePt t="23460" x="3938588" y="2224088"/>
          <p14:tracePt t="23468" x="4025900" y="2224088"/>
          <p14:tracePt t="23476" x="4113213" y="2224088"/>
          <p14:tracePt t="23484" x="4184650" y="2224088"/>
          <p14:tracePt t="23492" x="4257675" y="2224088"/>
          <p14:tracePt t="23501" x="4337050" y="2224088"/>
          <p14:tracePt t="23508" x="4400550" y="2224088"/>
          <p14:tracePt t="23516" x="4464050" y="2224088"/>
          <p14:tracePt t="23524" x="4511675" y="2224088"/>
          <p14:tracePt t="23532" x="4567238" y="2224088"/>
          <p14:tracePt t="23540" x="4624388" y="2224088"/>
          <p14:tracePt t="23548" x="4664075" y="2224088"/>
          <p14:tracePt t="23556" x="4719638" y="2224088"/>
          <p14:tracePt t="23564" x="4751388" y="2224088"/>
          <p14:tracePt t="23572" x="4783138" y="2224088"/>
          <p14:tracePt t="23580" x="4814888" y="2224088"/>
          <p14:tracePt t="23588" x="4854575" y="2224088"/>
          <p14:tracePt t="23596" x="4894263" y="2224088"/>
          <p14:tracePt t="23604" x="4926013" y="2224088"/>
          <p14:tracePt t="23612" x="4951413" y="2233613"/>
          <p14:tracePt t="23620" x="4983163" y="2233613"/>
          <p14:tracePt t="23628" x="4999038" y="2233613"/>
          <p14:tracePt t="23636" x="5022850" y="2233613"/>
          <p14:tracePt t="23644" x="5022850" y="2241550"/>
          <p14:tracePt t="23652" x="5030788" y="2241550"/>
          <p14:tracePt t="23676" x="5030788" y="2249488"/>
          <p14:tracePt t="23692" x="5014913" y="2257425"/>
          <p14:tracePt t="23700" x="5006975" y="2265363"/>
          <p14:tracePt t="23708" x="4991100" y="2273300"/>
          <p14:tracePt t="23716" x="4967288" y="2289175"/>
          <p14:tracePt t="23724" x="4943475" y="2305050"/>
          <p14:tracePt t="23732" x="4918075" y="2328863"/>
          <p14:tracePt t="23740" x="4886325" y="2344738"/>
          <p14:tracePt t="23748" x="4854575" y="2376488"/>
          <p14:tracePt t="23756" x="4814888" y="2408238"/>
          <p14:tracePt t="23764" x="4783138" y="2432050"/>
          <p14:tracePt t="23772" x="4743450" y="2455863"/>
          <p14:tracePt t="23780" x="4695825" y="2487613"/>
          <p14:tracePt t="23788" x="4648200" y="2511425"/>
          <p14:tracePt t="23796" x="4600575" y="2535238"/>
          <p14:tracePt t="23804" x="4551363" y="2559050"/>
          <p14:tracePt t="23812" x="4495800" y="2584450"/>
          <p14:tracePt t="23820" x="4448175" y="2608263"/>
          <p14:tracePt t="23828" x="4416425" y="2624138"/>
          <p14:tracePt t="23836" x="4368800" y="2640013"/>
          <p14:tracePt t="23844" x="4321175" y="2655888"/>
          <p14:tracePt t="23852" x="4273550" y="2679700"/>
          <p14:tracePt t="23860" x="4241800" y="2687638"/>
          <p14:tracePt t="23868" x="4200525" y="2703513"/>
          <p14:tracePt t="23876" x="4176713" y="2711450"/>
          <p14:tracePt t="23884" x="4152900" y="2727325"/>
          <p14:tracePt t="23892" x="4129088" y="2735263"/>
          <p14:tracePt t="23900" x="4113213" y="2735263"/>
          <p14:tracePt t="23908" x="4089400" y="2743200"/>
          <p14:tracePt t="23916" x="4065588" y="2751138"/>
          <p14:tracePt t="23924" x="4057650" y="2751138"/>
          <p14:tracePt t="23932" x="4049713" y="2751138"/>
          <p14:tracePt t="23941" x="4033838" y="2751138"/>
          <p14:tracePt t="23957" x="4025900" y="2751138"/>
          <p14:tracePt t="24228" x="4017963" y="2751138"/>
          <p14:tracePt t="24236" x="4010025" y="2751138"/>
          <p14:tracePt t="24244" x="4002088" y="2751138"/>
          <p14:tracePt t="24260" x="3994150" y="2751138"/>
          <p14:tracePt t="24268" x="3978275" y="2751138"/>
          <p14:tracePt t="24276" x="3962400" y="2751138"/>
          <p14:tracePt t="24292" x="3946525" y="2751138"/>
          <p14:tracePt t="24308" x="3938588" y="2751138"/>
          <p14:tracePt t="24323" x="3930650" y="2751138"/>
          <p14:tracePt t="24332" x="3922713" y="2751138"/>
          <p14:tracePt t="24348" x="3914775" y="2751138"/>
          <p14:tracePt t="24372" x="3906838" y="2751138"/>
          <p14:tracePt t="24380" x="3898900" y="2751138"/>
          <p14:tracePt t="24388" x="3890963" y="2751138"/>
          <p14:tracePt t="24396" x="3883025" y="2751138"/>
          <p14:tracePt t="24404" x="3875088" y="2751138"/>
          <p14:tracePt t="24412" x="3859213" y="2751138"/>
          <p14:tracePt t="24420" x="3843338" y="2751138"/>
          <p14:tracePt t="24428" x="3825875" y="2751138"/>
          <p14:tracePt t="24436" x="3802063" y="2751138"/>
          <p14:tracePt t="24444" x="3778250" y="2751138"/>
          <p14:tracePt t="24452" x="3754438" y="2751138"/>
          <p14:tracePt t="24460" x="3730625" y="2751138"/>
          <p14:tracePt t="24468" x="3714750" y="2751138"/>
          <p14:tracePt t="24476" x="3683000" y="2751138"/>
          <p14:tracePt t="24484" x="3659188" y="2751138"/>
          <p14:tracePt t="24492" x="3627438" y="2743200"/>
          <p14:tracePt t="24500" x="3595688" y="2743200"/>
          <p14:tracePt t="24508" x="3563938" y="2735263"/>
          <p14:tracePt t="24516" x="3532188" y="2735263"/>
          <p14:tracePt t="24524" x="3484563" y="2727325"/>
          <p14:tracePt t="24532" x="3451225" y="2727325"/>
          <p14:tracePt t="24540" x="3419475" y="2719388"/>
          <p14:tracePt t="24548" x="3387725" y="2719388"/>
          <p14:tracePt t="24556" x="3363913" y="2711450"/>
          <p14:tracePt t="24564" x="3340100" y="2711450"/>
          <p14:tracePt t="24572" x="3316288" y="2703513"/>
          <p14:tracePt t="24580" x="3300413" y="2703513"/>
          <p14:tracePt t="24588" x="3284538" y="2703513"/>
          <p14:tracePt t="24596" x="3268663" y="2703513"/>
          <p14:tracePt t="24604" x="3252788" y="2703513"/>
          <p14:tracePt t="24620" x="3244850" y="2703513"/>
          <p14:tracePt t="24636" x="3236913" y="2703513"/>
          <p14:tracePt t="24708" x="3228975" y="2703513"/>
          <p14:tracePt t="24868" x="3244850" y="2703513"/>
          <p14:tracePt t="24884" x="3260725" y="2703513"/>
          <p14:tracePt t="24892" x="3268663" y="2703513"/>
          <p14:tracePt t="24909" x="3284538" y="2703513"/>
          <p14:tracePt t="24924" x="3292475" y="2703513"/>
          <p14:tracePt t="24940" x="3316288" y="2703513"/>
          <p14:tracePt t="24948" x="3324225" y="2703513"/>
          <p14:tracePt t="24964" x="3340100" y="2695575"/>
          <p14:tracePt t="24972" x="3355975" y="2695575"/>
          <p14:tracePt t="24980" x="3363913" y="2687638"/>
          <p14:tracePt t="24988" x="3379788" y="2679700"/>
          <p14:tracePt t="24996" x="3387725" y="2679700"/>
          <p14:tracePt t="25004" x="3411538" y="2679700"/>
          <p14:tracePt t="25012" x="3419475" y="2679700"/>
          <p14:tracePt t="25020" x="3435350" y="2671763"/>
          <p14:tracePt t="25028" x="3451225" y="2671763"/>
          <p14:tracePt t="25036" x="3467100" y="2663825"/>
          <p14:tracePt t="25044" x="3476625" y="2663825"/>
          <p14:tracePt t="25052" x="3484563" y="2663825"/>
          <p14:tracePt t="25060" x="3500438" y="2663825"/>
          <p14:tracePt t="25068" x="3524250" y="2663825"/>
          <p14:tracePt t="25076" x="3540125" y="2663825"/>
          <p14:tracePt t="25084" x="3548063" y="2663825"/>
          <p14:tracePt t="25092" x="3563938" y="2663825"/>
          <p14:tracePt t="25100" x="3579813" y="2655888"/>
          <p14:tracePt t="25108" x="3595688" y="2655888"/>
          <p14:tracePt t="25116" x="3611563" y="2655888"/>
          <p14:tracePt t="25124" x="3627438" y="2655888"/>
          <p14:tracePt t="25132" x="3635375" y="2655888"/>
          <p14:tracePt t="25140" x="3651250" y="2655888"/>
          <p14:tracePt t="25148" x="3667125" y="2655888"/>
          <p14:tracePt t="25156" x="3683000" y="2655888"/>
          <p14:tracePt t="25164" x="3690938" y="2655888"/>
          <p14:tracePt t="25172" x="3706813" y="2655888"/>
          <p14:tracePt t="25180" x="3714750" y="2655888"/>
          <p14:tracePt t="25189" x="3730625" y="2655888"/>
          <p14:tracePt t="25196" x="3738563" y="2655888"/>
          <p14:tracePt t="25204" x="3746500" y="2655888"/>
          <p14:tracePt t="25212" x="3754438" y="2655888"/>
          <p14:tracePt t="25220" x="3762375" y="2655888"/>
          <p14:tracePt t="25228" x="3770313" y="2655888"/>
          <p14:tracePt t="25236" x="3778250" y="2655888"/>
          <p14:tracePt t="25252" x="3786188" y="2655888"/>
          <p14:tracePt t="25300" x="3794125" y="2655888"/>
          <p14:tracePt t="25308" x="3802063" y="2655888"/>
          <p14:tracePt t="28148" x="3810000" y="2655888"/>
          <p14:tracePt t="28172" x="3817938" y="2655888"/>
          <p14:tracePt t="28180" x="3817938" y="2663825"/>
          <p14:tracePt t="28204" x="3833813" y="2663825"/>
          <p14:tracePt t="28220" x="3843338" y="2663825"/>
          <p14:tracePt t="28236" x="3859213" y="2663825"/>
          <p14:tracePt t="28244" x="3867150" y="2671763"/>
          <p14:tracePt t="28252" x="3875088" y="2671763"/>
          <p14:tracePt t="28268" x="3883025" y="2679700"/>
          <p14:tracePt t="28276" x="3898900" y="2679700"/>
          <p14:tracePt t="28284" x="3906838" y="2679700"/>
          <p14:tracePt t="28292" x="3914775" y="2679700"/>
          <p14:tracePt t="28300" x="3930650" y="2679700"/>
          <p14:tracePt t="28308" x="3954463" y="2679700"/>
          <p14:tracePt t="28316" x="3970338" y="2687638"/>
          <p14:tracePt t="28324" x="3994150" y="2687638"/>
          <p14:tracePt t="28332" x="4025900" y="2695575"/>
          <p14:tracePt t="28341" x="4065588" y="2703513"/>
          <p14:tracePt t="28348" x="4113213" y="2703513"/>
          <p14:tracePt t="28356" x="4152900" y="2711450"/>
          <p14:tracePt t="28364" x="4225925" y="2719388"/>
          <p14:tracePt t="28372" x="4289425" y="2727325"/>
          <p14:tracePt t="28380" x="4352925" y="2735263"/>
          <p14:tracePt t="28388" x="4416425" y="2735263"/>
          <p14:tracePt t="28396" x="4487863" y="2735263"/>
          <p14:tracePt t="28404" x="4551363" y="2743200"/>
          <p14:tracePt t="28412" x="4624388" y="2743200"/>
          <p14:tracePt t="28420" x="4687888" y="2743200"/>
          <p14:tracePt t="28428" x="4751388" y="2751138"/>
          <p14:tracePt t="28436" x="4799013" y="2751138"/>
          <p14:tracePt t="28444" x="4862513" y="2751138"/>
          <p14:tracePt t="28452" x="4918075" y="2751138"/>
          <p14:tracePt t="28460" x="4975225" y="2751138"/>
          <p14:tracePt t="28468" x="5030788" y="2751138"/>
          <p14:tracePt t="28476" x="5070475" y="2751138"/>
          <p14:tracePt t="28484" x="5118100" y="2751138"/>
          <p14:tracePt t="28492" x="5149850" y="2751138"/>
          <p14:tracePt t="28500" x="5205413" y="2751138"/>
          <p14:tracePt t="28508" x="5229225" y="2743200"/>
          <p14:tracePt t="28516" x="5260975" y="2735263"/>
          <p14:tracePt t="28524" x="5292725" y="2735263"/>
          <p14:tracePt t="28532" x="5310188" y="2727325"/>
          <p14:tracePt t="28540" x="5334000" y="2727325"/>
          <p14:tracePt t="28548" x="5349875" y="2727325"/>
          <p14:tracePt t="28556" x="5381625" y="2719388"/>
          <p14:tracePt t="28564" x="5397500" y="2719388"/>
          <p14:tracePt t="28572" x="5405438" y="2719388"/>
          <p14:tracePt t="28580" x="5413375" y="2711450"/>
          <p14:tracePt t="28588" x="5429250" y="2711450"/>
          <p14:tracePt t="28604" x="5437188" y="2711450"/>
          <p14:tracePt t="28612" x="5445125" y="2711450"/>
          <p14:tracePt t="28620" x="5453063" y="2711450"/>
          <p14:tracePt t="28732" x="5461000" y="2711450"/>
          <p14:tracePt t="28740" x="5461000" y="2703513"/>
          <p14:tracePt t="28748" x="5468938" y="2703513"/>
          <p14:tracePt t="28756" x="5476875" y="2695575"/>
          <p14:tracePt t="28764" x="5484813" y="2695575"/>
          <p14:tracePt t="28780" x="5492750" y="2695575"/>
          <p14:tracePt t="28796" x="5508625" y="2687638"/>
          <p14:tracePt t="28812" x="5516563" y="2687638"/>
          <p14:tracePt t="28820" x="5532438" y="2679700"/>
          <p14:tracePt t="28828" x="5540375" y="2679700"/>
          <p14:tracePt t="28836" x="5548313" y="2679700"/>
          <p14:tracePt t="28844" x="5564188" y="2679700"/>
          <p14:tracePt t="28852" x="5572125" y="2671763"/>
          <p14:tracePt t="28860" x="5580063" y="2671763"/>
          <p14:tracePt t="28868" x="5588000" y="2671763"/>
          <p14:tracePt t="28876" x="5595938" y="2671763"/>
          <p14:tracePt t="28884" x="5603875" y="2663825"/>
          <p14:tracePt t="28908" x="5635625" y="2663825"/>
          <p14:tracePt t="28916" x="5635625" y="2655888"/>
          <p14:tracePt t="28923" x="5643563" y="2655888"/>
          <p14:tracePt t="28932" x="5651500" y="2655888"/>
          <p14:tracePt t="28948" x="5667375" y="2655888"/>
          <p14:tracePt t="28988" x="5676900" y="2655888"/>
          <p14:tracePt t="29132" x="5684838" y="2655888"/>
          <p14:tracePt t="29324" x="5700713" y="2647950"/>
          <p14:tracePt t="29332" x="5716588" y="2640013"/>
          <p14:tracePt t="29340" x="5740400" y="2640013"/>
          <p14:tracePt t="29348" x="5780088" y="2624138"/>
          <p14:tracePt t="29356" x="5819775" y="2616200"/>
          <p14:tracePt t="29364" x="5867400" y="2600325"/>
          <p14:tracePt t="29372" x="5922963" y="2592388"/>
          <p14:tracePt t="29380" x="5970588" y="2576513"/>
          <p14:tracePt t="29388" x="6026150" y="2566988"/>
          <p14:tracePt t="29396" x="6091238" y="2551113"/>
          <p14:tracePt t="29404" x="6154738" y="2527300"/>
          <p14:tracePt t="29412" x="6226175" y="2511425"/>
          <p14:tracePt t="29420" x="6273800" y="2503488"/>
          <p14:tracePt t="29428" x="6329363" y="2487613"/>
          <p14:tracePt t="29436" x="6384925" y="2479675"/>
          <p14:tracePt t="29444" x="6418263" y="2463800"/>
          <p14:tracePt t="29452" x="6450013" y="2447925"/>
          <p14:tracePt t="29460" x="6473825" y="2447925"/>
          <p14:tracePt t="29468" x="6497638" y="2432050"/>
          <p14:tracePt t="29476" x="6505575" y="2424113"/>
          <p14:tracePt t="29484" x="6513513" y="2424113"/>
          <p14:tracePt t="29492" x="6529388" y="2416175"/>
          <p14:tracePt t="29501" x="6529388" y="2408238"/>
          <p14:tracePt t="29508" x="6537325" y="2408238"/>
          <p14:tracePt t="29516" x="6545263" y="2400300"/>
          <p14:tracePt t="29524" x="6553200" y="2400300"/>
          <p14:tracePt t="29532" x="6561138" y="2392363"/>
          <p14:tracePt t="29548" x="6569075" y="2384425"/>
          <p14:tracePt t="29556" x="6577013" y="2376488"/>
          <p14:tracePt t="29564" x="6584950" y="2368550"/>
          <p14:tracePt t="29572" x="6592888" y="2360613"/>
          <p14:tracePt t="29580" x="6608763" y="2360613"/>
          <p14:tracePt t="29588" x="6616700" y="2352675"/>
          <p14:tracePt t="29596" x="6624638" y="2336800"/>
          <p14:tracePt t="29604" x="6640513" y="2336800"/>
          <p14:tracePt t="29612" x="6648450" y="2328863"/>
          <p14:tracePt t="29620" x="6656388" y="2320925"/>
          <p14:tracePt t="29628" x="6672263" y="2320925"/>
          <p14:tracePt t="29636" x="6672263" y="2312988"/>
          <p14:tracePt t="29644" x="6680200" y="2305050"/>
          <p14:tracePt t="29652" x="6688138" y="2305050"/>
          <p14:tracePt t="29660" x="6696075" y="2297113"/>
          <p14:tracePt t="29676" x="6704013" y="2281238"/>
          <p14:tracePt t="29684" x="6711950" y="2281238"/>
          <p14:tracePt t="29700" x="6711950" y="2273300"/>
          <p14:tracePt t="29716" x="6711950" y="2265363"/>
          <p14:tracePt t="29788" x="6696075" y="2265363"/>
          <p14:tracePt t="29796" x="6688138" y="2257425"/>
          <p14:tracePt t="29804" x="6680200" y="2257425"/>
          <p14:tracePt t="29813" x="6664325" y="2257425"/>
          <p14:tracePt t="29820" x="6648450" y="2257425"/>
          <p14:tracePt t="29829" x="6624638" y="2257425"/>
          <p14:tracePt t="29836" x="6600825" y="2257425"/>
          <p14:tracePt t="29844" x="6569075" y="2257425"/>
          <p14:tracePt t="29852" x="6537325" y="2257425"/>
          <p14:tracePt t="29860" x="6489700" y="2257425"/>
          <p14:tracePt t="29868" x="6450013" y="2257425"/>
          <p14:tracePt t="29876" x="6418263" y="2257425"/>
          <p14:tracePt t="29884" x="6369050" y="2257425"/>
          <p14:tracePt t="29892" x="6329363" y="2257425"/>
          <p14:tracePt t="29900" x="6273800" y="2257425"/>
          <p14:tracePt t="29908" x="6234113" y="2257425"/>
          <p14:tracePt t="29916" x="6178550" y="2257425"/>
          <p14:tracePt t="29924" x="6115050" y="2257425"/>
          <p14:tracePt t="29932" x="6059488" y="2257425"/>
          <p14:tracePt t="29941" x="5994400" y="2257425"/>
          <p14:tracePt t="29948" x="5930900" y="2257425"/>
          <p14:tracePt t="29956" x="5867400" y="2257425"/>
          <p14:tracePt t="29964" x="5803900" y="2257425"/>
          <p14:tracePt t="29972" x="5740400" y="2249488"/>
          <p14:tracePt t="29980" x="5676900" y="2249488"/>
          <p14:tracePt t="29988" x="5627688" y="2249488"/>
          <p14:tracePt t="29996" x="5580063" y="2249488"/>
          <p14:tracePt t="30004" x="5524500" y="2241550"/>
          <p14:tracePt t="30012" x="5476875" y="2241550"/>
          <p14:tracePt t="30020" x="5445125" y="2233613"/>
          <p14:tracePt t="30028" x="5405438" y="2233613"/>
          <p14:tracePt t="30036" x="5381625" y="2233613"/>
          <p14:tracePt t="30044" x="5357813" y="2233613"/>
          <p14:tracePt t="30052" x="5334000" y="2233613"/>
          <p14:tracePt t="30060" x="5310188" y="2233613"/>
          <p14:tracePt t="30068" x="5292725" y="2233613"/>
          <p14:tracePt t="30076" x="5268913" y="2233613"/>
          <p14:tracePt t="30084" x="5245100" y="2233613"/>
          <p14:tracePt t="30092" x="5221288" y="2233613"/>
          <p14:tracePt t="30100" x="5197475" y="2233613"/>
          <p14:tracePt t="30108" x="5173663" y="2224088"/>
          <p14:tracePt t="30116" x="5157788" y="2224088"/>
          <p14:tracePt t="30123" x="5133975" y="2224088"/>
          <p14:tracePt t="30132" x="5118100" y="2224088"/>
          <p14:tracePt t="30140" x="5102225" y="2224088"/>
          <p14:tracePt t="30148" x="5086350" y="2224088"/>
          <p14:tracePt t="30157" x="5070475" y="2224088"/>
          <p14:tracePt t="30164" x="5054600" y="2224088"/>
          <p14:tracePt t="30172" x="5038725" y="2224088"/>
          <p14:tracePt t="30180" x="5030788" y="2233613"/>
          <p14:tracePt t="30188" x="5022850" y="2233613"/>
          <p14:tracePt t="30196" x="5014913" y="2233613"/>
          <p14:tracePt t="30212" x="5006975" y="2233613"/>
          <p14:tracePt t="30220" x="4999038" y="2233613"/>
          <p14:tracePt t="30244" x="4991100" y="2233613"/>
          <p14:tracePt t="30292" x="4975225" y="2233613"/>
          <p14:tracePt t="30308" x="4967288" y="2233613"/>
          <p14:tracePt t="30324" x="4959350" y="2233613"/>
          <p14:tracePt t="30340" x="4951413" y="2233613"/>
          <p14:tracePt t="30348" x="4943475" y="2233613"/>
          <p14:tracePt t="30372" x="4926013" y="2233613"/>
          <p14:tracePt t="30388" x="4918075" y="2233613"/>
          <p14:tracePt t="30396" x="4910138" y="2233613"/>
          <p14:tracePt t="30404" x="4894263" y="2233613"/>
          <p14:tracePt t="30412" x="4886325" y="2233613"/>
          <p14:tracePt t="30420" x="4870450" y="2233613"/>
          <p14:tracePt t="30428" x="4862513" y="2233613"/>
          <p14:tracePt t="30436" x="4846638" y="2233613"/>
          <p14:tracePt t="30444" x="4830763" y="2233613"/>
          <p14:tracePt t="30452" x="4822825" y="2233613"/>
          <p14:tracePt t="30460" x="4814888" y="2233613"/>
          <p14:tracePt t="30468" x="4806950" y="2233613"/>
          <p14:tracePt t="30508" x="4799013" y="2233613"/>
          <p14:tracePt t="30708" x="4799013" y="2241550"/>
          <p14:tracePt t="30724" x="4799013" y="2249488"/>
          <p14:tracePt t="30732" x="4799013" y="2257425"/>
          <p14:tracePt t="30740" x="4799013" y="2265363"/>
          <p14:tracePt t="30756" x="4799013" y="2281238"/>
          <p14:tracePt t="30764" x="4791075" y="2281238"/>
          <p14:tracePt t="30772" x="4791075" y="2289175"/>
          <p14:tracePt t="30780" x="4791075" y="2297113"/>
          <p14:tracePt t="30788" x="4791075" y="2312988"/>
          <p14:tracePt t="30796" x="4783138" y="2320925"/>
          <p14:tracePt t="30804" x="4783138" y="2328863"/>
          <p14:tracePt t="30812" x="4783138" y="2336800"/>
          <p14:tracePt t="30820" x="4783138" y="2344738"/>
          <p14:tracePt t="30828" x="4783138" y="2360613"/>
          <p14:tracePt t="30836" x="4783138" y="2368550"/>
          <p14:tracePt t="30844" x="4783138" y="2376488"/>
          <p14:tracePt t="30852" x="4783138" y="2392363"/>
          <p14:tracePt t="30860" x="4783138" y="2408238"/>
          <p14:tracePt t="30876" x="4783138" y="2416175"/>
          <p14:tracePt t="30884" x="4783138" y="2439988"/>
          <p14:tracePt t="30892" x="4783138" y="2447925"/>
          <p14:tracePt t="30908" x="4783138" y="2463800"/>
          <p14:tracePt t="30916" x="4783138" y="2471738"/>
          <p14:tracePt t="30924" x="4783138" y="2479675"/>
          <p14:tracePt t="30932" x="4783138" y="2487613"/>
          <p14:tracePt t="30940" x="4783138" y="2503488"/>
          <p14:tracePt t="30957" x="4783138" y="2519363"/>
          <p14:tracePt t="30964" x="4783138" y="2535238"/>
          <p14:tracePt t="30972" x="4783138" y="2543175"/>
          <p14:tracePt t="30980" x="4783138" y="2551113"/>
          <p14:tracePt t="30988" x="4783138" y="2559050"/>
          <p14:tracePt t="30996" x="4783138" y="2576513"/>
          <p14:tracePt t="31004" x="4783138" y="2592388"/>
          <p14:tracePt t="31020" x="4783138" y="2608263"/>
          <p14:tracePt t="31028" x="4783138" y="2624138"/>
          <p14:tracePt t="31036" x="4783138" y="2632075"/>
          <p14:tracePt t="31044" x="4783138" y="2640013"/>
          <p14:tracePt t="31052" x="4783138" y="2647950"/>
          <p14:tracePt t="31060" x="4783138" y="2655888"/>
          <p14:tracePt t="31068" x="4783138" y="2663825"/>
          <p14:tracePt t="31084" x="4783138" y="2671763"/>
          <p14:tracePt t="31100" x="4783138" y="2679700"/>
          <p14:tracePt t="31124" x="4783138" y="2687638"/>
          <p14:tracePt t="31148" x="4783138" y="2703513"/>
          <p14:tracePt t="31180" x="4783138" y="2711450"/>
          <p14:tracePt t="31340" x="4783138" y="2703513"/>
          <p14:tracePt t="31348" x="4783138" y="2695575"/>
          <p14:tracePt t="31356" x="4783138" y="2687638"/>
          <p14:tracePt t="31364" x="4791075" y="2671763"/>
          <p14:tracePt t="31372" x="4791075" y="2647950"/>
          <p14:tracePt t="31380" x="4799013" y="2640013"/>
          <p14:tracePt t="31388" x="4806950" y="2616200"/>
          <p14:tracePt t="31396" x="4814888" y="2600325"/>
          <p14:tracePt t="31404" x="4814888" y="2576513"/>
          <p14:tracePt t="31412" x="4814888" y="2551113"/>
          <p14:tracePt t="31420" x="4822825" y="2527300"/>
          <p14:tracePt t="31428" x="4822825" y="2511425"/>
          <p14:tracePt t="31436" x="4822825" y="2495550"/>
          <p14:tracePt t="31444" x="4822825" y="2479675"/>
          <p14:tracePt t="31452" x="4830763" y="2471738"/>
          <p14:tracePt t="31460" x="4830763" y="2447925"/>
          <p14:tracePt t="31468" x="4830763" y="2439988"/>
          <p14:tracePt t="31476" x="4830763" y="2424113"/>
          <p14:tracePt t="31484" x="4830763" y="2416175"/>
          <p14:tracePt t="31492" x="4830763" y="2400300"/>
          <p14:tracePt t="31501" x="4830763" y="2384425"/>
          <p14:tracePt t="31508" x="4830763" y="2368550"/>
          <p14:tracePt t="31516" x="4830763" y="2360613"/>
          <p14:tracePt t="31524" x="4830763" y="2352675"/>
          <p14:tracePt t="31532" x="4830763" y="2336800"/>
          <p14:tracePt t="31540" x="4830763" y="2320925"/>
          <p14:tracePt t="31548" x="4830763" y="2305050"/>
          <p14:tracePt t="31556" x="4838700" y="2297113"/>
          <p14:tracePt t="31564" x="4838700" y="2289175"/>
          <p14:tracePt t="31572" x="4846638" y="2289175"/>
          <p14:tracePt t="31580" x="4846638" y="2273300"/>
          <p14:tracePt t="31596" x="4846638" y="2265363"/>
          <p14:tracePt t="31604" x="4846638" y="2257425"/>
          <p14:tracePt t="31620" x="4854575" y="2249488"/>
          <p14:tracePt t="31636" x="4854575" y="2241550"/>
          <p14:tracePt t="31668" x="4854575" y="2233613"/>
          <p14:tracePt t="31756" x="4854575" y="2241550"/>
          <p14:tracePt t="31764" x="4854575" y="2249488"/>
          <p14:tracePt t="31772" x="4846638" y="2273300"/>
          <p14:tracePt t="31781" x="4846638" y="2289175"/>
          <p14:tracePt t="31788" x="4838700" y="2312988"/>
          <p14:tracePt t="31796" x="4830763" y="2336800"/>
          <p14:tracePt t="31804" x="4830763" y="2352675"/>
          <p14:tracePt t="31812" x="4830763" y="2376488"/>
          <p14:tracePt t="31820" x="4830763" y="2400300"/>
          <p14:tracePt t="31828" x="4822825" y="2416175"/>
          <p14:tracePt t="31836" x="4822825" y="2439988"/>
          <p14:tracePt t="31844" x="4822825" y="2463800"/>
          <p14:tracePt t="31852" x="4822825" y="2479675"/>
          <p14:tracePt t="31860" x="4822825" y="2495550"/>
          <p14:tracePt t="31868" x="4822825" y="2519363"/>
          <p14:tracePt t="31876" x="4822825" y="2543175"/>
          <p14:tracePt t="31884" x="4822825" y="2559050"/>
          <p14:tracePt t="31892" x="4822825" y="2566988"/>
          <p14:tracePt t="31900" x="4830763" y="2584450"/>
          <p14:tracePt t="31907" x="4830763" y="2592388"/>
          <p14:tracePt t="31916" x="4838700" y="2608263"/>
          <p14:tracePt t="31932" x="4838700" y="2624138"/>
          <p14:tracePt t="31940" x="4846638" y="2624138"/>
          <p14:tracePt t="31948" x="4846638" y="2632075"/>
          <p14:tracePt t="31957" x="4846638" y="2640013"/>
          <p14:tracePt t="31964" x="4846638" y="2647950"/>
          <p14:tracePt t="31980" x="4854575" y="2647950"/>
          <p14:tracePt t="32061" x="4862513" y="2647950"/>
          <p14:tracePt t="32084" x="4862513" y="2655888"/>
          <p14:tracePt t="32100" x="4870450" y="2655888"/>
          <p14:tracePt t="32124" x="4886325" y="2655888"/>
          <p14:tracePt t="32139" x="4894263" y="2655888"/>
          <p14:tracePt t="32148" x="4902200" y="2655888"/>
          <p14:tracePt t="32156" x="4910138" y="2655888"/>
          <p14:tracePt t="32164" x="4918075" y="2655888"/>
          <p14:tracePt t="32172" x="4933950" y="2655888"/>
          <p14:tracePt t="32180" x="4951413" y="2655888"/>
          <p14:tracePt t="32188" x="4967288" y="2655888"/>
          <p14:tracePt t="32196" x="4991100" y="2655888"/>
          <p14:tracePt t="32204" x="5014913" y="2655888"/>
          <p14:tracePt t="32212" x="5030788" y="2663825"/>
          <p14:tracePt t="32220" x="5054600" y="2663825"/>
          <p14:tracePt t="32228" x="5078413" y="2663825"/>
          <p14:tracePt t="32236" x="5102225" y="2663825"/>
          <p14:tracePt t="32244" x="5133975" y="2663825"/>
          <p14:tracePt t="32252" x="5165725" y="2663825"/>
          <p14:tracePt t="32260" x="5189538" y="2663825"/>
          <p14:tracePt t="32268" x="5221288" y="2663825"/>
          <p14:tracePt t="32276" x="5253038" y="2663825"/>
          <p14:tracePt t="32284" x="5292725" y="2663825"/>
          <p14:tracePt t="32292" x="5326063" y="2663825"/>
          <p14:tracePt t="32300" x="5365750" y="2663825"/>
          <p14:tracePt t="32308" x="5405438" y="2663825"/>
          <p14:tracePt t="32316" x="5445125" y="2663825"/>
          <p14:tracePt t="32324" x="5484813" y="2671763"/>
          <p14:tracePt t="32332" x="5516563" y="2671763"/>
          <p14:tracePt t="32340" x="5564188" y="2671763"/>
          <p14:tracePt t="32348" x="5603875" y="2671763"/>
          <p14:tracePt t="32356" x="5635625" y="2671763"/>
          <p14:tracePt t="32364" x="5659438" y="2671763"/>
          <p14:tracePt t="32373" x="5692775" y="2671763"/>
          <p14:tracePt t="32380" x="5708650" y="2671763"/>
          <p14:tracePt t="32388" x="5732463" y="2671763"/>
          <p14:tracePt t="32396" x="5756275" y="2671763"/>
          <p14:tracePt t="32403" x="5780088" y="2671763"/>
          <p14:tracePt t="32412" x="5803900" y="2671763"/>
          <p14:tracePt t="32420" x="5819775" y="2671763"/>
          <p14:tracePt t="32428" x="5843588" y="2671763"/>
          <p14:tracePt t="32436" x="5859463" y="2671763"/>
          <p14:tracePt t="32444" x="5875338" y="2671763"/>
          <p14:tracePt t="32452" x="5899150" y="2671763"/>
          <p14:tracePt t="32460" x="5915025" y="2671763"/>
          <p14:tracePt t="32468" x="5938838" y="2679700"/>
          <p14:tracePt t="32476" x="5954713" y="2679700"/>
          <p14:tracePt t="32484" x="5978525" y="2679700"/>
          <p14:tracePt t="32492" x="6002338" y="2679700"/>
          <p14:tracePt t="32500" x="6026150" y="2679700"/>
          <p14:tracePt t="32508" x="6051550" y="2679700"/>
          <p14:tracePt t="32516" x="6075363" y="2687638"/>
          <p14:tracePt t="32524" x="6099175" y="2687638"/>
          <p14:tracePt t="32532" x="6122988" y="2687638"/>
          <p14:tracePt t="32540" x="6146800" y="2687638"/>
          <p14:tracePt t="32548" x="6170613" y="2687638"/>
          <p14:tracePt t="32556" x="6194425" y="2687638"/>
          <p14:tracePt t="32564" x="6226175" y="2687638"/>
          <p14:tracePt t="32572" x="6249988" y="2687638"/>
          <p14:tracePt t="32580" x="6281738" y="2687638"/>
          <p14:tracePt t="32588" x="6305550" y="2687638"/>
          <p14:tracePt t="32596" x="6337300" y="2687638"/>
          <p14:tracePt t="32604" x="6361113" y="2687638"/>
          <p14:tracePt t="32612" x="6392863" y="2687638"/>
          <p14:tracePt t="32620" x="6418263" y="2687638"/>
          <p14:tracePt t="32628" x="6450013" y="2687638"/>
          <p14:tracePt t="32636" x="6473825" y="2687638"/>
          <p14:tracePt t="32644" x="6489700" y="2687638"/>
          <p14:tracePt t="32652" x="6513513" y="2687638"/>
          <p14:tracePt t="32660" x="6537325" y="2687638"/>
          <p14:tracePt t="32668" x="6553200" y="2687638"/>
          <p14:tracePt t="32676" x="6569075" y="2687638"/>
          <p14:tracePt t="32684" x="6577013" y="2687638"/>
          <p14:tracePt t="32692" x="6584950" y="2687638"/>
          <p14:tracePt t="33061" x="6592888" y="2687638"/>
          <p14:tracePt t="33484" x="6592888" y="2695575"/>
          <p14:tracePt t="33492" x="6592888" y="2703513"/>
          <p14:tracePt t="33700" x="6592888" y="2711450"/>
          <p14:tracePt t="33708" x="6592888" y="2719388"/>
          <p14:tracePt t="33716" x="6592888" y="2727325"/>
          <p14:tracePt t="33724" x="6600825" y="2727325"/>
          <p14:tracePt t="33733" x="6600825" y="2735263"/>
          <p14:tracePt t="33804" x="6608763" y="2727325"/>
          <p14:tracePt t="33812" x="6608763" y="2719388"/>
          <p14:tracePt t="33820" x="6616700" y="2711450"/>
          <p14:tracePt t="33828" x="6616700" y="2703513"/>
          <p14:tracePt t="33836" x="6616700" y="2695575"/>
          <p14:tracePt t="33844" x="6624638" y="2695575"/>
          <p14:tracePt t="33852" x="6624638" y="2687638"/>
          <p14:tracePt t="33924" x="6624638" y="2695575"/>
          <p14:tracePt t="33939" x="6624638" y="2711450"/>
          <p14:tracePt t="33956" x="6624638" y="2719388"/>
          <p14:tracePt t="33972" x="6624638" y="2735263"/>
          <p14:tracePt t="34357" x="6624638" y="2743200"/>
          <p14:tracePt t="34364" x="6608763" y="2751138"/>
          <p14:tracePt t="34372" x="6592888" y="2751138"/>
          <p14:tracePt t="34380" x="6577013" y="2767013"/>
          <p14:tracePt t="34388" x="6561138" y="2767013"/>
          <p14:tracePt t="34396" x="6537325" y="2767013"/>
          <p14:tracePt t="34404" x="6521450" y="2767013"/>
          <p14:tracePt t="34412" x="6505575" y="2767013"/>
          <p14:tracePt t="34420" x="6497638" y="2767013"/>
          <p14:tracePt t="34436" x="6497638" y="2774950"/>
          <p14:tracePt t="34444" x="6497638" y="2782888"/>
          <p14:tracePt t="34452" x="6497638" y="2806700"/>
          <p14:tracePt t="34460" x="6497638" y="2814638"/>
          <p14:tracePt t="34468" x="6497638" y="2822575"/>
          <p14:tracePt t="34476" x="6489700" y="2838450"/>
          <p14:tracePt t="34484" x="6473825" y="2862263"/>
          <p14:tracePt t="34492" x="6457950" y="2870200"/>
          <p14:tracePt t="34500" x="6426200" y="2894013"/>
          <p14:tracePt t="34507" x="6392863" y="2919413"/>
          <p14:tracePt t="34516" x="6345238" y="2943225"/>
          <p14:tracePt t="34524" x="6305550" y="2974975"/>
          <p14:tracePt t="34532" x="6257925" y="3006725"/>
          <p14:tracePt t="34540" x="6218238" y="3046413"/>
          <p14:tracePt t="34548" x="6186488" y="3078163"/>
          <p14:tracePt t="34556" x="6170613" y="3101975"/>
          <p14:tracePt t="34564" x="6154738" y="3117850"/>
          <p14:tracePt t="34572" x="6146800" y="3149600"/>
          <p14:tracePt t="34580" x="6146800" y="3165475"/>
          <p14:tracePt t="34588" x="6146800" y="3173413"/>
          <p14:tracePt t="34596" x="6146800" y="3181350"/>
          <p14:tracePt t="34604" x="6146800" y="3197225"/>
          <p14:tracePt t="34612" x="6146800" y="3205163"/>
          <p14:tracePt t="34620" x="6154738" y="3213100"/>
          <p14:tracePt t="34628" x="6162675" y="3213100"/>
          <p14:tracePt t="34636" x="6170613" y="3221038"/>
          <p14:tracePt t="34644" x="6194425" y="3228975"/>
          <p14:tracePt t="34660" x="6202363" y="3228975"/>
          <p14:tracePt t="34668" x="6218238" y="3228975"/>
          <p14:tracePt t="34684" x="6226175" y="3228975"/>
          <p14:tracePt t="34692" x="6226175" y="3221038"/>
          <p14:tracePt t="34700" x="6234113" y="3221038"/>
          <p14:tracePt t="34716" x="6242050" y="3221038"/>
          <p14:tracePt t="34724" x="6242050" y="3213100"/>
          <p14:tracePt t="34732" x="6242050" y="3205163"/>
          <p14:tracePt t="34740" x="6249988" y="3205163"/>
          <p14:tracePt t="34757" x="6257925" y="3197225"/>
          <p14:tracePt t="34764" x="6265863" y="3197225"/>
          <p14:tracePt t="34772" x="6273800" y="3197225"/>
          <p14:tracePt t="34780" x="6273800" y="3189288"/>
          <p14:tracePt t="34788" x="6289675" y="3181350"/>
          <p14:tracePt t="34796" x="6305550" y="3181350"/>
          <p14:tracePt t="34804" x="6305550" y="3173413"/>
          <p14:tracePt t="34812" x="6321425" y="3173413"/>
          <p14:tracePt t="34820" x="6329363" y="3173413"/>
          <p14:tracePt t="34828" x="6337300" y="3173413"/>
          <p14:tracePt t="34836" x="6337300" y="3165475"/>
          <p14:tracePt t="34844" x="6353175" y="3165475"/>
          <p14:tracePt t="34852" x="6353175" y="3157538"/>
          <p14:tracePt t="34860" x="6361113" y="3157538"/>
          <p14:tracePt t="34868" x="6369050" y="3157538"/>
          <p14:tracePt t="34884" x="6376988" y="3149600"/>
          <p14:tracePt t="34892" x="6384925" y="3149600"/>
          <p14:tracePt t="34900" x="6392863" y="3141663"/>
          <p14:tracePt t="34908" x="6402388" y="3141663"/>
          <p14:tracePt t="34916" x="6418263" y="3133725"/>
          <p14:tracePt t="34932" x="6426200" y="3125788"/>
          <p14:tracePt t="34957" x="6442075" y="3117850"/>
          <p14:tracePt t="34964" x="6450013" y="3109913"/>
          <p14:tracePt t="35092" x="6450013" y="3101975"/>
          <p14:tracePt t="35107" x="6442075" y="3101975"/>
          <p14:tracePt t="35116" x="6434138" y="3101975"/>
          <p14:tracePt t="35124" x="6426200" y="3101975"/>
          <p14:tracePt t="35132" x="6410325" y="3101975"/>
          <p14:tracePt t="35140" x="6402388" y="3101975"/>
          <p14:tracePt t="35148" x="6392863" y="3101975"/>
          <p14:tracePt t="35157" x="6376988" y="3094038"/>
          <p14:tracePt t="35164" x="6361113" y="3094038"/>
          <p14:tracePt t="35172" x="6337300" y="3094038"/>
          <p14:tracePt t="35180" x="6305550" y="3094038"/>
          <p14:tracePt t="35188" x="6281738" y="3086100"/>
          <p14:tracePt t="35196" x="6249988" y="3086100"/>
          <p14:tracePt t="35204" x="6210300" y="3078163"/>
          <p14:tracePt t="35212" x="6170613" y="3078163"/>
          <p14:tracePt t="35220" x="6138863" y="3078163"/>
          <p14:tracePt t="35228" x="6107113" y="3078163"/>
          <p14:tracePt t="35236" x="6059488" y="3070225"/>
          <p14:tracePt t="35244" x="6018213" y="3070225"/>
          <p14:tracePt t="35252" x="5970588" y="3070225"/>
          <p14:tracePt t="35260" x="5930900" y="3062288"/>
          <p14:tracePt t="35268" x="5891213" y="3062288"/>
          <p14:tracePt t="35276" x="5851525" y="3062288"/>
          <p14:tracePt t="35284" x="5819775" y="3062288"/>
          <p14:tracePt t="35292" x="5795963" y="3054350"/>
          <p14:tracePt t="35300" x="5772150" y="3046413"/>
          <p14:tracePt t="35308" x="5732463" y="3038475"/>
          <p14:tracePt t="35316" x="5716588" y="3038475"/>
          <p14:tracePt t="35324" x="5692775" y="3030538"/>
          <p14:tracePt t="35332" x="5676900" y="3030538"/>
          <p14:tracePt t="35340" x="5659438" y="3030538"/>
          <p14:tracePt t="35348" x="5643563" y="3022600"/>
          <p14:tracePt t="35357" x="5635625" y="3022600"/>
          <p14:tracePt t="35364" x="5627688" y="3022600"/>
          <p14:tracePt t="35372" x="5611813" y="3022600"/>
          <p14:tracePt t="35380" x="5595938" y="3022600"/>
          <p14:tracePt t="35388" x="5588000" y="3022600"/>
          <p14:tracePt t="35396" x="5580063" y="3022600"/>
          <p14:tracePt t="35404" x="5572125" y="3022600"/>
          <p14:tracePt t="35412" x="5564188" y="3022600"/>
          <p14:tracePt t="35420" x="5556250" y="3022600"/>
          <p14:tracePt t="35428" x="5540375" y="3014663"/>
          <p14:tracePt t="35436" x="5532438" y="3014663"/>
          <p14:tracePt t="35444" x="5516563" y="3014663"/>
          <p14:tracePt t="35452" x="5508625" y="3014663"/>
          <p14:tracePt t="35460" x="5492750" y="3014663"/>
          <p14:tracePt t="35468" x="5484813" y="3014663"/>
          <p14:tracePt t="35476" x="5476875" y="3014663"/>
          <p14:tracePt t="35484" x="5461000" y="3014663"/>
          <p14:tracePt t="35492" x="5453063" y="3006725"/>
          <p14:tracePt t="35500" x="5445125" y="3006725"/>
          <p14:tracePt t="35508" x="5429250" y="2998788"/>
          <p14:tracePt t="35516" x="5421313" y="2998788"/>
          <p14:tracePt t="35524" x="5413375" y="2998788"/>
          <p14:tracePt t="35532" x="5397500" y="2998788"/>
          <p14:tracePt t="35540" x="5389563" y="2998788"/>
          <p14:tracePt t="35556" x="5381625" y="2998788"/>
          <p14:tracePt t="35564" x="5373688" y="2998788"/>
          <p14:tracePt t="35652" x="5365750" y="2998788"/>
          <p14:tracePt t="35732" x="5357813" y="2998788"/>
          <p14:tracePt t="35740" x="5349875" y="3014663"/>
          <p14:tracePt t="35748" x="5349875" y="3022600"/>
          <p14:tracePt t="35756" x="5349875" y="3030538"/>
          <p14:tracePt t="35764" x="5341938" y="3046413"/>
          <p14:tracePt t="35772" x="5341938" y="3062288"/>
          <p14:tracePt t="35780" x="5334000" y="3070225"/>
          <p14:tracePt t="35788" x="5334000" y="3078163"/>
          <p14:tracePt t="35796" x="5334000" y="3094038"/>
          <p14:tracePt t="35804" x="5334000" y="3101975"/>
          <p14:tracePt t="35812" x="5326063" y="3109913"/>
          <p14:tracePt t="35820" x="5326063" y="3125788"/>
          <p14:tracePt t="35828" x="5326063" y="3133725"/>
          <p14:tracePt t="35844" x="5326063" y="3149600"/>
          <p14:tracePt t="35852" x="5326063" y="3157538"/>
          <p14:tracePt t="35860" x="5326063" y="3165475"/>
          <p14:tracePt t="35868" x="5326063" y="3181350"/>
          <p14:tracePt t="35876" x="5326063" y="3189288"/>
          <p14:tracePt t="35892" x="5326063" y="3205163"/>
          <p14:tracePt t="35900" x="5326063" y="3221038"/>
          <p14:tracePt t="35907" x="5326063" y="3228975"/>
          <p14:tracePt t="35916" x="5326063" y="3236913"/>
          <p14:tracePt t="35924" x="5326063" y="3262313"/>
          <p14:tracePt t="35932" x="5334000" y="3270250"/>
          <p14:tracePt t="35940" x="5334000" y="3278188"/>
          <p14:tracePt t="35948" x="5341938" y="3286125"/>
          <p14:tracePt t="35956" x="5341938" y="3302000"/>
          <p14:tracePt t="35964" x="5349875" y="3302000"/>
          <p14:tracePt t="35972" x="5349875" y="3309938"/>
          <p14:tracePt t="35988" x="5349875" y="3317875"/>
          <p14:tracePt t="35996" x="5349875" y="3325813"/>
          <p14:tracePt t="36020" x="5357813" y="3325813"/>
          <p14:tracePt t="36061" x="5365750" y="3325813"/>
          <p14:tracePt t="36068" x="5373688" y="3325813"/>
          <p14:tracePt t="36084" x="5381625" y="3325813"/>
          <p14:tracePt t="36092" x="5389563" y="3325813"/>
          <p14:tracePt t="36100" x="5397500" y="3325813"/>
          <p14:tracePt t="36107" x="5413375" y="3325813"/>
          <p14:tracePt t="36116" x="5429250" y="3325813"/>
          <p14:tracePt t="36124" x="5453063" y="3325813"/>
          <p14:tracePt t="36132" x="5476875" y="3325813"/>
          <p14:tracePt t="36140" x="5500688" y="3325813"/>
          <p14:tracePt t="36148" x="5532438" y="3325813"/>
          <p14:tracePt t="36157" x="5564188" y="3325813"/>
          <p14:tracePt t="36164" x="5595938" y="3325813"/>
          <p14:tracePt t="36172" x="5643563" y="3325813"/>
          <p14:tracePt t="36180" x="5684838" y="3325813"/>
          <p14:tracePt t="36188" x="5732463" y="3333750"/>
          <p14:tracePt t="36196" x="5772150" y="3333750"/>
          <p14:tracePt t="36204" x="5803900" y="3333750"/>
          <p14:tracePt t="36212" x="5851525" y="3341688"/>
          <p14:tracePt t="36220" x="5883275" y="3341688"/>
          <p14:tracePt t="36228" x="5930900" y="3349625"/>
          <p14:tracePt t="36236" x="5970588" y="3349625"/>
          <p14:tracePt t="36244" x="6002338" y="3349625"/>
          <p14:tracePt t="36252" x="6043613" y="3349625"/>
          <p14:tracePt t="36260" x="6075363" y="3357563"/>
          <p14:tracePt t="36268" x="6107113" y="3357563"/>
          <p14:tracePt t="36276" x="6130925" y="3365500"/>
          <p14:tracePt t="36284" x="6154738" y="3365500"/>
          <p14:tracePt t="36292" x="6178550" y="3365500"/>
          <p14:tracePt t="36300" x="6202363" y="3365500"/>
          <p14:tracePt t="36308" x="6218238" y="3365500"/>
          <p14:tracePt t="36316" x="6234113" y="3365500"/>
          <p14:tracePt t="36324" x="6249988" y="3365500"/>
          <p14:tracePt t="36332" x="6265863" y="3365500"/>
          <p14:tracePt t="36340" x="6273800" y="3365500"/>
          <p14:tracePt t="36348" x="6281738" y="3365500"/>
          <p14:tracePt t="36357" x="6297613" y="3365500"/>
          <p14:tracePt t="36364" x="6305550" y="3365500"/>
          <p14:tracePt t="36372" x="6313488" y="3365500"/>
          <p14:tracePt t="36380" x="6321425" y="3365500"/>
          <p14:tracePt t="36388" x="6329363" y="3365500"/>
          <p14:tracePt t="36396" x="6337300" y="3365500"/>
          <p14:tracePt t="36412" x="6345238" y="3365500"/>
          <p14:tracePt t="36428" x="6353175" y="3365500"/>
          <p14:tracePt t="36444" x="6361113" y="3365500"/>
          <p14:tracePt t="36452" x="6369050" y="3357563"/>
          <p14:tracePt t="36468" x="6376988" y="3357563"/>
          <p14:tracePt t="36476" x="6384925" y="3357563"/>
          <p14:tracePt t="36492" x="6402388" y="3357563"/>
          <p14:tracePt t="36500" x="6402388" y="3349625"/>
          <p14:tracePt t="36508" x="6410325" y="3349625"/>
          <p14:tracePt t="36517" x="6418263" y="3349625"/>
          <p14:tracePt t="36524" x="6426200" y="3349625"/>
          <p14:tracePt t="36540" x="6434138" y="3349625"/>
          <p14:tracePt t="36692" x="6434138" y="3341688"/>
          <p14:tracePt t="36700" x="6434138" y="3333750"/>
          <p14:tracePt t="36708" x="6442075" y="3333750"/>
          <p14:tracePt t="36716" x="6442075" y="3325813"/>
          <p14:tracePt t="36732" x="6442075" y="3309938"/>
          <p14:tracePt t="36740" x="6450013" y="3309938"/>
          <p14:tracePt t="36748" x="6457950" y="3302000"/>
          <p14:tracePt t="36757" x="6457950" y="3286125"/>
          <p14:tracePt t="36764" x="6465888" y="3278188"/>
          <p14:tracePt t="36772" x="6473825" y="3270250"/>
          <p14:tracePt t="36780" x="6473825" y="3252788"/>
          <p14:tracePt t="36788" x="6473825" y="3244850"/>
          <p14:tracePt t="36796" x="6481763" y="3228975"/>
          <p14:tracePt t="36804" x="6489700" y="3221038"/>
          <p14:tracePt t="36812" x="6489700" y="3205163"/>
          <p14:tracePt t="36820" x="6489700" y="3189288"/>
          <p14:tracePt t="36828" x="6497638" y="3189288"/>
          <p14:tracePt t="36836" x="6497638" y="3173413"/>
          <p14:tracePt t="36844" x="6505575" y="3165475"/>
          <p14:tracePt t="36852" x="6505575" y="3157538"/>
          <p14:tracePt t="37180" x="6497638" y="3157538"/>
          <p14:tracePt t="37196" x="6489700" y="3149600"/>
          <p14:tracePt t="37204" x="6473825" y="3149600"/>
          <p14:tracePt t="37212" x="6465888" y="3149600"/>
          <p14:tracePt t="37220" x="6457950" y="3149600"/>
          <p14:tracePt t="37228" x="6450013" y="3149600"/>
          <p14:tracePt t="37244" x="6442075" y="3149600"/>
          <p14:tracePt t="37260" x="6426200" y="3149600"/>
          <p14:tracePt t="37301" x="6418263" y="3149600"/>
          <p14:tracePt t="37324" x="6410325" y="3149600"/>
          <p14:tracePt t="37339" x="6402388" y="3149600"/>
          <p14:tracePt t="37356" x="6402388" y="3157538"/>
          <p14:tracePt t="37444" x="6402388" y="3149600"/>
          <p14:tracePt t="37468" x="6402388" y="3141663"/>
          <p14:tracePt t="37492" x="6402388" y="3133725"/>
          <p14:tracePt t="37532" x="6392863" y="3133725"/>
          <p14:tracePt t="37540" x="6369050" y="3133725"/>
          <p14:tracePt t="37548" x="6353175" y="3133725"/>
          <p14:tracePt t="37556" x="6305550" y="3149600"/>
          <p14:tracePt t="37564" x="6257925" y="3165475"/>
          <p14:tracePt t="37572" x="6194425" y="3173413"/>
          <p14:tracePt t="37580" x="6122988" y="3181350"/>
          <p14:tracePt t="37588" x="6043613" y="3197225"/>
          <p14:tracePt t="37596" x="5938838" y="3205163"/>
          <p14:tracePt t="37604" x="5859463" y="3221038"/>
          <p14:tracePt t="37612" x="5764213" y="3244850"/>
          <p14:tracePt t="37620" x="5676900" y="3252788"/>
          <p14:tracePt t="37628" x="5580063" y="3278188"/>
          <p14:tracePt t="37636" x="5516563" y="3286125"/>
          <p14:tracePt t="37644" x="5453063" y="3294063"/>
          <p14:tracePt t="37652" x="5397500" y="3302000"/>
          <p14:tracePt t="37660" x="5349875" y="3309938"/>
          <p14:tracePt t="37668" x="5310188" y="3317875"/>
          <p14:tracePt t="37676" x="5268913" y="3317875"/>
          <p14:tracePt t="37685" x="5237163" y="3317875"/>
          <p14:tracePt t="37692" x="5213350" y="3317875"/>
          <p14:tracePt t="37700" x="5189538" y="3317875"/>
          <p14:tracePt t="37708" x="5173663" y="3317875"/>
          <p14:tracePt t="37716" x="5157788" y="3317875"/>
          <p14:tracePt t="37724" x="5149850" y="3317875"/>
          <p14:tracePt t="37740" x="5133975" y="3317875"/>
          <p14:tracePt t="37757" x="5126038" y="3317875"/>
          <p14:tracePt t="38020" x="5118100" y="3317875"/>
          <p14:tracePt t="38028" x="5118100" y="3325813"/>
          <p14:tracePt t="38036" x="5102225" y="3333750"/>
          <p14:tracePt t="38044" x="5086350" y="3341688"/>
          <p14:tracePt t="38052" x="5078413" y="3349625"/>
          <p14:tracePt t="38060" x="5054600" y="3357563"/>
          <p14:tracePt t="38068" x="5046663" y="3357563"/>
          <p14:tracePt t="38076" x="5030788" y="3365500"/>
          <p14:tracePt t="38084" x="5014913" y="3373438"/>
          <p14:tracePt t="38092" x="4999038" y="3373438"/>
          <p14:tracePt t="38100" x="4991100" y="3373438"/>
          <p14:tracePt t="38116" x="4983163" y="3373438"/>
          <p14:tracePt t="38124" x="4975225" y="3373438"/>
          <p14:tracePt t="38148" x="4967288" y="3373438"/>
          <p14:tracePt t="38164" x="4951413" y="3373438"/>
          <p14:tracePt t="38172" x="4951413" y="3365500"/>
          <p14:tracePt t="38180" x="4943475" y="3357563"/>
          <p14:tracePt t="38212" x="4933950" y="3349625"/>
          <p14:tracePt t="38228" x="4926013" y="3341688"/>
          <p14:tracePt t="38236" x="4926013" y="3333750"/>
          <p14:tracePt t="38244" x="4926013" y="3325813"/>
          <p14:tracePt t="38260" x="4926013" y="3317875"/>
          <p14:tracePt t="38268" x="4926013" y="3309938"/>
          <p14:tracePt t="38276" x="4918075" y="3302000"/>
          <p14:tracePt t="38292" x="4918075" y="3294063"/>
          <p14:tracePt t="38300" x="4918075" y="3278188"/>
          <p14:tracePt t="38308" x="4918075" y="3270250"/>
          <p14:tracePt t="38316" x="4918075" y="3262313"/>
          <p14:tracePt t="38324" x="4918075" y="3252788"/>
          <p14:tracePt t="38332" x="4918075" y="3244850"/>
          <p14:tracePt t="38340" x="4918075" y="3236913"/>
          <p14:tracePt t="38348" x="4933950" y="3221038"/>
          <p14:tracePt t="38356" x="4933950" y="3213100"/>
          <p14:tracePt t="38364" x="4933950" y="3205163"/>
          <p14:tracePt t="38372" x="4943475" y="3205163"/>
          <p14:tracePt t="38380" x="4943475" y="3189288"/>
          <p14:tracePt t="38388" x="4951413" y="3189288"/>
          <p14:tracePt t="38404" x="4959350" y="3181350"/>
          <p14:tracePt t="38412" x="4967288" y="3181350"/>
          <p14:tracePt t="38420" x="4967288" y="3173413"/>
          <p14:tracePt t="38428" x="4975225" y="3173413"/>
          <p14:tracePt t="38436" x="4983163" y="3173413"/>
          <p14:tracePt t="38468" x="4991100" y="3173413"/>
          <p14:tracePt t="38492" x="4999038" y="3173413"/>
          <p14:tracePt t="38500" x="5014913" y="3173413"/>
          <p14:tracePt t="38516" x="5030788" y="3173413"/>
          <p14:tracePt t="38524" x="5046663" y="3173413"/>
          <p14:tracePt t="38532" x="5062538" y="3181350"/>
          <p14:tracePt t="38540" x="5070475" y="3189288"/>
          <p14:tracePt t="38548" x="5086350" y="3197225"/>
          <p14:tracePt t="38556" x="5102225" y="3205163"/>
          <p14:tracePt t="38564" x="5110163" y="3221038"/>
          <p14:tracePt t="38572" x="5118100" y="3221038"/>
          <p14:tracePt t="38580" x="5126038" y="3236913"/>
          <p14:tracePt t="38588" x="5126038" y="3244850"/>
          <p14:tracePt t="38596" x="5141913" y="3252788"/>
          <p14:tracePt t="38604" x="5141913" y="3262313"/>
          <p14:tracePt t="38620" x="5141913" y="3270250"/>
          <p14:tracePt t="38628" x="5149850" y="3278188"/>
          <p14:tracePt t="38644" x="5149850" y="3286125"/>
          <p14:tracePt t="38684" x="5157788" y="3286125"/>
          <p14:tracePt t="39124" x="5157788" y="3294063"/>
          <p14:tracePt t="39132" x="5157788" y="3302000"/>
          <p14:tracePt t="39148" x="5157788" y="3317875"/>
          <p14:tracePt t="39172" x="5157788" y="3325813"/>
          <p14:tracePt t="39180" x="5157788" y="3333750"/>
          <p14:tracePt t="39196" x="5157788" y="3341688"/>
          <p14:tracePt t="39204" x="5165725" y="3349625"/>
          <p14:tracePt t="39212" x="5165725" y="3357563"/>
          <p14:tracePt t="39228" x="5165725" y="3365500"/>
          <p14:tracePt t="39244" x="5173663" y="3381375"/>
          <p14:tracePt t="39260" x="5173663" y="3397250"/>
          <p14:tracePt t="39292" x="5157788" y="3397250"/>
          <p14:tracePt t="39300" x="5149850" y="3397250"/>
          <p14:tracePt t="39308" x="5133975" y="3397250"/>
          <p14:tracePt t="39316" x="5110163" y="3381375"/>
          <p14:tracePt t="39324" x="5062538" y="3357563"/>
          <p14:tracePt t="39332" x="5022850" y="3333750"/>
          <p14:tracePt t="39340" x="5006975" y="3325813"/>
          <p14:tracePt t="39348" x="4991100" y="3325813"/>
          <p14:tracePt t="39356" x="4975225" y="3302000"/>
          <p14:tracePt t="39364" x="4951413" y="3302000"/>
          <p14:tracePt t="39628" x="4959350" y="3302000"/>
          <p14:tracePt t="39636" x="4959350" y="3333750"/>
          <p14:tracePt t="39644" x="4967288" y="3357563"/>
          <p14:tracePt t="39652" x="4967288" y="3389313"/>
          <p14:tracePt t="39660" x="4967288" y="3405188"/>
          <p14:tracePt t="39668" x="4967288" y="3429000"/>
          <p14:tracePt t="39676" x="4967288" y="3452813"/>
          <p14:tracePt t="39692" x="4959350" y="3460750"/>
          <p14:tracePt t="39700" x="4943475" y="3468688"/>
          <p14:tracePt t="39708" x="4943475" y="3476625"/>
          <p14:tracePt t="39716" x="4926013" y="3484563"/>
          <p14:tracePt t="39724" x="4902200" y="3492500"/>
          <p14:tracePt t="39732" x="4894263" y="3492500"/>
          <p14:tracePt t="39740" x="4870450" y="3500438"/>
          <p14:tracePt t="39748" x="4862513" y="3500438"/>
          <p14:tracePt t="39756" x="4838700" y="3516313"/>
          <p14:tracePt t="39764" x="4806950" y="3532188"/>
          <p14:tracePt t="39772" x="4775200" y="3556000"/>
          <p14:tracePt t="39780" x="4743450" y="3563938"/>
          <p14:tracePt t="39788" x="4711700" y="3579813"/>
          <p14:tracePt t="39796" x="4672013" y="3605213"/>
          <p14:tracePt t="39804" x="4640263" y="3621088"/>
          <p14:tracePt t="39812" x="4608513" y="3636963"/>
          <p14:tracePt t="39820" x="4584700" y="3652838"/>
          <p14:tracePt t="39828" x="4543425" y="3660775"/>
          <p14:tracePt t="39836" x="4527550" y="3660775"/>
          <p14:tracePt t="39844" x="4511675" y="3676650"/>
          <p14:tracePt t="39852" x="4495800" y="3684588"/>
          <p14:tracePt t="39860" x="4479925" y="3684588"/>
          <p14:tracePt t="39868" x="4479925" y="3692525"/>
          <p14:tracePt t="39876" x="4471988" y="3692525"/>
          <p14:tracePt t="39884" x="4464050" y="3692525"/>
          <p14:tracePt t="39892" x="4456113" y="3700463"/>
          <p14:tracePt t="39900" x="4448175" y="3700463"/>
          <p14:tracePt t="39908" x="4432300" y="3708400"/>
          <p14:tracePt t="39916" x="4424363" y="3708400"/>
          <p14:tracePt t="39924" x="4408488" y="3724275"/>
          <p14:tracePt t="39932" x="4376738" y="3740150"/>
          <p14:tracePt t="39939" x="4344988" y="3756025"/>
          <p14:tracePt t="39948" x="4305300" y="3771900"/>
          <p14:tracePt t="39956" x="4257675" y="3795713"/>
          <p14:tracePt t="39974" x="4144963" y="3843338"/>
          <p14:tracePt t="39980" x="4097338" y="3867150"/>
          <p14:tracePt t="39988" x="4049713" y="3890963"/>
          <p14:tracePt t="39996" x="4002088" y="3914775"/>
          <p14:tracePt t="40004" x="3978275" y="3930650"/>
          <p14:tracePt t="40012" x="3962400" y="3938588"/>
          <p14:tracePt t="40020" x="3946525" y="3948113"/>
          <p14:tracePt t="40028" x="3930650" y="3956050"/>
          <p14:tracePt t="40044" x="3922713" y="3956050"/>
          <p14:tracePt t="40244" x="3930650" y="3956050"/>
          <p14:tracePt t="40260" x="3946525" y="3956050"/>
          <p14:tracePt t="40268" x="3954463" y="3956050"/>
          <p14:tracePt t="40276" x="3962400" y="3956050"/>
          <p14:tracePt t="40284" x="3978275" y="3948113"/>
          <p14:tracePt t="40292" x="4002088" y="3948113"/>
          <p14:tracePt t="40300" x="4017963" y="3948113"/>
          <p14:tracePt t="40308" x="4041775" y="3948113"/>
          <p14:tracePt t="40316" x="4073525" y="3948113"/>
          <p14:tracePt t="40324" x="4113213" y="3948113"/>
          <p14:tracePt t="40332" x="4144963" y="3948113"/>
          <p14:tracePt t="40340" x="4192588" y="3948113"/>
          <p14:tracePt t="40348" x="4233863" y="3948113"/>
          <p14:tracePt t="40357" x="4289425" y="3948113"/>
          <p14:tracePt t="40364" x="4337050" y="3948113"/>
          <p14:tracePt t="40372" x="4376738" y="3948113"/>
          <p14:tracePt t="40380" x="4424363" y="3956050"/>
          <p14:tracePt t="40388" x="4456113" y="3963988"/>
          <p14:tracePt t="40396" x="4503738" y="3963988"/>
          <p14:tracePt t="40404" x="4527550" y="3971925"/>
          <p14:tracePt t="40412" x="4559300" y="3979863"/>
          <p14:tracePt t="40420" x="4584700" y="3987800"/>
          <p14:tracePt t="40428" x="4608513" y="3987800"/>
          <p14:tracePt t="40436" x="4624388" y="3987800"/>
          <p14:tracePt t="40444" x="4640263" y="3987800"/>
          <p14:tracePt t="40452" x="4656138" y="3987800"/>
          <p14:tracePt t="40460" x="4664075" y="3987800"/>
          <p14:tracePt t="40468" x="4664075" y="3995738"/>
          <p14:tracePt t="40476" x="4672013" y="3995738"/>
          <p14:tracePt t="40644" x="4679950" y="3995738"/>
          <p14:tracePt t="40652" x="4687888" y="4003675"/>
          <p14:tracePt t="40668" x="4695825" y="4003675"/>
          <p14:tracePt t="40676" x="4703763" y="4003675"/>
          <p14:tracePt t="40684" x="4703763" y="4011613"/>
          <p14:tracePt t="40692" x="4711700" y="4011613"/>
          <p14:tracePt t="40716" x="4719638" y="4011613"/>
          <p14:tracePt t="40740" x="4727575" y="4011613"/>
          <p14:tracePt t="40748" x="4735513" y="4011613"/>
          <p14:tracePt t="40764" x="4743450" y="4011613"/>
          <p14:tracePt t="40781" x="4751388" y="4011613"/>
          <p14:tracePt t="40796" x="4759325" y="4011613"/>
          <p14:tracePt t="40813" x="4767263" y="4011613"/>
          <p14:tracePt t="40924" x="4775200" y="4011613"/>
          <p14:tracePt t="40940" x="4783138" y="4019550"/>
          <p14:tracePt t="40972" x="4791075" y="4019550"/>
          <p14:tracePt t="41277" x="4791075" y="4027488"/>
          <p14:tracePt t="41388" x="4799013" y="4027488"/>
          <p14:tracePt t="41396" x="4806950" y="4027488"/>
          <p14:tracePt t="41412" x="4814888" y="4019550"/>
          <p14:tracePt t="41420" x="4822825" y="4019550"/>
          <p14:tracePt t="41428" x="4830763" y="4019550"/>
          <p14:tracePt t="41444" x="4838700" y="4011613"/>
          <p14:tracePt t="41452" x="4838700" y="4003675"/>
          <p14:tracePt t="41468" x="4846638" y="4003675"/>
          <p14:tracePt t="41676" x="4854575" y="4003675"/>
          <p14:tracePt t="41692" x="4862513" y="4003675"/>
          <p14:tracePt t="41772" x="4870450" y="4003675"/>
          <p14:tracePt t="41796" x="4878388" y="4003675"/>
          <p14:tracePt t="41828" x="4886325" y="4003675"/>
          <p14:tracePt t="41852" x="4894263" y="4003675"/>
          <p14:tracePt t="42044" x="4902200" y="4003675"/>
          <p14:tracePt t="42052" x="4902200" y="4011613"/>
          <p14:tracePt t="42068" x="4910138" y="4019550"/>
          <p14:tracePt t="42084" x="4910138" y="4035425"/>
          <p14:tracePt t="42091" x="4910138" y="4043363"/>
          <p14:tracePt t="42107" x="4910138" y="4051300"/>
          <p14:tracePt t="42116" x="4910138" y="4059238"/>
          <p14:tracePt t="42124" x="4918075" y="4067175"/>
          <p14:tracePt t="42132" x="4918075" y="4075113"/>
          <p14:tracePt t="42340" x="4926013" y="4083050"/>
          <p14:tracePt t="42348" x="4926013" y="4090988"/>
          <p14:tracePt t="42852" x="4933950" y="4090988"/>
          <p14:tracePt t="42876" x="4943475" y="4090988"/>
          <p14:tracePt t="42892" x="4951413" y="4090988"/>
          <p14:tracePt t="42900" x="4959350" y="4090988"/>
          <p14:tracePt t="42916" x="4967288" y="4083050"/>
          <p14:tracePt t="42924" x="4975225" y="4083050"/>
          <p14:tracePt t="42932" x="4983163" y="4083050"/>
          <p14:tracePt t="42939" x="4983163" y="4075113"/>
          <p14:tracePt t="42948" x="4991100" y="4075113"/>
          <p14:tracePt t="42956" x="4991100" y="4067175"/>
          <p14:tracePt t="42964" x="4999038" y="4067175"/>
          <p14:tracePt t="42972" x="4999038" y="4059238"/>
          <p14:tracePt t="42996" x="4999038" y="4051300"/>
          <p14:tracePt t="43476" x="5006975" y="4051300"/>
          <p14:tracePt t="43500" x="5014913" y="4051300"/>
          <p14:tracePt t="43516" x="5014913" y="4043363"/>
          <p14:tracePt t="43644" x="5014913" y="4059238"/>
          <p14:tracePt t="43652" x="5014913" y="4067175"/>
          <p14:tracePt t="43660" x="5014913" y="4075113"/>
          <p14:tracePt t="43668" x="5014913" y="4083050"/>
          <p14:tracePt t="43676" x="5006975" y="4106863"/>
          <p14:tracePt t="43692" x="5006975" y="4114800"/>
          <p14:tracePt t="43700" x="5006975" y="4122738"/>
          <p14:tracePt t="43716" x="5006975" y="4130675"/>
          <p14:tracePt t="43796" x="5006975" y="4122738"/>
          <p14:tracePt t="43804" x="5006975" y="4114800"/>
          <p14:tracePt t="43820" x="5006975" y="4098925"/>
          <p14:tracePt t="43828" x="5014913" y="4090988"/>
          <p14:tracePt t="43836" x="5022850" y="4083050"/>
          <p14:tracePt t="43844" x="5030788" y="4059238"/>
          <p14:tracePt t="43852" x="5030788" y="4051300"/>
          <p14:tracePt t="43860" x="5030788" y="4043363"/>
          <p14:tracePt t="43868" x="5038725" y="4043363"/>
          <p14:tracePt t="43876" x="5038725" y="4035425"/>
          <p14:tracePt t="43884" x="5046663" y="4035425"/>
          <p14:tracePt t="43981" x="5046663" y="4043363"/>
          <p14:tracePt t="43996" x="5046663" y="4051300"/>
          <p14:tracePt t="44028" x="5046663" y="4059238"/>
          <p14:tracePt t="44284" x="5038725" y="4067175"/>
          <p14:tracePt t="44292" x="5030788" y="4083050"/>
          <p14:tracePt t="44300" x="5006975" y="4098925"/>
          <p14:tracePt t="44308" x="4983163" y="4114800"/>
          <p14:tracePt t="44316" x="4959350" y="4130675"/>
          <p14:tracePt t="44324" x="4933950" y="4138613"/>
          <p14:tracePt t="44332" x="4894263" y="4146550"/>
          <p14:tracePt t="44340" x="4870450" y="4146550"/>
          <p14:tracePt t="44348" x="4830763" y="4146550"/>
          <p14:tracePt t="44356" x="4783138" y="4122738"/>
          <p14:tracePt t="44364" x="4751388" y="4083050"/>
          <p14:tracePt t="44372" x="4735513" y="4051300"/>
          <p14:tracePt t="44380" x="4719638" y="4019550"/>
          <p14:tracePt t="44388" x="4703763" y="3995738"/>
          <p14:tracePt t="44396" x="4703763" y="3971925"/>
          <p14:tracePt t="44732" x="4695825" y="3971925"/>
          <p14:tracePt t="44740" x="4695825" y="3979863"/>
          <p14:tracePt t="44748" x="4687888" y="3979863"/>
          <p14:tracePt t="44756" x="4687888" y="3987800"/>
          <p14:tracePt t="44764" x="4672013" y="3987800"/>
          <p14:tracePt t="44772" x="4664075" y="3979863"/>
          <p14:tracePt t="44780" x="4656138" y="3971925"/>
          <p14:tracePt t="44788" x="4640263" y="3963988"/>
          <p14:tracePt t="44796" x="4632325" y="3956050"/>
          <p14:tracePt t="44804" x="4616450" y="3948113"/>
          <p14:tracePt t="44812" x="4600575" y="3948113"/>
          <p14:tracePt t="44820" x="4584700" y="3938588"/>
          <p14:tracePt t="44828" x="4576763" y="3930650"/>
          <p14:tracePt t="44836" x="4559300" y="3906838"/>
          <p14:tracePt t="44844" x="4551363" y="3898900"/>
          <p14:tracePt t="44852" x="4535488" y="3890963"/>
          <p14:tracePt t="44860" x="4527550" y="3890963"/>
          <p14:tracePt t="44868" x="4519613" y="3875088"/>
          <p14:tracePt t="44876" x="4503738" y="3875088"/>
          <p14:tracePt t="44884" x="4487863" y="3867150"/>
          <p14:tracePt t="44892" x="4471988" y="3867150"/>
          <p14:tracePt t="44900" x="4456113" y="3867150"/>
          <p14:tracePt t="44907" x="4448175" y="3867150"/>
          <p14:tracePt t="44916" x="4424363" y="3867150"/>
          <p14:tracePt t="44924" x="4408488" y="3867150"/>
          <p14:tracePt t="44932" x="4392613" y="3867150"/>
          <p14:tracePt t="44939" x="4376738" y="3867150"/>
          <p14:tracePt t="44948" x="4368800" y="3875088"/>
          <p14:tracePt t="44957" x="4344988" y="3883025"/>
          <p14:tracePt t="44964" x="4313238" y="3883025"/>
          <p14:tracePt t="44972" x="4289425" y="3898900"/>
          <p14:tracePt t="44980" x="4257675" y="3914775"/>
          <p14:tracePt t="44988" x="4217988" y="3930650"/>
          <p14:tracePt t="44996" x="4168775" y="3948113"/>
          <p14:tracePt t="45004" x="4137025" y="3956050"/>
          <p14:tracePt t="45012" x="4089400" y="3979863"/>
          <p14:tracePt t="45020" x="4041775" y="3987800"/>
          <p14:tracePt t="45028" x="3986213" y="4011613"/>
          <p14:tracePt t="45036" x="3938588" y="4035425"/>
          <p14:tracePt t="45044" x="3883025" y="4051300"/>
          <p14:tracePt t="45052" x="3825875" y="4067175"/>
          <p14:tracePt t="45060" x="3786188" y="4075113"/>
          <p14:tracePt t="45068" x="3738563" y="4090988"/>
          <p14:tracePt t="45076" x="3683000" y="4098925"/>
          <p14:tracePt t="45084" x="3635375" y="4106863"/>
          <p14:tracePt t="45092" x="3595688" y="4122738"/>
          <p14:tracePt t="45100" x="3556000" y="4130675"/>
          <p14:tracePt t="45107" x="3508375" y="4130675"/>
          <p14:tracePt t="45116" x="3459163" y="4138613"/>
          <p14:tracePt t="45124" x="3395663" y="4146550"/>
          <p14:tracePt t="45132" x="3340100" y="4146550"/>
          <p14:tracePt t="45139" x="3284538" y="4154488"/>
          <p14:tracePt t="45148" x="3228975" y="4162425"/>
          <p14:tracePt t="45156" x="3173413" y="4170363"/>
          <p14:tracePt t="45164" x="3133725" y="4170363"/>
          <p14:tracePt t="45172" x="3076575" y="4178300"/>
          <p14:tracePt t="45180" x="3021013" y="4186238"/>
          <p14:tracePt t="45188" x="2965450" y="4194175"/>
          <p14:tracePt t="45196" x="2909888" y="4202113"/>
          <p14:tracePt t="45204" x="2862263" y="4210050"/>
          <p14:tracePt t="45212" x="2806700" y="4217988"/>
          <p14:tracePt t="45220" x="2759075" y="4225925"/>
          <p14:tracePt t="45228" x="2701925" y="4241800"/>
          <p14:tracePt t="45236" x="2670175" y="4241800"/>
          <p14:tracePt t="45244" x="2622550" y="4257675"/>
          <p14:tracePt t="45252" x="2582863" y="4257675"/>
          <p14:tracePt t="45260" x="2543175" y="4273550"/>
          <p14:tracePt t="45268" x="2495550" y="4291013"/>
          <p14:tracePt t="45276" x="2463800" y="4298950"/>
          <p14:tracePt t="45284" x="2424113" y="4314825"/>
          <p14:tracePt t="45292" x="2392363" y="4330700"/>
          <p14:tracePt t="45300" x="2359025" y="4338638"/>
          <p14:tracePt t="45308" x="2319338" y="4354513"/>
          <p14:tracePt t="45316" x="2279650" y="4370388"/>
          <p14:tracePt t="45324" x="2239963" y="4386263"/>
          <p14:tracePt t="45332" x="2200275" y="4402138"/>
          <p14:tracePt t="45340" x="2176463" y="4425950"/>
          <p14:tracePt t="45348" x="2128838" y="4441825"/>
          <p14:tracePt t="45357" x="2097088" y="4457700"/>
          <p14:tracePt t="45364" x="2065338" y="4481513"/>
          <p14:tracePt t="45372" x="2025650" y="4505325"/>
          <p14:tracePt t="45380" x="1992313" y="4521200"/>
          <p14:tracePt t="45388" x="1944688" y="4529138"/>
          <p14:tracePt t="45396" x="1912938" y="4545013"/>
          <p14:tracePt t="45404" x="1881188" y="4560888"/>
          <p14:tracePt t="45412" x="1857375" y="4568825"/>
          <p14:tracePt t="45420" x="1841500" y="4568825"/>
          <p14:tracePt t="45428" x="1817688" y="4576763"/>
          <p14:tracePt t="45436" x="1809750" y="4584700"/>
          <p14:tracePt t="45444" x="1793875" y="4592638"/>
          <p14:tracePt t="45452" x="1785938" y="4592638"/>
          <p14:tracePt t="45460" x="1778000" y="4592638"/>
          <p14:tracePt t="45476" x="1762125" y="4592638"/>
          <p14:tracePt t="45492" x="1754188" y="4592638"/>
          <p14:tracePt t="45501" x="1738313" y="4592638"/>
          <p14:tracePt t="45508" x="1730375" y="4600575"/>
          <p14:tracePt t="45516" x="1722438" y="4600575"/>
          <p14:tracePt t="45523" x="1714500" y="4600575"/>
          <p14:tracePt t="45540" x="1698625" y="4608513"/>
          <p14:tracePt t="45548" x="1690688" y="4608513"/>
          <p14:tracePt t="45556" x="1682750" y="4616450"/>
          <p14:tracePt t="45564" x="1674813" y="4616450"/>
          <p14:tracePt t="45572" x="1666875" y="4624388"/>
          <p14:tracePt t="45580" x="1666875" y="4633913"/>
          <p14:tracePt t="45588" x="1651000" y="4633913"/>
          <p14:tracePt t="45596" x="1641475" y="4633913"/>
          <p14:tracePt t="45604" x="1633538" y="4641850"/>
          <p14:tracePt t="45612" x="1625600" y="4641850"/>
          <p14:tracePt t="45620" x="1625600" y="4649788"/>
          <p14:tracePt t="45628" x="1617663" y="4657725"/>
          <p14:tracePt t="45636" x="1609725" y="4657725"/>
          <p14:tracePt t="45644" x="1601788" y="4657725"/>
          <p14:tracePt t="45652" x="1601788" y="4665663"/>
          <p14:tracePt t="45660" x="1593850" y="4665663"/>
          <p14:tracePt t="45668" x="1585913" y="4681538"/>
          <p14:tracePt t="45676" x="1577975" y="4681538"/>
          <p14:tracePt t="45684" x="1577975" y="4689475"/>
          <p14:tracePt t="45700" x="1570038" y="4697413"/>
          <p14:tracePt t="45716" x="1562100" y="4705350"/>
          <p14:tracePt t="45724" x="1562100" y="4713288"/>
          <p14:tracePt t="45732" x="1554163" y="4713288"/>
          <p14:tracePt t="45748" x="1546225" y="4721225"/>
          <p14:tracePt t="45788" x="1546225" y="4729163"/>
          <p14:tracePt t="45836" x="1538288" y="4729163"/>
          <p14:tracePt t="45852" x="1538288" y="4737100"/>
          <p14:tracePt t="45884" x="1530350" y="4737100"/>
          <p14:tracePt t="45892" x="1522413" y="4737100"/>
          <p14:tracePt t="45900" x="1514475" y="4745038"/>
          <p14:tracePt t="45916" x="1498600" y="4745038"/>
          <p14:tracePt t="45924" x="1490663" y="4752975"/>
          <p14:tracePt t="45932" x="1482725" y="4760913"/>
          <p14:tracePt t="45940" x="1474788" y="4768850"/>
          <p14:tracePt t="45948" x="1458913" y="4776788"/>
          <p14:tracePt t="45957" x="1450975" y="4784725"/>
          <p14:tracePt t="45964" x="1443038" y="4784725"/>
          <p14:tracePt t="45972" x="1435100" y="4792663"/>
          <p14:tracePt t="45980" x="1427163" y="4792663"/>
          <p14:tracePt t="45988" x="1419225" y="4792663"/>
          <p14:tracePt t="45996" x="1395413" y="4808538"/>
          <p14:tracePt t="46004" x="1387475" y="4808538"/>
          <p14:tracePt t="46020" x="1371600" y="4816475"/>
          <p14:tracePt t="46028" x="1355725" y="4816475"/>
          <p14:tracePt t="46036" x="1347788" y="4824413"/>
          <p14:tracePt t="46044" x="1339850" y="4824413"/>
          <p14:tracePt t="46052" x="1323975" y="4824413"/>
          <p14:tracePt t="46060" x="1316038" y="4824413"/>
          <p14:tracePt t="46068" x="1300163" y="4832350"/>
          <p14:tracePt t="46076" x="1284288" y="4832350"/>
          <p14:tracePt t="46084" x="1274763" y="4832350"/>
          <p14:tracePt t="46092" x="1250950" y="4832350"/>
          <p14:tracePt t="46100" x="1235075" y="4832350"/>
          <p14:tracePt t="46108" x="1219200" y="4832350"/>
          <p14:tracePt t="46116" x="1211263" y="4832350"/>
          <p14:tracePt t="46124" x="1203325" y="4832350"/>
          <p14:tracePt t="46132" x="1179513" y="4832350"/>
          <p14:tracePt t="46140" x="1171575" y="4824413"/>
          <p14:tracePt t="46148" x="1155700" y="4816475"/>
          <p14:tracePt t="46156" x="1139825" y="4816475"/>
          <p14:tracePt t="46164" x="1123950" y="4808538"/>
          <p14:tracePt t="46172" x="1116013" y="4800600"/>
          <p14:tracePt t="46180" x="1100138" y="4800600"/>
          <p14:tracePt t="46188" x="1084263" y="4792663"/>
          <p14:tracePt t="46196" x="1084263" y="4776788"/>
          <p14:tracePt t="46204" x="1060450" y="4776788"/>
          <p14:tracePt t="46220" x="1052513" y="4768850"/>
          <p14:tracePt t="46228" x="1044575" y="4768850"/>
          <p14:tracePt t="46236" x="1036638" y="4768850"/>
          <p14:tracePt t="46244" x="1028700" y="4760913"/>
          <p14:tracePt t="46260" x="1020763" y="4760913"/>
          <p14:tracePt t="46268" x="1020763" y="4752975"/>
          <p14:tracePt t="46284" x="1012825" y="4752975"/>
          <p14:tracePt t="46308" x="1012825" y="4745038"/>
          <p14:tracePt t="46356" x="1004888" y="4745038"/>
          <p14:tracePt t="46380" x="1004888" y="4737100"/>
          <p14:tracePt t="46396" x="1004888" y="4721225"/>
          <p14:tracePt t="46412" x="996950" y="4713288"/>
          <p14:tracePt t="46420" x="996950" y="4697413"/>
          <p14:tracePt t="46436" x="996950" y="4689475"/>
          <p14:tracePt t="46444" x="989013" y="4673600"/>
          <p14:tracePt t="46452" x="989013" y="4665663"/>
          <p14:tracePt t="46460" x="981075" y="4657725"/>
          <p14:tracePt t="46468" x="981075" y="4641850"/>
          <p14:tracePt t="46476" x="973138" y="4633913"/>
          <p14:tracePt t="46484" x="973138" y="4624388"/>
          <p14:tracePt t="46492" x="973138" y="4600575"/>
          <p14:tracePt t="46500" x="965200" y="4592638"/>
          <p14:tracePt t="46508" x="965200" y="4576763"/>
          <p14:tracePt t="46516" x="957263" y="4568825"/>
          <p14:tracePt t="46524" x="957263" y="4552950"/>
          <p14:tracePt t="46532" x="957263" y="4537075"/>
          <p14:tracePt t="46540" x="957263" y="4529138"/>
          <p14:tracePt t="46548" x="957263" y="4513263"/>
          <p14:tracePt t="46556" x="957263" y="4497388"/>
          <p14:tracePt t="46564" x="957263" y="4481513"/>
          <p14:tracePt t="46572" x="949325" y="4473575"/>
          <p14:tracePt t="46580" x="949325" y="4465638"/>
          <p14:tracePt t="46588" x="949325" y="4449763"/>
          <p14:tracePt t="46596" x="949325" y="4433888"/>
          <p14:tracePt t="46604" x="949325" y="4425950"/>
          <p14:tracePt t="46612" x="949325" y="4418013"/>
          <p14:tracePt t="46620" x="949325" y="4402138"/>
          <p14:tracePt t="46636" x="949325" y="4394200"/>
          <p14:tracePt t="46644" x="949325" y="4386263"/>
          <p14:tracePt t="46660" x="949325" y="4378325"/>
          <p14:tracePt t="46676" x="949325" y="4370388"/>
          <p14:tracePt t="46684" x="957263" y="4370388"/>
          <p14:tracePt t="46692" x="957263" y="4362450"/>
          <p14:tracePt t="46700" x="965200" y="4354513"/>
          <p14:tracePt t="46716" x="973138" y="4346575"/>
          <p14:tracePt t="46724" x="981075" y="4346575"/>
          <p14:tracePt t="46732" x="989013" y="4338638"/>
          <p14:tracePt t="46748" x="996950" y="4338638"/>
          <p14:tracePt t="46756" x="1004888" y="4330700"/>
          <p14:tracePt t="46764" x="1012825" y="4322763"/>
          <p14:tracePt t="46772" x="1020763" y="4322763"/>
          <p14:tracePt t="46780" x="1028700" y="4314825"/>
          <p14:tracePt t="46796" x="1036638" y="4314825"/>
          <p14:tracePt t="46804" x="1036638" y="4306888"/>
          <p14:tracePt t="46812" x="1044575" y="4298950"/>
          <p14:tracePt t="46828" x="1060450" y="4291013"/>
          <p14:tracePt t="46844" x="1068388" y="4291013"/>
          <p14:tracePt t="46852" x="1076325" y="4281488"/>
          <p14:tracePt t="46860" x="1084263" y="4281488"/>
          <p14:tracePt t="46876" x="1092200" y="4273550"/>
          <p14:tracePt t="46884" x="1100138" y="4265613"/>
          <p14:tracePt t="46892" x="1108075" y="4265613"/>
          <p14:tracePt t="46900" x="1123950" y="4265613"/>
          <p14:tracePt t="46908" x="1123950" y="4257675"/>
          <p14:tracePt t="46916" x="1131888" y="4257675"/>
          <p14:tracePt t="46924" x="1147763" y="4249738"/>
          <p14:tracePt t="46940" x="1163638" y="4241800"/>
          <p14:tracePt t="46948" x="1171575" y="4241800"/>
          <p14:tracePt t="46956" x="1179513" y="4241800"/>
          <p14:tracePt t="46964" x="1187450" y="4241800"/>
          <p14:tracePt t="46980" x="1195388" y="4241800"/>
          <p14:tracePt t="46996" x="1203325" y="4241800"/>
          <p14:tracePt t="47006" x="1219200" y="4241800"/>
          <p14:tracePt t="47012" x="1227138" y="4249738"/>
          <p14:tracePt t="47020" x="1235075" y="4249738"/>
          <p14:tracePt t="47028" x="1235075" y="4257675"/>
          <p14:tracePt t="47036" x="1250950" y="4265613"/>
          <p14:tracePt t="47044" x="1258888" y="4273550"/>
          <p14:tracePt t="47052" x="1274763" y="4281488"/>
          <p14:tracePt t="47060" x="1274763" y="4298950"/>
          <p14:tracePt t="47068" x="1292225" y="4306888"/>
          <p14:tracePt t="47077" x="1308100" y="4314825"/>
          <p14:tracePt t="47084" x="1316038" y="4330700"/>
          <p14:tracePt t="47100" x="1323975" y="4346575"/>
          <p14:tracePt t="47107" x="1339850" y="4346575"/>
          <p14:tracePt t="47116" x="1339850" y="4354513"/>
          <p14:tracePt t="47123" x="1347788" y="4354513"/>
          <p14:tracePt t="47132" x="1355725" y="4362450"/>
          <p14:tracePt t="47252" x="1363663" y="4362450"/>
          <p14:tracePt t="47356" x="1363663" y="4370388"/>
          <p14:tracePt t="47372" x="1371600" y="4378325"/>
          <p14:tracePt t="47380" x="1371600" y="4386263"/>
          <p14:tracePt t="47388" x="1379538" y="4394200"/>
          <p14:tracePt t="47396" x="1379538" y="4402138"/>
          <p14:tracePt t="47412" x="1387475" y="4410075"/>
          <p14:tracePt t="47420" x="1387475" y="4418013"/>
          <p14:tracePt t="47428" x="1387475" y="4425950"/>
          <p14:tracePt t="47444" x="1387475" y="4433888"/>
          <p14:tracePt t="47556" x="1395413" y="4433888"/>
          <p14:tracePt t="47700" x="1395413" y="4449763"/>
          <p14:tracePt t="47732" x="1395413" y="4457700"/>
          <p14:tracePt t="47756" x="1395413" y="4473575"/>
          <p14:tracePt t="47956" x="1403350" y="4473575"/>
          <p14:tracePt t="47972" x="1411288" y="4473575"/>
          <p14:tracePt t="47980" x="1419225" y="4473575"/>
          <p14:tracePt t="48036" x="1427163" y="4473575"/>
          <p14:tracePt t="48829" x="1427163" y="4489450"/>
          <p14:tracePt t="48836" x="1427163" y="4513263"/>
          <p14:tracePt t="48844" x="1427163" y="4537075"/>
          <p14:tracePt t="48852" x="1427163" y="4552950"/>
          <p14:tracePt t="48860" x="1427163" y="4584700"/>
          <p14:tracePt t="48868" x="1427163" y="4608513"/>
          <p14:tracePt t="48875" x="1435100" y="4633913"/>
          <p14:tracePt t="48884" x="1450975" y="4649788"/>
          <p14:tracePt t="48892" x="1474788" y="4665663"/>
          <p14:tracePt t="48900" x="1490663" y="4681538"/>
          <p14:tracePt t="48908" x="1506538" y="4697413"/>
          <p14:tracePt t="48916" x="1530350" y="4705350"/>
          <p14:tracePt t="48924" x="1546225" y="4705350"/>
          <p14:tracePt t="48932" x="1554163" y="4705350"/>
          <p14:tracePt t="48940" x="1562100" y="4705350"/>
          <p14:tracePt t="48948" x="1577975" y="4705350"/>
          <p14:tracePt t="48956" x="1601788" y="4705350"/>
          <p14:tracePt t="48964" x="1625600" y="4705350"/>
          <p14:tracePt t="48972" x="1658938" y="4705350"/>
          <p14:tracePt t="48980" x="1698625" y="4705350"/>
          <p14:tracePt t="48988" x="1738313" y="4705350"/>
          <p14:tracePt t="48996" x="1778000" y="4713288"/>
          <p14:tracePt t="49004" x="1809750" y="4729163"/>
          <p14:tracePt t="49012" x="1857375" y="4745038"/>
          <p14:tracePt t="49020" x="1897063" y="4760913"/>
          <p14:tracePt t="49028" x="1928813" y="4784725"/>
          <p14:tracePt t="49036" x="1968500" y="4800600"/>
          <p14:tracePt t="49044" x="1992313" y="4800600"/>
          <p14:tracePt t="49052" x="2017713" y="4816475"/>
          <p14:tracePt t="49060" x="2041525" y="4832350"/>
          <p14:tracePt t="49068" x="2065338" y="4832350"/>
          <p14:tracePt t="49076" x="2081213" y="4848225"/>
          <p14:tracePt t="49092" x="2089150" y="4848225"/>
          <p14:tracePt t="49107" x="2097088" y="4848225"/>
          <p14:tracePt t="49516" x="2097088" y="4856163"/>
          <p14:tracePt t="49596" x="2097088" y="4864100"/>
          <p14:tracePt t="49620" x="2097088" y="4872038"/>
          <p14:tracePt t="49644" x="2097088" y="4879975"/>
          <p14:tracePt t="49916" x="2105025" y="4887913"/>
          <p14:tracePt t="49956" x="2105025" y="4895850"/>
          <p14:tracePt t="49996" x="2112963" y="4895850"/>
          <p14:tracePt t="50108" x="2112963" y="4903788"/>
          <p14:tracePt t="50116" x="2120900" y="4919663"/>
          <p14:tracePt t="50132" x="2120900" y="4927600"/>
          <p14:tracePt t="50140" x="2120900" y="4935538"/>
          <p14:tracePt t="50148" x="2120900" y="4943475"/>
          <p14:tracePt t="50164" x="2128838" y="4951413"/>
          <p14:tracePt t="50180" x="2128838" y="4959350"/>
          <p14:tracePt t="51708" x="2128838" y="4967288"/>
          <p14:tracePt t="51732" x="2128838" y="4976813"/>
          <p14:tracePt t="56284" x="2128838" y="4984750"/>
          <p14:tracePt t="56292" x="2128838" y="4992688"/>
          <p14:tracePt t="56524" x="2128838" y="5000625"/>
          <p14:tracePt t="56548" x="2128838" y="5008563"/>
          <p14:tracePt t="56604" x="2128838" y="5016500"/>
          <p14:tracePt t="56996" x="2136775" y="5024438"/>
          <p14:tracePt t="57003" x="2136775" y="5032375"/>
          <p14:tracePt t="57012" x="2152650" y="5048250"/>
          <p14:tracePt t="57020" x="2168525" y="5064125"/>
          <p14:tracePt t="57028" x="2184400" y="5072063"/>
          <p14:tracePt t="57035" x="2200275" y="5087938"/>
          <p14:tracePt t="57043" x="2216150" y="5095875"/>
          <p14:tracePt t="57052" x="2239963" y="5119688"/>
          <p14:tracePt t="57060" x="2271713" y="5127625"/>
          <p14:tracePt t="57067" x="2303463" y="5143500"/>
          <p14:tracePt t="57076" x="2327275" y="5159375"/>
          <p14:tracePt t="57084" x="2366963" y="5175250"/>
          <p14:tracePt t="57091" x="2392363" y="5183188"/>
          <p14:tracePt t="57099" x="2432050" y="5199063"/>
          <p14:tracePt t="57107" x="2463800" y="5207000"/>
          <p14:tracePt t="57115" x="2503488" y="5222875"/>
          <p14:tracePt t="57123" x="2527300" y="5230813"/>
          <p14:tracePt t="57132" x="2566988" y="5254625"/>
          <p14:tracePt t="57140" x="2598738" y="5270500"/>
          <p14:tracePt t="57148" x="2638425" y="5294313"/>
          <p14:tracePt t="57156" x="2670175" y="5310188"/>
          <p14:tracePt t="57163" x="2717800" y="5335588"/>
          <p14:tracePt t="57172" x="2751138" y="5351463"/>
          <p14:tracePt t="57179" x="2782888" y="5367338"/>
          <p14:tracePt t="57187" x="2830513" y="5391150"/>
          <p14:tracePt t="57196" x="2854325" y="5407025"/>
          <p14:tracePt t="57203" x="2894013" y="5414963"/>
          <p14:tracePt t="57212" x="2941638" y="5430838"/>
          <p14:tracePt t="57219" x="2965450" y="5462588"/>
          <p14:tracePt t="57227" x="3013075" y="5494338"/>
          <p14:tracePt t="57236" x="3052763" y="5526088"/>
          <p14:tracePt t="57243" x="3092450" y="5557838"/>
          <p14:tracePt t="57251" x="3141663" y="5589588"/>
          <p14:tracePt t="57260" x="3173413" y="5629275"/>
          <p14:tracePt t="57267" x="3221038" y="5662613"/>
          <p14:tracePt t="57275" x="3244850" y="5678488"/>
          <p14:tracePt t="57283" x="3268663" y="5694363"/>
          <p14:tracePt t="57292" x="3292475" y="5702300"/>
          <p14:tracePt t="57299" x="3308350" y="5718175"/>
          <p14:tracePt t="57307" x="3316288" y="5726113"/>
          <p14:tracePt t="57315" x="3332163" y="5726113"/>
          <p14:tracePt t="57332" x="3340100" y="5726113"/>
          <p14:tracePt t="57364" x="3348038" y="5726113"/>
          <p14:tracePt t="57396" x="3355975" y="5718175"/>
          <p14:tracePt t="57403" x="3355975" y="5710238"/>
          <p14:tracePt t="57420" x="3355975" y="5694363"/>
          <p14:tracePt t="57436" x="3355975" y="5686425"/>
          <p14:tracePt t="57452" x="3355975" y="5678488"/>
          <p14:tracePt t="57476" x="3355975" y="5670550"/>
          <p14:tracePt t="57492" x="3355975" y="5662613"/>
          <p14:tracePt t="57507" x="3355975" y="5653088"/>
          <p14:tracePt t="57524" x="3348038" y="5653088"/>
          <p14:tracePt t="57539" x="3340100" y="5645150"/>
          <p14:tracePt t="57548" x="3332163" y="5637213"/>
          <p14:tracePt t="57564" x="3324225" y="5629275"/>
          <p14:tracePt t="57572" x="3316288" y="5629275"/>
          <p14:tracePt t="57588" x="3308350" y="5621338"/>
          <p14:tracePt t="57603" x="3300413" y="5613400"/>
          <p14:tracePt t="57612" x="3300413" y="5605463"/>
          <p14:tracePt t="57628" x="3300413" y="5597525"/>
          <p14:tracePt t="57636" x="3292475" y="5597525"/>
          <p14:tracePt t="57668" x="3292475" y="5589588"/>
          <p14:tracePt t="58452" x="3284538" y="5589588"/>
          <p14:tracePt t="58468" x="3284538" y="5597525"/>
          <p14:tracePt t="58484" x="3284538" y="5605463"/>
          <p14:tracePt t="58581" x="3284538" y="5597525"/>
          <p14:tracePt t="58588" x="3284538" y="5589588"/>
          <p14:tracePt t="58596" x="3284538" y="5581650"/>
          <p14:tracePt t="58612" x="3284538" y="5573713"/>
          <p14:tracePt t="59116" x="3292475" y="5573713"/>
          <p14:tracePt t="59132" x="3292475" y="5581650"/>
          <p14:tracePt t="59404" x="3292475" y="5589588"/>
          <p14:tracePt t="59420" x="3292475" y="5597525"/>
          <p14:tracePt t="59428" x="3292475" y="5605463"/>
          <p14:tracePt t="59436" x="3300413" y="5613400"/>
          <p14:tracePt t="59452" x="3300413" y="5621338"/>
          <p14:tracePt t="59459" x="3308350" y="5621338"/>
          <p14:tracePt t="59476" x="3316288" y="5629275"/>
          <p14:tracePt t="59532" x="3324225" y="5629275"/>
          <p14:tracePt t="59539" x="3324225" y="5621338"/>
          <p14:tracePt t="59548" x="3332163" y="5613400"/>
          <p14:tracePt t="59556" x="3332163" y="5605463"/>
          <p14:tracePt t="59564" x="3340100" y="5597525"/>
          <p14:tracePt t="59572" x="3348038" y="5597525"/>
          <p14:tracePt t="59580" x="3348038" y="5589588"/>
          <p14:tracePt t="59587" x="3355975" y="5589588"/>
          <p14:tracePt t="59604" x="3363913" y="5581650"/>
          <p14:tracePt t="59684" x="3363913" y="5589588"/>
          <p14:tracePt t="59716" x="3363913" y="5597525"/>
          <p14:tracePt t="59724" x="3363913" y="5605463"/>
          <p14:tracePt t="59756" x="3371850" y="5605463"/>
          <p14:tracePt t="59916" x="3379788" y="5605463"/>
          <p14:tracePt t="59972" x="3379788" y="5613400"/>
          <p14:tracePt t="60852" x="3387725" y="5613400"/>
          <p14:tracePt t="60932" x="3395663" y="5613400"/>
          <p14:tracePt t="61076" x="3395663" y="5621338"/>
          <p14:tracePt t="61084" x="3403600" y="5637213"/>
          <p14:tracePt t="61100" x="3403600" y="5653088"/>
          <p14:tracePt t="61107" x="3411538" y="5662613"/>
          <p14:tracePt t="61116" x="3419475" y="5670550"/>
          <p14:tracePt t="61124" x="3419475" y="5678488"/>
          <p14:tracePt t="61132" x="3419475" y="5686425"/>
          <p14:tracePt t="61140" x="3427413" y="5694363"/>
          <p14:tracePt t="61196" x="3435350" y="5694363"/>
          <p14:tracePt t="61204" x="3443288" y="5686425"/>
          <p14:tracePt t="61212" x="3443288" y="5678488"/>
          <p14:tracePt t="61220" x="3451225" y="5670550"/>
          <p14:tracePt t="61236" x="3459163" y="5662613"/>
          <p14:tracePt t="61244" x="3467100" y="5653088"/>
          <p14:tracePt t="61260" x="3476625" y="5653088"/>
          <p14:tracePt t="61324" x="3484563" y="5653088"/>
          <p14:tracePt t="61332" x="3492500" y="5662613"/>
          <p14:tracePt t="61348" x="3500438" y="5662613"/>
          <p14:tracePt t="61355" x="3500438" y="5670550"/>
          <p14:tracePt t="61364" x="3508375" y="5670550"/>
          <p14:tracePt t="61380" x="3516313" y="5670550"/>
          <p14:tracePt t="61388" x="3524250" y="5670550"/>
          <p14:tracePt t="61396" x="3540125" y="5678488"/>
          <p14:tracePt t="61404" x="3548063" y="5686425"/>
          <p14:tracePt t="61412" x="3556000" y="5686425"/>
          <p14:tracePt t="61420" x="3571875" y="5686425"/>
          <p14:tracePt t="61428" x="3587750" y="5686425"/>
          <p14:tracePt t="61436" x="3603625" y="5686425"/>
          <p14:tracePt t="61444" x="3619500" y="5686425"/>
          <p14:tracePt t="61452" x="3635375" y="5686425"/>
          <p14:tracePt t="61460" x="3651250" y="5686425"/>
          <p14:tracePt t="61468" x="3667125" y="5686425"/>
          <p14:tracePt t="61476" x="3698875" y="5686425"/>
          <p14:tracePt t="61483" x="3714750" y="5686425"/>
          <p14:tracePt t="61492" x="3738563" y="5686425"/>
          <p14:tracePt t="61500" x="3762375" y="5686425"/>
          <p14:tracePt t="61508" x="3778250" y="5686425"/>
          <p14:tracePt t="61515" x="3794125" y="5686425"/>
          <p14:tracePt t="61524" x="3810000" y="5686425"/>
          <p14:tracePt t="61532" x="3825875" y="5686425"/>
          <p14:tracePt t="61540" x="3843338" y="5686425"/>
          <p14:tracePt t="61548" x="3851275" y="5678488"/>
          <p14:tracePt t="61556" x="3859213" y="5678488"/>
          <p14:tracePt t="61564" x="3875088" y="5678488"/>
          <p14:tracePt t="61572" x="3883025" y="5662613"/>
          <p14:tracePt t="61580" x="3890963" y="5653088"/>
          <p14:tracePt t="61588" x="3906838" y="5653088"/>
          <p14:tracePt t="61596" x="3906838" y="5645150"/>
          <p14:tracePt t="61603" x="3914775" y="5637213"/>
          <p14:tracePt t="61612" x="3922713" y="5629275"/>
          <p14:tracePt t="61628" x="3930650" y="5621338"/>
          <p14:tracePt t="61644" x="3946525" y="5613400"/>
          <p14:tracePt t="61652" x="3946525" y="5605463"/>
          <p14:tracePt t="61660" x="3954463" y="5597525"/>
          <p14:tracePt t="61668" x="3962400" y="5589588"/>
          <p14:tracePt t="61684" x="3978275" y="5581650"/>
          <p14:tracePt t="61692" x="3978275" y="5565775"/>
          <p14:tracePt t="61700" x="3994150" y="5557838"/>
          <p14:tracePt t="61708" x="3994150" y="5541963"/>
          <p14:tracePt t="61716" x="4002088" y="5534025"/>
          <p14:tracePt t="61724" x="4010025" y="5526088"/>
          <p14:tracePt t="61732" x="4010025" y="5518150"/>
          <p14:tracePt t="61740" x="4025900" y="5518150"/>
          <p14:tracePt t="61748" x="4025900" y="5510213"/>
          <p14:tracePt t="61756" x="4033838" y="5502275"/>
          <p14:tracePt t="61764" x="4041775" y="5486400"/>
          <p14:tracePt t="61772" x="4049713" y="5486400"/>
          <p14:tracePt t="61780" x="4057650" y="5462588"/>
          <p14:tracePt t="61787" x="4065588" y="5454650"/>
          <p14:tracePt t="61796" x="4073525" y="5446713"/>
          <p14:tracePt t="61803" x="4089400" y="5422900"/>
          <p14:tracePt t="61812" x="4097338" y="5407025"/>
          <p14:tracePt t="61820" x="4105275" y="5399088"/>
          <p14:tracePt t="61828" x="4121150" y="5383213"/>
          <p14:tracePt t="61836" x="4129088" y="5375275"/>
          <p14:tracePt t="61844" x="4144963" y="5359400"/>
          <p14:tracePt t="61852" x="4144963" y="5343525"/>
          <p14:tracePt t="61860" x="4152900" y="5327650"/>
          <p14:tracePt t="61868" x="4168775" y="5310188"/>
          <p14:tracePt t="61876" x="4176713" y="5294313"/>
          <p14:tracePt t="61883" x="4192588" y="5270500"/>
          <p14:tracePt t="61892" x="4210050" y="5254625"/>
          <p14:tracePt t="61900" x="4225925" y="5230813"/>
          <p14:tracePt t="61907" x="4249738" y="5207000"/>
          <p14:tracePt t="61916" x="4257675" y="5191125"/>
          <p14:tracePt t="61924" x="4273550" y="5175250"/>
          <p14:tracePt t="61931" x="4289425" y="5159375"/>
          <p14:tracePt t="61939" x="4297363" y="5135563"/>
          <p14:tracePt t="61948" x="4313238" y="5127625"/>
          <p14:tracePt t="61956" x="4321175" y="5119688"/>
          <p14:tracePt t="61964" x="4329113" y="5103813"/>
          <p14:tracePt t="61972" x="4337050" y="5095875"/>
          <p14:tracePt t="61980" x="4337050" y="5087938"/>
          <p14:tracePt t="61996" x="4344988" y="5087938"/>
          <p14:tracePt t="62004" x="4344988" y="5080000"/>
          <p14:tracePt t="62036" x="4344988" y="5072063"/>
          <p14:tracePt t="62044" x="4352925" y="5072063"/>
          <p14:tracePt t="62052" x="4352925" y="5064125"/>
          <p14:tracePt t="62156" x="4352925" y="5056188"/>
          <p14:tracePt t="62180" x="4337050" y="5056188"/>
          <p14:tracePt t="62188" x="4329113" y="5048250"/>
          <p14:tracePt t="62196" x="4321175" y="5048250"/>
          <p14:tracePt t="62205" x="4297363" y="5040313"/>
          <p14:tracePt t="62212" x="4289425" y="5032375"/>
          <p14:tracePt t="62220" x="4273550" y="5032375"/>
          <p14:tracePt t="62228" x="4249738" y="5032375"/>
          <p14:tracePt t="62236" x="4225925" y="5024438"/>
          <p14:tracePt t="62243" x="4210050" y="5016500"/>
          <p14:tracePt t="62252" x="4184650" y="5008563"/>
          <p14:tracePt t="62260" x="4152900" y="5008563"/>
          <p14:tracePt t="62268" x="4121150" y="5008563"/>
          <p14:tracePt t="62276" x="4105275" y="5000625"/>
          <p14:tracePt t="62283" x="4081463" y="5000625"/>
          <p14:tracePt t="62292" x="4049713" y="4992688"/>
          <p14:tracePt t="62300" x="4025900" y="4992688"/>
          <p14:tracePt t="62308" x="3994150" y="4992688"/>
          <p14:tracePt t="62316" x="3946525" y="4984750"/>
          <p14:tracePt t="62324" x="3906838" y="4984750"/>
          <p14:tracePt t="62331" x="3859213" y="4976813"/>
          <p14:tracePt t="62340" x="3794125" y="4976813"/>
          <p14:tracePt t="62348" x="3730625" y="4967288"/>
          <p14:tracePt t="62355" x="3667125" y="4967288"/>
          <p14:tracePt t="62364" x="3603625" y="4959350"/>
          <p14:tracePt t="62372" x="3540125" y="4951413"/>
          <p14:tracePt t="62380" x="3476625" y="4943475"/>
          <p14:tracePt t="62388" x="3419475" y="4943475"/>
          <p14:tracePt t="62396" x="3363913" y="4943475"/>
          <p14:tracePt t="62403" x="3324225" y="4943475"/>
          <p14:tracePt t="62412" x="3292475" y="4943475"/>
          <p14:tracePt t="62420" x="3260725" y="4943475"/>
          <p14:tracePt t="62428" x="3236913" y="4943475"/>
          <p14:tracePt t="62436" x="3213100" y="4943475"/>
          <p14:tracePt t="62444" x="3189288" y="4935538"/>
          <p14:tracePt t="62452" x="3173413" y="4935538"/>
          <p14:tracePt t="62460" x="3165475" y="4935538"/>
          <p14:tracePt t="62468" x="3157538" y="4935538"/>
          <p14:tracePt t="62476" x="3149600" y="4935538"/>
          <p14:tracePt t="62500" x="3141663" y="4935538"/>
          <p14:tracePt t="62556" x="3133725" y="4935538"/>
          <p14:tracePt t="62564" x="3125788" y="4935538"/>
          <p14:tracePt t="62572" x="3117850" y="4935538"/>
          <p14:tracePt t="62580" x="3109913" y="4935538"/>
          <p14:tracePt t="62587" x="3092450" y="4935538"/>
          <p14:tracePt t="62596" x="3076575" y="4943475"/>
          <p14:tracePt t="62604" x="3068638" y="4943475"/>
          <p14:tracePt t="62612" x="3052763" y="4943475"/>
          <p14:tracePt t="62620" x="3028950" y="4951413"/>
          <p14:tracePt t="62628" x="3013075" y="4959350"/>
          <p14:tracePt t="62635" x="3005138" y="4967288"/>
          <p14:tracePt t="62644" x="2997200" y="4967288"/>
          <p14:tracePt t="62652" x="2981325" y="4967288"/>
          <p14:tracePt t="62659" x="2981325" y="4976813"/>
          <p14:tracePt t="62668" x="2973388" y="4976813"/>
          <p14:tracePt t="62684" x="2973388" y="4984750"/>
          <p14:tracePt t="62700" x="2957513" y="4984750"/>
          <p14:tracePt t="62716" x="2957513" y="4992688"/>
          <p14:tracePt t="62748" x="2957513" y="5000625"/>
          <p14:tracePt t="62756" x="2957513" y="5008563"/>
          <p14:tracePt t="62764" x="2949575" y="5008563"/>
          <p14:tracePt t="62772" x="2949575" y="5024438"/>
          <p14:tracePt t="62788" x="2941638" y="5040313"/>
          <p14:tracePt t="62796" x="2941638" y="5048250"/>
          <p14:tracePt t="62803" x="2933700" y="5048250"/>
          <p14:tracePt t="62812" x="2933700" y="5064125"/>
          <p14:tracePt t="62819" x="2933700" y="5080000"/>
          <p14:tracePt t="62828" x="2933700" y="5087938"/>
          <p14:tracePt t="62836" x="2933700" y="5111750"/>
          <p14:tracePt t="62844" x="2933700" y="5119688"/>
          <p14:tracePt t="62852" x="2933700" y="5135563"/>
          <p14:tracePt t="62860" x="2933700" y="5159375"/>
          <p14:tracePt t="62868" x="2933700" y="5183188"/>
          <p14:tracePt t="62876" x="2933700" y="5199063"/>
          <p14:tracePt t="62883" x="2933700" y="5214938"/>
          <p14:tracePt t="62891" x="2933700" y="5230813"/>
          <p14:tracePt t="62899" x="2933700" y="5254625"/>
          <p14:tracePt t="62908" x="2933700" y="5278438"/>
          <p14:tracePt t="62916" x="2933700" y="5302250"/>
          <p14:tracePt t="62923" x="2933700" y="5319713"/>
          <p14:tracePt t="62932" x="2933700" y="5343525"/>
          <p14:tracePt t="62939" x="2933700" y="5359400"/>
          <p14:tracePt t="62956" x="2933700" y="5391150"/>
          <p14:tracePt t="62964" x="2933700" y="5414963"/>
          <p14:tracePt t="62972" x="2933700" y="5430838"/>
          <p14:tracePt t="62980" x="2933700" y="5446713"/>
          <p14:tracePt t="62988" x="2933700" y="5462588"/>
          <p14:tracePt t="62996" x="2933700" y="5470525"/>
          <p14:tracePt t="63004" x="2933700" y="5478463"/>
          <p14:tracePt t="63012" x="2941638" y="5486400"/>
          <p14:tracePt t="63020" x="2941638" y="5494338"/>
          <p14:tracePt t="63036" x="2941638" y="5502275"/>
          <p14:tracePt t="63148" x="2949575" y="5502275"/>
          <p14:tracePt t="63164" x="2957513" y="5502275"/>
          <p14:tracePt t="63172" x="2965450" y="5502275"/>
          <p14:tracePt t="63188" x="2973388" y="5510213"/>
          <p14:tracePt t="63196" x="2981325" y="5510213"/>
          <p14:tracePt t="63204" x="2989263" y="5510213"/>
          <p14:tracePt t="63212" x="2997200" y="5518150"/>
          <p14:tracePt t="63220" x="3013075" y="5518150"/>
          <p14:tracePt t="63228" x="3028950" y="5518150"/>
          <p14:tracePt t="63236" x="3044825" y="5518150"/>
          <p14:tracePt t="63243" x="3068638" y="5518150"/>
          <p14:tracePt t="63252" x="3092450" y="5518150"/>
          <p14:tracePt t="63260" x="3125788" y="5518150"/>
          <p14:tracePt t="63268" x="3165475" y="5518150"/>
          <p14:tracePt t="63276" x="3213100" y="5526088"/>
          <p14:tracePt t="63284" x="3276600" y="5526088"/>
          <p14:tracePt t="63292" x="3340100" y="5526088"/>
          <p14:tracePt t="63300" x="3395663" y="5526088"/>
          <p14:tracePt t="63308" x="3467100" y="5534025"/>
          <p14:tracePt t="63316" x="3524250" y="5534025"/>
          <p14:tracePt t="63324" x="3587750" y="5534025"/>
          <p14:tracePt t="63332" x="3643313" y="5534025"/>
          <p14:tracePt t="63340" x="3690938" y="5534025"/>
          <p14:tracePt t="63348" x="3746500" y="5534025"/>
          <p14:tracePt t="63355" x="3794125" y="5534025"/>
          <p14:tracePt t="63364" x="3843338" y="5534025"/>
          <p14:tracePt t="63372" x="3898900" y="5534025"/>
          <p14:tracePt t="63380" x="3938588" y="5534025"/>
          <p14:tracePt t="63388" x="3986213" y="5549900"/>
          <p14:tracePt t="63396" x="4017963" y="5549900"/>
          <p14:tracePt t="63404" x="4057650" y="5549900"/>
          <p14:tracePt t="63412" x="4089400" y="5549900"/>
          <p14:tracePt t="63420" x="4113213" y="5549900"/>
          <p14:tracePt t="63428" x="4137025" y="5549900"/>
          <p14:tracePt t="63435" x="4152900" y="5549900"/>
          <p14:tracePt t="63444" x="4160838" y="5549900"/>
          <p14:tracePt t="63452" x="4168775" y="5549900"/>
          <p14:tracePt t="63460" x="4176713" y="5549900"/>
          <p14:tracePt t="63492" x="4184650" y="5549900"/>
          <p14:tracePt t="63788" x="4192588" y="5549900"/>
          <p14:tracePt t="63796" x="4200525" y="5549900"/>
          <p14:tracePt t="63804" x="4210050" y="5549900"/>
          <p14:tracePt t="63812" x="4217988" y="5549900"/>
          <p14:tracePt t="63820" x="4233863" y="5549900"/>
          <p14:tracePt t="63827" x="4257675" y="5549900"/>
          <p14:tracePt t="63836" x="4289425" y="5541963"/>
          <p14:tracePt t="63844" x="4337050" y="5534025"/>
          <p14:tracePt t="63851" x="4376738" y="5534025"/>
          <p14:tracePt t="63860" x="4432300" y="5526088"/>
          <p14:tracePt t="63868" x="4487863" y="5526088"/>
          <p14:tracePt t="63876" x="4527550" y="5526088"/>
          <p14:tracePt t="63884" x="4584700" y="5518150"/>
          <p14:tracePt t="63892" x="4640263" y="5518150"/>
          <p14:tracePt t="63900" x="4703763" y="5518150"/>
          <p14:tracePt t="63908" x="4743450" y="5526088"/>
          <p14:tracePt t="63916" x="4791075" y="5541963"/>
          <p14:tracePt t="63923" x="4838700" y="5565775"/>
          <p14:tracePt t="63932" x="4894263" y="5581650"/>
          <p14:tracePt t="63939" x="4933950" y="5605463"/>
          <p14:tracePt t="63948" x="4975225" y="5613400"/>
          <p14:tracePt t="63955" x="4999038" y="5613400"/>
          <p14:tracePt t="63964" x="5014913" y="5613400"/>
          <p14:tracePt t="64012" x="5022850" y="5613400"/>
          <p14:tracePt t="64020" x="5022850" y="5605463"/>
          <p14:tracePt t="64036" x="5022850" y="5597525"/>
          <p14:tracePt t="64044" x="5022850" y="5589588"/>
          <p14:tracePt t="64052" x="5022850" y="5581650"/>
          <p14:tracePt t="64068" x="5022850" y="5565775"/>
          <p14:tracePt t="64084" x="5022850" y="5557838"/>
          <p14:tracePt t="64100" x="5022850" y="5549900"/>
          <p14:tracePt t="64116" x="5030788" y="5534025"/>
          <p14:tracePt t="64132" x="5030788" y="5526088"/>
          <p14:tracePt t="64140" x="5030788" y="5510213"/>
          <p14:tracePt t="64148" x="5030788" y="5494338"/>
          <p14:tracePt t="64155" x="5038725" y="5486400"/>
          <p14:tracePt t="64164" x="5038725" y="5470525"/>
          <p14:tracePt t="64172" x="5038725" y="5454650"/>
          <p14:tracePt t="64180" x="5038725" y="5430838"/>
          <p14:tracePt t="64188" x="5038725" y="5414963"/>
          <p14:tracePt t="64196" x="5038725" y="5391150"/>
          <p14:tracePt t="64204" x="5038725" y="5383213"/>
          <p14:tracePt t="64212" x="5038725" y="5367338"/>
          <p14:tracePt t="64220" x="5038725" y="5351463"/>
          <p14:tracePt t="64228" x="5038725" y="5335588"/>
          <p14:tracePt t="64236" x="5038725" y="5310188"/>
          <p14:tracePt t="64244" x="5038725" y="5302250"/>
          <p14:tracePt t="64252" x="5038725" y="5286375"/>
          <p14:tracePt t="64260" x="5038725" y="5270500"/>
          <p14:tracePt t="64267" x="5030788" y="5254625"/>
          <p14:tracePt t="64275" x="5030788" y="5238750"/>
          <p14:tracePt t="64283" x="5022850" y="5230813"/>
          <p14:tracePt t="64291" x="5022850" y="5222875"/>
          <p14:tracePt t="64299" x="5014913" y="5207000"/>
          <p14:tracePt t="64308" x="5006975" y="5199063"/>
          <p14:tracePt t="64315" x="5006975" y="5191125"/>
          <p14:tracePt t="64324" x="4999038" y="5183188"/>
          <p14:tracePt t="64331" x="4999038" y="5175250"/>
          <p14:tracePt t="64339" x="4999038" y="5159375"/>
          <p14:tracePt t="64355" x="4991100" y="5151438"/>
          <p14:tracePt t="64364" x="4991100" y="5143500"/>
          <p14:tracePt t="64379" x="4983163" y="5135563"/>
          <p14:tracePt t="64388" x="4983163" y="5127625"/>
          <p14:tracePt t="64395" x="4983163" y="5119688"/>
          <p14:tracePt t="64411" x="4983163" y="5103813"/>
          <p14:tracePt t="64427" x="4983163" y="5095875"/>
          <p14:tracePt t="64443" x="4983163" y="5087938"/>
          <p14:tracePt t="64452" x="4983163" y="5080000"/>
          <p14:tracePt t="64459" x="4991100" y="5072063"/>
          <p14:tracePt t="64475" x="4999038" y="5064125"/>
          <p14:tracePt t="64491" x="5006975" y="5064125"/>
          <p14:tracePt t="64499" x="5014913" y="5056188"/>
          <p14:tracePt t="64507" x="5022850" y="5048250"/>
          <p14:tracePt t="64523" x="5038725" y="5048250"/>
          <p14:tracePt t="64531" x="5046663" y="5048250"/>
          <p14:tracePt t="64539" x="5062538" y="5040313"/>
          <p14:tracePt t="64548" x="5078413" y="5040313"/>
          <p14:tracePt t="64555" x="5102225" y="5032375"/>
          <p14:tracePt t="64564" x="5118100" y="5032375"/>
          <p14:tracePt t="64572" x="5149850" y="5032375"/>
          <p14:tracePt t="64579" x="5181600" y="5032375"/>
          <p14:tracePt t="64587" x="5221288" y="5032375"/>
          <p14:tracePt t="64596" x="5268913" y="5024438"/>
          <p14:tracePt t="64603" x="5318125" y="5024438"/>
          <p14:tracePt t="64611" x="5357813" y="5024438"/>
          <p14:tracePt t="64619" x="5421313" y="5024438"/>
          <p14:tracePt t="64627" x="5476875" y="5024438"/>
          <p14:tracePt t="64635" x="5532438" y="5016500"/>
          <p14:tracePt t="64643" x="5595938" y="5016500"/>
          <p14:tracePt t="64652" x="5659438" y="5008563"/>
          <p14:tracePt t="64659" x="5716588" y="5008563"/>
          <p14:tracePt t="64667" x="5772150" y="5000625"/>
          <p14:tracePt t="64675" x="5819775" y="5000625"/>
          <p14:tracePt t="64684" x="5875338" y="4992688"/>
          <p14:tracePt t="64691" x="5930900" y="4984750"/>
          <p14:tracePt t="64699" x="5978525" y="4984750"/>
          <p14:tracePt t="64707" x="6010275" y="4984750"/>
          <p14:tracePt t="64715" x="6043613" y="4976813"/>
          <p14:tracePt t="64723" x="6075363" y="4976813"/>
          <p14:tracePt t="64731" x="6099175" y="4976813"/>
          <p14:tracePt t="64739" x="6122988" y="4976813"/>
          <p14:tracePt t="64747" x="6138863" y="4967288"/>
          <p14:tracePt t="64755" x="6162675" y="4967288"/>
          <p14:tracePt t="64763" x="6170613" y="4967288"/>
          <p14:tracePt t="64772" x="6178550" y="4967288"/>
          <p14:tracePt t="64779" x="6186488" y="4967288"/>
          <p14:tracePt t="65012" x="6186488" y="4976813"/>
          <p14:tracePt t="65019" x="6186488" y="4992688"/>
          <p14:tracePt t="65028" x="6194425" y="5008563"/>
          <p14:tracePt t="65035" x="6194425" y="5032375"/>
          <p14:tracePt t="65043" x="6202363" y="5056188"/>
          <p14:tracePt t="65051" x="6202363" y="5087938"/>
          <p14:tracePt t="65059" x="6202363" y="5127625"/>
          <p14:tracePt t="65068" x="6202363" y="5159375"/>
          <p14:tracePt t="65076" x="6210300" y="5191125"/>
          <p14:tracePt t="65083" x="6210300" y="5222875"/>
          <p14:tracePt t="65091" x="6210300" y="5254625"/>
          <p14:tracePt t="65099" x="6210300" y="5278438"/>
          <p14:tracePt t="65107" x="6226175" y="5310188"/>
          <p14:tracePt t="65115" x="6226175" y="5327650"/>
          <p14:tracePt t="65123" x="6234113" y="5343525"/>
          <p14:tracePt t="65131" x="6234113" y="5351463"/>
          <p14:tracePt t="65139" x="6242050" y="5359400"/>
          <p14:tracePt t="65388" x="6226175" y="5367338"/>
          <p14:tracePt t="65404" x="6210300" y="5375275"/>
          <p14:tracePt t="65411" x="6194425" y="5375275"/>
          <p14:tracePt t="65420" x="6170613" y="5383213"/>
          <p14:tracePt t="65428" x="6146800" y="5383213"/>
          <p14:tracePt t="65435" x="6115050" y="5383213"/>
          <p14:tracePt t="65443" x="6083300" y="5383213"/>
          <p14:tracePt t="65451" x="6034088" y="5383213"/>
          <p14:tracePt t="65459" x="5978525" y="5391150"/>
          <p14:tracePt t="65467" x="5930900" y="5391150"/>
          <p14:tracePt t="65475" x="5875338" y="5407025"/>
          <p14:tracePt t="65484" x="5803900" y="5422900"/>
          <p14:tracePt t="65491" x="5732463" y="5446713"/>
          <p14:tracePt t="65499" x="5651500" y="5470525"/>
          <p14:tracePt t="65507" x="5564188" y="5502275"/>
          <p14:tracePt t="65516" x="5476875" y="5541963"/>
          <p14:tracePt t="65523" x="5365750" y="5565775"/>
          <p14:tracePt t="65532" x="5260975" y="5605463"/>
          <p14:tracePt t="65539" x="5133975" y="5637213"/>
          <p14:tracePt t="65547" x="4983163" y="5670550"/>
          <p14:tracePt t="65556" x="4822825" y="5686425"/>
          <p14:tracePt t="65563" x="4656138" y="5710238"/>
          <p14:tracePt t="65572" x="4471988" y="5734050"/>
          <p14:tracePt t="65579" x="4281488" y="5765800"/>
          <p14:tracePt t="65588" x="4081463" y="5781675"/>
          <p14:tracePt t="65595" x="3906838" y="5789613"/>
          <p14:tracePt t="65603" x="3738563" y="5813425"/>
          <p14:tracePt t="65611" x="3563938" y="5813425"/>
          <p14:tracePt t="65619" x="3387725" y="5821363"/>
          <p14:tracePt t="65627" x="3252788" y="5821363"/>
          <p14:tracePt t="65635" x="3149600" y="5821363"/>
          <p14:tracePt t="65643" x="3052763" y="5829300"/>
          <p14:tracePt t="65651" x="2981325" y="5829300"/>
          <p14:tracePt t="65659" x="2901950" y="5845175"/>
          <p14:tracePt t="65668" x="2838450" y="5845175"/>
          <p14:tracePt t="65675" x="2782888" y="5845175"/>
          <p14:tracePt t="65683" x="2751138" y="5845175"/>
          <p14:tracePt t="65692" x="2741613" y="5845175"/>
          <p14:tracePt t="65699" x="2733675" y="5845175"/>
          <p14:tracePt t="65708" x="2717800" y="5845175"/>
          <p14:tracePt t="65732" x="2717800" y="5837238"/>
          <p14:tracePt t="65755" x="2717800" y="5829300"/>
          <p14:tracePt t="65771" x="2717800" y="5821363"/>
          <p14:tracePt t="65788" x="2717800" y="5813425"/>
          <p14:tracePt t="65795" x="2717800" y="5805488"/>
          <p14:tracePt t="65812" x="2717800" y="5797550"/>
          <p14:tracePt t="65828" x="2717800" y="5789613"/>
          <p14:tracePt t="65835" x="2717800" y="5773738"/>
          <p14:tracePt t="65852" x="2717800" y="5757863"/>
          <p14:tracePt t="65859" x="2717800" y="5749925"/>
          <p14:tracePt t="65868" x="2717800" y="5741988"/>
          <p14:tracePt t="65875" x="2717800" y="5734050"/>
          <p14:tracePt t="65883" x="2717800" y="5726113"/>
          <p14:tracePt t="65891" x="2717800" y="5718175"/>
          <p14:tracePt t="65899" x="2717800" y="5702300"/>
          <p14:tracePt t="65907" x="2717800" y="5686425"/>
          <p14:tracePt t="65915" x="2717800" y="5670550"/>
          <p14:tracePt t="65923" x="2717800" y="5653088"/>
          <p14:tracePt t="65931" x="2709863" y="5629275"/>
          <p14:tracePt t="65939" x="2709863" y="5605463"/>
          <p14:tracePt t="65947" x="2693988" y="5581650"/>
          <p14:tracePt t="65956" x="2693988" y="5557838"/>
          <p14:tracePt t="65973" x="2678113" y="5518150"/>
          <p14:tracePt t="65979" x="2670175" y="5502275"/>
          <p14:tracePt t="65987" x="2670175" y="5486400"/>
          <p14:tracePt t="65996" x="2662238" y="5470525"/>
          <p14:tracePt t="66003" x="2662238" y="5446713"/>
          <p14:tracePt t="66012" x="2662238" y="5430838"/>
          <p14:tracePt t="66019" x="2654300" y="5422900"/>
          <p14:tracePt t="66027" x="2654300" y="5407025"/>
          <p14:tracePt t="66035" x="2654300" y="5399088"/>
          <p14:tracePt t="66044" x="2654300" y="5383213"/>
          <p14:tracePt t="66051" x="2654300" y="5367338"/>
          <p14:tracePt t="66059" x="2662238" y="5359400"/>
          <p14:tracePt t="66068" x="2670175" y="5335588"/>
          <p14:tracePt t="66076" x="2670175" y="5327650"/>
          <p14:tracePt t="66084" x="2678113" y="5319713"/>
          <p14:tracePt t="66092" x="2693988" y="5294313"/>
          <p14:tracePt t="66099" x="2701925" y="5278438"/>
          <p14:tracePt t="66107" x="2717800" y="5270500"/>
          <p14:tracePt t="66115" x="2725738" y="5254625"/>
          <p14:tracePt t="66123" x="2751138" y="5230813"/>
          <p14:tracePt t="66131" x="2767013" y="5207000"/>
          <p14:tracePt t="66139" x="2798763" y="5183188"/>
          <p14:tracePt t="66148" x="2822575" y="5167313"/>
          <p14:tracePt t="66156" x="2854325" y="5135563"/>
          <p14:tracePt t="66163" x="2870200" y="5111750"/>
          <p14:tracePt t="66172" x="2909888" y="5080000"/>
          <p14:tracePt t="66179" x="2941638" y="5056188"/>
          <p14:tracePt t="66187" x="2965450" y="5024438"/>
          <p14:tracePt t="66195" x="2997200" y="5016500"/>
          <p14:tracePt t="66203" x="3028950" y="4992688"/>
          <p14:tracePt t="66212" x="3060700" y="4967288"/>
          <p14:tracePt t="66219" x="3084513" y="4943475"/>
          <p14:tracePt t="66227" x="3133725" y="4927600"/>
          <p14:tracePt t="66235" x="3165475" y="4903788"/>
          <p14:tracePt t="66243" x="3197225" y="4879975"/>
          <p14:tracePt t="66251" x="3228975" y="4864100"/>
          <p14:tracePt t="66259" x="3252788" y="4848225"/>
          <p14:tracePt t="66267" x="3292475" y="4832350"/>
          <p14:tracePt t="66275" x="3300413" y="4824413"/>
          <p14:tracePt t="66283" x="3332163" y="4808538"/>
          <p14:tracePt t="66291" x="3348038" y="4800600"/>
          <p14:tracePt t="66299" x="3387725" y="4784725"/>
          <p14:tracePt t="66307" x="3403600" y="4776788"/>
          <p14:tracePt t="66316" x="3427413" y="4760913"/>
          <p14:tracePt t="66323" x="3451225" y="4752975"/>
          <p14:tracePt t="66331" x="3476625" y="4745038"/>
          <p14:tracePt t="66339" x="3500438" y="4745038"/>
          <p14:tracePt t="66348" x="3524250" y="4737100"/>
          <p14:tracePt t="66356" x="3548063" y="4737100"/>
          <p14:tracePt t="66363" x="3579813" y="4729163"/>
          <p14:tracePt t="66372" x="3603625" y="4729163"/>
          <p14:tracePt t="66379" x="3635375" y="4729163"/>
          <p14:tracePt t="66387" x="3659188" y="4729163"/>
          <p14:tracePt t="66395" x="3683000" y="4729163"/>
          <p14:tracePt t="66403" x="3706813" y="4729163"/>
          <p14:tracePt t="66411" x="3730625" y="4729163"/>
          <p14:tracePt t="66419" x="3746500" y="4737100"/>
          <p14:tracePt t="66427" x="3762375" y="4737100"/>
          <p14:tracePt t="66435" x="3786188" y="4752975"/>
          <p14:tracePt t="66443" x="3810000" y="4768850"/>
          <p14:tracePt t="66451" x="3833813" y="4768850"/>
          <p14:tracePt t="66459" x="3851275" y="4784725"/>
          <p14:tracePt t="66467" x="3883025" y="4800600"/>
          <p14:tracePt t="66475" x="3906838" y="4800600"/>
          <p14:tracePt t="66483" x="3938588" y="4824413"/>
          <p14:tracePt t="66491" x="3962400" y="4840288"/>
          <p14:tracePt t="66499" x="3986213" y="4856163"/>
          <p14:tracePt t="66507" x="4017963" y="4872038"/>
          <p14:tracePt t="66515" x="4041775" y="4887913"/>
          <p14:tracePt t="66523" x="4073525" y="4911725"/>
          <p14:tracePt t="66531" x="4097338" y="4927600"/>
          <p14:tracePt t="66539" x="4121150" y="4935538"/>
          <p14:tracePt t="66547" x="4144963" y="4959350"/>
          <p14:tracePt t="66555" x="4160838" y="4976813"/>
          <p14:tracePt t="66564" x="4176713" y="4984750"/>
          <p14:tracePt t="66572" x="4200525" y="5008563"/>
          <p14:tracePt t="66579" x="4233863" y="5024438"/>
          <p14:tracePt t="66587" x="4249738" y="5040313"/>
          <p14:tracePt t="66595" x="4281488" y="5064125"/>
          <p14:tracePt t="66603" x="4297363" y="5072063"/>
          <p14:tracePt t="66611" x="4313238" y="5087938"/>
          <p14:tracePt t="66619" x="4329113" y="5103813"/>
          <p14:tracePt t="66627" x="4337050" y="5111750"/>
          <p14:tracePt t="66635" x="4344988" y="5127625"/>
          <p14:tracePt t="66643" x="4344988" y="5143500"/>
          <p14:tracePt t="66651" x="4360863" y="5143500"/>
          <p14:tracePt t="66660" x="4360863" y="5167313"/>
          <p14:tracePt t="66668" x="4368800" y="5167313"/>
          <p14:tracePt t="66675" x="4368800" y="5183188"/>
          <p14:tracePt t="66683" x="4376738" y="5191125"/>
          <p14:tracePt t="66691" x="4376738" y="5199063"/>
          <p14:tracePt t="66699" x="4376738" y="5207000"/>
          <p14:tracePt t="66707" x="4384675" y="5214938"/>
          <p14:tracePt t="66715" x="4384675" y="5222875"/>
          <p14:tracePt t="66723" x="4384675" y="5230813"/>
          <p14:tracePt t="66731" x="4384675" y="5238750"/>
          <p14:tracePt t="66739" x="4384675" y="5246688"/>
          <p14:tracePt t="66748" x="4384675" y="5254625"/>
          <p14:tracePt t="66755" x="4384675" y="5262563"/>
          <p14:tracePt t="66763" x="4384675" y="5270500"/>
          <p14:tracePt t="66772" x="4384675" y="5278438"/>
          <p14:tracePt t="66779" x="4384675" y="5286375"/>
          <p14:tracePt t="66788" x="4384675" y="5294313"/>
          <p14:tracePt t="66796" x="4384675" y="5302250"/>
          <p14:tracePt t="66803" x="4384675" y="5319713"/>
          <p14:tracePt t="66812" x="4384675" y="5327650"/>
          <p14:tracePt t="66819" x="4384675" y="5343525"/>
          <p14:tracePt t="66827" x="4376738" y="5351463"/>
          <p14:tracePt t="66835" x="4376738" y="5359400"/>
          <p14:tracePt t="66844" x="4368800" y="5375275"/>
          <p14:tracePt t="66852" x="4360863" y="5383213"/>
          <p14:tracePt t="66860" x="4352925" y="5391150"/>
          <p14:tracePt t="66867" x="4337050" y="5407025"/>
          <p14:tracePt t="66875" x="4337050" y="5414963"/>
          <p14:tracePt t="66883" x="4321175" y="5430838"/>
          <p14:tracePt t="66891" x="4305300" y="5438775"/>
          <p14:tracePt t="66900" x="4289425" y="5454650"/>
          <p14:tracePt t="66907" x="4273550" y="5462588"/>
          <p14:tracePt t="66915" x="4257675" y="5470525"/>
          <p14:tracePt t="66924" x="4249738" y="5470525"/>
          <p14:tracePt t="66931" x="4233863" y="5486400"/>
          <p14:tracePt t="66939" x="4225925" y="5494338"/>
          <p14:tracePt t="66948" x="4217988" y="5502275"/>
          <p14:tracePt t="66972" x="4176713" y="5526088"/>
          <p14:tracePt t="66980" x="4152900" y="5534025"/>
          <p14:tracePt t="66987" x="4144963" y="5534025"/>
          <p14:tracePt t="66995" x="4121150" y="5541963"/>
          <p14:tracePt t="67003" x="4105275" y="5549900"/>
          <p14:tracePt t="67012" x="4097338" y="5549900"/>
          <p14:tracePt t="67019" x="4065588" y="5557838"/>
          <p14:tracePt t="67027" x="4057650" y="5565775"/>
          <p14:tracePt t="67035" x="4041775" y="5573713"/>
          <p14:tracePt t="67044" x="4025900" y="5573713"/>
          <p14:tracePt t="67051" x="4010025" y="5573713"/>
          <p14:tracePt t="67059" x="3994150" y="5573713"/>
          <p14:tracePt t="67067" x="3970338" y="5581650"/>
          <p14:tracePt t="67076" x="3954463" y="5581650"/>
          <p14:tracePt t="67083" x="3938588" y="5581650"/>
          <p14:tracePt t="67092" x="3914775" y="5581650"/>
          <p14:tracePt t="67100" x="3898900" y="5589588"/>
          <p14:tracePt t="67107" x="3875088" y="5589588"/>
          <p14:tracePt t="67115" x="3851275" y="5589588"/>
          <p14:tracePt t="67123" x="3825875" y="5589588"/>
          <p14:tracePt t="67131" x="3794125" y="5589588"/>
          <p14:tracePt t="67139" x="3770313" y="5589588"/>
          <p14:tracePt t="67147" x="3746500" y="5589588"/>
          <p14:tracePt t="67156" x="3730625" y="5589588"/>
          <p14:tracePt t="67164" x="3706813" y="5589588"/>
          <p14:tracePt t="67172" x="3683000" y="5589588"/>
          <p14:tracePt t="67180" x="3667125" y="5589588"/>
          <p14:tracePt t="67188" x="3643313" y="5589588"/>
          <p14:tracePt t="67195" x="3627438" y="5589588"/>
          <p14:tracePt t="67204" x="3619500" y="5589588"/>
          <p14:tracePt t="67211" x="3611563" y="5589588"/>
          <p14:tracePt t="67219" x="3595688" y="5589588"/>
          <p14:tracePt t="67227" x="3587750" y="5589588"/>
          <p14:tracePt t="67235" x="3579813" y="5589588"/>
          <p14:tracePt t="67244" x="3571875" y="5589588"/>
          <p14:tracePt t="67251" x="3556000" y="5589588"/>
          <p14:tracePt t="67268" x="3540125" y="5589588"/>
          <p14:tracePt t="67284" x="3532188" y="5589588"/>
          <p14:tracePt t="67292" x="3524250" y="5589588"/>
          <p14:tracePt t="67299" x="3516313" y="5589588"/>
          <p14:tracePt t="67308" x="3508375" y="5589588"/>
          <p14:tracePt t="67324" x="3500438" y="5589588"/>
          <p14:tracePt t="67332" x="3492500" y="5589588"/>
          <p14:tracePt t="67339" x="3484563" y="5589588"/>
          <p14:tracePt t="67348" x="3476625" y="5581650"/>
          <p14:tracePt t="67364" x="3459163" y="5581650"/>
          <p14:tracePt t="67380" x="3443288" y="5573713"/>
          <p14:tracePt t="67389" x="3435350" y="5573713"/>
          <p14:tracePt t="67395" x="3427413" y="5573713"/>
          <p14:tracePt t="67404" x="3411538" y="5573713"/>
          <p14:tracePt t="67412" x="3403600" y="5573713"/>
          <p14:tracePt t="67420" x="3379788" y="5573713"/>
          <p14:tracePt t="67428" x="3363913" y="5573713"/>
          <p14:tracePt t="67436" x="3348038" y="5573713"/>
          <p14:tracePt t="67443" x="3340100" y="5573713"/>
          <p14:tracePt t="67452" x="3324225" y="5573713"/>
          <p14:tracePt t="67460" x="3300413" y="5565775"/>
          <p14:tracePt t="67467" x="3284538" y="5565775"/>
          <p14:tracePt t="67476" x="3260725" y="5565775"/>
          <p14:tracePt t="67484" x="3236913" y="5565775"/>
          <p14:tracePt t="67491" x="3221038" y="5557838"/>
          <p14:tracePt t="67499" x="3197225" y="5557838"/>
          <p14:tracePt t="67508" x="3181350" y="5557838"/>
          <p14:tracePt t="67515" x="3173413" y="5549900"/>
          <p14:tracePt t="67524" x="3157538" y="5549900"/>
          <p14:tracePt t="67531" x="3141663" y="5549900"/>
          <p14:tracePt t="67539" x="3125788" y="5549900"/>
          <p14:tracePt t="67548" x="3117850" y="5549900"/>
          <p14:tracePt t="67555" x="3100388" y="5541963"/>
          <p14:tracePt t="67564" x="3092450" y="5541963"/>
          <p14:tracePt t="67572" x="3084513" y="5534025"/>
          <p14:tracePt t="67580" x="3076575" y="5534025"/>
          <p14:tracePt t="67588" x="3068638" y="5534025"/>
          <p14:tracePt t="67596" x="3060700" y="5534025"/>
          <p14:tracePt t="68068" x="3060700" y="5526088"/>
          <p14:tracePt t="68076" x="3060700" y="5518150"/>
          <p14:tracePt t="68083" x="3060700" y="5510213"/>
          <p14:tracePt t="68092" x="3060700" y="5502275"/>
          <p14:tracePt t="68107" x="3060700" y="5486400"/>
          <p14:tracePt t="68116" x="3060700" y="5470525"/>
          <p14:tracePt t="68124" x="3060700" y="5462588"/>
          <p14:tracePt t="68132" x="3060700" y="5446713"/>
          <p14:tracePt t="68140" x="3060700" y="5438775"/>
          <p14:tracePt t="68148" x="3060700" y="5422900"/>
          <p14:tracePt t="68155" x="3060700" y="5414963"/>
          <p14:tracePt t="68163" x="3060700" y="5407025"/>
          <p14:tracePt t="68172" x="3060700" y="5399088"/>
          <p14:tracePt t="68189" x="3060700" y="5391150"/>
          <p14:tracePt t="68196" x="3060700" y="5383213"/>
          <p14:tracePt t="68204" x="3068638" y="5375275"/>
          <p14:tracePt t="68220" x="3068638" y="5367338"/>
          <p14:tracePt t="68228" x="3068638" y="5359400"/>
          <p14:tracePt t="68236" x="3068638" y="5351463"/>
          <p14:tracePt t="68252" x="3068638" y="5343525"/>
          <p14:tracePt t="68260" x="3068638" y="5335588"/>
          <p14:tracePt t="68276" x="3076575" y="5319713"/>
          <p14:tracePt t="68292" x="3084513" y="5310188"/>
          <p14:tracePt t="68299" x="3084513" y="5302250"/>
          <p14:tracePt t="68307" x="3084513" y="5294313"/>
          <p14:tracePt t="68315" x="3092450" y="5278438"/>
          <p14:tracePt t="68324" x="3100388" y="5270500"/>
          <p14:tracePt t="68331" x="3100388" y="5262563"/>
          <p14:tracePt t="68339" x="3100388" y="5254625"/>
          <p14:tracePt t="68348" x="3117850" y="5246688"/>
          <p14:tracePt t="68355" x="3117850" y="5238750"/>
          <p14:tracePt t="68364" x="3125788" y="5230813"/>
          <p14:tracePt t="68372" x="3133725" y="5214938"/>
          <p14:tracePt t="68389" x="3141663" y="5199063"/>
          <p14:tracePt t="68396" x="3141663" y="5191125"/>
          <p14:tracePt t="68404" x="3157538" y="5191125"/>
          <p14:tracePt t="68411" x="3157538" y="5175250"/>
          <p14:tracePt t="68420" x="3157538" y="5167313"/>
          <p14:tracePt t="68427" x="3165475" y="5167313"/>
          <p14:tracePt t="68436" x="3173413" y="5159375"/>
          <p14:tracePt t="68444" x="3173413" y="5151438"/>
          <p14:tracePt t="68452" x="3181350" y="5151438"/>
          <p14:tracePt t="68459" x="3181350" y="5143500"/>
          <p14:tracePt t="68468" x="3189288" y="5135563"/>
          <p14:tracePt t="68475" x="3189288" y="5127625"/>
          <p14:tracePt t="68484" x="3197225" y="5127625"/>
          <p14:tracePt t="68491" x="3205163" y="5127625"/>
          <p14:tracePt t="68500" x="3213100" y="5119688"/>
          <p14:tracePt t="68516" x="3213100" y="5111750"/>
          <p14:tracePt t="68523" x="3221038" y="5111750"/>
          <p14:tracePt t="68539" x="3228975" y="5103813"/>
          <p14:tracePt t="68548" x="3236913" y="5103813"/>
          <p14:tracePt t="68564" x="3236913" y="5095875"/>
          <p14:tracePt t="68572" x="3244850" y="5095875"/>
          <p14:tracePt t="68581" x="3252788" y="5095875"/>
          <p14:tracePt t="68596" x="3260725" y="5095875"/>
          <p14:tracePt t="68604" x="3260725" y="5087938"/>
          <p14:tracePt t="68612" x="3268663" y="5087938"/>
          <p14:tracePt t="68628" x="3276600" y="5087938"/>
          <p14:tracePt t="68652" x="3284538" y="5087938"/>
          <p14:tracePt t="68660" x="3284538" y="5080000"/>
          <p14:tracePt t="68668" x="3292475" y="5080000"/>
          <p14:tracePt t="68683" x="3300413" y="5072063"/>
          <p14:tracePt t="68700" x="3308350" y="5072063"/>
          <p14:tracePt t="68715" x="3316288" y="5072063"/>
          <p14:tracePt t="68731" x="3324225" y="5072063"/>
          <p14:tracePt t="68739" x="3332163" y="5072063"/>
          <p14:tracePt t="68747" x="3332163" y="5064125"/>
          <p14:tracePt t="68755" x="3340100" y="5064125"/>
          <p14:tracePt t="68772" x="3355975" y="5064125"/>
          <p14:tracePt t="68795" x="3363913" y="5064125"/>
          <p14:tracePt t="68820" x="3371850" y="5064125"/>
          <p14:tracePt t="68836" x="3379788" y="5064125"/>
          <p14:tracePt t="68852" x="3387725" y="5064125"/>
          <p14:tracePt t="68859" x="3387725" y="5056188"/>
          <p14:tracePt t="68867" x="3395663" y="5056188"/>
          <p14:tracePt t="68875" x="3403600" y="5056188"/>
          <p14:tracePt t="68883" x="3411538" y="5056188"/>
          <p14:tracePt t="68891" x="3419475" y="5056188"/>
          <p14:tracePt t="68907" x="3435350" y="5056188"/>
          <p14:tracePt t="68915" x="3443288" y="5056188"/>
          <p14:tracePt t="68931" x="3451225" y="5056188"/>
          <p14:tracePt t="68939" x="3459163" y="5056188"/>
          <p14:tracePt t="68955" x="3467100" y="5056188"/>
          <p14:tracePt t="68972" x="3484563" y="5056188"/>
          <p14:tracePt t="68980" x="3492500" y="5056188"/>
          <p14:tracePt t="68987" x="3508375" y="5056188"/>
          <p14:tracePt t="68995" x="3516313" y="5056188"/>
          <p14:tracePt t="69005" x="3540125" y="5056188"/>
          <p14:tracePt t="69011" x="3563938" y="5064125"/>
          <p14:tracePt t="69020" x="3571875" y="5064125"/>
          <p14:tracePt t="69028" x="3595688" y="5064125"/>
          <p14:tracePt t="69035" x="3603625" y="5064125"/>
          <p14:tracePt t="69043" x="3619500" y="5064125"/>
          <p14:tracePt t="69051" x="3635375" y="5064125"/>
          <p14:tracePt t="69059" x="3643313" y="5064125"/>
          <p14:tracePt t="69067" x="3651250" y="5064125"/>
          <p14:tracePt t="69076" x="3659188" y="5064125"/>
          <p14:tracePt t="69083" x="3667125" y="5072063"/>
          <p14:tracePt t="69091" x="3675063" y="5072063"/>
          <p14:tracePt t="69107" x="3683000" y="5072063"/>
          <p14:tracePt t="69116" x="3698875" y="5072063"/>
          <p14:tracePt t="69131" x="3706813" y="5072063"/>
          <p14:tracePt t="69139" x="3730625" y="5080000"/>
          <p14:tracePt t="69155" x="3746500" y="5080000"/>
          <p14:tracePt t="69163" x="3754438" y="5080000"/>
          <p14:tracePt t="69171" x="3770313" y="5087938"/>
          <p14:tracePt t="69179" x="3778250" y="5087938"/>
          <p14:tracePt t="69188" x="3786188" y="5087938"/>
          <p14:tracePt t="69195" x="3794125" y="5095875"/>
          <p14:tracePt t="69203" x="3802063" y="5095875"/>
          <p14:tracePt t="69211" x="3810000" y="5095875"/>
          <p14:tracePt t="69227" x="3817938" y="5095875"/>
          <p14:tracePt t="69235" x="3825875" y="5095875"/>
          <p14:tracePt t="69243" x="3833813" y="5103813"/>
          <p14:tracePt t="69251" x="3843338" y="5103813"/>
          <p14:tracePt t="69259" x="3851275" y="5103813"/>
          <p14:tracePt t="69267" x="3867150" y="5111750"/>
          <p14:tracePt t="69276" x="3875088" y="5119688"/>
          <p14:tracePt t="69283" x="3890963" y="5119688"/>
          <p14:tracePt t="69292" x="3898900" y="5119688"/>
          <p14:tracePt t="69300" x="3922713" y="5135563"/>
          <p14:tracePt t="69308" x="3930650" y="5143500"/>
          <p14:tracePt t="69315" x="3946525" y="5143500"/>
          <p14:tracePt t="69323" x="3962400" y="5151438"/>
          <p14:tracePt t="69332" x="3962400" y="5159375"/>
          <p14:tracePt t="69339" x="3970338" y="5167313"/>
          <p14:tracePt t="69348" x="3986213" y="5167313"/>
          <p14:tracePt t="69355" x="3986213" y="5175250"/>
          <p14:tracePt t="69363" x="4002088" y="5183188"/>
          <p14:tracePt t="69372" x="4002088" y="5191125"/>
          <p14:tracePt t="69379" x="4010025" y="5191125"/>
          <p14:tracePt t="69387" x="4017963" y="5199063"/>
          <p14:tracePt t="69395" x="4025900" y="5199063"/>
          <p14:tracePt t="69411" x="4033838" y="5199063"/>
          <p14:tracePt t="69419" x="4033838" y="5207000"/>
          <p14:tracePt t="69443" x="4041775" y="5207000"/>
          <p14:tracePt t="69620" x="4041775" y="5214938"/>
          <p14:tracePt t="69635" x="4049713" y="5214938"/>
          <p14:tracePt t="69644" x="4049713" y="5222875"/>
          <p14:tracePt t="69780" x="4057650" y="5222875"/>
          <p14:tracePt t="69803" x="4065588" y="5222875"/>
          <p14:tracePt t="69836" x="4073525" y="5222875"/>
          <p14:tracePt t="70236" x="4073525" y="5230813"/>
          <p14:tracePt t="71004" x="4073525" y="5238750"/>
          <p14:tracePt t="71060" x="4073525" y="5246688"/>
          <p14:tracePt t="71372" x="4081463" y="5254625"/>
          <p14:tracePt t="71396" x="4081463" y="5262563"/>
          <p14:tracePt t="71700" x="4081463" y="5270500"/>
          <p14:tracePt t="71708" x="4081463" y="5278438"/>
          <p14:tracePt t="71716" x="4081463" y="5286375"/>
          <p14:tracePt t="71732" x="4081463" y="5294313"/>
          <p14:tracePt t="71739" x="4081463" y="5302250"/>
          <p14:tracePt t="71748" x="4081463" y="5310188"/>
          <p14:tracePt t="72396" x="4081463" y="5319713"/>
          <p14:tracePt t="72403" x="4081463" y="5327650"/>
          <p14:tracePt t="72420" x="4081463" y="5343525"/>
          <p14:tracePt t="72436" x="4081463" y="5351463"/>
          <p14:tracePt t="72443" x="4089400" y="5351463"/>
          <p14:tracePt t="72988" x="4089400" y="5343525"/>
          <p14:tracePt t="74804" x="4089400" y="5335588"/>
          <p14:tracePt t="74820" x="4089400" y="5327650"/>
          <p14:tracePt t="74844" x="4089400" y="5319713"/>
          <p14:tracePt t="74875" x="4089400" y="5302250"/>
          <p14:tracePt t="74883" x="4089400" y="5294313"/>
          <p14:tracePt t="74892" x="4089400" y="5286375"/>
          <p14:tracePt t="74900" x="4089400" y="5270500"/>
          <p14:tracePt t="74907" x="4089400" y="5246688"/>
          <p14:tracePt t="74916" x="4089400" y="5230813"/>
          <p14:tracePt t="74923" x="4081463" y="5214938"/>
          <p14:tracePt t="74939" x="4073525" y="5207000"/>
          <p14:tracePt t="74948" x="4073525" y="5199063"/>
          <p14:tracePt t="74956" x="4049713" y="5191125"/>
          <p14:tracePt t="74964" x="4033838" y="5175250"/>
          <p14:tracePt t="75340" x="4049713" y="5175250"/>
          <p14:tracePt t="75347" x="4057650" y="5207000"/>
          <p14:tracePt t="75355" x="4073525" y="5222875"/>
          <p14:tracePt t="75364" x="4073525" y="5254625"/>
          <p14:tracePt t="75380" x="4089400" y="5262563"/>
          <p14:tracePt t="75420" x="4113213" y="5262563"/>
          <p14:tracePt t="75436" x="4113213" y="5270500"/>
          <p14:tracePt t="75475" x="4129088" y="5262563"/>
          <p14:tracePt t="75492" x="4129088" y="5254625"/>
          <p14:tracePt t="75500" x="4137025" y="5246688"/>
          <p14:tracePt t="75507" x="4144963" y="5238750"/>
          <p14:tracePt t="75523" x="4152900" y="5222875"/>
          <p14:tracePt t="75531" x="4152900" y="5214938"/>
          <p14:tracePt t="75539" x="4160838" y="5207000"/>
          <p14:tracePt t="75548" x="4168775" y="5207000"/>
          <p14:tracePt t="75555" x="4168775" y="5199063"/>
          <p14:tracePt t="75563" x="4176713" y="5191125"/>
          <p14:tracePt t="75572" x="4184650" y="5183188"/>
          <p14:tracePt t="75579" x="4200525" y="5175250"/>
          <p14:tracePt t="75588" x="4217988" y="5167313"/>
          <p14:tracePt t="75595" x="4225925" y="5167313"/>
          <p14:tracePt t="75603" x="4233863" y="5159375"/>
          <p14:tracePt t="75611" x="4249738" y="5151438"/>
          <p14:tracePt t="75620" x="4257675" y="5143500"/>
          <p14:tracePt t="75627" x="4273550" y="5135563"/>
          <p14:tracePt t="75636" x="4281488" y="5135563"/>
          <p14:tracePt t="75644" x="4289425" y="5127625"/>
          <p14:tracePt t="75652" x="4305300" y="5119688"/>
          <p14:tracePt t="75659" x="4313238" y="5119688"/>
          <p14:tracePt t="75668" x="4321175" y="5111750"/>
          <p14:tracePt t="75675" x="4329113" y="5103813"/>
          <p14:tracePt t="75683" x="4337050" y="5103813"/>
          <p14:tracePt t="75691" x="4344988" y="5103813"/>
          <p14:tracePt t="75700" x="4360863" y="5095875"/>
          <p14:tracePt t="75716" x="4368800" y="5095875"/>
          <p14:tracePt t="75723" x="4384675" y="5087938"/>
          <p14:tracePt t="75732" x="4392613" y="5087938"/>
          <p14:tracePt t="75739" x="4400550" y="5087938"/>
          <p14:tracePt t="75748" x="4416425" y="5080000"/>
          <p14:tracePt t="75756" x="4424363" y="5080000"/>
          <p14:tracePt t="75763" x="4432300" y="5072063"/>
          <p14:tracePt t="75771" x="4448175" y="5072063"/>
          <p14:tracePt t="75780" x="4456113" y="5064125"/>
          <p14:tracePt t="75788" x="4471988" y="5056188"/>
          <p14:tracePt t="75795" x="4487863" y="5056188"/>
          <p14:tracePt t="75803" x="4503738" y="5056188"/>
          <p14:tracePt t="75811" x="4511675" y="5048250"/>
          <p14:tracePt t="75819" x="4527550" y="5040313"/>
          <p14:tracePt t="75828" x="4535488" y="5040313"/>
          <p14:tracePt t="75835" x="4543425" y="5040313"/>
          <p14:tracePt t="75843" x="4567238" y="5024438"/>
          <p14:tracePt t="75851" x="4584700" y="5024438"/>
          <p14:tracePt t="75860" x="4600575" y="5016500"/>
          <p14:tracePt t="75867" x="4608513" y="5008563"/>
          <p14:tracePt t="75875" x="4632325" y="5000625"/>
          <p14:tracePt t="75884" x="4664075" y="4984750"/>
          <p14:tracePt t="75891" x="4679950" y="4976813"/>
          <p14:tracePt t="75899" x="4703763" y="4951413"/>
          <p14:tracePt t="75907" x="4743450" y="4943475"/>
          <p14:tracePt t="75915" x="4767263" y="4919663"/>
          <p14:tracePt t="75923" x="4799013" y="4895850"/>
          <p14:tracePt t="75932" x="4830763" y="4879975"/>
          <p14:tracePt t="75939" x="4870450" y="4864100"/>
          <p14:tracePt t="75948" x="4894263" y="4840288"/>
          <p14:tracePt t="75955" x="4933950" y="4824413"/>
          <p14:tracePt t="75963" x="4959350" y="4816475"/>
          <p14:tracePt t="75971" x="4983163" y="4800600"/>
          <p14:tracePt t="75979" x="5022850" y="4784725"/>
          <p14:tracePt t="75988" x="5046663" y="4784725"/>
          <p14:tracePt t="75995" x="5070475" y="4776788"/>
          <p14:tracePt t="76003" x="5102225" y="4768850"/>
          <p14:tracePt t="76012" x="5126038" y="4760913"/>
          <p14:tracePt t="76020" x="5157788" y="4752975"/>
          <p14:tracePt t="76028" x="5181600" y="4752975"/>
          <p14:tracePt t="76035" x="5205413" y="4752975"/>
          <p14:tracePt t="76044" x="5245100" y="4745038"/>
          <p14:tracePt t="76051" x="5284788" y="4745038"/>
          <p14:tracePt t="76060" x="5318125" y="4745038"/>
          <p14:tracePt t="76067" x="5381625" y="4737100"/>
          <p14:tracePt t="76075" x="5421313" y="4737100"/>
          <p14:tracePt t="76083" x="5484813" y="4737100"/>
          <p14:tracePt t="76091" x="5564188" y="4737100"/>
          <p14:tracePt t="76100" x="5635625" y="4737100"/>
          <p14:tracePt t="76107" x="5708650" y="4737100"/>
          <p14:tracePt t="76115" x="5788025" y="4737100"/>
          <p14:tracePt t="76123" x="5859463" y="4737100"/>
          <p14:tracePt t="76131" x="5930900" y="4737100"/>
          <p14:tracePt t="76139" x="5994400" y="4737100"/>
          <p14:tracePt t="76147" x="6075363" y="4737100"/>
          <p14:tracePt t="76155" x="6146800" y="4737100"/>
          <p14:tracePt t="76164" x="6226175" y="4737100"/>
          <p14:tracePt t="76172" x="6289675" y="4729163"/>
          <p14:tracePt t="76179" x="6353175" y="4713288"/>
          <p14:tracePt t="76189" x="6410325" y="4705350"/>
          <p14:tracePt t="76195" x="6473825" y="4681538"/>
          <p14:tracePt t="76203" x="6529388" y="4665663"/>
          <p14:tracePt t="76211" x="6592888" y="4649788"/>
          <p14:tracePt t="76220" x="6648450" y="4633913"/>
          <p14:tracePt t="76227" x="6696075" y="4616450"/>
          <p14:tracePt t="76236" x="6751638" y="4592638"/>
          <p14:tracePt t="76244" x="6824663" y="4584700"/>
          <p14:tracePt t="76252" x="6880225" y="4568825"/>
          <p14:tracePt t="76260" x="6935788" y="4552950"/>
          <p14:tracePt t="76268" x="6999288" y="4529138"/>
          <p14:tracePt t="76275" x="7046913" y="4521200"/>
          <p14:tracePt t="76283" x="7110413" y="4513263"/>
          <p14:tracePt t="76292" x="7175500" y="4505325"/>
          <p14:tracePt t="76300" x="7239000" y="4497388"/>
          <p14:tracePt t="76307" x="7302500" y="4497388"/>
          <p14:tracePt t="76315" x="7366000" y="4489450"/>
          <p14:tracePt t="76323" x="7445375" y="4481513"/>
          <p14:tracePt t="76331" x="7518400" y="4481513"/>
          <p14:tracePt t="76339" x="7613650" y="4481513"/>
          <p14:tracePt t="76347" x="7700963" y="4481513"/>
          <p14:tracePt t="76355" x="7796213" y="4481513"/>
          <p14:tracePt t="76363" x="7893050" y="4481513"/>
          <p14:tracePt t="76372" x="7972425" y="4481513"/>
          <p14:tracePt t="76379" x="8067675" y="4481513"/>
          <p14:tracePt t="76388" x="8162925" y="4481513"/>
          <p14:tracePt t="76396" x="8259763" y="4481513"/>
          <p14:tracePt t="76403" x="8362950" y="4481513"/>
          <p14:tracePt t="76411" x="8458200" y="4473575"/>
          <p14:tracePt t="76419" x="8569325" y="4465638"/>
          <p14:tracePt t="76427" x="8674100" y="4457700"/>
          <p14:tracePt t="76435" x="8777288" y="4449763"/>
          <p14:tracePt t="76443" x="8896350" y="4441825"/>
          <p14:tracePt t="76451" x="9009063" y="4441825"/>
          <p14:tracePt t="76459" x="9112250" y="441801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83CA8-19F0-44F7-B51F-810B42EF43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우선 세탁물을 분류하고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물에 담가 때를 불린 후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비누질을 하고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헹구어낸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과정을 반복할 수도 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탈수해서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말리기까지의 과정이라는 걸 쉽게 분석할 수 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그렇다면 이러한 과정을 새롭게 배운 자료흐름도의 구성요소를 이용해 작성해 보도록 하자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1" name="슬라이드 번호 개체 틀 3">
            <a:extLst>
              <a:ext uri="{FF2B5EF4-FFF2-40B4-BE49-F238E27FC236}">
                <a16:creationId xmlns:a16="http://schemas.microsoft.com/office/drawing/2014/main" id="{DF89B5DF-C7AA-4B00-BD74-DF82F80C27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91165" y="6619716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C1A2B17-5F9E-42BC-8562-7CB03CA9B1B0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pic>
        <p:nvPicPr>
          <p:cNvPr id="19462" name="그림 7">
            <a:extLst>
              <a:ext uri="{FF2B5EF4-FFF2-40B4-BE49-F238E27FC236}">
                <a16:creationId xmlns:a16="http://schemas.microsoft.com/office/drawing/2014/main" id="{89FF6005-9383-43BE-891D-174F1327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049338"/>
            <a:ext cx="84597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A7212A5-7B88-4F1E-BDAD-5CB1B1FDC6D0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31"/>
    </mc:Choice>
    <mc:Fallback xmlns="">
      <p:transition spd="slow" advTm="79231"/>
    </mc:Fallback>
  </mc:AlternateContent>
  <p:extLst>
    <p:ext uri="{3A86A75C-4F4B-4683-9AE1-C65F6400EC91}">
      <p14:laserTraceLst xmlns:p14="http://schemas.microsoft.com/office/powerpoint/2010/main">
        <p14:tracePtLst>
          <p14:tracePt t="2392" x="8466138" y="3349625"/>
          <p14:tracePt t="2400" x="8043863" y="3309938"/>
          <p14:tracePt t="2408" x="7661275" y="3228975"/>
          <p14:tracePt t="2416" x="7199313" y="3181350"/>
          <p14:tracePt t="2424" x="6735763" y="3101975"/>
          <p14:tracePt t="2432" x="6273800" y="3038475"/>
          <p14:tracePt t="2440" x="5795963" y="3022600"/>
          <p14:tracePt t="2448" x="5724525" y="3006725"/>
          <p14:tracePt t="2984" x="5740400" y="2998788"/>
          <p14:tracePt t="2992" x="5740400" y="2974975"/>
          <p14:tracePt t="2999" x="5740400" y="2959100"/>
          <p14:tracePt t="3008" x="5740400" y="2951163"/>
          <p14:tracePt t="3016" x="5732463" y="2951163"/>
          <p14:tracePt t="3048" x="5732463" y="2927350"/>
          <p14:tracePt t="3056" x="5724525" y="2894013"/>
          <p14:tracePt t="3064" x="5708650" y="2846388"/>
          <p14:tracePt t="3072" x="5684838" y="2806700"/>
          <p14:tracePt t="3080" x="5667375" y="2759075"/>
          <p14:tracePt t="3088" x="5659438" y="2719388"/>
          <p14:tracePt t="3096" x="5635625" y="2695575"/>
          <p14:tracePt t="3104" x="5619750" y="2655888"/>
          <p14:tracePt t="3112" x="5603875" y="2632075"/>
          <p14:tracePt t="3120" x="5580063" y="2600325"/>
          <p14:tracePt t="3128" x="5556250" y="2576513"/>
          <p14:tracePt t="3136" x="5548313" y="2559050"/>
          <p14:tracePt t="3143" x="5524500" y="2527300"/>
          <p14:tracePt t="3152" x="5484813" y="2503488"/>
          <p14:tracePt t="3159" x="5453063" y="2471738"/>
          <p14:tracePt t="3168" x="5413375" y="2439988"/>
          <p14:tracePt t="3176" x="5381625" y="2416175"/>
          <p14:tracePt t="3184" x="5341938" y="2392363"/>
          <p14:tracePt t="3192" x="5310188" y="2376488"/>
          <p14:tracePt t="3200" x="5276850" y="2352675"/>
          <p14:tracePt t="3208" x="5245100" y="2328863"/>
          <p14:tracePt t="3216" x="5221288" y="2312988"/>
          <p14:tracePt t="3224" x="5181600" y="2281238"/>
          <p14:tracePt t="3232" x="5157788" y="2265363"/>
          <p14:tracePt t="3240" x="5110163" y="2233613"/>
          <p14:tracePt t="3248" x="5078413" y="2192338"/>
          <p14:tracePt t="3255" x="5038725" y="2168525"/>
          <p14:tracePt t="3263" x="4999038" y="2152650"/>
          <p14:tracePt t="3271" x="4975225" y="2128838"/>
          <p14:tracePt t="3280" x="4933950" y="2097088"/>
          <p14:tracePt t="3288" x="4886325" y="2065338"/>
          <p14:tracePt t="3296" x="4838700" y="2041525"/>
          <p14:tracePt t="3304" x="4791075" y="2009775"/>
          <p14:tracePt t="3312" x="4743450" y="1985963"/>
          <p14:tracePt t="3319" x="4695825" y="1962150"/>
          <p14:tracePt t="3327" x="4656138" y="1938338"/>
          <p14:tracePt t="3335" x="4608513" y="1914525"/>
          <p14:tracePt t="3343" x="4567238" y="1898650"/>
          <p14:tracePt t="3351" x="4519613" y="1873250"/>
          <p14:tracePt t="3360" x="4471988" y="1857375"/>
          <p14:tracePt t="3367" x="4432300" y="1841500"/>
          <p14:tracePt t="3376" x="4392613" y="1817688"/>
          <p14:tracePt t="3384" x="4352925" y="1801813"/>
          <p14:tracePt t="3392" x="4305300" y="1778000"/>
          <p14:tracePt t="3400" x="4273550" y="1762125"/>
          <p14:tracePt t="3408" x="4233863" y="1746250"/>
          <p14:tracePt t="3416" x="4200525" y="1730375"/>
          <p14:tracePt t="3424" x="4152900" y="1714500"/>
          <p14:tracePt t="3432" x="4129088" y="1690688"/>
          <p14:tracePt t="3440" x="4097338" y="1682750"/>
          <p14:tracePt t="3448" x="4049713" y="1666875"/>
          <p14:tracePt t="3455" x="4025900" y="1651000"/>
          <p14:tracePt t="3464" x="4002088" y="1635125"/>
          <p14:tracePt t="3472" x="3970338" y="1619250"/>
          <p14:tracePt t="3480" x="3954463" y="1611313"/>
          <p14:tracePt t="3488" x="3946525" y="1603375"/>
          <p14:tracePt t="3496" x="3930650" y="1603375"/>
          <p14:tracePt t="3504" x="3914775" y="1595438"/>
          <p14:tracePt t="3512" x="3906838" y="1595438"/>
          <p14:tracePt t="3520" x="3898900" y="1587500"/>
          <p14:tracePt t="3528" x="3890963" y="1587500"/>
          <p14:tracePt t="3536" x="3883025" y="1587500"/>
          <p14:tracePt t="3544" x="3875088" y="1587500"/>
          <p14:tracePt t="3551" x="3867150" y="1587500"/>
          <p14:tracePt t="3559" x="3859213" y="1587500"/>
          <p14:tracePt t="3576" x="3851275" y="1587500"/>
          <p14:tracePt t="3800" x="3851275" y="1579563"/>
          <p14:tracePt t="3824" x="3859213" y="1579563"/>
          <p14:tracePt t="3848" x="3867150" y="1579563"/>
          <p14:tracePt t="3896" x="3875088" y="1579563"/>
          <p14:tracePt t="3952" x="3875088" y="1571625"/>
          <p14:tracePt t="3959" x="3883025" y="1571625"/>
          <p14:tracePt t="3992" x="3883025" y="1563688"/>
          <p14:tracePt t="3999" x="3890963" y="1563688"/>
          <p14:tracePt t="4008" x="3898900" y="1563688"/>
          <p14:tracePt t="4168" x="3898900" y="1571625"/>
          <p14:tracePt t="4184" x="3898900" y="1579563"/>
          <p14:tracePt t="4256" x="3906838" y="1579563"/>
          <p14:tracePt t="4304" x="3914775" y="1579563"/>
          <p14:tracePt t="4312" x="3914775" y="1571625"/>
          <p14:tracePt t="4320" x="3922713" y="1571625"/>
          <p14:tracePt t="4336" x="3930650" y="1563688"/>
          <p14:tracePt t="4408" x="3930650" y="1579563"/>
          <p14:tracePt t="4416" x="3938588" y="1595438"/>
          <p14:tracePt t="4425" x="3946525" y="1603375"/>
          <p14:tracePt t="4432" x="3946525" y="1619250"/>
          <p14:tracePt t="4440" x="3946525" y="1635125"/>
          <p14:tracePt t="4448" x="3946525" y="1651000"/>
          <p14:tracePt t="4456" x="3962400" y="1658938"/>
          <p14:tracePt t="4464" x="3962400" y="1674813"/>
          <p14:tracePt t="4480" x="3962400" y="1682750"/>
          <p14:tracePt t="4487" x="3970338" y="1682750"/>
          <p14:tracePt t="4568" x="3978275" y="1682750"/>
          <p14:tracePt t="4592" x="3978275" y="1674813"/>
          <p14:tracePt t="4744" x="3986213" y="1674813"/>
          <p14:tracePt t="5113" x="3994150" y="1666875"/>
          <p14:tracePt t="5200" x="4002088" y="1666875"/>
          <p14:tracePt t="5208" x="4010025" y="1674813"/>
          <p14:tracePt t="5216" x="4017963" y="1682750"/>
          <p14:tracePt t="5223" x="4025900" y="1690688"/>
          <p14:tracePt t="5231" x="4025900" y="1706563"/>
          <p14:tracePt t="5240" x="4033838" y="1714500"/>
          <p14:tracePt t="5248" x="4041775" y="1730375"/>
          <p14:tracePt t="5255" x="4049713" y="1730375"/>
          <p14:tracePt t="5264" x="4057650" y="1738313"/>
          <p14:tracePt t="5328" x="4065588" y="1738313"/>
          <p14:tracePt t="5520" x="4073525" y="1738313"/>
          <p14:tracePt t="5528" x="4073525" y="1722438"/>
          <p14:tracePt t="5535" x="4081463" y="1722438"/>
          <p14:tracePt t="5543" x="4089400" y="1722438"/>
          <p14:tracePt t="5551" x="4097338" y="1722438"/>
          <p14:tracePt t="5559" x="4097338" y="1714500"/>
          <p14:tracePt t="5664" x="4097338" y="1722438"/>
          <p14:tracePt t="5672" x="4105275" y="1722438"/>
          <p14:tracePt t="5680" x="4105275" y="1730375"/>
          <p14:tracePt t="5688" x="4105275" y="1738313"/>
          <p14:tracePt t="5704" x="4105275" y="1746250"/>
          <p14:tracePt t="5711" x="4113213" y="1746250"/>
          <p14:tracePt t="5720" x="4113213" y="1754188"/>
          <p14:tracePt t="5736" x="4121150" y="1762125"/>
          <p14:tracePt t="5864" x="4129088" y="1762125"/>
          <p14:tracePt t="5871" x="4137025" y="1754188"/>
          <p14:tracePt t="5880" x="4144963" y="1754188"/>
          <p14:tracePt t="5888" x="4152900" y="1746250"/>
          <p14:tracePt t="5895" x="4160838" y="1738313"/>
          <p14:tracePt t="5903" x="4168775" y="1738313"/>
          <p14:tracePt t="5920" x="4176713" y="1730375"/>
          <p14:tracePt t="5992" x="4176713" y="1738313"/>
          <p14:tracePt t="6000" x="4176713" y="1746250"/>
          <p14:tracePt t="6008" x="4176713" y="1770063"/>
          <p14:tracePt t="6016" x="4176713" y="1785938"/>
          <p14:tracePt t="6024" x="4176713" y="1801813"/>
          <p14:tracePt t="6032" x="4176713" y="1825625"/>
          <p14:tracePt t="6040" x="4176713" y="1841500"/>
          <p14:tracePt t="6048" x="4176713" y="1865313"/>
          <p14:tracePt t="6055" x="4176713" y="1890713"/>
          <p14:tracePt t="6064" x="4184650" y="1906588"/>
          <p14:tracePt t="6072" x="4184650" y="1922463"/>
          <p14:tracePt t="6079" x="4192588" y="1938338"/>
          <p14:tracePt t="6088" x="4192588" y="1946275"/>
          <p14:tracePt t="6095" x="4200525" y="1946275"/>
          <p14:tracePt t="6144" x="4210050" y="1946275"/>
          <p14:tracePt t="6160" x="4217988" y="1938338"/>
          <p14:tracePt t="6168" x="4225925" y="1922463"/>
          <p14:tracePt t="6184" x="4225925" y="1914525"/>
          <p14:tracePt t="6192" x="4225925" y="1906588"/>
          <p14:tracePt t="6208" x="4233863" y="1906588"/>
          <p14:tracePt t="8824" x="4225925" y="1914525"/>
          <p14:tracePt t="8832" x="4217988" y="1914525"/>
          <p14:tracePt t="8848" x="4210050" y="1914525"/>
          <p14:tracePt t="8864" x="4200525" y="1922463"/>
          <p14:tracePt t="8872" x="4192588" y="1922463"/>
          <p14:tracePt t="8880" x="4184650" y="1922463"/>
          <p14:tracePt t="8892" x="4176713" y="1922463"/>
          <p14:tracePt t="8895" x="4168775" y="1930400"/>
          <p14:tracePt t="8904" x="4152900" y="1930400"/>
          <p14:tracePt t="8911" x="4137025" y="1930400"/>
          <p14:tracePt t="8920" x="4121150" y="1930400"/>
          <p14:tracePt t="8927" x="4105275" y="1930400"/>
          <p14:tracePt t="8935" x="4089400" y="1938338"/>
          <p14:tracePt t="8943" x="4065588" y="1938338"/>
          <p14:tracePt t="8951" x="4041775" y="1938338"/>
          <p14:tracePt t="8959" x="4010025" y="1938338"/>
          <p14:tracePt t="8968" x="3978275" y="1938338"/>
          <p14:tracePt t="8975" x="3938588" y="1946275"/>
          <p14:tracePt t="8984" x="3898900" y="1946275"/>
          <p14:tracePt t="8992" x="3867150" y="1946275"/>
          <p14:tracePt t="8999" x="3825875" y="1946275"/>
          <p14:tracePt t="9008" x="3778250" y="1946275"/>
          <p14:tracePt t="9015" x="3722688" y="1946275"/>
          <p14:tracePt t="9024" x="3667125" y="1954213"/>
          <p14:tracePt t="9032" x="3619500" y="1954213"/>
          <p14:tracePt t="9040" x="3556000" y="1954213"/>
          <p14:tracePt t="9048" x="3492500" y="1954213"/>
          <p14:tracePt t="9056" x="3435350" y="1954213"/>
          <p14:tracePt t="9064" x="3363913" y="1954213"/>
          <p14:tracePt t="9071" x="3308350" y="1954213"/>
          <p14:tracePt t="9079" x="3244850" y="1954213"/>
          <p14:tracePt t="9088" x="3189288" y="1946275"/>
          <p14:tracePt t="9096" x="3133725" y="1946275"/>
          <p14:tracePt t="9104" x="3092450" y="1938338"/>
          <p14:tracePt t="9111" x="3036888" y="1938338"/>
          <p14:tracePt t="9120" x="2997200" y="1922463"/>
          <p14:tracePt t="9128" x="2965450" y="1906588"/>
          <p14:tracePt t="9136" x="2941638" y="1898650"/>
          <p14:tracePt t="9144" x="2925763" y="1898650"/>
          <p14:tracePt t="9152" x="2909888" y="1890713"/>
          <p14:tracePt t="9159" x="2901950" y="1873250"/>
          <p14:tracePt t="9167" x="2894013" y="1873250"/>
          <p14:tracePt t="9200" x="2894013" y="1865313"/>
          <p14:tracePt t="9328" x="2894013" y="1857375"/>
          <p14:tracePt t="9352" x="2901950" y="1849438"/>
          <p14:tracePt t="9360" x="2909888" y="1841500"/>
          <p14:tracePt t="9368" x="2917825" y="1841500"/>
          <p14:tracePt t="9375" x="2925763" y="1841500"/>
          <p14:tracePt t="9384" x="2933700" y="1825625"/>
          <p14:tracePt t="9392" x="2949575" y="1825625"/>
          <p14:tracePt t="9400" x="2957513" y="1825625"/>
          <p14:tracePt t="9408" x="2965450" y="1817688"/>
          <p14:tracePt t="9416" x="2973388" y="1809750"/>
          <p14:tracePt t="9423" x="2989263" y="1809750"/>
          <p14:tracePt t="9431" x="3005138" y="1793875"/>
          <p14:tracePt t="9439" x="3013075" y="1793875"/>
          <p14:tracePt t="9447" x="3028950" y="1778000"/>
          <p14:tracePt t="9456" x="3044825" y="1770063"/>
          <p14:tracePt t="9463" x="3060700" y="1770063"/>
          <p14:tracePt t="9472" x="3076575" y="1754188"/>
          <p14:tracePt t="9479" x="3084513" y="1746250"/>
          <p14:tracePt t="9487" x="3100388" y="1746250"/>
          <p14:tracePt t="9495" x="3100388" y="1738313"/>
          <p14:tracePt t="9504" x="3109913" y="1738313"/>
          <p14:tracePt t="9511" x="3117850" y="1738313"/>
          <p14:tracePt t="9519" x="3125788" y="1738313"/>
          <p14:tracePt t="9536" x="3133725" y="1730375"/>
          <p14:tracePt t="9552" x="3141663" y="1730375"/>
          <p14:tracePt t="9568" x="3149600" y="1730375"/>
          <p14:tracePt t="9584" x="3157538" y="1730375"/>
          <p14:tracePt t="9599" x="3165475" y="1730375"/>
          <p14:tracePt t="9615" x="3173413" y="1730375"/>
          <p14:tracePt t="9624" x="3181350" y="1730375"/>
          <p14:tracePt t="9648" x="3189288" y="1730375"/>
          <p14:tracePt t="9663" x="3189288" y="1722438"/>
          <p14:tracePt t="9672" x="3197225" y="1722438"/>
          <p14:tracePt t="9688" x="3205163" y="1722438"/>
          <p14:tracePt t="9695" x="3213100" y="1722438"/>
          <p14:tracePt t="9704" x="3221038" y="1722438"/>
          <p14:tracePt t="9712" x="3236913" y="1714500"/>
          <p14:tracePt t="9719" x="3244850" y="1706563"/>
          <p14:tracePt t="9727" x="3252788" y="1706563"/>
          <p14:tracePt t="9736" x="3260725" y="1706563"/>
          <p14:tracePt t="9752" x="3276600" y="1706563"/>
          <p14:tracePt t="9768" x="3284538" y="1698625"/>
          <p14:tracePt t="9784" x="3292475" y="1698625"/>
          <p14:tracePt t="9800" x="3300413" y="1698625"/>
          <p14:tracePt t="9856" x="3308350" y="1698625"/>
          <p14:tracePt t="9864" x="3316288" y="1706563"/>
          <p14:tracePt t="9872" x="3332163" y="1714500"/>
          <p14:tracePt t="9879" x="3348038" y="1722438"/>
          <p14:tracePt t="9887" x="3363913" y="1730375"/>
          <p14:tracePt t="9895" x="3387725" y="1746250"/>
          <p14:tracePt t="9904" x="3403600" y="1754188"/>
          <p14:tracePt t="9911" x="3427413" y="1762125"/>
          <p14:tracePt t="9920" x="3451225" y="1778000"/>
          <p14:tracePt t="9928" x="3467100" y="1785938"/>
          <p14:tracePt t="9936" x="3492500" y="1801813"/>
          <p14:tracePt t="9943" x="3516313" y="1809750"/>
          <p14:tracePt t="9951" x="3556000" y="1833563"/>
          <p14:tracePt t="9959" x="3579813" y="1849438"/>
          <p14:tracePt t="9967" x="3619500" y="1873250"/>
          <p14:tracePt t="9975" x="3667125" y="1898650"/>
          <p14:tracePt t="9983" x="3690938" y="1906588"/>
          <p14:tracePt t="9992" x="3730625" y="1938338"/>
          <p14:tracePt t="10000" x="3754438" y="1954213"/>
          <p14:tracePt t="10007" x="3770313" y="1962150"/>
          <p14:tracePt t="10016" x="3794125" y="1978025"/>
          <p14:tracePt t="10023" x="3810000" y="1978025"/>
          <p14:tracePt t="10032" x="3817938" y="1985963"/>
          <p14:tracePt t="10040" x="3833813" y="1993900"/>
          <p14:tracePt t="10080" x="3843338" y="1993900"/>
          <p14:tracePt t="10232" x="3851275" y="1993900"/>
          <p14:tracePt t="10240" x="3875088" y="2001838"/>
          <p14:tracePt t="10248" x="3883025" y="2009775"/>
          <p14:tracePt t="10280" x="3883025" y="2017713"/>
          <p14:tracePt t="10288" x="3890963" y="2017713"/>
          <p14:tracePt t="10296" x="3890963" y="2025650"/>
          <p14:tracePt t="10304" x="3890963" y="2033588"/>
          <p14:tracePt t="10311" x="3890963" y="2041525"/>
          <p14:tracePt t="10320" x="3898900" y="2049463"/>
          <p14:tracePt t="10327" x="3898900" y="2057400"/>
          <p14:tracePt t="10335" x="3906838" y="2065338"/>
          <p14:tracePt t="10343" x="3906838" y="2073275"/>
          <p14:tracePt t="10384" x="3914775" y="2081213"/>
          <p14:tracePt t="10392" x="3914775" y="2089150"/>
          <p14:tracePt t="10416" x="3914775" y="2097088"/>
          <p14:tracePt t="10424" x="3922713" y="2097088"/>
          <p14:tracePt t="10432" x="3922713" y="2105025"/>
          <p14:tracePt t="10496" x="3922713" y="2112963"/>
          <p14:tracePt t="10520" x="3930650" y="2112963"/>
          <p14:tracePt t="10576" x="3938588" y="2136775"/>
          <p14:tracePt t="10584" x="3938588" y="2160588"/>
          <p14:tracePt t="10592" x="3938588" y="2168525"/>
          <p14:tracePt t="10600" x="3938588" y="2176463"/>
          <p14:tracePt t="10608" x="3938588" y="2184400"/>
          <p14:tracePt t="10617" x="3938588" y="2192338"/>
          <p14:tracePt t="19536" x="3946525" y="2192338"/>
          <p14:tracePt t="19551" x="3946525" y="2200275"/>
          <p14:tracePt t="19567" x="3938588" y="2208213"/>
          <p14:tracePt t="19575" x="3938588" y="2216150"/>
          <p14:tracePt t="19584" x="3930650" y="2216150"/>
          <p14:tracePt t="19608" x="3946525" y="2216150"/>
          <p14:tracePt t="19615" x="3970338" y="2200275"/>
          <p14:tracePt t="19624" x="4010025" y="2144713"/>
          <p14:tracePt t="19631" x="4049713" y="2049463"/>
          <p14:tracePt t="19639" x="4089400" y="1946275"/>
          <p14:tracePt t="19648" x="4121150" y="1825625"/>
          <p14:tracePt t="19655" x="4152900" y="1714500"/>
          <p14:tracePt t="19664" x="4160838" y="1595438"/>
          <p14:tracePt t="19671" x="4160838" y="1547813"/>
          <p14:tracePt t="20016" x="4160838" y="1555750"/>
          <p14:tracePt t="20023" x="4144963" y="1595438"/>
          <p14:tracePt t="20031" x="4144963" y="1619250"/>
          <p14:tracePt t="20040" x="4137025" y="1635125"/>
          <p14:tracePt t="20048" x="4129088" y="1666875"/>
          <p14:tracePt t="20055" x="4121150" y="1682750"/>
          <p14:tracePt t="20064" x="4097338" y="1706563"/>
          <p14:tracePt t="20071" x="4089400" y="1714500"/>
          <p14:tracePt t="20079" x="4073525" y="1738313"/>
          <p14:tracePt t="20087" x="4065588" y="1746250"/>
          <p14:tracePt t="20095" x="4057650" y="1762125"/>
          <p14:tracePt t="20103" x="4033838" y="1785938"/>
          <p14:tracePt t="20111" x="4010025" y="1801813"/>
          <p14:tracePt t="20119" x="3994150" y="1817688"/>
          <p14:tracePt t="20127" x="3978275" y="1841500"/>
          <p14:tracePt t="20135" x="3946525" y="1857375"/>
          <p14:tracePt t="20143" x="3930650" y="1865313"/>
          <p14:tracePt t="20151" x="3922713" y="1881188"/>
          <p14:tracePt t="20160" x="3906838" y="1881188"/>
          <p14:tracePt t="20167" x="3890963" y="1890713"/>
          <p14:tracePt t="20176" x="3867150" y="1906588"/>
          <p14:tracePt t="20183" x="3851275" y="1906588"/>
          <p14:tracePt t="20192" x="3833813" y="1922463"/>
          <p14:tracePt t="20200" x="3825875" y="1922463"/>
          <p14:tracePt t="20208" x="3810000" y="1930400"/>
          <p14:tracePt t="20216" x="3810000" y="1938338"/>
          <p14:tracePt t="20223" x="3802063" y="1938338"/>
          <p14:tracePt t="20231" x="3802063" y="1946275"/>
          <p14:tracePt t="20239" x="3786188" y="1946275"/>
          <p14:tracePt t="20248" x="3786188" y="1954213"/>
          <p14:tracePt t="20264" x="3778250" y="1962150"/>
          <p14:tracePt t="20271" x="3770313" y="1962150"/>
          <p14:tracePt t="20280" x="3762375" y="1970088"/>
          <p14:tracePt t="20296" x="3754438" y="1970088"/>
          <p14:tracePt t="20304" x="3746500" y="1978025"/>
          <p14:tracePt t="20311" x="3738563" y="1978025"/>
          <p14:tracePt t="20327" x="3738563" y="1985963"/>
          <p14:tracePt t="20336" x="3730625" y="1993900"/>
          <p14:tracePt t="20351" x="3714750" y="2001838"/>
          <p14:tracePt t="20360" x="3706813" y="2009775"/>
          <p14:tracePt t="20367" x="3690938" y="2025650"/>
          <p14:tracePt t="20375" x="3683000" y="2033588"/>
          <p14:tracePt t="20383" x="3675063" y="2041525"/>
          <p14:tracePt t="20392" x="3659188" y="2049463"/>
          <p14:tracePt t="20399" x="3651250" y="2057400"/>
          <p14:tracePt t="20408" x="3635375" y="2065338"/>
          <p14:tracePt t="20415" x="3627438" y="2081213"/>
          <p14:tracePt t="20424" x="3619500" y="2081213"/>
          <p14:tracePt t="20431" x="3611563" y="2089150"/>
          <p14:tracePt t="20447" x="3603625" y="2097088"/>
          <p14:tracePt t="20455" x="3595688" y="2105025"/>
          <p14:tracePt t="20472" x="3587750" y="2105025"/>
          <p14:tracePt t="20480" x="3587750" y="2112963"/>
          <p14:tracePt t="20512" x="3579813" y="2112963"/>
          <p14:tracePt t="20567" x="3571875" y="2112963"/>
          <p14:tracePt t="21543" x="3571875" y="2120900"/>
          <p14:tracePt t="22056" x="3571875" y="2128838"/>
          <p14:tracePt t="25464" x="3571875" y="2136775"/>
          <p14:tracePt t="25504" x="3579813" y="2136775"/>
          <p14:tracePt t="25568" x="3579813" y="2128838"/>
          <p14:tracePt t="25584" x="3579813" y="2120900"/>
          <p14:tracePt t="25664" x="3579813" y="2128838"/>
          <p14:tracePt t="25671" x="3579813" y="2136775"/>
          <p14:tracePt t="25688" x="3579813" y="2144713"/>
          <p14:tracePt t="25976" x="3579813" y="2152650"/>
          <p14:tracePt t="25983" x="3587750" y="2152650"/>
          <p14:tracePt t="26208" x="3587750" y="2168525"/>
          <p14:tracePt t="26215" x="3595688" y="2176463"/>
          <p14:tracePt t="26223" x="3595688" y="2184400"/>
          <p14:tracePt t="26231" x="3595688" y="2200275"/>
          <p14:tracePt t="26239" x="3603625" y="2208213"/>
          <p14:tracePt t="26247" x="3603625" y="2216150"/>
          <p14:tracePt t="26255" x="3603625" y="2224088"/>
          <p14:tracePt t="26359" x="3603625" y="2216150"/>
          <p14:tracePt t="26560" x="3611563" y="2216150"/>
          <p14:tracePt t="26712" x="3611563" y="2224088"/>
          <p14:tracePt t="27576" x="3619500" y="2224088"/>
          <p14:tracePt t="27599" x="3627438" y="2224088"/>
          <p14:tracePt t="27984" x="3635375" y="2224088"/>
          <p14:tracePt t="28031" x="3643313" y="2224088"/>
          <p14:tracePt t="70543" x="3690938" y="2224088"/>
          <p14:tracePt t="70551" x="3817938" y="2257425"/>
          <p14:tracePt t="70559" x="3978275" y="2273300"/>
          <p14:tracePt t="70567" x="4065588" y="2273300"/>
          <p14:tracePt t="70575" x="4121150" y="2289175"/>
          <p14:tracePt t="70583" x="4129088" y="2305050"/>
          <p14:tracePt t="70599" x="4097338" y="2305050"/>
          <p14:tracePt t="70607" x="4041775" y="2305050"/>
          <p14:tracePt t="70615" x="3938588" y="2305050"/>
          <p14:tracePt t="70623" x="3802063" y="2305050"/>
          <p14:tracePt t="70631" x="3595688" y="2273300"/>
          <p14:tracePt t="70639" x="3340100" y="2216150"/>
          <p14:tracePt t="70647" x="3125788" y="2152650"/>
          <p14:tracePt t="70655" x="2901950" y="2073275"/>
          <p14:tracePt t="70663" x="2701925" y="2009775"/>
          <p14:tracePt t="70671" x="2487613" y="1946275"/>
          <p14:tracePt t="70679" x="2335213" y="1906588"/>
          <p14:tracePt t="70687" x="2263775" y="1865313"/>
          <p14:tracePt t="70695" x="2224088" y="1793875"/>
          <p14:tracePt t="70703" x="2224088" y="1698625"/>
          <p14:tracePt t="70711" x="2224088" y="1595438"/>
          <p14:tracePt t="70719" x="2255838" y="1514475"/>
          <p14:tracePt t="71087" x="2271713" y="1514475"/>
          <p14:tracePt t="71095" x="2263775" y="1547813"/>
          <p14:tracePt t="71103" x="2263775" y="1579563"/>
          <p14:tracePt t="71111" x="2263775" y="1619250"/>
          <p14:tracePt t="71119" x="2263775" y="1666875"/>
          <p14:tracePt t="71127" x="2263775" y="1698625"/>
          <p14:tracePt t="71135" x="2263775" y="1738313"/>
          <p14:tracePt t="71143" x="2263775" y="1778000"/>
          <p14:tracePt t="71151" x="2271713" y="1817688"/>
          <p14:tracePt t="71159" x="2279650" y="1865313"/>
          <p14:tracePt t="71167" x="2311400" y="1914525"/>
          <p14:tracePt t="71175" x="2335213" y="1954213"/>
          <p14:tracePt t="71183" x="2351088" y="1954213"/>
          <p14:tracePt t="71191" x="2374900" y="1962150"/>
          <p14:tracePt t="71199" x="2400300" y="1970088"/>
          <p14:tracePt t="71207" x="2424113" y="1985963"/>
          <p14:tracePt t="71215" x="2439988" y="1993900"/>
          <p14:tracePt t="71223" x="2455863" y="2001838"/>
          <p14:tracePt t="71240" x="2463800" y="2009775"/>
          <p14:tracePt t="71287" x="2471738" y="2009775"/>
          <p14:tracePt t="71359" x="2471738" y="2017713"/>
          <p14:tracePt t="71479" x="2479675" y="2017713"/>
          <p14:tracePt t="71487" x="2503488" y="2017713"/>
          <p14:tracePt t="71495" x="2622550" y="2073275"/>
          <p14:tracePt t="71503" x="2854325" y="2200275"/>
          <p14:tracePt t="71511" x="3173413" y="2376488"/>
          <p14:tracePt t="71519" x="3492500" y="2559050"/>
          <p14:tracePt t="71527" x="3833813" y="2767013"/>
          <p14:tracePt t="71535" x="4192588" y="2982913"/>
          <p14:tracePt t="71543" x="4551363" y="3173413"/>
          <p14:tracePt t="71551" x="4910138" y="3341688"/>
          <p14:tracePt t="71559" x="5181600" y="3468688"/>
          <p14:tracePt t="71567" x="5405438" y="3563938"/>
          <p14:tracePt t="71575" x="5627688" y="3660775"/>
          <p14:tracePt t="71583" x="5827713" y="3732213"/>
          <p14:tracePt t="71591" x="6059488" y="3827463"/>
          <p14:tracePt t="71599" x="6234113" y="3883025"/>
          <p14:tracePt t="71607" x="6434138" y="3948113"/>
          <p14:tracePt t="71615" x="6592888" y="4011613"/>
          <p14:tracePt t="71623" x="6711950" y="4067175"/>
          <p14:tracePt t="71631" x="6824663" y="4114800"/>
          <p14:tracePt t="71639" x="6904038" y="4162425"/>
          <p14:tracePt t="71647" x="6967538" y="4194175"/>
          <p14:tracePt t="71655" x="7015163" y="4225925"/>
          <p14:tracePt t="71663" x="7062788" y="4273550"/>
          <p14:tracePt t="71671" x="7078663" y="4298950"/>
          <p14:tracePt t="71679" x="7094538" y="4322763"/>
          <p14:tracePt t="71687" x="7102475" y="4346575"/>
          <p14:tracePt t="71695" x="7102475" y="4370388"/>
          <p14:tracePt t="71703" x="7102475" y="4402138"/>
          <p14:tracePt t="71711" x="7102475" y="4441825"/>
          <p14:tracePt t="71719" x="7094538" y="4473575"/>
          <p14:tracePt t="71727" x="7078663" y="4529138"/>
          <p14:tracePt t="71735" x="7054850" y="4568825"/>
          <p14:tracePt t="71743" x="7031038" y="4600575"/>
          <p14:tracePt t="71751" x="6999288" y="4641850"/>
          <p14:tracePt t="71759" x="6967538" y="4689475"/>
          <p14:tracePt t="71767" x="6943725" y="4721225"/>
          <p14:tracePt t="71775" x="6904038" y="4760913"/>
          <p14:tracePt t="71783" x="6864350" y="4800600"/>
          <p14:tracePt t="71791" x="6824663" y="4840288"/>
          <p14:tracePt t="71799" x="6784975" y="4879975"/>
          <p14:tracePt t="71807" x="6735763" y="4927600"/>
          <p14:tracePt t="71815" x="6696075" y="4959350"/>
          <p14:tracePt t="71823" x="6656388" y="4992688"/>
          <p14:tracePt t="71831" x="6608763" y="5016500"/>
          <p14:tracePt t="71839" x="6584950" y="5048250"/>
          <p14:tracePt t="71847" x="6553200" y="5072063"/>
          <p14:tracePt t="71855" x="6521450" y="5087938"/>
          <p14:tracePt t="71863" x="6489700" y="5111750"/>
          <p14:tracePt t="71871" x="6450013" y="5135563"/>
          <p14:tracePt t="71890" x="6376988" y="5167313"/>
          <p14:tracePt t="71895" x="6345238" y="5183188"/>
          <p14:tracePt t="71903" x="6305550" y="5199063"/>
          <p14:tracePt t="71911" x="6273800" y="5214938"/>
          <p14:tracePt t="71919" x="6242050" y="5214938"/>
          <p14:tracePt t="71927" x="6202363" y="5230813"/>
          <p14:tracePt t="71935" x="6170613" y="5230813"/>
          <p14:tracePt t="71943" x="6138863" y="5238750"/>
          <p14:tracePt t="71951" x="6091238" y="5246688"/>
          <p14:tracePt t="71959" x="6043613" y="5246688"/>
          <p14:tracePt t="71967" x="5986463" y="5254625"/>
          <p14:tracePt t="71975" x="5930900" y="5270500"/>
          <p14:tracePt t="71983" x="5883275" y="5270500"/>
          <p14:tracePt t="71991" x="5827713" y="5286375"/>
          <p14:tracePt t="71999" x="5764213" y="5294313"/>
          <p14:tracePt t="72007" x="5700713" y="5327650"/>
          <p14:tracePt t="72015" x="5627688" y="5335588"/>
          <p14:tracePt t="72022" x="5564188" y="5351463"/>
          <p14:tracePt t="72031" x="5484813" y="5359400"/>
          <p14:tracePt t="72039" x="5413375" y="5367338"/>
          <p14:tracePt t="72047" x="5334000" y="5375275"/>
          <p14:tracePt t="72055" x="5260975" y="5391150"/>
          <p14:tracePt t="72063" x="5197475" y="5399088"/>
          <p14:tracePt t="72071" x="5118100" y="5407025"/>
          <p14:tracePt t="72079" x="5030788" y="5414963"/>
          <p14:tracePt t="72087" x="4959350" y="5422900"/>
          <p14:tracePt t="72111" x="4767263" y="5422900"/>
          <p14:tracePt t="72143" x="4249738" y="5414963"/>
          <p14:tracePt t="72151" x="4584700" y="5414963"/>
          <p14:tracePt t="72167" x="4440238" y="5414963"/>
          <p14:tracePt t="72175" x="4384675" y="5399088"/>
          <p14:tracePt t="72183" x="4337050" y="5391150"/>
          <p14:tracePt t="72191" x="4305300" y="5375275"/>
          <p14:tracePt t="72199" x="4265613" y="5367338"/>
          <p14:tracePt t="72207" x="4217988" y="5351463"/>
          <p14:tracePt t="72215" x="4184650" y="5343525"/>
          <p14:tracePt t="72223" x="4152900" y="5335588"/>
          <p14:tracePt t="72231" x="4105275" y="5319713"/>
          <p14:tracePt t="72240" x="4073525" y="5310188"/>
          <p14:tracePt t="72247" x="4033838" y="5294313"/>
          <p14:tracePt t="72255" x="4002088" y="5286375"/>
          <p14:tracePt t="72263" x="3978275" y="5270500"/>
          <p14:tracePt t="72271" x="3946525" y="5254625"/>
          <p14:tracePt t="72279" x="3922713" y="5246688"/>
          <p14:tracePt t="72287" x="3890963" y="5230813"/>
          <p14:tracePt t="72295" x="3867150" y="5222875"/>
          <p14:tracePt t="72303" x="3833813" y="5199063"/>
          <p14:tracePt t="72311" x="3802063" y="5183188"/>
          <p14:tracePt t="72319" x="3778250" y="5167313"/>
          <p14:tracePt t="72327" x="3746500" y="5151438"/>
          <p14:tracePt t="72335" x="3722688" y="5143500"/>
          <p14:tracePt t="72343" x="3698875" y="5127625"/>
          <p14:tracePt t="72351" x="3667125" y="5103813"/>
          <p14:tracePt t="72359" x="3635375" y="5095875"/>
          <p14:tracePt t="72367" x="3595688" y="5064125"/>
          <p14:tracePt t="72375" x="3563938" y="5048250"/>
          <p14:tracePt t="72383" x="3532188" y="5032375"/>
          <p14:tracePt t="72391" x="3516313" y="5024438"/>
          <p14:tracePt t="72399" x="3492500" y="5000625"/>
          <p14:tracePt t="72407" x="3476625" y="5000625"/>
          <p14:tracePt t="72415" x="3459163" y="4984750"/>
          <p14:tracePt t="72423" x="3443288" y="4976813"/>
          <p14:tracePt t="72431" x="3427413" y="4959350"/>
          <p14:tracePt t="72439" x="3411538" y="4943475"/>
          <p14:tracePt t="72447" x="3387725" y="4927600"/>
          <p14:tracePt t="72455" x="3379788" y="4919663"/>
          <p14:tracePt t="72463" x="3355975" y="4903788"/>
          <p14:tracePt t="72471" x="3332163" y="4887913"/>
          <p14:tracePt t="72479" x="3316288" y="4872038"/>
          <p14:tracePt t="72487" x="3284538" y="4864100"/>
          <p14:tracePt t="72495" x="3268663" y="4848225"/>
          <p14:tracePt t="72503" x="3252788" y="4824413"/>
          <p14:tracePt t="72511" x="3221038" y="4808538"/>
          <p14:tracePt t="72519" x="3205163" y="4784725"/>
          <p14:tracePt t="72527" x="3189288" y="4768850"/>
          <p14:tracePt t="72535" x="3165475" y="4745038"/>
          <p14:tracePt t="72543" x="3149600" y="4713288"/>
          <p14:tracePt t="72551" x="3125788" y="4665663"/>
          <p14:tracePt t="72559" x="3092450" y="4624388"/>
          <p14:tracePt t="72567" x="3052763" y="4584700"/>
          <p14:tracePt t="72575" x="3021013" y="4537075"/>
          <p14:tracePt t="72583" x="2989263" y="4489450"/>
          <p14:tracePt t="72591" x="2949575" y="4465638"/>
          <p14:tracePt t="72599" x="2917825" y="4418013"/>
          <p14:tracePt t="72607" x="2878138" y="4362450"/>
          <p14:tracePt t="72616" x="2846388" y="4314825"/>
          <p14:tracePt t="72623" x="2814638" y="4281488"/>
          <p14:tracePt t="72631" x="2774950" y="4241800"/>
          <p14:tracePt t="72639" x="2741613" y="4194175"/>
          <p14:tracePt t="72647" x="2709863" y="4154488"/>
          <p14:tracePt t="72655" x="2670175" y="4114800"/>
          <p14:tracePt t="72663" x="2638425" y="4067175"/>
          <p14:tracePt t="72671" x="2606675" y="4027488"/>
          <p14:tracePt t="72679" x="2590800" y="3987800"/>
          <p14:tracePt t="72687" x="2566988" y="3948113"/>
          <p14:tracePt t="72696" x="2543175" y="3906838"/>
          <p14:tracePt t="72703" x="2519363" y="3867150"/>
          <p14:tracePt t="72711" x="2503488" y="3843338"/>
          <p14:tracePt t="72719" x="2487613" y="3795713"/>
          <p14:tracePt t="72727" x="2463800" y="3756025"/>
          <p14:tracePt t="72735" x="2439988" y="3732213"/>
          <p14:tracePt t="72743" x="2424113" y="3692525"/>
          <p14:tracePt t="72751" x="2416175" y="3660775"/>
          <p14:tracePt t="72759" x="2408238" y="3605213"/>
          <p14:tracePt t="72767" x="2400300" y="3571875"/>
          <p14:tracePt t="72775" x="2384425" y="3524250"/>
          <p14:tracePt t="72783" x="2374900" y="3500438"/>
          <p14:tracePt t="72791" x="2359025" y="3460750"/>
          <p14:tracePt t="72799" x="2359025" y="3436938"/>
          <p14:tracePt t="72807" x="2351088" y="3405188"/>
          <p14:tracePt t="72815" x="2351088" y="3381375"/>
          <p14:tracePt t="72823" x="2351088" y="3349625"/>
          <p14:tracePt t="72831" x="2351088" y="3317875"/>
          <p14:tracePt t="72839" x="2351088" y="3302000"/>
          <p14:tracePt t="72847" x="2351088" y="3278188"/>
          <p14:tracePt t="72855" x="2351088" y="3244850"/>
          <p14:tracePt t="72863" x="2359025" y="3221038"/>
          <p14:tracePt t="72871" x="2374900" y="3181350"/>
          <p14:tracePt t="72879" x="2384425" y="3157538"/>
          <p14:tracePt t="72887" x="2392363" y="3117850"/>
          <p14:tracePt t="72895" x="2400300" y="3101975"/>
          <p14:tracePt t="72903" x="2424113" y="3078163"/>
          <p14:tracePt t="72911" x="2432050" y="3054350"/>
          <p14:tracePt t="72919" x="2447925" y="3022600"/>
          <p14:tracePt t="72927" x="2463800" y="3006725"/>
          <p14:tracePt t="72935" x="2479675" y="2982913"/>
          <p14:tracePt t="72943" x="2495550" y="2951163"/>
          <p14:tracePt t="72951" x="2511425" y="2927350"/>
          <p14:tracePt t="72959" x="2527300" y="2909888"/>
          <p14:tracePt t="72967" x="2543175" y="2878138"/>
          <p14:tracePt t="72975" x="2559050" y="2862263"/>
          <p14:tracePt t="72983" x="2582863" y="2846388"/>
          <p14:tracePt t="72991" x="2590800" y="2830513"/>
          <p14:tracePt t="72999" x="2614613" y="2814638"/>
          <p14:tracePt t="73007" x="2622550" y="2806700"/>
          <p14:tracePt t="73015" x="2630488" y="2782888"/>
          <p14:tracePt t="73022" x="2646363" y="2774950"/>
          <p14:tracePt t="73031" x="2654300" y="2759075"/>
          <p14:tracePt t="73039" x="2670175" y="2743200"/>
          <p14:tracePt t="73057" x="2686050" y="2719388"/>
          <p14:tracePt t="73063" x="2693988" y="2703513"/>
          <p14:tracePt t="73071" x="2701925" y="2687638"/>
          <p14:tracePt t="73079" x="2717800" y="2679700"/>
          <p14:tracePt t="73087" x="2717800" y="2655888"/>
          <p14:tracePt t="73095" x="2725738" y="2640013"/>
          <p14:tracePt t="73103" x="2733675" y="2624138"/>
          <p14:tracePt t="73111" x="2733675" y="2616200"/>
          <p14:tracePt t="73119" x="2733675" y="2592388"/>
          <p14:tracePt t="73127" x="2741613" y="2576513"/>
          <p14:tracePt t="73135" x="2741613" y="2559050"/>
          <p14:tracePt t="73143" x="2751138" y="2551113"/>
          <p14:tracePt t="73151" x="2751138" y="2535238"/>
          <p14:tracePt t="73159" x="2751138" y="2519363"/>
          <p14:tracePt t="73167" x="2751138" y="2503488"/>
          <p14:tracePt t="73175" x="2751138" y="2487613"/>
          <p14:tracePt t="73183" x="2741613" y="2479675"/>
          <p14:tracePt t="73191" x="2741613" y="2463800"/>
          <p14:tracePt t="73199" x="2741613" y="2447925"/>
          <p14:tracePt t="73207" x="2741613" y="2432050"/>
          <p14:tracePt t="73215" x="2733675" y="2416175"/>
          <p14:tracePt t="73223" x="2725738" y="2400300"/>
          <p14:tracePt t="73231" x="2725738" y="2384425"/>
          <p14:tracePt t="73240" x="2709863" y="2360613"/>
          <p14:tracePt t="73247" x="2701925" y="2344738"/>
          <p14:tracePt t="73255" x="2701925" y="2328863"/>
          <p14:tracePt t="73263" x="2686050" y="2312988"/>
          <p14:tracePt t="73271" x="2678113" y="2289175"/>
          <p14:tracePt t="73279" x="2670175" y="2273300"/>
          <p14:tracePt t="73287" x="2662238" y="2265363"/>
          <p14:tracePt t="73295" x="2654300" y="2241550"/>
          <p14:tracePt t="73303" x="2646363" y="2224088"/>
          <p14:tracePt t="73311" x="2630488" y="2216150"/>
          <p14:tracePt t="73319" x="2630488" y="2200275"/>
          <p14:tracePt t="73327" x="2622550" y="2184400"/>
          <p14:tracePt t="73343" x="2614613" y="2176463"/>
          <p14:tracePt t="73351" x="2606675" y="2176463"/>
          <p14:tracePt t="73359" x="2606675" y="2168525"/>
          <p14:tracePt t="73367" x="2606675" y="2160588"/>
          <p14:tracePt t="73375" x="2606675" y="2152650"/>
          <p14:tracePt t="73399" x="2598738" y="2152650"/>
          <p14:tracePt t="73407" x="2598738" y="2144713"/>
          <p14:tracePt t="73431" x="2598738" y="2136775"/>
          <p14:tracePt t="73439" x="2590800" y="2128838"/>
          <p14:tracePt t="73783" x="2590800" y="2136775"/>
          <p14:tracePt t="73799" x="2590800" y="2144713"/>
          <p14:tracePt t="73823" x="2590800" y="2152650"/>
          <p14:tracePt t="74031" x="2590800" y="2160588"/>
          <p14:tracePt t="74039" x="2590800" y="2168525"/>
          <p14:tracePt t="74055" x="2582863" y="2168525"/>
          <p14:tracePt t="74063" x="2582863" y="2176463"/>
          <p14:tracePt t="74343" x="2582863" y="2184400"/>
          <p14:tracePt t="74367" x="2582863" y="2192338"/>
          <p14:tracePt t="76112" x="2590800" y="2192338"/>
          <p14:tracePt t="76119" x="2590800" y="2184400"/>
          <p14:tracePt t="76151" x="2598738" y="2184400"/>
          <p14:tracePt t="76167" x="2598738" y="2176463"/>
          <p14:tracePt t="77079" x="2598738" y="2184400"/>
          <p14:tracePt t="77247" x="2598738" y="2192338"/>
          <p14:tracePt t="77255" x="2598738" y="2200275"/>
          <p14:tracePt t="77263" x="2598738" y="2208213"/>
          <p14:tracePt t="77271" x="2598738" y="2224088"/>
          <p14:tracePt t="77279" x="2598738" y="2233613"/>
          <p14:tracePt t="77287" x="2598738" y="2249488"/>
          <p14:tracePt t="77295" x="2598738" y="2265363"/>
          <p14:tracePt t="77303" x="2598738" y="2281238"/>
          <p14:tracePt t="77311" x="2598738" y="2297113"/>
          <p14:tracePt t="77319" x="2598738" y="2312988"/>
          <p14:tracePt t="77327" x="2598738" y="2320925"/>
          <p14:tracePt t="77335" x="2598738" y="2328863"/>
          <p14:tracePt t="77343" x="2598738" y="2344738"/>
          <p14:tracePt t="77359" x="2606675" y="2360613"/>
          <p14:tracePt t="77375" x="2614613" y="2360613"/>
          <p14:tracePt t="77423" x="2622550" y="2360613"/>
          <p14:tracePt t="77439" x="2630488" y="2360613"/>
          <p14:tracePt t="77456" x="2638425" y="2360613"/>
          <p14:tracePt t="77471" x="2646363" y="2360613"/>
          <p14:tracePt t="77479" x="2670175" y="2360613"/>
          <p14:tracePt t="77487" x="2670175" y="2368550"/>
          <p14:tracePt t="77495" x="2686050" y="2368550"/>
          <p14:tracePt t="77503" x="2693988" y="2368550"/>
          <p14:tracePt t="77511" x="2709863" y="2376488"/>
          <p14:tracePt t="77519" x="2717800" y="2384425"/>
          <p14:tracePt t="77527" x="2741613" y="2384425"/>
          <p14:tracePt t="77535" x="2759075" y="2384425"/>
          <p14:tracePt t="77543" x="2774950" y="2392363"/>
          <p14:tracePt t="77551" x="2798763" y="2400300"/>
          <p14:tracePt t="77559" x="2806700" y="2408238"/>
          <p14:tracePt t="77567" x="2822575" y="2408238"/>
          <p14:tracePt t="77575" x="2846388" y="2416175"/>
          <p14:tracePt t="77583" x="2862263" y="2424113"/>
          <p14:tracePt t="77591" x="2878138" y="2432050"/>
          <p14:tracePt t="77599" x="2894013" y="2432050"/>
          <p14:tracePt t="77607" x="2925763" y="2447925"/>
          <p14:tracePt t="77615" x="2965450" y="2463800"/>
          <p14:tracePt t="77623" x="3013075" y="2479675"/>
          <p14:tracePt t="77631" x="3068638" y="2495550"/>
          <p14:tracePt t="77639" x="3133725" y="2519363"/>
          <p14:tracePt t="77647" x="3205163" y="2551113"/>
          <p14:tracePt t="77656" x="3276600" y="2576513"/>
          <p14:tracePt t="77663" x="3355975" y="2608263"/>
          <p14:tracePt t="77671" x="3443288" y="2632075"/>
          <p14:tracePt t="77679" x="3524250" y="2663825"/>
          <p14:tracePt t="77687" x="3619500" y="2679700"/>
          <p14:tracePt t="77695" x="3690938" y="2719388"/>
          <p14:tracePt t="77703" x="3778250" y="2751138"/>
          <p14:tracePt t="77711" x="3875088" y="2790825"/>
          <p14:tracePt t="77719" x="3970338" y="2822575"/>
          <p14:tracePt t="77727" x="4065588" y="2870200"/>
          <p14:tracePt t="77735" x="4176713" y="2901950"/>
          <p14:tracePt t="77743" x="4313238" y="2959100"/>
          <p14:tracePt t="77751" x="4448175" y="3014663"/>
          <p14:tracePt t="77759" x="4584700" y="3054350"/>
          <p14:tracePt t="77767" x="4719638" y="3101975"/>
          <p14:tracePt t="77775" x="4854575" y="3141663"/>
          <p14:tracePt t="77783" x="5030788" y="3189288"/>
          <p14:tracePt t="77791" x="5157788" y="3228975"/>
          <p14:tracePt t="77799" x="5292725" y="3270250"/>
          <p14:tracePt t="77807" x="5461000" y="3309938"/>
          <p14:tracePt t="77815" x="5627688" y="3341688"/>
          <p14:tracePt t="77823" x="5819775" y="3389313"/>
          <p14:tracePt t="77831" x="5970588" y="3429000"/>
          <p14:tracePt t="77839" x="6186488" y="3484563"/>
          <p14:tracePt t="77847" x="6376988" y="3516313"/>
          <p14:tracePt t="77856" x="6608763" y="3556000"/>
          <p14:tracePt t="77863" x="6824663" y="3605213"/>
          <p14:tracePt t="77871" x="7023100" y="3629025"/>
          <p14:tracePt t="77879" x="7270750" y="3652838"/>
          <p14:tracePt t="77887" x="7493000" y="3668713"/>
          <p14:tracePt t="77895" x="7700963" y="3708400"/>
          <p14:tracePt t="77903" x="7908925" y="3716338"/>
          <p14:tracePt t="77911" x="8107363" y="3740150"/>
          <p14:tracePt t="77919" x="8315325" y="3763963"/>
          <p14:tracePt t="77927" x="8497888" y="3779838"/>
          <p14:tracePt t="77935" x="8674100" y="3787775"/>
          <p14:tracePt t="77943" x="8809038" y="3795713"/>
          <p14:tracePt t="77951" x="8943975" y="3795713"/>
          <p14:tracePt t="77959" x="9072563" y="379571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901CC-AB7A-4502-ABD8-CFB9E5F8E0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075" y="1053231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실습하기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 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예제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4ABCF5C7-6F20-4E04-A749-C6529C032D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23180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63BEC65-6C93-4E9D-B619-26307514421A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1509" name="그림 5">
            <a:extLst>
              <a:ext uri="{FF2B5EF4-FFF2-40B4-BE49-F238E27FC236}">
                <a16:creationId xmlns:a16="http://schemas.microsoft.com/office/drawing/2014/main" id="{A79F19C4-6E50-4C1F-AA58-F4C2C7734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739900"/>
            <a:ext cx="80391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DC3EDCF-78DF-4A3E-8A41-BD89E7F708FB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182"/>
    </mc:Choice>
    <mc:Fallback xmlns="">
      <p:transition spd="slow" advTm="197182"/>
    </mc:Fallback>
  </mc:AlternateContent>
  <p:extLst>
    <p:ext uri="{3A86A75C-4F4B-4683-9AE1-C65F6400EC91}">
      <p14:laserTraceLst xmlns:p14="http://schemas.microsoft.com/office/powerpoint/2010/main">
        <p14:tracePtLst>
          <p14:tracePt t="839" x="2997200" y="3524250"/>
          <p14:tracePt t="847" x="3005138" y="3516313"/>
          <p14:tracePt t="871" x="3005138" y="3508375"/>
          <p14:tracePt t="903" x="3005138" y="3500438"/>
          <p14:tracePt t="1631" x="2997200" y="3500438"/>
          <p14:tracePt t="1679" x="2989263" y="3500438"/>
          <p14:tracePt t="1831" x="2973388" y="3500438"/>
          <p14:tracePt t="2351" x="2965450" y="3500438"/>
          <p14:tracePt t="4391" x="2957513" y="3500438"/>
          <p14:tracePt t="4399" x="2949575" y="3500438"/>
          <p14:tracePt t="4431" x="2941638" y="3500438"/>
          <p14:tracePt t="4519" x="2933700" y="3500438"/>
          <p14:tracePt t="4535" x="2933700" y="3508375"/>
          <p14:tracePt t="8432" x="2925763" y="3508375"/>
          <p14:tracePt t="8487" x="2909888" y="3516313"/>
          <p14:tracePt t="11487" x="2909888" y="3524250"/>
          <p14:tracePt t="11503" x="2909888" y="3532188"/>
          <p14:tracePt t="11519" x="2909888" y="3540125"/>
          <p14:tracePt t="11535" x="2909888" y="3548063"/>
          <p14:tracePt t="11551" x="2909888" y="3556000"/>
          <p14:tracePt t="13087" x="2909888" y="3563938"/>
          <p14:tracePt t="13095" x="2901950" y="3579813"/>
          <p14:tracePt t="13103" x="2901950" y="3587750"/>
          <p14:tracePt t="13111" x="2894013" y="3605213"/>
          <p14:tracePt t="13119" x="2878138" y="3621088"/>
          <p14:tracePt t="13127" x="2854325" y="3629025"/>
          <p14:tracePt t="13135" x="2822575" y="3629025"/>
          <p14:tracePt t="13143" x="2774950" y="3629025"/>
          <p14:tracePt t="13151" x="2725738" y="3613150"/>
          <p14:tracePt t="13159" x="2678113" y="3587750"/>
          <p14:tracePt t="13167" x="2630488" y="3563938"/>
          <p14:tracePt t="13175" x="2606675" y="3532188"/>
          <p14:tracePt t="13183" x="2582863" y="3524250"/>
          <p14:tracePt t="13191" x="2543175" y="3508375"/>
          <p14:tracePt t="13199" x="2527300" y="3452813"/>
          <p14:tracePt t="13487" x="2535238" y="3452813"/>
          <p14:tracePt t="13495" x="2566988" y="3484563"/>
          <p14:tracePt t="13502" x="2582863" y="3540125"/>
          <p14:tracePt t="13511" x="2630488" y="3579813"/>
          <p14:tracePt t="13519" x="2670175" y="3621088"/>
          <p14:tracePt t="13527" x="2678113" y="3636963"/>
          <p14:tracePt t="13535" x="2693988" y="3636963"/>
          <p14:tracePt t="13551" x="2693988" y="3629025"/>
          <p14:tracePt t="13559" x="2693988" y="3621088"/>
          <p14:tracePt t="13567" x="2693988" y="3613150"/>
          <p14:tracePt t="13575" x="2678113" y="3595688"/>
          <p14:tracePt t="13583" x="2654300" y="3579813"/>
          <p14:tracePt t="13591" x="2638425" y="3571875"/>
          <p14:tracePt t="13600" x="2622550" y="3563938"/>
          <p14:tracePt t="13607" x="2614613" y="3556000"/>
          <p14:tracePt t="13615" x="2590800" y="3548063"/>
          <p14:tracePt t="13623" x="2574925" y="3540125"/>
          <p14:tracePt t="13631" x="2559050" y="3532188"/>
          <p14:tracePt t="13639" x="2551113" y="3524250"/>
          <p14:tracePt t="13647" x="2535238" y="3516313"/>
          <p14:tracePt t="13655" x="2519363" y="3508375"/>
          <p14:tracePt t="13663" x="2503488" y="3492500"/>
          <p14:tracePt t="13671" x="2487613" y="3484563"/>
          <p14:tracePt t="13679" x="2479675" y="3476625"/>
          <p14:tracePt t="13687" x="2463800" y="3460750"/>
          <p14:tracePt t="13695" x="2432050" y="3444875"/>
          <p14:tracePt t="13703" x="2408238" y="3421063"/>
          <p14:tracePt t="13711" x="2384425" y="3405188"/>
          <p14:tracePt t="13720" x="2359025" y="3389313"/>
          <p14:tracePt t="13727" x="2335213" y="3381375"/>
          <p14:tracePt t="13735" x="2319338" y="3357563"/>
          <p14:tracePt t="13743" x="2287588" y="3349625"/>
          <p14:tracePt t="13751" x="2255838" y="3325813"/>
          <p14:tracePt t="13759" x="2224088" y="3302000"/>
          <p14:tracePt t="13767" x="2184400" y="3286125"/>
          <p14:tracePt t="13775" x="2152650" y="3262313"/>
          <p14:tracePt t="13783" x="2112963" y="3236913"/>
          <p14:tracePt t="13791" x="2065338" y="3213100"/>
          <p14:tracePt t="13799" x="2033588" y="3197225"/>
          <p14:tracePt t="13807" x="1992313" y="3165475"/>
          <p14:tracePt t="13815" x="1960563" y="3157538"/>
          <p14:tracePt t="13823" x="1920875" y="3141663"/>
          <p14:tracePt t="13831" x="1905000" y="3125788"/>
          <p14:tracePt t="13839" x="1881188" y="3117850"/>
          <p14:tracePt t="13847" x="1873250" y="3101975"/>
          <p14:tracePt t="13855" x="1865313" y="3094038"/>
          <p14:tracePt t="13863" x="1857375" y="3078163"/>
          <p14:tracePt t="13871" x="1841500" y="3070225"/>
          <p14:tracePt t="13879" x="1841500" y="3062288"/>
          <p14:tracePt t="13887" x="1833563" y="3046413"/>
          <p14:tracePt t="13895" x="1825625" y="3046413"/>
          <p14:tracePt t="13902" x="1825625" y="3030538"/>
          <p14:tracePt t="13919" x="1825625" y="3022600"/>
          <p14:tracePt t="13927" x="1817688" y="3022600"/>
          <p14:tracePt t="13935" x="1817688" y="3014663"/>
          <p14:tracePt t="13943" x="1817688" y="3006725"/>
          <p14:tracePt t="13951" x="1817688" y="2998788"/>
          <p14:tracePt t="13967" x="1809750" y="2990850"/>
          <p14:tracePt t="13975" x="1809750" y="2982913"/>
          <p14:tracePt t="13991" x="1809750" y="2974975"/>
          <p14:tracePt t="13999" x="1809750" y="2967038"/>
          <p14:tracePt t="14015" x="1809750" y="2959100"/>
          <p14:tracePt t="14031" x="1809750" y="2951163"/>
          <p14:tracePt t="14039" x="1809750" y="2943225"/>
          <p14:tracePt t="14055" x="1809750" y="2935288"/>
          <p14:tracePt t="14063" x="1809750" y="2927350"/>
          <p14:tracePt t="14079" x="1809750" y="2919413"/>
          <p14:tracePt t="14087" x="1809750" y="2909888"/>
          <p14:tracePt t="14104" x="1817688" y="2894013"/>
          <p14:tracePt t="14119" x="1825625" y="2886075"/>
          <p14:tracePt t="14127" x="1825625" y="2878138"/>
          <p14:tracePt t="14135" x="1833563" y="2870200"/>
          <p14:tracePt t="14143" x="1841500" y="2854325"/>
          <p14:tracePt t="14151" x="1849438" y="2846388"/>
          <p14:tracePt t="14159" x="1849438" y="2838450"/>
          <p14:tracePt t="14167" x="1865313" y="2814638"/>
          <p14:tracePt t="14175" x="1873250" y="2798763"/>
          <p14:tracePt t="14183" x="1889125" y="2782888"/>
          <p14:tracePt t="14191" x="1897063" y="2767013"/>
          <p14:tracePt t="14199" x="1912938" y="2743200"/>
          <p14:tracePt t="14207" x="1920875" y="2727325"/>
          <p14:tracePt t="14215" x="1920875" y="2719388"/>
          <p14:tracePt t="14223" x="1936750" y="2703513"/>
          <p14:tracePt t="14231" x="1936750" y="2695575"/>
          <p14:tracePt t="14239" x="1936750" y="2687638"/>
          <p14:tracePt t="14247" x="1944688" y="2679700"/>
          <p14:tracePt t="14255" x="1952625" y="2671763"/>
          <p14:tracePt t="14263" x="1952625" y="2663825"/>
          <p14:tracePt t="14279" x="1960563" y="2655888"/>
          <p14:tracePt t="14295" x="1960563" y="2647950"/>
          <p14:tracePt t="14311" x="1968500" y="2640013"/>
          <p14:tracePt t="14343" x="1976438" y="2640013"/>
          <p14:tracePt t="14351" x="1984375" y="2640013"/>
          <p14:tracePt t="14375" x="1984375" y="2632075"/>
          <p14:tracePt t="14383" x="1992313" y="2632075"/>
          <p14:tracePt t="14415" x="2000250" y="2632075"/>
          <p14:tracePt t="14455" x="2008188" y="2632075"/>
          <p14:tracePt t="14463" x="2017713" y="2632075"/>
          <p14:tracePt t="14479" x="2025650" y="2632075"/>
          <p14:tracePt t="14495" x="2033588" y="2632075"/>
          <p14:tracePt t="14519" x="2041525" y="2632075"/>
          <p14:tracePt t="14527" x="2049463" y="2632075"/>
          <p14:tracePt t="14559" x="2057400" y="2632075"/>
          <p14:tracePt t="14623" x="2065338" y="2632075"/>
          <p14:tracePt t="14647" x="2073275" y="2640013"/>
          <p14:tracePt t="14663" x="2073275" y="2647950"/>
          <p14:tracePt t="14671" x="2081213" y="2647950"/>
          <p14:tracePt t="14703" x="2089150" y="2655888"/>
          <p14:tracePt t="14727" x="2089150" y="2663825"/>
          <p14:tracePt t="14743" x="2097088" y="2663825"/>
          <p14:tracePt t="14807" x="2097088" y="2671763"/>
          <p14:tracePt t="14823" x="2097088" y="2679700"/>
          <p14:tracePt t="14839" x="2105025" y="2687638"/>
          <p14:tracePt t="14847" x="2112963" y="2687638"/>
          <p14:tracePt t="14855" x="2112963" y="2695575"/>
          <p14:tracePt t="14863" x="2112963" y="2703513"/>
          <p14:tracePt t="14871" x="2112963" y="2711450"/>
          <p14:tracePt t="14879" x="2112963" y="2719388"/>
          <p14:tracePt t="14887" x="2120900" y="2719388"/>
          <p14:tracePt t="14903" x="2120900" y="2735263"/>
          <p14:tracePt t="14919" x="2120900" y="2743200"/>
          <p14:tracePt t="14943" x="2120900" y="2751138"/>
          <p14:tracePt t="14967" x="2120900" y="2759075"/>
          <p14:tracePt t="14983" x="2120900" y="2767013"/>
          <p14:tracePt t="14991" x="2120900" y="2774950"/>
          <p14:tracePt t="15007" x="2120900" y="2782888"/>
          <p14:tracePt t="15015" x="2120900" y="2790825"/>
          <p14:tracePt t="15031" x="2120900" y="2798763"/>
          <p14:tracePt t="15039" x="2120900" y="2806700"/>
          <p14:tracePt t="15055" x="2120900" y="2814638"/>
          <p14:tracePt t="15063" x="2120900" y="2822575"/>
          <p14:tracePt t="15087" x="2120900" y="2830513"/>
          <p14:tracePt t="15135" x="2120900" y="2838450"/>
          <p14:tracePt t="15159" x="2120900" y="2846388"/>
          <p14:tracePt t="15175" x="2112963" y="2854325"/>
          <p14:tracePt t="15199" x="2112963" y="2862263"/>
          <p14:tracePt t="15215" x="2105025" y="2862263"/>
          <p14:tracePt t="15223" x="2105025" y="2870200"/>
          <p14:tracePt t="15231" x="2097088" y="2870200"/>
          <p14:tracePt t="15239" x="2097088" y="2878138"/>
          <p14:tracePt t="15255" x="2097088" y="2886075"/>
          <p14:tracePt t="15263" x="2089150" y="2886075"/>
          <p14:tracePt t="15271" x="2089150" y="2894013"/>
          <p14:tracePt t="15295" x="2081213" y="2901950"/>
          <p14:tracePt t="15319" x="2081213" y="2909888"/>
          <p14:tracePt t="15327" x="2073275" y="2919413"/>
          <p14:tracePt t="15336" x="2065338" y="2919413"/>
          <p14:tracePt t="15351" x="2065338" y="2927350"/>
          <p14:tracePt t="15367" x="2057400" y="2927350"/>
          <p14:tracePt t="15383" x="2049463" y="2935288"/>
          <p14:tracePt t="15399" x="2041525" y="2943225"/>
          <p14:tracePt t="15415" x="2041525" y="2951163"/>
          <p14:tracePt t="15423" x="2033588" y="2951163"/>
          <p14:tracePt t="15431" x="2033588" y="2959100"/>
          <p14:tracePt t="15447" x="2033588" y="2967038"/>
          <p14:tracePt t="15455" x="2025650" y="2967038"/>
          <p14:tracePt t="15463" x="2025650" y="2974975"/>
          <p14:tracePt t="15471" x="2025650" y="2982913"/>
          <p14:tracePt t="15479" x="2008188" y="2982913"/>
          <p14:tracePt t="15487" x="2008188" y="2990850"/>
          <p14:tracePt t="15495" x="2000250" y="2998788"/>
          <p14:tracePt t="15503" x="2000250" y="3006725"/>
          <p14:tracePt t="15511" x="1992313" y="3014663"/>
          <p14:tracePt t="15519" x="1984375" y="3022600"/>
          <p14:tracePt t="15527" x="1976438" y="3022600"/>
          <p14:tracePt t="15536" x="1976438" y="3038475"/>
          <p14:tracePt t="15543" x="1960563" y="3038475"/>
          <p14:tracePt t="15551" x="1960563" y="3046413"/>
          <p14:tracePt t="15559" x="1952625" y="3054350"/>
          <p14:tracePt t="15567" x="1944688" y="3062288"/>
          <p14:tracePt t="15575" x="1936750" y="3062288"/>
          <p14:tracePt t="15583" x="1928813" y="3070225"/>
          <p14:tracePt t="15591" x="1928813" y="3078163"/>
          <p14:tracePt t="15599" x="1905000" y="3078163"/>
          <p14:tracePt t="15607" x="1897063" y="3094038"/>
          <p14:tracePt t="15615" x="1889125" y="3094038"/>
          <p14:tracePt t="15623" x="1873250" y="3101975"/>
          <p14:tracePt t="15631" x="1865313" y="3109913"/>
          <p14:tracePt t="15639" x="1849438" y="3109913"/>
          <p14:tracePt t="15647" x="1841500" y="3117850"/>
          <p14:tracePt t="15655" x="1833563" y="3125788"/>
          <p14:tracePt t="15663" x="1817688" y="3125788"/>
          <p14:tracePt t="15672" x="1809750" y="3133725"/>
          <p14:tracePt t="15679" x="1801813" y="3141663"/>
          <p14:tracePt t="15688" x="1785938" y="3141663"/>
          <p14:tracePt t="15695" x="1778000" y="3141663"/>
          <p14:tracePt t="15703" x="1762125" y="3149600"/>
          <p14:tracePt t="15711" x="1754188" y="3157538"/>
          <p14:tracePt t="15719" x="1730375" y="3157538"/>
          <p14:tracePt t="15727" x="1714500" y="3165475"/>
          <p14:tracePt t="15735" x="1698625" y="3165475"/>
          <p14:tracePt t="15743" x="1682750" y="3165475"/>
          <p14:tracePt t="15751" x="1666875" y="3173413"/>
          <p14:tracePt t="15759" x="1651000" y="3173413"/>
          <p14:tracePt t="15767" x="1625600" y="3181350"/>
          <p14:tracePt t="15775" x="1609725" y="3181350"/>
          <p14:tracePt t="15783" x="1593850" y="3181350"/>
          <p14:tracePt t="15791" x="1570038" y="3181350"/>
          <p14:tracePt t="15799" x="1554163" y="3181350"/>
          <p14:tracePt t="15807" x="1538288" y="3181350"/>
          <p14:tracePt t="15815" x="1522413" y="3181350"/>
          <p14:tracePt t="15823" x="1506538" y="3181350"/>
          <p14:tracePt t="15831" x="1498600" y="3181350"/>
          <p14:tracePt t="15839" x="1482725" y="3181350"/>
          <p14:tracePt t="15847" x="1474788" y="3181350"/>
          <p14:tracePt t="15855" x="1458913" y="3181350"/>
          <p14:tracePt t="15863" x="1450975" y="3181350"/>
          <p14:tracePt t="15871" x="1443038" y="3181350"/>
          <p14:tracePt t="15879" x="1427163" y="3181350"/>
          <p14:tracePt t="15887" x="1419225" y="3181350"/>
          <p14:tracePt t="15903" x="1403350" y="3181350"/>
          <p14:tracePt t="15911" x="1395413" y="3181350"/>
          <p14:tracePt t="15919" x="1379538" y="3181350"/>
          <p14:tracePt t="15927" x="1371600" y="3181350"/>
          <p14:tracePt t="15935" x="1363663" y="3181350"/>
          <p14:tracePt t="15943" x="1347788" y="3181350"/>
          <p14:tracePt t="15951" x="1339850" y="3181350"/>
          <p14:tracePt t="15959" x="1331913" y="3181350"/>
          <p14:tracePt t="15967" x="1316038" y="3181350"/>
          <p14:tracePt t="15975" x="1308100" y="3181350"/>
          <p14:tracePt t="15983" x="1292225" y="3181350"/>
          <p14:tracePt t="15991" x="1284288" y="3181350"/>
          <p14:tracePt t="15999" x="1258888" y="3173413"/>
          <p14:tracePt t="16007" x="1243013" y="3173413"/>
          <p14:tracePt t="16015" x="1235075" y="3173413"/>
          <p14:tracePt t="16023" x="1219200" y="3173413"/>
          <p14:tracePt t="16031" x="1211263" y="3173413"/>
          <p14:tracePt t="16039" x="1195388" y="3165475"/>
          <p14:tracePt t="16047" x="1179513" y="3165475"/>
          <p14:tracePt t="16055" x="1171575" y="3157538"/>
          <p14:tracePt t="16063" x="1147763" y="3149600"/>
          <p14:tracePt t="16071" x="1139825" y="3149600"/>
          <p14:tracePt t="16079" x="1123950" y="3149600"/>
          <p14:tracePt t="16087" x="1116013" y="3149600"/>
          <p14:tracePt t="16095" x="1100138" y="3133725"/>
          <p14:tracePt t="16103" x="1092200" y="3133725"/>
          <p14:tracePt t="16111" x="1076325" y="3133725"/>
          <p14:tracePt t="16119" x="1060450" y="3125788"/>
          <p14:tracePt t="16127" x="1044575" y="3117850"/>
          <p14:tracePt t="16136" x="1028700" y="3109913"/>
          <p14:tracePt t="16143" x="1020763" y="3109913"/>
          <p14:tracePt t="16151" x="1004888" y="3101975"/>
          <p14:tracePt t="16159" x="996950" y="3101975"/>
          <p14:tracePt t="16167" x="989013" y="3101975"/>
          <p14:tracePt t="16176" x="981075" y="3101975"/>
          <p14:tracePt t="16183" x="981075" y="3094038"/>
          <p14:tracePt t="16191" x="965200" y="3086100"/>
          <p14:tracePt t="16207" x="957263" y="3070225"/>
          <p14:tracePt t="16215" x="949325" y="3070225"/>
          <p14:tracePt t="16231" x="941388" y="3062288"/>
          <p14:tracePt t="16239" x="933450" y="3054350"/>
          <p14:tracePt t="16247" x="925513" y="3054350"/>
          <p14:tracePt t="16255" x="917575" y="3046413"/>
          <p14:tracePt t="16263" x="908050" y="3038475"/>
          <p14:tracePt t="16271" x="892175" y="3022600"/>
          <p14:tracePt t="16279" x="884238" y="3022600"/>
          <p14:tracePt t="16287" x="868363" y="3006725"/>
          <p14:tracePt t="16295" x="852488" y="3006725"/>
          <p14:tracePt t="16303" x="852488" y="2990850"/>
          <p14:tracePt t="16311" x="836613" y="2990850"/>
          <p14:tracePt t="16319" x="828675" y="2974975"/>
          <p14:tracePt t="16327" x="820738" y="2967038"/>
          <p14:tracePt t="16336" x="812800" y="2951163"/>
          <p14:tracePt t="16343" x="804863" y="2943225"/>
          <p14:tracePt t="16351" x="796925" y="2935288"/>
          <p14:tracePt t="16359" x="796925" y="2919413"/>
          <p14:tracePt t="16367" x="788988" y="2909888"/>
          <p14:tracePt t="16375" x="781050" y="2894013"/>
          <p14:tracePt t="16383" x="781050" y="2878138"/>
          <p14:tracePt t="16391" x="781050" y="2870200"/>
          <p14:tracePt t="16399" x="773113" y="2854325"/>
          <p14:tracePt t="16407" x="773113" y="2846388"/>
          <p14:tracePt t="16415" x="773113" y="2822575"/>
          <p14:tracePt t="16423" x="765175" y="2806700"/>
          <p14:tracePt t="16431" x="765175" y="2790825"/>
          <p14:tracePt t="16439" x="765175" y="2774950"/>
          <p14:tracePt t="16447" x="757238" y="2759075"/>
          <p14:tracePt t="16455" x="757238" y="2743200"/>
          <p14:tracePt t="16463" x="757238" y="2719388"/>
          <p14:tracePt t="16471" x="749300" y="2695575"/>
          <p14:tracePt t="16479" x="741363" y="2687638"/>
          <p14:tracePt t="16487" x="741363" y="2663825"/>
          <p14:tracePt t="16495" x="741363" y="2640013"/>
          <p14:tracePt t="16503" x="741363" y="2632075"/>
          <p14:tracePt t="16511" x="741363" y="2608263"/>
          <p14:tracePt t="16519" x="741363" y="2592388"/>
          <p14:tracePt t="16527" x="741363" y="2566988"/>
          <p14:tracePt t="16536" x="741363" y="2543175"/>
          <p14:tracePt t="16543" x="741363" y="2519363"/>
          <p14:tracePt t="16551" x="741363" y="2503488"/>
          <p14:tracePt t="16559" x="741363" y="2495550"/>
          <p14:tracePt t="16567" x="741363" y="2479675"/>
          <p14:tracePt t="16575" x="741363" y="2471738"/>
          <p14:tracePt t="16583" x="741363" y="2455863"/>
          <p14:tracePt t="16591" x="749300" y="2447925"/>
          <p14:tracePt t="16599" x="749300" y="2439988"/>
          <p14:tracePt t="16607" x="757238" y="2424113"/>
          <p14:tracePt t="16615" x="765175" y="2416175"/>
          <p14:tracePt t="16623" x="773113" y="2408238"/>
          <p14:tracePt t="16631" x="773113" y="2400300"/>
          <p14:tracePt t="16639" x="781050" y="2392363"/>
          <p14:tracePt t="16647" x="788988" y="2376488"/>
          <p14:tracePt t="16655" x="796925" y="2368550"/>
          <p14:tracePt t="16663" x="796925" y="2360613"/>
          <p14:tracePt t="16671" x="804863" y="2344738"/>
          <p14:tracePt t="16679" x="812800" y="2336800"/>
          <p14:tracePt t="16688" x="820738" y="2328863"/>
          <p14:tracePt t="16695" x="828675" y="2320925"/>
          <p14:tracePt t="16703" x="836613" y="2312988"/>
          <p14:tracePt t="16711" x="844550" y="2305050"/>
          <p14:tracePt t="16720" x="844550" y="2297113"/>
          <p14:tracePt t="16727" x="860425" y="2289175"/>
          <p14:tracePt t="16736" x="860425" y="2281238"/>
          <p14:tracePt t="16743" x="876300" y="2273300"/>
          <p14:tracePt t="16752" x="876300" y="2265363"/>
          <p14:tracePt t="16759" x="892175" y="2257425"/>
          <p14:tracePt t="16767" x="900113" y="2249488"/>
          <p14:tracePt t="16775" x="908050" y="2241550"/>
          <p14:tracePt t="16783" x="917575" y="2233613"/>
          <p14:tracePt t="16791" x="933450" y="2224088"/>
          <p14:tracePt t="16799" x="933450" y="2216150"/>
          <p14:tracePt t="16807" x="941388" y="2216150"/>
          <p14:tracePt t="16815" x="941388" y="2200275"/>
          <p14:tracePt t="16823" x="949325" y="2200275"/>
          <p14:tracePt t="16831" x="957263" y="2192338"/>
          <p14:tracePt t="16839" x="965200" y="2184400"/>
          <p14:tracePt t="16847" x="965200" y="2176463"/>
          <p14:tracePt t="16855" x="981075" y="2168525"/>
          <p14:tracePt t="16863" x="989013" y="2152650"/>
          <p14:tracePt t="16871" x="1004888" y="2152650"/>
          <p14:tracePt t="16879" x="1012825" y="2136775"/>
          <p14:tracePt t="16887" x="1020763" y="2128838"/>
          <p14:tracePt t="16903" x="1044575" y="2112963"/>
          <p14:tracePt t="16911" x="1052513" y="2097088"/>
          <p14:tracePt t="16920" x="1060450" y="2097088"/>
          <p14:tracePt t="16927" x="1068388" y="2089150"/>
          <p14:tracePt t="16935" x="1076325" y="2081213"/>
          <p14:tracePt t="16943" x="1084263" y="2073275"/>
          <p14:tracePt t="16951" x="1092200" y="2073275"/>
          <p14:tracePt t="16959" x="1100138" y="2065338"/>
          <p14:tracePt t="16967" x="1108075" y="2065338"/>
          <p14:tracePt t="16983" x="1116013" y="2057400"/>
          <p14:tracePt t="16991" x="1123950" y="2057400"/>
          <p14:tracePt t="16999" x="1131888" y="2049463"/>
          <p14:tracePt t="17007" x="1139825" y="2049463"/>
          <p14:tracePt t="17015" x="1139825" y="2041525"/>
          <p14:tracePt t="17023" x="1147763" y="2041525"/>
          <p14:tracePt t="17032" x="1155700" y="2041525"/>
          <p14:tracePt t="17039" x="1163638" y="2033588"/>
          <p14:tracePt t="17047" x="1163638" y="2025650"/>
          <p14:tracePt t="17055" x="1179513" y="2025650"/>
          <p14:tracePt t="17063" x="1187450" y="2017713"/>
          <p14:tracePt t="17071" x="1195388" y="2017713"/>
          <p14:tracePt t="17079" x="1203325" y="2017713"/>
          <p14:tracePt t="17087" x="1203325" y="2009775"/>
          <p14:tracePt t="17095" x="1211263" y="2009775"/>
          <p14:tracePt t="17103" x="1219200" y="2009775"/>
          <p14:tracePt t="17111" x="1219200" y="2001838"/>
          <p14:tracePt t="17119" x="1227138" y="2001838"/>
          <p14:tracePt t="17136" x="1235075" y="2001838"/>
          <p14:tracePt t="17143" x="1235075" y="1993900"/>
          <p14:tracePt t="17151" x="1243013" y="1993900"/>
          <p14:tracePt t="17167" x="1250950" y="1993900"/>
          <p14:tracePt t="17183" x="1258888" y="1993900"/>
          <p14:tracePt t="17199" x="1266825" y="1993900"/>
          <p14:tracePt t="17207" x="1274763" y="1985963"/>
          <p14:tracePt t="17223" x="1284288" y="1985963"/>
          <p14:tracePt t="17239" x="1300163" y="1985963"/>
          <p14:tracePt t="17255" x="1308100" y="1978025"/>
          <p14:tracePt t="17271" x="1316038" y="1978025"/>
          <p14:tracePt t="17279" x="1323975" y="1978025"/>
          <p14:tracePt t="17287" x="1331913" y="1978025"/>
          <p14:tracePt t="17295" x="1339850" y="1978025"/>
          <p14:tracePt t="17303" x="1363663" y="1978025"/>
          <p14:tracePt t="17311" x="1371600" y="1978025"/>
          <p14:tracePt t="17319" x="1395413" y="1978025"/>
          <p14:tracePt t="17327" x="1419225" y="1978025"/>
          <p14:tracePt t="17336" x="1443038" y="1985963"/>
          <p14:tracePt t="17343" x="1490663" y="2001838"/>
          <p14:tracePt t="17351" x="1538288" y="2017713"/>
          <p14:tracePt t="17359" x="1585913" y="2033588"/>
          <p14:tracePt t="17367" x="1617663" y="2057400"/>
          <p14:tracePt t="17375" x="1666875" y="2081213"/>
          <p14:tracePt t="17383" x="1706563" y="2097088"/>
          <p14:tracePt t="17391" x="1738313" y="2120900"/>
          <p14:tracePt t="17399" x="1778000" y="2136775"/>
          <p14:tracePt t="17407" x="1801813" y="2160588"/>
          <p14:tracePt t="17415" x="1841500" y="2184400"/>
          <p14:tracePt t="17423" x="1881188" y="2216150"/>
          <p14:tracePt t="17431" x="1912938" y="2249488"/>
          <p14:tracePt t="17439" x="1944688" y="2273300"/>
          <p14:tracePt t="17447" x="1984375" y="2305050"/>
          <p14:tracePt t="17455" x="2017713" y="2352675"/>
          <p14:tracePt t="17463" x="2057400" y="2392363"/>
          <p14:tracePt t="17471" x="2089150" y="2432050"/>
          <p14:tracePt t="17479" x="2112963" y="2479675"/>
          <p14:tracePt t="17487" x="2144713" y="2519363"/>
          <p14:tracePt t="17495" x="2168525" y="2551113"/>
          <p14:tracePt t="17502" x="2184400" y="2592388"/>
          <p14:tracePt t="17511" x="2200275" y="2624138"/>
          <p14:tracePt t="17519" x="2224088" y="2663825"/>
          <p14:tracePt t="17527" x="2239963" y="2687638"/>
          <p14:tracePt t="17536" x="2247900" y="2727325"/>
          <p14:tracePt t="17543" x="2255838" y="2751138"/>
          <p14:tracePt t="17551" x="2263775" y="2767013"/>
          <p14:tracePt t="17559" x="2271713" y="2790825"/>
          <p14:tracePt t="17567" x="2271713" y="2806700"/>
          <p14:tracePt t="17575" x="2271713" y="2830513"/>
          <p14:tracePt t="17583" x="2271713" y="2838450"/>
          <p14:tracePt t="17591" x="2271713" y="2854325"/>
          <p14:tracePt t="17599" x="2271713" y="2870200"/>
          <p14:tracePt t="17607" x="2271713" y="2878138"/>
          <p14:tracePt t="17615" x="2271713" y="2894013"/>
          <p14:tracePt t="17623" x="2263775" y="2909888"/>
          <p14:tracePt t="17631" x="2263775" y="2919413"/>
          <p14:tracePt t="17639" x="2247900" y="2935288"/>
          <p14:tracePt t="17647" x="2247900" y="2943225"/>
          <p14:tracePt t="17655" x="2232025" y="2951163"/>
          <p14:tracePt t="17663" x="2224088" y="2974975"/>
          <p14:tracePt t="17671" x="2208213" y="2974975"/>
          <p14:tracePt t="17679" x="2200275" y="2990850"/>
          <p14:tracePt t="17687" x="2192338" y="2990850"/>
          <p14:tracePt t="17695" x="2192338" y="3006725"/>
          <p14:tracePt t="17703" x="2176463" y="3006725"/>
          <p14:tracePt t="17719" x="2176463" y="3014663"/>
          <p14:tracePt t="17999" x="2192338" y="3014663"/>
          <p14:tracePt t="18007" x="2208213" y="3014663"/>
          <p14:tracePt t="18015" x="2224088" y="3014663"/>
          <p14:tracePt t="18023" x="2239963" y="3014663"/>
          <p14:tracePt t="18031" x="2263775" y="3006725"/>
          <p14:tracePt t="18039" x="2303463" y="3006725"/>
          <p14:tracePt t="18047" x="2343150" y="3006725"/>
          <p14:tracePt t="18055" x="2392363" y="2998788"/>
          <p14:tracePt t="18063" x="2455863" y="2990850"/>
          <p14:tracePt t="18071" x="2527300" y="2990850"/>
          <p14:tracePt t="18079" x="2590800" y="2982913"/>
          <p14:tracePt t="18087" x="2654300" y="2974975"/>
          <p14:tracePt t="18095" x="2733675" y="2951163"/>
          <p14:tracePt t="18103" x="2790825" y="2951163"/>
          <p14:tracePt t="18111" x="2846388" y="2935288"/>
          <p14:tracePt t="18119" x="2901950" y="2927350"/>
          <p14:tracePt t="18127" x="2933700" y="2919413"/>
          <p14:tracePt t="18136" x="2973388" y="2901950"/>
          <p14:tracePt t="18143" x="3013075" y="2886075"/>
          <p14:tracePt t="18151" x="3036888" y="2878138"/>
          <p14:tracePt t="18159" x="3068638" y="2870200"/>
          <p14:tracePt t="18167" x="3076575" y="2870200"/>
          <p14:tracePt t="18175" x="3092450" y="2862263"/>
          <p14:tracePt t="18183" x="3100388" y="2854325"/>
          <p14:tracePt t="18191" x="3109913" y="2854325"/>
          <p14:tracePt t="18207" x="3109913" y="2846388"/>
          <p14:tracePt t="18231" x="3100388" y="2846388"/>
          <p14:tracePt t="18239" x="3084513" y="2830513"/>
          <p14:tracePt t="18247" x="3068638" y="2822575"/>
          <p14:tracePt t="18255" x="3052763" y="2822575"/>
          <p14:tracePt t="18263" x="3028950" y="2806700"/>
          <p14:tracePt t="18271" x="3005138" y="2798763"/>
          <p14:tracePt t="18279" x="2989263" y="2790825"/>
          <p14:tracePt t="18287" x="2973388" y="2782888"/>
          <p14:tracePt t="18295" x="2957513" y="2774950"/>
          <p14:tracePt t="18302" x="2933700" y="2759075"/>
          <p14:tracePt t="18311" x="2909888" y="2751138"/>
          <p14:tracePt t="18319" x="2878138" y="2735263"/>
          <p14:tracePt t="18327" x="2854325" y="2719388"/>
          <p14:tracePt t="18336" x="2814638" y="2703513"/>
          <p14:tracePt t="18343" x="2782888" y="2695575"/>
          <p14:tracePt t="18351" x="2733675" y="2687638"/>
          <p14:tracePt t="18359" x="2693988" y="2663825"/>
          <p14:tracePt t="18367" x="2638425" y="2647950"/>
          <p14:tracePt t="18375" x="2598738" y="2632075"/>
          <p14:tracePt t="18383" x="2543175" y="2616200"/>
          <p14:tracePt t="18391" x="2487613" y="2600325"/>
          <p14:tracePt t="18399" x="2424113" y="2576513"/>
          <p14:tracePt t="18407" x="2374900" y="2566988"/>
          <p14:tracePt t="18415" x="2335213" y="2551113"/>
          <p14:tracePt t="18423" x="2287588" y="2535238"/>
          <p14:tracePt t="18431" x="2263775" y="2527300"/>
          <p14:tracePt t="18439" x="2239963" y="2527300"/>
          <p14:tracePt t="18447" x="2232025" y="2519363"/>
          <p14:tracePt t="18455" x="2224088" y="2519363"/>
          <p14:tracePt t="18623" x="2232025" y="2519363"/>
          <p14:tracePt t="18631" x="2239963" y="2519363"/>
          <p14:tracePt t="18647" x="2255838" y="2519363"/>
          <p14:tracePt t="18655" x="2263775" y="2519363"/>
          <p14:tracePt t="18663" x="2271713" y="2519363"/>
          <p14:tracePt t="18679" x="2279650" y="2519363"/>
          <p14:tracePt t="18687" x="2295525" y="2519363"/>
          <p14:tracePt t="18695" x="2311400" y="2527300"/>
          <p14:tracePt t="18703" x="2335213" y="2535238"/>
          <p14:tracePt t="18711" x="2359025" y="2535238"/>
          <p14:tracePt t="18719" x="2400300" y="2551113"/>
          <p14:tracePt t="18727" x="2432050" y="2566988"/>
          <p14:tracePt t="18736" x="2463800" y="2576513"/>
          <p14:tracePt t="18743" x="2503488" y="2584450"/>
          <p14:tracePt t="18752" x="2543175" y="2592388"/>
          <p14:tracePt t="18759" x="2590800" y="2600325"/>
          <p14:tracePt t="18767" x="2630488" y="2600325"/>
          <p14:tracePt t="18775" x="2670175" y="2608263"/>
          <p14:tracePt t="18783" x="2709863" y="2608263"/>
          <p14:tracePt t="18791" x="2759075" y="2608263"/>
          <p14:tracePt t="18799" x="2782888" y="2608263"/>
          <p14:tracePt t="18807" x="2822575" y="2616200"/>
          <p14:tracePt t="18815" x="2854325" y="2616200"/>
          <p14:tracePt t="18823" x="2894013" y="2616200"/>
          <p14:tracePt t="18831" x="2925763" y="2616200"/>
          <p14:tracePt t="18839" x="2957513" y="2624138"/>
          <p14:tracePt t="18847" x="2989263" y="2624138"/>
          <p14:tracePt t="18855" x="3021013" y="2624138"/>
          <p14:tracePt t="18863" x="3052763" y="2624138"/>
          <p14:tracePt t="18871" x="3092450" y="2632075"/>
          <p14:tracePt t="18879" x="3125788" y="2632075"/>
          <p14:tracePt t="18887" x="3149600" y="2632075"/>
          <p14:tracePt t="18895" x="3173413" y="2632075"/>
          <p14:tracePt t="18903" x="3189288" y="2640013"/>
          <p14:tracePt t="18911" x="3197225" y="2640013"/>
          <p14:tracePt t="18919" x="3213100" y="2640013"/>
          <p14:tracePt t="18927" x="3228975" y="2640013"/>
          <p14:tracePt t="18936" x="3236913" y="2640013"/>
          <p14:tracePt t="18943" x="3244850" y="2640013"/>
          <p14:tracePt t="18951" x="3260725" y="2640013"/>
          <p14:tracePt t="18967" x="3268663" y="2640013"/>
          <p14:tracePt t="19071" x="3276600" y="2640013"/>
          <p14:tracePt t="19079" x="3284538" y="2640013"/>
          <p14:tracePt t="19087" x="3292475" y="2640013"/>
          <p14:tracePt t="19095" x="3308350" y="2640013"/>
          <p14:tracePt t="19103" x="3340100" y="2640013"/>
          <p14:tracePt t="19111" x="3379788" y="2640013"/>
          <p14:tracePt t="19119" x="3419475" y="2640013"/>
          <p14:tracePt t="19127" x="3476625" y="2640013"/>
          <p14:tracePt t="19135" x="3540125" y="2640013"/>
          <p14:tracePt t="19143" x="3611563" y="2640013"/>
          <p14:tracePt t="19151" x="3698875" y="2640013"/>
          <p14:tracePt t="19159" x="3794125" y="2640013"/>
          <p14:tracePt t="19167" x="3898900" y="2647950"/>
          <p14:tracePt t="19175" x="4010025" y="2647950"/>
          <p14:tracePt t="19183" x="4121150" y="2647950"/>
          <p14:tracePt t="19191" x="4217988" y="2647950"/>
          <p14:tracePt t="19199" x="4313238" y="2647950"/>
          <p14:tracePt t="19207" x="4400550" y="2647950"/>
          <p14:tracePt t="19215" x="4503738" y="2647950"/>
          <p14:tracePt t="19223" x="4584700" y="2647950"/>
          <p14:tracePt t="19231" x="4656138" y="2647950"/>
          <p14:tracePt t="19239" x="4719638" y="2647950"/>
          <p14:tracePt t="19247" x="4767263" y="2647950"/>
          <p14:tracePt t="19255" x="4799013" y="2647950"/>
          <p14:tracePt t="19263" x="4822825" y="2647950"/>
          <p14:tracePt t="19271" x="4830763" y="2647950"/>
          <p14:tracePt t="19279" x="4838700" y="2647950"/>
          <p14:tracePt t="19311" x="4838700" y="2655888"/>
          <p14:tracePt t="19343" x="4830763" y="2655888"/>
          <p14:tracePt t="19359" x="4830763" y="2663825"/>
          <p14:tracePt t="19871" x="4830763" y="2671763"/>
          <p14:tracePt t="19879" x="4854575" y="2679700"/>
          <p14:tracePt t="19887" x="4878388" y="2687638"/>
          <p14:tracePt t="19902" x="4918075" y="2695575"/>
          <p14:tracePt t="19903" x="4951413" y="2703513"/>
          <p14:tracePt t="19911" x="5006975" y="2711450"/>
          <p14:tracePt t="19919" x="5054600" y="2711450"/>
          <p14:tracePt t="19927" x="5110163" y="2719388"/>
          <p14:tracePt t="19936" x="5189538" y="2727325"/>
          <p14:tracePt t="19943" x="5260975" y="2735263"/>
          <p14:tracePt t="19951" x="5341938" y="2743200"/>
          <p14:tracePt t="19959" x="5421313" y="2751138"/>
          <p14:tracePt t="19967" x="5516563" y="2751138"/>
          <p14:tracePt t="19975" x="5603875" y="2751138"/>
          <p14:tracePt t="19983" x="5700713" y="2759075"/>
          <p14:tracePt t="19991" x="5795963" y="2759075"/>
          <p14:tracePt t="19999" x="5891213" y="2767013"/>
          <p14:tracePt t="20007" x="5986463" y="2774950"/>
          <p14:tracePt t="20015" x="6059488" y="2782888"/>
          <p14:tracePt t="20023" x="6154738" y="2782888"/>
          <p14:tracePt t="20031" x="6234113" y="2782888"/>
          <p14:tracePt t="20039" x="6313488" y="2782888"/>
          <p14:tracePt t="20047" x="6392863" y="2782888"/>
          <p14:tracePt t="20055" x="6465888" y="2782888"/>
          <p14:tracePt t="20063" x="6529388" y="2782888"/>
          <p14:tracePt t="20071" x="6584950" y="2790825"/>
          <p14:tracePt t="20079" x="6640513" y="2790825"/>
          <p14:tracePt t="20087" x="6680200" y="2790825"/>
          <p14:tracePt t="20095" x="6711950" y="2790825"/>
          <p14:tracePt t="20103" x="6759575" y="2790825"/>
          <p14:tracePt t="20111" x="6784975" y="2790825"/>
          <p14:tracePt t="20119" x="6816725" y="2790825"/>
          <p14:tracePt t="20127" x="6840538" y="2790825"/>
          <p14:tracePt t="20136" x="6864350" y="2790825"/>
          <p14:tracePt t="20143" x="6888163" y="2782888"/>
          <p14:tracePt t="20151" x="6904038" y="2782888"/>
          <p14:tracePt t="20159" x="6935788" y="2774950"/>
          <p14:tracePt t="20167" x="6959600" y="2774950"/>
          <p14:tracePt t="20175" x="6983413" y="2774950"/>
          <p14:tracePt t="20183" x="7007225" y="2767013"/>
          <p14:tracePt t="20191" x="7031038" y="2767013"/>
          <p14:tracePt t="20199" x="7054850" y="2759075"/>
          <p14:tracePt t="20207" x="7078663" y="2759075"/>
          <p14:tracePt t="20215" x="7110413" y="2759075"/>
          <p14:tracePt t="20223" x="7135813" y="2759075"/>
          <p14:tracePt t="20231" x="7159625" y="2759075"/>
          <p14:tracePt t="20239" x="7175500" y="2759075"/>
          <p14:tracePt t="20247" x="7199313" y="2759075"/>
          <p14:tracePt t="20255" x="7223125" y="2759075"/>
          <p14:tracePt t="20263" x="7254875" y="2759075"/>
          <p14:tracePt t="20271" x="7286625" y="2759075"/>
          <p14:tracePt t="20279" x="7318375" y="2759075"/>
          <p14:tracePt t="20287" x="7358063" y="2759075"/>
          <p14:tracePt t="20295" x="7405688" y="2759075"/>
          <p14:tracePt t="20303" x="7461250" y="2759075"/>
          <p14:tracePt t="20311" x="7502525" y="2759075"/>
          <p14:tracePt t="20319" x="7542213" y="2759075"/>
          <p14:tracePt t="20327" x="7581900" y="2767013"/>
          <p14:tracePt t="20335" x="7613650" y="2774950"/>
          <p14:tracePt t="20343" x="7637463" y="2774950"/>
          <p14:tracePt t="20351" x="7661275" y="2774950"/>
          <p14:tracePt t="20359" x="7677150" y="2774950"/>
          <p14:tracePt t="20367" x="7685088" y="2774950"/>
          <p14:tracePt t="20375" x="7693025" y="2774950"/>
          <p14:tracePt t="20759" x="7693025" y="2790825"/>
          <p14:tracePt t="20767" x="7700963" y="2814638"/>
          <p14:tracePt t="20775" x="7708900" y="2838450"/>
          <p14:tracePt t="20783" x="7716838" y="2886075"/>
          <p14:tracePt t="20791" x="7724775" y="2943225"/>
          <p14:tracePt t="20799" x="7756525" y="3006725"/>
          <p14:tracePt t="20807" x="7772400" y="3086100"/>
          <p14:tracePt t="20815" x="7796213" y="3173413"/>
          <p14:tracePt t="20823" x="7812088" y="3270250"/>
          <p14:tracePt t="20831" x="7827963" y="3357563"/>
          <p14:tracePt t="20839" x="7869238" y="3452813"/>
          <p14:tracePt t="20847" x="7900988" y="3563938"/>
          <p14:tracePt t="20855" x="7940675" y="3652838"/>
          <p14:tracePt t="20863" x="7972425" y="3748088"/>
          <p14:tracePt t="20871" x="8012113" y="3835400"/>
          <p14:tracePt t="20879" x="8043863" y="3914775"/>
          <p14:tracePt t="20887" x="8091488" y="4003675"/>
          <p14:tracePt t="20903" x="8147050" y="4170363"/>
          <p14:tracePt t="20911" x="8170863" y="4249738"/>
          <p14:tracePt t="20919" x="8210550" y="4322763"/>
          <p14:tracePt t="20927" x="8235950" y="4410075"/>
          <p14:tracePt t="20936" x="8267700" y="4489450"/>
          <p14:tracePt t="20943" x="8283575" y="4552950"/>
          <p14:tracePt t="20951" x="8299450" y="4624388"/>
          <p14:tracePt t="20959" x="8315325" y="4689475"/>
          <p14:tracePt t="20967" x="8315325" y="4729163"/>
          <p14:tracePt t="20975" x="8315325" y="4784725"/>
          <p14:tracePt t="20983" x="8315325" y="4816475"/>
          <p14:tracePt t="20991" x="8315325" y="4848225"/>
          <p14:tracePt t="20999" x="8299450" y="4879975"/>
          <p14:tracePt t="21007" x="8291513" y="4911725"/>
          <p14:tracePt t="21015" x="8283575" y="4927600"/>
          <p14:tracePt t="21023" x="8275638" y="4959350"/>
          <p14:tracePt t="21031" x="8267700" y="4984750"/>
          <p14:tracePt t="21039" x="8251825" y="5008563"/>
          <p14:tracePt t="21047" x="8251825" y="5024438"/>
          <p14:tracePt t="21055" x="8243888" y="5048250"/>
          <p14:tracePt t="21063" x="8226425" y="5056188"/>
          <p14:tracePt t="21071" x="8218488" y="5080000"/>
          <p14:tracePt t="21079" x="8202613" y="5095875"/>
          <p14:tracePt t="21087" x="8194675" y="5103813"/>
          <p14:tracePt t="21095" x="8178800" y="5119688"/>
          <p14:tracePt t="21103" x="8162925" y="5127625"/>
          <p14:tracePt t="21111" x="8147050" y="5135563"/>
          <p14:tracePt t="21118" x="8139113" y="5143500"/>
          <p14:tracePt t="21127" x="8123238" y="5151438"/>
          <p14:tracePt t="21135" x="8107363" y="5167313"/>
          <p14:tracePt t="21143" x="8099425" y="5167313"/>
          <p14:tracePt t="21151" x="8091488" y="5175250"/>
          <p14:tracePt t="21159" x="8091488" y="5183188"/>
          <p14:tracePt t="21167" x="8083550" y="5183188"/>
          <p14:tracePt t="21175" x="8075613" y="5183188"/>
          <p14:tracePt t="21623" x="8075613" y="5191125"/>
          <p14:tracePt t="21631" x="8067675" y="5191125"/>
          <p14:tracePt t="21639" x="8051800" y="5199063"/>
          <p14:tracePt t="21647" x="8043863" y="5207000"/>
          <p14:tracePt t="21655" x="8012113" y="5214938"/>
          <p14:tracePt t="21663" x="7972425" y="5238750"/>
          <p14:tracePt t="21671" x="7924800" y="5254625"/>
          <p14:tracePt t="21679" x="7869238" y="5278438"/>
          <p14:tracePt t="21687" x="7812088" y="5302250"/>
          <p14:tracePt t="21695" x="7740650" y="5319713"/>
          <p14:tracePt t="21703" x="7669213" y="5343525"/>
          <p14:tracePt t="21711" x="7597775" y="5351463"/>
          <p14:tracePt t="21719" x="7518400" y="5359400"/>
          <p14:tracePt t="21727" x="7445375" y="5367338"/>
          <p14:tracePt t="21735" x="7389813" y="5367338"/>
          <p14:tracePt t="21743" x="7334250" y="5367338"/>
          <p14:tracePt t="21751" x="7278688" y="5359400"/>
          <p14:tracePt t="21759" x="7231063" y="5335588"/>
          <p14:tracePt t="21767" x="7191375" y="5319713"/>
          <p14:tracePt t="21775" x="7151688" y="5278438"/>
          <p14:tracePt t="21783" x="7118350" y="5246688"/>
          <p14:tracePt t="21791" x="7102475" y="5199063"/>
          <p14:tracePt t="21799" x="7078663" y="5167313"/>
          <p14:tracePt t="21807" x="7070725" y="5111750"/>
          <p14:tracePt t="21815" x="7038975" y="5064125"/>
          <p14:tracePt t="21823" x="7038975" y="5040313"/>
          <p14:tracePt t="21975" x="7015163" y="5032375"/>
          <p14:tracePt t="21983" x="6927850" y="5032375"/>
          <p14:tracePt t="21991" x="6840538" y="5032375"/>
          <p14:tracePt t="21999" x="6719888" y="5040313"/>
          <p14:tracePt t="22007" x="6640513" y="5064125"/>
          <p14:tracePt t="22015" x="6553200" y="5087938"/>
          <p14:tracePt t="22023" x="6450013" y="5119688"/>
          <p14:tracePt t="22031" x="6345238" y="5119688"/>
          <p14:tracePt t="22039" x="6249988" y="5119688"/>
          <p14:tracePt t="22047" x="6146800" y="5119688"/>
          <p14:tracePt t="22055" x="6059488" y="5119688"/>
          <p14:tracePt t="22063" x="5978525" y="5111750"/>
          <p14:tracePt t="22071" x="5899150" y="5111750"/>
          <p14:tracePt t="22079" x="5835650" y="5111750"/>
          <p14:tracePt t="22087" x="5764213" y="5111750"/>
          <p14:tracePt t="22095" x="5708650" y="5111750"/>
          <p14:tracePt t="22103" x="5659438" y="5127625"/>
          <p14:tracePt t="22111" x="5603875" y="5151438"/>
          <p14:tracePt t="22118" x="5556250" y="5167313"/>
          <p14:tracePt t="22127" x="5524500" y="5175250"/>
          <p14:tracePt t="22135" x="5484813" y="5191125"/>
          <p14:tracePt t="22143" x="5453063" y="5207000"/>
          <p14:tracePt t="22151" x="5429250" y="5207000"/>
          <p14:tracePt t="22159" x="5405438" y="5214938"/>
          <p14:tracePt t="22167" x="5381625" y="5222875"/>
          <p14:tracePt t="22175" x="5357813" y="5222875"/>
          <p14:tracePt t="22183" x="5334000" y="5222875"/>
          <p14:tracePt t="22191" x="5326063" y="5222875"/>
          <p14:tracePt t="22207" x="5310188" y="5222875"/>
          <p14:tracePt t="22223" x="5300663" y="5222875"/>
          <p14:tracePt t="22231" x="5292725" y="5222875"/>
          <p14:tracePt t="22239" x="5284788" y="5222875"/>
          <p14:tracePt t="22255" x="5276850" y="5222875"/>
          <p14:tracePt t="22263" x="5268913" y="5222875"/>
          <p14:tracePt t="22271" x="5253038" y="5222875"/>
          <p14:tracePt t="22279" x="5245100" y="5222875"/>
          <p14:tracePt t="22287" x="5237163" y="5230813"/>
          <p14:tracePt t="22295" x="5213350" y="5230813"/>
          <p14:tracePt t="22303" x="5197475" y="5230813"/>
          <p14:tracePt t="22311" x="5173663" y="5230813"/>
          <p14:tracePt t="22319" x="5149850" y="5238750"/>
          <p14:tracePt t="22327" x="5126038" y="5238750"/>
          <p14:tracePt t="22335" x="5110163" y="5238750"/>
          <p14:tracePt t="22343" x="5086350" y="5238750"/>
          <p14:tracePt t="22351" x="5070475" y="5246688"/>
          <p14:tracePt t="22359" x="5054600" y="5246688"/>
          <p14:tracePt t="22367" x="5038725" y="5246688"/>
          <p14:tracePt t="22375" x="5014913" y="5254625"/>
          <p14:tracePt t="22383" x="5006975" y="5254625"/>
          <p14:tracePt t="22391" x="4999038" y="5254625"/>
          <p14:tracePt t="22399" x="4999038" y="5262563"/>
          <p14:tracePt t="22407" x="4991100" y="5262563"/>
          <p14:tracePt t="22415" x="4983163" y="5262563"/>
          <p14:tracePt t="22423" x="4975225" y="5262563"/>
          <p14:tracePt t="22847" x="4975225" y="5270500"/>
          <p14:tracePt t="22943" x="4959350" y="5270500"/>
          <p14:tracePt t="22951" x="4951413" y="5262563"/>
          <p14:tracePt t="22959" x="4933950" y="5238750"/>
          <p14:tracePt t="22967" x="4918075" y="5222875"/>
          <p14:tracePt t="22975" x="4894263" y="5183188"/>
          <p14:tracePt t="22983" x="4862513" y="5135563"/>
          <p14:tracePt t="22991" x="4814888" y="5080000"/>
          <p14:tracePt t="22999" x="4775200" y="5008563"/>
          <p14:tracePt t="23007" x="4719638" y="4943475"/>
          <p14:tracePt t="23015" x="4664075" y="4848225"/>
          <p14:tracePt t="23023" x="4584700" y="4760913"/>
          <p14:tracePt t="23031" x="4495800" y="4657725"/>
          <p14:tracePt t="23047" x="4384675" y="4568825"/>
          <p14:tracePt t="23055" x="4265613" y="4473575"/>
          <p14:tracePt t="23063" x="4121150" y="4338638"/>
          <p14:tracePt t="23071" x="3994150" y="4249738"/>
          <p14:tracePt t="23079" x="3833813" y="4130675"/>
          <p14:tracePt t="23087" x="3683000" y="4043363"/>
          <p14:tracePt t="23095" x="3532188" y="3922713"/>
          <p14:tracePt t="23103" x="3379788" y="3827463"/>
          <p14:tracePt t="23111" x="3244850" y="3724275"/>
          <p14:tracePt t="23118" x="3117850" y="3636963"/>
          <p14:tracePt t="23127" x="2981325" y="3548063"/>
          <p14:tracePt t="23135" x="2854325" y="3476625"/>
          <p14:tracePt t="23143" x="2725738" y="3389313"/>
          <p14:tracePt t="23151" x="2606675" y="3333750"/>
          <p14:tracePt t="23159" x="2471738" y="3228975"/>
          <p14:tracePt t="23167" x="2343150" y="3157538"/>
          <p14:tracePt t="23175" x="2239963" y="3101975"/>
          <p14:tracePt t="23183" x="2152650" y="3046413"/>
          <p14:tracePt t="23191" x="2073275" y="2998788"/>
          <p14:tracePt t="23199" x="1984375" y="2951163"/>
          <p14:tracePt t="23207" x="1905000" y="2909888"/>
          <p14:tracePt t="23215" x="1825625" y="2878138"/>
          <p14:tracePt t="23223" x="1770063" y="2846388"/>
          <p14:tracePt t="23231" x="1698625" y="2814638"/>
          <p14:tracePt t="23239" x="1641475" y="2790825"/>
          <p14:tracePt t="23247" x="1593850" y="2767013"/>
          <p14:tracePt t="23255" x="1538288" y="2751138"/>
          <p14:tracePt t="23263" x="1506538" y="2727325"/>
          <p14:tracePt t="23271" x="1474788" y="2711450"/>
          <p14:tracePt t="23279" x="1443038" y="2695575"/>
          <p14:tracePt t="23287" x="1419225" y="2687638"/>
          <p14:tracePt t="23295" x="1387475" y="2671763"/>
          <p14:tracePt t="23303" x="1363663" y="2655888"/>
          <p14:tracePt t="23311" x="1347788" y="2647950"/>
          <p14:tracePt t="23319" x="1331913" y="2640013"/>
          <p14:tracePt t="23327" x="1323975" y="2640013"/>
          <p14:tracePt t="23335" x="1316038" y="2640013"/>
          <p14:tracePt t="23583" x="1323975" y="2640013"/>
          <p14:tracePt t="23615" x="1331913" y="2640013"/>
          <p14:tracePt t="23703" x="1339850" y="2640013"/>
          <p14:tracePt t="23775" x="1339850" y="2647950"/>
          <p14:tracePt t="23791" x="1347788" y="2647950"/>
          <p14:tracePt t="23831" x="1347788" y="2655888"/>
          <p14:tracePt t="23847" x="1347788" y="2663825"/>
          <p14:tracePt t="23871" x="1355725" y="2671763"/>
          <p14:tracePt t="23903" x="1355725" y="2679700"/>
          <p14:tracePt t="23935" x="1355725" y="2687638"/>
          <p14:tracePt t="23943" x="1355725" y="2695575"/>
          <p14:tracePt t="23976" x="1355725" y="2703513"/>
          <p14:tracePt t="23991" x="1355725" y="2711450"/>
          <p14:tracePt t="24007" x="1355725" y="2719388"/>
          <p14:tracePt t="24015" x="1355725" y="2727325"/>
          <p14:tracePt t="24031" x="1355725" y="2735263"/>
          <p14:tracePt t="24063" x="1355725" y="2743200"/>
          <p14:tracePt t="24192" x="1363663" y="2743200"/>
          <p14:tracePt t="24384" x="1363663" y="2751138"/>
          <p14:tracePt t="24391" x="1363663" y="2759075"/>
          <p14:tracePt t="24423" x="1371600" y="2759075"/>
          <p14:tracePt t="24559" x="1371600" y="2767013"/>
          <p14:tracePt t="24599" x="1371600" y="2774950"/>
          <p14:tracePt t="24911" x="1379538" y="2774950"/>
          <p14:tracePt t="24983" x="1387475" y="2774950"/>
          <p14:tracePt t="27911" x="1387475" y="2782888"/>
          <p14:tracePt t="27943" x="1387475" y="2790825"/>
          <p14:tracePt t="27967" x="1395413" y="2790825"/>
          <p14:tracePt t="28095" x="1403350" y="2790825"/>
          <p14:tracePt t="28112" x="1419225" y="2790825"/>
          <p14:tracePt t="28119" x="1427163" y="2790825"/>
          <p14:tracePt t="28127" x="1435100" y="2790825"/>
          <p14:tracePt t="28135" x="1450975" y="2790825"/>
          <p14:tracePt t="28151" x="1458913" y="2790825"/>
          <p14:tracePt t="28159" x="1466850" y="2790825"/>
          <p14:tracePt t="28167" x="1474788" y="2790825"/>
          <p14:tracePt t="28175" x="1482725" y="2790825"/>
          <p14:tracePt t="28183" x="1490663" y="2790825"/>
          <p14:tracePt t="28191" x="1498600" y="2790825"/>
          <p14:tracePt t="28199" x="1506538" y="2790825"/>
          <p14:tracePt t="28208" x="1514475" y="2790825"/>
          <p14:tracePt t="28215" x="1522413" y="2790825"/>
          <p14:tracePt t="28231" x="1538288" y="2790825"/>
          <p14:tracePt t="28255" x="1546225" y="2782888"/>
          <p14:tracePt t="29823" x="1554163" y="2782888"/>
          <p14:tracePt t="29831" x="1570038" y="2782888"/>
          <p14:tracePt t="29839" x="1585913" y="2782888"/>
          <p14:tracePt t="29847" x="1601788" y="2782888"/>
          <p14:tracePt t="29855" x="1633538" y="2782888"/>
          <p14:tracePt t="29863" x="1651000" y="2782888"/>
          <p14:tracePt t="29871" x="1674813" y="2782888"/>
          <p14:tracePt t="29879" x="1690688" y="2782888"/>
          <p14:tracePt t="29887" x="1714500" y="2782888"/>
          <p14:tracePt t="29895" x="1730375" y="2782888"/>
          <p14:tracePt t="29903" x="1746250" y="2782888"/>
          <p14:tracePt t="29911" x="1754188" y="2782888"/>
          <p14:tracePt t="29918" x="1770063" y="2782888"/>
          <p14:tracePt t="29927" x="1785938" y="2782888"/>
          <p14:tracePt t="29935" x="1809750" y="2782888"/>
          <p14:tracePt t="29943" x="1833563" y="2782888"/>
          <p14:tracePt t="29951" x="1857375" y="2782888"/>
          <p14:tracePt t="29959" x="1897063" y="2782888"/>
          <p14:tracePt t="29967" x="1928813" y="2782888"/>
          <p14:tracePt t="29975" x="1976438" y="2782888"/>
          <p14:tracePt t="29983" x="2017713" y="2782888"/>
          <p14:tracePt t="29991" x="2065338" y="2782888"/>
          <p14:tracePt t="29999" x="2105025" y="2782888"/>
          <p14:tracePt t="30007" x="2152650" y="2782888"/>
          <p14:tracePt t="30015" x="2192338" y="2782888"/>
          <p14:tracePt t="30023" x="2224088" y="2790825"/>
          <p14:tracePt t="30031" x="2271713" y="2790825"/>
          <p14:tracePt t="30039" x="2303463" y="2790825"/>
          <p14:tracePt t="30047" x="2335213" y="2790825"/>
          <p14:tracePt t="30055" x="2366963" y="2798763"/>
          <p14:tracePt t="30063" x="2392363" y="2798763"/>
          <p14:tracePt t="30071" x="2424113" y="2798763"/>
          <p14:tracePt t="30079" x="2447925" y="2798763"/>
          <p14:tracePt t="30087" x="2471738" y="2798763"/>
          <p14:tracePt t="30095" x="2495550" y="2798763"/>
          <p14:tracePt t="30103" x="2519363" y="2798763"/>
          <p14:tracePt t="30111" x="2535238" y="2798763"/>
          <p14:tracePt t="30119" x="2559050" y="2790825"/>
          <p14:tracePt t="30127" x="2566988" y="2790825"/>
          <p14:tracePt t="30135" x="2582863" y="2790825"/>
          <p14:tracePt t="30143" x="2598738" y="2782888"/>
          <p14:tracePt t="30151" x="2614613" y="2774950"/>
          <p14:tracePt t="30167" x="2630488" y="2767013"/>
          <p14:tracePt t="30175" x="2638425" y="2759075"/>
          <p14:tracePt t="30183" x="2646363" y="2759075"/>
          <p14:tracePt t="30191" x="2646363" y="2751138"/>
          <p14:tracePt t="30199" x="2654300" y="2751138"/>
          <p14:tracePt t="30207" x="2654300" y="2743200"/>
          <p14:tracePt t="30215" x="2662238" y="2735263"/>
          <p14:tracePt t="30223" x="2670175" y="2735263"/>
          <p14:tracePt t="30231" x="2670175" y="2727325"/>
          <p14:tracePt t="30247" x="2670175" y="2719388"/>
          <p14:tracePt t="30255" x="2670175" y="2711450"/>
          <p14:tracePt t="30263" x="2678113" y="2703513"/>
          <p14:tracePt t="30271" x="2678113" y="2695575"/>
          <p14:tracePt t="30287" x="2678113" y="2679700"/>
          <p14:tracePt t="30295" x="2678113" y="2671763"/>
          <p14:tracePt t="30311" x="2678113" y="2655888"/>
          <p14:tracePt t="30327" x="2678113" y="2647950"/>
          <p14:tracePt t="30335" x="2678113" y="2640013"/>
          <p14:tracePt t="30343" x="2678113" y="2632075"/>
          <p14:tracePt t="30351" x="2686050" y="2624138"/>
          <p14:tracePt t="30367" x="2686050" y="2616200"/>
          <p14:tracePt t="30375" x="2686050" y="2608263"/>
          <p14:tracePt t="30383" x="2693988" y="2608263"/>
          <p14:tracePt t="30391" x="2693988" y="2600325"/>
          <p14:tracePt t="30407" x="2701925" y="2600325"/>
          <p14:tracePt t="30543" x="2709863" y="2600325"/>
          <p14:tracePt t="30575" x="2717800" y="2600325"/>
          <p14:tracePt t="30583" x="2725738" y="2600325"/>
          <p14:tracePt t="30591" x="2733675" y="2600325"/>
          <p14:tracePt t="30607" x="2741613" y="2600325"/>
          <p14:tracePt t="30623" x="2759075" y="2592388"/>
          <p14:tracePt t="30639" x="2767013" y="2592388"/>
          <p14:tracePt t="30647" x="2774950" y="2592388"/>
          <p14:tracePt t="30655" x="2782888" y="2592388"/>
          <p14:tracePt t="30663" x="2790825" y="2592388"/>
          <p14:tracePt t="30671" x="2798763" y="2592388"/>
          <p14:tracePt t="30687" x="2806700" y="2592388"/>
          <p14:tracePt t="30695" x="2814638" y="2592388"/>
          <p14:tracePt t="30703" x="2822575" y="2584450"/>
          <p14:tracePt t="30711" x="2830513" y="2584450"/>
          <p14:tracePt t="30719" x="2838450" y="2584450"/>
          <p14:tracePt t="30727" x="2854325" y="2584450"/>
          <p14:tracePt t="30735" x="2862263" y="2584450"/>
          <p14:tracePt t="30751" x="2870200" y="2584450"/>
          <p14:tracePt t="30759" x="2878138" y="2584450"/>
          <p14:tracePt t="31104" x="2886075" y="2584450"/>
          <p14:tracePt t="31127" x="2901950" y="2584450"/>
          <p14:tracePt t="31135" x="2909888" y="2584450"/>
          <p14:tracePt t="31143" x="2925763" y="2584450"/>
          <p14:tracePt t="31151" x="2941638" y="2584450"/>
          <p14:tracePt t="31159" x="2965450" y="2584450"/>
          <p14:tracePt t="31167" x="2997200" y="2576513"/>
          <p14:tracePt t="31175" x="3021013" y="2576513"/>
          <p14:tracePt t="31183" x="3052763" y="2576513"/>
          <p14:tracePt t="31191" x="3100388" y="2576513"/>
          <p14:tracePt t="31199" x="3133725" y="2566988"/>
          <p14:tracePt t="31207" x="3165475" y="2566988"/>
          <p14:tracePt t="31215" x="3197225" y="2566988"/>
          <p14:tracePt t="31223" x="3228975" y="2566988"/>
          <p14:tracePt t="31231" x="3252788" y="2566988"/>
          <p14:tracePt t="31239" x="3268663" y="2566988"/>
          <p14:tracePt t="31247" x="3292475" y="2566988"/>
          <p14:tracePt t="31255" x="3316288" y="2566988"/>
          <p14:tracePt t="31263" x="3324225" y="2566988"/>
          <p14:tracePt t="31271" x="3340100" y="2566988"/>
          <p14:tracePt t="31279" x="3348038" y="2566988"/>
          <p14:tracePt t="31287" x="3355975" y="2566988"/>
          <p14:tracePt t="31303" x="3363913" y="2566988"/>
          <p14:tracePt t="31344" x="3371850" y="2566988"/>
          <p14:tracePt t="31351" x="3379788" y="2566988"/>
          <p14:tracePt t="31359" x="3387725" y="2566988"/>
          <p14:tracePt t="31375" x="3403600" y="2566988"/>
          <p14:tracePt t="31383" x="3411538" y="2566988"/>
          <p14:tracePt t="31391" x="3419475" y="2566988"/>
          <p14:tracePt t="31399" x="3427413" y="2566988"/>
          <p14:tracePt t="31407" x="3435350" y="2576513"/>
          <p14:tracePt t="31431" x="3443288" y="2576513"/>
          <p14:tracePt t="31439" x="3451225" y="2576513"/>
          <p14:tracePt t="31503" x="3459163" y="2576513"/>
          <p14:tracePt t="31519" x="3467100" y="2576513"/>
          <p14:tracePt t="31527" x="3476625" y="2576513"/>
          <p14:tracePt t="31535" x="3484563" y="2576513"/>
          <p14:tracePt t="31543" x="3492500" y="2576513"/>
          <p14:tracePt t="31551" x="3500438" y="2576513"/>
          <p14:tracePt t="31559" x="3508375" y="2576513"/>
          <p14:tracePt t="31566" x="3516313" y="2576513"/>
          <p14:tracePt t="31575" x="3524250" y="2576513"/>
          <p14:tracePt t="31583" x="3532188" y="2576513"/>
          <p14:tracePt t="31591" x="3540125" y="2576513"/>
          <p14:tracePt t="31607" x="3548063" y="2576513"/>
          <p14:tracePt t="31615" x="3556000" y="2576513"/>
          <p14:tracePt t="31623" x="3563938" y="2576513"/>
          <p14:tracePt t="31631" x="3571875" y="2584450"/>
          <p14:tracePt t="31639" x="3579813" y="2584450"/>
          <p14:tracePt t="31647" x="3595688" y="2584450"/>
          <p14:tracePt t="31655" x="3603625" y="2584450"/>
          <p14:tracePt t="31663" x="3611563" y="2584450"/>
          <p14:tracePt t="31671" x="3619500" y="2584450"/>
          <p14:tracePt t="31679" x="3627438" y="2584450"/>
          <p14:tracePt t="31887" x="3635375" y="2584450"/>
          <p14:tracePt t="31911" x="3643313" y="2584450"/>
          <p14:tracePt t="31919" x="3659188" y="2584450"/>
          <p14:tracePt t="31927" x="3667125" y="2584450"/>
          <p14:tracePt t="31935" x="3675063" y="2584450"/>
          <p14:tracePt t="31943" x="3683000" y="2584450"/>
          <p14:tracePt t="32271" x="3675063" y="2592388"/>
          <p14:tracePt t="32295" x="3675063" y="2600325"/>
          <p14:tracePt t="32319" x="3667125" y="2600325"/>
          <p14:tracePt t="32327" x="3659188" y="2608263"/>
          <p14:tracePt t="32351" x="3659188" y="2616200"/>
          <p14:tracePt t="32367" x="3651250" y="2616200"/>
          <p14:tracePt t="32375" x="3651250" y="2624138"/>
          <p14:tracePt t="32383" x="3643313" y="2624138"/>
          <p14:tracePt t="32399" x="3643313" y="2632075"/>
          <p14:tracePt t="32407" x="3635375" y="2632075"/>
          <p14:tracePt t="32415" x="3627438" y="2632075"/>
          <p14:tracePt t="32471" x="3619500" y="2632075"/>
          <p14:tracePt t="32479" x="3619500" y="2640013"/>
          <p14:tracePt t="32487" x="3611563" y="2640013"/>
          <p14:tracePt t="32495" x="3603625" y="2640013"/>
          <p14:tracePt t="32519" x="3595688" y="2640013"/>
          <p14:tracePt t="32535" x="3587750" y="2640013"/>
          <p14:tracePt t="32551" x="3587750" y="2647950"/>
          <p14:tracePt t="32567" x="3579813" y="2647950"/>
          <p14:tracePt t="32583" x="3571875" y="2655888"/>
          <p14:tracePt t="32615" x="3563938" y="2655888"/>
          <p14:tracePt t="32760" x="3556000" y="2655888"/>
          <p14:tracePt t="32831" x="3548063" y="2655888"/>
          <p14:tracePt t="32847" x="3540125" y="2663825"/>
          <p14:tracePt t="32855" x="3532188" y="2663825"/>
          <p14:tracePt t="32871" x="3524250" y="2663825"/>
          <p14:tracePt t="32887" x="3508375" y="2663825"/>
          <p14:tracePt t="32895" x="3500438" y="2663825"/>
          <p14:tracePt t="32903" x="3492500" y="2663825"/>
          <p14:tracePt t="32911" x="3484563" y="2663825"/>
          <p14:tracePt t="32927" x="3467100" y="2663825"/>
          <p14:tracePt t="32943" x="3459163" y="2663825"/>
          <p14:tracePt t="32951" x="3451225" y="2655888"/>
          <p14:tracePt t="32959" x="3443288" y="2655888"/>
          <p14:tracePt t="32967" x="3435350" y="2655888"/>
          <p14:tracePt t="32975" x="3427413" y="2655888"/>
          <p14:tracePt t="32983" x="3419475" y="2655888"/>
          <p14:tracePt t="32991" x="3411538" y="2655888"/>
          <p14:tracePt t="33007" x="3403600" y="2655888"/>
          <p14:tracePt t="33015" x="3395663" y="2647950"/>
          <p14:tracePt t="33023" x="3387725" y="2647950"/>
          <p14:tracePt t="33031" x="3379788" y="2647950"/>
          <p14:tracePt t="33039" x="3379788" y="2640013"/>
          <p14:tracePt t="33047" x="3363913" y="2640013"/>
          <p14:tracePt t="33071" x="3355975" y="2640013"/>
          <p14:tracePt t="33095" x="3348038" y="2640013"/>
          <p14:tracePt t="33119" x="3340100" y="2640013"/>
          <p14:tracePt t="33134" x="3340100" y="2632075"/>
          <p14:tracePt t="33159" x="3332163" y="2632075"/>
          <p14:tracePt t="34863" x="3332163" y="2624138"/>
          <p14:tracePt t="35191" x="3324225" y="2624138"/>
          <p14:tracePt t="35784" x="3316288" y="2624138"/>
          <p14:tracePt t="35839" x="3308350" y="2624138"/>
          <p14:tracePt t="35871" x="3292475" y="2624138"/>
          <p14:tracePt t="35894" x="3284538" y="2624138"/>
          <p14:tracePt t="35911" x="3276600" y="2624138"/>
          <p14:tracePt t="35927" x="3260725" y="2624138"/>
          <p14:tracePt t="35934" x="3252788" y="2624138"/>
          <p14:tracePt t="35951" x="3244850" y="2624138"/>
          <p14:tracePt t="35967" x="3236913" y="2624138"/>
          <p14:tracePt t="35975" x="3228975" y="2624138"/>
          <p14:tracePt t="35991" x="3221038" y="2624138"/>
          <p14:tracePt t="35999" x="3213100" y="2624138"/>
          <p14:tracePt t="36007" x="3205163" y="2624138"/>
          <p14:tracePt t="36023" x="3197225" y="2624138"/>
          <p14:tracePt t="36031" x="3189288" y="2624138"/>
          <p14:tracePt t="36039" x="3181350" y="2624138"/>
          <p14:tracePt t="36047" x="3173413" y="2624138"/>
          <p14:tracePt t="36055" x="3165475" y="2624138"/>
          <p14:tracePt t="36063" x="3157538" y="2624138"/>
          <p14:tracePt t="36071" x="3149600" y="2624138"/>
          <p14:tracePt t="36079" x="3141663" y="2624138"/>
          <p14:tracePt t="36087" x="3133725" y="2624138"/>
          <p14:tracePt t="36103" x="3125788" y="2624138"/>
          <p14:tracePt t="36111" x="3117850" y="2624138"/>
          <p14:tracePt t="36119" x="3109913" y="2624138"/>
          <p14:tracePt t="36127" x="3100388" y="2624138"/>
          <p14:tracePt t="36135" x="3092450" y="2616200"/>
          <p14:tracePt t="36144" x="3084513" y="2616200"/>
          <p14:tracePt t="36159" x="3076575" y="2616200"/>
          <p14:tracePt t="36175" x="3068638" y="2616200"/>
          <p14:tracePt t="36191" x="3052763" y="2616200"/>
          <p14:tracePt t="36215" x="3044825" y="2616200"/>
          <p14:tracePt t="36231" x="3028950" y="2616200"/>
          <p14:tracePt t="36247" x="3021013" y="2616200"/>
          <p14:tracePt t="36263" x="3013075" y="2616200"/>
          <p14:tracePt t="36271" x="3013075" y="2608263"/>
          <p14:tracePt t="36279" x="3005138" y="2608263"/>
          <p14:tracePt t="36295" x="2997200" y="2608263"/>
          <p14:tracePt t="36327" x="2989263" y="2608263"/>
          <p14:tracePt t="36351" x="2981325" y="2608263"/>
          <p14:tracePt t="36375" x="2973388" y="2608263"/>
          <p14:tracePt t="36399" x="2965450" y="2608263"/>
          <p14:tracePt t="36423" x="2965450" y="2600325"/>
          <p14:tracePt t="36455" x="2957513" y="2600325"/>
          <p14:tracePt t="36463" x="2949575" y="2600325"/>
          <p14:tracePt t="36471" x="2941638" y="2600325"/>
          <p14:tracePt t="36487" x="2941638" y="2592388"/>
          <p14:tracePt t="36503" x="2933700" y="2592388"/>
          <p14:tracePt t="36518" x="2925763" y="2592388"/>
          <p14:tracePt t="36543" x="2925763" y="2584450"/>
          <p14:tracePt t="36567" x="2909888" y="2584450"/>
          <p14:tracePt t="36599" x="2901950" y="2584450"/>
          <p14:tracePt t="36647" x="2894013" y="2584450"/>
          <p14:tracePt t="36696" x="2886075" y="2584450"/>
          <p14:tracePt t="36743" x="2878138" y="2584450"/>
          <p14:tracePt t="38119" x="2886075" y="2584450"/>
          <p14:tracePt t="42415" x="2878138" y="2584450"/>
          <p14:tracePt t="42431" x="2870200" y="2584450"/>
          <p14:tracePt t="42447" x="2862263" y="2576513"/>
          <p14:tracePt t="42456" x="2854325" y="2576513"/>
          <p14:tracePt t="42471" x="2846388" y="2566988"/>
          <p14:tracePt t="42479" x="2838450" y="2566988"/>
          <p14:tracePt t="42486" x="2830513" y="2566988"/>
          <p14:tracePt t="42503" x="2822575" y="2566988"/>
          <p14:tracePt t="42511" x="2822575" y="2559050"/>
          <p14:tracePt t="42527" x="2806700" y="2551113"/>
          <p14:tracePt t="42551" x="2806700" y="2543175"/>
          <p14:tracePt t="42751" x="2814638" y="2543175"/>
          <p14:tracePt t="42759" x="2822575" y="2543175"/>
          <p14:tracePt t="42775" x="2838450" y="2543175"/>
          <p14:tracePt t="42783" x="2862263" y="2551113"/>
          <p14:tracePt t="42791" x="2870200" y="2551113"/>
          <p14:tracePt t="42799" x="2894013" y="2551113"/>
          <p14:tracePt t="42807" x="2909888" y="2559050"/>
          <p14:tracePt t="42815" x="2941638" y="2566988"/>
          <p14:tracePt t="42823" x="2949575" y="2566988"/>
          <p14:tracePt t="42831" x="2973388" y="2576513"/>
          <p14:tracePt t="42839" x="2981325" y="2576513"/>
          <p14:tracePt t="42847" x="2997200" y="2576513"/>
          <p14:tracePt t="42855" x="3005138" y="2576513"/>
          <p14:tracePt t="42863" x="3013075" y="2584450"/>
          <p14:tracePt t="42879" x="3021013" y="2584450"/>
          <p14:tracePt t="43231" x="3028950" y="2584450"/>
          <p14:tracePt t="43239" x="3028950" y="2592388"/>
          <p14:tracePt t="43247" x="3036888" y="2592388"/>
          <p14:tracePt t="43278" x="3044825" y="2592388"/>
          <p14:tracePt t="43287" x="3052763" y="2592388"/>
          <p14:tracePt t="43295" x="3052763" y="2600325"/>
          <p14:tracePt t="43943" x="3060700" y="2600325"/>
          <p14:tracePt t="43951" x="3068638" y="2600325"/>
          <p14:tracePt t="43959" x="3076575" y="2608263"/>
          <p14:tracePt t="43967" x="3092450" y="2608263"/>
          <p14:tracePt t="43975" x="3109913" y="2608263"/>
          <p14:tracePt t="43983" x="3133725" y="2608263"/>
          <p14:tracePt t="43991" x="3149600" y="2608263"/>
          <p14:tracePt t="44007" x="3165475" y="2608263"/>
          <p14:tracePt t="44015" x="3181350" y="2608263"/>
          <p14:tracePt t="44031" x="3189288" y="2608263"/>
          <p14:tracePt t="44047" x="3205163" y="2608263"/>
          <p14:tracePt t="44055" x="3228975" y="2600325"/>
          <p14:tracePt t="44063" x="3228975" y="2592388"/>
          <p14:tracePt t="44231" x="3221038" y="2592388"/>
          <p14:tracePt t="44239" x="3197225" y="2632075"/>
          <p14:tracePt t="44247" x="3181350" y="2663825"/>
          <p14:tracePt t="44255" x="3165475" y="2695575"/>
          <p14:tracePt t="44263" x="3165475" y="2719388"/>
          <p14:tracePt t="44271" x="3157538" y="2743200"/>
          <p14:tracePt t="44279" x="3157538" y="2774950"/>
          <p14:tracePt t="44287" x="3173413" y="2822575"/>
          <p14:tracePt t="44294" x="3205163" y="2862263"/>
          <p14:tracePt t="44302" x="3236913" y="2886075"/>
          <p14:tracePt t="44310" x="3300413" y="2909888"/>
          <p14:tracePt t="44318" x="3371850" y="2951163"/>
          <p14:tracePt t="44327" x="3467100" y="2967038"/>
          <p14:tracePt t="44335" x="3579813" y="2974975"/>
          <p14:tracePt t="44343" x="3690938" y="2982913"/>
          <p14:tracePt t="44351" x="3843338" y="2982913"/>
          <p14:tracePt t="44358" x="3994150" y="2982913"/>
          <p14:tracePt t="44367" x="4152900" y="2998788"/>
          <p14:tracePt t="44375" x="4289425" y="3006725"/>
          <p14:tracePt t="44382" x="4464050" y="3014663"/>
          <p14:tracePt t="44391" x="4640263" y="3014663"/>
          <p14:tracePt t="44398" x="4862513" y="3030538"/>
          <p14:tracePt t="44407" x="5014913" y="3030538"/>
          <p14:tracePt t="44415" x="5197475" y="3022600"/>
          <p14:tracePt t="44423" x="5357813" y="3014663"/>
          <p14:tracePt t="44430" x="5516563" y="2990850"/>
          <p14:tracePt t="44439" x="5651500" y="2982913"/>
          <p14:tracePt t="44446" x="5764213" y="2967038"/>
          <p14:tracePt t="44455" x="5867400" y="2935288"/>
          <p14:tracePt t="44462" x="5954713" y="2909888"/>
          <p14:tracePt t="44471" x="6034088" y="2886075"/>
          <p14:tracePt t="44478" x="6115050" y="2862263"/>
          <p14:tracePt t="44487" x="6154738" y="2838450"/>
          <p14:tracePt t="44495" x="6218238" y="2814638"/>
          <p14:tracePt t="44503" x="6249988" y="2806700"/>
          <p14:tracePt t="44511" x="6273800" y="2782888"/>
          <p14:tracePt t="44519" x="6297613" y="2774950"/>
          <p14:tracePt t="44526" x="6305550" y="2767013"/>
          <p14:tracePt t="44535" x="6313488" y="2759075"/>
          <p14:tracePt t="44543" x="6313488" y="2751138"/>
          <p14:tracePt t="44552" x="6313488" y="2743200"/>
          <p14:tracePt t="44559" x="6313488" y="2735263"/>
          <p14:tracePt t="44566" x="6313488" y="2727325"/>
          <p14:tracePt t="44575" x="6313488" y="2719388"/>
          <p14:tracePt t="44583" x="6313488" y="2711450"/>
          <p14:tracePt t="44591" x="6313488" y="2687638"/>
          <p14:tracePt t="44598" x="6313488" y="2671763"/>
          <p14:tracePt t="44606" x="6313488" y="2663825"/>
          <p14:tracePt t="44615" x="6313488" y="2647950"/>
          <p14:tracePt t="44623" x="6313488" y="2624138"/>
          <p14:tracePt t="44631" x="6313488" y="2600325"/>
          <p14:tracePt t="44639" x="6313488" y="2592388"/>
          <p14:tracePt t="44647" x="6321425" y="2566988"/>
          <p14:tracePt t="44655" x="6321425" y="2543175"/>
          <p14:tracePt t="44663" x="6321425" y="2527300"/>
          <p14:tracePt t="44671" x="6321425" y="2511425"/>
          <p14:tracePt t="44679" x="6321425" y="2503488"/>
          <p14:tracePt t="44687" x="6321425" y="2495550"/>
          <p14:tracePt t="44695" x="6321425" y="2471738"/>
          <p14:tracePt t="44703" x="6321425" y="2463800"/>
          <p14:tracePt t="44711" x="6305550" y="2447925"/>
          <p14:tracePt t="44719" x="6297613" y="2432050"/>
          <p14:tracePt t="44727" x="6281738" y="2424113"/>
          <p14:tracePt t="44735" x="6273800" y="2416175"/>
          <p14:tracePt t="44743" x="6257925" y="2400300"/>
          <p14:tracePt t="44751" x="6249988" y="2392363"/>
          <p14:tracePt t="44759" x="6234113" y="2368550"/>
          <p14:tracePt t="44767" x="6218238" y="2360613"/>
          <p14:tracePt t="44775" x="6210300" y="2352675"/>
          <p14:tracePt t="44783" x="6194425" y="2328863"/>
          <p14:tracePt t="44791" x="6186488" y="2312988"/>
          <p14:tracePt t="44799" x="6170613" y="2305050"/>
          <p14:tracePt t="44807" x="6170613" y="2289175"/>
          <p14:tracePt t="44815" x="6162675" y="2281238"/>
          <p14:tracePt t="44823" x="6154738" y="2273300"/>
          <p14:tracePt t="44831" x="6154738" y="2257425"/>
          <p14:tracePt t="44839" x="6154738" y="2249488"/>
          <p14:tracePt t="44847" x="6154738" y="2241550"/>
          <p14:tracePt t="44855" x="6154738" y="2216150"/>
          <p14:tracePt t="44863" x="6154738" y="2208213"/>
          <p14:tracePt t="44871" x="6154738" y="2200275"/>
          <p14:tracePt t="44879" x="6154738" y="2184400"/>
          <p14:tracePt t="44887" x="6162675" y="2168525"/>
          <p14:tracePt t="44895" x="6170613" y="2152650"/>
          <p14:tracePt t="44903" x="6170613" y="2144713"/>
          <p14:tracePt t="44911" x="6186488" y="2120900"/>
          <p14:tracePt t="44919" x="6186488" y="2105025"/>
          <p14:tracePt t="44927" x="6202363" y="2097088"/>
          <p14:tracePt t="44934" x="6210300" y="2081213"/>
          <p14:tracePt t="44943" x="6226175" y="2065338"/>
          <p14:tracePt t="44959" x="6242050" y="2057400"/>
          <p14:tracePt t="44967" x="6249988" y="2049463"/>
          <p14:tracePt t="44975" x="6257925" y="2049463"/>
          <p14:tracePt t="44983" x="6265863" y="2049463"/>
          <p14:tracePt t="45007" x="6273800" y="2049463"/>
          <p14:tracePt t="45015" x="6281738" y="2049463"/>
          <p14:tracePt t="45023" x="6289675" y="2049463"/>
          <p14:tracePt t="45031" x="6305550" y="2049463"/>
          <p14:tracePt t="45039" x="6313488" y="2049463"/>
          <p14:tracePt t="45047" x="6321425" y="2049463"/>
          <p14:tracePt t="45055" x="6337300" y="2057400"/>
          <p14:tracePt t="45063" x="6353175" y="2057400"/>
          <p14:tracePt t="45071" x="6369050" y="2057400"/>
          <p14:tracePt t="45079" x="6376988" y="2065338"/>
          <p14:tracePt t="45087" x="6402388" y="2073275"/>
          <p14:tracePt t="45095" x="6426200" y="2081213"/>
          <p14:tracePt t="45103" x="6450013" y="2081213"/>
          <p14:tracePt t="45111" x="6465888" y="2097088"/>
          <p14:tracePt t="45119" x="6489700" y="2105025"/>
          <p14:tracePt t="45127" x="6505575" y="2112963"/>
          <p14:tracePt t="45135" x="6521450" y="2120900"/>
          <p14:tracePt t="45143" x="6537325" y="2128838"/>
          <p14:tracePt t="45151" x="6545263" y="2128838"/>
          <p14:tracePt t="45159" x="6561138" y="2136775"/>
          <p14:tracePt t="45175" x="6561138" y="2144713"/>
          <p14:tracePt t="45247" x="6561138" y="2152650"/>
          <p14:tracePt t="45271" x="6561138" y="2160588"/>
          <p14:tracePt t="45295" x="6553200" y="2168525"/>
          <p14:tracePt t="45303" x="6545263" y="2176463"/>
          <p14:tracePt t="45311" x="6537325" y="2184400"/>
          <p14:tracePt t="45318" x="6537325" y="2192338"/>
          <p14:tracePt t="45327" x="6529388" y="2192338"/>
          <p14:tracePt t="45335" x="6521450" y="2216150"/>
          <p14:tracePt t="45343" x="6505575" y="2224088"/>
          <p14:tracePt t="45351" x="6489700" y="2241550"/>
          <p14:tracePt t="45359" x="6481763" y="2257425"/>
          <p14:tracePt t="45367" x="6465888" y="2281238"/>
          <p14:tracePt t="45375" x="6457950" y="2305050"/>
          <p14:tracePt t="45383" x="6434138" y="2344738"/>
          <p14:tracePt t="45391" x="6418263" y="2368550"/>
          <p14:tracePt t="45399" x="6392863" y="2400300"/>
          <p14:tracePt t="45407" x="6376988" y="2439988"/>
          <p14:tracePt t="45415" x="6361113" y="2463800"/>
          <p14:tracePt t="45423" x="6353175" y="2495550"/>
          <p14:tracePt t="45431" x="6337300" y="2519363"/>
          <p14:tracePt t="45439" x="6337300" y="2535238"/>
          <p14:tracePt t="45447" x="6337300" y="2543175"/>
          <p14:tracePt t="45455" x="6329363" y="2551113"/>
          <p14:tracePt t="45695" x="6353175" y="2551113"/>
          <p14:tracePt t="45703" x="6369050" y="2551113"/>
          <p14:tracePt t="45711" x="6392863" y="2551113"/>
          <p14:tracePt t="45719" x="6426200" y="2551113"/>
          <p14:tracePt t="45727" x="6457950" y="2551113"/>
          <p14:tracePt t="45735" x="6489700" y="2551113"/>
          <p14:tracePt t="45743" x="6529388" y="2559050"/>
          <p14:tracePt t="45752" x="6561138" y="2559050"/>
          <p14:tracePt t="45759" x="6592888" y="2559050"/>
          <p14:tracePt t="45767" x="6608763" y="2566988"/>
          <p14:tracePt t="45775" x="6632575" y="2576513"/>
          <p14:tracePt t="45783" x="6640513" y="2576513"/>
          <p14:tracePt t="45791" x="6648450" y="2576513"/>
          <p14:tracePt t="45815" x="6648450" y="2584450"/>
          <p14:tracePt t="45823" x="6648450" y="2592388"/>
          <p14:tracePt t="45839" x="6648450" y="2608263"/>
          <p14:tracePt t="45848" x="6648450" y="2616200"/>
          <p14:tracePt t="45855" x="6624638" y="2640013"/>
          <p14:tracePt t="45863" x="6616700" y="2655888"/>
          <p14:tracePt t="45871" x="6600825" y="2671763"/>
          <p14:tracePt t="45879" x="6577013" y="2703513"/>
          <p14:tracePt t="45887" x="6553200" y="2727325"/>
          <p14:tracePt t="45895" x="6537325" y="2759075"/>
          <p14:tracePt t="45902" x="6521450" y="2782888"/>
          <p14:tracePt t="45911" x="6497638" y="2822575"/>
          <p14:tracePt t="45919" x="6481763" y="2838450"/>
          <p14:tracePt t="45927" x="6465888" y="2862263"/>
          <p14:tracePt t="45935" x="6457950" y="2886075"/>
          <p14:tracePt t="45943" x="6450013" y="2909888"/>
          <p14:tracePt t="45952" x="6434138" y="2927350"/>
          <p14:tracePt t="45959" x="6426200" y="2943225"/>
          <p14:tracePt t="45967" x="6418263" y="2959100"/>
          <p14:tracePt t="45975" x="6402388" y="2974975"/>
          <p14:tracePt t="45983" x="6392863" y="2982913"/>
          <p14:tracePt t="45991" x="6392863" y="2990850"/>
          <p14:tracePt t="45999" x="6384925" y="2990850"/>
          <p14:tracePt t="46095" x="6402388" y="2990850"/>
          <p14:tracePt t="46103" x="6402388" y="2998788"/>
          <p14:tracePt t="46111" x="6418263" y="3006725"/>
          <p14:tracePt t="46119" x="6434138" y="3006725"/>
          <p14:tracePt t="46127" x="6450013" y="3006725"/>
          <p14:tracePt t="46135" x="6465888" y="3014663"/>
          <p14:tracePt t="46143" x="6489700" y="3022600"/>
          <p14:tracePt t="46151" x="6497638" y="3022600"/>
          <p14:tracePt t="46159" x="6513513" y="3022600"/>
          <p14:tracePt t="46167" x="6537325" y="3022600"/>
          <p14:tracePt t="46175" x="6545263" y="3030538"/>
          <p14:tracePt t="46191" x="6553200" y="3030538"/>
          <p14:tracePt t="46207" x="6553200" y="3038475"/>
          <p14:tracePt t="46367" x="6545263" y="3038475"/>
          <p14:tracePt t="46383" x="6545263" y="3046413"/>
          <p14:tracePt t="46391" x="6537325" y="3046413"/>
          <p14:tracePt t="46520" x="6529388" y="3046413"/>
          <p14:tracePt t="46607" x="6545263" y="3046413"/>
          <p14:tracePt t="46615" x="6569075" y="3038475"/>
          <p14:tracePt t="46622" x="6592888" y="3038475"/>
          <p14:tracePt t="46631" x="6616700" y="3038475"/>
          <p14:tracePt t="46639" x="6648450" y="3038475"/>
          <p14:tracePt t="46647" x="6680200" y="3038475"/>
          <p14:tracePt t="46655" x="6711950" y="3038475"/>
          <p14:tracePt t="46663" x="6743700" y="3038475"/>
          <p14:tracePt t="46671" x="6777038" y="3038475"/>
          <p14:tracePt t="46679" x="6800850" y="3038475"/>
          <p14:tracePt t="46687" x="6832600" y="3038475"/>
          <p14:tracePt t="46694" x="6848475" y="3046413"/>
          <p14:tracePt t="46703" x="6872288" y="3046413"/>
          <p14:tracePt t="46711" x="6880225" y="3054350"/>
          <p14:tracePt t="46719" x="6888163" y="3054350"/>
          <p14:tracePt t="46959" x="6888163" y="3062288"/>
          <p14:tracePt t="46967" x="6896100" y="3070225"/>
          <p14:tracePt t="46975" x="6911975" y="3086100"/>
          <p14:tracePt t="46983" x="6927850" y="3117850"/>
          <p14:tracePt t="46991" x="6951663" y="3141663"/>
          <p14:tracePt t="46999" x="6967538" y="3197225"/>
          <p14:tracePt t="47007" x="7007225" y="3252788"/>
          <p14:tracePt t="47015" x="7054850" y="3317875"/>
          <p14:tracePt t="47023" x="7126288" y="3389313"/>
          <p14:tracePt t="47031" x="7199313" y="3476625"/>
          <p14:tracePt t="47039" x="7294563" y="3571875"/>
          <p14:tracePt t="47047" x="7373938" y="3652838"/>
          <p14:tracePt t="47055" x="7469188" y="3732213"/>
          <p14:tracePt t="47063" x="7566025" y="3811588"/>
          <p14:tracePt t="47071" x="7645400" y="3883025"/>
          <p14:tracePt t="47079" x="7700963" y="3938588"/>
          <p14:tracePt t="47087" x="7772400" y="3987800"/>
          <p14:tracePt t="47095" x="7812088" y="4035425"/>
          <p14:tracePt t="47103" x="7851775" y="4075113"/>
          <p14:tracePt t="47111" x="7885113" y="4090988"/>
          <p14:tracePt t="47119" x="7893050" y="4106863"/>
          <p14:tracePt t="47127" x="7900988" y="4114800"/>
          <p14:tracePt t="47134" x="7908925" y="4114800"/>
          <p14:tracePt t="47143" x="7908925" y="4122738"/>
          <p14:tracePt t="47199" x="7916863" y="4122738"/>
          <p14:tracePt t="47215" x="7924800" y="4122738"/>
          <p14:tracePt t="47223" x="7924800" y="4106863"/>
          <p14:tracePt t="47231" x="7940675" y="4106863"/>
          <p14:tracePt t="47239" x="7940675" y="4090988"/>
          <p14:tracePt t="47247" x="7948613" y="4083050"/>
          <p14:tracePt t="47255" x="7956550" y="4067175"/>
          <p14:tracePt t="47263" x="7964488" y="4059238"/>
          <p14:tracePt t="47271" x="7972425" y="4043363"/>
          <p14:tracePt t="47279" x="7980363" y="4027488"/>
          <p14:tracePt t="47287" x="8004175" y="4011613"/>
          <p14:tracePt t="47295" x="8004175" y="3995738"/>
          <p14:tracePt t="47303" x="8020050" y="3971925"/>
          <p14:tracePt t="47311" x="8027988" y="3948113"/>
          <p14:tracePt t="47319" x="8051800" y="3930650"/>
          <p14:tracePt t="47327" x="8059738" y="3906838"/>
          <p14:tracePt t="47335" x="8075613" y="3883025"/>
          <p14:tracePt t="47343" x="8091488" y="3851275"/>
          <p14:tracePt t="47351" x="8091488" y="3827463"/>
          <p14:tracePt t="47359" x="8107363" y="3803650"/>
          <p14:tracePt t="47367" x="8123238" y="3779838"/>
          <p14:tracePt t="47375" x="8131175" y="3740150"/>
          <p14:tracePt t="47383" x="8139113" y="3716338"/>
          <p14:tracePt t="47391" x="8154988" y="3676650"/>
          <p14:tracePt t="47399" x="8162925" y="3636963"/>
          <p14:tracePt t="47407" x="8178800" y="3595688"/>
          <p14:tracePt t="47415" x="8186738" y="3571875"/>
          <p14:tracePt t="47423" x="8186738" y="3548063"/>
          <p14:tracePt t="47431" x="8186738" y="3532188"/>
          <p14:tracePt t="47439" x="8194675" y="3516313"/>
          <p14:tracePt t="47447" x="8194675" y="3500438"/>
          <p14:tracePt t="47455" x="8194675" y="3492500"/>
          <p14:tracePt t="47527" x="8202613" y="3524250"/>
          <p14:tracePt t="47535" x="8210550" y="3556000"/>
          <p14:tracePt t="47543" x="8210550" y="3595688"/>
          <p14:tracePt t="47551" x="8210550" y="3652838"/>
          <p14:tracePt t="47559" x="8210550" y="3716338"/>
          <p14:tracePt t="47567" x="8210550" y="3771900"/>
          <p14:tracePt t="47575" x="8210550" y="3835400"/>
          <p14:tracePt t="47583" x="8210550" y="3898900"/>
          <p14:tracePt t="47591" x="8210550" y="3971925"/>
          <p14:tracePt t="47599" x="8218488" y="4027488"/>
          <p14:tracePt t="47607" x="8218488" y="4083050"/>
          <p14:tracePt t="47615" x="8226425" y="4122738"/>
          <p14:tracePt t="47623" x="8226425" y="4170363"/>
          <p14:tracePt t="47631" x="8235950" y="4202113"/>
          <p14:tracePt t="47639" x="8235950" y="4225925"/>
          <p14:tracePt t="47647" x="8235950" y="4233863"/>
          <p14:tracePt t="47655" x="8243888" y="4257675"/>
          <p14:tracePt t="47663" x="8243888" y="4265613"/>
          <p14:tracePt t="47679" x="8243888" y="4273550"/>
          <p14:tracePt t="47743" x="8243888" y="4265613"/>
          <p14:tracePt t="47751" x="8235950" y="4249738"/>
          <p14:tracePt t="47759" x="8218488" y="4233863"/>
          <p14:tracePt t="47767" x="8210550" y="4210050"/>
          <p14:tracePt t="47775" x="8186738" y="4170363"/>
          <p14:tracePt t="47783" x="8154988" y="4130675"/>
          <p14:tracePt t="47791" x="8123238" y="4090988"/>
          <p14:tracePt t="47799" x="8091488" y="4043363"/>
          <p14:tracePt t="47807" x="8059738" y="4003675"/>
          <p14:tracePt t="47815" x="8027988" y="3971925"/>
          <p14:tracePt t="47823" x="7972425" y="3922713"/>
          <p14:tracePt t="47831" x="7924800" y="3883025"/>
          <p14:tracePt t="47838" x="7877175" y="3843338"/>
          <p14:tracePt t="47847" x="7827963" y="3811588"/>
          <p14:tracePt t="47855" x="7780338" y="3771900"/>
          <p14:tracePt t="47863" x="7724775" y="3740150"/>
          <p14:tracePt t="47871" x="7685088" y="3708400"/>
          <p14:tracePt t="47879" x="7637463" y="3676650"/>
          <p14:tracePt t="47887" x="7597775" y="3644900"/>
          <p14:tracePt t="47895" x="7558088" y="3605213"/>
          <p14:tracePt t="47903" x="7534275" y="3579813"/>
          <p14:tracePt t="47911" x="7510463" y="3548063"/>
          <p14:tracePt t="47919" x="7477125" y="3524250"/>
          <p14:tracePt t="47927" x="7461250" y="3500438"/>
          <p14:tracePt t="47935" x="7453313" y="3492500"/>
          <p14:tracePt t="47943" x="7437438" y="3484563"/>
          <p14:tracePt t="47951" x="7429500" y="3476625"/>
          <p14:tracePt t="47959" x="7421563" y="3468688"/>
          <p14:tracePt t="48015" x="7421563" y="3476625"/>
          <p14:tracePt t="48023" x="7421563" y="3524250"/>
          <p14:tracePt t="48031" x="7429500" y="3571875"/>
          <p14:tracePt t="48039" x="7445375" y="3629025"/>
          <p14:tracePt t="48047" x="7461250" y="3684588"/>
          <p14:tracePt t="48055" x="7477125" y="3763963"/>
          <p14:tracePt t="48063" x="7493000" y="3803650"/>
          <p14:tracePt t="48071" x="7502525" y="3859213"/>
          <p14:tracePt t="48079" x="7518400" y="3914775"/>
          <p14:tracePt t="48087" x="7534275" y="3963988"/>
          <p14:tracePt t="48095" x="7542213" y="4019550"/>
          <p14:tracePt t="48103" x="7558088" y="4059238"/>
          <p14:tracePt t="48111" x="7573963" y="4098925"/>
          <p14:tracePt t="48119" x="7589838" y="4138613"/>
          <p14:tracePt t="48127" x="7597775" y="4162425"/>
          <p14:tracePt t="48135" x="7605713" y="4186238"/>
          <p14:tracePt t="48143" x="7621588" y="4202113"/>
          <p14:tracePt t="48151" x="7621588" y="4217988"/>
          <p14:tracePt t="48159" x="7629525" y="4225925"/>
          <p14:tracePt t="48166" x="7629525" y="4233863"/>
          <p14:tracePt t="48271" x="7629525" y="4225925"/>
          <p14:tracePt t="48279" x="7629525" y="4217988"/>
          <p14:tracePt t="48287" x="7629525" y="4210050"/>
          <p14:tracePt t="48295" x="7629525" y="4194175"/>
          <p14:tracePt t="48303" x="7629525" y="4186238"/>
          <p14:tracePt t="48311" x="7629525" y="4162425"/>
          <p14:tracePt t="48318" x="7629525" y="4138613"/>
          <p14:tracePt t="48327" x="7629525" y="4114800"/>
          <p14:tracePt t="48335" x="7629525" y="4083050"/>
          <p14:tracePt t="48343" x="7629525" y="4035425"/>
          <p14:tracePt t="48351" x="7621588" y="4011613"/>
          <p14:tracePt t="48359" x="7621588" y="3979863"/>
          <p14:tracePt t="48367" x="7613650" y="3938588"/>
          <p14:tracePt t="48375" x="7605713" y="3914775"/>
          <p14:tracePt t="48383" x="7597775" y="3890963"/>
          <p14:tracePt t="48391" x="7589838" y="3867150"/>
          <p14:tracePt t="48399" x="7581900" y="3843338"/>
          <p14:tracePt t="48407" x="7566025" y="3827463"/>
          <p14:tracePt t="48415" x="7558088" y="3803650"/>
          <p14:tracePt t="48423" x="7550150" y="3779838"/>
          <p14:tracePt t="48431" x="7534275" y="3748088"/>
          <p14:tracePt t="48439" x="7518400" y="3724275"/>
          <p14:tracePt t="48447" x="7502525" y="3700463"/>
          <p14:tracePt t="48455" x="7485063" y="3676650"/>
          <p14:tracePt t="48463" x="7469188" y="3652838"/>
          <p14:tracePt t="48471" x="7453313" y="3629025"/>
          <p14:tracePt t="48479" x="7437438" y="3605213"/>
          <p14:tracePt t="48487" x="7429500" y="3605213"/>
          <p14:tracePt t="48495" x="7421563" y="3587750"/>
          <p14:tracePt t="48511" x="7413625" y="3587750"/>
          <p14:tracePt t="48518" x="7405688" y="3587750"/>
          <p14:tracePt t="48559" x="7397750" y="3587750"/>
          <p14:tracePt t="48568" x="7397750" y="3595688"/>
          <p14:tracePt t="48575" x="7389813" y="3621088"/>
          <p14:tracePt t="48583" x="7373938" y="3644900"/>
          <p14:tracePt t="48591" x="7366000" y="3692525"/>
          <p14:tracePt t="48599" x="7350125" y="3740150"/>
          <p14:tracePt t="48607" x="7342188" y="3779838"/>
          <p14:tracePt t="48615" x="7326313" y="3827463"/>
          <p14:tracePt t="48623" x="7318375" y="3875088"/>
          <p14:tracePt t="48631" x="7318375" y="3906838"/>
          <p14:tracePt t="48639" x="7318375" y="3938588"/>
          <p14:tracePt t="48647" x="7318375" y="3963988"/>
          <p14:tracePt t="48655" x="7318375" y="3987800"/>
          <p14:tracePt t="48663" x="7318375" y="4003675"/>
          <p14:tracePt t="48671" x="7318375" y="4019550"/>
          <p14:tracePt t="48679" x="7318375" y="4027488"/>
          <p14:tracePt t="48687" x="7318375" y="4043363"/>
          <p14:tracePt t="48703" x="7318375" y="4051300"/>
          <p14:tracePt t="49207" x="7318375" y="4059238"/>
          <p14:tracePt t="49215" x="7318375" y="4067175"/>
          <p14:tracePt t="49247" x="7326313" y="4067175"/>
          <p14:tracePt t="49263" x="7326313" y="4075113"/>
          <p14:tracePt t="49270" x="7334250" y="4075113"/>
          <p14:tracePt t="49287" x="7350125" y="4075113"/>
          <p14:tracePt t="49302" x="7358063" y="4075113"/>
          <p14:tracePt t="49311" x="7373938" y="4083050"/>
          <p14:tracePt t="49318" x="7389813" y="4090988"/>
          <p14:tracePt t="49326" x="7405688" y="4090988"/>
          <p14:tracePt t="49334" x="7421563" y="4090988"/>
          <p14:tracePt t="49343" x="7437438" y="4090988"/>
          <p14:tracePt t="49351" x="7469188" y="4090988"/>
          <p14:tracePt t="49359" x="7485063" y="4090988"/>
          <p14:tracePt t="49367" x="7510463" y="4090988"/>
          <p14:tracePt t="49375" x="7534275" y="4090988"/>
          <p14:tracePt t="49382" x="7558088" y="4090988"/>
          <p14:tracePt t="49391" x="7581900" y="4090988"/>
          <p14:tracePt t="49399" x="7613650" y="4090988"/>
          <p14:tracePt t="49407" x="7637463" y="4083050"/>
          <p14:tracePt t="49414" x="7661275" y="4075113"/>
          <p14:tracePt t="49423" x="7685088" y="4075113"/>
          <p14:tracePt t="49431" x="7700963" y="4067175"/>
          <p14:tracePt t="49439" x="7724775" y="4059238"/>
          <p14:tracePt t="49446" x="7740650" y="4051300"/>
          <p14:tracePt t="49454" x="7764463" y="4043363"/>
          <p14:tracePt t="49463" x="7780338" y="4035425"/>
          <p14:tracePt t="49471" x="7812088" y="4035425"/>
          <p14:tracePt t="49478" x="7827963" y="4027488"/>
          <p14:tracePt t="49487" x="7851775" y="4019550"/>
          <p14:tracePt t="49495" x="7877175" y="4011613"/>
          <p14:tracePt t="49503" x="7900988" y="4003675"/>
          <p14:tracePt t="49511" x="7916863" y="4003675"/>
          <p14:tracePt t="49518" x="7940675" y="4003675"/>
          <p14:tracePt t="49527" x="7956550" y="4003675"/>
          <p14:tracePt t="49535" x="7980363" y="4003675"/>
          <p14:tracePt t="49543" x="7996238" y="4003675"/>
          <p14:tracePt t="49551" x="8012113" y="4003675"/>
          <p14:tracePt t="49559" x="8027988" y="4003675"/>
          <p14:tracePt t="49567" x="8043863" y="4003675"/>
          <p14:tracePt t="49575" x="8059738" y="4003675"/>
          <p14:tracePt t="49583" x="8083550" y="4003675"/>
          <p14:tracePt t="49591" x="8123238" y="4019550"/>
          <p14:tracePt t="49600" x="8154988" y="4027488"/>
          <p14:tracePt t="49607" x="8178800" y="4035425"/>
          <p14:tracePt t="49615" x="8218488" y="4035425"/>
          <p14:tracePt t="49623" x="8243888" y="4051300"/>
          <p14:tracePt t="49630" x="8275638" y="4059238"/>
          <p14:tracePt t="49639" x="8299450" y="4067175"/>
          <p14:tracePt t="49647" x="8323263" y="4067175"/>
          <p14:tracePt t="49655" x="8339138" y="4083050"/>
          <p14:tracePt t="49663" x="8347075" y="4083050"/>
          <p14:tracePt t="49671" x="8362950" y="4090988"/>
          <p14:tracePt t="49679" x="8362950" y="4098925"/>
          <p14:tracePt t="49687" x="8370888" y="4098925"/>
          <p14:tracePt t="49703" x="8370888" y="4106863"/>
          <p14:tracePt t="49711" x="8370888" y="4114800"/>
          <p14:tracePt t="49727" x="8370888" y="4122738"/>
          <p14:tracePt t="49743" x="8370888" y="4130675"/>
          <p14:tracePt t="49751" x="8370888" y="4138613"/>
          <p14:tracePt t="49767" x="8362950" y="4146550"/>
          <p14:tracePt t="49775" x="8355013" y="4146550"/>
          <p14:tracePt t="49783" x="8355013" y="4162425"/>
          <p14:tracePt t="49799" x="8347075" y="4170363"/>
          <p14:tracePt t="49807" x="8339138" y="4186238"/>
          <p14:tracePt t="49815" x="8339138" y="4194175"/>
          <p14:tracePt t="49823" x="8315325" y="4210050"/>
          <p14:tracePt t="49831" x="8315325" y="4225925"/>
          <p14:tracePt t="49839" x="8299450" y="4241800"/>
          <p14:tracePt t="49847" x="8283575" y="4257675"/>
          <p14:tracePt t="49855" x="8267700" y="4265613"/>
          <p14:tracePt t="49863" x="8251825" y="4281488"/>
          <p14:tracePt t="49871" x="8218488" y="4291013"/>
          <p14:tracePt t="49879" x="8194675" y="4306888"/>
          <p14:tracePt t="49887" x="8170863" y="4314825"/>
          <p14:tracePt t="49895" x="8123238" y="4330700"/>
          <p14:tracePt t="49903" x="8083550" y="4346575"/>
          <p14:tracePt t="49911" x="8043863" y="4362450"/>
          <p14:tracePt t="49919" x="8004175" y="4370388"/>
          <p14:tracePt t="49927" x="7940675" y="4386263"/>
          <p14:tracePt t="49935" x="7885113" y="4394200"/>
          <p14:tracePt t="49943" x="7820025" y="4402138"/>
          <p14:tracePt t="49951" x="7748588" y="4402138"/>
          <p14:tracePt t="49959" x="7669213" y="4410075"/>
          <p14:tracePt t="49967" x="7589838" y="4410075"/>
          <p14:tracePt t="49975" x="7510463" y="4410075"/>
          <p14:tracePt t="49983" x="7437438" y="4410075"/>
          <p14:tracePt t="49991" x="7350125" y="4410075"/>
          <p14:tracePt t="49999" x="7278688" y="4410075"/>
          <p14:tracePt t="50007" x="7207250" y="4410075"/>
          <p14:tracePt t="50015" x="7151688" y="4410075"/>
          <p14:tracePt t="50023" x="7070725" y="4402138"/>
          <p14:tracePt t="50031" x="7023100" y="4394200"/>
          <p14:tracePt t="50039" x="6967538" y="4386263"/>
          <p14:tracePt t="50047" x="6896100" y="4378325"/>
          <p14:tracePt t="50055" x="6856413" y="4370388"/>
          <p14:tracePt t="50063" x="6808788" y="4362450"/>
          <p14:tracePt t="50071" x="6759575" y="4346575"/>
          <p14:tracePt t="50079" x="6727825" y="4330700"/>
          <p14:tracePt t="50087" x="6704013" y="4330700"/>
          <p14:tracePt t="50095" x="6680200" y="4314825"/>
          <p14:tracePt t="50103" x="6656388" y="4306888"/>
          <p14:tracePt t="50111" x="6640513" y="4298950"/>
          <p14:tracePt t="50119" x="6632575" y="4281488"/>
          <p14:tracePt t="50127" x="6616700" y="4265613"/>
          <p14:tracePt t="50135" x="6608763" y="4257675"/>
          <p14:tracePt t="50143" x="6592888" y="4233863"/>
          <p14:tracePt t="50151" x="6592888" y="4225925"/>
          <p14:tracePt t="50159" x="6584950" y="4202113"/>
          <p14:tracePt t="50167" x="6577013" y="4186238"/>
          <p14:tracePt t="50175" x="6569075" y="4162425"/>
          <p14:tracePt t="50183" x="6569075" y="4138613"/>
          <p14:tracePt t="50191" x="6561138" y="4114800"/>
          <p14:tracePt t="50199" x="6553200" y="4083050"/>
          <p14:tracePt t="50207" x="6553200" y="4059238"/>
          <p14:tracePt t="50215" x="6553200" y="4027488"/>
          <p14:tracePt t="50223" x="6553200" y="3995738"/>
          <p14:tracePt t="50231" x="6553200" y="3971925"/>
          <p14:tracePt t="50239" x="6553200" y="3938588"/>
          <p14:tracePt t="50247" x="6553200" y="3906838"/>
          <p14:tracePt t="50255" x="6553200" y="3883025"/>
          <p14:tracePt t="50263" x="6561138" y="3859213"/>
          <p14:tracePt t="50271" x="6561138" y="3827463"/>
          <p14:tracePt t="50279" x="6577013" y="3787775"/>
          <p14:tracePt t="50287" x="6592888" y="3756025"/>
          <p14:tracePt t="50295" x="6592888" y="3732213"/>
          <p14:tracePt t="50303" x="6608763" y="3700463"/>
          <p14:tracePt t="50311" x="6616700" y="3668713"/>
          <p14:tracePt t="50318" x="6632575" y="3644900"/>
          <p14:tracePt t="50327" x="6648450" y="3613150"/>
          <p14:tracePt t="50335" x="6656388" y="3571875"/>
          <p14:tracePt t="50343" x="6664325" y="3540125"/>
          <p14:tracePt t="50350" x="6672263" y="3508375"/>
          <p14:tracePt t="50359" x="6696075" y="3476625"/>
          <p14:tracePt t="50367" x="6704013" y="3460750"/>
          <p14:tracePt t="50375" x="6719888" y="3436938"/>
          <p14:tracePt t="50383" x="6727825" y="3421063"/>
          <p14:tracePt t="50391" x="6743700" y="3397250"/>
          <p14:tracePt t="50399" x="6751638" y="3373438"/>
          <p14:tracePt t="50407" x="6769100" y="3349625"/>
          <p14:tracePt t="50415" x="6792913" y="3333750"/>
          <p14:tracePt t="50423" x="6792913" y="3317875"/>
          <p14:tracePt t="50431" x="6808788" y="3294063"/>
          <p14:tracePt t="50439" x="6808788" y="3278188"/>
          <p14:tracePt t="50447" x="6832600" y="3270250"/>
          <p14:tracePt t="50455" x="6840538" y="3244850"/>
          <p14:tracePt t="50463" x="6856413" y="3236913"/>
          <p14:tracePt t="50471" x="6872288" y="3228975"/>
          <p14:tracePt t="50479" x="6888163" y="3213100"/>
          <p14:tracePt t="50487" x="6904038" y="3205163"/>
          <p14:tracePt t="50495" x="6927850" y="3197225"/>
          <p14:tracePt t="50503" x="6943725" y="3197225"/>
          <p14:tracePt t="50511" x="6959600" y="3189288"/>
          <p14:tracePt t="50518" x="6975475" y="3181350"/>
          <p14:tracePt t="50527" x="6991350" y="3181350"/>
          <p14:tracePt t="50535" x="7007225" y="3173413"/>
          <p14:tracePt t="50543" x="7023100" y="3173413"/>
          <p14:tracePt t="50551" x="7038975" y="3173413"/>
          <p14:tracePt t="50559" x="7054850" y="3165475"/>
          <p14:tracePt t="50568" x="7078663" y="3165475"/>
          <p14:tracePt t="50575" x="7102475" y="3165475"/>
          <p14:tracePt t="50583" x="7126288" y="3165475"/>
          <p14:tracePt t="50591" x="7151688" y="3165475"/>
          <p14:tracePt t="50599" x="7175500" y="3165475"/>
          <p14:tracePt t="50607" x="7199313" y="3165475"/>
          <p14:tracePt t="50615" x="7231063" y="3165475"/>
          <p14:tracePt t="50623" x="7254875" y="3165475"/>
          <p14:tracePt t="50631" x="7278688" y="3165475"/>
          <p14:tracePt t="50639" x="7310438" y="3165475"/>
          <p14:tracePt t="50647" x="7350125" y="3173413"/>
          <p14:tracePt t="50655" x="7381875" y="3173413"/>
          <p14:tracePt t="50663" x="7421563" y="3173413"/>
          <p14:tracePt t="50671" x="7469188" y="3181350"/>
          <p14:tracePt t="50679" x="7510463" y="3189288"/>
          <p14:tracePt t="50687" x="7566025" y="3197225"/>
          <p14:tracePt t="50695" x="7589838" y="3197225"/>
          <p14:tracePt t="50703" x="7621588" y="3205163"/>
          <p14:tracePt t="50711" x="7661275" y="3205163"/>
          <p14:tracePt t="50719" x="7685088" y="3205163"/>
          <p14:tracePt t="50727" x="7716838" y="3213100"/>
          <p14:tracePt t="50735" x="7740650" y="3221038"/>
          <p14:tracePt t="50743" x="7764463" y="3228975"/>
          <p14:tracePt t="50751" x="7788275" y="3236913"/>
          <p14:tracePt t="50759" x="7804150" y="3236913"/>
          <p14:tracePt t="50767" x="7820025" y="3244850"/>
          <p14:tracePt t="50775" x="7835900" y="3244850"/>
          <p14:tracePt t="50783" x="7851775" y="3244850"/>
          <p14:tracePt t="50791" x="7851775" y="3252788"/>
          <p14:tracePt t="50799" x="7869238" y="3252788"/>
          <p14:tracePt t="50815" x="7877175" y="3252788"/>
          <p14:tracePt t="50831" x="7885113" y="3262313"/>
          <p14:tracePt t="50839" x="7893050" y="3262313"/>
          <p14:tracePt t="50847" x="7900988" y="3262313"/>
          <p14:tracePt t="50855" x="7908925" y="3270250"/>
          <p14:tracePt t="50863" x="7916863" y="3270250"/>
          <p14:tracePt t="50871" x="7932738" y="3270250"/>
          <p14:tracePt t="50879" x="7948613" y="3270250"/>
          <p14:tracePt t="50887" x="7956550" y="3278188"/>
          <p14:tracePt t="50901" x="7972425" y="3286125"/>
          <p14:tracePt t="50902" x="7988300" y="3286125"/>
          <p14:tracePt t="50911" x="7996238" y="3286125"/>
          <p14:tracePt t="50918" x="8012113" y="3286125"/>
          <p14:tracePt t="50927" x="8012113" y="3294063"/>
          <p14:tracePt t="50935" x="8020050" y="3294063"/>
          <p14:tracePt t="50951" x="8027988" y="3294063"/>
          <p14:tracePt t="50959" x="8035925" y="3294063"/>
          <p14:tracePt t="50967" x="8043863" y="3302000"/>
          <p14:tracePt t="50975" x="8051800" y="3302000"/>
          <p14:tracePt t="50983" x="8059738" y="3317875"/>
          <p14:tracePt t="50991" x="8075613" y="3317875"/>
          <p14:tracePt t="50999" x="8091488" y="3325813"/>
          <p14:tracePt t="51007" x="8107363" y="3333750"/>
          <p14:tracePt t="51015" x="8123238" y="3341688"/>
          <p14:tracePt t="51023" x="8139113" y="3357563"/>
          <p14:tracePt t="51031" x="8162925" y="3365500"/>
          <p14:tracePt t="51039" x="8178800" y="3381375"/>
          <p14:tracePt t="51047" x="8202613" y="3381375"/>
          <p14:tracePt t="51055" x="8226425" y="3397250"/>
          <p14:tracePt t="51063" x="8226425" y="3405188"/>
          <p14:tracePt t="51071" x="8243888" y="3413125"/>
          <p14:tracePt t="51079" x="8267700" y="3421063"/>
          <p14:tracePt t="51086" x="8299450" y="3436938"/>
          <p14:tracePt t="51095" x="8323263" y="3452813"/>
          <p14:tracePt t="51103" x="8339138" y="3468688"/>
          <p14:tracePt t="51111" x="8362950" y="3484563"/>
          <p14:tracePt t="51118" x="8378825" y="3492500"/>
          <p14:tracePt t="51127" x="8394700" y="3508375"/>
          <p14:tracePt t="51135" x="8410575" y="3524250"/>
          <p14:tracePt t="51143" x="8434388" y="3540125"/>
          <p14:tracePt t="51151" x="8442325" y="3563938"/>
          <p14:tracePt t="51159" x="8458200" y="3579813"/>
          <p14:tracePt t="51167" x="8482013" y="3595688"/>
          <p14:tracePt t="51175" x="8497888" y="3629025"/>
          <p14:tracePt t="51183" x="8521700" y="3644900"/>
          <p14:tracePt t="51191" x="8529638" y="3668713"/>
          <p14:tracePt t="51199" x="8553450" y="3692525"/>
          <p14:tracePt t="51207" x="8569325" y="3708400"/>
          <p14:tracePt t="51215" x="8577263" y="3716338"/>
          <p14:tracePt t="51224" x="8585200" y="3732213"/>
          <p14:tracePt t="51231" x="8593138" y="3748088"/>
          <p14:tracePt t="51239" x="8593138" y="3756025"/>
          <p14:tracePt t="51247" x="8602663" y="3763963"/>
          <p14:tracePt t="51255" x="8602663" y="3779838"/>
          <p14:tracePt t="51263" x="8610600" y="3787775"/>
          <p14:tracePt t="51271" x="8610600" y="3795713"/>
          <p14:tracePt t="51279" x="8610600" y="3803650"/>
          <p14:tracePt t="51287" x="8610600" y="3819525"/>
          <p14:tracePt t="51295" x="8610600" y="3827463"/>
          <p14:tracePt t="51303" x="8610600" y="3843338"/>
          <p14:tracePt t="51311" x="8618538" y="3851275"/>
          <p14:tracePt t="51319" x="8618538" y="3859213"/>
          <p14:tracePt t="51327" x="8618538" y="3875088"/>
          <p14:tracePt t="51335" x="8618538" y="3890963"/>
          <p14:tracePt t="51351" x="8618538" y="3906838"/>
          <p14:tracePt t="51359" x="8618538" y="3914775"/>
          <p14:tracePt t="51367" x="8618538" y="3930650"/>
          <p14:tracePt t="51375" x="8618538" y="3938588"/>
          <p14:tracePt t="51383" x="8618538" y="3948113"/>
          <p14:tracePt t="51391" x="8618538" y="3956050"/>
          <p14:tracePt t="51407" x="8618538" y="3971925"/>
          <p14:tracePt t="51423" x="8618538" y="3979863"/>
          <p14:tracePt t="51439" x="8618538" y="3995738"/>
          <p14:tracePt t="51455" x="8618538" y="4003675"/>
          <p14:tracePt t="51471" x="8618538" y="4011613"/>
          <p14:tracePt t="51479" x="8618538" y="4019550"/>
          <p14:tracePt t="51487" x="8618538" y="4027488"/>
          <p14:tracePt t="51495" x="8618538" y="4035425"/>
          <p14:tracePt t="51502" x="8618538" y="4043363"/>
          <p14:tracePt t="51511" x="8618538" y="4051300"/>
          <p14:tracePt t="51527" x="8618538" y="4067175"/>
          <p14:tracePt t="51543" x="8618538" y="4075113"/>
          <p14:tracePt t="51551" x="8610600" y="4075113"/>
          <p14:tracePt t="51559" x="8610600" y="4083050"/>
          <p14:tracePt t="51583" x="8610600" y="4090988"/>
          <p14:tracePt t="51775" x="8610600" y="4098925"/>
          <p14:tracePt t="51848" x="8602663" y="4098925"/>
          <p14:tracePt t="51879" x="8585200" y="4098925"/>
          <p14:tracePt t="51903" x="8585200" y="4106863"/>
          <p14:tracePt t="51935" x="8577263" y="4106863"/>
          <p14:tracePt t="51975" x="8569325" y="4106863"/>
          <p14:tracePt t="51991" x="8569325" y="4114800"/>
          <p14:tracePt t="52111" x="8561388" y="4114800"/>
          <p14:tracePt t="52207" x="8545513" y="4114800"/>
          <p14:tracePt t="52239" x="8545513" y="4122738"/>
          <p14:tracePt t="52407" x="8537575" y="4122738"/>
          <p14:tracePt t="53327" x="8529638" y="4122738"/>
          <p14:tracePt t="54215" x="8521700" y="4122738"/>
          <p14:tracePt t="54223" x="8497888" y="4090988"/>
          <p14:tracePt t="54231" x="8482013" y="4075113"/>
          <p14:tracePt t="54239" x="8450263" y="4035425"/>
          <p14:tracePt t="54247" x="8434388" y="4011613"/>
          <p14:tracePt t="54255" x="8410575" y="3979863"/>
          <p14:tracePt t="54263" x="8386763" y="3938588"/>
          <p14:tracePt t="54271" x="8370888" y="3914775"/>
          <p14:tracePt t="54279" x="8347075" y="3890963"/>
          <p14:tracePt t="54287" x="8323263" y="3851275"/>
          <p14:tracePt t="54295" x="8323263" y="3835400"/>
          <p14:tracePt t="54303" x="8307388" y="3811588"/>
          <p14:tracePt t="54311" x="8299450" y="3803650"/>
          <p14:tracePt t="54319" x="8291513" y="3787775"/>
          <p14:tracePt t="54327" x="8283575" y="3771900"/>
          <p14:tracePt t="54335" x="8283575" y="3756025"/>
          <p14:tracePt t="54343" x="8275638" y="3748088"/>
          <p14:tracePt t="54350" x="8267700" y="3732213"/>
          <p14:tracePt t="54359" x="8267700" y="3716338"/>
          <p14:tracePt t="54367" x="8267700" y="3700463"/>
          <p14:tracePt t="54375" x="8259763" y="3684588"/>
          <p14:tracePt t="54383" x="8259763" y="3660775"/>
          <p14:tracePt t="54390" x="8259763" y="3644900"/>
          <p14:tracePt t="54399" x="8251825" y="3629025"/>
          <p14:tracePt t="54407" x="8243888" y="3605213"/>
          <p14:tracePt t="54415" x="8243888" y="3587750"/>
          <p14:tracePt t="54423" x="8235950" y="3571875"/>
          <p14:tracePt t="54431" x="8235950" y="3563938"/>
          <p14:tracePt t="54439" x="8226425" y="3556000"/>
          <p14:tracePt t="54447" x="8226425" y="3548063"/>
          <p14:tracePt t="54454" x="8226425" y="3540125"/>
          <p14:tracePt t="54471" x="8218488" y="3532188"/>
          <p14:tracePt t="54495" x="8210550" y="3524250"/>
          <p14:tracePt t="54503" x="8194675" y="3516313"/>
          <p14:tracePt t="54519" x="8186738" y="3508375"/>
          <p14:tracePt t="54527" x="8170863" y="3508375"/>
          <p14:tracePt t="54535" x="8147050" y="3492500"/>
          <p14:tracePt t="54543" x="8131175" y="3476625"/>
          <p14:tracePt t="54551" x="8115300" y="3476625"/>
          <p14:tracePt t="54559" x="8083550" y="3460750"/>
          <p14:tracePt t="54568" x="8059738" y="3444875"/>
          <p14:tracePt t="54575" x="8035925" y="3444875"/>
          <p14:tracePt t="54583" x="8012113" y="3429000"/>
          <p14:tracePt t="54591" x="7972425" y="3421063"/>
          <p14:tracePt t="54599" x="7940675" y="3413125"/>
          <p14:tracePt t="54607" x="7916863" y="3413125"/>
          <p14:tracePt t="54615" x="7893050" y="3397250"/>
          <p14:tracePt t="54623" x="7851775" y="3389313"/>
          <p14:tracePt t="54631" x="7827963" y="3389313"/>
          <p14:tracePt t="54639" x="7796213" y="3381375"/>
          <p14:tracePt t="54647" x="7772400" y="3373438"/>
          <p14:tracePt t="54655" x="7748588" y="3373438"/>
          <p14:tracePt t="54663" x="7716838" y="3373438"/>
          <p14:tracePt t="54672" x="7693025" y="3373438"/>
          <p14:tracePt t="54679" x="7661275" y="3373438"/>
          <p14:tracePt t="54687" x="7629525" y="3365500"/>
          <p14:tracePt t="54695" x="7605713" y="3357563"/>
          <p14:tracePt t="54702" x="7581900" y="3357563"/>
          <p14:tracePt t="54711" x="7558088" y="3357563"/>
          <p14:tracePt t="54719" x="7534275" y="3357563"/>
          <p14:tracePt t="54727" x="7518400" y="3357563"/>
          <p14:tracePt t="54734" x="7502525" y="3357563"/>
          <p14:tracePt t="54743" x="7485063" y="3357563"/>
          <p14:tracePt t="54751" x="7469188" y="3357563"/>
          <p14:tracePt t="54759" x="7461250" y="3357563"/>
          <p14:tracePt t="54768" x="7445375" y="3357563"/>
          <p14:tracePt t="54775" x="7421563" y="3357563"/>
          <p14:tracePt t="54783" x="7413625" y="3357563"/>
          <p14:tracePt t="54791" x="7397750" y="3357563"/>
          <p14:tracePt t="54799" x="7389813" y="3357563"/>
          <p14:tracePt t="54807" x="7373938" y="3357563"/>
          <p14:tracePt t="54815" x="7350125" y="3357563"/>
          <p14:tracePt t="54823" x="7342188" y="3357563"/>
          <p14:tracePt t="54830" x="7334250" y="3357563"/>
          <p14:tracePt t="54839" x="7318375" y="3357563"/>
          <p14:tracePt t="54847" x="7302500" y="3357563"/>
          <p14:tracePt t="54855" x="7286625" y="3365500"/>
          <p14:tracePt t="54862" x="7278688" y="3373438"/>
          <p14:tracePt t="54871" x="7262813" y="3373438"/>
          <p14:tracePt t="54879" x="7246938" y="3373438"/>
          <p14:tracePt t="54886" x="7239000" y="3381375"/>
          <p14:tracePt t="54901" x="7223125" y="3397250"/>
          <p14:tracePt t="54902" x="7207250" y="3397250"/>
          <p14:tracePt t="54911" x="7199313" y="3413125"/>
          <p14:tracePt t="54919" x="7191375" y="3421063"/>
          <p14:tracePt t="54927" x="7183438" y="3436938"/>
          <p14:tracePt t="54935" x="7159625" y="3444875"/>
          <p14:tracePt t="54943" x="7151688" y="3468688"/>
          <p14:tracePt t="54950" x="7135813" y="3484563"/>
          <p14:tracePt t="54959" x="7126288" y="3516313"/>
          <p14:tracePt t="54967" x="7110413" y="3532188"/>
          <p14:tracePt t="54975" x="7102475" y="3556000"/>
          <p14:tracePt t="54983" x="7078663" y="3595688"/>
          <p14:tracePt t="54991" x="7062788" y="3621088"/>
          <p14:tracePt t="54999" x="7054850" y="3636963"/>
          <p14:tracePt t="55007" x="7038975" y="3668713"/>
          <p14:tracePt t="55015" x="7031038" y="3692525"/>
          <p14:tracePt t="55023" x="7031038" y="3708400"/>
          <p14:tracePt t="55031" x="7023100" y="3716338"/>
          <p14:tracePt t="55039" x="7015163" y="3732213"/>
          <p14:tracePt t="55047" x="7015163" y="3748088"/>
          <p14:tracePt t="55055" x="7015163" y="3756025"/>
          <p14:tracePt t="55062" x="7015163" y="3763963"/>
          <p14:tracePt t="55071" x="7015163" y="3779838"/>
          <p14:tracePt t="55079" x="7015163" y="3795713"/>
          <p14:tracePt t="55087" x="7015163" y="3811588"/>
          <p14:tracePt t="55095" x="7015163" y="3835400"/>
          <p14:tracePt t="55103" x="7015163" y="3851275"/>
          <p14:tracePt t="55111" x="7023100" y="3875088"/>
          <p14:tracePt t="55119" x="7031038" y="3890963"/>
          <p14:tracePt t="55127" x="7046913" y="3922713"/>
          <p14:tracePt t="55135" x="7054850" y="3938588"/>
          <p14:tracePt t="55143" x="7062788" y="3956050"/>
          <p14:tracePt t="55150" x="7078663" y="3971925"/>
          <p14:tracePt t="55159" x="7094538" y="3995738"/>
          <p14:tracePt t="55167" x="7110413" y="4011613"/>
          <p14:tracePt t="55175" x="7135813" y="4019550"/>
          <p14:tracePt t="55183" x="7143750" y="4035425"/>
          <p14:tracePt t="55191" x="7159625" y="4043363"/>
          <p14:tracePt t="55199" x="7175500" y="4051300"/>
          <p14:tracePt t="55207" x="7199313" y="4067175"/>
          <p14:tracePt t="55215" x="7207250" y="4075113"/>
          <p14:tracePt t="55223" x="7239000" y="4090988"/>
          <p14:tracePt t="55231" x="7262813" y="4090988"/>
          <p14:tracePt t="55239" x="7286625" y="4106863"/>
          <p14:tracePt t="55247" x="7310438" y="4122738"/>
          <p14:tracePt t="55255" x="7334250" y="4122738"/>
          <p14:tracePt t="55263" x="7358063" y="4130675"/>
          <p14:tracePt t="55271" x="7373938" y="4146550"/>
          <p14:tracePt t="55279" x="7397750" y="4154488"/>
          <p14:tracePt t="55286" x="7421563" y="4178300"/>
          <p14:tracePt t="55295" x="7445375" y="4178300"/>
          <p14:tracePt t="55303" x="7469188" y="4194175"/>
          <p14:tracePt t="55311" x="7502525" y="4217988"/>
          <p14:tracePt t="55319" x="7526338" y="4225925"/>
          <p14:tracePt t="55327" x="7550150" y="4233863"/>
          <p14:tracePt t="55335" x="7581900" y="4249738"/>
          <p14:tracePt t="55343" x="7605713" y="4257675"/>
          <p14:tracePt t="55350" x="7629525" y="4265613"/>
          <p14:tracePt t="55359" x="7645400" y="4273550"/>
          <p14:tracePt t="55367" x="7677150" y="4281488"/>
          <p14:tracePt t="55375" x="7693025" y="4281488"/>
          <p14:tracePt t="55383" x="7716838" y="4281488"/>
          <p14:tracePt t="55391" x="7748588" y="4291013"/>
          <p14:tracePt t="55399" x="7764463" y="4291013"/>
          <p14:tracePt t="55406" x="7788275" y="4291013"/>
          <p14:tracePt t="55415" x="7804150" y="4291013"/>
          <p14:tracePt t="55423" x="7820025" y="4291013"/>
          <p14:tracePt t="55431" x="7843838" y="4291013"/>
          <p14:tracePt t="55438" x="7859713" y="4291013"/>
          <p14:tracePt t="55447" x="7885113" y="4291013"/>
          <p14:tracePt t="55455" x="7900988" y="4291013"/>
          <p14:tracePt t="55463" x="7916863" y="4291013"/>
          <p14:tracePt t="55471" x="7940675" y="4291013"/>
          <p14:tracePt t="55479" x="7956550" y="4291013"/>
          <p14:tracePt t="55487" x="7980363" y="4291013"/>
          <p14:tracePt t="55495" x="7996238" y="4281488"/>
          <p14:tracePt t="55503" x="8012113" y="4273550"/>
          <p14:tracePt t="55511" x="8027988" y="4273550"/>
          <p14:tracePt t="55518" x="8043863" y="4273550"/>
          <p14:tracePt t="55527" x="8059738" y="4265613"/>
          <p14:tracePt t="55534" x="8075613" y="4257675"/>
          <p14:tracePt t="55543" x="8083550" y="4249738"/>
          <p14:tracePt t="55551" x="8099425" y="4249738"/>
          <p14:tracePt t="55559" x="8107363" y="4233863"/>
          <p14:tracePt t="55568" x="8115300" y="4233863"/>
          <p14:tracePt t="55575" x="8139113" y="4225925"/>
          <p14:tracePt t="55583" x="8139113" y="4217988"/>
          <p14:tracePt t="55591" x="8154988" y="4217988"/>
          <p14:tracePt t="55607" x="8162925" y="4210050"/>
          <p14:tracePt t="55623" x="8162925" y="4202113"/>
          <p14:tracePt t="55631" x="8170863" y="4202113"/>
          <p14:tracePt t="55999" x="8162925" y="4202113"/>
          <p14:tracePt t="56023" x="8162925" y="4210050"/>
          <p14:tracePt t="56031" x="8154988" y="4217988"/>
          <p14:tracePt t="56039" x="8147050" y="4217988"/>
          <p14:tracePt t="56055" x="8131175" y="4217988"/>
          <p14:tracePt t="56063" x="8107363" y="4210050"/>
          <p14:tracePt t="56071" x="8091488" y="4202113"/>
          <p14:tracePt t="56079" x="8059738" y="4194175"/>
          <p14:tracePt t="56087" x="8043863" y="4186238"/>
          <p14:tracePt t="56095" x="8020050" y="4170363"/>
          <p14:tracePt t="56103" x="7996238" y="4154488"/>
          <p14:tracePt t="56111" x="7988300" y="4146550"/>
          <p14:tracePt t="56335" x="7964488" y="4138613"/>
          <p14:tracePt t="56343" x="7956550" y="4130675"/>
          <p14:tracePt t="56351" x="7916863" y="4138613"/>
          <p14:tracePt t="56367" x="7900988" y="4146550"/>
          <p14:tracePt t="56375" x="7885113" y="4154488"/>
          <p14:tracePt t="56383" x="7869238" y="4162425"/>
          <p14:tracePt t="56391" x="7851775" y="4162425"/>
          <p14:tracePt t="56399" x="7835900" y="4162425"/>
          <p14:tracePt t="56407" x="7820025" y="4170363"/>
          <p14:tracePt t="56415" x="7812088" y="4170363"/>
          <p14:tracePt t="56423" x="7804150" y="4178300"/>
          <p14:tracePt t="56431" x="7796213" y="4186238"/>
          <p14:tracePt t="56439" x="7796213" y="4202113"/>
          <p14:tracePt t="56447" x="7788275" y="4217988"/>
          <p14:tracePt t="56455" x="7780338" y="4233863"/>
          <p14:tracePt t="56463" x="7772400" y="4265613"/>
          <p14:tracePt t="56471" x="7772400" y="4281488"/>
          <p14:tracePt t="56479" x="7772400" y="4291013"/>
          <p14:tracePt t="56487" x="7772400" y="4298950"/>
          <p14:tracePt t="56495" x="7772400" y="4322763"/>
          <p14:tracePt t="56502" x="7772400" y="4346575"/>
          <p14:tracePt t="56511" x="7772400" y="4370388"/>
          <p14:tracePt t="56518" x="7772400" y="4402138"/>
          <p14:tracePt t="56527" x="7772400" y="4433888"/>
          <p14:tracePt t="56534" x="7764463" y="4473575"/>
          <p14:tracePt t="56543" x="7764463" y="4513263"/>
          <p14:tracePt t="56551" x="7764463" y="4560888"/>
          <p14:tracePt t="56559" x="7764463" y="4600575"/>
          <p14:tracePt t="56567" x="7764463" y="4633913"/>
          <p14:tracePt t="56575" x="7764463" y="4681538"/>
          <p14:tracePt t="56583" x="7764463" y="4713288"/>
          <p14:tracePt t="56591" x="7764463" y="4745038"/>
          <p14:tracePt t="56599" x="7764463" y="4768850"/>
          <p14:tracePt t="56607" x="7772400" y="4808538"/>
          <p14:tracePt t="56615" x="7772400" y="4832350"/>
          <p14:tracePt t="56623" x="7780338" y="4856163"/>
          <p14:tracePt t="56631" x="7780338" y="4879975"/>
          <p14:tracePt t="56639" x="7780338" y="4903788"/>
          <p14:tracePt t="56647" x="7788275" y="4935538"/>
          <p14:tracePt t="56655" x="7788275" y="4951413"/>
          <p14:tracePt t="56663" x="7788275" y="4967288"/>
          <p14:tracePt t="56671" x="7788275" y="4984750"/>
          <p14:tracePt t="56679" x="7788275" y="4992688"/>
          <p14:tracePt t="56687" x="7788275" y="5008563"/>
          <p14:tracePt t="56695" x="7788275" y="5016500"/>
          <p14:tracePt t="56711" x="7788275" y="5032375"/>
          <p14:tracePt t="56727" x="7788275" y="5040313"/>
          <p14:tracePt t="56734" x="7788275" y="5056188"/>
          <p14:tracePt t="56743" x="7788275" y="5064125"/>
          <p14:tracePt t="56751" x="7788275" y="5072063"/>
          <p14:tracePt t="56759" x="7780338" y="5080000"/>
          <p14:tracePt t="56768" x="7780338" y="5087938"/>
          <p14:tracePt t="56775" x="7780338" y="5095875"/>
          <p14:tracePt t="56783" x="7780338" y="5103813"/>
          <p14:tracePt t="56791" x="7772400" y="5111750"/>
          <p14:tracePt t="56799" x="7772400" y="5119688"/>
          <p14:tracePt t="56823" x="7772400" y="5127625"/>
          <p14:tracePt t="56839" x="7756525" y="5127625"/>
          <p14:tracePt t="56854" x="7748588" y="5127625"/>
          <p14:tracePt t="56863" x="7748588" y="5135563"/>
          <p14:tracePt t="56871" x="7740650" y="5135563"/>
          <p14:tracePt t="56879" x="7732713" y="5143500"/>
          <p14:tracePt t="56887" x="7724775" y="5143500"/>
          <p14:tracePt t="56901" x="7700963" y="5143500"/>
          <p14:tracePt t="56902" x="7693025" y="5143500"/>
          <p14:tracePt t="56911" x="7669213" y="5143500"/>
          <p14:tracePt t="56918" x="7653338" y="5151438"/>
          <p14:tracePt t="56927" x="7637463" y="5151438"/>
          <p14:tracePt t="56935" x="7613650" y="5151438"/>
          <p14:tracePt t="56943" x="7589838" y="5151438"/>
          <p14:tracePt t="56950" x="7566025" y="5159375"/>
          <p14:tracePt t="56959" x="7518400" y="5159375"/>
          <p14:tracePt t="56967" x="7493000" y="5159375"/>
          <p14:tracePt t="56975" x="7453313" y="5159375"/>
          <p14:tracePt t="56983" x="7421563" y="5159375"/>
          <p14:tracePt t="56991" x="7381875" y="5159375"/>
          <p14:tracePt t="56999" x="7334250" y="5159375"/>
          <p14:tracePt t="57007" x="7286625" y="5151438"/>
          <p14:tracePt t="57015" x="7246938" y="5151438"/>
          <p14:tracePt t="57023" x="7191375" y="5151438"/>
          <p14:tracePt t="57031" x="7143750" y="5151438"/>
          <p14:tracePt t="57039" x="7078663" y="5151438"/>
          <p14:tracePt t="57047" x="7023100" y="5143500"/>
          <p14:tracePt t="57055" x="6967538" y="5135563"/>
          <p14:tracePt t="57063" x="6911975" y="5127625"/>
          <p14:tracePt t="57071" x="6856413" y="5127625"/>
          <p14:tracePt t="57079" x="6816725" y="5119688"/>
          <p14:tracePt t="57087" x="6759575" y="5119688"/>
          <p14:tracePt t="57095" x="6704013" y="5111750"/>
          <p14:tracePt t="57103" x="6664325" y="5111750"/>
          <p14:tracePt t="57111" x="6616700" y="5103813"/>
          <p14:tracePt t="57119" x="6569075" y="5103813"/>
          <p14:tracePt t="57127" x="6537325" y="5095875"/>
          <p14:tracePt t="57135" x="6497638" y="5095875"/>
          <p14:tracePt t="57143" x="6473825" y="5095875"/>
          <p14:tracePt t="57151" x="6442075" y="5095875"/>
          <p14:tracePt t="57159" x="6426200" y="5095875"/>
          <p14:tracePt t="57167" x="6392863" y="5095875"/>
          <p14:tracePt t="57175" x="6369050" y="5087938"/>
          <p14:tracePt t="57182" x="6345238" y="5087938"/>
          <p14:tracePt t="57191" x="6337300" y="5087938"/>
          <p14:tracePt t="57199" x="6321425" y="5087938"/>
          <p14:tracePt t="57207" x="6305550" y="5080000"/>
          <p14:tracePt t="57214" x="6289675" y="5080000"/>
          <p14:tracePt t="57223" x="6281738" y="5080000"/>
          <p14:tracePt t="57231" x="6265863" y="5080000"/>
          <p14:tracePt t="57239" x="6257925" y="5080000"/>
          <p14:tracePt t="57247" x="6249988" y="5080000"/>
          <p14:tracePt t="57255" x="6242050" y="5080000"/>
          <p14:tracePt t="57262" x="6234113" y="5080000"/>
          <p14:tracePt t="57271" x="6226175" y="5080000"/>
          <p14:tracePt t="57287" x="6218238" y="5080000"/>
          <p14:tracePt t="57295" x="6210300" y="5080000"/>
          <p14:tracePt t="57319" x="6202363" y="5080000"/>
          <p14:tracePt t="57334" x="6202363" y="5072063"/>
          <p14:tracePt t="58743" x="6210300" y="5072063"/>
          <p14:tracePt t="58759" x="6218238" y="5072063"/>
          <p14:tracePt t="58767" x="6226175" y="5072063"/>
          <p14:tracePt t="58783" x="6234113" y="5072063"/>
          <p14:tracePt t="58887" x="6242050" y="5072063"/>
          <p14:tracePt t="58911" x="6249988" y="5072063"/>
          <p14:tracePt t="58919" x="6257925" y="5072063"/>
          <p14:tracePt t="58943" x="6265863" y="5072063"/>
          <p14:tracePt t="58951" x="6273800" y="5072063"/>
          <p14:tracePt t="58959" x="6281738" y="5072063"/>
          <p14:tracePt t="58967" x="6289675" y="5072063"/>
          <p14:tracePt t="58982" x="6297613" y="5072063"/>
          <p14:tracePt t="58991" x="6313488" y="5072063"/>
          <p14:tracePt t="59007" x="6329363" y="5072063"/>
          <p14:tracePt t="59015" x="6345238" y="5072063"/>
          <p14:tracePt t="59023" x="6353175" y="5072063"/>
          <p14:tracePt t="59038" x="6361113" y="5072063"/>
          <p14:tracePt t="59047" x="6369050" y="5072063"/>
          <p14:tracePt t="59063" x="6376988" y="5072063"/>
          <p14:tracePt t="59151" x="6369050" y="5072063"/>
          <p14:tracePt t="59159" x="6361113" y="5072063"/>
          <p14:tracePt t="59167" x="6337300" y="5064125"/>
          <p14:tracePt t="59175" x="6313488" y="5056188"/>
          <p14:tracePt t="59182" x="6281738" y="5056188"/>
          <p14:tracePt t="59191" x="6249988" y="5048250"/>
          <p14:tracePt t="59199" x="6202363" y="5040313"/>
          <p14:tracePt t="59207" x="6146800" y="5032375"/>
          <p14:tracePt t="59215" x="6115050" y="5024438"/>
          <p14:tracePt t="59223" x="6059488" y="5016500"/>
          <p14:tracePt t="59230" x="6018213" y="5016500"/>
          <p14:tracePt t="59239" x="5970588" y="5016500"/>
          <p14:tracePt t="59247" x="5938838" y="5016500"/>
          <p14:tracePt t="59255" x="5907088" y="5008563"/>
          <p14:tracePt t="59263" x="5883275" y="5008563"/>
          <p14:tracePt t="59271" x="5867400" y="5008563"/>
          <p14:tracePt t="59279" x="5851525" y="5008563"/>
          <p14:tracePt t="59295" x="5843588" y="5008563"/>
          <p14:tracePt t="59415" x="5859463" y="5008563"/>
          <p14:tracePt t="59423" x="5867400" y="5008563"/>
          <p14:tracePt t="59431" x="5875338" y="5008563"/>
          <p14:tracePt t="59439" x="5883275" y="5008563"/>
          <p14:tracePt t="59447" x="5907088" y="5008563"/>
          <p14:tracePt t="59455" x="5930900" y="5008563"/>
          <p14:tracePt t="59463" x="5954713" y="5024438"/>
          <p14:tracePt t="59470" x="6002338" y="5040313"/>
          <p14:tracePt t="59479" x="6051550" y="5056188"/>
          <p14:tracePt t="59487" x="6091238" y="5072063"/>
          <p14:tracePt t="59495" x="6162675" y="5087938"/>
          <p14:tracePt t="59503" x="6218238" y="5119688"/>
          <p14:tracePt t="59510" x="6281738" y="5143500"/>
          <p14:tracePt t="59518" x="6337300" y="5159375"/>
          <p14:tracePt t="59527" x="6392863" y="5183188"/>
          <p14:tracePt t="59535" x="6450013" y="5199063"/>
          <p14:tracePt t="59543" x="6513513" y="5222875"/>
          <p14:tracePt t="59551" x="6569075" y="5238750"/>
          <p14:tracePt t="59559" x="6608763" y="5262563"/>
          <p14:tracePt t="59567" x="6648450" y="5278438"/>
          <p14:tracePt t="59575" x="6672263" y="5286375"/>
          <p14:tracePt t="59583" x="6704013" y="5302250"/>
          <p14:tracePt t="59591" x="6711950" y="5310188"/>
          <p14:tracePt t="59598" x="6719888" y="5327650"/>
          <p14:tracePt t="59607" x="6727825" y="5327650"/>
          <p14:tracePt t="59615" x="6727825" y="5335588"/>
          <p14:tracePt t="59623" x="6727825" y="5343525"/>
          <p14:tracePt t="59631" x="6727825" y="5351463"/>
          <p14:tracePt t="59647" x="6727825" y="5359400"/>
          <p14:tracePt t="59655" x="6719888" y="5375275"/>
          <p14:tracePt t="59662" x="6711950" y="5375275"/>
          <p14:tracePt t="59671" x="6711950" y="5383213"/>
          <p14:tracePt t="59679" x="6704013" y="5391150"/>
          <p14:tracePt t="59686" x="6696075" y="5399088"/>
          <p14:tracePt t="59695" x="6688138" y="5399088"/>
          <p14:tracePt t="59702" x="6680200" y="5407025"/>
          <p14:tracePt t="59719" x="6672263" y="5407025"/>
          <p14:tracePt t="59727" x="6664325" y="5407025"/>
          <p14:tracePt t="60039" x="6656388" y="5407025"/>
          <p14:tracePt t="60047" x="6648450" y="5414963"/>
          <p14:tracePt t="60055" x="6632575" y="5414963"/>
          <p14:tracePt t="60063" x="6608763" y="5422900"/>
          <p14:tracePt t="60071" x="6584950" y="5422900"/>
          <p14:tracePt t="60079" x="6545263" y="5430838"/>
          <p14:tracePt t="60087" x="6497638" y="5438775"/>
          <p14:tracePt t="60094" x="6434138" y="5438775"/>
          <p14:tracePt t="60103" x="6369050" y="5438775"/>
          <p14:tracePt t="60110" x="6297613" y="5438775"/>
          <p14:tracePt t="60119" x="6210300" y="5438775"/>
          <p14:tracePt t="60126" x="6122988" y="5438775"/>
          <p14:tracePt t="60135" x="6026150" y="5430838"/>
          <p14:tracePt t="60142" x="5938838" y="5414963"/>
          <p14:tracePt t="60151" x="5859463" y="5391150"/>
          <p14:tracePt t="60159" x="5780088" y="5375275"/>
          <p14:tracePt t="60167" x="5724525" y="5375275"/>
          <p14:tracePt t="60174" x="5667375" y="5359400"/>
          <p14:tracePt t="60182" x="5635625" y="5359400"/>
          <p14:tracePt t="60191" x="5611813" y="5359400"/>
          <p14:tracePt t="60199" x="5588000" y="5359400"/>
          <p14:tracePt t="60207" x="5572125" y="5359400"/>
          <p14:tracePt t="60215" x="5556250" y="5359400"/>
          <p14:tracePt t="60223" x="5540375" y="5351463"/>
          <p14:tracePt t="60231" x="5524500" y="5343525"/>
          <p14:tracePt t="60239" x="5516563" y="5335588"/>
          <p14:tracePt t="60247" x="5500688" y="5327650"/>
          <p14:tracePt t="60254" x="5500688" y="5310188"/>
          <p14:tracePt t="60262" x="5492750" y="5278438"/>
          <p14:tracePt t="60270" x="5484813" y="5254625"/>
          <p14:tracePt t="60278" x="5476875" y="5214938"/>
          <p14:tracePt t="60286" x="5476875" y="5191125"/>
          <p14:tracePt t="60294" x="5476875" y="5175250"/>
          <p14:tracePt t="60302" x="5476875" y="5151438"/>
          <p14:tracePt t="60310" x="5492750" y="5119688"/>
          <p14:tracePt t="60319" x="5492750" y="5095875"/>
          <p14:tracePt t="60326" x="5508625" y="5080000"/>
          <p14:tracePt t="60334" x="5516563" y="5072063"/>
          <p14:tracePt t="60342" x="5524500" y="5056188"/>
          <p14:tracePt t="60351" x="5524500" y="5040313"/>
          <p14:tracePt t="60359" x="5532438" y="5016500"/>
          <p14:tracePt t="60367" x="5540375" y="5016500"/>
          <p14:tracePt t="60382" x="5548313" y="5016500"/>
          <p14:tracePt t="60455" x="5548313" y="5000625"/>
          <p14:tracePt t="60471" x="5548313" y="5008563"/>
          <p14:tracePt t="60479" x="5540375" y="5024438"/>
          <p14:tracePt t="60486" x="5532438" y="5032375"/>
          <p14:tracePt t="60502" x="5516563" y="5040313"/>
          <p14:tracePt t="60510" x="5500688" y="5048250"/>
          <p14:tracePt t="60518" x="5461000" y="5056188"/>
          <p14:tracePt t="60527" x="5421313" y="5064125"/>
          <p14:tracePt t="60534" x="5381625" y="5072063"/>
          <p14:tracePt t="60542" x="5349875" y="5072063"/>
          <p14:tracePt t="60551" x="5318125" y="5080000"/>
          <p14:tracePt t="60559" x="5292725" y="5080000"/>
          <p14:tracePt t="60567" x="5268913" y="5080000"/>
          <p14:tracePt t="60575" x="5237163" y="5087938"/>
          <p14:tracePt t="60582" x="5221288" y="5087938"/>
          <p14:tracePt t="60590" x="5189538" y="5095875"/>
          <p14:tracePt t="60598" x="5165725" y="5095875"/>
          <p14:tracePt t="60606" x="5149850" y="5111750"/>
          <p14:tracePt t="60614" x="5141913" y="5111750"/>
          <p14:tracePt t="60622" x="5126038" y="5127625"/>
          <p14:tracePt t="60630" x="5118100" y="5135563"/>
          <p14:tracePt t="60639" x="5110163" y="5151438"/>
          <p14:tracePt t="60646" x="5086350" y="5167313"/>
          <p14:tracePt t="60654" x="5070475" y="5183188"/>
          <p14:tracePt t="60662" x="5062538" y="5199063"/>
          <p14:tracePt t="60671" x="5054600" y="5214938"/>
          <p14:tracePt t="60678" x="5046663" y="5222875"/>
          <p14:tracePt t="60686" x="5038725" y="5238750"/>
          <p14:tracePt t="60694" x="5030788" y="5254625"/>
          <p14:tracePt t="60702" x="5014913" y="5270500"/>
          <p14:tracePt t="60710" x="5014913" y="5286375"/>
          <p14:tracePt t="60718" x="5006975" y="5310188"/>
          <p14:tracePt t="60726" x="5006975" y="5327650"/>
          <p14:tracePt t="60734" x="4999038" y="5343525"/>
          <p14:tracePt t="60742" x="4999038" y="5367338"/>
          <p14:tracePt t="60750" x="4999038" y="5383213"/>
          <p14:tracePt t="60759" x="4999038" y="5399088"/>
          <p14:tracePt t="60767" x="4999038" y="5414963"/>
          <p14:tracePt t="60774" x="4999038" y="5430838"/>
          <p14:tracePt t="60782" x="4999038" y="5446713"/>
          <p14:tracePt t="60790" x="4999038" y="5454650"/>
          <p14:tracePt t="60799" x="4999038" y="5462588"/>
          <p14:tracePt t="60807" x="4999038" y="5478463"/>
          <p14:tracePt t="60814" x="4999038" y="5486400"/>
          <p14:tracePt t="60822" x="4999038" y="5494338"/>
          <p14:tracePt t="60830" x="4999038" y="5502275"/>
          <p14:tracePt t="60838" x="4999038" y="5510213"/>
          <p14:tracePt t="60846" x="4999038" y="5518150"/>
          <p14:tracePt t="60854" x="4999038" y="5534025"/>
          <p14:tracePt t="60870" x="4999038" y="5541963"/>
          <p14:tracePt t="60879" x="4999038" y="5549900"/>
          <p14:tracePt t="60886" x="4991100" y="5557838"/>
          <p14:tracePt t="60895" x="4991100" y="5573713"/>
          <p14:tracePt t="60910" x="4983163" y="5581650"/>
          <p14:tracePt t="60918" x="4983163" y="5597525"/>
          <p14:tracePt t="60926" x="4967288" y="5605463"/>
          <p14:tracePt t="60934" x="4967288" y="5613400"/>
          <p14:tracePt t="60942" x="4951413" y="5629275"/>
          <p14:tracePt t="60951" x="4933950" y="5629275"/>
          <p14:tracePt t="60958" x="4918075" y="5645150"/>
          <p14:tracePt t="60967" x="4910138" y="5653088"/>
          <p14:tracePt t="60975" x="4894263" y="5653088"/>
          <p14:tracePt t="60983" x="4870450" y="5653088"/>
          <p14:tracePt t="60990" x="4854575" y="5662613"/>
          <p14:tracePt t="60998" x="4830763" y="5670550"/>
          <p14:tracePt t="61006" x="4799013" y="5670550"/>
          <p14:tracePt t="61015" x="4767263" y="5670550"/>
          <p14:tracePt t="61023" x="4735513" y="5678488"/>
          <p14:tracePt t="61030" x="4695825" y="5678488"/>
          <p14:tracePt t="61038" x="4664075" y="5678488"/>
          <p14:tracePt t="61046" x="4624388" y="5678488"/>
          <p14:tracePt t="61054" x="4576763" y="5678488"/>
          <p14:tracePt t="61063" x="4543425" y="5678488"/>
          <p14:tracePt t="61070" x="4495800" y="5686425"/>
          <p14:tracePt t="61078" x="4456113" y="5686425"/>
          <p14:tracePt t="61086" x="4416425" y="5686425"/>
          <p14:tracePt t="61095" x="4360863" y="5686425"/>
          <p14:tracePt t="61102" x="4313238" y="5686425"/>
          <p14:tracePt t="61110" x="4273550" y="5686425"/>
          <p14:tracePt t="61118" x="4233863" y="5686425"/>
          <p14:tracePt t="61126" x="4200525" y="5686425"/>
          <p14:tracePt t="61135" x="4168775" y="5686425"/>
          <p14:tracePt t="61143" x="4129088" y="5686425"/>
          <p14:tracePt t="61150" x="4097338" y="5686425"/>
          <p14:tracePt t="61158" x="4073525" y="5678488"/>
          <p14:tracePt t="61167" x="4041775" y="5670550"/>
          <p14:tracePt t="61175" x="4025900" y="5662613"/>
          <p14:tracePt t="61182" x="4010025" y="5662613"/>
          <p14:tracePt t="61191" x="3994150" y="5653088"/>
          <p14:tracePt t="61199" x="3986213" y="5645150"/>
          <p14:tracePt t="61207" x="3978275" y="5637213"/>
          <p14:tracePt t="61215" x="3970338" y="5629275"/>
          <p14:tracePt t="61223" x="3962400" y="5621338"/>
          <p14:tracePt t="61239" x="3954463" y="5605463"/>
          <p14:tracePt t="61247" x="3954463" y="5597525"/>
          <p14:tracePt t="61255" x="3954463" y="5589588"/>
          <p14:tracePt t="61263" x="3946525" y="5565775"/>
          <p14:tracePt t="61271" x="3946525" y="5549900"/>
          <p14:tracePt t="61279" x="3938588" y="5534025"/>
          <p14:tracePt t="61287" x="3938588" y="5526088"/>
          <p14:tracePt t="61295" x="3930650" y="5502275"/>
          <p14:tracePt t="61302" x="3930650" y="5486400"/>
          <p14:tracePt t="61310" x="3930650" y="5462588"/>
          <p14:tracePt t="61318" x="3930650" y="5446713"/>
          <p14:tracePt t="61327" x="3930650" y="5422900"/>
          <p14:tracePt t="61335" x="3930650" y="5407025"/>
          <p14:tracePt t="61342" x="3930650" y="5391150"/>
          <p14:tracePt t="61350" x="3930650" y="5375275"/>
          <p14:tracePt t="61359" x="3930650" y="5359400"/>
          <p14:tracePt t="61367" x="3930650" y="5343525"/>
          <p14:tracePt t="61375" x="3930650" y="5327650"/>
          <p14:tracePt t="61382" x="3930650" y="5310188"/>
          <p14:tracePt t="61391" x="3930650" y="5302250"/>
          <p14:tracePt t="61399" x="3930650" y="5278438"/>
          <p14:tracePt t="61407" x="3930650" y="5270500"/>
          <p14:tracePt t="61415" x="3930650" y="5246688"/>
          <p14:tracePt t="61423" x="3938588" y="5222875"/>
          <p14:tracePt t="61431" x="3946525" y="5199063"/>
          <p14:tracePt t="61439" x="3946525" y="5175250"/>
          <p14:tracePt t="61447" x="3962400" y="5151438"/>
          <p14:tracePt t="61455" x="3962400" y="5127625"/>
          <p14:tracePt t="61463" x="3970338" y="5103813"/>
          <p14:tracePt t="61471" x="3970338" y="5080000"/>
          <p14:tracePt t="61479" x="3986213" y="5048250"/>
          <p14:tracePt t="61487" x="3986213" y="5024438"/>
          <p14:tracePt t="61495" x="3986213" y="5000625"/>
          <p14:tracePt t="61503" x="4002088" y="4967288"/>
          <p14:tracePt t="61511" x="4010025" y="4951413"/>
          <p14:tracePt t="61518" x="4010025" y="4919663"/>
          <p14:tracePt t="61527" x="4025900" y="4895850"/>
          <p14:tracePt t="61535" x="4041775" y="4864100"/>
          <p14:tracePt t="61543" x="4041775" y="4856163"/>
          <p14:tracePt t="61551" x="4049713" y="4832350"/>
          <p14:tracePt t="61559" x="4065588" y="4808538"/>
          <p14:tracePt t="61567" x="4073525" y="4792663"/>
          <p14:tracePt t="61575" x="4081463" y="4760913"/>
          <p14:tracePt t="61583" x="4089400" y="4752975"/>
          <p14:tracePt t="61591" x="4097338" y="4745038"/>
          <p14:tracePt t="61599" x="4097338" y="4721225"/>
          <p14:tracePt t="61607" x="4105275" y="4713288"/>
          <p14:tracePt t="61615" x="4113213" y="4705350"/>
          <p14:tracePt t="61623" x="4121150" y="4681538"/>
          <p14:tracePt t="61630" x="4137025" y="4673600"/>
          <p14:tracePt t="61639" x="4137025" y="4657725"/>
          <p14:tracePt t="61647" x="4152900" y="4641850"/>
          <p14:tracePt t="61655" x="4160838" y="4633913"/>
          <p14:tracePt t="61662" x="4168775" y="4624388"/>
          <p14:tracePt t="61671" x="4176713" y="4608513"/>
          <p14:tracePt t="61678" x="4184650" y="4600575"/>
          <p14:tracePt t="61686" x="4192588" y="4584700"/>
          <p14:tracePt t="61694" x="4200525" y="4584700"/>
          <p14:tracePt t="61702" x="4210050" y="4568825"/>
          <p14:tracePt t="61711" x="4225925" y="4568825"/>
          <p14:tracePt t="61719" x="4233863" y="4552950"/>
          <p14:tracePt t="61727" x="4241800" y="4552950"/>
          <p14:tracePt t="61735" x="4249738" y="4545013"/>
          <p14:tracePt t="61743" x="4265613" y="4537075"/>
          <p14:tracePt t="61751" x="4281488" y="4529138"/>
          <p14:tracePt t="61759" x="4297363" y="4521200"/>
          <p14:tracePt t="61767" x="4305300" y="4513263"/>
          <p14:tracePt t="61775" x="4321175" y="4513263"/>
          <p14:tracePt t="61783" x="4344988" y="4505325"/>
          <p14:tracePt t="61791" x="4352925" y="4497388"/>
          <p14:tracePt t="61799" x="4360863" y="4497388"/>
          <p14:tracePt t="61807" x="4384675" y="4489450"/>
          <p14:tracePt t="61815" x="4400550" y="4489450"/>
          <p14:tracePt t="61823" x="4416425" y="4489450"/>
          <p14:tracePt t="61831" x="4424363" y="4481513"/>
          <p14:tracePt t="61839" x="4440238" y="4481513"/>
          <p14:tracePt t="61847" x="4456113" y="4481513"/>
          <p14:tracePt t="61855" x="4464050" y="4481513"/>
          <p14:tracePt t="61863" x="4479925" y="4481513"/>
          <p14:tracePt t="61871" x="4495800" y="4481513"/>
          <p14:tracePt t="61884" x="4511675" y="4481513"/>
          <p14:tracePt t="61886" x="4535488" y="4481513"/>
          <p14:tracePt t="61895" x="4559300" y="4481513"/>
          <p14:tracePt t="61903" x="4584700" y="4481513"/>
          <p14:tracePt t="61910" x="4608513" y="4481513"/>
          <p14:tracePt t="61919" x="4632325" y="4481513"/>
          <p14:tracePt t="61927" x="4656138" y="4481513"/>
          <p14:tracePt t="61934" x="4687888" y="4481513"/>
          <p14:tracePt t="61943" x="4711700" y="4489450"/>
          <p14:tracePt t="61951" x="4751388" y="4489450"/>
          <p14:tracePt t="61959" x="4783138" y="4497388"/>
          <p14:tracePt t="61967" x="4814888" y="4505325"/>
          <p14:tracePt t="61975" x="4854575" y="4505325"/>
          <p14:tracePt t="61983" x="4894263" y="4521200"/>
          <p14:tracePt t="61991" x="4918075" y="4529138"/>
          <p14:tracePt t="61999" x="4959350" y="4545013"/>
          <p14:tracePt t="62007" x="4983163" y="4560888"/>
          <p14:tracePt t="62015" x="5022850" y="4568825"/>
          <p14:tracePt t="62023" x="5046663" y="4576763"/>
          <p14:tracePt t="62031" x="5062538" y="4592638"/>
          <p14:tracePt t="62038" x="5078413" y="4600575"/>
          <p14:tracePt t="62047" x="5102225" y="4616450"/>
          <p14:tracePt t="62055" x="5118100" y="4624388"/>
          <p14:tracePt t="62063" x="5133975" y="4641850"/>
          <p14:tracePt t="62071" x="5149850" y="4657725"/>
          <p14:tracePt t="62079" x="5157788" y="4665663"/>
          <p14:tracePt t="62087" x="5165725" y="4673600"/>
          <p14:tracePt t="62096" x="5181600" y="4681538"/>
          <p14:tracePt t="62103" x="5197475" y="4697413"/>
          <p14:tracePt t="62111" x="5205413" y="4705350"/>
          <p14:tracePt t="62119" x="5221288" y="4721225"/>
          <p14:tracePt t="62127" x="5229225" y="4729163"/>
          <p14:tracePt t="62134" x="5245100" y="4737100"/>
          <p14:tracePt t="62143" x="5253038" y="4745038"/>
          <p14:tracePt t="62150" x="5260975" y="4760913"/>
          <p14:tracePt t="62159" x="5268913" y="4760913"/>
          <p14:tracePt t="62167" x="5276850" y="4776788"/>
          <p14:tracePt t="62183" x="5284788" y="4792663"/>
          <p14:tracePt t="62191" x="5292725" y="4800600"/>
          <p14:tracePt t="62199" x="5292725" y="4816475"/>
          <p14:tracePt t="62207" x="5292725" y="4832350"/>
          <p14:tracePt t="62215" x="5300663" y="4840288"/>
          <p14:tracePt t="62223" x="5310188" y="4864100"/>
          <p14:tracePt t="62231" x="5310188" y="4879975"/>
          <p14:tracePt t="62239" x="5318125" y="4903788"/>
          <p14:tracePt t="62246" x="5318125" y="4919663"/>
          <p14:tracePt t="62254" x="5318125" y="4927600"/>
          <p14:tracePt t="62262" x="5326063" y="4951413"/>
          <p14:tracePt t="62270" x="5334000" y="4967288"/>
          <p14:tracePt t="62278" x="5334000" y="4984750"/>
          <p14:tracePt t="62286" x="5334000" y="5000625"/>
          <p14:tracePt t="62294" x="5334000" y="5016500"/>
          <p14:tracePt t="62302" x="5334000" y="5024438"/>
          <p14:tracePt t="62310" x="5341938" y="5040313"/>
          <p14:tracePt t="62319" x="5349875" y="5056188"/>
          <p14:tracePt t="62326" x="5349875" y="5072063"/>
          <p14:tracePt t="62334" x="5349875" y="5080000"/>
          <p14:tracePt t="62343" x="5349875" y="5095875"/>
          <p14:tracePt t="62351" x="5349875" y="5119688"/>
          <p14:tracePt t="62359" x="5349875" y="5135563"/>
          <p14:tracePt t="62367" x="5349875" y="5151438"/>
          <p14:tracePt t="62375" x="5349875" y="5167313"/>
          <p14:tracePt t="62383" x="5349875" y="5183188"/>
          <p14:tracePt t="62391" x="5349875" y="5191125"/>
          <p14:tracePt t="62399" x="5349875" y="5214938"/>
          <p14:tracePt t="62407" x="5349875" y="5222875"/>
          <p14:tracePt t="62415" x="5349875" y="5238750"/>
          <p14:tracePt t="62423" x="5349875" y="5246688"/>
          <p14:tracePt t="62431" x="5349875" y="5262563"/>
          <p14:tracePt t="62439" x="5349875" y="5270500"/>
          <p14:tracePt t="62446" x="5349875" y="5278438"/>
          <p14:tracePt t="62455" x="5349875" y="5286375"/>
          <p14:tracePt t="62463" x="5349875" y="5294313"/>
          <p14:tracePt t="62479" x="5349875" y="5302250"/>
          <p14:tracePt t="62487" x="5349875" y="5310188"/>
          <p14:tracePt t="62495" x="5349875" y="5319713"/>
          <p14:tracePt t="62503" x="5349875" y="5327650"/>
          <p14:tracePt t="62511" x="5349875" y="5335588"/>
          <p14:tracePt t="62518" x="5349875" y="5343525"/>
          <p14:tracePt t="62527" x="5349875" y="5351463"/>
          <p14:tracePt t="62534" x="5349875" y="5359400"/>
          <p14:tracePt t="62543" x="5341938" y="5367338"/>
          <p14:tracePt t="62567" x="5341938" y="5375275"/>
          <p14:tracePt t="62583" x="5341938" y="5383213"/>
          <p14:tracePt t="62607" x="5341938" y="5391150"/>
          <p14:tracePt t="62623" x="5334000" y="5399088"/>
          <p14:tracePt t="62639" x="5334000" y="5407025"/>
          <p14:tracePt t="62646" x="5326063" y="5414963"/>
          <p14:tracePt t="62671" x="5326063" y="5422900"/>
          <p14:tracePt t="62935" x="5326063" y="5430838"/>
          <p14:tracePt t="62943" x="5318125" y="5430838"/>
          <p14:tracePt t="63807" x="5310188" y="5430838"/>
          <p14:tracePt t="63831" x="5300663" y="5422900"/>
          <p14:tracePt t="63855" x="5292725" y="5414963"/>
          <p14:tracePt t="63871" x="5292725" y="5407025"/>
          <p14:tracePt t="63943" x="5292725" y="5399088"/>
          <p14:tracePt t="64174" x="5284788" y="5391150"/>
          <p14:tracePt t="64207" x="5284788" y="5383213"/>
          <p14:tracePt t="64423" x="5268913" y="5375275"/>
          <p14:tracePt t="64455" x="5260975" y="5375275"/>
          <p14:tracePt t="64478" x="5253038" y="5375275"/>
          <p14:tracePt t="64494" x="5253038" y="5367338"/>
          <p14:tracePt t="64526" x="5245100" y="5367338"/>
          <p14:tracePt t="64559" x="5245100" y="5359400"/>
          <p14:tracePt t="64567" x="5237163" y="5359400"/>
          <p14:tracePt t="64631" x="5237163" y="5351463"/>
          <p14:tracePt t="64823" x="5237163" y="5343525"/>
          <p14:tracePt t="64863" x="5229225" y="5335588"/>
          <p14:tracePt t="64911" x="5229225" y="5327650"/>
          <p14:tracePt t="64967" x="5221288" y="5327650"/>
          <p14:tracePt t="64999" x="5221288" y="5319713"/>
          <p14:tracePt t="65167" x="5221288" y="5310188"/>
          <p14:tracePt t="65191" x="5213350" y="5310188"/>
          <p14:tracePt t="65199" x="5213350" y="5302250"/>
          <p14:tracePt t="65255" x="5213350" y="5294313"/>
          <p14:tracePt t="65271" x="5205413" y="5294313"/>
          <p14:tracePt t="65295" x="5205413" y="5286375"/>
          <p14:tracePt t="65311" x="5205413" y="5278438"/>
          <p14:tracePt t="65327" x="5197475" y="5278438"/>
          <p14:tracePt t="65351" x="5197475" y="5270500"/>
          <p14:tracePt t="65359" x="5189538" y="5270500"/>
          <p14:tracePt t="65375" x="5189538" y="5262563"/>
          <p14:tracePt t="65391" x="5189538" y="5254625"/>
          <p14:tracePt t="65407" x="5181600" y="5246688"/>
          <p14:tracePt t="65415" x="5173663" y="5246688"/>
          <p14:tracePt t="65703" x="5173663" y="5238750"/>
          <p14:tracePt t="65711" x="5165725" y="5230813"/>
          <p14:tracePt t="65718" x="5165725" y="5222875"/>
          <p14:tracePt t="65751" x="5157788" y="5214938"/>
          <p14:tracePt t="65799" x="5157788" y="5207000"/>
          <p14:tracePt t="66103" x="5149850" y="5199063"/>
          <p14:tracePt t="66111" x="5149850" y="5191125"/>
          <p14:tracePt t="66207" x="5149850" y="5183188"/>
          <p14:tracePt t="68543" x="5141913" y="5175250"/>
          <p14:tracePt t="68551" x="5133975" y="5167313"/>
          <p14:tracePt t="68566" x="5118100" y="5151438"/>
          <p14:tracePt t="68582" x="5110163" y="5143500"/>
          <p14:tracePt t="68590" x="5094288" y="5135563"/>
          <p14:tracePt t="68607" x="5078413" y="5127625"/>
          <p14:tracePt t="68614" x="5070475" y="5119688"/>
          <p14:tracePt t="68623" x="5062538" y="5119688"/>
          <p14:tracePt t="68631" x="5046663" y="5119688"/>
          <p14:tracePt t="68647" x="5038725" y="5111750"/>
          <p14:tracePt t="68663" x="5022850" y="5111750"/>
          <p14:tracePt t="68687" x="5014913" y="5111750"/>
          <p14:tracePt t="68703" x="5006975" y="5111750"/>
          <p14:tracePt t="68711" x="5006975" y="5103813"/>
          <p14:tracePt t="68718" x="4991100" y="5103813"/>
          <p14:tracePt t="68734" x="4983163" y="5103813"/>
          <p14:tracePt t="68743" x="4975225" y="5103813"/>
          <p14:tracePt t="68751" x="4967288" y="5103813"/>
          <p14:tracePt t="68759" x="4951413" y="5103813"/>
          <p14:tracePt t="68767" x="4926013" y="5103813"/>
          <p14:tracePt t="68774" x="4902200" y="5087938"/>
          <p14:tracePt t="68783" x="4878388" y="5072063"/>
          <p14:tracePt t="68791" x="4830763" y="5040313"/>
          <p14:tracePt t="68799" x="4759325" y="5008563"/>
          <p14:tracePt t="68807" x="4703763" y="4951413"/>
          <p14:tracePt t="68815" x="4632325" y="4903788"/>
          <p14:tracePt t="68822" x="4567238" y="4856163"/>
          <p14:tracePt t="68831" x="4503738" y="4816475"/>
          <p14:tracePt t="68839" x="4448175" y="4792663"/>
          <p14:tracePt t="68847" x="4400550" y="4752975"/>
          <p14:tracePt t="68855" x="4376738" y="4721225"/>
          <p14:tracePt t="68862" x="4360863" y="4689475"/>
          <p14:tracePt t="68870" x="4352925" y="4681538"/>
          <p14:tracePt t="69103" x="4352925" y="4665663"/>
          <p14:tracePt t="69111" x="4360863" y="4673600"/>
          <p14:tracePt t="69118" x="4368800" y="4673600"/>
          <p14:tracePt t="69127" x="4368800" y="4689475"/>
          <p14:tracePt t="69143" x="4368800" y="4697413"/>
          <p14:tracePt t="69150" x="4368800" y="4705350"/>
          <p14:tracePt t="69159" x="4360863" y="4705350"/>
          <p14:tracePt t="69167" x="4344988" y="4705350"/>
          <p14:tracePt t="69175" x="4321175" y="4705350"/>
          <p14:tracePt t="69183" x="4281488" y="4705350"/>
          <p14:tracePt t="69191" x="4241800" y="4697413"/>
          <p14:tracePt t="69199" x="4184650" y="4689475"/>
          <p14:tracePt t="69206" x="4121150" y="4681538"/>
          <p14:tracePt t="69215" x="4073525" y="4673600"/>
          <p14:tracePt t="69222" x="4010025" y="4657725"/>
          <p14:tracePt t="69231" x="3946525" y="4633913"/>
          <p14:tracePt t="69239" x="3867150" y="4600575"/>
          <p14:tracePt t="69247" x="3794125" y="4576763"/>
          <p14:tracePt t="69255" x="3730625" y="4545013"/>
          <p14:tracePt t="69262" x="3659188" y="4505325"/>
          <p14:tracePt t="69271" x="3603625" y="4473575"/>
          <p14:tracePt t="69278" x="3548063" y="4425950"/>
          <p14:tracePt t="69287" x="3476625" y="4402138"/>
          <p14:tracePt t="69294" x="3419475" y="4370388"/>
          <p14:tracePt t="69302" x="3371850" y="4338638"/>
          <p14:tracePt t="69311" x="3332163" y="4314825"/>
          <p14:tracePt t="69318" x="3284538" y="4281488"/>
          <p14:tracePt t="69326" x="3236913" y="4257675"/>
          <p14:tracePt t="69334" x="3205163" y="4233863"/>
          <p14:tracePt t="69343" x="3165475" y="4217988"/>
          <p14:tracePt t="69351" x="3125788" y="4186238"/>
          <p14:tracePt t="69359" x="3092450" y="4154488"/>
          <p14:tracePt t="69367" x="3060700" y="4130675"/>
          <p14:tracePt t="69375" x="3028950" y="4106863"/>
          <p14:tracePt t="69383" x="3005138" y="4075113"/>
          <p14:tracePt t="69391" x="2973388" y="4043363"/>
          <p14:tracePt t="69399" x="2957513" y="4027488"/>
          <p14:tracePt t="69406" x="2941638" y="4011613"/>
          <p14:tracePt t="69415" x="2917825" y="3979863"/>
          <p14:tracePt t="69424" x="2901950" y="3963988"/>
          <p14:tracePt t="69430" x="2894013" y="3948113"/>
          <p14:tracePt t="69438" x="2878138" y="3930650"/>
          <p14:tracePt t="69447" x="2862263" y="3898900"/>
          <p14:tracePt t="69455" x="2846388" y="3883025"/>
          <p14:tracePt t="69462" x="2830513" y="3859213"/>
          <p14:tracePt t="69471" x="2814638" y="3827463"/>
          <p14:tracePt t="69479" x="2806700" y="3795713"/>
          <p14:tracePt t="69487" x="2782888" y="3763963"/>
          <p14:tracePt t="69495" x="2759075" y="3732213"/>
          <p14:tracePt t="69503" x="2741613" y="3700463"/>
          <p14:tracePt t="69511" x="2725738" y="3668713"/>
          <p14:tracePt t="69518" x="2701925" y="3636963"/>
          <p14:tracePt t="69527" x="2678113" y="3605213"/>
          <p14:tracePt t="69535" x="2670175" y="3571875"/>
          <p14:tracePt t="69543" x="2646363" y="3548063"/>
          <p14:tracePt t="69550" x="2630488" y="3524250"/>
          <p14:tracePt t="69559" x="2622550" y="3500438"/>
          <p14:tracePt t="69567" x="2590800" y="3468688"/>
          <p14:tracePt t="69575" x="2566988" y="3429000"/>
          <p14:tracePt t="69583" x="2535238" y="3381375"/>
          <p14:tracePt t="69591" x="2479675" y="3333750"/>
          <p14:tracePt t="69599" x="2439988" y="3262313"/>
          <p14:tracePt t="69607" x="2374900" y="3197225"/>
          <p14:tracePt t="69615" x="2327275" y="3125788"/>
          <p14:tracePt t="69622" x="2271713" y="3054350"/>
          <p14:tracePt t="69630" x="2239963" y="2974975"/>
          <p14:tracePt t="69639" x="2224088" y="2909888"/>
          <p14:tracePt t="69647" x="2208213" y="2862263"/>
          <p14:tracePt t="69655" x="2200275" y="2830513"/>
          <p14:tracePt t="69663" x="2200275" y="2822575"/>
          <p14:tracePt t="69671" x="2200275" y="2806700"/>
          <p14:tracePt t="69679" x="2184400" y="2767013"/>
          <p14:tracePt t="69687" x="2184400" y="2743200"/>
          <p14:tracePt t="69967" x="2184400" y="2767013"/>
          <p14:tracePt t="69975" x="2200275" y="2782888"/>
          <p14:tracePt t="69983" x="2200275" y="2814638"/>
          <p14:tracePt t="69991" x="2200275" y="2838450"/>
          <p14:tracePt t="69999" x="2192338" y="2846388"/>
          <p14:tracePt t="70007" x="2176463" y="2854325"/>
          <p14:tracePt t="70015" x="2152650" y="2854325"/>
          <p14:tracePt t="70022" x="2128838" y="2854325"/>
          <p14:tracePt t="70030" x="2105025" y="2854325"/>
          <p14:tracePt t="70039" x="2081213" y="2846388"/>
          <p14:tracePt t="70047" x="2057400" y="2846388"/>
          <p14:tracePt t="70054" x="2033588" y="2846388"/>
          <p14:tracePt t="70062" x="2008188" y="2846388"/>
          <p14:tracePt t="70071" x="1984375" y="2846388"/>
          <p14:tracePt t="70078" x="1968500" y="2846388"/>
          <p14:tracePt t="70087" x="1944688" y="2846388"/>
          <p14:tracePt t="70094" x="1928813" y="2846388"/>
          <p14:tracePt t="70103" x="1912938" y="2846388"/>
          <p14:tracePt t="70111" x="1889125" y="2846388"/>
          <p14:tracePt t="70118" x="1865313" y="2846388"/>
          <p14:tracePt t="70127" x="1841500" y="2846388"/>
          <p14:tracePt t="70135" x="1817688" y="2846388"/>
          <p14:tracePt t="70142" x="1793875" y="2846388"/>
          <p14:tracePt t="70150" x="1778000" y="2846388"/>
          <p14:tracePt t="70159" x="1754188" y="2846388"/>
          <p14:tracePt t="70167" x="1730375" y="2846388"/>
          <p14:tracePt t="70175" x="1714500" y="2846388"/>
          <p14:tracePt t="70183" x="1690688" y="2846388"/>
          <p14:tracePt t="70191" x="1666875" y="2846388"/>
          <p14:tracePt t="70199" x="1658938" y="2846388"/>
          <p14:tracePt t="70207" x="1641475" y="2846388"/>
          <p14:tracePt t="70214" x="1625600" y="2846388"/>
          <p14:tracePt t="70223" x="1609725" y="2846388"/>
          <p14:tracePt t="70230" x="1585913" y="2846388"/>
          <p14:tracePt t="70239" x="1570038" y="2846388"/>
          <p14:tracePt t="70247" x="1546225" y="2846388"/>
          <p14:tracePt t="70254" x="1514475" y="2846388"/>
          <p14:tracePt t="70263" x="1490663" y="2838450"/>
          <p14:tracePt t="70270" x="1450975" y="2838450"/>
          <p14:tracePt t="70279" x="1427163" y="2838450"/>
          <p14:tracePt t="70286" x="1395413" y="2838450"/>
          <p14:tracePt t="70295" x="1371600" y="2838450"/>
          <p14:tracePt t="70302" x="1339850" y="2838450"/>
          <p14:tracePt t="70311" x="1323975" y="2830513"/>
          <p14:tracePt t="70318" x="1300163" y="2830513"/>
          <p14:tracePt t="70326" x="1284288" y="2830513"/>
          <p14:tracePt t="70334" x="1258888" y="2830513"/>
          <p14:tracePt t="70342" x="1243013" y="2830513"/>
          <p14:tracePt t="70350" x="1227138" y="2830513"/>
          <p14:tracePt t="70359" x="1211263" y="2830513"/>
          <p14:tracePt t="70367" x="1195388" y="2822575"/>
          <p14:tracePt t="70374" x="1179513" y="2822575"/>
          <p14:tracePt t="70383" x="1163638" y="2822575"/>
          <p14:tracePt t="70391" x="1155700" y="2822575"/>
          <p14:tracePt t="70399" x="1139825" y="2822575"/>
          <p14:tracePt t="70407" x="1131888" y="2822575"/>
          <p14:tracePt t="70414" x="1116013" y="2822575"/>
          <p14:tracePt t="70423" x="1108075" y="2822575"/>
          <p14:tracePt t="70431" x="1092200" y="2822575"/>
          <p14:tracePt t="70439" x="1076325" y="2822575"/>
          <p14:tracePt t="70447" x="1060450" y="2822575"/>
          <p14:tracePt t="70455" x="1052513" y="2822575"/>
          <p14:tracePt t="70463" x="1036638" y="2814638"/>
          <p14:tracePt t="70471" x="1020763" y="2814638"/>
          <p14:tracePt t="70479" x="996950" y="2814638"/>
          <p14:tracePt t="70486" x="981075" y="2814638"/>
          <p14:tracePt t="70495" x="965200" y="2814638"/>
          <p14:tracePt t="70502" x="957263" y="2806700"/>
          <p14:tracePt t="70510" x="941388" y="2806700"/>
          <p14:tracePt t="70518" x="917575" y="2798763"/>
          <p14:tracePt t="70527" x="892175" y="2798763"/>
          <p14:tracePt t="70534" x="868363" y="2798763"/>
          <p14:tracePt t="70543" x="836613" y="2798763"/>
          <p14:tracePt t="70550" x="820738" y="2790825"/>
          <p14:tracePt t="70559" x="788988" y="2782888"/>
          <p14:tracePt t="70567" x="765175" y="2782888"/>
          <p14:tracePt t="70574" x="741363" y="2774950"/>
          <p14:tracePt t="70584" x="717550" y="2774950"/>
          <p14:tracePt t="70590" x="693738" y="2767013"/>
          <p14:tracePt t="70599" x="669925" y="2767013"/>
          <p14:tracePt t="70606" x="646113" y="2767013"/>
          <p14:tracePt t="70615" x="630238" y="2759075"/>
          <p14:tracePt t="70622" x="606425" y="2759075"/>
          <p14:tracePt t="70630" x="582613" y="2751138"/>
          <p14:tracePt t="70639" x="566738" y="2751138"/>
          <p14:tracePt t="70647" x="541338" y="2751138"/>
          <p14:tracePt t="70654" x="533400" y="2743200"/>
          <p14:tracePt t="70663" x="509588" y="2735263"/>
          <p14:tracePt t="70671" x="493713" y="2727325"/>
          <p14:tracePt t="70678" x="477838" y="2727325"/>
          <p14:tracePt t="70687" x="461963" y="2727325"/>
          <p14:tracePt t="70694" x="454025" y="2711450"/>
          <p14:tracePt t="70702" x="438150" y="2711450"/>
          <p14:tracePt t="70710" x="430213" y="2711450"/>
          <p14:tracePt t="70718" x="422275" y="2711450"/>
          <p14:tracePt t="70727" x="406400" y="2703513"/>
          <p14:tracePt t="70743" x="398463" y="2703513"/>
          <p14:tracePt t="70750" x="398463" y="2695575"/>
          <p14:tracePt t="70775" x="382588" y="2695575"/>
          <p14:tracePt t="70831" x="374650" y="2695575"/>
          <p14:tracePt t="70847" x="374650" y="2687638"/>
          <p14:tracePt t="70904" x="366713" y="2687638"/>
          <p14:tracePt t="70911" x="366713" y="2679700"/>
          <p14:tracePt t="70918" x="358775" y="2679700"/>
          <p14:tracePt t="70927" x="350838" y="2671763"/>
          <p14:tracePt t="70943" x="342900" y="2671763"/>
          <p14:tracePt t="70950" x="334963" y="2671763"/>
          <p14:tracePt t="70959" x="327025" y="2663825"/>
          <p14:tracePt t="70983" x="319088" y="2655888"/>
          <p14:tracePt t="70990" x="311150" y="2655888"/>
          <p14:tracePt t="71007" x="303213" y="2647950"/>
          <p14:tracePt t="71015" x="303213" y="2640013"/>
          <p14:tracePt t="71023" x="287338" y="2640013"/>
          <p14:tracePt t="71030" x="287338" y="2632075"/>
          <p14:tracePt t="71038" x="279400" y="2632075"/>
          <p14:tracePt t="71063" x="263525" y="2624138"/>
          <p14:tracePt t="71079" x="255588" y="2616200"/>
          <p14:tracePt t="71086" x="247650" y="2616200"/>
          <p14:tracePt t="71102" x="247650" y="2608263"/>
          <p14:tracePt t="71111" x="239713" y="2608263"/>
          <p14:tracePt t="71207" x="223838" y="2608263"/>
          <p14:tracePt t="71263" x="215900" y="2608263"/>
          <p14:tracePt t="71287" x="207963" y="2608263"/>
          <p14:tracePt t="71295" x="200025" y="2600325"/>
          <p14:tracePt t="71311" x="192088" y="2600325"/>
          <p14:tracePt t="71318" x="184150" y="2600325"/>
          <p14:tracePt t="71326" x="174625" y="2592388"/>
          <p14:tracePt t="71334" x="166688" y="2592388"/>
          <p14:tracePt t="71342" x="158750" y="2592388"/>
          <p14:tracePt t="71358" x="150813" y="2592388"/>
          <p14:tracePt t="71423" x="150813" y="2584450"/>
          <p14:tracePt t="71623" x="158750" y="2584450"/>
          <p14:tracePt t="71631" x="166688" y="2584450"/>
          <p14:tracePt t="71655" x="174625" y="2584450"/>
          <p14:tracePt t="71662" x="174625" y="2576513"/>
          <p14:tracePt t="71670" x="184150" y="2576513"/>
          <p14:tracePt t="71695" x="192088" y="2576513"/>
          <p14:tracePt t="71702" x="200025" y="2576513"/>
          <p14:tracePt t="71710" x="207963" y="2566988"/>
          <p14:tracePt t="71727" x="215900" y="2566988"/>
          <p14:tracePt t="71735" x="223838" y="2559050"/>
          <p14:tracePt t="71750" x="231775" y="2559050"/>
          <p14:tracePt t="71767" x="239713" y="2559050"/>
          <p14:tracePt t="71791" x="247650" y="2551113"/>
          <p14:tracePt t="71807" x="255588" y="2551113"/>
          <p14:tracePt t="71814" x="263525" y="2551113"/>
          <p14:tracePt t="71831" x="271463" y="2551113"/>
          <p14:tracePt t="71839" x="279400" y="2551113"/>
          <p14:tracePt t="71846" x="287338" y="2543175"/>
          <p14:tracePt t="71854" x="295275" y="2543175"/>
          <p14:tracePt t="71871" x="311150" y="2543175"/>
          <p14:tracePt t="71879" x="319088" y="2535238"/>
          <p14:tracePt t="71900" x="327025" y="2535238"/>
          <p14:tracePt t="71902" x="334963" y="2535238"/>
          <p14:tracePt t="71918" x="342900" y="2535238"/>
          <p14:tracePt t="71934" x="342900" y="2527300"/>
          <p14:tracePt t="71950" x="350838" y="2527300"/>
          <p14:tracePt t="71983" x="358775" y="2527300"/>
          <p14:tracePt t="71991" x="366713" y="2527300"/>
          <p14:tracePt t="72015" x="374650" y="2527300"/>
          <p14:tracePt t="72031" x="390525" y="2527300"/>
          <p14:tracePt t="72063" x="398463" y="2527300"/>
          <p14:tracePt t="72087" x="406400" y="2527300"/>
          <p14:tracePt t="72095" x="414338" y="2527300"/>
          <p14:tracePt t="72110" x="422275" y="2527300"/>
          <p14:tracePt t="72127" x="430213" y="2527300"/>
          <p14:tracePt t="72143" x="446088" y="2527300"/>
          <p14:tracePt t="72167" x="454025" y="2527300"/>
          <p14:tracePt t="72183" x="461963" y="2527300"/>
          <p14:tracePt t="72199" x="469900" y="2527300"/>
          <p14:tracePt t="72206" x="477838" y="2527300"/>
          <p14:tracePt t="72215" x="485775" y="2527300"/>
          <p14:tracePt t="72230" x="493713" y="2527300"/>
          <p14:tracePt t="72239" x="501650" y="2527300"/>
          <p14:tracePt t="72246" x="509588" y="2527300"/>
          <p14:tracePt t="72271" x="517525" y="2527300"/>
          <p14:tracePt t="72295" x="525463" y="2527300"/>
          <p14:tracePt t="72311" x="533400" y="2527300"/>
          <p14:tracePt t="72319" x="541338" y="2527300"/>
          <p14:tracePt t="72334" x="550863" y="2527300"/>
          <p14:tracePt t="72343" x="558800" y="2527300"/>
          <p14:tracePt t="72359" x="566738" y="2527300"/>
          <p14:tracePt t="72375" x="574675" y="2535238"/>
          <p14:tracePt t="72383" x="582613" y="2535238"/>
          <p14:tracePt t="72399" x="590550" y="2535238"/>
          <p14:tracePt t="72423" x="590550" y="2543175"/>
          <p14:tracePt t="72430" x="598488" y="2543175"/>
          <p14:tracePt t="72623" x="590550" y="2543175"/>
          <p14:tracePt t="72631" x="590550" y="2551113"/>
          <p14:tracePt t="72638" x="582613" y="2551113"/>
          <p14:tracePt t="72663" x="574675" y="2551113"/>
          <p14:tracePt t="72679" x="566738" y="2551113"/>
          <p14:tracePt t="72686" x="566738" y="2559050"/>
          <p14:tracePt t="72695" x="550863" y="2559050"/>
          <p14:tracePt t="72702" x="541338" y="2559050"/>
          <p14:tracePt t="72718" x="533400" y="2566988"/>
          <p14:tracePt t="72727" x="525463" y="2566988"/>
          <p14:tracePt t="72735" x="517525" y="2566988"/>
          <p14:tracePt t="72743" x="509588" y="2576513"/>
          <p14:tracePt t="72759" x="485775" y="2576513"/>
          <p14:tracePt t="72775" x="477838" y="2584450"/>
          <p14:tracePt t="72783" x="461963" y="2584450"/>
          <p14:tracePt t="72799" x="454025" y="2584450"/>
          <p14:tracePt t="72807" x="446088" y="2584450"/>
          <p14:tracePt t="72815" x="438150" y="2584450"/>
          <p14:tracePt t="72823" x="430213" y="2584450"/>
          <p14:tracePt t="72838" x="422275" y="2584450"/>
          <p14:tracePt t="72854" x="406400" y="2584450"/>
          <p14:tracePt t="72871" x="398463" y="2584450"/>
          <p14:tracePt t="72879" x="390525" y="2584450"/>
          <p14:tracePt t="72901" x="374650" y="2584450"/>
          <p14:tracePt t="72910" x="358775" y="2584450"/>
          <p14:tracePt t="72926" x="350838" y="2584450"/>
          <p14:tracePt t="72934" x="334963" y="2584450"/>
          <p14:tracePt t="72950" x="327025" y="2584450"/>
          <p14:tracePt t="72959" x="319088" y="2584450"/>
          <p14:tracePt t="72966" x="311150" y="2584450"/>
          <p14:tracePt t="72983" x="303213" y="2584450"/>
          <p14:tracePt t="72998" x="295275" y="2584450"/>
          <p14:tracePt t="73023" x="287338" y="2584450"/>
          <p14:tracePt t="73031" x="279400" y="2584450"/>
          <p14:tracePt t="73264" x="287338" y="2584450"/>
          <p14:tracePt t="73287" x="295275" y="2584450"/>
          <p14:tracePt t="73294" x="303213" y="2584450"/>
          <p14:tracePt t="73311" x="319088" y="2584450"/>
          <p14:tracePt t="73326" x="334963" y="2584450"/>
          <p14:tracePt t="73334" x="350838" y="2584450"/>
          <p14:tracePt t="73343" x="358775" y="2584450"/>
          <p14:tracePt t="73350" x="366713" y="2584450"/>
          <p14:tracePt t="73367" x="382588" y="2584450"/>
          <p14:tracePt t="73384" x="398463" y="2584450"/>
          <p14:tracePt t="73399" x="414338" y="2584450"/>
          <p14:tracePt t="73415" x="422275" y="2584450"/>
          <p14:tracePt t="73422" x="430213" y="2584450"/>
          <p14:tracePt t="73439" x="446088" y="2584450"/>
          <p14:tracePt t="73447" x="454025" y="2584450"/>
          <p14:tracePt t="73463" x="469900" y="2584450"/>
          <p14:tracePt t="73479" x="477838" y="2584450"/>
          <p14:tracePt t="73486" x="493713" y="2584450"/>
          <p14:tracePt t="73502" x="501650" y="2584450"/>
          <p14:tracePt t="73518" x="509588" y="2584450"/>
          <p14:tracePt t="73534" x="517525" y="2584450"/>
          <p14:tracePt t="73550" x="533400" y="2584450"/>
          <p14:tracePt t="73567" x="541338" y="2584450"/>
          <p14:tracePt t="73575" x="550863" y="2584450"/>
          <p14:tracePt t="73598" x="566738" y="2584450"/>
          <p14:tracePt t="73639" x="574675" y="2584450"/>
          <p14:tracePt t="73782" x="582613" y="2584450"/>
          <p14:tracePt t="73935" x="582613" y="2576513"/>
          <p14:tracePt t="73951" x="574675" y="2566988"/>
          <p14:tracePt t="73959" x="566738" y="2566988"/>
          <p14:tracePt t="73966" x="566738" y="2559050"/>
          <p14:tracePt t="73975" x="558800" y="2543175"/>
          <p14:tracePt t="73991" x="541338" y="2535238"/>
          <p14:tracePt t="73999" x="541338" y="2519363"/>
          <p14:tracePt t="74007" x="541338" y="2511425"/>
          <p14:tracePt t="74014" x="533400" y="2503488"/>
          <p14:tracePt t="74031" x="533400" y="2495550"/>
          <p14:tracePt t="74039" x="517525" y="2487613"/>
          <p14:tracePt t="74079" x="517525" y="2479675"/>
          <p14:tracePt t="74295" x="525463" y="2479675"/>
          <p14:tracePt t="74302" x="525463" y="2487613"/>
          <p14:tracePt t="74311" x="541338" y="2487613"/>
          <p14:tracePt t="74318" x="541338" y="2495550"/>
          <p14:tracePt t="74326" x="558800" y="2503488"/>
          <p14:tracePt t="74334" x="574675" y="2511425"/>
          <p14:tracePt t="74343" x="582613" y="2519363"/>
          <p14:tracePt t="74350" x="590550" y="2527300"/>
          <p14:tracePt t="74358" x="606425" y="2535238"/>
          <p14:tracePt t="74366" x="622300" y="2543175"/>
          <p14:tracePt t="74375" x="630238" y="2551113"/>
          <p14:tracePt t="74383" x="646113" y="2559050"/>
          <p14:tracePt t="74390" x="654050" y="2566988"/>
          <p14:tracePt t="74399" x="661988" y="2576513"/>
          <p14:tracePt t="74407" x="685800" y="2576513"/>
          <p14:tracePt t="74414" x="693738" y="2584450"/>
          <p14:tracePt t="74423" x="701675" y="2592388"/>
          <p14:tracePt t="74430" x="709613" y="2592388"/>
          <p14:tracePt t="74455" x="709613" y="2600325"/>
          <p14:tracePt t="74479" x="717550" y="2600325"/>
          <p14:tracePt t="74608" x="709613" y="2600325"/>
          <p14:tracePt t="74614" x="709613" y="2608263"/>
          <p14:tracePt t="74623" x="701675" y="2616200"/>
          <p14:tracePt t="74631" x="685800" y="2616200"/>
          <p14:tracePt t="74638" x="677863" y="2624138"/>
          <p14:tracePt t="74647" x="661988" y="2632075"/>
          <p14:tracePt t="74654" x="646113" y="2632075"/>
          <p14:tracePt t="74662" x="630238" y="2655888"/>
          <p14:tracePt t="74670" x="622300" y="2655888"/>
          <p14:tracePt t="74678" x="598488" y="2663825"/>
          <p14:tracePt t="74686" x="582613" y="2679700"/>
          <p14:tracePt t="74703" x="574675" y="2687638"/>
          <p14:tracePt t="74710" x="566738" y="2687638"/>
          <p14:tracePt t="74727" x="566738" y="2695575"/>
          <p14:tracePt t="74895" x="558800" y="2695575"/>
          <p14:tracePt t="74910" x="541338" y="2695575"/>
          <p14:tracePt t="74919" x="533400" y="2695575"/>
          <p14:tracePt t="74927" x="525463" y="2695575"/>
          <p14:tracePt t="74934" x="509588" y="2687638"/>
          <p14:tracePt t="74943" x="485775" y="2671763"/>
          <p14:tracePt t="74950" x="461963" y="2663825"/>
          <p14:tracePt t="74959" x="422275" y="2640013"/>
          <p14:tracePt t="74966" x="366713" y="2624138"/>
          <p14:tracePt t="74975" x="303213" y="2592388"/>
          <p14:tracePt t="74983" x="231775" y="2559050"/>
          <p14:tracePt t="74990" x="166688" y="2527300"/>
          <p14:tracePt t="74998" x="103188" y="2511425"/>
          <p14:tracePt t="75007" x="23813" y="2487613"/>
          <p14:tracePt t="75334" x="71438" y="2479675"/>
          <p14:tracePt t="75342" x="150813" y="2487613"/>
          <p14:tracePt t="75350" x="215900" y="2487613"/>
          <p14:tracePt t="75358" x="279400" y="2495550"/>
          <p14:tracePt t="75366" x="366713" y="2503488"/>
          <p14:tracePt t="75374" x="430213" y="2503488"/>
          <p14:tracePt t="75383" x="493713" y="2503488"/>
          <p14:tracePt t="75390" x="541338" y="2503488"/>
          <p14:tracePt t="75398" x="590550" y="2503488"/>
          <p14:tracePt t="75406" x="622300" y="2503488"/>
          <p14:tracePt t="75414" x="654050" y="2503488"/>
          <p14:tracePt t="75422" x="677863" y="2503488"/>
          <p14:tracePt t="75430" x="685800" y="2503488"/>
          <p14:tracePt t="75438" x="701675" y="2503488"/>
          <p14:tracePt t="75607" x="693738" y="2503488"/>
          <p14:tracePt t="75614" x="685800" y="2503488"/>
          <p14:tracePt t="75638" x="677863" y="2503488"/>
          <p14:tracePt t="75662" x="669925" y="2503488"/>
          <p14:tracePt t="75670" x="654050" y="2495550"/>
          <p14:tracePt t="75686" x="654050" y="2487613"/>
          <p14:tracePt t="75694" x="638175" y="2471738"/>
          <p14:tracePt t="75710" x="630238" y="2455863"/>
          <p14:tracePt t="75718" x="622300" y="2439988"/>
          <p14:tracePt t="75726" x="606425" y="2432050"/>
          <p14:tracePt t="75734" x="598488" y="2416175"/>
          <p14:tracePt t="75742" x="598488" y="2408238"/>
          <p14:tracePt t="75750" x="590550" y="2400300"/>
          <p14:tracePt t="75758" x="590550" y="2392363"/>
          <p14:tracePt t="75775" x="590550" y="2384425"/>
          <p14:tracePt t="75959" x="590550" y="2392363"/>
          <p14:tracePt t="75967" x="598488" y="2392363"/>
          <p14:tracePt t="75974" x="614363" y="2416175"/>
          <p14:tracePt t="75983" x="622300" y="2424113"/>
          <p14:tracePt t="75991" x="638175" y="2439988"/>
          <p14:tracePt t="75999" x="654050" y="2447925"/>
          <p14:tracePt t="76006" x="661988" y="2455863"/>
          <p14:tracePt t="76014" x="677863" y="2463800"/>
          <p14:tracePt t="76023" x="693738" y="2479675"/>
          <p14:tracePt t="76031" x="709613" y="2495550"/>
          <p14:tracePt t="76039" x="717550" y="2503488"/>
          <p14:tracePt t="76047" x="733425" y="2503488"/>
          <p14:tracePt t="76054" x="733425" y="2511425"/>
          <p14:tracePt t="76063" x="741363" y="2511425"/>
          <p14:tracePt t="76158" x="741363" y="2519363"/>
          <p14:tracePt t="76166" x="725488" y="2527300"/>
          <p14:tracePt t="76175" x="725488" y="2535238"/>
          <p14:tracePt t="76183" x="717550" y="2551113"/>
          <p14:tracePt t="76190" x="709613" y="2551113"/>
          <p14:tracePt t="76198" x="701675" y="2566988"/>
          <p14:tracePt t="76207" x="701675" y="2576513"/>
          <p14:tracePt t="76214" x="693738" y="2584450"/>
          <p14:tracePt t="76223" x="693738" y="2592388"/>
          <p14:tracePt t="76230" x="693738" y="2600325"/>
          <p14:tracePt t="76239" x="693738" y="2608263"/>
          <p14:tracePt t="76246" x="685800" y="2608263"/>
          <p14:tracePt t="76255" x="685800" y="2616200"/>
          <p14:tracePt t="76279" x="685800" y="2624138"/>
          <p14:tracePt t="76286" x="685800" y="2632075"/>
          <p14:tracePt t="76295" x="677863" y="2640013"/>
          <p14:tracePt t="76302" x="677863" y="2663825"/>
          <p14:tracePt t="76310" x="677863" y="2679700"/>
          <p14:tracePt t="76318" x="677863" y="2703513"/>
          <p14:tracePt t="76326" x="685800" y="2735263"/>
          <p14:tracePt t="76335" x="709613" y="2790825"/>
          <p14:tracePt t="76342" x="765175" y="2854325"/>
          <p14:tracePt t="76350" x="812800" y="2909888"/>
          <p14:tracePt t="76358" x="876300" y="2990850"/>
          <p14:tracePt t="76367" x="949325" y="3070225"/>
          <p14:tracePt t="76374" x="1028700" y="3141663"/>
          <p14:tracePt t="76383" x="1116013" y="3213100"/>
          <p14:tracePt t="76391" x="1258888" y="3333750"/>
          <p14:tracePt t="76398" x="1387475" y="3421063"/>
          <p14:tracePt t="76406" x="1538288" y="3524250"/>
          <p14:tracePt t="76415" x="1738313" y="3652838"/>
          <p14:tracePt t="76422" x="1952625" y="3787775"/>
          <p14:tracePt t="76430" x="2184400" y="3938588"/>
          <p14:tracePt t="76439" x="2463800" y="4083050"/>
          <p14:tracePt t="76446" x="2678113" y="4217988"/>
          <p14:tracePt t="76455" x="2949575" y="4378325"/>
          <p14:tracePt t="76463" x="3181350" y="4505325"/>
          <p14:tracePt t="76470" x="3411538" y="4608513"/>
          <p14:tracePt t="76479" x="3611563" y="4697413"/>
          <p14:tracePt t="76486" x="3802063" y="4784725"/>
          <p14:tracePt t="76495" x="3938588" y="4848225"/>
          <p14:tracePt t="76502" x="4041775" y="4903788"/>
          <p14:tracePt t="76510" x="4144963" y="4951413"/>
          <p14:tracePt t="76518" x="4210050" y="4992688"/>
          <p14:tracePt t="76526" x="4281488" y="5040313"/>
          <p14:tracePt t="76534" x="4329113" y="5072063"/>
          <p14:tracePt t="76542" x="4376738" y="5095875"/>
          <p14:tracePt t="76550" x="4416425" y="5127625"/>
          <p14:tracePt t="76558" x="4448175" y="5143500"/>
          <p14:tracePt t="76566" x="4464050" y="5175250"/>
          <p14:tracePt t="76575" x="4479925" y="5191125"/>
          <p14:tracePt t="76583" x="4487863" y="5207000"/>
          <p14:tracePt t="76590" x="4495800" y="5222875"/>
          <p14:tracePt t="76598" x="4495800" y="5238750"/>
          <p14:tracePt t="76607" x="4495800" y="5262563"/>
          <p14:tracePt t="76615" x="4495800" y="5278438"/>
          <p14:tracePt t="76623" x="4487863" y="5294313"/>
          <p14:tracePt t="76630" x="4487863" y="5302250"/>
          <p14:tracePt t="76639" x="4464050" y="5310188"/>
          <p14:tracePt t="76647" x="4440238" y="5319713"/>
          <p14:tracePt t="76654" x="4408488" y="5319713"/>
          <p14:tracePt t="76662" x="4376738" y="5319713"/>
          <p14:tracePt t="76670" x="4329113" y="5319713"/>
          <p14:tracePt t="76679" x="4297363" y="5278438"/>
          <p14:tracePt t="76686" x="4265613" y="5238750"/>
          <p14:tracePt t="76694" x="4233863" y="5199063"/>
          <p14:tracePt t="76702" x="4210050" y="5151438"/>
          <p14:tracePt t="76710" x="4192588" y="5111750"/>
          <p14:tracePt t="76718" x="4168775" y="5040313"/>
          <p14:tracePt t="76726" x="4129088" y="5000625"/>
          <p14:tracePt t="76734" x="4129088" y="4984750"/>
          <p14:tracePt t="76919" x="4097338" y="5040313"/>
          <p14:tracePt t="76927" x="4065588" y="5095875"/>
          <p14:tracePt t="76934" x="4041775" y="5159375"/>
          <p14:tracePt t="76943" x="3986213" y="5238750"/>
          <p14:tracePt t="76950" x="3946525" y="5302250"/>
          <p14:tracePt t="76959" x="3930650" y="5302250"/>
          <p14:tracePt t="76991" x="3922713" y="5302250"/>
          <p14:tracePt t="77039" x="3922713" y="5310188"/>
          <p14:tracePt t="77046" x="3922713" y="5319713"/>
          <p14:tracePt t="77054" x="3922713" y="5327650"/>
          <p14:tracePt t="77079" x="3922713" y="5335588"/>
          <p14:tracePt t="77095" x="3922713" y="5343525"/>
          <p14:tracePt t="77110" x="3922713" y="5351463"/>
          <p14:tracePt t="77118" x="3922713" y="5359400"/>
          <p14:tracePt t="77143" x="3922713" y="5367338"/>
          <p14:tracePt t="77206" x="3914775" y="5367338"/>
          <p14:tracePt t="77215" x="3906838" y="5375275"/>
          <p14:tracePt t="77222" x="3898900" y="5375275"/>
          <p14:tracePt t="77230" x="3890963" y="5375275"/>
          <p14:tracePt t="77239" x="3883025" y="5375275"/>
          <p14:tracePt t="77246" x="3875088" y="5375275"/>
          <p14:tracePt t="77254" x="3867150" y="5375275"/>
          <p14:tracePt t="77262" x="3859213" y="5375275"/>
          <p14:tracePt t="77271" x="3843338" y="5367338"/>
          <p14:tracePt t="77279" x="3843338" y="5359400"/>
          <p14:tracePt t="77286" x="3833813" y="5351463"/>
          <p14:tracePt t="77302" x="3825875" y="5343525"/>
          <p14:tracePt t="77310" x="3825875" y="5335588"/>
          <p14:tracePt t="77327" x="3817938" y="5335588"/>
          <p14:tracePt t="77334" x="3817938" y="5327650"/>
          <p14:tracePt t="77342" x="3817938" y="5319713"/>
          <p14:tracePt t="77350" x="3817938" y="5310188"/>
          <p14:tracePt t="77366" x="3817938" y="5302250"/>
          <p14:tracePt t="77375" x="3810000" y="5302250"/>
          <p14:tracePt t="77383" x="3810000" y="5294313"/>
          <p14:tracePt t="77391" x="3810000" y="5286375"/>
          <p14:tracePt t="77398" x="3802063" y="5278438"/>
          <p14:tracePt t="77423" x="3802063" y="5270500"/>
          <p14:tracePt t="77447" x="3794125" y="5270500"/>
          <p14:tracePt t="77471" x="3794125" y="5262563"/>
          <p14:tracePt t="77487" x="3794125" y="5254625"/>
          <p14:tracePt t="77494" x="3794125" y="5246688"/>
          <p14:tracePt t="77518" x="3802063" y="5246688"/>
          <p14:tracePt t="77526" x="3802063" y="5238750"/>
          <p14:tracePt t="77607" x="3802063" y="5230813"/>
          <p14:tracePt t="77639" x="3802063" y="5222875"/>
          <p14:tracePt t="77671" x="3802063" y="5214938"/>
          <p14:tracePt t="77719" x="3786188" y="5207000"/>
          <p14:tracePt t="77815" x="3778250" y="5207000"/>
          <p14:tracePt t="77959" x="3770313" y="5207000"/>
          <p14:tracePt t="77966" x="3754438" y="5207000"/>
          <p14:tracePt t="77975" x="3754438" y="5199063"/>
          <p14:tracePt t="77983" x="3738563" y="5191125"/>
          <p14:tracePt t="77991" x="3714750" y="5191125"/>
          <p14:tracePt t="77998" x="3698875" y="5191125"/>
          <p14:tracePt t="78007" x="3675063" y="5183188"/>
          <p14:tracePt t="78015" x="3619500" y="5175250"/>
          <p14:tracePt t="78022" x="3579813" y="5167313"/>
          <p14:tracePt t="78030" x="3516313" y="5151438"/>
          <p14:tracePt t="78038" x="3443288" y="5143500"/>
          <p14:tracePt t="78046" x="3371850" y="5135563"/>
          <p14:tracePt t="78054" x="3284538" y="5127625"/>
          <p14:tracePt t="78062" x="3197225" y="5119688"/>
          <p14:tracePt t="78071" x="3109913" y="5119688"/>
          <p14:tracePt t="78078" x="3028950" y="5087938"/>
          <p14:tracePt t="78086" x="2941638" y="5087938"/>
          <p14:tracePt t="78094" x="2870200" y="5087938"/>
          <p14:tracePt t="78102" x="2782888" y="5080000"/>
          <p14:tracePt t="78110" x="2717800" y="5072063"/>
          <p14:tracePt t="78118" x="2662238" y="5072063"/>
          <p14:tracePt t="78127" x="2606675" y="5072063"/>
          <p14:tracePt t="78134" x="2566988" y="5072063"/>
          <p14:tracePt t="78143" x="2543175" y="5072063"/>
          <p14:tracePt t="78150" x="2519363" y="5072063"/>
          <p14:tracePt t="78159" x="2503488" y="5064125"/>
          <p14:tracePt t="78166" x="2495550" y="5064125"/>
          <p14:tracePt t="78175" x="2487613" y="5064125"/>
          <p14:tracePt t="78359" x="2495550" y="5064125"/>
          <p14:tracePt t="78366" x="2503488" y="5056188"/>
          <p14:tracePt t="78375" x="2511425" y="5056188"/>
          <p14:tracePt t="78383" x="2535238" y="5048250"/>
          <p14:tracePt t="78391" x="2551113" y="5040313"/>
          <p14:tracePt t="78398" x="2566988" y="5032375"/>
          <p14:tracePt t="78407" x="2582863" y="5032375"/>
          <p14:tracePt t="78415" x="2606675" y="5024438"/>
          <p14:tracePt t="78423" x="2630488" y="5016500"/>
          <p14:tracePt t="78431" x="2654300" y="5008563"/>
          <p14:tracePt t="78438" x="2678113" y="5000625"/>
          <p14:tracePt t="78447" x="2693988" y="4992688"/>
          <p14:tracePt t="78455" x="2709863" y="4984750"/>
          <p14:tracePt t="78462" x="2717800" y="4984750"/>
          <p14:tracePt t="78471" x="2733675" y="4984750"/>
          <p14:tracePt t="78478" x="2733675" y="4976813"/>
          <p14:tracePt t="78487" x="2741613" y="4976813"/>
          <p14:tracePt t="78502" x="2751138" y="4976813"/>
          <p14:tracePt t="78591" x="2741613" y="4976813"/>
          <p14:tracePt t="78598" x="2733675" y="4976813"/>
          <p14:tracePt t="78606" x="2725738" y="4976813"/>
          <p14:tracePt t="78615" x="2717800" y="4992688"/>
          <p14:tracePt t="78622" x="2709863" y="5000625"/>
          <p14:tracePt t="78631" x="2701925" y="5016500"/>
          <p14:tracePt t="78639" x="2701925" y="5024438"/>
          <p14:tracePt t="78646" x="2686050" y="5032375"/>
          <p14:tracePt t="78654" x="2678113" y="5056188"/>
          <p14:tracePt t="78662" x="2678113" y="5064125"/>
          <p14:tracePt t="78670" x="2662238" y="5072063"/>
          <p14:tracePt t="78686" x="2662238" y="5080000"/>
          <p14:tracePt t="78695" x="2662238" y="5087938"/>
          <p14:tracePt t="78710" x="2654300" y="5095875"/>
          <p14:tracePt t="78718" x="2654300" y="5103813"/>
          <p14:tracePt t="78742" x="2654300" y="5111750"/>
          <p14:tracePt t="78759" x="2654300" y="5119688"/>
          <p14:tracePt t="78783" x="2654300" y="5127625"/>
          <p14:tracePt t="78790" x="2662238" y="5135563"/>
          <p14:tracePt t="78799" x="2678113" y="5151438"/>
          <p14:tracePt t="78806" x="2693988" y="5151438"/>
          <p14:tracePt t="78814" x="2709863" y="5167313"/>
          <p14:tracePt t="78822" x="2733675" y="5183188"/>
          <p14:tracePt t="78830" x="2774950" y="5191125"/>
          <p14:tracePt t="78838" x="2814638" y="5207000"/>
          <p14:tracePt t="78846" x="2854325" y="5230813"/>
          <p14:tracePt t="78855" x="2901950" y="5246688"/>
          <p14:tracePt t="78862" x="2949575" y="5262563"/>
          <p14:tracePt t="78871" x="3005138" y="5278438"/>
          <p14:tracePt t="78879" x="3044825" y="5294313"/>
          <p14:tracePt t="78886" x="3084513" y="5310188"/>
          <p14:tracePt t="78900" x="3117850" y="5310188"/>
          <p14:tracePt t="78902" x="3133725" y="5319713"/>
          <p14:tracePt t="78910" x="3157538" y="5327650"/>
          <p14:tracePt t="78918" x="3165475" y="5335588"/>
          <p14:tracePt t="78926" x="3173413" y="5335588"/>
          <p14:tracePt t="80055" x="3173413" y="5327650"/>
          <p14:tracePt t="81654" x="3173413" y="5335588"/>
          <p14:tracePt t="81662" x="3173413" y="5351463"/>
          <p14:tracePt t="81670" x="3173413" y="5375275"/>
          <p14:tracePt t="81678" x="3173413" y="5399088"/>
          <p14:tracePt t="81686" x="3189288" y="5438775"/>
          <p14:tracePt t="81694" x="3205163" y="5486400"/>
          <p14:tracePt t="81702" x="3228975" y="5541963"/>
          <p14:tracePt t="81710" x="3252788" y="5597525"/>
          <p14:tracePt t="81718" x="3276600" y="5645150"/>
          <p14:tracePt t="81726" x="3292475" y="5702300"/>
          <p14:tracePt t="81734" x="3316288" y="5749925"/>
          <p14:tracePt t="81743" x="3340100" y="5789613"/>
          <p14:tracePt t="81751" x="3363913" y="5829300"/>
          <p14:tracePt t="81759" x="3371850" y="5845175"/>
          <p14:tracePt t="81766" x="3403600" y="5868988"/>
          <p14:tracePt t="81774" x="3419475" y="5884863"/>
          <p14:tracePt t="81783" x="3435350" y="5892800"/>
          <p14:tracePt t="81791" x="3459163" y="5900738"/>
          <p14:tracePt t="81798" x="3476625" y="5908675"/>
          <p14:tracePt t="81806" x="3500438" y="5908675"/>
          <p14:tracePt t="81815" x="3524250" y="5916613"/>
          <p14:tracePt t="81822" x="3532188" y="5924550"/>
          <p14:tracePt t="81830" x="3556000" y="5924550"/>
          <p14:tracePt t="81839" x="3563938" y="5924550"/>
          <p14:tracePt t="81846" x="3587750" y="5924550"/>
          <p14:tracePt t="81863" x="3595688" y="5916613"/>
          <p14:tracePt t="81871" x="3603625" y="5908675"/>
          <p14:tracePt t="81878" x="3619500" y="5884863"/>
          <p14:tracePt t="81886" x="3619500" y="5868988"/>
          <p14:tracePt t="81894" x="3635375" y="5853113"/>
          <p14:tracePt t="81902" x="3643313" y="5821363"/>
          <p14:tracePt t="81910" x="3643313" y="5789613"/>
          <p14:tracePt t="81918" x="3643313" y="5765800"/>
          <p14:tracePt t="81927" x="3643313" y="5741988"/>
          <p14:tracePt t="81934" x="3643313" y="5710238"/>
          <p14:tracePt t="81942" x="3643313" y="5686425"/>
          <p14:tracePt t="81950" x="3643313" y="5662613"/>
          <p14:tracePt t="81958" x="3643313" y="5629275"/>
          <p14:tracePt t="81966" x="3643313" y="5605463"/>
          <p14:tracePt t="81974" x="3643313" y="5581650"/>
          <p14:tracePt t="81982" x="3643313" y="5557838"/>
          <p14:tracePt t="81991" x="3643313" y="5534025"/>
          <p14:tracePt t="81998" x="3643313" y="5510213"/>
          <p14:tracePt t="82006" x="3643313" y="5486400"/>
          <p14:tracePt t="82015" x="3643313" y="5462588"/>
          <p14:tracePt t="82022" x="3643313" y="5446713"/>
          <p14:tracePt t="82030" x="3643313" y="5422900"/>
          <p14:tracePt t="82038" x="3643313" y="5407025"/>
          <p14:tracePt t="82047" x="3643313" y="5383213"/>
          <p14:tracePt t="82055" x="3643313" y="5359400"/>
          <p14:tracePt t="82062" x="3643313" y="5343525"/>
          <p14:tracePt t="82070" x="3643313" y="5335588"/>
          <p14:tracePt t="82079" x="3643313" y="5327650"/>
          <p14:tracePt t="82086" x="3643313" y="5319713"/>
          <p14:tracePt t="82095" x="3651250" y="5319713"/>
          <p14:tracePt t="82103" x="3651250" y="5310188"/>
          <p14:tracePt t="82110" x="3651250" y="5302250"/>
          <p14:tracePt t="82150" x="3651250" y="5294313"/>
          <p14:tracePt t="82183" x="3651250" y="5286375"/>
          <p14:tracePt t="82190" x="3659188" y="5286375"/>
          <p14:tracePt t="82199" x="3659188" y="5278438"/>
          <p14:tracePt t="82207" x="3659188" y="5270500"/>
          <p14:tracePt t="82214" x="3667125" y="5270500"/>
          <p14:tracePt t="82222" x="3667125" y="5262563"/>
          <p14:tracePt t="82231" x="3675063" y="5262563"/>
          <p14:tracePt t="82246" x="3675063" y="5254625"/>
          <p14:tracePt t="82255" x="3683000" y="5254625"/>
          <p14:tracePt t="82270" x="3690938" y="5254625"/>
          <p14:tracePt t="82310" x="3698875" y="5254625"/>
          <p14:tracePt t="82335" x="3698875" y="5246688"/>
          <p14:tracePt t="82343" x="3706813" y="5246688"/>
          <p14:tracePt t="82358" x="3714750" y="5238750"/>
          <p14:tracePt t="82366" x="3722688" y="5238750"/>
          <p14:tracePt t="82374" x="3730625" y="5238750"/>
          <p14:tracePt t="82383" x="3738563" y="5238750"/>
          <p14:tracePt t="82399" x="3746500" y="5238750"/>
          <p14:tracePt t="82415" x="3754438" y="5238750"/>
          <p14:tracePt t="82583" x="3746500" y="5238750"/>
          <p14:tracePt t="82590" x="3738563" y="5238750"/>
          <p14:tracePt t="82598" x="3730625" y="5238750"/>
          <p14:tracePt t="82607" x="3722688" y="5238750"/>
          <p14:tracePt t="82614" x="3714750" y="5238750"/>
          <p14:tracePt t="82622" x="3706813" y="5238750"/>
          <p14:tracePt t="82631" x="3690938" y="5238750"/>
          <p14:tracePt t="82638" x="3683000" y="5246688"/>
          <p14:tracePt t="82654" x="3667125" y="5246688"/>
          <p14:tracePt t="82663" x="3659188" y="5246688"/>
          <p14:tracePt t="82670" x="3651250" y="5246688"/>
          <p14:tracePt t="82678" x="3635375" y="5246688"/>
          <p14:tracePt t="82686" x="3619500" y="5246688"/>
          <p14:tracePt t="82695" x="3595688" y="5246688"/>
          <p14:tracePt t="82703" x="3571875" y="5246688"/>
          <p14:tracePt t="82710" x="3548063" y="5246688"/>
          <p14:tracePt t="82718" x="3524250" y="5246688"/>
          <p14:tracePt t="82726" x="3500438" y="5246688"/>
          <p14:tracePt t="82734" x="3467100" y="5246688"/>
          <p14:tracePt t="82743" x="3443288" y="5246688"/>
          <p14:tracePt t="82750" x="3419475" y="5246688"/>
          <p14:tracePt t="82759" x="3395663" y="5246688"/>
          <p14:tracePt t="82767" x="3371850" y="5246688"/>
          <p14:tracePt t="82774" x="3355975" y="5246688"/>
          <p14:tracePt t="82782" x="3332163" y="5246688"/>
          <p14:tracePt t="82790" x="3308350" y="5246688"/>
          <p14:tracePt t="82799" x="3284538" y="5246688"/>
          <p14:tracePt t="82807" x="3276600" y="5246688"/>
          <p14:tracePt t="82815" x="3260725" y="5246688"/>
          <p14:tracePt t="82822" x="3252788" y="5246688"/>
          <p14:tracePt t="82830" x="3244850" y="5246688"/>
          <p14:tracePt t="83415" x="3252788" y="5246688"/>
          <p14:tracePt t="83422" x="3260725" y="5230813"/>
          <p14:tracePt t="83438" x="3268663" y="5222875"/>
          <p14:tracePt t="83455" x="3276600" y="5207000"/>
          <p14:tracePt t="83479" x="3284538" y="5207000"/>
          <p14:tracePt t="83494" x="3284538" y="5199063"/>
          <p14:tracePt t="83686" x="3268663" y="5199063"/>
          <p14:tracePt t="83702" x="3260725" y="5199063"/>
          <p14:tracePt t="83710" x="3244850" y="5207000"/>
          <p14:tracePt t="83719" x="3236913" y="5207000"/>
          <p14:tracePt t="83726" x="3228975" y="5214938"/>
          <p14:tracePt t="83734" x="3221038" y="5222875"/>
          <p14:tracePt t="83742" x="3213100" y="5222875"/>
          <p14:tracePt t="83750" x="3197225" y="5230813"/>
          <p14:tracePt t="83758" x="3197225" y="5238750"/>
          <p14:tracePt t="83766" x="3189288" y="5238750"/>
          <p14:tracePt t="83774" x="3189288" y="5246688"/>
          <p14:tracePt t="83783" x="3173413" y="5246688"/>
          <p14:tracePt t="83807" x="3165475" y="5254625"/>
          <p14:tracePt t="83887" x="3165475" y="5262563"/>
          <p14:tracePt t="84023" x="3173413" y="5278438"/>
          <p14:tracePt t="84030" x="3173413" y="5286375"/>
          <p14:tracePt t="84038" x="3189288" y="5294313"/>
          <p14:tracePt t="84046" x="3189288" y="5302250"/>
          <p14:tracePt t="84054" x="3197225" y="5319713"/>
          <p14:tracePt t="84062" x="3205163" y="5319713"/>
          <p14:tracePt t="84070" x="3213100" y="5327650"/>
          <p14:tracePt t="84079" x="3221038" y="5335588"/>
          <p14:tracePt t="84086" x="3221038" y="5343525"/>
          <p14:tracePt t="84094" x="3228975" y="5343525"/>
          <p14:tracePt t="84110" x="3236913" y="5351463"/>
          <p14:tracePt t="84262" x="3244850" y="5343525"/>
          <p14:tracePt t="84270" x="3244850" y="5335588"/>
          <p14:tracePt t="84278" x="3244850" y="5327650"/>
          <p14:tracePt t="84286" x="3244850" y="5319713"/>
          <p14:tracePt t="84294" x="3244850" y="5310188"/>
          <p14:tracePt t="84302" x="3244850" y="5294313"/>
          <p14:tracePt t="84310" x="3244850" y="5278438"/>
          <p14:tracePt t="84326" x="3244850" y="5270500"/>
          <p14:tracePt t="84334" x="3244850" y="5254625"/>
          <p14:tracePt t="84342" x="3244850" y="5246688"/>
          <p14:tracePt t="84350" x="3244850" y="5238750"/>
          <p14:tracePt t="84359" x="3244850" y="5230813"/>
          <p14:tracePt t="84366" x="3244850" y="5222875"/>
          <p14:tracePt t="84374" x="3244850" y="5214938"/>
          <p14:tracePt t="84383" x="3244850" y="5207000"/>
          <p14:tracePt t="84415" x="3244850" y="5199063"/>
          <p14:tracePt t="84751" x="3252788" y="5199063"/>
          <p14:tracePt t="84758" x="3260725" y="5199063"/>
          <p14:tracePt t="84775" x="3276600" y="5199063"/>
          <p14:tracePt t="84783" x="3292475" y="5199063"/>
          <p14:tracePt t="84790" x="3300413" y="5199063"/>
          <p14:tracePt t="84799" x="3316288" y="5207000"/>
          <p14:tracePt t="84807" x="3332163" y="5207000"/>
          <p14:tracePt t="84815" x="3355975" y="5207000"/>
          <p14:tracePt t="84822" x="3379788" y="5214938"/>
          <p14:tracePt t="84830" x="3403600" y="5214938"/>
          <p14:tracePt t="84838" x="3435350" y="5222875"/>
          <p14:tracePt t="84846" x="3467100" y="5230813"/>
          <p14:tracePt t="84854" x="3500438" y="5230813"/>
          <p14:tracePt t="84862" x="3524250" y="5230813"/>
          <p14:tracePt t="84870" x="3548063" y="5238750"/>
          <p14:tracePt t="84879" x="3579813" y="5238750"/>
          <p14:tracePt t="84886" x="3611563" y="5238750"/>
          <p14:tracePt t="84894" x="3635375" y="5238750"/>
          <p14:tracePt t="84916" x="3690938" y="5238750"/>
          <p14:tracePt t="84918" x="3722688" y="5238750"/>
          <p14:tracePt t="84926" x="3746500" y="5238750"/>
          <p14:tracePt t="84934" x="3778250" y="5238750"/>
          <p14:tracePt t="84942" x="3817938" y="5246688"/>
          <p14:tracePt t="84950" x="3833813" y="5246688"/>
          <p14:tracePt t="84959" x="3867150" y="5246688"/>
          <p14:tracePt t="84966" x="3875088" y="5246688"/>
          <p14:tracePt t="84974" x="3883025" y="5254625"/>
          <p14:tracePt t="84983" x="3890963" y="5254625"/>
          <p14:tracePt t="84991" x="3906838" y="5254625"/>
          <p14:tracePt t="84999" x="3922713" y="5254625"/>
          <p14:tracePt t="85006" x="3938588" y="5254625"/>
          <p14:tracePt t="85015" x="3946525" y="5254625"/>
          <p14:tracePt t="85022" x="3954463" y="5254625"/>
          <p14:tracePt t="85030" x="3962400" y="5254625"/>
          <p14:tracePt t="85039" x="3970338" y="5254625"/>
          <p14:tracePt t="85054" x="3978275" y="5254625"/>
          <p14:tracePt t="85199" x="3970338" y="5254625"/>
          <p14:tracePt t="85239" x="3962400" y="5254625"/>
          <p14:tracePt t="85271" x="3954463" y="5254625"/>
          <p14:tracePt t="85294" x="3938588" y="5254625"/>
          <p14:tracePt t="85318" x="3930650" y="5254625"/>
          <p14:tracePt t="85375" x="3922713" y="5254625"/>
          <p14:tracePt t="85471" x="3914775" y="5254625"/>
          <p14:tracePt t="85478" x="3906838" y="5254625"/>
          <p14:tracePt t="85943" x="3898900" y="5254625"/>
          <p14:tracePt t="85983" x="3890963" y="5254625"/>
          <p14:tracePt t="86031" x="3883025" y="5254625"/>
          <p14:tracePt t="86079" x="3875088" y="5254625"/>
          <p14:tracePt t="86118" x="3859213" y="5254625"/>
          <p14:tracePt t="86214" x="3851275" y="5254625"/>
          <p14:tracePt t="86247" x="3843338" y="5254625"/>
          <p14:tracePt t="86279" x="3825875" y="5254625"/>
          <p14:tracePt t="86311" x="3817938" y="5254625"/>
          <p14:tracePt t="86319" x="3810000" y="5254625"/>
          <p14:tracePt t="86343" x="3802063" y="5254625"/>
          <p14:tracePt t="86374" x="3794125" y="5254625"/>
          <p14:tracePt t="86503" x="3802063" y="5254625"/>
          <p14:tracePt t="86526" x="3810000" y="5254625"/>
          <p14:tracePt t="86551" x="3817938" y="5254625"/>
          <p14:tracePt t="86559" x="3825875" y="5254625"/>
          <p14:tracePt t="86582" x="3833813" y="5254625"/>
          <p14:tracePt t="86639" x="3843338" y="5254625"/>
          <p14:tracePt t="86646" x="3851275" y="5254625"/>
          <p14:tracePt t="86662" x="3859213" y="5254625"/>
          <p14:tracePt t="86670" x="3867150" y="5254625"/>
          <p14:tracePt t="86678" x="3875088" y="5254625"/>
          <p14:tracePt t="86686" x="3883025" y="5254625"/>
          <p14:tracePt t="86694" x="3890963" y="5262563"/>
          <p14:tracePt t="86702" x="3898900" y="5262563"/>
          <p14:tracePt t="86710" x="3914775" y="5262563"/>
          <p14:tracePt t="86726" x="3922713" y="5270500"/>
          <p14:tracePt t="86734" x="3930650" y="5270500"/>
          <p14:tracePt t="86742" x="3938588" y="5270500"/>
          <p14:tracePt t="86750" x="3946525" y="5270500"/>
          <p14:tracePt t="86758" x="3954463" y="5270500"/>
          <p14:tracePt t="86766" x="3962400" y="5270500"/>
          <p14:tracePt t="86774" x="3986213" y="5270500"/>
          <p14:tracePt t="86783" x="4002088" y="5270500"/>
          <p14:tracePt t="86790" x="4033838" y="5286375"/>
          <p14:tracePt t="86799" x="4073525" y="5294313"/>
          <p14:tracePt t="86806" x="4129088" y="5302250"/>
          <p14:tracePt t="86814" x="4184650" y="5302250"/>
          <p14:tracePt t="86822" x="4241800" y="5319713"/>
          <p14:tracePt t="86830" x="4305300" y="5327650"/>
          <p14:tracePt t="86839" x="4352925" y="5335588"/>
          <p14:tracePt t="86846" x="4408488" y="5351463"/>
          <p14:tracePt t="86854" x="4448175" y="5351463"/>
          <p14:tracePt t="86862" x="4495800" y="5359400"/>
          <p14:tracePt t="86870" x="4527550" y="5367338"/>
          <p14:tracePt t="86878" x="4551363" y="5367338"/>
          <p14:tracePt t="86886" x="4576763" y="5367338"/>
          <p14:tracePt t="86900" x="4592638" y="5375275"/>
          <p14:tracePt t="86902" x="4608513" y="5383213"/>
          <p14:tracePt t="87311" x="4600575" y="5383213"/>
          <p14:tracePt t="87318" x="4600575" y="5391150"/>
          <p14:tracePt t="88407" x="4592638" y="5391150"/>
          <p14:tracePt t="90239" x="4576763" y="5391150"/>
          <p14:tracePt t="92351" x="4576763" y="5383213"/>
          <p14:tracePt t="92358" x="4576763" y="5375275"/>
          <p14:tracePt t="92366" x="4576763" y="5367338"/>
          <p14:tracePt t="92374" x="4576763" y="5351463"/>
          <p14:tracePt t="92382" x="4576763" y="5343525"/>
          <p14:tracePt t="92390" x="4576763" y="5335588"/>
          <p14:tracePt t="92399" x="4576763" y="5327650"/>
          <p14:tracePt t="92406" x="4576763" y="5310188"/>
          <p14:tracePt t="92414" x="4567238" y="5302250"/>
          <p14:tracePt t="92422" x="4567238" y="5294313"/>
          <p14:tracePt t="92430" x="4567238" y="5286375"/>
          <p14:tracePt t="92454" x="4567238" y="5278438"/>
          <p14:tracePt t="92462" x="4567238" y="5270500"/>
          <p14:tracePt t="92486" x="4567238" y="5262563"/>
          <p14:tracePt t="92502" x="4567238" y="5246688"/>
          <p14:tracePt t="92518" x="4567238" y="5238750"/>
          <p14:tracePt t="92526" x="4567238" y="5230813"/>
          <p14:tracePt t="92542" x="4567238" y="5222875"/>
          <p14:tracePt t="92550" x="4567238" y="5214938"/>
          <p14:tracePt t="92566" x="4567238" y="5207000"/>
          <p14:tracePt t="92630" x="4567238" y="5199063"/>
          <p14:tracePt t="92646" x="4576763" y="5199063"/>
          <p14:tracePt t="92670" x="4576763" y="5191125"/>
          <p14:tracePt t="92679" x="4584700" y="5183188"/>
          <p14:tracePt t="92710" x="4592638" y="5183188"/>
          <p14:tracePt t="92750" x="4600575" y="5175250"/>
          <p14:tracePt t="92774" x="4608513" y="5175250"/>
          <p14:tracePt t="92806" x="4616450" y="5175250"/>
          <p14:tracePt t="92830" x="4624388" y="5175250"/>
          <p14:tracePt t="92838" x="4624388" y="5167313"/>
          <p14:tracePt t="92846" x="4632325" y="5167313"/>
          <p14:tracePt t="92863" x="4640263" y="5167313"/>
          <p14:tracePt t="92878" x="4648200" y="5159375"/>
          <p14:tracePt t="92886" x="4656138" y="5159375"/>
          <p14:tracePt t="92894" x="4664075" y="5151438"/>
          <p14:tracePt t="92902" x="4672013" y="5151438"/>
          <p14:tracePt t="92910" x="4679950" y="5151438"/>
          <p14:tracePt t="92918" x="4687888" y="5151438"/>
          <p14:tracePt t="92934" x="4695825" y="5151438"/>
          <p14:tracePt t="92942" x="4695825" y="5143500"/>
          <p14:tracePt t="92950" x="4703763" y="5143500"/>
          <p14:tracePt t="92958" x="4711700" y="5143500"/>
          <p14:tracePt t="93390" x="4703763" y="5143500"/>
          <p14:tracePt t="93406" x="4695825" y="5143500"/>
          <p14:tracePt t="93423" x="4687888" y="5143500"/>
          <p14:tracePt t="93478" x="4679950" y="5143500"/>
          <p14:tracePt t="93486" x="4679950" y="5151438"/>
          <p14:tracePt t="93519" x="4672013" y="5151438"/>
          <p14:tracePt t="93542" x="4664075" y="5151438"/>
          <p14:tracePt t="93550" x="4656138" y="5151438"/>
          <p14:tracePt t="93566" x="4648200" y="5159375"/>
          <p14:tracePt t="93574" x="4640263" y="5159375"/>
          <p14:tracePt t="93582" x="4632325" y="5159375"/>
          <p14:tracePt t="93590" x="4624388" y="5159375"/>
          <p14:tracePt t="93599" x="4616450" y="5159375"/>
          <p14:tracePt t="93606" x="4600575" y="5159375"/>
          <p14:tracePt t="93614" x="4592638" y="5159375"/>
          <p14:tracePt t="93622" x="4576763" y="5159375"/>
          <p14:tracePt t="93630" x="4567238" y="5159375"/>
          <p14:tracePt t="93638" x="4559300" y="5159375"/>
          <p14:tracePt t="93646" x="4551363" y="5159375"/>
          <p14:tracePt t="93654" x="4527550" y="5159375"/>
          <p14:tracePt t="93663" x="4519613" y="5159375"/>
          <p14:tracePt t="93680" x="4503738" y="5151438"/>
          <p14:tracePt t="93686" x="4487863" y="5151438"/>
          <p14:tracePt t="93694" x="4479925" y="5151438"/>
          <p14:tracePt t="93702" x="4464050" y="5143500"/>
          <p14:tracePt t="93710" x="4456113" y="5143500"/>
          <p14:tracePt t="93718" x="4448175" y="5143500"/>
          <p14:tracePt t="93726" x="4440238" y="5143500"/>
          <p14:tracePt t="93734" x="4432300" y="5135563"/>
          <p14:tracePt t="93750" x="4424363" y="5135563"/>
          <p14:tracePt t="93870" x="4432300" y="5135563"/>
          <p14:tracePt t="93886" x="4448175" y="5135563"/>
          <p14:tracePt t="93895" x="4456113" y="5127625"/>
          <p14:tracePt t="93902" x="4464050" y="5127625"/>
          <p14:tracePt t="93910" x="4471988" y="5119688"/>
          <p14:tracePt t="93918" x="4487863" y="5119688"/>
          <p14:tracePt t="93926" x="4495800" y="5119688"/>
          <p14:tracePt t="93934" x="4511675" y="5119688"/>
          <p14:tracePt t="93942" x="4519613" y="5111750"/>
          <p14:tracePt t="93950" x="4527550" y="5111750"/>
          <p14:tracePt t="93958" x="4535488" y="5111750"/>
          <p14:tracePt t="93966" x="4543425" y="5111750"/>
          <p14:tracePt t="93974" x="4559300" y="5111750"/>
          <p14:tracePt t="93982" x="4576763" y="5111750"/>
          <p14:tracePt t="93990" x="4584700" y="5111750"/>
          <p14:tracePt t="93999" x="4600575" y="5111750"/>
          <p14:tracePt t="94006" x="4608513" y="5111750"/>
          <p14:tracePt t="94014" x="4624388" y="5111750"/>
          <p14:tracePt t="94022" x="4640263" y="5111750"/>
          <p14:tracePt t="94030" x="4648200" y="5111750"/>
          <p14:tracePt t="94038" x="4656138" y="5111750"/>
          <p14:tracePt t="94046" x="4664075" y="5111750"/>
          <p14:tracePt t="94054" x="4672013" y="5111750"/>
          <p14:tracePt t="94062" x="4679950" y="5111750"/>
          <p14:tracePt t="94078" x="4687888" y="5111750"/>
          <p14:tracePt t="94175" x="4687888" y="5119688"/>
          <p14:tracePt t="94190" x="4687888" y="5135563"/>
          <p14:tracePt t="94206" x="4687888" y="5143500"/>
          <p14:tracePt t="94214" x="4687888" y="5151438"/>
          <p14:tracePt t="94231" x="4687888" y="5159375"/>
          <p14:tracePt t="94238" x="4687888" y="5167313"/>
          <p14:tracePt t="94246" x="4679950" y="5167313"/>
          <p14:tracePt t="94254" x="4672013" y="5167313"/>
          <p14:tracePt t="94270" x="4664075" y="5175250"/>
          <p14:tracePt t="94286" x="4656138" y="5175250"/>
          <p14:tracePt t="94294" x="4648200" y="5175250"/>
          <p14:tracePt t="94302" x="4640263" y="5175250"/>
          <p14:tracePt t="94310" x="4632325" y="5175250"/>
          <p14:tracePt t="94318" x="4616450" y="5183188"/>
          <p14:tracePt t="94326" x="4600575" y="5183188"/>
          <p14:tracePt t="94334" x="4584700" y="5183188"/>
          <p14:tracePt t="94342" x="4559300" y="5183188"/>
          <p14:tracePt t="94350" x="4543425" y="5183188"/>
          <p14:tracePt t="94358" x="4527550" y="5183188"/>
          <p14:tracePt t="94366" x="4511675" y="5183188"/>
          <p14:tracePt t="94374" x="4503738" y="5183188"/>
          <p14:tracePt t="94382" x="4487863" y="5183188"/>
          <p14:tracePt t="94390" x="4479925" y="5183188"/>
          <p14:tracePt t="94398" x="4471988" y="5183188"/>
          <p14:tracePt t="94414" x="4464050" y="5175250"/>
          <p14:tracePt t="94430" x="4456113" y="5175250"/>
          <p14:tracePt t="94446" x="4448175" y="5159375"/>
          <p14:tracePt t="94462" x="4448175" y="5143500"/>
          <p14:tracePt t="94470" x="4440238" y="5135563"/>
          <p14:tracePt t="94479" x="4440238" y="5127625"/>
          <p14:tracePt t="94486" x="4440238" y="5119688"/>
          <p14:tracePt t="94494" x="4432300" y="5111750"/>
          <p14:tracePt t="94502" x="4432300" y="5095875"/>
          <p14:tracePt t="94510" x="4432300" y="5087938"/>
          <p14:tracePt t="94518" x="4432300" y="5080000"/>
          <p14:tracePt t="94526" x="4432300" y="5072063"/>
          <p14:tracePt t="94542" x="4432300" y="5056188"/>
          <p14:tracePt t="94550" x="4432300" y="5048250"/>
          <p14:tracePt t="94566" x="4432300" y="5040313"/>
          <p14:tracePt t="94574" x="4440238" y="5032375"/>
          <p14:tracePt t="94590" x="4448175" y="5024438"/>
          <p14:tracePt t="94606" x="4464050" y="5024438"/>
          <p14:tracePt t="94622" x="4471988" y="5016500"/>
          <p14:tracePt t="94630" x="4479925" y="5016500"/>
          <p14:tracePt t="94638" x="4487863" y="5016500"/>
          <p14:tracePt t="94654" x="4495800" y="5008563"/>
          <p14:tracePt t="94662" x="4503738" y="5008563"/>
          <p14:tracePt t="94670" x="4511675" y="5008563"/>
          <p14:tracePt t="94678" x="4519613" y="5008563"/>
          <p14:tracePt t="94694" x="4527550" y="5008563"/>
          <p14:tracePt t="94702" x="4535488" y="5008563"/>
          <p14:tracePt t="94710" x="4543425" y="5008563"/>
          <p14:tracePt t="94718" x="4551363" y="5008563"/>
          <p14:tracePt t="94726" x="4559300" y="5008563"/>
          <p14:tracePt t="94734" x="4567238" y="5008563"/>
          <p14:tracePt t="94742" x="4584700" y="5008563"/>
          <p14:tracePt t="94750" x="4600575" y="5016500"/>
          <p14:tracePt t="94758" x="4616450" y="5024438"/>
          <p14:tracePt t="94766" x="4632325" y="5032375"/>
          <p14:tracePt t="94774" x="4648200" y="5048250"/>
          <p14:tracePt t="94782" x="4664075" y="5056188"/>
          <p14:tracePt t="94790" x="4679950" y="5064125"/>
          <p14:tracePt t="94799" x="4695825" y="5072063"/>
          <p14:tracePt t="94806" x="4711700" y="5087938"/>
          <p14:tracePt t="94815" x="4719638" y="5087938"/>
          <p14:tracePt t="94822" x="4727575" y="5103813"/>
          <p14:tracePt t="94838" x="4727575" y="5119688"/>
          <p14:tracePt t="94846" x="4735513" y="5119688"/>
          <p14:tracePt t="94854" x="4743450" y="5127625"/>
          <p14:tracePt t="94863" x="4743450" y="5135563"/>
          <p14:tracePt t="94879" x="4743450" y="5151438"/>
          <p14:tracePt t="94899" x="4743450" y="5159375"/>
          <p14:tracePt t="94902" x="4743450" y="5167313"/>
          <p14:tracePt t="94910" x="4743450" y="5175250"/>
          <p14:tracePt t="94918" x="4743450" y="5183188"/>
          <p14:tracePt t="94926" x="4743450" y="5191125"/>
          <p14:tracePt t="94934" x="4743450" y="5199063"/>
          <p14:tracePt t="94950" x="4743450" y="5207000"/>
          <p14:tracePt t="94958" x="4743450" y="5214938"/>
          <p14:tracePt t="94966" x="4735513" y="5222875"/>
          <p14:tracePt t="94974" x="4735513" y="5230813"/>
          <p14:tracePt t="94982" x="4727575" y="5238750"/>
          <p14:tracePt t="94990" x="4727575" y="5246688"/>
          <p14:tracePt t="94999" x="4719638" y="5254625"/>
          <p14:tracePt t="95006" x="4703763" y="5262563"/>
          <p14:tracePt t="95014" x="4703763" y="5270500"/>
          <p14:tracePt t="95022" x="4695825" y="5278438"/>
          <p14:tracePt t="95038" x="4687888" y="5278438"/>
          <p14:tracePt t="95046" x="4687888" y="5286375"/>
          <p14:tracePt t="95054" x="4679950" y="5302250"/>
          <p14:tracePt t="95070" x="4664075" y="5310188"/>
          <p14:tracePt t="95078" x="4664075" y="5319713"/>
          <p14:tracePt t="95086" x="4656138" y="5319713"/>
          <p14:tracePt t="95094" x="4648200" y="5319713"/>
          <p14:tracePt t="95102" x="4640263" y="5327650"/>
          <p14:tracePt t="95118" x="4632325" y="5327650"/>
          <p14:tracePt t="95126" x="4624388" y="5335588"/>
          <p14:tracePt t="95134" x="4624388" y="5343525"/>
          <p14:tracePt t="95142" x="4616450" y="5343525"/>
          <p14:tracePt t="95150" x="4608513" y="5351463"/>
          <p14:tracePt t="95166" x="4600575" y="5359400"/>
          <p14:tracePt t="95174" x="4592638" y="5367338"/>
          <p14:tracePt t="95182" x="4584700" y="5375275"/>
          <p14:tracePt t="95191" x="4576763" y="5383213"/>
          <p14:tracePt t="95199" x="4551363" y="5391150"/>
          <p14:tracePt t="95206" x="4543425" y="5399088"/>
          <p14:tracePt t="95214" x="4527550" y="5399088"/>
          <p14:tracePt t="95222" x="4511675" y="5407025"/>
          <p14:tracePt t="95230" x="4487863" y="5414963"/>
          <p14:tracePt t="95238" x="4479925" y="5422900"/>
          <p14:tracePt t="95246" x="4464050" y="5422900"/>
          <p14:tracePt t="95254" x="4456113" y="5422900"/>
          <p14:tracePt t="95262" x="4440238" y="5422900"/>
          <p14:tracePt t="95278" x="4424363" y="5422900"/>
          <p14:tracePt t="95286" x="4416425" y="5422900"/>
          <p14:tracePt t="95294" x="4400550" y="5414963"/>
          <p14:tracePt t="95302" x="4392613" y="5407025"/>
          <p14:tracePt t="95310" x="4376738" y="5399088"/>
          <p14:tracePt t="95318" x="4368800" y="5391150"/>
          <p14:tracePt t="95326" x="4352925" y="5367338"/>
          <p14:tracePt t="95334" x="4337050" y="5359400"/>
          <p14:tracePt t="95342" x="4329113" y="5343525"/>
          <p14:tracePt t="95350" x="4321175" y="5327650"/>
          <p14:tracePt t="95358" x="4313238" y="5310188"/>
          <p14:tracePt t="95366" x="4305300" y="5294313"/>
          <p14:tracePt t="95374" x="4297363" y="5278438"/>
          <p14:tracePt t="95383" x="4289425" y="5254625"/>
          <p14:tracePt t="95390" x="4281488" y="5246688"/>
          <p14:tracePt t="95399" x="4281488" y="5230813"/>
          <p14:tracePt t="95406" x="4273550" y="5214938"/>
          <p14:tracePt t="95414" x="4273550" y="5191125"/>
          <p14:tracePt t="95422" x="4265613" y="5175250"/>
          <p14:tracePt t="95430" x="4265613" y="5167313"/>
          <p14:tracePt t="95439" x="4265613" y="5159375"/>
          <p14:tracePt t="95446" x="4265613" y="5143500"/>
          <p14:tracePt t="95454" x="4265613" y="5127625"/>
          <p14:tracePt t="95462" x="4265613" y="5111750"/>
          <p14:tracePt t="95470" x="4265613" y="5103813"/>
          <p14:tracePt t="95478" x="4265613" y="5095875"/>
          <p14:tracePt t="95487" x="4265613" y="5072063"/>
          <p14:tracePt t="95494" x="4265613" y="5064125"/>
          <p14:tracePt t="95502" x="4273550" y="5056188"/>
          <p14:tracePt t="95510" x="4281488" y="5048250"/>
          <p14:tracePt t="95518" x="4289425" y="5040313"/>
          <p14:tracePt t="95526" x="4305300" y="5024438"/>
          <p14:tracePt t="95534" x="4313238" y="5016500"/>
          <p14:tracePt t="95542" x="4321175" y="5000625"/>
          <p14:tracePt t="95550" x="4337050" y="4992688"/>
          <p14:tracePt t="95558" x="4344988" y="4984750"/>
          <p14:tracePt t="95567" x="4360863" y="4984750"/>
          <p14:tracePt t="95574" x="4376738" y="4976813"/>
          <p14:tracePt t="95582" x="4384675" y="4967288"/>
          <p14:tracePt t="95590" x="4400550" y="4967288"/>
          <p14:tracePt t="95599" x="4408488" y="4967288"/>
          <p14:tracePt t="95614" x="4424363" y="4959350"/>
          <p14:tracePt t="95622" x="4432300" y="4959350"/>
          <p14:tracePt t="95630" x="4440238" y="4959350"/>
          <p14:tracePt t="95638" x="4448175" y="4959350"/>
          <p14:tracePt t="95646" x="4456113" y="4951413"/>
          <p14:tracePt t="95654" x="4464050" y="4951413"/>
          <p14:tracePt t="95662" x="4479925" y="4951413"/>
          <p14:tracePt t="95678" x="4487863" y="4951413"/>
          <p14:tracePt t="95686" x="4503738" y="4951413"/>
          <p14:tracePt t="95694" x="4519613" y="4951413"/>
          <p14:tracePt t="95702" x="4527550" y="4951413"/>
          <p14:tracePt t="95710" x="4535488" y="4951413"/>
          <p14:tracePt t="95718" x="4551363" y="4951413"/>
          <p14:tracePt t="95726" x="4559300" y="4951413"/>
          <p14:tracePt t="95734" x="4567238" y="4959350"/>
          <p14:tracePt t="95742" x="4584700" y="4959350"/>
          <p14:tracePt t="95750" x="4592638" y="4976813"/>
          <p14:tracePt t="95758" x="4608513" y="4984750"/>
          <p14:tracePt t="95767" x="4616450" y="5000625"/>
          <p14:tracePt t="95774" x="4632325" y="5016500"/>
          <p14:tracePt t="95782" x="4632325" y="5032375"/>
          <p14:tracePt t="95790" x="4648200" y="5048250"/>
          <p14:tracePt t="95799" x="4656138" y="5072063"/>
          <p14:tracePt t="95806" x="4672013" y="5087938"/>
          <p14:tracePt t="95814" x="4679950" y="5111750"/>
          <p14:tracePt t="95822" x="4679950" y="5127625"/>
          <p14:tracePt t="95830" x="4687888" y="5159375"/>
          <p14:tracePt t="95838" x="4695825" y="5175250"/>
          <p14:tracePt t="95846" x="4703763" y="5199063"/>
          <p14:tracePt t="95854" x="4703763" y="5222875"/>
          <p14:tracePt t="95862" x="4711700" y="5230813"/>
          <p14:tracePt t="95870" x="4711700" y="5254625"/>
          <p14:tracePt t="95878" x="4719638" y="5270500"/>
          <p14:tracePt t="95886" x="4719638" y="5286375"/>
          <p14:tracePt t="95899" x="4719638" y="5310188"/>
          <p14:tracePt t="95902" x="4719638" y="5327650"/>
          <p14:tracePt t="95910" x="4719638" y="5335588"/>
          <p14:tracePt t="95918" x="4719638" y="5351463"/>
          <p14:tracePt t="95926" x="4719638" y="5367338"/>
          <p14:tracePt t="95934" x="4719638" y="5383213"/>
          <p14:tracePt t="95942" x="4719638" y="5399088"/>
          <p14:tracePt t="95950" x="4719638" y="5407025"/>
          <p14:tracePt t="95958" x="4719638" y="5414963"/>
          <p14:tracePt t="95966" x="4711700" y="5430838"/>
          <p14:tracePt t="95982" x="4711700" y="5438775"/>
          <p14:tracePt t="95990" x="4703763" y="5446713"/>
          <p14:tracePt t="95999" x="4703763" y="5454650"/>
          <p14:tracePt t="96031" x="4695825" y="5462588"/>
          <p14:tracePt t="96087" x="4695825" y="5470525"/>
          <p14:tracePt t="96238" x="4687888" y="5486400"/>
          <p14:tracePt t="96262" x="4672013" y="5486400"/>
          <p14:tracePt t="96270" x="4656138" y="5486400"/>
          <p14:tracePt t="96278" x="4640263" y="5486400"/>
          <p14:tracePt t="96286" x="4608513" y="5462588"/>
          <p14:tracePt t="96294" x="4584700" y="5454650"/>
          <p14:tracePt t="96302" x="4559300" y="5438775"/>
          <p14:tracePt t="96310" x="4543425" y="5430838"/>
          <p14:tracePt t="96318" x="4511675" y="5422900"/>
          <p14:tracePt t="96326" x="4503738" y="5414963"/>
          <p14:tracePt t="96334" x="4495800" y="5414963"/>
          <p14:tracePt t="96342" x="4487863" y="5414963"/>
          <p14:tracePt t="96359" x="4479925" y="5414963"/>
          <p14:tracePt t="96366" x="4479925" y="5422900"/>
          <p14:tracePt t="96375" x="4471988" y="5430838"/>
          <p14:tracePt t="96383" x="4471988" y="5438775"/>
          <p14:tracePt t="96391" x="4471988" y="5462588"/>
          <p14:tracePt t="96399" x="4464050" y="5478463"/>
          <p14:tracePt t="96406" x="4448175" y="5494338"/>
          <p14:tracePt t="96414" x="4448175" y="5510213"/>
          <p14:tracePt t="96423" x="4448175" y="5518150"/>
          <p14:tracePt t="96566" x="4448175" y="5510213"/>
          <p14:tracePt t="96582" x="4448175" y="5502275"/>
          <p14:tracePt t="96598" x="4448175" y="5494338"/>
          <p14:tracePt t="96606" x="4448175" y="5486400"/>
          <p14:tracePt t="96622" x="4448175" y="5478463"/>
          <p14:tracePt t="96630" x="4456113" y="5470525"/>
          <p14:tracePt t="96646" x="4456113" y="5462588"/>
          <p14:tracePt t="96654" x="4456113" y="5454650"/>
          <p14:tracePt t="96662" x="4464050" y="5446713"/>
          <p14:tracePt t="96670" x="4464050" y="5438775"/>
          <p14:tracePt t="96678" x="4471988" y="5430838"/>
          <p14:tracePt t="96686" x="4471988" y="5422900"/>
          <p14:tracePt t="96694" x="4471988" y="5407025"/>
          <p14:tracePt t="96702" x="4471988" y="5399088"/>
          <p14:tracePt t="96710" x="4471988" y="5391150"/>
          <p14:tracePt t="96718" x="4471988" y="5375275"/>
          <p14:tracePt t="96726" x="4471988" y="5367338"/>
          <p14:tracePt t="96734" x="4471988" y="5359400"/>
          <p14:tracePt t="96742" x="4471988" y="5351463"/>
          <p14:tracePt t="96750" x="4471988" y="5335588"/>
          <p14:tracePt t="96766" x="4471988" y="5327650"/>
          <p14:tracePt t="96774" x="4471988" y="5319713"/>
          <p14:tracePt t="96782" x="4471988" y="5310188"/>
          <p14:tracePt t="96806" x="4471988" y="5302250"/>
          <p14:tracePt t="96975" x="4464050" y="5302250"/>
          <p14:tracePt t="96982" x="4456113" y="5302250"/>
          <p14:tracePt t="96990" x="4440238" y="5319713"/>
          <p14:tracePt t="96999" x="4416425" y="5327650"/>
          <p14:tracePt t="97006" x="4384675" y="5327650"/>
          <p14:tracePt t="97014" x="4344988" y="5335588"/>
          <p14:tracePt t="97022" x="4297363" y="5335588"/>
          <p14:tracePt t="97030" x="4249738" y="5335588"/>
          <p14:tracePt t="97038" x="4184650" y="5335588"/>
          <p14:tracePt t="97046" x="4105275" y="5335588"/>
          <p14:tracePt t="97054" x="4049713" y="5335588"/>
          <p14:tracePt t="97063" x="3986213" y="5335588"/>
          <p14:tracePt t="97070" x="3938588" y="5335588"/>
          <p14:tracePt t="97078" x="3906838" y="5335588"/>
          <p14:tracePt t="97086" x="3859213" y="5335588"/>
          <p14:tracePt t="97094" x="3825875" y="5335588"/>
          <p14:tracePt t="97102" x="3794125" y="5343525"/>
          <p14:tracePt t="97110" x="3762375" y="5359400"/>
          <p14:tracePt t="97118" x="3754438" y="5359400"/>
          <p14:tracePt t="97126" x="3730625" y="5375275"/>
          <p14:tracePt t="97134" x="3706813" y="5383213"/>
          <p14:tracePt t="97142" x="3683000" y="5391150"/>
          <p14:tracePt t="97150" x="3667125" y="5407025"/>
          <p14:tracePt t="97158" x="3643313" y="5407025"/>
          <p14:tracePt t="97166" x="3619500" y="5414963"/>
          <p14:tracePt t="97174" x="3603625" y="5414963"/>
          <p14:tracePt t="97183" x="3587750" y="5414963"/>
          <p14:tracePt t="97190" x="3571875" y="5414963"/>
          <p14:tracePt t="97206" x="3563938" y="5414963"/>
          <p14:tracePt t="97230" x="3563938" y="5407025"/>
          <p14:tracePt t="97238" x="3563938" y="5399088"/>
          <p14:tracePt t="97246" x="3563938" y="5391150"/>
          <p14:tracePt t="97254" x="3563938" y="5383213"/>
          <p14:tracePt t="97263" x="3563938" y="5375275"/>
          <p14:tracePt t="97270" x="3563938" y="5367338"/>
          <p14:tracePt t="97278" x="3563938" y="5359400"/>
          <p14:tracePt t="97286" x="3571875" y="5351463"/>
          <p14:tracePt t="97294" x="3571875" y="5343525"/>
          <p14:tracePt t="97302" x="3571875" y="5335588"/>
          <p14:tracePt t="97310" x="3579813" y="5327650"/>
          <p14:tracePt t="97318" x="3579813" y="5319713"/>
          <p14:tracePt t="97326" x="3579813" y="5310188"/>
          <p14:tracePt t="97342" x="3587750" y="5302250"/>
          <p14:tracePt t="98167" x="3595688" y="5302250"/>
          <p14:tracePt t="98174" x="3603625" y="5294313"/>
          <p14:tracePt t="98182" x="3611563" y="5294313"/>
          <p14:tracePt t="98190" x="3619500" y="5294313"/>
          <p14:tracePt t="98199" x="3627438" y="5286375"/>
          <p14:tracePt t="98206" x="3635375" y="5286375"/>
          <p14:tracePt t="98215" x="3643313" y="5286375"/>
          <p14:tracePt t="98222" x="3659188" y="5278438"/>
          <p14:tracePt t="98230" x="3667125" y="5278438"/>
          <p14:tracePt t="98246" x="3675063" y="5270500"/>
          <p14:tracePt t="98254" x="3683000" y="5270500"/>
          <p14:tracePt t="98278" x="3690938" y="5270500"/>
          <p14:tracePt t="98647" x="3698875" y="5270500"/>
          <p14:tracePt t="98662" x="3714750" y="5270500"/>
          <p14:tracePt t="98670" x="3714750" y="5262563"/>
          <p14:tracePt t="98686" x="3722688" y="5262563"/>
          <p14:tracePt t="100519" x="3714750" y="5262563"/>
          <p14:tracePt t="100526" x="3706813" y="5262563"/>
          <p14:tracePt t="100639" x="3698875" y="5262563"/>
          <p14:tracePt t="100678" x="3683000" y="5262563"/>
          <p14:tracePt t="100758" x="3675063" y="5262563"/>
          <p14:tracePt t="100822" x="3667125" y="5262563"/>
          <p14:tracePt t="100838" x="3659188" y="5262563"/>
          <p14:tracePt t="100934" x="3651250" y="5262563"/>
          <p14:tracePt t="100966" x="3643313" y="5262563"/>
          <p14:tracePt t="100990" x="3635375" y="5262563"/>
          <p14:tracePt t="101014" x="3627438" y="5262563"/>
          <p14:tracePt t="101030" x="3619500" y="5262563"/>
          <p14:tracePt t="101038" x="3603625" y="5262563"/>
          <p14:tracePt t="101054" x="3587750" y="5262563"/>
          <p14:tracePt t="101062" x="3571875" y="5262563"/>
          <p14:tracePt t="101070" x="3563938" y="5262563"/>
          <p14:tracePt t="101078" x="3540125" y="5262563"/>
          <p14:tracePt t="101086" x="3524250" y="5262563"/>
          <p14:tracePt t="101094" x="3500438" y="5262563"/>
          <p14:tracePt t="101102" x="3484563" y="5262563"/>
          <p14:tracePt t="101110" x="3459163" y="5262563"/>
          <p14:tracePt t="101118" x="3435350" y="5262563"/>
          <p14:tracePt t="101126" x="3411538" y="5262563"/>
          <p14:tracePt t="101134" x="3387725" y="5254625"/>
          <p14:tracePt t="101142" x="3355975" y="5254625"/>
          <p14:tracePt t="101150" x="3324225" y="5254625"/>
          <p14:tracePt t="101159" x="3292475" y="5254625"/>
          <p14:tracePt t="101166" x="3268663" y="5246688"/>
          <p14:tracePt t="101174" x="3244850" y="5246688"/>
          <p14:tracePt t="101182" x="3213100" y="5246688"/>
          <p14:tracePt t="101190" x="3189288" y="5246688"/>
          <p14:tracePt t="101199" x="3165475" y="5246688"/>
          <p14:tracePt t="101206" x="3149600" y="5246688"/>
          <p14:tracePt t="101214" x="3117850" y="5246688"/>
          <p14:tracePt t="101222" x="3100388" y="5246688"/>
          <p14:tracePt t="101230" x="3084513" y="5246688"/>
          <p14:tracePt t="101238" x="3068638" y="5246688"/>
          <p14:tracePt t="101246" x="3052763" y="5246688"/>
          <p14:tracePt t="101255" x="3036888" y="5246688"/>
          <p14:tracePt t="101262" x="3021013" y="5246688"/>
          <p14:tracePt t="101271" x="3005138" y="5246688"/>
          <p14:tracePt t="101278" x="2981325" y="5246688"/>
          <p14:tracePt t="101286" x="2973388" y="5246688"/>
          <p14:tracePt t="101294" x="2957513" y="5246688"/>
          <p14:tracePt t="101302" x="2941638" y="5246688"/>
          <p14:tracePt t="101310" x="2925763" y="5246688"/>
          <p14:tracePt t="101318" x="2917825" y="5246688"/>
          <p14:tracePt t="101326" x="2909888" y="5246688"/>
          <p14:tracePt t="101334" x="2901950" y="5238750"/>
          <p14:tracePt t="101350" x="2894013" y="5238750"/>
          <p14:tracePt t="101375" x="2886075" y="5238750"/>
          <p14:tracePt t="101527" x="2894013" y="5238750"/>
          <p14:tracePt t="101534" x="2901950" y="5238750"/>
          <p14:tracePt t="101542" x="2909888" y="5238750"/>
          <p14:tracePt t="101550" x="2925763" y="5238750"/>
          <p14:tracePt t="101558" x="2933700" y="5230813"/>
          <p14:tracePt t="101566" x="2941638" y="5222875"/>
          <p14:tracePt t="101574" x="2957513" y="5222875"/>
          <p14:tracePt t="101582" x="2973388" y="5222875"/>
          <p14:tracePt t="101590" x="2981325" y="5214938"/>
          <p14:tracePt t="101599" x="2997200" y="5207000"/>
          <p14:tracePt t="101606" x="3005138" y="5207000"/>
          <p14:tracePt t="101614" x="3013075" y="5207000"/>
          <p14:tracePt t="101622" x="3021013" y="5207000"/>
          <p14:tracePt t="101630" x="3021013" y="5199063"/>
          <p14:tracePt t="101638" x="3028950" y="5199063"/>
          <p14:tracePt t="101646" x="3036888" y="5199063"/>
          <p14:tracePt t="101654" x="3036888" y="5191125"/>
          <p14:tracePt t="101790" x="3028950" y="5191125"/>
          <p14:tracePt t="101798" x="3013075" y="5199063"/>
          <p14:tracePt t="101806" x="3005138" y="5199063"/>
          <p14:tracePt t="101814" x="2997200" y="5199063"/>
          <p14:tracePt t="101822" x="2981325" y="5207000"/>
          <p14:tracePt t="101830" x="2973388" y="5214938"/>
          <p14:tracePt t="101838" x="2957513" y="5222875"/>
          <p14:tracePt t="101846" x="2949575" y="5230813"/>
          <p14:tracePt t="101974" x="2949575" y="5238750"/>
          <p14:tracePt t="101982" x="2949575" y="5246688"/>
          <p14:tracePt t="101990" x="2949575" y="5254625"/>
          <p14:tracePt t="101998" x="2957513" y="5262563"/>
          <p14:tracePt t="102015" x="2965450" y="5270500"/>
          <p14:tracePt t="102022" x="2981325" y="5278438"/>
          <p14:tracePt t="102030" x="2989263" y="5286375"/>
          <p14:tracePt t="102038" x="2997200" y="5294313"/>
          <p14:tracePt t="102047" x="3005138" y="5302250"/>
          <p14:tracePt t="102054" x="3013075" y="5302250"/>
          <p14:tracePt t="102062" x="3021013" y="5302250"/>
          <p14:tracePt t="102079" x="3021013" y="5310188"/>
          <p14:tracePt t="103758" x="3021013" y="5302250"/>
          <p14:tracePt t="103790" x="3021013" y="5294313"/>
          <p14:tracePt t="106511" x="3013075" y="5294313"/>
          <p14:tracePt t="106534" x="3005138" y="5294313"/>
          <p14:tracePt t="106575" x="2997200" y="5294313"/>
          <p14:tracePt t="106942" x="2989263" y="5294313"/>
          <p14:tracePt t="107158" x="3005138" y="5294313"/>
          <p14:tracePt t="107166" x="3021013" y="5294313"/>
          <p14:tracePt t="107174" x="3028950" y="5294313"/>
          <p14:tracePt t="107182" x="3044825" y="5286375"/>
          <p14:tracePt t="107190" x="3060700" y="5286375"/>
          <p14:tracePt t="107198" x="3084513" y="5278438"/>
          <p14:tracePt t="107206" x="3100388" y="5278438"/>
          <p14:tracePt t="107215" x="3133725" y="5278438"/>
          <p14:tracePt t="107222" x="3149600" y="5270500"/>
          <p14:tracePt t="107230" x="3173413" y="5262563"/>
          <p14:tracePt t="107238" x="3197225" y="5254625"/>
          <p14:tracePt t="107246" x="3221038" y="5254625"/>
          <p14:tracePt t="107254" x="3244850" y="5246688"/>
          <p14:tracePt t="107262" x="3276600" y="5230813"/>
          <p14:tracePt t="107270" x="3300413" y="5222875"/>
          <p14:tracePt t="107278" x="3324225" y="5222875"/>
          <p14:tracePt t="107286" x="3348038" y="5207000"/>
          <p14:tracePt t="107294" x="3379788" y="5191125"/>
          <p14:tracePt t="107302" x="3395663" y="5183188"/>
          <p14:tracePt t="107310" x="3427413" y="5159375"/>
          <p14:tracePt t="107318" x="3459163" y="5143500"/>
          <p14:tracePt t="107326" x="3484563" y="5119688"/>
          <p14:tracePt t="107334" x="3516313" y="5095875"/>
          <p14:tracePt t="107342" x="3540125" y="5080000"/>
          <p14:tracePt t="107350" x="3571875" y="5056188"/>
          <p14:tracePt t="107358" x="3587750" y="5032375"/>
          <p14:tracePt t="107366" x="3611563" y="5008563"/>
          <p14:tracePt t="107374" x="3627438" y="4984750"/>
          <p14:tracePt t="107382" x="3643313" y="4967288"/>
          <p14:tracePt t="107391" x="3667125" y="4919663"/>
          <p14:tracePt t="107398" x="3698875" y="4887913"/>
          <p14:tracePt t="107406" x="3722688" y="4840288"/>
          <p14:tracePt t="107415" x="3754438" y="4800600"/>
          <p14:tracePt t="107422" x="3786188" y="4768850"/>
          <p14:tracePt t="107430" x="3810000" y="4729163"/>
          <p14:tracePt t="107438" x="3825875" y="4681538"/>
          <p14:tracePt t="107446" x="3859213" y="4633913"/>
          <p14:tracePt t="107454" x="3875088" y="4592638"/>
          <p14:tracePt t="107462" x="3898900" y="4560888"/>
          <p14:tracePt t="107470" x="3906838" y="4505325"/>
          <p14:tracePt t="107478" x="3930650" y="4465638"/>
          <p14:tracePt t="107486" x="3946525" y="4433888"/>
          <p14:tracePt t="107494" x="3946525" y="4402138"/>
          <p14:tracePt t="107502" x="3946525" y="4362450"/>
          <p14:tracePt t="107510" x="3954463" y="4330700"/>
          <p14:tracePt t="107518" x="3954463" y="4306888"/>
          <p14:tracePt t="107526" x="3954463" y="4281488"/>
          <p14:tracePt t="107534" x="3962400" y="4265613"/>
          <p14:tracePt t="107542" x="3962400" y="4249738"/>
          <p14:tracePt t="107550" x="3970338" y="4233863"/>
          <p14:tracePt t="107558" x="3970338" y="4217988"/>
          <p14:tracePt t="107566" x="3970338" y="4202113"/>
          <p14:tracePt t="107574" x="3978275" y="4194175"/>
          <p14:tracePt t="107582" x="3978275" y="4178300"/>
          <p14:tracePt t="107590" x="3986213" y="4170363"/>
          <p14:tracePt t="107598" x="3994150" y="4162425"/>
          <p14:tracePt t="107606" x="3994150" y="4146550"/>
          <p14:tracePt t="107622" x="4002088" y="4130675"/>
          <p14:tracePt t="107638" x="4002088" y="4122738"/>
          <p14:tracePt t="107646" x="4010025" y="4114800"/>
          <p14:tracePt t="107654" x="4010025" y="4106863"/>
          <p14:tracePt t="107662" x="4017963" y="4106863"/>
          <p14:tracePt t="107678" x="4017963" y="4098925"/>
          <p14:tracePt t="107710" x="4025900" y="4098925"/>
          <p14:tracePt t="108254" x="4025900" y="4106863"/>
          <p14:tracePt t="108270" x="4025900" y="4114800"/>
          <p14:tracePt t="108286" x="4025900" y="4122738"/>
          <p14:tracePt t="108310" x="4025900" y="4130675"/>
          <p14:tracePt t="108318" x="4033838" y="4130675"/>
          <p14:tracePt t="108334" x="4033838" y="4138613"/>
          <p14:tracePt t="108358" x="4033838" y="4146550"/>
          <p14:tracePt t="108390" x="4033838" y="4154488"/>
          <p14:tracePt t="108399" x="4041775" y="4162425"/>
          <p14:tracePt t="108406" x="4041775" y="4170363"/>
          <p14:tracePt t="108422" x="4041775" y="4178300"/>
          <p14:tracePt t="108430" x="4041775" y="4186238"/>
          <p14:tracePt t="108438" x="4049713" y="4194175"/>
          <p14:tracePt t="108446" x="4049713" y="4202113"/>
          <p14:tracePt t="108454" x="4049713" y="4210050"/>
          <p14:tracePt t="108462" x="4049713" y="4217988"/>
          <p14:tracePt t="108470" x="4057650" y="4225925"/>
          <p14:tracePt t="108478" x="4057650" y="4233863"/>
          <p14:tracePt t="108486" x="4057650" y="4241800"/>
          <p14:tracePt t="108494" x="4057650" y="4249738"/>
          <p14:tracePt t="108502" x="4065588" y="4257675"/>
          <p14:tracePt t="108510" x="4073525" y="4257675"/>
          <p14:tracePt t="108518" x="4073525" y="4265613"/>
          <p14:tracePt t="108534" x="4081463" y="4265613"/>
          <p14:tracePt t="108542" x="4081463" y="4273550"/>
          <p14:tracePt t="108558" x="4089400" y="4273550"/>
          <p14:tracePt t="108566" x="4089400" y="4281488"/>
          <p14:tracePt t="108590" x="4097338" y="4281488"/>
          <p14:tracePt t="108606" x="4105275" y="4291013"/>
          <p14:tracePt t="108638" x="4105275" y="4298950"/>
          <p14:tracePt t="108646" x="4113213" y="4298950"/>
          <p14:tracePt t="108662" x="4113213" y="4306888"/>
          <p14:tracePt t="108686" x="4121150" y="4306888"/>
          <p14:tracePt t="108702" x="4121150" y="4314825"/>
          <p14:tracePt t="108726" x="4129088" y="4314825"/>
          <p14:tracePt t="108734" x="4129088" y="4322763"/>
          <p14:tracePt t="108751" x="4129088" y="4330700"/>
          <p14:tracePt t="108814" x="4137025" y="4330700"/>
          <p14:tracePt t="108822" x="4144963" y="4330700"/>
          <p14:tracePt t="108830" x="4144963" y="4338638"/>
          <p14:tracePt t="108862" x="4144963" y="4346575"/>
          <p14:tracePt t="108998" x="4152900" y="4346575"/>
          <p14:tracePt t="109023" x="4152900" y="4354513"/>
          <p14:tracePt t="109030" x="4152900" y="4362450"/>
          <p14:tracePt t="109046" x="4152900" y="4370388"/>
          <p14:tracePt t="109062" x="4152900" y="4378325"/>
          <p14:tracePt t="109158" x="4152900" y="4386263"/>
          <p14:tracePt t="109166" x="4152900" y="4402138"/>
          <p14:tracePt t="109174" x="4152900" y="4418013"/>
          <p14:tracePt t="109182" x="4152900" y="4433888"/>
          <p14:tracePt t="109190" x="4152900" y="4449763"/>
          <p14:tracePt t="109206" x="4152900" y="4457700"/>
          <p14:tracePt t="109246" x="4144963" y="4465638"/>
          <p14:tracePt t="109254" x="4121150" y="4473575"/>
          <p14:tracePt t="109262" x="4089400" y="4473575"/>
          <p14:tracePt t="109270" x="4041775" y="4473575"/>
          <p14:tracePt t="109278" x="4033838" y="4473575"/>
          <p14:tracePt t="126382" x="3986213" y="4465638"/>
          <p14:tracePt t="126390" x="3843338" y="4402138"/>
          <p14:tracePt t="126398" x="3579813" y="4291013"/>
          <p14:tracePt t="126406" x="3292475" y="4186238"/>
          <p14:tracePt t="126413" x="2957513" y="4051300"/>
          <p14:tracePt t="126422" x="2670175" y="3956050"/>
          <p14:tracePt t="126431" x="2416175" y="3883025"/>
          <p14:tracePt t="126439" x="2184400" y="3835400"/>
          <p14:tracePt t="126446" x="1992313" y="3795713"/>
          <p14:tracePt t="126454" x="1825625" y="3779838"/>
          <p14:tracePt t="126462" x="1706563" y="3756025"/>
          <p14:tracePt t="126470" x="1601788" y="3748088"/>
          <p14:tracePt t="126478" x="1506538" y="3748088"/>
          <p14:tracePt t="126486" x="1419225" y="3748088"/>
          <p14:tracePt t="126494" x="1347788" y="3763963"/>
          <p14:tracePt t="126502" x="1274763" y="3771900"/>
          <p14:tracePt t="126510" x="1211263" y="3803650"/>
          <p14:tracePt t="126518" x="1155700" y="3819525"/>
          <p14:tracePt t="126526" x="1108075" y="3827463"/>
          <p14:tracePt t="126534" x="1052513" y="3835400"/>
          <p14:tracePt t="126542" x="1012825" y="3843338"/>
          <p14:tracePt t="126550" x="957263" y="3851275"/>
          <p14:tracePt t="126558" x="900113" y="3851275"/>
          <p14:tracePt t="126566" x="860425" y="3851275"/>
          <p14:tracePt t="126574" x="812800" y="3851275"/>
          <p14:tracePt t="126582" x="773113" y="3843338"/>
          <p14:tracePt t="126590" x="733425" y="3835400"/>
          <p14:tracePt t="126598" x="693738" y="3811588"/>
          <p14:tracePt t="126606" x="646113" y="3787775"/>
          <p14:tracePt t="126614" x="614363" y="3756025"/>
          <p14:tracePt t="126622" x="574675" y="3740150"/>
          <p14:tracePt t="126630" x="533400" y="3708400"/>
          <p14:tracePt t="126638" x="509588" y="3684588"/>
          <p14:tracePt t="126646" x="477838" y="3660775"/>
          <p14:tracePt t="126654" x="454025" y="3629025"/>
          <p14:tracePt t="126662" x="422275" y="3605213"/>
          <p14:tracePt t="126670" x="382588" y="3556000"/>
          <p14:tracePt t="126678" x="358775" y="3508375"/>
          <p14:tracePt t="126686" x="319088" y="3460750"/>
          <p14:tracePt t="126694" x="271463" y="3389313"/>
          <p14:tracePt t="126702" x="231775" y="3317875"/>
          <p14:tracePt t="126710" x="200025" y="3252788"/>
          <p14:tracePt t="126718" x="150813" y="3181350"/>
          <p14:tracePt t="126726" x="119063" y="3133725"/>
          <p14:tracePt t="126734" x="87313" y="3070225"/>
          <p14:tracePt t="126742" x="71438" y="3022600"/>
          <p14:tracePt t="126750" x="39688" y="2982913"/>
          <p14:tracePt t="126758" x="23813" y="2951163"/>
          <p14:tracePt t="126766" x="23813" y="2927350"/>
          <p14:tracePt t="126774" x="15875" y="2901950"/>
          <p14:tracePt t="126782" x="15875" y="2878138"/>
          <p14:tracePt t="126790" x="7938" y="2870200"/>
          <p14:tracePt t="126798" x="7938" y="2862263"/>
          <p14:tracePt t="126806" x="7938" y="2854325"/>
          <p14:tracePt t="126814" x="7938" y="2846388"/>
          <p14:tracePt t="126822" x="7938" y="2838450"/>
          <p14:tracePt t="126831" x="7938" y="2830513"/>
          <p14:tracePt t="126838" x="23813" y="2822575"/>
          <p14:tracePt t="126846" x="31750" y="2806700"/>
          <p14:tracePt t="126854" x="55563" y="2790825"/>
          <p14:tracePt t="126862" x="63500" y="2774950"/>
          <p14:tracePt t="126870" x="79375" y="2751138"/>
          <p14:tracePt t="126878" x="87313" y="2743200"/>
          <p14:tracePt t="126886" x="95250" y="2735263"/>
          <p14:tracePt t="126897" x="119063" y="2719388"/>
          <p14:tracePt t="126902" x="119063" y="2711450"/>
          <p14:tracePt t="126910" x="134938" y="2703513"/>
          <p14:tracePt t="126918" x="142875" y="2695575"/>
          <p14:tracePt t="126926" x="150813" y="2687638"/>
          <p14:tracePt t="126934" x="158750" y="2679700"/>
          <p14:tracePt t="126942" x="166688" y="2679700"/>
          <p14:tracePt t="126950" x="166688" y="2671763"/>
          <p14:tracePt t="127014" x="166688" y="2663825"/>
          <p14:tracePt t="127022" x="166688" y="2655888"/>
          <p14:tracePt t="127031" x="174625" y="2647950"/>
          <p14:tracePt t="127038" x="174625" y="2640013"/>
          <p14:tracePt t="127046" x="192088" y="2632075"/>
          <p14:tracePt t="127110" x="200025" y="2632075"/>
          <p14:tracePt t="127198" x="207963" y="2632075"/>
          <p14:tracePt t="127214" x="223838" y="2632075"/>
          <p14:tracePt t="127222" x="247650" y="2632075"/>
          <p14:tracePt t="127230" x="263525" y="2632075"/>
          <p14:tracePt t="127238" x="287338" y="2632075"/>
          <p14:tracePt t="127246" x="311150" y="2632075"/>
          <p14:tracePt t="127254" x="334963" y="2632075"/>
          <p14:tracePt t="127262" x="366713" y="2632075"/>
          <p14:tracePt t="127270" x="390525" y="2632075"/>
          <p14:tracePt t="127278" x="422275" y="2632075"/>
          <p14:tracePt t="127286" x="446088" y="2632075"/>
          <p14:tracePt t="127294" x="469900" y="2624138"/>
          <p14:tracePt t="127302" x="485775" y="2624138"/>
          <p14:tracePt t="127310" x="501650" y="2624138"/>
          <p14:tracePt t="127318" x="509588" y="2624138"/>
          <p14:tracePt t="127326" x="525463" y="2624138"/>
          <p14:tracePt t="127334" x="533400" y="2624138"/>
          <p14:tracePt t="127342" x="533400" y="2616200"/>
          <p14:tracePt t="127359" x="541338" y="2616200"/>
          <p14:tracePt t="127374" x="550863" y="2616200"/>
          <p14:tracePt t="127382" x="558800" y="2616200"/>
          <p14:tracePt t="127398" x="566738" y="2608263"/>
          <p14:tracePt t="127422" x="574675" y="2608263"/>
          <p14:tracePt t="127598" x="574675" y="2616200"/>
          <p14:tracePt t="127606" x="574675" y="2624138"/>
          <p14:tracePt t="127614" x="574675" y="2640013"/>
          <p14:tracePt t="127622" x="574675" y="2663825"/>
          <p14:tracePt t="127631" x="574675" y="2703513"/>
          <p14:tracePt t="127638" x="574675" y="2759075"/>
          <p14:tracePt t="127646" x="582613" y="2830513"/>
          <p14:tracePt t="127654" x="606425" y="2909888"/>
          <p14:tracePt t="127662" x="646113" y="3006725"/>
          <p14:tracePt t="127670" x="701675" y="3109913"/>
          <p14:tracePt t="127678" x="757238" y="3228975"/>
          <p14:tracePt t="127686" x="836613" y="3357563"/>
          <p14:tracePt t="127694" x="900113" y="3468688"/>
          <p14:tracePt t="127702" x="996950" y="3579813"/>
          <p14:tracePt t="127710" x="1116013" y="3740150"/>
          <p14:tracePt t="127718" x="1243013" y="3883025"/>
          <p14:tracePt t="127726" x="1363663" y="4019550"/>
          <p14:tracePt t="127734" x="1522413" y="4138613"/>
          <p14:tracePt t="127742" x="1658938" y="4265613"/>
          <p14:tracePt t="127750" x="1817688" y="4394200"/>
          <p14:tracePt t="127758" x="1976438" y="4513263"/>
          <p14:tracePt t="127766" x="2128838" y="4616450"/>
          <p14:tracePt t="127774" x="2263775" y="4721225"/>
          <p14:tracePt t="127782" x="2400300" y="4832350"/>
          <p14:tracePt t="127790" x="2511425" y="4911725"/>
          <p14:tracePt t="127798" x="2638425" y="4992688"/>
          <p14:tracePt t="127806" x="2741613" y="5048250"/>
          <p14:tracePt t="127814" x="2862263" y="5095875"/>
          <p14:tracePt t="127822" x="2957513" y="5135563"/>
          <p14:tracePt t="127831" x="3060700" y="5175250"/>
          <p14:tracePt t="127838" x="3157538" y="5199063"/>
          <p14:tracePt t="127846" x="3228975" y="5214938"/>
          <p14:tracePt t="127854" x="3316288" y="5238750"/>
          <p14:tracePt t="127862" x="3395663" y="5246688"/>
          <p14:tracePt t="127870" x="3459163" y="5246688"/>
          <p14:tracePt t="127878" x="3500438" y="5254625"/>
          <p14:tracePt t="127886" x="3548063" y="5254625"/>
          <p14:tracePt t="127898" x="3579813" y="5254625"/>
          <p14:tracePt t="127902" x="3603625" y="5254625"/>
          <p14:tracePt t="127910" x="3619500" y="5254625"/>
          <p14:tracePt t="127918" x="3643313" y="5262563"/>
          <p14:tracePt t="127926" x="3659188" y="5262563"/>
          <p14:tracePt t="127934" x="3675063" y="5270500"/>
          <p14:tracePt t="127942" x="3690938" y="5270500"/>
          <p14:tracePt t="127950" x="3698875" y="5278438"/>
          <p14:tracePt t="127958" x="3714750" y="5286375"/>
          <p14:tracePt t="127966" x="3730625" y="5286375"/>
          <p14:tracePt t="127974" x="3746500" y="5294313"/>
          <p14:tracePt t="127990" x="3754438" y="5294313"/>
          <p14:tracePt t="127998" x="3762375" y="5294313"/>
          <p14:tracePt t="128070" x="3762375" y="5286375"/>
          <p14:tracePt t="128094" x="3762375" y="5278438"/>
          <p14:tracePt t="128111" x="3770313" y="5278438"/>
          <p14:tracePt t="128118" x="3770313" y="5270500"/>
          <p14:tracePt t="128150" x="3770313" y="5262563"/>
          <p14:tracePt t="128158" x="3762375" y="5262563"/>
          <p14:tracePt t="128166" x="3754438" y="5262563"/>
          <p14:tracePt t="128174" x="3746500" y="5262563"/>
          <p14:tracePt t="128190" x="3738563" y="5262563"/>
          <p14:tracePt t="128198" x="3730625" y="5262563"/>
          <p14:tracePt t="128214" x="3722688" y="5262563"/>
          <p14:tracePt t="128222" x="3706813" y="5262563"/>
          <p14:tracePt t="128231" x="3690938" y="5262563"/>
          <p14:tracePt t="128238" x="3675063" y="5262563"/>
          <p14:tracePt t="128246" x="3667125" y="5262563"/>
          <p14:tracePt t="128254" x="3651250" y="5262563"/>
          <p14:tracePt t="128262" x="3643313" y="5262563"/>
          <p14:tracePt t="128270" x="3635375" y="5262563"/>
          <p14:tracePt t="128278" x="3627438" y="5262563"/>
          <p14:tracePt t="128286" x="3611563" y="5262563"/>
          <p14:tracePt t="128294" x="3603625" y="5262563"/>
          <p14:tracePt t="128302" x="3595688" y="5262563"/>
          <p14:tracePt t="128318" x="3587750" y="5262563"/>
          <p14:tracePt t="128382" x="3603625" y="5262563"/>
          <p14:tracePt t="128390" x="3611563" y="5262563"/>
          <p14:tracePt t="128398" x="3627438" y="5262563"/>
          <p14:tracePt t="128406" x="3643313" y="5262563"/>
          <p14:tracePt t="128414" x="3659188" y="5262563"/>
          <p14:tracePt t="128422" x="3683000" y="5262563"/>
          <p14:tracePt t="128431" x="3690938" y="5254625"/>
          <p14:tracePt t="128438" x="3698875" y="5254625"/>
          <p14:tracePt t="128446" x="3714750" y="5254625"/>
          <p14:tracePt t="128454" x="3722688" y="5254625"/>
          <p14:tracePt t="128462" x="3730625" y="5254625"/>
          <p14:tracePt t="128534" x="3738563" y="5246688"/>
          <p14:tracePt t="128542" x="3746500" y="5246688"/>
          <p14:tracePt t="128550" x="3754438" y="5246688"/>
          <p14:tracePt t="128558" x="3762375" y="5246688"/>
          <p14:tracePt t="128566" x="3778250" y="5246688"/>
          <p14:tracePt t="128574" x="3786188" y="5238750"/>
          <p14:tracePt t="128582" x="3794125" y="5238750"/>
          <p14:tracePt t="128590" x="3794125" y="5230813"/>
          <p14:tracePt t="128598" x="3802063" y="5230813"/>
          <p14:tracePt t="128687" x="3754438" y="5230813"/>
          <p14:tracePt t="128695" x="3667125" y="5222875"/>
          <p14:tracePt t="128702" x="3603625" y="5222875"/>
          <p14:tracePt t="128710" x="3540125" y="5222875"/>
          <p14:tracePt t="128782" x="2814638" y="5199063"/>
          <p14:tracePt t="128790" x="2798763" y="5199063"/>
          <p14:tracePt t="128798" x="2790825" y="5199063"/>
          <p14:tracePt t="128846" x="2798763" y="5199063"/>
          <p14:tracePt t="128854" x="2822575" y="5214938"/>
          <p14:tracePt t="128862" x="2838450" y="5222875"/>
          <p14:tracePt t="128870" x="2854325" y="5222875"/>
          <p14:tracePt t="128878" x="2870200" y="5222875"/>
          <p14:tracePt t="128886" x="2878138" y="5230813"/>
          <p14:tracePt t="128894" x="2894013" y="5238750"/>
          <p14:tracePt t="128902" x="2901950" y="5238750"/>
          <p14:tracePt t="128910" x="2909888" y="5238750"/>
          <p14:tracePt t="128918" x="2917825" y="5246688"/>
          <p14:tracePt t="128932" x="2933700" y="5246688"/>
          <p14:tracePt t="128942" x="2941638" y="5246688"/>
          <p14:tracePt t="129078" x="2941638" y="5254625"/>
          <p14:tracePt t="129110" x="2941638" y="5262563"/>
          <p14:tracePt t="129158" x="2941638" y="5254625"/>
          <p14:tracePt t="129166" x="2941638" y="5222875"/>
          <p14:tracePt t="129174" x="2957513" y="5183188"/>
          <p14:tracePt t="129182" x="2989263" y="5135563"/>
          <p14:tracePt t="129190" x="3036888" y="5072063"/>
          <p14:tracePt t="129198" x="3084513" y="5000625"/>
          <p14:tracePt t="129207" x="3157538" y="4927600"/>
          <p14:tracePt t="129214" x="3228975" y="4856163"/>
          <p14:tracePt t="129222" x="3308350" y="4792663"/>
          <p14:tracePt t="129231" x="3387725" y="4752975"/>
          <p14:tracePt t="129238" x="3467100" y="4713288"/>
          <p14:tracePt t="129246" x="3540125" y="4673600"/>
          <p14:tracePt t="129254" x="3595688" y="4649788"/>
          <p14:tracePt t="129262" x="3659188" y="4624388"/>
          <p14:tracePt t="129270" x="3714750" y="4608513"/>
          <p14:tracePt t="129278" x="3746500" y="4600575"/>
          <p14:tracePt t="129286" x="3802063" y="4592638"/>
          <p14:tracePt t="129294" x="3825875" y="4584700"/>
          <p14:tracePt t="129302" x="3843338" y="4584700"/>
          <p14:tracePt t="129310" x="3859213" y="4568825"/>
          <p14:tracePt t="129318" x="3875088" y="4529138"/>
          <p14:tracePt t="129326" x="3890963" y="4481513"/>
          <p14:tracePt t="129334" x="3914775" y="4441825"/>
          <p14:tracePt t="129342" x="3922713" y="4410075"/>
          <p14:tracePt t="129350" x="3938588" y="4362450"/>
          <p14:tracePt t="129358" x="3946525" y="4322763"/>
          <p14:tracePt t="129366" x="3970338" y="4273550"/>
          <p14:tracePt t="129374" x="3986213" y="4217988"/>
          <p14:tracePt t="129382" x="4010025" y="4162425"/>
          <p14:tracePt t="129390" x="4033838" y="4114800"/>
          <p14:tracePt t="129398" x="4065588" y="4067175"/>
          <p14:tracePt t="129406" x="4105275" y="3995738"/>
          <p14:tracePt t="129414" x="4137025" y="3948113"/>
          <p14:tracePt t="129422" x="4168775" y="3890963"/>
          <p14:tracePt t="129430" x="4225925" y="3827463"/>
          <p14:tracePt t="129438" x="4257675" y="3771900"/>
          <p14:tracePt t="129446" x="4305300" y="3708400"/>
          <p14:tracePt t="129454" x="4368800" y="3644900"/>
          <p14:tracePt t="129462" x="4424363" y="3579813"/>
          <p14:tracePt t="129470" x="4487863" y="3524250"/>
          <p14:tracePt t="129478" x="4559300" y="3460750"/>
          <p14:tracePt t="129486" x="4624388" y="3413125"/>
          <p14:tracePt t="129494" x="4687888" y="3357563"/>
          <p14:tracePt t="129502" x="4751388" y="3309938"/>
          <p14:tracePt t="129510" x="4806950" y="3262313"/>
          <p14:tracePt t="129518" x="4854575" y="3221038"/>
          <p14:tracePt t="129526" x="4902200" y="3165475"/>
          <p14:tracePt t="129534" x="4951413" y="3125788"/>
          <p14:tracePt t="129542" x="4991100" y="3094038"/>
          <p14:tracePt t="129550" x="5038725" y="3062288"/>
          <p14:tracePt t="129558" x="5086350" y="3030538"/>
          <p14:tracePt t="129566" x="5110163" y="3014663"/>
          <p14:tracePt t="129574" x="5141913" y="2982913"/>
          <p14:tracePt t="129582" x="5173663" y="2967038"/>
          <p14:tracePt t="129590" x="5197475" y="2951163"/>
          <p14:tracePt t="129598" x="5221288" y="2935288"/>
          <p14:tracePt t="129606" x="5237163" y="2927350"/>
          <p14:tracePt t="129614" x="5260975" y="2909888"/>
          <p14:tracePt t="129622" x="5276850" y="2901950"/>
          <p14:tracePt t="129631" x="5300663" y="2886075"/>
          <p14:tracePt t="129638" x="5318125" y="2878138"/>
          <p14:tracePt t="129646" x="5341938" y="2862263"/>
          <p14:tracePt t="129654" x="5357813" y="2846388"/>
          <p14:tracePt t="129662" x="5373688" y="2838450"/>
          <p14:tracePt t="129670" x="5389563" y="2814638"/>
          <p14:tracePt t="129678" x="5421313" y="2806700"/>
          <p14:tracePt t="129686" x="5437188" y="2790825"/>
          <p14:tracePt t="129694" x="5453063" y="2774950"/>
          <p14:tracePt t="129702" x="5461000" y="2759075"/>
          <p14:tracePt t="129710" x="5468938" y="2743200"/>
          <p14:tracePt t="129718" x="5484813" y="2735263"/>
          <p14:tracePt t="129726" x="5492750" y="2711450"/>
          <p14:tracePt t="129734" x="5500688" y="2703513"/>
          <p14:tracePt t="129742" x="5508625" y="2695575"/>
          <p14:tracePt t="129750" x="5516563" y="2679700"/>
          <p14:tracePt t="129758" x="5532438" y="2663825"/>
          <p14:tracePt t="129766" x="5540375" y="2647950"/>
          <p14:tracePt t="129774" x="5548313" y="2632075"/>
          <p14:tracePt t="129782" x="5556250" y="2624138"/>
          <p14:tracePt t="129790" x="5564188" y="2616200"/>
          <p14:tracePt t="129798" x="5572125" y="2592388"/>
          <p14:tracePt t="129806" x="5588000" y="2576513"/>
          <p14:tracePt t="129814" x="5595938" y="2559050"/>
          <p14:tracePt t="129822" x="5595938" y="2551113"/>
          <p14:tracePt t="129830" x="5595938" y="2543175"/>
          <p14:tracePt t="129838" x="5595938" y="2519363"/>
          <p14:tracePt t="129846" x="5603875" y="2511425"/>
          <p14:tracePt t="129854" x="5603875" y="2503488"/>
          <p14:tracePt t="129862" x="5603875" y="2495550"/>
          <p14:tracePt t="129894" x="5611813" y="2487613"/>
          <p14:tracePt t="129926" x="5611813" y="2479675"/>
          <p14:tracePt t="129950" x="5619750" y="2479675"/>
          <p14:tracePt t="129958" x="5619750" y="2471738"/>
          <p14:tracePt t="129974" x="5619750" y="2463800"/>
          <p14:tracePt t="129990" x="5627688" y="2455863"/>
          <p14:tracePt t="129998" x="5627688" y="2447925"/>
          <p14:tracePt t="130014" x="5627688" y="2439988"/>
          <p14:tracePt t="130022" x="5635625" y="2432050"/>
          <p14:tracePt t="130030" x="5635625" y="2424113"/>
          <p14:tracePt t="130046" x="5643563" y="2416175"/>
          <p14:tracePt t="130054" x="5651500" y="2408238"/>
          <p14:tracePt t="130062" x="5651500" y="2400300"/>
          <p14:tracePt t="130070" x="5659438" y="2392363"/>
          <p14:tracePt t="130078" x="5667375" y="2384425"/>
          <p14:tracePt t="130086" x="5676900" y="2376488"/>
          <p14:tracePt t="130094" x="5676900" y="2368550"/>
          <p14:tracePt t="130102" x="5684838" y="2360613"/>
          <p14:tracePt t="130110" x="5692775" y="2352675"/>
          <p14:tracePt t="130126" x="5700713" y="2336800"/>
          <p14:tracePt t="130142" x="5700713" y="2328863"/>
          <p14:tracePt t="130158" x="5708650" y="2320925"/>
          <p14:tracePt t="130166" x="5716588" y="2312988"/>
          <p14:tracePt t="130182" x="5716588" y="2305050"/>
          <p14:tracePt t="130206" x="5716588" y="2297113"/>
          <p14:tracePt t="130214" x="5724525" y="2297113"/>
          <p14:tracePt t="130230" x="5724525" y="2289175"/>
          <p14:tracePt t="130246" x="5724525" y="2281238"/>
          <p14:tracePt t="130254" x="5732463" y="2281238"/>
          <p14:tracePt t="130278" x="5732463" y="2273300"/>
          <p14:tracePt t="130358" x="5740400" y="2273300"/>
          <p14:tracePt t="130382" x="5748338" y="2273300"/>
          <p14:tracePt t="130390" x="5756275" y="2273300"/>
          <p14:tracePt t="130406" x="5772150" y="2273300"/>
          <p14:tracePt t="130414" x="5780088" y="2257425"/>
          <p14:tracePt t="130422" x="5795963" y="2257425"/>
          <p14:tracePt t="130430" x="5811838" y="2257425"/>
          <p14:tracePt t="130438" x="5835650" y="2249488"/>
          <p14:tracePt t="130446" x="5851525" y="2241550"/>
          <p14:tracePt t="130454" x="5867400" y="2233613"/>
          <p14:tracePt t="130462" x="5883275" y="2233613"/>
          <p14:tracePt t="130470" x="5915025" y="2224088"/>
          <p14:tracePt t="130478" x="5938838" y="2216150"/>
          <p14:tracePt t="130486" x="5954713" y="2208213"/>
          <p14:tracePt t="130494" x="5970588" y="2208213"/>
          <p14:tracePt t="130502" x="5986463" y="2200275"/>
          <p14:tracePt t="130510" x="5994400" y="2200275"/>
          <p14:tracePt t="130518" x="6018213" y="2192338"/>
          <p14:tracePt t="130534" x="6026150" y="2192338"/>
          <p14:tracePt t="130686" x="6018213" y="2192338"/>
          <p14:tracePt t="130694" x="6010275" y="2192338"/>
          <p14:tracePt t="130702" x="6010275" y="2216150"/>
          <p14:tracePt t="130710" x="6010275" y="2224088"/>
          <p14:tracePt t="130718" x="6010275" y="2233613"/>
          <p14:tracePt t="130726" x="6010275" y="2249488"/>
          <p14:tracePt t="130734" x="6010275" y="2265363"/>
          <p14:tracePt t="130742" x="6010275" y="2281238"/>
          <p14:tracePt t="130750" x="6010275" y="2305050"/>
          <p14:tracePt t="130758" x="6010275" y="2336800"/>
          <p14:tracePt t="130766" x="6018213" y="2352675"/>
          <p14:tracePt t="130774" x="6026150" y="2376488"/>
          <p14:tracePt t="130782" x="6034088" y="2400300"/>
          <p14:tracePt t="130790" x="6059488" y="2424113"/>
          <p14:tracePt t="130798" x="6059488" y="2447925"/>
          <p14:tracePt t="130806" x="6083300" y="2463800"/>
          <p14:tracePt t="130814" x="6091238" y="2487613"/>
          <p14:tracePt t="130822" x="6099175" y="2503488"/>
          <p14:tracePt t="130830" x="6115050" y="2527300"/>
          <p14:tracePt t="130838" x="6122988" y="2535238"/>
          <p14:tracePt t="130846" x="6130925" y="2543175"/>
          <p14:tracePt t="130854" x="6146800" y="2559050"/>
          <p14:tracePt t="130862" x="6154738" y="2576513"/>
          <p14:tracePt t="130870" x="6154738" y="2584450"/>
          <p14:tracePt t="130878" x="6162675" y="2592388"/>
          <p14:tracePt t="130886" x="6162675" y="2600325"/>
          <p14:tracePt t="130897" x="6170613" y="2608263"/>
          <p14:tracePt t="130910" x="6178550" y="2624138"/>
          <p14:tracePt t="130918" x="6178550" y="2632075"/>
          <p14:tracePt t="130934" x="6178550" y="2647950"/>
          <p14:tracePt t="130942" x="6186488" y="2655888"/>
          <p14:tracePt t="130950" x="6194425" y="2663825"/>
          <p14:tracePt t="130958" x="6194425" y="2671763"/>
          <p14:tracePt t="130966" x="6194425" y="2679700"/>
          <p14:tracePt t="130974" x="6194425" y="2695575"/>
          <p14:tracePt t="130982" x="6202363" y="2695575"/>
          <p14:tracePt t="130990" x="6202363" y="2703513"/>
          <p14:tracePt t="130998" x="6202363" y="2719388"/>
          <p14:tracePt t="131006" x="6202363" y="2735263"/>
          <p14:tracePt t="131013" x="6210300" y="2743200"/>
          <p14:tracePt t="131022" x="6210300" y="2751138"/>
          <p14:tracePt t="131030" x="6210300" y="2767013"/>
          <p14:tracePt t="131038" x="6210300" y="2782888"/>
          <p14:tracePt t="131046" x="6218238" y="2790825"/>
          <p14:tracePt t="131054" x="6218238" y="2806700"/>
          <p14:tracePt t="131062" x="6218238" y="2822575"/>
          <p14:tracePt t="131070" x="6218238" y="2846388"/>
          <p14:tracePt t="131078" x="6218238" y="2854325"/>
          <p14:tracePt t="131086" x="6226175" y="2870200"/>
          <p14:tracePt t="131094" x="6226175" y="2894013"/>
          <p14:tracePt t="131102" x="6226175" y="2901950"/>
          <p14:tracePt t="131110" x="6226175" y="2927350"/>
          <p14:tracePt t="131118" x="6226175" y="2951163"/>
          <p14:tracePt t="131126" x="6226175" y="2967038"/>
          <p14:tracePt t="131134" x="6226175" y="2982913"/>
          <p14:tracePt t="131142" x="6234113" y="2990850"/>
          <p14:tracePt t="131150" x="6234113" y="3006725"/>
          <p14:tracePt t="131158" x="6234113" y="3022600"/>
          <p14:tracePt t="131166" x="6234113" y="3038475"/>
          <p14:tracePt t="131174" x="6242050" y="3038475"/>
          <p14:tracePt t="131182" x="6242050" y="3054350"/>
          <p14:tracePt t="131414" x="6242050" y="3062288"/>
          <p14:tracePt t="131438" x="6242050" y="3070225"/>
          <p14:tracePt t="131462" x="6242050" y="3078163"/>
          <p14:tracePt t="131470" x="6242050" y="3086100"/>
          <p14:tracePt t="131486" x="6242050" y="3094038"/>
          <p14:tracePt t="131502" x="6242050" y="3101975"/>
          <p14:tracePt t="131510" x="6242050" y="3109913"/>
          <p14:tracePt t="131518" x="6242050" y="3117850"/>
          <p14:tracePt t="131526" x="6242050" y="3125788"/>
          <p14:tracePt t="131542" x="6242050" y="3141663"/>
          <p14:tracePt t="131550" x="6242050" y="3149600"/>
          <p14:tracePt t="131566" x="6242050" y="3165475"/>
          <p14:tracePt t="131582" x="6242050" y="3173413"/>
          <p14:tracePt t="131590" x="6242050" y="3181350"/>
          <p14:tracePt t="131598" x="6242050" y="3189288"/>
          <p14:tracePt t="131630" x="6242050" y="3197225"/>
          <p14:tracePt t="131902" x="6242050" y="3205163"/>
          <p14:tracePt t="131926" x="6242050" y="3213100"/>
          <p14:tracePt t="131942" x="6242050" y="3221038"/>
          <p14:tracePt t="131974" x="6242050" y="3228975"/>
          <p14:tracePt t="132006" x="6242050" y="3236913"/>
          <p14:tracePt t="132038" x="6242050" y="3244850"/>
          <p14:tracePt t="132086" x="6242050" y="3252788"/>
          <p14:tracePt t="132118" x="6242050" y="3262313"/>
          <p14:tracePt t="132142" x="6242050" y="3270250"/>
          <p14:tracePt t="132166" x="6242050" y="3278188"/>
          <p14:tracePt t="132302" x="6242050" y="3286125"/>
          <p14:tracePt t="132350" x="6242050" y="3294063"/>
          <p14:tracePt t="132398" x="6242050" y="3302000"/>
          <p14:tracePt t="132438" x="6242050" y="3309938"/>
          <p14:tracePt t="132478" x="6242050" y="3317875"/>
          <p14:tracePt t="132510" x="6242050" y="3325813"/>
          <p14:tracePt t="132566" x="6242050" y="3333750"/>
          <p14:tracePt t="132646" x="6242050" y="3341688"/>
          <p14:tracePt t="132670" x="6249988" y="3341688"/>
          <p14:tracePt t="132702" x="6249988" y="3349625"/>
          <p14:tracePt t="132766" x="6249988" y="3357563"/>
          <p14:tracePt t="132798" x="6249988" y="3365500"/>
          <p14:tracePt t="132814" x="6249988" y="3373438"/>
          <p14:tracePt t="132830" x="6249988" y="3381375"/>
          <p14:tracePt t="132846" x="6249988" y="3389313"/>
          <p14:tracePt t="132854" x="6249988" y="3397250"/>
          <p14:tracePt t="132862" x="6249988" y="3405188"/>
          <p14:tracePt t="132878" x="6249988" y="3413125"/>
          <p14:tracePt t="132902" x="6249988" y="3421063"/>
          <p14:tracePt t="132926" x="6249988" y="3429000"/>
          <p14:tracePt t="133175" x="6249988" y="3436938"/>
          <p14:tracePt t="133190" x="6257925" y="3444875"/>
          <p14:tracePt t="133206" x="6257925" y="3452813"/>
          <p14:tracePt t="133230" x="6257925" y="3460750"/>
          <p14:tracePt t="133238" x="6257925" y="3468688"/>
          <p14:tracePt t="133254" x="6257925" y="3476625"/>
          <p14:tracePt t="133286" x="6257925" y="3484563"/>
          <p14:tracePt t="133294" x="6265863" y="3484563"/>
          <p14:tracePt t="133318" x="6265863" y="3492500"/>
          <p14:tracePt t="133334" x="6265863" y="3500438"/>
          <p14:tracePt t="133494" x="6273800" y="3508375"/>
          <p14:tracePt t="133510" x="6273800" y="3516313"/>
          <p14:tracePt t="133526" x="6273800" y="3524250"/>
          <p14:tracePt t="133542" x="6273800" y="3532188"/>
          <p14:tracePt t="133550" x="6281738" y="3532188"/>
          <p14:tracePt t="133558" x="6281738" y="3540125"/>
          <p14:tracePt t="133566" x="6281738" y="3548063"/>
          <p14:tracePt t="133574" x="6281738" y="3556000"/>
          <p14:tracePt t="133582" x="6289675" y="3563938"/>
          <p14:tracePt t="133606" x="6297613" y="3571875"/>
          <p14:tracePt t="133630" x="6297613" y="3579813"/>
          <p14:tracePt t="133654" x="6297613" y="3587750"/>
          <p14:tracePt t="133830" x="6297613" y="3595688"/>
          <p14:tracePt t="133854" x="6297613" y="3605213"/>
          <p14:tracePt t="133870" x="6305550" y="3605213"/>
          <p14:tracePt t="133878" x="6305550" y="3621088"/>
          <p14:tracePt t="133902" x="6305550" y="3629025"/>
          <p14:tracePt t="133926" x="6305550" y="3636963"/>
          <p14:tracePt t="133934" x="6305550" y="3644900"/>
          <p14:tracePt t="133966" x="6305550" y="3652838"/>
          <p14:tracePt t="134014" x="6305550" y="3660775"/>
          <p14:tracePt t="134062" x="6305550" y="3668713"/>
          <p14:tracePt t="134094" x="6313488" y="3668713"/>
          <p14:tracePt t="134230" x="6313488" y="3676650"/>
          <p14:tracePt t="134238" x="6313488" y="3684588"/>
          <p14:tracePt t="134262" x="6305550" y="3684588"/>
          <p14:tracePt t="134270" x="6305550" y="3692525"/>
          <p14:tracePt t="134310" x="6305550" y="3700463"/>
          <p14:tracePt t="134334" x="6305550" y="3708400"/>
          <p14:tracePt t="134350" x="6305550" y="3716338"/>
          <p14:tracePt t="134366" x="6305550" y="3724275"/>
          <p14:tracePt t="134382" x="6297613" y="3740150"/>
          <p14:tracePt t="134390" x="6297613" y="3748088"/>
          <p14:tracePt t="134398" x="6289675" y="3756025"/>
          <p14:tracePt t="134406" x="6281738" y="3771900"/>
          <p14:tracePt t="134414" x="6281738" y="3795713"/>
          <p14:tracePt t="134422" x="6273800" y="3803650"/>
          <p14:tracePt t="134430" x="6265863" y="3819525"/>
          <p14:tracePt t="134438" x="6249988" y="3835400"/>
          <p14:tracePt t="134446" x="6242050" y="3843338"/>
          <p14:tracePt t="134454" x="6226175" y="3843338"/>
          <p14:tracePt t="134470" x="6218238" y="3843338"/>
          <p14:tracePt t="134478" x="6210300" y="3843338"/>
          <p14:tracePt t="134486" x="6194425" y="3819525"/>
          <p14:tracePt t="134494" x="6170613" y="3819525"/>
          <p14:tracePt t="134502" x="6146800" y="3803650"/>
          <p14:tracePt t="134510" x="6138863" y="3795713"/>
          <p14:tracePt t="134518" x="6130925" y="3779838"/>
          <p14:tracePt t="134526" x="6130925" y="3763963"/>
          <p14:tracePt t="134534" x="6130925" y="3756025"/>
          <p14:tracePt t="134542" x="6130925" y="3748088"/>
          <p14:tracePt t="134830" x="6130925" y="3756025"/>
          <p14:tracePt t="134838" x="6130925" y="3771900"/>
          <p14:tracePt t="134846" x="6107113" y="3795713"/>
          <p14:tracePt t="134854" x="6091238" y="3803650"/>
          <p14:tracePt t="134862" x="6067425" y="3835400"/>
          <p14:tracePt t="134870" x="6043613" y="3843338"/>
          <p14:tracePt t="134878" x="6002338" y="3867150"/>
          <p14:tracePt t="134886" x="5986463" y="3883025"/>
          <p14:tracePt t="134894" x="5962650" y="3906838"/>
          <p14:tracePt t="134913" x="5938838" y="3922713"/>
          <p14:tracePt t="134918" x="5922963" y="3922713"/>
          <p14:tracePt t="134927" x="5915025" y="3922713"/>
          <p14:tracePt t="134934" x="5883275" y="3922713"/>
          <p14:tracePt t="134942" x="5851525" y="3922713"/>
          <p14:tracePt t="134950" x="5835650" y="3922713"/>
          <p14:tracePt t="134958" x="5811838" y="3922713"/>
          <p14:tracePt t="134966" x="5795963" y="3922713"/>
          <p14:tracePt t="134974" x="5780088" y="3914775"/>
          <p14:tracePt t="134982" x="5764213" y="3914775"/>
          <p14:tracePt t="134990" x="5756275" y="3914775"/>
          <p14:tracePt t="134998" x="5748338" y="3914775"/>
          <p14:tracePt t="135006" x="5732463" y="3914775"/>
          <p14:tracePt t="135014" x="5724525" y="3914775"/>
          <p14:tracePt t="135022" x="5708650" y="3914775"/>
          <p14:tracePt t="135030" x="5700713" y="3914775"/>
          <p14:tracePt t="135038" x="5676900" y="3914775"/>
          <p14:tracePt t="135054" x="5667375" y="3914775"/>
          <p14:tracePt t="135062" x="5667375" y="3922713"/>
          <p14:tracePt t="135070" x="5659438" y="3922713"/>
          <p14:tracePt t="135086" x="5651500" y="3922713"/>
          <p14:tracePt t="135094" x="5643563" y="3922713"/>
          <p14:tracePt t="135102" x="5635625" y="3930650"/>
          <p14:tracePt t="135126" x="5619750" y="3930650"/>
          <p14:tracePt t="135134" x="5619750" y="3938588"/>
          <p14:tracePt t="135142" x="5611813" y="3938588"/>
          <p14:tracePt t="135158" x="5603875" y="3938588"/>
          <p14:tracePt t="135166" x="5595938" y="3948113"/>
          <p14:tracePt t="135174" x="5595938" y="3956050"/>
          <p14:tracePt t="135182" x="5588000" y="3956050"/>
          <p14:tracePt t="135190" x="5580063" y="3956050"/>
          <p14:tracePt t="135198" x="5580063" y="3963988"/>
          <p14:tracePt t="135222" x="5564188" y="3971925"/>
          <p14:tracePt t="135238" x="5564188" y="3979863"/>
          <p14:tracePt t="135246" x="5556250" y="3979863"/>
          <p14:tracePt t="135286" x="5548313" y="3979863"/>
          <p14:tracePt t="135310" x="5548313" y="3987800"/>
          <p14:tracePt t="135326" x="5540375" y="3987800"/>
          <p14:tracePt t="135358" x="5540375" y="3995738"/>
          <p14:tracePt t="135382" x="5532438" y="3995738"/>
          <p14:tracePt t="135390" x="5532438" y="4003675"/>
          <p14:tracePt t="135406" x="5532438" y="4011613"/>
          <p14:tracePt t="135414" x="5524500" y="4011613"/>
          <p14:tracePt t="135438" x="5516563" y="4019550"/>
          <p14:tracePt t="135446" x="5508625" y="4019550"/>
          <p14:tracePt t="135454" x="5500688" y="4019550"/>
          <p14:tracePt t="135462" x="5500688" y="4027488"/>
          <p14:tracePt t="135470" x="5492750" y="4027488"/>
          <p14:tracePt t="135478" x="5484813" y="4027488"/>
          <p14:tracePt t="135486" x="5484813" y="4035425"/>
          <p14:tracePt t="135502" x="5476875" y="4043363"/>
          <p14:tracePt t="135534" x="5468938" y="4051300"/>
          <p14:tracePt t="135558" x="5461000" y="4051300"/>
          <p14:tracePt t="135566" x="5453063" y="4051300"/>
          <p14:tracePt t="135574" x="5453063" y="4059238"/>
          <p14:tracePt t="135598" x="5445125" y="4059238"/>
          <p14:tracePt t="135750" x="5437188" y="4059238"/>
          <p14:tracePt t="135774" x="5429250" y="4067175"/>
          <p14:tracePt t="135798" x="5421313" y="4075113"/>
          <p14:tracePt t="135822" x="5413375" y="4075113"/>
          <p14:tracePt t="135830" x="5405438" y="4083050"/>
          <p14:tracePt t="135862" x="5397500" y="4083050"/>
          <p14:tracePt t="135878" x="5389563" y="4090988"/>
          <p14:tracePt t="135950" x="5373688" y="4090988"/>
          <p14:tracePt t="136022" x="5365750" y="4098925"/>
          <p14:tracePt t="136086" x="5357813" y="4098925"/>
          <p14:tracePt t="136134" x="5349875" y="4098925"/>
          <p14:tracePt t="136150" x="5349875" y="4106863"/>
          <p14:tracePt t="136158" x="5341938" y="4106863"/>
          <p14:tracePt t="136174" x="5334000" y="4106863"/>
          <p14:tracePt t="136182" x="5326063" y="4106863"/>
          <p14:tracePt t="136190" x="5310188" y="4098925"/>
          <p14:tracePt t="136198" x="5300663" y="4083050"/>
          <p14:tracePt t="136206" x="5284788" y="4067175"/>
          <p14:tracePt t="136214" x="5276850" y="4059238"/>
          <p14:tracePt t="136222" x="5268913" y="4043363"/>
          <p14:tracePt t="136230" x="5268913" y="4019550"/>
          <p14:tracePt t="136238" x="5268913" y="3995738"/>
          <p14:tracePt t="136246" x="5260975" y="3971925"/>
          <p14:tracePt t="136254" x="5245100" y="3956050"/>
          <p14:tracePt t="136262" x="5237163" y="3914775"/>
          <p14:tracePt t="136270" x="5229225" y="3906838"/>
          <p14:tracePt t="136574" x="5213350" y="3906838"/>
          <p14:tracePt t="136582" x="5197475" y="3898900"/>
          <p14:tracePt t="136590" x="5181600" y="3898900"/>
          <p14:tracePt t="136598" x="5165725" y="3898900"/>
          <p14:tracePt t="136606" x="5141913" y="3898900"/>
          <p14:tracePt t="136614" x="5110163" y="3898900"/>
          <p14:tracePt t="136622" x="5078413" y="3898900"/>
          <p14:tracePt t="136631" x="5022850" y="3906838"/>
          <p14:tracePt t="136638" x="4991100" y="3906838"/>
          <p14:tracePt t="136646" x="4943475" y="3906838"/>
          <p14:tracePt t="136654" x="4918075" y="3914775"/>
          <p14:tracePt t="136662" x="4878388" y="3914775"/>
          <p14:tracePt t="136670" x="4854575" y="3922713"/>
          <p14:tracePt t="136678" x="4814888" y="3938588"/>
          <p14:tracePt t="136686" x="4791075" y="3938588"/>
          <p14:tracePt t="136694" x="4775200" y="3938588"/>
          <p14:tracePt t="136702" x="4759325" y="3938588"/>
          <p14:tracePt t="136710" x="4743450" y="3938588"/>
          <p14:tracePt t="136718" x="4727575" y="3938588"/>
          <p14:tracePt t="136734" x="4719638" y="3938588"/>
          <p14:tracePt t="136742" x="4711700" y="3930650"/>
          <p14:tracePt t="136750" x="4703763" y="3930650"/>
          <p14:tracePt t="136758" x="4695825" y="3930650"/>
          <p14:tracePt t="136766" x="4687888" y="3930650"/>
          <p14:tracePt t="136774" x="4679950" y="3930650"/>
          <p14:tracePt t="136782" x="4664075" y="3930650"/>
          <p14:tracePt t="136790" x="4664075" y="3938588"/>
          <p14:tracePt t="136798" x="4656138" y="3938588"/>
          <p14:tracePt t="136814" x="4648200" y="3938588"/>
          <p14:tracePt t="136822" x="4640263" y="3938588"/>
          <p14:tracePt t="136846" x="4632325" y="3938588"/>
          <p14:tracePt t="136870" x="4632325" y="3948113"/>
          <p14:tracePt t="136894" x="4624388" y="3948113"/>
          <p14:tracePt t="136902" x="4624388" y="3956050"/>
          <p14:tracePt t="136918" x="4616450" y="3963988"/>
          <p14:tracePt t="136926" x="4608513" y="3963988"/>
          <p14:tracePt t="136934" x="4608513" y="3971925"/>
          <p14:tracePt t="136950" x="4608513" y="3979863"/>
          <p14:tracePt t="136966" x="4600575" y="3979863"/>
          <p14:tracePt t="136982" x="4600575" y="3987800"/>
          <p14:tracePt t="137070" x="4608513" y="3987800"/>
          <p14:tracePt t="137078" x="4616450" y="3987800"/>
          <p14:tracePt t="137086" x="4624388" y="3987800"/>
          <p14:tracePt t="137094" x="4632325" y="3979863"/>
          <p14:tracePt t="137102" x="4648200" y="3971925"/>
          <p14:tracePt t="137110" x="4656138" y="3956050"/>
          <p14:tracePt t="137118" x="4664075" y="3948113"/>
          <p14:tracePt t="137126" x="4679950" y="3938588"/>
          <p14:tracePt t="137134" x="4687888" y="3922713"/>
          <p14:tracePt t="137142" x="4695825" y="3906838"/>
          <p14:tracePt t="137150" x="4711700" y="3890963"/>
          <p14:tracePt t="137158" x="4719638" y="3883025"/>
          <p14:tracePt t="137166" x="4727575" y="3867150"/>
          <p14:tracePt t="137174" x="4735513" y="3843338"/>
          <p14:tracePt t="137182" x="4751388" y="3835400"/>
          <p14:tracePt t="137190" x="4759325" y="3811588"/>
          <p14:tracePt t="137198" x="4775200" y="3787775"/>
          <p14:tracePt t="137206" x="4783138" y="3771900"/>
          <p14:tracePt t="137214" x="4806950" y="3748088"/>
          <p14:tracePt t="137222" x="4814888" y="3732213"/>
          <p14:tracePt t="137230" x="4838700" y="3700463"/>
          <p14:tracePt t="137238" x="4854575" y="3676650"/>
          <p14:tracePt t="137246" x="4870450" y="3652838"/>
          <p14:tracePt t="137254" x="4886325" y="3629025"/>
          <p14:tracePt t="137262" x="4910138" y="3595688"/>
          <p14:tracePt t="137270" x="4926013" y="3563938"/>
          <p14:tracePt t="137278" x="4943475" y="3548063"/>
          <p14:tracePt t="137286" x="4951413" y="3516313"/>
          <p14:tracePt t="137294" x="4967288" y="3476625"/>
          <p14:tracePt t="137302" x="4967288" y="3452813"/>
          <p14:tracePt t="137310" x="4983163" y="3429000"/>
          <p14:tracePt t="137318" x="4991100" y="3389313"/>
          <p14:tracePt t="137326" x="4999038" y="3365500"/>
          <p14:tracePt t="137334" x="5006975" y="3341688"/>
          <p14:tracePt t="137342" x="5006975" y="3309938"/>
          <p14:tracePt t="137350" x="5006975" y="3286125"/>
          <p14:tracePt t="137358" x="5006975" y="3262313"/>
          <p14:tracePt t="137366" x="5014913" y="3244850"/>
          <p14:tracePt t="137374" x="5022850" y="3221038"/>
          <p14:tracePt t="137382" x="5022850" y="3197225"/>
          <p14:tracePt t="137390" x="5022850" y="3181350"/>
          <p14:tracePt t="137398" x="5022850" y="3165475"/>
          <p14:tracePt t="137406" x="5022850" y="3149600"/>
          <p14:tracePt t="137414" x="5014913" y="3133725"/>
          <p14:tracePt t="137422" x="5006975" y="3117850"/>
          <p14:tracePt t="137430" x="5006975" y="3101975"/>
          <p14:tracePt t="137438" x="4999038" y="3094038"/>
          <p14:tracePt t="137446" x="4999038" y="3078163"/>
          <p14:tracePt t="137454" x="4999038" y="3070225"/>
          <p14:tracePt t="137462" x="4999038" y="3062288"/>
          <p14:tracePt t="137470" x="4999038" y="3046413"/>
          <p14:tracePt t="137478" x="4999038" y="3038475"/>
          <p14:tracePt t="137486" x="4999038" y="3014663"/>
          <p14:tracePt t="137494" x="4999038" y="2998788"/>
          <p14:tracePt t="137502" x="4999038" y="2982913"/>
          <p14:tracePt t="137510" x="5006975" y="2967038"/>
          <p14:tracePt t="137518" x="5014913" y="2951163"/>
          <p14:tracePt t="137526" x="5014913" y="2927350"/>
          <p14:tracePt t="137534" x="5022850" y="2909888"/>
          <p14:tracePt t="137542" x="5022850" y="2901950"/>
          <p14:tracePt t="137550" x="5022850" y="2894013"/>
          <p14:tracePt t="137558" x="5022850" y="2878138"/>
          <p14:tracePt t="137566" x="5030788" y="2870200"/>
          <p14:tracePt t="137574" x="5030788" y="2862263"/>
          <p14:tracePt t="137582" x="5030788" y="2854325"/>
          <p14:tracePt t="137590" x="5030788" y="2838450"/>
          <p14:tracePt t="137606" x="5030788" y="2822575"/>
          <p14:tracePt t="137630" x="5030788" y="2814638"/>
          <p14:tracePt t="137790" x="5038725" y="2806700"/>
          <p14:tracePt t="137806" x="5046663" y="2806700"/>
          <p14:tracePt t="137814" x="5054600" y="2806700"/>
          <p14:tracePt t="137822" x="5062538" y="2806700"/>
          <p14:tracePt t="137838" x="5078413" y="2798763"/>
          <p14:tracePt t="137847" x="5086350" y="2798763"/>
          <p14:tracePt t="137854" x="5094288" y="2798763"/>
          <p14:tracePt t="137862" x="5118100" y="2790825"/>
          <p14:tracePt t="137870" x="5133975" y="2782888"/>
          <p14:tracePt t="137878" x="5157788" y="2782888"/>
          <p14:tracePt t="137897" x="5205413" y="2759075"/>
          <p14:tracePt t="137902" x="5229225" y="2751138"/>
          <p14:tracePt t="137910" x="5268913" y="2751138"/>
          <p14:tracePt t="137918" x="5292725" y="2743200"/>
          <p14:tracePt t="137926" x="5326063" y="2727325"/>
          <p14:tracePt t="137934" x="5349875" y="2719388"/>
          <p14:tracePt t="137942" x="5373688" y="2711450"/>
          <p14:tracePt t="137950" x="5397500" y="2711450"/>
          <p14:tracePt t="137958" x="5413375" y="2703513"/>
          <p14:tracePt t="137966" x="5437188" y="2695575"/>
          <p14:tracePt t="137974" x="5445125" y="2687638"/>
          <p14:tracePt t="137982" x="5468938" y="2687638"/>
          <p14:tracePt t="137990" x="5484813" y="2687638"/>
          <p14:tracePt t="137998" x="5508625" y="2679700"/>
          <p14:tracePt t="138006" x="5524500" y="2679700"/>
          <p14:tracePt t="138014" x="5548313" y="2679700"/>
          <p14:tracePt t="138022" x="5564188" y="2679700"/>
          <p14:tracePt t="138030" x="5580063" y="2671763"/>
          <p14:tracePt t="138038" x="5588000" y="2671763"/>
          <p14:tracePt t="138046" x="5603875" y="2671763"/>
          <p14:tracePt t="138054" x="5619750" y="2671763"/>
          <p14:tracePt t="138062" x="5627688" y="2671763"/>
          <p14:tracePt t="138070" x="5643563" y="2671763"/>
          <p14:tracePt t="138078" x="5651500" y="2671763"/>
          <p14:tracePt t="138086" x="5659438" y="2671763"/>
          <p14:tracePt t="138102" x="5667375" y="2671763"/>
          <p14:tracePt t="138111" x="5676900" y="2671763"/>
          <p14:tracePt t="138126" x="5684838" y="2671763"/>
          <p14:tracePt t="138142" x="5700713" y="2671763"/>
          <p14:tracePt t="138150" x="5716588" y="2671763"/>
          <p14:tracePt t="138158" x="5732463" y="2663825"/>
          <p14:tracePt t="138166" x="5748338" y="2663825"/>
          <p14:tracePt t="138174" x="5756275" y="2647950"/>
          <p14:tracePt t="138182" x="5788025" y="2640013"/>
          <p14:tracePt t="138190" x="5803900" y="2624138"/>
          <p14:tracePt t="138198" x="5827713" y="2616200"/>
          <p14:tracePt t="138206" x="5851525" y="2592388"/>
          <p14:tracePt t="138214" x="5875338" y="2566988"/>
          <p14:tracePt t="138222" x="5915025" y="2543175"/>
          <p14:tracePt t="138230" x="5938838" y="2519363"/>
          <p14:tracePt t="138238" x="5978525" y="2495550"/>
          <p14:tracePt t="138246" x="6002338" y="2471738"/>
          <p14:tracePt t="138254" x="6034088" y="2432050"/>
          <p14:tracePt t="138262" x="6067425" y="2400300"/>
          <p14:tracePt t="138270" x="6099175" y="2376488"/>
          <p14:tracePt t="138278" x="6115050" y="2336800"/>
          <p14:tracePt t="138286" x="6130925" y="2320925"/>
          <p14:tracePt t="138294" x="6146800" y="2289175"/>
          <p14:tracePt t="138302" x="6162675" y="2265363"/>
          <p14:tracePt t="138310" x="6178550" y="2241550"/>
          <p14:tracePt t="138318" x="6178550" y="2216150"/>
          <p14:tracePt t="138326" x="6186488" y="2200275"/>
          <p14:tracePt t="138334" x="6202363" y="2184400"/>
          <p14:tracePt t="138342" x="6202363" y="2168525"/>
          <p14:tracePt t="138350" x="6202363" y="2152650"/>
          <p14:tracePt t="138358" x="6210300" y="2136775"/>
          <p14:tracePt t="138366" x="6218238" y="2128838"/>
          <p14:tracePt t="138374" x="6218238" y="2105025"/>
          <p14:tracePt t="138390" x="6226175" y="2097088"/>
          <p14:tracePt t="138398" x="6234113" y="2081213"/>
          <p14:tracePt t="138414" x="6234113" y="2073275"/>
          <p14:tracePt t="138422" x="6234113" y="2065338"/>
          <p14:tracePt t="138438" x="6234113" y="2057400"/>
          <p14:tracePt t="138695" x="6242050" y="2057400"/>
          <p14:tracePt t="138710" x="6257925" y="2057400"/>
          <p14:tracePt t="138718" x="6265863" y="2065338"/>
          <p14:tracePt t="138726" x="6289675" y="2081213"/>
          <p14:tracePt t="138734" x="6305550" y="2089150"/>
          <p14:tracePt t="138742" x="6313488" y="2112963"/>
          <p14:tracePt t="138750" x="6337300" y="2128838"/>
          <p14:tracePt t="138758" x="6353175" y="2152650"/>
          <p14:tracePt t="138766" x="6384925" y="2184400"/>
          <p14:tracePt t="138774" x="6402388" y="2224088"/>
          <p14:tracePt t="138782" x="6418263" y="2257425"/>
          <p14:tracePt t="138790" x="6442075" y="2297113"/>
          <p14:tracePt t="138798" x="6465888" y="2352675"/>
          <p14:tracePt t="138806" x="6481763" y="2392363"/>
          <p14:tracePt t="138814" x="6505575" y="2447925"/>
          <p14:tracePt t="138822" x="6529388" y="2495550"/>
          <p14:tracePt t="138830" x="6545263" y="2551113"/>
          <p14:tracePt t="138838" x="6561138" y="2592388"/>
          <p14:tracePt t="138846" x="6577013" y="2640013"/>
          <p14:tracePt t="138854" x="6592888" y="2695575"/>
          <p14:tracePt t="138862" x="6608763" y="2751138"/>
          <p14:tracePt t="138870" x="6624638" y="2798763"/>
          <p14:tracePt t="138878" x="6632575" y="2846388"/>
          <p14:tracePt t="138886" x="6632575" y="2878138"/>
          <p14:tracePt t="138894" x="6640513" y="2919413"/>
          <p14:tracePt t="138913" x="6640513" y="2990850"/>
          <p14:tracePt t="138918" x="6640513" y="3006725"/>
          <p14:tracePt t="138927" x="6640513" y="3022600"/>
          <p14:tracePt t="138934" x="6640513" y="3038475"/>
          <p14:tracePt t="138942" x="6632575" y="3046413"/>
          <p14:tracePt t="138950" x="6632575" y="3062288"/>
          <p14:tracePt t="138966" x="6624638" y="3070225"/>
          <p14:tracePt t="138974" x="6624638" y="3078163"/>
          <p14:tracePt t="138982" x="6624638" y="3086100"/>
          <p14:tracePt t="138990" x="6616700" y="3086100"/>
          <p14:tracePt t="138998" x="6608763" y="3094038"/>
          <p14:tracePt t="139014" x="6600825" y="3101975"/>
          <p14:tracePt t="139022" x="6592888" y="3109913"/>
          <p14:tracePt t="139030" x="6584950" y="3117850"/>
          <p14:tracePt t="139046" x="6577013" y="3117850"/>
          <p14:tracePt t="139054" x="6577013" y="3125788"/>
          <p14:tracePt t="139062" x="6577013" y="3133725"/>
          <p14:tracePt t="139070" x="6569075" y="3133725"/>
          <p14:tracePt t="139526" x="6561138" y="3141663"/>
          <p14:tracePt t="139574" x="6561138" y="3149600"/>
          <p14:tracePt t="139606" x="6561138" y="3157538"/>
          <p14:tracePt t="139622" x="6561138" y="3165475"/>
          <p14:tracePt t="139638" x="6553200" y="3165475"/>
          <p14:tracePt t="139670" x="6553200" y="3173413"/>
          <p14:tracePt t="141046" x="6553200" y="3181350"/>
          <p14:tracePt t="141094" x="6545263" y="3181350"/>
          <p14:tracePt t="141118" x="6545263" y="3189288"/>
          <p14:tracePt t="141654" x="6545263" y="3197225"/>
          <p14:tracePt t="141678" x="6545263" y="3205163"/>
          <p14:tracePt t="141686" x="6537325" y="3205163"/>
          <p14:tracePt t="141694" x="6537325" y="3213100"/>
          <p14:tracePt t="141718" x="6537325" y="3221038"/>
          <p14:tracePt t="141734" x="6537325" y="3228975"/>
          <p14:tracePt t="142358" x="6521450" y="3228975"/>
          <p14:tracePt t="142382" x="6513513" y="3228975"/>
          <p14:tracePt t="142390" x="6505575" y="3228975"/>
          <p14:tracePt t="142398" x="6497638" y="3236913"/>
          <p14:tracePt t="142406" x="6481763" y="3236913"/>
          <p14:tracePt t="142414" x="6457950" y="3236913"/>
          <p14:tracePt t="142422" x="6434138" y="3236913"/>
          <p14:tracePt t="142430" x="6392863" y="3236913"/>
          <p14:tracePt t="142447" x="6353175" y="3236913"/>
          <p14:tracePt t="142454" x="6289675" y="3213100"/>
          <p14:tracePt t="142462" x="6249988" y="3197225"/>
          <p14:tracePt t="142470" x="6202363" y="3181350"/>
          <p14:tracePt t="142478" x="6146800" y="3165475"/>
          <p14:tracePt t="142486" x="6107113" y="3149600"/>
          <p14:tracePt t="142494" x="6059488" y="3125788"/>
          <p14:tracePt t="142502" x="6018213" y="3109913"/>
          <p14:tracePt t="142510" x="5970588" y="3094038"/>
          <p14:tracePt t="142518" x="5930900" y="3078163"/>
          <p14:tracePt t="142526" x="5899150" y="3070225"/>
          <p14:tracePt t="142534" x="5867400" y="3062288"/>
          <p14:tracePt t="142542" x="5843588" y="3062288"/>
          <p14:tracePt t="142550" x="5803900" y="3038475"/>
          <p14:tracePt t="142558" x="5780088" y="3038475"/>
          <p14:tracePt t="142566" x="5764213" y="3038475"/>
          <p14:tracePt t="142574" x="5756275" y="3046413"/>
          <p14:tracePt t="142582" x="5740400" y="3054350"/>
          <p14:tracePt t="142590" x="5732463" y="3062288"/>
          <p14:tracePt t="142598" x="5724525" y="3070225"/>
          <p14:tracePt t="142606" x="5708650" y="3070225"/>
          <p14:tracePt t="142613" x="5700713" y="3078163"/>
          <p14:tracePt t="142622" x="5692775" y="3078163"/>
          <p14:tracePt t="142630" x="5676900" y="3078163"/>
          <p14:tracePt t="142638" x="5667375" y="3086100"/>
          <p14:tracePt t="142647" x="5659438" y="3086100"/>
          <p14:tracePt t="142654" x="5635625" y="3086100"/>
          <p14:tracePt t="142662" x="5619750" y="3086100"/>
          <p14:tracePt t="142670" x="5603875" y="3086100"/>
          <p14:tracePt t="142678" x="5588000" y="3086100"/>
          <p14:tracePt t="142686" x="5572125" y="3078163"/>
          <p14:tracePt t="142694" x="5556250" y="3078163"/>
          <p14:tracePt t="142702" x="5532438" y="3078163"/>
          <p14:tracePt t="142710" x="5524500" y="3070225"/>
          <p14:tracePt t="142718" x="5508625" y="3070225"/>
          <p14:tracePt t="142726" x="5492750" y="3062288"/>
          <p14:tracePt t="142734" x="5476875" y="3062288"/>
          <p14:tracePt t="142742" x="5461000" y="3062288"/>
          <p14:tracePt t="142750" x="5437188" y="3054350"/>
          <p14:tracePt t="142758" x="5413375" y="3054350"/>
          <p14:tracePt t="142766" x="5397500" y="3054350"/>
          <p14:tracePt t="142774" x="5357813" y="3046413"/>
          <p14:tracePt t="142782" x="5334000" y="3046413"/>
          <p14:tracePt t="142790" x="5310188" y="3046413"/>
          <p14:tracePt t="142798" x="5276850" y="3046413"/>
          <p14:tracePt t="142806" x="5245100" y="3046413"/>
          <p14:tracePt t="142814" x="5197475" y="3046413"/>
          <p14:tracePt t="142822" x="5165725" y="3046413"/>
          <p14:tracePt t="142830" x="5133975" y="3038475"/>
          <p14:tracePt t="142838" x="5086350" y="3038475"/>
          <p14:tracePt t="142847" x="5054600" y="3038475"/>
          <p14:tracePt t="142854" x="5014913" y="3030538"/>
          <p14:tracePt t="142863" x="4967288" y="3030538"/>
          <p14:tracePt t="142870" x="4910138" y="3022600"/>
          <p14:tracePt t="142878" x="4870450" y="3014663"/>
          <p14:tracePt t="142897" x="4783138" y="2998788"/>
          <p14:tracePt t="142902" x="4735513" y="2982913"/>
          <p14:tracePt t="142910" x="4687888" y="2974975"/>
          <p14:tracePt t="142918" x="4656138" y="2951163"/>
          <p14:tracePt t="142926" x="4608513" y="2943225"/>
          <p14:tracePt t="142934" x="4559300" y="2927350"/>
          <p14:tracePt t="142942" x="4511675" y="2909888"/>
          <p14:tracePt t="142950" x="4471988" y="2878138"/>
          <p14:tracePt t="142958" x="4432300" y="2854325"/>
          <p14:tracePt t="142966" x="4368800" y="2822575"/>
          <p14:tracePt t="142974" x="4321175" y="2798763"/>
          <p14:tracePt t="142982" x="4265613" y="2774950"/>
          <p14:tracePt t="142990" x="4217988" y="2735263"/>
          <p14:tracePt t="142998" x="4176713" y="2711450"/>
          <p14:tracePt t="143006" x="4129088" y="2679700"/>
          <p14:tracePt t="143014" x="4097338" y="2647950"/>
          <p14:tracePt t="143022" x="4057650" y="2616200"/>
          <p14:tracePt t="143030" x="4025900" y="2600325"/>
          <p14:tracePt t="143038" x="4010025" y="2559050"/>
          <p14:tracePt t="143047" x="3994150" y="2535238"/>
          <p14:tracePt t="143054" x="3978275" y="2503488"/>
          <p14:tracePt t="143062" x="3970338" y="2479675"/>
          <p14:tracePt t="143070" x="3962400" y="2447925"/>
          <p14:tracePt t="143078" x="3946525" y="2416175"/>
          <p14:tracePt t="143086" x="3946525" y="2392363"/>
          <p14:tracePt t="143094" x="3930650" y="2360613"/>
          <p14:tracePt t="143102" x="3930650" y="2328863"/>
          <p14:tracePt t="143110" x="3930650" y="2305050"/>
          <p14:tracePt t="143118" x="3930650" y="2281238"/>
          <p14:tracePt t="143126" x="3946525" y="2241550"/>
          <p14:tracePt t="143134" x="3954463" y="2224088"/>
          <p14:tracePt t="143142" x="3970338" y="2200275"/>
          <p14:tracePt t="143150" x="3978275" y="2184400"/>
          <p14:tracePt t="143158" x="3994150" y="2160588"/>
          <p14:tracePt t="143166" x="4017963" y="2144713"/>
          <p14:tracePt t="143174" x="4025900" y="2136775"/>
          <p14:tracePt t="143182" x="4049713" y="2128838"/>
          <p14:tracePt t="143190" x="4057650" y="2112963"/>
          <p14:tracePt t="143198" x="4081463" y="2112963"/>
          <p14:tracePt t="143206" x="4105275" y="2105025"/>
          <p14:tracePt t="143214" x="4121150" y="2097088"/>
          <p14:tracePt t="143222" x="4144963" y="2097088"/>
          <p14:tracePt t="143230" x="4160838" y="2089150"/>
          <p14:tracePt t="143238" x="4176713" y="2089150"/>
          <p14:tracePt t="143247" x="4192588" y="2089150"/>
          <p14:tracePt t="143254" x="4217988" y="2089150"/>
          <p14:tracePt t="143262" x="4241800" y="2089150"/>
          <p14:tracePt t="143271" x="4265613" y="2089150"/>
          <p14:tracePt t="143278" x="4289425" y="2089150"/>
          <p14:tracePt t="143286" x="4313238" y="2089150"/>
          <p14:tracePt t="143294" x="4344988" y="2112963"/>
          <p14:tracePt t="143302" x="4376738" y="2128838"/>
          <p14:tracePt t="143310" x="4408488" y="2152650"/>
          <p14:tracePt t="143318" x="4448175" y="2168525"/>
          <p14:tracePt t="143326" x="4479925" y="2200275"/>
          <p14:tracePt t="143334" x="4503738" y="2224088"/>
          <p14:tracePt t="143342" x="4543425" y="2257425"/>
          <p14:tracePt t="143350" x="4567238" y="2297113"/>
          <p14:tracePt t="143358" x="4592638" y="2336800"/>
          <p14:tracePt t="143366" x="4608513" y="2368550"/>
          <p14:tracePt t="143374" x="4624388" y="2408238"/>
          <p14:tracePt t="143382" x="4640263" y="2447925"/>
          <p14:tracePt t="143390" x="4656138" y="2503488"/>
          <p14:tracePt t="143398" x="4664075" y="2543175"/>
          <p14:tracePt t="143406" x="4672013" y="2592388"/>
          <p14:tracePt t="143414" x="4679950" y="2624138"/>
          <p14:tracePt t="143422" x="4679950" y="2671763"/>
          <p14:tracePt t="143429" x="4679950" y="2703513"/>
          <p14:tracePt t="143438" x="4687888" y="2735263"/>
          <p14:tracePt t="143447" x="4687888" y="2767013"/>
          <p14:tracePt t="143454" x="4687888" y="2790825"/>
          <p14:tracePt t="143462" x="4687888" y="2822575"/>
          <p14:tracePt t="143470" x="4687888" y="2838450"/>
          <p14:tracePt t="143478" x="4687888" y="2854325"/>
          <p14:tracePt t="143486" x="4687888" y="2870200"/>
          <p14:tracePt t="143494" x="4687888" y="2886075"/>
          <p14:tracePt t="143502" x="4687888" y="2894013"/>
          <p14:tracePt t="143510" x="4687888" y="2901950"/>
          <p14:tracePt t="143518" x="4687888" y="2909888"/>
          <p14:tracePt t="143702" x="4687888" y="2919413"/>
          <p14:tracePt t="143726" x="4695825" y="2919413"/>
          <p14:tracePt t="143743" x="4695825" y="2927350"/>
          <p14:tracePt t="143782" x="4703763" y="2927350"/>
          <p14:tracePt t="143814" x="4711700" y="2935288"/>
          <p14:tracePt t="143830" x="4719638" y="2935288"/>
          <p14:tracePt t="143838" x="4719638" y="2943225"/>
          <p14:tracePt t="143847" x="4727575" y="2943225"/>
          <p14:tracePt t="143854" x="4735513" y="2951163"/>
          <p14:tracePt t="143862" x="4751388" y="2959100"/>
          <p14:tracePt t="143870" x="4767263" y="2967038"/>
          <p14:tracePt t="143878" x="4799013" y="2967038"/>
          <p14:tracePt t="143886" x="4846638" y="2982913"/>
          <p14:tracePt t="143894" x="4910138" y="2990850"/>
          <p14:tracePt t="143913" x="5070475" y="3022600"/>
          <p14:tracePt t="143918" x="5165725" y="3022600"/>
          <p14:tracePt t="143926" x="5268913" y="3038475"/>
          <p14:tracePt t="143934" x="5389563" y="3038475"/>
          <p14:tracePt t="143942" x="5492750" y="3038475"/>
          <p14:tracePt t="143950" x="5595938" y="3038475"/>
          <p14:tracePt t="143958" x="5708650" y="3038475"/>
          <p14:tracePt t="143966" x="5819775" y="3038475"/>
          <p14:tracePt t="143974" x="5922963" y="3038475"/>
          <p14:tracePt t="143982" x="6034088" y="3030538"/>
          <p14:tracePt t="143990" x="6138863" y="3022600"/>
          <p14:tracePt t="143998" x="6242050" y="2998788"/>
          <p14:tracePt t="144006" x="6345238" y="2982913"/>
          <p14:tracePt t="144014" x="6450013" y="2974975"/>
          <p14:tracePt t="144022" x="6553200" y="2967038"/>
          <p14:tracePt t="144030" x="6664325" y="2951163"/>
          <p14:tracePt t="144038" x="6769100" y="2927350"/>
          <p14:tracePt t="144047" x="6864350" y="2909888"/>
          <p14:tracePt t="144054" x="6959600" y="2894013"/>
          <p14:tracePt t="144062" x="7054850" y="2886075"/>
          <p14:tracePt t="144070" x="7143750" y="2862263"/>
          <p14:tracePt t="144078" x="7207250" y="2854325"/>
          <p14:tracePt t="144086" x="7278688" y="2838450"/>
          <p14:tracePt t="144094" x="7334250" y="2822575"/>
          <p14:tracePt t="144102" x="7373938" y="2814638"/>
          <p14:tracePt t="144110" x="7397750" y="2806700"/>
          <p14:tracePt t="144118" x="7429500" y="2790825"/>
          <p14:tracePt t="144126" x="7445375" y="2782888"/>
          <p14:tracePt t="144134" x="7453313" y="2782888"/>
          <p14:tracePt t="144142" x="7461250" y="2774950"/>
          <p14:tracePt t="144158" x="7469188" y="2774950"/>
          <p14:tracePt t="144654" x="7461250" y="2774950"/>
          <p14:tracePt t="144662" x="7461250" y="2782888"/>
          <p14:tracePt t="144686" x="7453313" y="2782888"/>
          <p14:tracePt t="144702" x="7453313" y="2790825"/>
          <p14:tracePt t="144710" x="7453313" y="2798763"/>
          <p14:tracePt t="144726" x="7453313" y="2806700"/>
          <p14:tracePt t="144742" x="7445375" y="2806700"/>
          <p14:tracePt t="144750" x="7445375" y="2814638"/>
          <p14:tracePt t="144766" x="7445375" y="2822575"/>
          <p14:tracePt t="144782" x="7445375" y="2830513"/>
          <p14:tracePt t="144798" x="7445375" y="2838450"/>
          <p14:tracePt t="144822" x="7445375" y="2846388"/>
          <p14:tracePt t="144846" x="7437438" y="2854325"/>
          <p14:tracePt t="144910" x="7437438" y="2862263"/>
          <p14:tracePt t="145022" x="7429500" y="2862263"/>
          <p14:tracePt t="145062" x="7429500" y="2870200"/>
          <p14:tracePt t="145086" x="7421563" y="2878138"/>
          <p14:tracePt t="145110" x="7421563" y="2886075"/>
          <p14:tracePt t="145142" x="7413625" y="2886075"/>
          <p14:tracePt t="145150" x="7413625" y="2894013"/>
          <p14:tracePt t="145198" x="7405688" y="2901950"/>
          <p14:tracePt t="145254" x="7405688" y="2909888"/>
          <p14:tracePt t="145390" x="7397750" y="2909888"/>
          <p14:tracePt t="145470" x="7389813" y="2909888"/>
          <p14:tracePt t="145486" x="7389813" y="2919413"/>
          <p14:tracePt t="145502" x="7381875" y="2927350"/>
          <p14:tracePt t="145550" x="7381875" y="2935288"/>
          <p14:tracePt t="145558" x="7373938" y="2935288"/>
          <p14:tracePt t="145582" x="7373938" y="2943225"/>
          <p14:tracePt t="145622" x="7366000" y="2951163"/>
          <p14:tracePt t="145654" x="7358063" y="2951163"/>
          <p14:tracePt t="145766" x="7358063" y="2959100"/>
          <p14:tracePt t="145798" x="7358063" y="2967038"/>
          <p14:tracePt t="145813" x="7350125" y="2967038"/>
          <p14:tracePt t="145822" x="7350125" y="2974975"/>
          <p14:tracePt t="145862" x="7342188" y="2982913"/>
          <p14:tracePt t="145894" x="7342188" y="2990850"/>
          <p14:tracePt t="145910" x="7334250" y="2990850"/>
          <p14:tracePt t="145942" x="7326313" y="2998788"/>
          <p14:tracePt t="145958" x="7318375" y="2998788"/>
          <p14:tracePt t="145966" x="7318375" y="3006725"/>
          <p14:tracePt t="145990" x="7310438" y="3014663"/>
          <p14:tracePt t="145998" x="7302500" y="3022600"/>
          <p14:tracePt t="146013" x="7294563" y="3022600"/>
          <p14:tracePt t="146029" x="7294563" y="3030538"/>
          <p14:tracePt t="146038" x="7286625" y="3030538"/>
          <p14:tracePt t="146054" x="7278688" y="3030538"/>
          <p14:tracePt t="146062" x="7270750" y="3030538"/>
          <p14:tracePt t="146110" x="7262813" y="3030538"/>
          <p14:tracePt t="146118" x="7262813" y="3038475"/>
          <p14:tracePt t="146126" x="7254875" y="3038475"/>
          <p14:tracePt t="146134" x="7246938" y="3038475"/>
          <p14:tracePt t="146158" x="7239000" y="3038475"/>
          <p14:tracePt t="146165" x="7239000" y="3046413"/>
          <p14:tracePt t="146190" x="7231063" y="3046413"/>
          <p14:tracePt t="146198" x="7231063" y="3054350"/>
          <p14:tracePt t="146206" x="7215188" y="3054350"/>
          <p14:tracePt t="146222" x="7207250" y="3054350"/>
          <p14:tracePt t="146229" x="7199313" y="3062288"/>
          <p14:tracePt t="146238" x="7191375" y="3062288"/>
          <p14:tracePt t="146254" x="7175500" y="3062288"/>
          <p14:tracePt t="146262" x="7175500" y="3070225"/>
          <p14:tracePt t="146270" x="7167563" y="3078163"/>
          <p14:tracePt t="146278" x="7159625" y="3078163"/>
          <p14:tracePt t="146302" x="7143750" y="3078163"/>
          <p14:tracePt t="146318" x="7143750" y="3086100"/>
          <p14:tracePt t="146326" x="7135813" y="3086100"/>
          <p14:tracePt t="146350" x="7126288" y="3086100"/>
          <p14:tracePt t="146365" x="7118350" y="3086100"/>
          <p14:tracePt t="146374" x="7118350" y="3094038"/>
          <p14:tracePt t="146390" x="7110413" y="3101975"/>
          <p14:tracePt t="146414" x="7102475" y="3101975"/>
          <p14:tracePt t="146430" x="7094538" y="3101975"/>
          <p14:tracePt t="146502" x="7086600" y="3101975"/>
          <p14:tracePt t="146518" x="7078663" y="3101975"/>
          <p14:tracePt t="146534" x="7070725" y="3101975"/>
          <p14:tracePt t="146550" x="7062788" y="3109913"/>
          <p14:tracePt t="146566" x="7054850" y="3109913"/>
          <p14:tracePt t="146574" x="7054850" y="3117850"/>
          <p14:tracePt t="146582" x="7038975" y="3117850"/>
          <p14:tracePt t="146590" x="7031038" y="3125788"/>
          <p14:tracePt t="146598" x="7023100" y="3125788"/>
          <p14:tracePt t="146606" x="7015163" y="3133725"/>
          <p14:tracePt t="146613" x="7007225" y="3133725"/>
          <p14:tracePt t="146622" x="6991350" y="3141663"/>
          <p14:tracePt t="146629" x="6983413" y="3141663"/>
          <p14:tracePt t="146638" x="6983413" y="3149600"/>
          <p14:tracePt t="146647" x="6975475" y="3149600"/>
          <p14:tracePt t="146654" x="6967538" y="3157538"/>
          <p14:tracePt t="146679" x="6959600" y="3157538"/>
          <p14:tracePt t="146694" x="6951663" y="3165475"/>
          <p14:tracePt t="146718" x="6935788" y="3165475"/>
          <p14:tracePt t="146726" x="6935788" y="3173413"/>
          <p14:tracePt t="146742" x="6927850" y="3181350"/>
          <p14:tracePt t="146750" x="6919913" y="3181350"/>
          <p14:tracePt t="146766" x="6911975" y="3181350"/>
          <p14:tracePt t="146774" x="6904038" y="3181350"/>
          <p14:tracePt t="146782" x="6896100" y="3181350"/>
          <p14:tracePt t="146806" x="6888163" y="3181350"/>
          <p14:tracePt t="146846" x="6880225" y="3181350"/>
          <p14:tracePt t="146854" x="6872288" y="3181350"/>
          <p14:tracePt t="146862" x="6848475" y="3181350"/>
          <p14:tracePt t="146870" x="6832600" y="3181350"/>
          <p14:tracePt t="146878" x="6800850" y="3181350"/>
          <p14:tracePt t="146886" x="6751638" y="3181350"/>
          <p14:tracePt t="146894" x="6711950" y="3181350"/>
          <p14:tracePt t="146902" x="6648450" y="3181350"/>
          <p14:tracePt t="146910" x="6592888" y="3181350"/>
          <p14:tracePt t="146918" x="6521450" y="3181350"/>
          <p14:tracePt t="146926" x="6450013" y="3181350"/>
          <p14:tracePt t="146934" x="6353175" y="3181350"/>
          <p14:tracePt t="146942" x="6265863" y="3181350"/>
          <p14:tracePt t="146950" x="6162675" y="3173413"/>
          <p14:tracePt t="146958" x="6051550" y="3165475"/>
          <p14:tracePt t="146966" x="5946775" y="3157538"/>
          <p14:tracePt t="146974" x="5827713" y="3141663"/>
          <p14:tracePt t="146982" x="5724525" y="3125788"/>
          <p14:tracePt t="146990" x="5611813" y="3117850"/>
          <p14:tracePt t="146998" x="5508625" y="3101975"/>
          <p14:tracePt t="147006" x="5413375" y="3094038"/>
          <p14:tracePt t="147014" x="5310188" y="3078163"/>
          <p14:tracePt t="147022" x="5197475" y="3070225"/>
          <p14:tracePt t="147030" x="5094288" y="3070225"/>
          <p14:tracePt t="147038" x="4999038" y="3070225"/>
          <p14:tracePt t="147046" x="4910138" y="3070225"/>
          <p14:tracePt t="147054" x="4838700" y="3070225"/>
          <p14:tracePt t="147062" x="4767263" y="3070225"/>
          <p14:tracePt t="147070" x="4711700" y="3070225"/>
          <p14:tracePt t="147078" x="4656138" y="3070225"/>
          <p14:tracePt t="147086" x="4640263" y="3062288"/>
          <p14:tracePt t="147094" x="4616450" y="3054350"/>
          <p14:tracePt t="147102" x="4608513" y="3046413"/>
          <p14:tracePt t="147110" x="4600575" y="3046413"/>
          <p14:tracePt t="147118" x="4600575" y="3038475"/>
          <p14:tracePt t="147158" x="4600575" y="3030538"/>
          <p14:tracePt t="147174" x="4600575" y="3014663"/>
          <p14:tracePt t="147190" x="4600575" y="3006725"/>
          <p14:tracePt t="147198" x="4600575" y="2998788"/>
          <p14:tracePt t="147206" x="4592638" y="2990850"/>
          <p14:tracePt t="147214" x="4584700" y="2967038"/>
          <p14:tracePt t="147222" x="4576763" y="2959100"/>
          <p14:tracePt t="147229" x="4576763" y="2943225"/>
          <p14:tracePt t="147238" x="4567238" y="2919413"/>
          <p14:tracePt t="147246" x="4559300" y="2901950"/>
          <p14:tracePt t="147254" x="4543425" y="2878138"/>
          <p14:tracePt t="147262" x="4535488" y="2870200"/>
          <p14:tracePt t="147270" x="4527550" y="2846388"/>
          <p14:tracePt t="147278" x="4511675" y="2814638"/>
          <p14:tracePt t="147286" x="4495800" y="2790825"/>
          <p14:tracePt t="147294" x="4487863" y="2774950"/>
          <p14:tracePt t="147302" x="4479925" y="2759075"/>
          <p14:tracePt t="147310" x="4471988" y="2743200"/>
          <p14:tracePt t="147318" x="4456113" y="2735263"/>
          <p14:tracePt t="147326" x="4456113" y="2727325"/>
          <p14:tracePt t="147334" x="4448175" y="2719388"/>
          <p14:tracePt t="147342" x="4440238" y="2711450"/>
          <p14:tracePt t="147350" x="4440238" y="2703513"/>
          <p14:tracePt t="147358" x="4432300" y="2703513"/>
          <p14:tracePt t="147422" x="4432300" y="2695575"/>
          <p14:tracePt t="147430" x="4448175" y="2695575"/>
          <p14:tracePt t="147438" x="4456113" y="2695575"/>
          <p14:tracePt t="147446" x="4471988" y="2695575"/>
          <p14:tracePt t="147454" x="4487863" y="2695575"/>
          <p14:tracePt t="147462" x="4503738" y="2703513"/>
          <p14:tracePt t="147470" x="4527550" y="2711450"/>
          <p14:tracePt t="147478" x="4551363" y="2719388"/>
          <p14:tracePt t="147486" x="4567238" y="2735263"/>
          <p14:tracePt t="147494" x="4600575" y="2743200"/>
          <p14:tracePt t="147502" x="4616450" y="2759075"/>
          <p14:tracePt t="147510" x="4632325" y="2767013"/>
          <p14:tracePt t="147518" x="4648200" y="2782888"/>
          <p14:tracePt t="147526" x="4648200" y="2790825"/>
          <p14:tracePt t="147534" x="4648200" y="2798763"/>
          <p14:tracePt t="147542" x="4648200" y="2814638"/>
          <p14:tracePt t="147550" x="4648200" y="2830513"/>
          <p14:tracePt t="147557" x="4648200" y="2838450"/>
          <p14:tracePt t="147566" x="4648200" y="2846388"/>
          <p14:tracePt t="147574" x="4648200" y="2854325"/>
          <p14:tracePt t="147582" x="4648200" y="2862263"/>
          <p14:tracePt t="147590" x="4648200" y="2870200"/>
          <p14:tracePt t="147597" x="4648200" y="2878138"/>
          <p14:tracePt t="147606" x="4648200" y="2886075"/>
          <p14:tracePt t="147719" x="4648200" y="2894013"/>
          <p14:tracePt t="147742" x="4648200" y="2901950"/>
          <p14:tracePt t="147758" x="4648200" y="2909888"/>
          <p14:tracePt t="147774" x="4648200" y="2919413"/>
          <p14:tracePt t="147782" x="4656138" y="2919413"/>
          <p14:tracePt t="147790" x="4656138" y="2927350"/>
          <p14:tracePt t="147798" x="4664075" y="2943225"/>
          <p14:tracePt t="147806" x="4672013" y="2943225"/>
          <p14:tracePt t="147814" x="4679950" y="2959100"/>
          <p14:tracePt t="147822" x="4687888" y="2967038"/>
          <p14:tracePt t="147830" x="4695825" y="2974975"/>
          <p14:tracePt t="147838" x="4703763" y="2990850"/>
          <p14:tracePt t="147846" x="4711700" y="2998788"/>
          <p14:tracePt t="147854" x="4719638" y="3014663"/>
          <p14:tracePt t="147862" x="4735513" y="3022600"/>
          <p14:tracePt t="147870" x="4735513" y="3030538"/>
          <p14:tracePt t="147897" x="4743450" y="3038475"/>
          <p14:tracePt t="148055" x="4735513" y="3038475"/>
          <p14:tracePt t="148078" x="4727575" y="3038475"/>
          <p14:tracePt t="148094" x="4719638" y="3038475"/>
          <p14:tracePt t="148118" x="4711700" y="3038475"/>
          <p14:tracePt t="148126" x="4703763" y="3038475"/>
          <p14:tracePt t="148142" x="4695825" y="3038475"/>
          <p14:tracePt t="148158" x="4687888" y="3038475"/>
          <p14:tracePt t="148166" x="4679950" y="3030538"/>
          <p14:tracePt t="148174" x="4672013" y="3022600"/>
          <p14:tracePt t="148190" x="4664075" y="3014663"/>
          <p14:tracePt t="148198" x="4656138" y="3006725"/>
          <p14:tracePt t="148206" x="4656138" y="2998788"/>
          <p14:tracePt t="148214" x="4648200" y="2998788"/>
          <p14:tracePt t="148222" x="4648200" y="2990850"/>
          <p14:tracePt t="148230" x="4632325" y="2982913"/>
          <p14:tracePt t="148239" x="4632325" y="2974975"/>
          <p14:tracePt t="148254" x="4632325" y="2967038"/>
          <p14:tracePt t="148262" x="4624388" y="2967038"/>
          <p14:tracePt t="148286" x="4624388" y="2951163"/>
          <p14:tracePt t="148606" x="4632325" y="2951163"/>
          <p14:tracePt t="148638" x="4640263" y="2951163"/>
          <p14:tracePt t="148662" x="4648200" y="2951163"/>
          <p14:tracePt t="148686" x="4656138" y="2943225"/>
          <p14:tracePt t="148702" x="4664075" y="2935288"/>
          <p14:tracePt t="148710" x="4664075" y="2927350"/>
          <p14:tracePt t="148718" x="4672013" y="2919413"/>
          <p14:tracePt t="148726" x="4672013" y="2909888"/>
          <p14:tracePt t="148734" x="4687888" y="2901950"/>
          <p14:tracePt t="148742" x="4687888" y="2894013"/>
          <p14:tracePt t="148750" x="4687888" y="2886075"/>
          <p14:tracePt t="148758" x="4695825" y="2878138"/>
          <p14:tracePt t="148766" x="4703763" y="2870200"/>
          <p14:tracePt t="148774" x="4703763" y="2862263"/>
          <p14:tracePt t="148782" x="4711700" y="2862263"/>
          <p14:tracePt t="148790" x="4711700" y="2854325"/>
          <p14:tracePt t="148798" x="4711700" y="2846388"/>
          <p14:tracePt t="148806" x="4719638" y="2846388"/>
          <p14:tracePt t="148855" x="4727575" y="2846388"/>
          <p14:tracePt t="148886" x="4735513" y="2846388"/>
          <p14:tracePt t="148910" x="4743450" y="2846388"/>
          <p14:tracePt t="148934" x="4751388" y="2846388"/>
          <p14:tracePt t="148942" x="4759325" y="2846388"/>
          <p14:tracePt t="148950" x="4767263" y="2846388"/>
          <p14:tracePt t="148966" x="4775200" y="2846388"/>
          <p14:tracePt t="148982" x="4783138" y="2846388"/>
          <p14:tracePt t="148998" x="4799013" y="2854325"/>
          <p14:tracePt t="149014" x="4806950" y="2862263"/>
          <p14:tracePt t="149030" x="4822825" y="2862263"/>
          <p14:tracePt t="149038" x="4822825" y="2870200"/>
          <p14:tracePt t="149046" x="4830763" y="2878138"/>
          <p14:tracePt t="149054" x="4838700" y="2878138"/>
          <p14:tracePt t="149062" x="4846638" y="2886075"/>
          <p14:tracePt t="149070" x="4862513" y="2894013"/>
          <p14:tracePt t="149078" x="4870450" y="2894013"/>
          <p14:tracePt t="149086" x="4878388" y="2901950"/>
          <p14:tracePt t="149094" x="4886325" y="2901950"/>
          <p14:tracePt t="149102" x="4886325" y="2909888"/>
          <p14:tracePt t="149110" x="4894263" y="2919413"/>
          <p14:tracePt t="149118" x="4902200" y="2919413"/>
          <p14:tracePt t="149126" x="4902200" y="2927350"/>
          <p14:tracePt t="149134" x="4910138" y="2935288"/>
          <p14:tracePt t="149150" x="4918075" y="2943225"/>
          <p14:tracePt t="149158" x="4926013" y="2951163"/>
          <p14:tracePt t="149174" x="4933950" y="2959100"/>
          <p14:tracePt t="149190" x="4943475" y="2967038"/>
          <p14:tracePt t="149198" x="4959350" y="2967038"/>
          <p14:tracePt t="149206" x="4959350" y="2974975"/>
          <p14:tracePt t="149214" x="4967288" y="2974975"/>
          <p14:tracePt t="149222" x="4975225" y="2982913"/>
          <p14:tracePt t="149230" x="4991100" y="2990850"/>
          <p14:tracePt t="149238" x="4999038" y="2990850"/>
          <p14:tracePt t="149246" x="5006975" y="2990850"/>
          <p14:tracePt t="149254" x="5022850" y="2998788"/>
          <p14:tracePt t="149262" x="5030788" y="3006725"/>
          <p14:tracePt t="149271" x="5046663" y="3006725"/>
          <p14:tracePt t="149278" x="5062538" y="3006725"/>
          <p14:tracePt t="149286" x="5078413" y="3006725"/>
          <p14:tracePt t="149294" x="5086350" y="3014663"/>
          <p14:tracePt t="149302" x="5094288" y="3014663"/>
          <p14:tracePt t="149310" x="5102225" y="3022600"/>
          <p14:tracePt t="149318" x="5110163" y="3022600"/>
          <p14:tracePt t="149326" x="5118100" y="3022600"/>
          <p14:tracePt t="149334" x="5126038" y="3022600"/>
          <p14:tracePt t="149342" x="5133975" y="3022600"/>
          <p14:tracePt t="149350" x="5149850" y="3022600"/>
          <p14:tracePt t="149358" x="5157788" y="3022600"/>
          <p14:tracePt t="149366" x="5165725" y="3022600"/>
          <p14:tracePt t="149374" x="5173663" y="3022600"/>
          <p14:tracePt t="149382" x="5197475" y="3022600"/>
          <p14:tracePt t="149390" x="5213350" y="3022600"/>
          <p14:tracePt t="149398" x="5229225" y="3022600"/>
          <p14:tracePt t="149406" x="5245100" y="3022600"/>
          <p14:tracePt t="149414" x="5260975" y="3022600"/>
          <p14:tracePt t="149422" x="5268913" y="3022600"/>
          <p14:tracePt t="149430" x="5292725" y="3022600"/>
          <p14:tracePt t="149438" x="5310188" y="3014663"/>
          <p14:tracePt t="149446" x="5318125" y="3014663"/>
          <p14:tracePt t="149454" x="5334000" y="3014663"/>
          <p14:tracePt t="149462" x="5349875" y="3014663"/>
          <p14:tracePt t="149470" x="5357813" y="3006725"/>
          <p14:tracePt t="149478" x="5373688" y="3006725"/>
          <p14:tracePt t="149486" x="5389563" y="3006725"/>
          <p14:tracePt t="149494" x="5397500" y="3006725"/>
          <p14:tracePt t="149502" x="5421313" y="3006725"/>
          <p14:tracePt t="149510" x="5445125" y="3006725"/>
          <p14:tracePt t="149518" x="5461000" y="2998788"/>
          <p14:tracePt t="149526" x="5484813" y="2998788"/>
          <p14:tracePt t="149534" x="5508625" y="2998788"/>
          <p14:tracePt t="149542" x="5524500" y="2998788"/>
          <p14:tracePt t="149550" x="5548313" y="2998788"/>
          <p14:tracePt t="149558" x="5564188" y="2998788"/>
          <p14:tracePt t="149566" x="5580063" y="2990850"/>
          <p14:tracePt t="149574" x="5603875" y="2990850"/>
          <p14:tracePt t="149582" x="5619750" y="2990850"/>
          <p14:tracePt t="149590" x="5643563" y="2990850"/>
          <p14:tracePt t="149598" x="5667375" y="2990850"/>
          <p14:tracePt t="149606" x="5692775" y="2990850"/>
          <p14:tracePt t="149613" x="5708650" y="2990850"/>
          <p14:tracePt t="149622" x="5748338" y="2982913"/>
          <p14:tracePt t="149630" x="5772150" y="2982913"/>
          <p14:tracePt t="149638" x="5803900" y="2982913"/>
          <p14:tracePt t="149646" x="5835650" y="2974975"/>
          <p14:tracePt t="149654" x="5867400" y="2974975"/>
          <p14:tracePt t="149662" x="5899150" y="2974975"/>
          <p14:tracePt t="149670" x="5930900" y="2974975"/>
          <p14:tracePt t="149678" x="5954713" y="2974975"/>
          <p14:tracePt t="149686" x="5986463" y="2974975"/>
          <p14:tracePt t="149694" x="6034088" y="2974975"/>
          <p14:tracePt t="149702" x="6067425" y="2974975"/>
          <p14:tracePt t="149710" x="6107113" y="2967038"/>
          <p14:tracePt t="149718" x="6146800" y="2967038"/>
          <p14:tracePt t="149726" x="6186488" y="2967038"/>
          <p14:tracePt t="149734" x="6226175" y="2967038"/>
          <p14:tracePt t="149742" x="6273800" y="2967038"/>
          <p14:tracePt t="149750" x="6305550" y="2967038"/>
          <p14:tracePt t="149758" x="6337300" y="2967038"/>
          <p14:tracePt t="149766" x="6384925" y="2967038"/>
          <p14:tracePt t="149774" x="6418263" y="2967038"/>
          <p14:tracePt t="149782" x="6457950" y="2967038"/>
          <p14:tracePt t="149790" x="6489700" y="2967038"/>
          <p14:tracePt t="149798" x="6521450" y="2967038"/>
          <p14:tracePt t="149806" x="6569075" y="2967038"/>
          <p14:tracePt t="149814" x="6608763" y="2967038"/>
          <p14:tracePt t="149822" x="6640513" y="2967038"/>
          <p14:tracePt t="149829" x="6672263" y="2967038"/>
          <p14:tracePt t="149838" x="6711950" y="2967038"/>
          <p14:tracePt t="149847" x="6735763" y="2967038"/>
          <p14:tracePt t="149854" x="6759575" y="2967038"/>
          <p14:tracePt t="149862" x="6784975" y="2967038"/>
          <p14:tracePt t="149870" x="6800850" y="2967038"/>
          <p14:tracePt t="149878" x="6816725" y="2967038"/>
          <p14:tracePt t="149886" x="6832600" y="2967038"/>
          <p14:tracePt t="149894" x="6840538" y="2967038"/>
          <p14:tracePt t="149902" x="6848475" y="2967038"/>
          <p14:tracePt t="149910" x="6856413" y="2967038"/>
          <p14:tracePt t="149930" x="6880225" y="2967038"/>
          <p14:tracePt t="149934" x="6896100" y="2967038"/>
          <p14:tracePt t="149942" x="6911975" y="2967038"/>
          <p14:tracePt t="149950" x="6927850" y="2967038"/>
          <p14:tracePt t="149958" x="6943725" y="2967038"/>
          <p14:tracePt t="149966" x="6959600" y="2967038"/>
          <p14:tracePt t="149974" x="6975475" y="2967038"/>
          <p14:tracePt t="149981" x="6991350" y="2967038"/>
          <p14:tracePt t="149990" x="7007225" y="2967038"/>
          <p14:tracePt t="149998" x="7031038" y="2967038"/>
          <p14:tracePt t="150007" x="7038975" y="2967038"/>
          <p14:tracePt t="150022" x="7046913" y="2967038"/>
          <p14:tracePt t="150518" x="7046913" y="2974975"/>
          <p14:tracePt t="150678" x="7046913" y="2982913"/>
          <p14:tracePt t="150750" x="7038975" y="2982913"/>
          <p14:tracePt t="151294" x="7038975" y="2990850"/>
          <p14:tracePt t="151302" x="7038975" y="2998788"/>
          <p14:tracePt t="151326" x="7038975" y="3006725"/>
          <p14:tracePt t="152230" x="7031038" y="3006725"/>
          <p14:tracePt t="152246" x="7023100" y="3006725"/>
          <p14:tracePt t="152254" x="7023100" y="3014663"/>
          <p14:tracePt t="152262" x="7015163" y="3014663"/>
          <p14:tracePt t="152270" x="6999288" y="3014663"/>
          <p14:tracePt t="152278" x="6983413" y="3022600"/>
          <p14:tracePt t="152286" x="6959600" y="3022600"/>
          <p14:tracePt t="152294" x="6935788" y="3022600"/>
          <p14:tracePt t="152302" x="6896100" y="3022600"/>
          <p14:tracePt t="152310" x="6856413" y="3022600"/>
          <p14:tracePt t="152318" x="6800850" y="3022600"/>
          <p14:tracePt t="152326" x="6743700" y="3022600"/>
          <p14:tracePt t="152334" x="6680200" y="3006725"/>
          <p14:tracePt t="152342" x="6600825" y="2998788"/>
          <p14:tracePt t="152350" x="6529388" y="2982913"/>
          <p14:tracePt t="152358" x="6450013" y="2974975"/>
          <p14:tracePt t="152366" x="6376988" y="2959100"/>
          <p14:tracePt t="152374" x="6297613" y="2951163"/>
          <p14:tracePt t="152382" x="6226175" y="2935288"/>
          <p14:tracePt t="152390" x="6146800" y="2919413"/>
          <p14:tracePt t="152398" x="6059488" y="2894013"/>
          <p14:tracePt t="152406" x="5986463" y="2870200"/>
          <p14:tracePt t="152414" x="5915025" y="2854325"/>
          <p14:tracePt t="152422" x="5843588" y="2830513"/>
          <p14:tracePt t="152430" x="5772150" y="2806700"/>
          <p14:tracePt t="152438" x="5700713" y="2774950"/>
          <p14:tracePt t="152446" x="5627688" y="2751138"/>
          <p14:tracePt t="152454" x="5556250" y="2727325"/>
          <p14:tracePt t="152462" x="5484813" y="2711450"/>
          <p14:tracePt t="152470" x="5413375" y="2687638"/>
          <p14:tracePt t="152478" x="5349875" y="2663825"/>
          <p14:tracePt t="152486" x="5276850" y="2640013"/>
          <p14:tracePt t="152494" x="5221288" y="2608263"/>
          <p14:tracePt t="152502" x="5173663" y="2584450"/>
          <p14:tracePt t="152510" x="5126038" y="2566988"/>
          <p14:tracePt t="152518" x="5086350" y="2551113"/>
          <p14:tracePt t="152526" x="5062538" y="2543175"/>
          <p14:tracePt t="152534" x="5046663" y="2527300"/>
          <p14:tracePt t="152542" x="5030788" y="2527300"/>
          <p14:tracePt t="152550" x="5022850" y="2519363"/>
          <p14:tracePt t="152558" x="5014913" y="2519363"/>
          <p14:tracePt t="152607" x="5014913" y="2511425"/>
          <p14:tracePt t="152694" x="5022850" y="2511425"/>
          <p14:tracePt t="152702" x="5022850" y="2503488"/>
          <p14:tracePt t="152710" x="5038725" y="2503488"/>
          <p14:tracePt t="152726" x="5046663" y="2503488"/>
          <p14:tracePt t="152735" x="5062538" y="2495550"/>
          <p14:tracePt t="152742" x="5078413" y="2487613"/>
          <p14:tracePt t="152750" x="5094288" y="2487613"/>
          <p14:tracePt t="152758" x="5118100" y="2487613"/>
          <p14:tracePt t="152766" x="5149850" y="2487613"/>
          <p14:tracePt t="152774" x="5189538" y="2487613"/>
          <p14:tracePt t="152782" x="5237163" y="2479675"/>
          <p14:tracePt t="152790" x="5276850" y="2479675"/>
          <p14:tracePt t="152798" x="5349875" y="2479675"/>
          <p14:tracePt t="152806" x="5397500" y="2479675"/>
          <p14:tracePt t="152814" x="5453063" y="2479675"/>
          <p14:tracePt t="152822" x="5508625" y="2479675"/>
          <p14:tracePt t="152829" x="5572125" y="2479675"/>
          <p14:tracePt t="152838" x="5619750" y="2479675"/>
          <p14:tracePt t="152846" x="5667375" y="2479675"/>
          <p14:tracePt t="152854" x="5724525" y="2479675"/>
          <p14:tracePt t="152862" x="5764213" y="2479675"/>
          <p14:tracePt t="152870" x="5803900" y="2479675"/>
          <p14:tracePt t="152878" x="5843588" y="2479675"/>
          <p14:tracePt t="152886" x="5875338" y="2479675"/>
          <p14:tracePt t="152897" x="5922963" y="2479675"/>
          <p14:tracePt t="152902" x="5970588" y="2479675"/>
          <p14:tracePt t="152910" x="6010275" y="2479675"/>
          <p14:tracePt t="152918" x="6059488" y="2479675"/>
          <p14:tracePt t="152926" x="6099175" y="2479675"/>
          <p14:tracePt t="152934" x="6146800" y="2479675"/>
          <p14:tracePt t="152942" x="6186488" y="2479675"/>
          <p14:tracePt t="152950" x="6218238" y="2479675"/>
          <p14:tracePt t="152958" x="6249988" y="2479675"/>
          <p14:tracePt t="152966" x="6297613" y="2487613"/>
          <p14:tracePt t="152974" x="6321425" y="2487613"/>
          <p14:tracePt t="152982" x="6337300" y="2495550"/>
          <p14:tracePt t="152990" x="6353175" y="2495550"/>
          <p14:tracePt t="152998" x="6369050" y="2495550"/>
          <p14:tracePt t="153006" x="6376988" y="2495550"/>
          <p14:tracePt t="153014" x="6384925" y="2495550"/>
          <p14:tracePt t="153078" x="6392863" y="2495550"/>
          <p14:tracePt t="153110" x="6402388" y="2495550"/>
          <p14:tracePt t="153567" x="6402388" y="2503488"/>
          <p14:tracePt t="153598" x="6402388" y="2511425"/>
          <p14:tracePt t="153622" x="6402388" y="2519363"/>
          <p14:tracePt t="153638" x="6402388" y="2527300"/>
          <p14:tracePt t="153654" x="6402388" y="2535238"/>
          <p14:tracePt t="154055" x="6392863" y="2535238"/>
          <p14:tracePt t="154062" x="6392863" y="2543175"/>
          <p14:tracePt t="154254" x="6392863" y="2551113"/>
          <p14:tracePt t="154398" x="6392863" y="2559050"/>
          <p14:tracePt t="154431" x="6392863" y="2566988"/>
          <p14:tracePt t="154606" x="6392863" y="2576513"/>
          <p14:tracePt t="155255" x="6392863" y="2584450"/>
          <p14:tracePt t="155686" x="6392863" y="2592388"/>
          <p14:tracePt t="155734" x="6392863" y="2600325"/>
          <p14:tracePt t="156206" x="6392863" y="2608263"/>
          <p14:tracePt t="156478" x="6384925" y="2608263"/>
          <p14:tracePt t="158158" x="6384925" y="2616200"/>
          <p14:tracePt t="158198" x="6384925" y="2624138"/>
          <p14:tracePt t="158494" x="6384925" y="2632075"/>
          <p14:tracePt t="158534" x="6384925" y="2640013"/>
          <p14:tracePt t="158670" x="6384925" y="2647950"/>
          <p14:tracePt t="160399" x="6392863" y="2647950"/>
          <p14:tracePt t="160406" x="6402388" y="2663825"/>
          <p14:tracePt t="160414" x="6418263" y="2671763"/>
          <p14:tracePt t="160422" x="6434138" y="2687638"/>
          <p14:tracePt t="160430" x="6450013" y="2695575"/>
          <p14:tracePt t="160438" x="6473825" y="2711450"/>
          <p14:tracePt t="160445" x="6489700" y="2727325"/>
          <p14:tracePt t="160454" x="6513513" y="2743200"/>
          <p14:tracePt t="160462" x="6537325" y="2767013"/>
          <p14:tracePt t="160470" x="6569075" y="2790825"/>
          <p14:tracePt t="160478" x="6584950" y="2798763"/>
          <p14:tracePt t="160486" x="6608763" y="2814638"/>
          <p14:tracePt t="160494" x="6624638" y="2822575"/>
          <p14:tracePt t="160502" x="6648450" y="2838450"/>
          <p14:tracePt t="160510" x="6664325" y="2846388"/>
          <p14:tracePt t="160518" x="6680200" y="2862263"/>
          <p14:tracePt t="160526" x="6688138" y="2870200"/>
          <p14:tracePt t="160534" x="6704013" y="2878138"/>
          <p14:tracePt t="160542" x="6719888" y="2886075"/>
          <p14:tracePt t="160550" x="6735763" y="2901950"/>
          <p14:tracePt t="160558" x="6751638" y="2919413"/>
          <p14:tracePt t="160566" x="6759575" y="2927350"/>
          <p14:tracePt t="160574" x="6777038" y="2935288"/>
          <p14:tracePt t="160582" x="6792913" y="2951163"/>
          <p14:tracePt t="160590" x="6800850" y="2959100"/>
          <p14:tracePt t="160598" x="6824663" y="2967038"/>
          <p14:tracePt t="160606" x="6856413" y="2974975"/>
          <p14:tracePt t="160614" x="6864350" y="2982913"/>
          <p14:tracePt t="160622" x="6880225" y="2990850"/>
          <p14:tracePt t="160630" x="6896100" y="2998788"/>
          <p14:tracePt t="160638" x="6904038" y="2998788"/>
          <p14:tracePt t="160646" x="6911975" y="3006725"/>
          <p14:tracePt t="160654" x="6919913" y="3014663"/>
          <p14:tracePt t="160663" x="6935788" y="3030538"/>
          <p14:tracePt t="160670" x="6943725" y="3038475"/>
          <p14:tracePt t="160678" x="6951663" y="3062288"/>
          <p14:tracePt t="160686" x="6975475" y="3086100"/>
          <p14:tracePt t="160694" x="6983413" y="3109913"/>
          <p14:tracePt t="160702" x="6999288" y="3133725"/>
          <p14:tracePt t="160710" x="7015163" y="3157538"/>
          <p14:tracePt t="160718" x="7031038" y="3189288"/>
          <p14:tracePt t="160726" x="7046913" y="3213100"/>
          <p14:tracePt t="160734" x="7070725" y="3244850"/>
          <p14:tracePt t="160742" x="7086600" y="3270250"/>
          <p14:tracePt t="160750" x="7110413" y="3302000"/>
          <p14:tracePt t="160758" x="7126288" y="3317875"/>
          <p14:tracePt t="160766" x="7151688" y="3357563"/>
          <p14:tracePt t="160774" x="7167563" y="3381375"/>
          <p14:tracePt t="160782" x="7183438" y="3421063"/>
          <p14:tracePt t="160790" x="7207250" y="3444875"/>
          <p14:tracePt t="160798" x="7223125" y="3476625"/>
          <p14:tracePt t="160806" x="7239000" y="3492500"/>
          <p14:tracePt t="160814" x="7246938" y="3508375"/>
          <p14:tracePt t="160822" x="7254875" y="3524250"/>
          <p14:tracePt t="160830" x="7262813" y="3548063"/>
          <p14:tracePt t="160838" x="7262813" y="3563938"/>
          <p14:tracePt t="160845" x="7270750" y="3595688"/>
          <p14:tracePt t="160854" x="7270750" y="3613150"/>
          <p14:tracePt t="160863" x="7270750" y="3636963"/>
          <p14:tracePt t="160870" x="7270750" y="3652838"/>
          <p14:tracePt t="160878" x="7270750" y="3668713"/>
          <p14:tracePt t="160886" x="7270750" y="3684588"/>
          <p14:tracePt t="160894" x="7270750" y="3708400"/>
          <p14:tracePt t="160912" x="7270750" y="3748088"/>
          <p14:tracePt t="160918" x="7270750" y="3771900"/>
          <p14:tracePt t="160926" x="7262813" y="3803650"/>
          <p14:tracePt t="160934" x="7254875" y="3827463"/>
          <p14:tracePt t="160943" x="7254875" y="3843338"/>
          <p14:tracePt t="160950" x="7246938" y="3867150"/>
          <p14:tracePt t="160958" x="7231063" y="3890963"/>
          <p14:tracePt t="160966" x="7223125" y="3906838"/>
          <p14:tracePt t="160974" x="7223125" y="3930650"/>
          <p14:tracePt t="160981" x="7215188" y="3948113"/>
          <p14:tracePt t="160990" x="7207250" y="3963988"/>
          <p14:tracePt t="160998" x="7207250" y="3971925"/>
          <p14:tracePt t="161006" x="7207250" y="3987800"/>
          <p14:tracePt t="161014" x="7207250" y="4003675"/>
          <p14:tracePt t="161022" x="7207250" y="4011613"/>
          <p14:tracePt t="161030" x="7199313" y="4019550"/>
          <p14:tracePt t="161046" x="7199313" y="4027488"/>
          <p14:tracePt t="161054" x="7199313" y="4035425"/>
          <p14:tracePt t="161062" x="7199313" y="4043363"/>
          <p14:tracePt t="161078" x="7199313" y="4051300"/>
          <p14:tracePt t="161086" x="7215188" y="4059238"/>
          <p14:tracePt t="161094" x="7215188" y="4075113"/>
          <p14:tracePt t="161102" x="7231063" y="4075113"/>
          <p14:tracePt t="161110" x="7246938" y="4090988"/>
          <p14:tracePt t="161118" x="7254875" y="4098925"/>
          <p14:tracePt t="161126" x="7278688" y="4114800"/>
          <p14:tracePt t="161134" x="7294563" y="4114800"/>
          <p14:tracePt t="161142" x="7302500" y="4122738"/>
          <p14:tracePt t="161150" x="7326313" y="4122738"/>
          <p14:tracePt t="161158" x="7342188" y="4130675"/>
          <p14:tracePt t="161166" x="7366000" y="4130675"/>
          <p14:tracePt t="161174" x="7397750" y="4138613"/>
          <p14:tracePt t="161182" x="7421563" y="4138613"/>
          <p14:tracePt t="161190" x="7453313" y="4138613"/>
          <p14:tracePt t="161198" x="7485063" y="4138613"/>
          <p14:tracePt t="161206" x="7510463" y="4138613"/>
          <p14:tracePt t="161214" x="7542213" y="4138613"/>
          <p14:tracePt t="161222" x="7566025" y="4138613"/>
          <p14:tracePt t="161230" x="7589838" y="4122738"/>
          <p14:tracePt t="161238" x="7605713" y="4122738"/>
          <p14:tracePt t="161245" x="7629525" y="4114800"/>
          <p14:tracePt t="161255" x="7637463" y="4114800"/>
          <p14:tracePt t="161262" x="7661275" y="4114800"/>
          <p14:tracePt t="161270" x="7677150" y="4106863"/>
          <p14:tracePt t="161278" x="7693025" y="4106863"/>
          <p14:tracePt t="161286" x="7716838" y="4098925"/>
          <p14:tracePt t="161294" x="7740650" y="4098925"/>
          <p14:tracePt t="161302" x="7756525" y="4098925"/>
          <p14:tracePt t="161310" x="7764463" y="4083050"/>
          <p14:tracePt t="161318" x="7788275" y="4075113"/>
          <p14:tracePt t="161326" x="7796213" y="4075113"/>
          <p14:tracePt t="161334" x="7804150" y="4067175"/>
          <p14:tracePt t="161342" x="7827963" y="4059238"/>
          <p14:tracePt t="161350" x="7827963" y="4043363"/>
          <p14:tracePt t="161358" x="7843838" y="4035425"/>
          <p14:tracePt t="161366" x="7851775" y="4027488"/>
          <p14:tracePt t="161374" x="7869238" y="4019550"/>
          <p14:tracePt t="161382" x="7869238" y="4003675"/>
          <p14:tracePt t="161390" x="7885113" y="3995738"/>
          <p14:tracePt t="161398" x="7885113" y="3979863"/>
          <p14:tracePt t="161406" x="7893050" y="3971925"/>
          <p14:tracePt t="161414" x="7900988" y="3963988"/>
          <p14:tracePt t="161422" x="7900988" y="3948113"/>
          <p14:tracePt t="161430" x="7916863" y="3938588"/>
          <p14:tracePt t="161438" x="7916863" y="3930650"/>
          <p14:tracePt t="161446" x="7924800" y="3906838"/>
          <p14:tracePt t="161454" x="7932738" y="3906838"/>
          <p14:tracePt t="161462" x="7932738" y="3890963"/>
          <p14:tracePt t="161470" x="7932738" y="3883025"/>
          <p14:tracePt t="161478" x="7940675" y="3883025"/>
          <p14:tracePt t="161486" x="7948613" y="3867150"/>
          <p14:tracePt t="161502" x="7948613" y="3859213"/>
          <p14:tracePt t="161510" x="7956550" y="3851275"/>
          <p14:tracePt t="161526" x="7956550" y="3835400"/>
          <p14:tracePt t="161545" x="7964488" y="3827463"/>
          <p14:tracePt t="161549" x="7964488" y="3811588"/>
          <p14:tracePt t="161558" x="7972425" y="3811588"/>
          <p14:tracePt t="161566" x="7972425" y="3795713"/>
          <p14:tracePt t="161574" x="7972425" y="3787775"/>
          <p14:tracePt t="161582" x="7972425" y="3779838"/>
          <p14:tracePt t="161590" x="7972425" y="3771900"/>
          <p14:tracePt t="161597" x="7972425" y="3756025"/>
          <p14:tracePt t="161606" x="7972425" y="3748088"/>
          <p14:tracePt t="161614" x="7980363" y="3740150"/>
          <p14:tracePt t="161622" x="7980363" y="3724275"/>
          <p14:tracePt t="161638" x="7980363" y="3716338"/>
          <p14:tracePt t="161645" x="7988300" y="3708400"/>
          <p14:tracePt t="161654" x="7996238" y="3700463"/>
          <p14:tracePt t="161662" x="7996238" y="3684588"/>
          <p14:tracePt t="161670" x="8004175" y="3676650"/>
          <p14:tracePt t="161677" x="8012113" y="3668713"/>
          <p14:tracePt t="161686" x="8012113" y="3660775"/>
          <p14:tracePt t="161694" x="8027988" y="3652838"/>
          <p14:tracePt t="161702" x="8027988" y="3636963"/>
          <p14:tracePt t="161718" x="8027988" y="3629025"/>
          <p14:tracePt t="161726" x="8035925" y="3621088"/>
          <p14:tracePt t="161742" x="8035925" y="3605213"/>
          <p14:tracePt t="161750" x="8043863" y="3587750"/>
          <p14:tracePt t="161758" x="8051800" y="3587750"/>
          <p14:tracePt t="161766" x="8051800" y="3571875"/>
          <p14:tracePt t="161774" x="8067675" y="3556000"/>
          <p14:tracePt t="161782" x="8075613" y="3548063"/>
          <p14:tracePt t="161790" x="8075613" y="3540125"/>
          <p14:tracePt t="161798" x="8075613" y="3532188"/>
          <p14:tracePt t="161806" x="8083550" y="3524250"/>
          <p14:tracePt t="161822" x="8083550" y="3516313"/>
          <p14:tracePt t="161830" x="8091488" y="3516313"/>
          <p14:tracePt t="161838" x="8099425" y="3516313"/>
          <p14:tracePt t="161910" x="8107363" y="3516313"/>
          <p14:tracePt t="161934" x="8115300" y="3532188"/>
          <p14:tracePt t="161943" x="8123238" y="3540125"/>
          <p14:tracePt t="161950" x="8123238" y="3548063"/>
          <p14:tracePt t="161958" x="8131175" y="3563938"/>
          <p14:tracePt t="161966" x="8139113" y="3579813"/>
          <p14:tracePt t="161974" x="8147050" y="3587750"/>
          <p14:tracePt t="161982" x="8147050" y="3613150"/>
          <p14:tracePt t="161990" x="8154988" y="3629025"/>
          <p14:tracePt t="161998" x="8162925" y="3636963"/>
          <p14:tracePt t="162006" x="8162925" y="3652838"/>
          <p14:tracePt t="162014" x="8162925" y="3668713"/>
          <p14:tracePt t="162022" x="8162925" y="3684588"/>
          <p14:tracePt t="162030" x="8162925" y="3700463"/>
          <p14:tracePt t="162038" x="8162925" y="3716338"/>
          <p14:tracePt t="162045" x="8162925" y="3724275"/>
          <p14:tracePt t="162054" x="8162925" y="3748088"/>
          <p14:tracePt t="162062" x="8162925" y="3763963"/>
          <p14:tracePt t="162070" x="8162925" y="3779838"/>
          <p14:tracePt t="162078" x="8162925" y="3787775"/>
          <p14:tracePt t="162086" x="8162925" y="3803650"/>
          <p14:tracePt t="162094" x="8162925" y="3819525"/>
          <p14:tracePt t="162102" x="8162925" y="3835400"/>
          <p14:tracePt t="162110" x="8162925" y="3843338"/>
          <p14:tracePt t="162118" x="8154988" y="3867150"/>
          <p14:tracePt t="162126" x="8154988" y="3875088"/>
          <p14:tracePt t="162134" x="8154988" y="3890963"/>
          <p14:tracePt t="162142" x="8147050" y="3906838"/>
          <p14:tracePt t="162150" x="8139113" y="3914775"/>
          <p14:tracePt t="162158" x="8139113" y="3922713"/>
          <p14:tracePt t="162166" x="8139113" y="3938588"/>
          <p14:tracePt t="162174" x="8131175" y="3948113"/>
          <p14:tracePt t="162182" x="8123238" y="3956050"/>
          <p14:tracePt t="162190" x="8123238" y="3971925"/>
          <p14:tracePt t="162198" x="8115300" y="3987800"/>
          <p14:tracePt t="162206" x="8115300" y="3995738"/>
          <p14:tracePt t="162214" x="8107363" y="4011613"/>
          <p14:tracePt t="162222" x="8107363" y="4019550"/>
          <p14:tracePt t="162230" x="8099425" y="4027488"/>
          <p14:tracePt t="162238" x="8099425" y="4043363"/>
          <p14:tracePt t="162246" x="8099425" y="4059238"/>
          <p14:tracePt t="162255" x="8099425" y="4067175"/>
          <p14:tracePt t="162262" x="8091488" y="4075113"/>
          <p14:tracePt t="162270" x="8083550" y="4098925"/>
          <p14:tracePt t="162278" x="8083550" y="4106863"/>
          <p14:tracePt t="162286" x="8083550" y="4114800"/>
          <p14:tracePt t="162294" x="8083550" y="4122738"/>
          <p14:tracePt t="162310" x="8083550" y="4138613"/>
          <p14:tracePt t="162326" x="8083550" y="4146550"/>
          <p14:tracePt t="162334" x="8075613" y="4146550"/>
          <p14:tracePt t="162342" x="8075613" y="4154488"/>
          <p14:tracePt t="162358" x="8075613" y="4162425"/>
          <p14:tracePt t="162374" x="8075613" y="4170363"/>
          <p14:tracePt t="162382" x="8075613" y="4178300"/>
          <p14:tracePt t="162398" x="8075613" y="4186238"/>
          <p14:tracePt t="162422" x="8075613" y="4194175"/>
          <p14:tracePt t="162430" x="8067675" y="4194175"/>
          <p14:tracePt t="162462" x="8067675" y="4202113"/>
          <p14:tracePt t="162494" x="8067675" y="4210050"/>
          <p14:tracePt t="162550" x="8059738" y="4210050"/>
          <p14:tracePt t="162590" x="8059738" y="4217988"/>
          <p14:tracePt t="162630" x="8059738" y="4225925"/>
          <p14:tracePt t="162718" x="8059738" y="4233863"/>
          <p14:tracePt t="162807" x="8059738" y="4241800"/>
          <p14:tracePt t="163190" x="8059738" y="4233863"/>
          <p14:tracePt t="163214" x="8059738" y="4225925"/>
          <p14:tracePt t="163254" x="8059738" y="4217988"/>
          <p14:tracePt t="163550" x="8051800" y="4217988"/>
          <p14:tracePt t="164006" x="8043863" y="4217988"/>
          <p14:tracePt t="164014" x="8035925" y="4210050"/>
          <p14:tracePt t="164046" x="8027988" y="4202113"/>
          <p14:tracePt t="164062" x="8020050" y="4202113"/>
          <p14:tracePt t="164070" x="8020050" y="4194175"/>
          <p14:tracePt t="164086" x="8012113" y="4194175"/>
          <p14:tracePt t="164110" x="8004175" y="4186238"/>
          <p14:tracePt t="164142" x="7996238" y="4186238"/>
          <p14:tracePt t="164150" x="7996238" y="4178300"/>
          <p14:tracePt t="164166" x="7996238" y="4170363"/>
          <p14:tracePt t="164183" x="7988300" y="4170363"/>
          <p14:tracePt t="164190" x="7988300" y="4162425"/>
          <p14:tracePt t="164214" x="7988300" y="4154488"/>
          <p14:tracePt t="164222" x="7980363" y="4154488"/>
          <p14:tracePt t="164238" x="7980363" y="4146550"/>
          <p14:tracePt t="164406" x="7980363" y="4138613"/>
          <p14:tracePt t="164414" x="7980363" y="4130675"/>
          <p14:tracePt t="164446" x="7980363" y="4122738"/>
          <p14:tracePt t="164454" x="7980363" y="4114800"/>
          <p14:tracePt t="164462" x="7980363" y="4106863"/>
          <p14:tracePt t="164478" x="7980363" y="4098925"/>
          <p14:tracePt t="164486" x="7980363" y="4083050"/>
          <p14:tracePt t="164502" x="7972425" y="4075113"/>
          <p14:tracePt t="164510" x="7972425" y="4059238"/>
          <p14:tracePt t="164518" x="7972425" y="4051300"/>
          <p14:tracePt t="164526" x="7972425" y="4035425"/>
          <p14:tracePt t="164534" x="7964488" y="4019550"/>
          <p14:tracePt t="164542" x="7964488" y="4003675"/>
          <p14:tracePt t="164550" x="7956550" y="3979863"/>
          <p14:tracePt t="164558" x="7948613" y="3963988"/>
          <p14:tracePt t="164566" x="7948613" y="3938588"/>
          <p14:tracePt t="164574" x="7932738" y="3914775"/>
          <p14:tracePt t="164582" x="7932738" y="3890963"/>
          <p14:tracePt t="164590" x="7916863" y="3867150"/>
          <p14:tracePt t="164597" x="7916863" y="3835400"/>
          <p14:tracePt t="164606" x="7908925" y="3811588"/>
          <p14:tracePt t="164614" x="7893050" y="3787775"/>
          <p14:tracePt t="164622" x="7885113" y="3756025"/>
          <p14:tracePt t="164630" x="7877175" y="3716338"/>
          <p14:tracePt t="164638" x="7859713" y="3684588"/>
          <p14:tracePt t="164646" x="7843838" y="3644900"/>
          <p14:tracePt t="164654" x="7835900" y="3613150"/>
          <p14:tracePt t="164662" x="7820025" y="3563938"/>
          <p14:tracePt t="164670" x="7812088" y="3532188"/>
          <p14:tracePt t="164678" x="7796213" y="3484563"/>
          <p14:tracePt t="164686" x="7788275" y="3444875"/>
          <p14:tracePt t="164694" x="7764463" y="3405188"/>
          <p14:tracePt t="164702" x="7748588" y="3365500"/>
          <p14:tracePt t="164710" x="7732713" y="3317875"/>
          <p14:tracePt t="164718" x="7716838" y="3286125"/>
          <p14:tracePt t="164726" x="7693025" y="3236913"/>
          <p14:tracePt t="164734" x="7677150" y="3189288"/>
          <p14:tracePt t="164742" x="7661275" y="3133725"/>
          <p14:tracePt t="164750" x="7645400" y="3094038"/>
          <p14:tracePt t="164758" x="7621588" y="3054350"/>
          <p14:tracePt t="164766" x="7621588" y="3030538"/>
          <p14:tracePt t="164774" x="7605713" y="2990850"/>
          <p14:tracePt t="164782" x="7589838" y="2967038"/>
          <p14:tracePt t="164790" x="7581900" y="2943225"/>
          <p14:tracePt t="164798" x="7581900" y="2919413"/>
          <p14:tracePt t="164806" x="7573963" y="2901950"/>
          <p14:tracePt t="164814" x="7566025" y="2894013"/>
          <p14:tracePt t="164822" x="7566025" y="2878138"/>
          <p14:tracePt t="164830" x="7566025" y="2862263"/>
          <p14:tracePt t="164838" x="7558088" y="2854325"/>
          <p14:tracePt t="164846" x="7550150" y="2838450"/>
          <p14:tracePt t="164854" x="7550150" y="2822575"/>
          <p14:tracePt t="164862" x="7550150" y="2814638"/>
          <p14:tracePt t="164878" x="7550150" y="2798763"/>
          <p14:tracePt t="164896" x="7550150" y="2782888"/>
          <p14:tracePt t="164902" x="7550150" y="2774950"/>
          <p14:tracePt t="164910" x="7550150" y="2759075"/>
          <p14:tracePt t="164926" x="7550150" y="2751138"/>
          <p14:tracePt t="164934" x="7550150" y="2735263"/>
          <p14:tracePt t="164950" x="7550150" y="2727325"/>
          <p14:tracePt t="164958" x="7558088" y="2719388"/>
          <p14:tracePt t="164966" x="7566025" y="2711450"/>
          <p14:tracePt t="164982" x="7573963" y="2695575"/>
          <p14:tracePt t="164998" x="7589838" y="2687638"/>
          <p14:tracePt t="165014" x="7597775" y="2679700"/>
          <p14:tracePt t="165022" x="7605713" y="2671763"/>
          <p14:tracePt t="165030" x="7613650" y="2671763"/>
          <p14:tracePt t="165038" x="7621588" y="2671763"/>
          <p14:tracePt t="165054" x="7629525" y="2663825"/>
          <p14:tracePt t="165062" x="7637463" y="2663825"/>
          <p14:tracePt t="165070" x="7645400" y="2663825"/>
          <p14:tracePt t="165086" x="7661275" y="2655888"/>
          <p14:tracePt t="165094" x="7669213" y="2655888"/>
          <p14:tracePt t="165102" x="7677150" y="2647950"/>
          <p14:tracePt t="165110" x="7685088" y="2647950"/>
          <p14:tracePt t="165126" x="7700963" y="2647950"/>
          <p14:tracePt t="165134" x="7708900" y="2647950"/>
          <p14:tracePt t="165150" x="7724775" y="2647950"/>
          <p14:tracePt t="165174" x="7732713" y="2640013"/>
          <p14:tracePt t="165190" x="7740650" y="2640013"/>
          <p14:tracePt t="165206" x="7748588" y="2640013"/>
          <p14:tracePt t="165214" x="7756525" y="2640013"/>
          <p14:tracePt t="165230" x="7764463" y="2640013"/>
          <p14:tracePt t="165238" x="7772400" y="2647950"/>
          <p14:tracePt t="165246" x="7788275" y="2655888"/>
          <p14:tracePt t="165254" x="7796213" y="2655888"/>
          <p14:tracePt t="165262" x="7820025" y="2663825"/>
          <p14:tracePt t="165270" x="7827963" y="2671763"/>
          <p14:tracePt t="165278" x="7843838" y="2679700"/>
          <p14:tracePt t="165286" x="7859713" y="2679700"/>
          <p14:tracePt t="165294" x="7869238" y="2695575"/>
          <p14:tracePt t="165302" x="7893050" y="2703513"/>
          <p14:tracePt t="165310" x="7900988" y="2711450"/>
          <p14:tracePt t="165318" x="7908925" y="2719388"/>
          <p14:tracePt t="165326" x="7924800" y="2735263"/>
          <p14:tracePt t="165334" x="7940675" y="2743200"/>
          <p14:tracePt t="165342" x="7948613" y="2751138"/>
          <p14:tracePt t="165350" x="7964488" y="2759075"/>
          <p14:tracePt t="165358" x="7972425" y="2774950"/>
          <p14:tracePt t="165366" x="7988300" y="2782888"/>
          <p14:tracePt t="165374" x="8004175" y="2782888"/>
          <p14:tracePt t="165382" x="8012113" y="2790825"/>
          <p14:tracePt t="165390" x="8027988" y="2798763"/>
          <p14:tracePt t="165398" x="8035925" y="2806700"/>
          <p14:tracePt t="165406" x="8043863" y="2814638"/>
          <p14:tracePt t="165414" x="8051800" y="2814638"/>
          <p14:tracePt t="165422" x="8051800" y="2822575"/>
          <p14:tracePt t="165430" x="8059738" y="2830513"/>
          <p14:tracePt t="165438" x="8067675" y="2838450"/>
          <p14:tracePt t="165446" x="8067675" y="2846388"/>
          <p14:tracePt t="165454" x="8083550" y="2854325"/>
          <p14:tracePt t="165462" x="8083550" y="2862263"/>
          <p14:tracePt t="165470" x="8091488" y="2878138"/>
          <p14:tracePt t="165478" x="8099425" y="2886075"/>
          <p14:tracePt t="165486" x="8099425" y="2901950"/>
          <p14:tracePt t="165494" x="8107363" y="2909888"/>
          <p14:tracePt t="165502" x="8115300" y="2919413"/>
          <p14:tracePt t="165510" x="8115300" y="2927350"/>
          <p14:tracePt t="165518" x="8123238" y="2927350"/>
          <p14:tracePt t="165526" x="8123238" y="2935288"/>
          <p14:tracePt t="165534" x="8123238" y="2943225"/>
          <p14:tracePt t="165542" x="8131175" y="2943225"/>
          <p14:tracePt t="165550" x="8131175" y="2951163"/>
          <p14:tracePt t="165558" x="8131175" y="2959100"/>
          <p14:tracePt t="165566" x="8139113" y="2967038"/>
          <p14:tracePt t="165582" x="8139113" y="2974975"/>
          <p14:tracePt t="165598" x="8147050" y="2990850"/>
          <p14:tracePt t="165614" x="8147050" y="2998788"/>
          <p14:tracePt t="165629" x="8147050" y="3006725"/>
          <p14:tracePt t="165646" x="8147050" y="3014663"/>
          <p14:tracePt t="165662" x="8147050" y="3022600"/>
          <p14:tracePt t="165670" x="8147050" y="3030538"/>
          <p14:tracePt t="165694" x="8147050" y="3038475"/>
          <p14:tracePt t="165718" x="8147050" y="3046413"/>
          <p14:tracePt t="165726" x="8147050" y="3054350"/>
          <p14:tracePt t="165734" x="8139113" y="3054350"/>
          <p14:tracePt t="165742" x="8131175" y="3062288"/>
          <p14:tracePt t="165750" x="8131175" y="3078163"/>
          <p14:tracePt t="165766" x="8123238" y="3094038"/>
          <p14:tracePt t="165774" x="8115300" y="3094038"/>
          <p14:tracePt t="165782" x="8107363" y="3109913"/>
          <p14:tracePt t="165790" x="8099425" y="3109913"/>
          <p14:tracePt t="165798" x="8091488" y="3117850"/>
          <p14:tracePt t="165814" x="8075613" y="3117850"/>
          <p14:tracePt t="165822" x="8075613" y="3133725"/>
          <p14:tracePt t="165838" x="8059738" y="3133725"/>
          <p14:tracePt t="165854" x="8051800" y="3141663"/>
          <p14:tracePt t="165870" x="8043863" y="3149600"/>
          <p14:tracePt t="165886" x="8035925" y="3149600"/>
          <p14:tracePt t="165912" x="8027988" y="3149600"/>
          <p14:tracePt t="165926" x="8027988" y="3157538"/>
          <p14:tracePt t="165942" x="8020050" y="3157538"/>
          <p14:tracePt t="165950" x="8012113" y="3165475"/>
          <p14:tracePt t="165974" x="8004175" y="3165475"/>
          <p14:tracePt t="165990" x="8004175" y="3173413"/>
          <p14:tracePt t="166006" x="7996238" y="3173413"/>
          <p14:tracePt t="166030" x="7988300" y="3173413"/>
          <p14:tracePt t="166038" x="7980363" y="3173413"/>
          <p14:tracePt t="166054" x="7980363" y="3181350"/>
          <p14:tracePt t="166062" x="7972425" y="3181350"/>
          <p14:tracePt t="166078" x="7964488" y="3181350"/>
          <p14:tracePt t="166086" x="7964488" y="3189288"/>
          <p14:tracePt t="166174" x="7956550" y="3189288"/>
          <p14:tracePt t="166182" x="7956550" y="3197225"/>
          <p14:tracePt t="166190" x="7948613" y="3205163"/>
          <p14:tracePt t="166206" x="7948613" y="3213100"/>
          <p14:tracePt t="166222" x="7948613" y="3221038"/>
          <p14:tracePt t="166230" x="7940675" y="3221038"/>
          <p14:tracePt t="166238" x="7940675" y="3236913"/>
          <p14:tracePt t="166254" x="7940675" y="3244850"/>
          <p14:tracePt t="166270" x="7940675" y="3252788"/>
          <p14:tracePt t="166294" x="7940675" y="3262313"/>
          <p14:tracePt t="166302" x="7932738" y="3270250"/>
          <p14:tracePt t="166334" x="7932738" y="3278188"/>
          <p14:tracePt t="166358" x="7932738" y="3286125"/>
          <p14:tracePt t="166374" x="7932738" y="3294063"/>
          <p14:tracePt t="166382" x="7932738" y="3302000"/>
          <p14:tracePt t="166398" x="7924800" y="3309938"/>
          <p14:tracePt t="166430" x="7924800" y="3317875"/>
          <p14:tracePt t="166446" x="7916863" y="3325813"/>
          <p14:tracePt t="166462" x="7916863" y="3333750"/>
          <p14:tracePt t="166478" x="7916863" y="3341688"/>
          <p14:tracePt t="166502" x="7916863" y="3357563"/>
          <p14:tracePt t="166518" x="7908925" y="3357563"/>
          <p14:tracePt t="166534" x="7908925" y="3365500"/>
          <p14:tracePt t="166822" x="7900988" y="3365500"/>
          <p14:tracePt t="167006" x="7900988" y="3373438"/>
          <p14:tracePt t="167014" x="7893050" y="3373438"/>
          <p14:tracePt t="167182" x="7885113" y="3373438"/>
          <p14:tracePt t="167446" x="7885113" y="3381375"/>
          <p14:tracePt t="167454" x="7885113" y="3389313"/>
          <p14:tracePt t="167470" x="7885113" y="3397250"/>
          <p14:tracePt t="167486" x="7885113" y="3405188"/>
          <p14:tracePt t="167494" x="7885113" y="3413125"/>
          <p14:tracePt t="167510" x="7885113" y="3421063"/>
          <p14:tracePt t="168406" x="7885113" y="3429000"/>
          <p14:tracePt t="168438" x="7877175" y="3436938"/>
          <p14:tracePt t="168454" x="7877175" y="3444875"/>
          <p14:tracePt t="168518" x="7877175" y="3452813"/>
          <p14:tracePt t="168574" x="7877175" y="3460750"/>
          <p14:tracePt t="168750" x="7877175" y="3476625"/>
          <p14:tracePt t="168766" x="7877175" y="3484563"/>
          <p14:tracePt t="168774" x="7877175" y="3492500"/>
          <p14:tracePt t="168782" x="7877175" y="3500438"/>
          <p14:tracePt t="168798" x="7877175" y="3508375"/>
          <p14:tracePt t="169726" x="7869238" y="3508375"/>
          <p14:tracePt t="169734" x="7859713" y="3516313"/>
          <p14:tracePt t="169822" x="7859713" y="3524250"/>
          <p14:tracePt t="169829" x="7851775" y="3532188"/>
          <p14:tracePt t="169846" x="7851775" y="3540125"/>
          <p14:tracePt t="169854" x="7843838" y="3540125"/>
          <p14:tracePt t="169862" x="7843838" y="3548063"/>
          <p14:tracePt t="169870" x="7835900" y="3556000"/>
          <p14:tracePt t="169878" x="7827963" y="3563938"/>
          <p14:tracePt t="169896" x="7820025" y="3571875"/>
          <p14:tracePt t="169912" x="7804150" y="3579813"/>
          <p14:tracePt t="169918" x="7804150" y="3587750"/>
          <p14:tracePt t="169926" x="7796213" y="3587750"/>
          <p14:tracePt t="170390" x="7788275" y="3587750"/>
          <p14:tracePt t="170398" x="7788275" y="3595688"/>
          <p14:tracePt t="170438" x="7780338" y="3595688"/>
          <p14:tracePt t="170550" x="7772400" y="3595688"/>
          <p14:tracePt t="170566" x="7764463" y="3595688"/>
          <p14:tracePt t="170574" x="7740650" y="3587750"/>
          <p14:tracePt t="170581" x="7724775" y="3587750"/>
          <p14:tracePt t="170590" x="7708900" y="3579813"/>
          <p14:tracePt t="170597" x="7700963" y="3571875"/>
          <p14:tracePt t="170606" x="7677150" y="3563938"/>
          <p14:tracePt t="170614" x="7669213" y="3556000"/>
          <p14:tracePt t="170622" x="7653338" y="3548063"/>
          <p14:tracePt t="170630" x="7645400" y="3548063"/>
          <p14:tracePt t="170638" x="7637463" y="3548063"/>
          <p14:tracePt t="170646" x="7629525" y="3540125"/>
          <p14:tracePt t="171062" x="7621588" y="3540125"/>
          <p14:tracePt t="171070" x="7613650" y="3532188"/>
          <p14:tracePt t="171078" x="7597775" y="3532188"/>
          <p14:tracePt t="171086" x="7573963" y="3524250"/>
          <p14:tracePt t="171094" x="7550150" y="3524250"/>
          <p14:tracePt t="171102" x="7526338" y="3524250"/>
          <p14:tracePt t="171110" x="7493000" y="3524250"/>
          <p14:tracePt t="171118" x="7461250" y="3532188"/>
          <p14:tracePt t="171126" x="7429500" y="3532188"/>
          <p14:tracePt t="171134" x="7397750" y="3540125"/>
          <p14:tracePt t="171142" x="7381875" y="3540125"/>
          <p14:tracePt t="171150" x="7366000" y="3548063"/>
          <p14:tracePt t="171158" x="7350125" y="3556000"/>
          <p14:tracePt t="171166" x="7334250" y="3563938"/>
          <p14:tracePt t="171174" x="7310438" y="3571875"/>
          <p14:tracePt t="171182" x="7278688" y="3587750"/>
          <p14:tracePt t="171190" x="7246938" y="3605213"/>
          <p14:tracePt t="171197" x="7223125" y="3605213"/>
          <p14:tracePt t="171206" x="7175500" y="3621088"/>
          <p14:tracePt t="171214" x="7135813" y="3636963"/>
          <p14:tracePt t="171222" x="7110413" y="3644900"/>
          <p14:tracePt t="171230" x="7062788" y="3660775"/>
          <p14:tracePt t="171238" x="7038975" y="3668713"/>
          <p14:tracePt t="171246" x="7007225" y="3668713"/>
          <p14:tracePt t="171254" x="6983413" y="3676650"/>
          <p14:tracePt t="171262" x="6959600" y="3676650"/>
          <p14:tracePt t="171270" x="6935788" y="3692525"/>
          <p14:tracePt t="171278" x="6919913" y="3700463"/>
          <p14:tracePt t="171286" x="6896100" y="3708400"/>
          <p14:tracePt t="171293" x="6872288" y="3716338"/>
          <p14:tracePt t="171302" x="6856413" y="3716338"/>
          <p14:tracePt t="171310" x="6832600" y="3724275"/>
          <p14:tracePt t="171318" x="6816725" y="3732213"/>
          <p14:tracePt t="171326" x="6792913" y="3740150"/>
          <p14:tracePt t="171334" x="6777038" y="3748088"/>
          <p14:tracePt t="171342" x="6743700" y="3748088"/>
          <p14:tracePt t="171350" x="6719888" y="3763963"/>
          <p14:tracePt t="171358" x="6696075" y="3771900"/>
          <p14:tracePt t="171366" x="6664325" y="3779838"/>
          <p14:tracePt t="171374" x="6648450" y="3779838"/>
          <p14:tracePt t="171382" x="6616700" y="3779838"/>
          <p14:tracePt t="171390" x="6592888" y="3787775"/>
          <p14:tracePt t="171398" x="6561138" y="3787775"/>
          <p14:tracePt t="171406" x="6537325" y="3787775"/>
          <p14:tracePt t="171414" x="6505575" y="3787775"/>
          <p14:tracePt t="171422" x="6473825" y="3787775"/>
          <p14:tracePt t="171430" x="6434138" y="3787775"/>
          <p14:tracePt t="171438" x="6384925" y="3787775"/>
          <p14:tracePt t="171446" x="6337300" y="3787775"/>
          <p14:tracePt t="171454" x="6281738" y="3787775"/>
          <p14:tracePt t="171462" x="6226175" y="3787775"/>
          <p14:tracePt t="171470" x="6162675" y="3787775"/>
          <p14:tracePt t="171478" x="6099175" y="3787775"/>
          <p14:tracePt t="171486" x="6034088" y="3787775"/>
          <p14:tracePt t="171494" x="5962650" y="3787775"/>
          <p14:tracePt t="171502" x="5883275" y="3787775"/>
          <p14:tracePt t="171510" x="5811838" y="3787775"/>
          <p14:tracePt t="171518" x="5740400" y="3787775"/>
          <p14:tracePt t="171526" x="5651500" y="3795713"/>
          <p14:tracePt t="171534" x="5580063" y="3795713"/>
          <p14:tracePt t="171542" x="5516563" y="3795713"/>
          <p14:tracePt t="171550" x="5437188" y="3795713"/>
          <p14:tracePt t="171558" x="5365750" y="3795713"/>
          <p14:tracePt t="171566" x="5300663" y="3795713"/>
          <p14:tracePt t="171574" x="5237163" y="3795713"/>
          <p14:tracePt t="171581" x="5173663" y="3795713"/>
          <p14:tracePt t="171590" x="5110163" y="3795713"/>
          <p14:tracePt t="171598" x="5046663" y="3795713"/>
          <p14:tracePt t="171606" x="4991100" y="3787775"/>
          <p14:tracePt t="171614" x="4933950" y="3779838"/>
          <p14:tracePt t="171622" x="4878388" y="3771900"/>
          <p14:tracePt t="171629" x="4822825" y="3771900"/>
          <p14:tracePt t="171638" x="4767263" y="3756025"/>
          <p14:tracePt t="171646" x="4719638" y="3748088"/>
          <p14:tracePt t="171654" x="4672013" y="3740150"/>
          <p14:tracePt t="171662" x="4624388" y="3724275"/>
          <p14:tracePt t="171670" x="4592638" y="3724275"/>
          <p14:tracePt t="171679" x="4543425" y="3708400"/>
          <p14:tracePt t="171686" x="4511675" y="3700463"/>
          <p14:tracePt t="171694" x="4471988" y="3692525"/>
          <p14:tracePt t="171702" x="4440238" y="3676650"/>
          <p14:tracePt t="171710" x="4400550" y="3660775"/>
          <p14:tracePt t="171718" x="4376738" y="3652838"/>
          <p14:tracePt t="171726" x="4352925" y="3636963"/>
          <p14:tracePt t="171734" x="4321175" y="3621088"/>
          <p14:tracePt t="171742" x="4305300" y="3613150"/>
          <p14:tracePt t="171750" x="4297363" y="3595688"/>
          <p14:tracePt t="171758" x="4281488" y="3587750"/>
          <p14:tracePt t="171766" x="4281488" y="3571875"/>
          <p14:tracePt t="171774" x="4273550" y="3563938"/>
          <p14:tracePt t="171782" x="4265613" y="3556000"/>
          <p14:tracePt t="171790" x="4257675" y="3548063"/>
          <p14:tracePt t="171798" x="4249738" y="3524250"/>
          <p14:tracePt t="171806" x="4241800" y="3508375"/>
          <p14:tracePt t="171814" x="4225925" y="3500438"/>
          <p14:tracePt t="171822" x="4225925" y="3484563"/>
          <p14:tracePt t="171829" x="4225925" y="3476625"/>
          <p14:tracePt t="171838" x="4225925" y="3460750"/>
          <p14:tracePt t="171845" x="4225925" y="3452813"/>
          <p14:tracePt t="171854" x="4217988" y="3436938"/>
          <p14:tracePt t="171862" x="4217988" y="3429000"/>
          <p14:tracePt t="171870" x="4217988" y="3421063"/>
          <p14:tracePt t="171878" x="4217988" y="3405188"/>
          <p14:tracePt t="171886" x="4217988" y="3373438"/>
          <p14:tracePt t="171894" x="4217988" y="3357563"/>
          <p14:tracePt t="171913" x="4217988" y="3309938"/>
          <p14:tracePt t="171917" x="4217988" y="3294063"/>
          <p14:tracePt t="171926" x="4217988" y="3270250"/>
          <p14:tracePt t="171934" x="4217988" y="3252788"/>
          <p14:tracePt t="171942" x="4217988" y="3228975"/>
          <p14:tracePt t="171950" x="4225925" y="3205163"/>
          <p14:tracePt t="171958" x="4225925" y="3181350"/>
          <p14:tracePt t="171966" x="4225925" y="3165475"/>
          <p14:tracePt t="171974" x="4225925" y="3149600"/>
          <p14:tracePt t="171982" x="4233863" y="3125788"/>
          <p14:tracePt t="171990" x="4241800" y="3101975"/>
          <p14:tracePt t="171998" x="4241800" y="3078163"/>
          <p14:tracePt t="172006" x="4249738" y="3054350"/>
          <p14:tracePt t="172014" x="4249738" y="3030538"/>
          <p14:tracePt t="172022" x="4249738" y="3014663"/>
          <p14:tracePt t="172030" x="4257675" y="2990850"/>
          <p14:tracePt t="172038" x="4265613" y="2974975"/>
          <p14:tracePt t="172046" x="4265613" y="2959100"/>
          <p14:tracePt t="172054" x="4273550" y="2943225"/>
          <p14:tracePt t="172062" x="4273550" y="2919413"/>
          <p14:tracePt t="172070" x="4273550" y="2901950"/>
          <p14:tracePt t="172078" x="4281488" y="2894013"/>
          <p14:tracePt t="172086" x="4281488" y="2878138"/>
          <p14:tracePt t="172094" x="4289425" y="2862263"/>
          <p14:tracePt t="172102" x="4289425" y="2838450"/>
          <p14:tracePt t="172110" x="4289425" y="2822575"/>
          <p14:tracePt t="172118" x="4297363" y="2790825"/>
          <p14:tracePt t="172126" x="4305300" y="2782888"/>
          <p14:tracePt t="172134" x="4313238" y="2767013"/>
          <p14:tracePt t="172142" x="4321175" y="2735263"/>
          <p14:tracePt t="172150" x="4329113" y="2727325"/>
          <p14:tracePt t="172158" x="4344988" y="2711450"/>
          <p14:tracePt t="172166" x="4344988" y="2695575"/>
          <p14:tracePt t="172174" x="4360863" y="2679700"/>
          <p14:tracePt t="172182" x="4368800" y="2671763"/>
          <p14:tracePt t="172190" x="4376738" y="2647950"/>
          <p14:tracePt t="172198" x="4376738" y="2640013"/>
          <p14:tracePt t="172206" x="4400550" y="2632075"/>
          <p14:tracePt t="172214" x="4400550" y="2608263"/>
          <p14:tracePt t="172222" x="4416425" y="2600325"/>
          <p14:tracePt t="172230" x="4424363" y="2592388"/>
          <p14:tracePt t="172238" x="4440238" y="2576513"/>
          <p14:tracePt t="172246" x="4440238" y="2566988"/>
          <p14:tracePt t="172254" x="4456113" y="2551113"/>
          <p14:tracePt t="172262" x="4464050" y="2543175"/>
          <p14:tracePt t="172270" x="4479925" y="2535238"/>
          <p14:tracePt t="172278" x="4487863" y="2535238"/>
          <p14:tracePt t="172286" x="4495800" y="2519363"/>
          <p14:tracePt t="172294" x="4503738" y="2519363"/>
          <p14:tracePt t="172302" x="4511675" y="2519363"/>
          <p14:tracePt t="172310" x="4519613" y="2503488"/>
          <p14:tracePt t="172317" x="4527550" y="2503488"/>
          <p14:tracePt t="172326" x="4535488" y="2503488"/>
          <p14:tracePt t="172334" x="4543425" y="2495550"/>
          <p14:tracePt t="172342" x="4551363" y="2495550"/>
          <p14:tracePt t="172350" x="4559300" y="2495550"/>
          <p14:tracePt t="172358" x="4567238" y="2487613"/>
          <p14:tracePt t="172366" x="4576763" y="2487613"/>
          <p14:tracePt t="172374" x="4592638" y="2487613"/>
          <p14:tracePt t="172382" x="4592638" y="2479675"/>
          <p14:tracePt t="172390" x="4608513" y="2479675"/>
          <p14:tracePt t="172398" x="4616450" y="2479675"/>
          <p14:tracePt t="172406" x="4624388" y="2479675"/>
          <p14:tracePt t="172414" x="4632325" y="2479675"/>
          <p14:tracePt t="172422" x="4640263" y="2479675"/>
          <p14:tracePt t="172430" x="4648200" y="2479675"/>
          <p14:tracePt t="172438" x="4656138" y="2479675"/>
          <p14:tracePt t="172454" x="4672013" y="2479675"/>
          <p14:tracePt t="172470" x="4679950" y="2479675"/>
          <p14:tracePt t="172486" x="4687888" y="2479675"/>
          <p14:tracePt t="172494" x="4695825" y="2479675"/>
          <p14:tracePt t="172502" x="4703763" y="2479675"/>
          <p14:tracePt t="172518" x="4711700" y="2487613"/>
          <p14:tracePt t="172662" x="4719638" y="2487613"/>
          <p14:tracePt t="172990" x="4719638" y="2495550"/>
          <p14:tracePt t="173006" x="4727575" y="2503488"/>
          <p14:tracePt t="173014" x="4727575" y="2511425"/>
          <p14:tracePt t="173022" x="4727575" y="2519363"/>
          <p14:tracePt t="173030" x="4735513" y="2527300"/>
          <p14:tracePt t="173038" x="4735513" y="2535238"/>
          <p14:tracePt t="173046" x="4735513" y="2551113"/>
          <p14:tracePt t="173062" x="4735513" y="2566988"/>
          <p14:tracePt t="173094" x="4743450" y="2576513"/>
          <p14:tracePt t="173102" x="4751388" y="2576513"/>
          <p14:tracePt t="173110" x="4759325" y="2576513"/>
          <p14:tracePt t="173126" x="4767263" y="2576513"/>
          <p14:tracePt t="173142" x="4783138" y="2576513"/>
          <p14:tracePt t="173150" x="4799013" y="2576513"/>
          <p14:tracePt t="173158" x="4822825" y="2566988"/>
          <p14:tracePt t="173166" x="4846638" y="2566988"/>
          <p14:tracePt t="173174" x="4870450" y="2559050"/>
          <p14:tracePt t="173182" x="4894263" y="2543175"/>
          <p14:tracePt t="173190" x="4910138" y="2535238"/>
          <p14:tracePt t="173198" x="4933950" y="2535238"/>
          <p14:tracePt t="173206" x="4959350" y="2527300"/>
          <p14:tracePt t="173214" x="4975225" y="2519363"/>
          <p14:tracePt t="173222" x="4991100" y="2511425"/>
          <p14:tracePt t="173230" x="5006975" y="2503488"/>
          <p14:tracePt t="173238" x="5014913" y="2495550"/>
          <p14:tracePt t="173246" x="5038725" y="2495550"/>
          <p14:tracePt t="173254" x="5054600" y="2479675"/>
          <p14:tracePt t="173262" x="5062538" y="2471738"/>
          <p14:tracePt t="173270" x="5078413" y="2471738"/>
          <p14:tracePt t="173278" x="5094288" y="2463800"/>
          <p14:tracePt t="173286" x="5102225" y="2455863"/>
          <p14:tracePt t="173294" x="5110163" y="2455863"/>
          <p14:tracePt t="173302" x="5110163" y="2447925"/>
          <p14:tracePt t="173310" x="5126038" y="2439988"/>
          <p14:tracePt t="173318" x="5133975" y="2439988"/>
          <p14:tracePt t="173326" x="5141913" y="2439988"/>
          <p14:tracePt t="173334" x="5149850" y="2432050"/>
          <p14:tracePt t="173358" x="5157788" y="2432050"/>
          <p14:tracePt t="173366" x="5165725" y="2432050"/>
          <p14:tracePt t="173398" x="5173663" y="2432050"/>
          <p14:tracePt t="173406" x="5189538" y="2432050"/>
          <p14:tracePt t="173422" x="5197475" y="2432050"/>
          <p14:tracePt t="173430" x="5213350" y="2432050"/>
          <p14:tracePt t="173438" x="5229225" y="2432050"/>
          <p14:tracePt t="173446" x="5245100" y="2439988"/>
          <p14:tracePt t="173454" x="5268913" y="2447925"/>
          <p14:tracePt t="173462" x="5284788" y="2447925"/>
          <p14:tracePt t="173470" x="5310188" y="2455863"/>
          <p14:tracePt t="173478" x="5349875" y="2463800"/>
          <p14:tracePt t="173486" x="5373688" y="2471738"/>
          <p14:tracePt t="173494" x="5397500" y="2471738"/>
          <p14:tracePt t="173502" x="5413375" y="2471738"/>
          <p14:tracePt t="173510" x="5429250" y="2479675"/>
          <p14:tracePt t="173518" x="5445125" y="2487613"/>
          <p14:tracePt t="173526" x="5461000" y="2487613"/>
          <p14:tracePt t="173534" x="5476875" y="2495550"/>
          <p14:tracePt t="173542" x="5484813" y="2495550"/>
          <p14:tracePt t="173550" x="5500688" y="2503488"/>
          <p14:tracePt t="173558" x="5516563" y="2503488"/>
          <p14:tracePt t="173566" x="5532438" y="2511425"/>
          <p14:tracePt t="173574" x="5548313" y="2519363"/>
          <p14:tracePt t="173582" x="5564188" y="2527300"/>
          <p14:tracePt t="173590" x="5580063" y="2535238"/>
          <p14:tracePt t="173598" x="5588000" y="2535238"/>
          <p14:tracePt t="173606" x="5603875" y="2543175"/>
          <p14:tracePt t="173614" x="5627688" y="2551113"/>
          <p14:tracePt t="173622" x="5635625" y="2551113"/>
          <p14:tracePt t="173629" x="5651500" y="2559050"/>
          <p14:tracePt t="173637" x="5667375" y="2559050"/>
          <p14:tracePt t="173645" x="5676900" y="2559050"/>
          <p14:tracePt t="173654" x="5700713" y="2559050"/>
          <p14:tracePt t="173662" x="5708650" y="2559050"/>
          <p14:tracePt t="173670" x="5716588" y="2559050"/>
          <p14:tracePt t="173679" x="5732463" y="2566988"/>
          <p14:tracePt t="173686" x="5740400" y="2566988"/>
          <p14:tracePt t="173702" x="5756275" y="2566988"/>
          <p14:tracePt t="173718" x="5764213" y="2566988"/>
          <p14:tracePt t="173726" x="5772150" y="2576513"/>
          <p14:tracePt t="173734" x="5780088" y="2576513"/>
          <p14:tracePt t="173741" x="5788025" y="2576513"/>
          <p14:tracePt t="173758" x="5803900" y="2576513"/>
          <p14:tracePt t="173766" x="5811838" y="2584450"/>
          <p14:tracePt t="173774" x="5819775" y="2584450"/>
          <p14:tracePt t="173782" x="5843588" y="2592388"/>
          <p14:tracePt t="173790" x="5851525" y="2592388"/>
          <p14:tracePt t="173798" x="5875338" y="2592388"/>
          <p14:tracePt t="173805" x="5891213" y="2600325"/>
          <p14:tracePt t="173814" x="5907088" y="2608263"/>
          <p14:tracePt t="173822" x="5930900" y="2608263"/>
          <p14:tracePt t="173829" x="5954713" y="2608263"/>
          <p14:tracePt t="173838" x="5978525" y="2608263"/>
          <p14:tracePt t="173846" x="6002338" y="2616200"/>
          <p14:tracePt t="173854" x="6018213" y="2616200"/>
          <p14:tracePt t="173862" x="6043613" y="2624138"/>
          <p14:tracePt t="173870" x="6059488" y="2624138"/>
          <p14:tracePt t="173879" x="6075363" y="2624138"/>
          <p14:tracePt t="173886" x="6083300" y="2624138"/>
          <p14:tracePt t="173896" x="6099175" y="2624138"/>
          <p14:tracePt t="173902" x="6115050" y="2624138"/>
          <p14:tracePt t="173918" x="6122988" y="2624138"/>
          <p14:tracePt t="173934" x="6130925" y="2624138"/>
          <p14:tracePt t="175046" x="6130925" y="2632075"/>
          <p14:tracePt t="175070" x="6130925" y="2640013"/>
          <p14:tracePt t="175630" x="6122988" y="2640013"/>
          <p14:tracePt t="175645" x="6122988" y="2647950"/>
          <p14:tracePt t="175782" x="6122988" y="2655888"/>
          <p14:tracePt t="175790" x="6146800" y="2679700"/>
          <p14:tracePt t="175798" x="6178550" y="2703513"/>
          <p14:tracePt t="175806" x="6218238" y="2735263"/>
          <p14:tracePt t="175814" x="6265863" y="2774950"/>
          <p14:tracePt t="175822" x="6313488" y="2830513"/>
          <p14:tracePt t="175830" x="6384925" y="2878138"/>
          <p14:tracePt t="175838" x="6434138" y="2943225"/>
          <p14:tracePt t="175845" x="6481763" y="2998788"/>
          <p14:tracePt t="175854" x="6521450" y="3054350"/>
          <p14:tracePt t="175862" x="6561138" y="3101975"/>
          <p14:tracePt t="175870" x="6592888" y="3165475"/>
          <p14:tracePt t="175878" x="6632575" y="3205163"/>
          <p14:tracePt t="175886" x="6656388" y="3236913"/>
          <p14:tracePt t="175894" x="6680200" y="3270250"/>
          <p14:tracePt t="175912" x="6711950" y="3302000"/>
          <p14:tracePt t="175918" x="6743700" y="3325813"/>
          <p14:tracePt t="175926" x="6759575" y="3333750"/>
          <p14:tracePt t="175934" x="6784975" y="3365500"/>
          <p14:tracePt t="175942" x="6808788" y="3373438"/>
          <p14:tracePt t="175950" x="6816725" y="3389313"/>
          <p14:tracePt t="175958" x="6824663" y="3405188"/>
          <p14:tracePt t="175966" x="6856413" y="3421063"/>
          <p14:tracePt t="175974" x="6864350" y="3429000"/>
          <p14:tracePt t="175982" x="6872288" y="3436938"/>
          <p14:tracePt t="175990" x="6888163" y="3444875"/>
          <p14:tracePt t="176006" x="6888163" y="3452813"/>
          <p14:tracePt t="176038" x="6896100" y="3452813"/>
          <p14:tracePt t="176046" x="6904038" y="3452813"/>
          <p14:tracePt t="176053" x="6919913" y="3452813"/>
          <p14:tracePt t="176062" x="6943725" y="3460750"/>
          <p14:tracePt t="176070" x="6959600" y="3460750"/>
          <p14:tracePt t="176078" x="6975475" y="3476625"/>
          <p14:tracePt t="176086" x="6991350" y="3476625"/>
          <p14:tracePt t="176094" x="7007225" y="3484563"/>
          <p14:tracePt t="176102" x="7031038" y="3492500"/>
          <p14:tracePt t="176110" x="7062788" y="3500438"/>
          <p14:tracePt t="176118" x="7086600" y="3500438"/>
          <p14:tracePt t="176126" x="7110413" y="3516313"/>
          <p14:tracePt t="176134" x="7143750" y="3532188"/>
          <p14:tracePt t="176142" x="7175500" y="3540125"/>
          <p14:tracePt t="176150" x="7207250" y="3556000"/>
          <p14:tracePt t="176158" x="7246938" y="3571875"/>
          <p14:tracePt t="176166" x="7270750" y="3595688"/>
          <p14:tracePt t="176174" x="7318375" y="3613150"/>
          <p14:tracePt t="176182" x="7358063" y="3644900"/>
          <p14:tracePt t="176190" x="7381875" y="3660775"/>
          <p14:tracePt t="176198" x="7413625" y="3684588"/>
          <p14:tracePt t="176206" x="7429500" y="3692525"/>
          <p14:tracePt t="176214" x="7453313" y="3724275"/>
          <p14:tracePt t="176222" x="7477125" y="3748088"/>
          <p14:tracePt t="176230" x="7493000" y="3763963"/>
          <p14:tracePt t="176238" x="7518400" y="3795713"/>
          <p14:tracePt t="176246" x="7534275" y="3811588"/>
          <p14:tracePt t="176254" x="7550150" y="3835400"/>
          <p14:tracePt t="176262" x="7558088" y="3851275"/>
          <p14:tracePt t="176270" x="7566025" y="3859213"/>
          <p14:tracePt t="176278" x="7573963" y="3875088"/>
          <p14:tracePt t="176286" x="7573963" y="3890963"/>
          <p14:tracePt t="176294" x="7581900" y="3906838"/>
          <p14:tracePt t="176310" x="7581900" y="3922713"/>
          <p14:tracePt t="176326" x="7581900" y="3930650"/>
          <p14:tracePt t="176342" x="7581900" y="3938588"/>
          <p14:tracePt t="176358" x="7589838" y="3938588"/>
          <p14:tracePt t="176382" x="7589838" y="3948113"/>
          <p14:tracePt t="176430" x="7589838" y="3956050"/>
          <p14:tracePt t="176454" x="7589838" y="3963988"/>
          <p14:tracePt t="176478" x="7589838" y="3971925"/>
          <p14:tracePt t="176486" x="7597775" y="3971925"/>
          <p14:tracePt t="176494" x="7597775" y="3979863"/>
          <p14:tracePt t="176502" x="7597775" y="3987800"/>
          <p14:tracePt t="176526" x="7605713" y="3995738"/>
          <p14:tracePt t="178094" x="7605713" y="3956050"/>
          <p14:tracePt t="178102" x="7597775" y="3914775"/>
          <p14:tracePt t="178110" x="7566025" y="3867150"/>
          <p14:tracePt t="178118" x="7542213" y="3803650"/>
          <p14:tracePt t="178126" x="7518400" y="3763963"/>
          <p14:tracePt t="178134" x="7493000" y="3732213"/>
          <p14:tracePt t="178142" x="7485063" y="3684588"/>
          <p14:tracePt t="178150" x="7485063" y="3668713"/>
          <p14:tracePt t="178478" x="7469188" y="3668713"/>
          <p14:tracePt t="178486" x="7453313" y="3660775"/>
          <p14:tracePt t="178494" x="7437438" y="3652838"/>
          <p14:tracePt t="178502" x="7421563" y="3652838"/>
          <p14:tracePt t="178510" x="7413625" y="3652838"/>
          <p14:tracePt t="178518" x="7405688" y="3652838"/>
          <p14:tracePt t="178526" x="7397750" y="3652838"/>
          <p14:tracePt t="178534" x="7397750" y="3660775"/>
          <p14:tracePt t="178550" x="7373938" y="3676650"/>
          <p14:tracePt t="178558" x="7358063" y="3684588"/>
          <p14:tracePt t="178566" x="7350125" y="3684588"/>
          <p14:tracePt t="178574" x="7342188" y="3700463"/>
          <p14:tracePt t="178582" x="7326313" y="3700463"/>
          <p14:tracePt t="178590" x="7326313" y="3708400"/>
          <p14:tracePt t="178597" x="7326313" y="3716338"/>
          <p14:tracePt t="178606" x="7310438" y="3724275"/>
          <p14:tracePt t="178622" x="7310438" y="3732213"/>
          <p14:tracePt t="179135" x="7318375" y="3740150"/>
          <p14:tracePt t="179142" x="7326313" y="3740150"/>
          <p14:tracePt t="179158" x="7326313" y="3748088"/>
          <p14:tracePt t="179166" x="7334250" y="3748088"/>
          <p14:tracePt t="179181" x="7342188" y="3748088"/>
          <p14:tracePt t="179206" x="7350125" y="3756025"/>
          <p14:tracePt t="179222" x="7358063" y="3756025"/>
          <p14:tracePt t="179245" x="7366000" y="3756025"/>
          <p14:tracePt t="179254" x="7373938" y="3763963"/>
          <p14:tracePt t="179261" x="7373938" y="3771900"/>
          <p14:tracePt t="179270" x="7381875" y="3771900"/>
          <p14:tracePt t="179278" x="7389813" y="3771900"/>
          <p14:tracePt t="179285" x="7397750" y="3771900"/>
          <p14:tracePt t="179293" x="7405688" y="3779838"/>
          <p14:tracePt t="179309" x="7413625" y="3779838"/>
          <p14:tracePt t="179317" x="7421563" y="3779838"/>
          <p14:tracePt t="179325" x="7429500" y="3787775"/>
          <p14:tracePt t="179341" x="7437438" y="3787775"/>
          <p14:tracePt t="179349" x="7453313" y="3795713"/>
          <p14:tracePt t="179365" x="7469188" y="3795713"/>
          <p14:tracePt t="179373" x="7485063" y="3803650"/>
          <p14:tracePt t="179381" x="7493000" y="3811588"/>
          <p14:tracePt t="179390" x="7502525" y="3811588"/>
          <p14:tracePt t="179397" x="7518400" y="3811588"/>
          <p14:tracePt t="179405" x="7526338" y="3811588"/>
          <p14:tracePt t="179413" x="7534275" y="3819525"/>
          <p14:tracePt t="179422" x="7550150" y="3827463"/>
          <p14:tracePt t="179429" x="7558088" y="3827463"/>
          <p14:tracePt t="179437" x="7566025" y="3827463"/>
          <p14:tracePt t="179446" x="7581900" y="3835400"/>
          <p14:tracePt t="179454" x="7589838" y="3835400"/>
          <p14:tracePt t="179461" x="7597775" y="3835400"/>
          <p14:tracePt t="179469" x="7613650" y="3843338"/>
          <p14:tracePt t="179478" x="7621588" y="3843338"/>
          <p14:tracePt t="179486" x="7629525" y="3843338"/>
          <p14:tracePt t="179493" x="7637463" y="3843338"/>
          <p14:tracePt t="179510" x="7645400" y="3843338"/>
          <p14:tracePt t="179518" x="7653338" y="3843338"/>
          <p14:tracePt t="179534" x="7661275" y="3851275"/>
          <p14:tracePt t="179541" x="7677150" y="3851275"/>
          <p14:tracePt t="179550" x="7685088" y="3859213"/>
          <p14:tracePt t="179558" x="7708900" y="3859213"/>
          <p14:tracePt t="179565" x="7724775" y="3859213"/>
          <p14:tracePt t="179573" x="7748588" y="3867150"/>
          <p14:tracePt t="179581" x="7772400" y="3867150"/>
          <p14:tracePt t="179589" x="7804150" y="3867150"/>
          <p14:tracePt t="179597" x="7827963" y="3875088"/>
          <p14:tracePt t="179605" x="7851775" y="3883025"/>
          <p14:tracePt t="179613" x="7869238" y="3883025"/>
          <p14:tracePt t="179621" x="7893050" y="3883025"/>
          <p14:tracePt t="179629" x="7908925" y="3883025"/>
          <p14:tracePt t="179637" x="7916863" y="3883025"/>
          <p14:tracePt t="179645" x="7932738" y="3890963"/>
          <p14:tracePt t="179653" x="7948613" y="3890963"/>
          <p14:tracePt t="179661" x="7956550" y="3890963"/>
          <p14:tracePt t="179669" x="7972425" y="3890963"/>
          <p14:tracePt t="179678" x="7980363" y="3890963"/>
          <p14:tracePt t="179686" x="7996238" y="3890963"/>
          <p14:tracePt t="179694" x="8012113" y="3890963"/>
          <p14:tracePt t="179701" x="8020050" y="3890963"/>
          <p14:tracePt t="179709" x="8027988" y="3890963"/>
          <p14:tracePt t="179717" x="8035925" y="3890963"/>
          <p14:tracePt t="179725" x="8051800" y="3890963"/>
          <p14:tracePt t="179734" x="8051800" y="3898900"/>
          <p14:tracePt t="179742" x="8067675" y="3898900"/>
          <p14:tracePt t="179758" x="8075613" y="3898900"/>
          <p14:tracePt t="179765" x="8091488" y="3914775"/>
          <p14:tracePt t="179773" x="8099425" y="3914775"/>
          <p14:tracePt t="179781" x="8107363" y="3914775"/>
          <p14:tracePt t="179789" x="8123238" y="3922713"/>
          <p14:tracePt t="179797" x="8131175" y="3922713"/>
          <p14:tracePt t="179805" x="8147050" y="3938588"/>
          <p14:tracePt t="179813" x="8162925" y="3938588"/>
          <p14:tracePt t="179821" x="8178800" y="3938588"/>
          <p14:tracePt t="179829" x="8194675" y="3948113"/>
          <p14:tracePt t="179837" x="8210550" y="3956050"/>
          <p14:tracePt t="179845" x="8226425" y="3963988"/>
          <p14:tracePt t="179853" x="8259763" y="3963988"/>
          <p14:tracePt t="179862" x="8275638" y="3971925"/>
          <p14:tracePt t="179869" x="8299450" y="3971925"/>
          <p14:tracePt t="179878" x="8315325" y="3971925"/>
          <p14:tracePt t="179886" x="8339138" y="3979863"/>
          <p14:tracePt t="179893" x="8355013" y="3987800"/>
          <p14:tracePt t="179902" x="8362950" y="3987800"/>
          <p14:tracePt t="179910" x="8386763" y="3987800"/>
          <p14:tracePt t="179925" x="8394700" y="3987800"/>
          <p14:tracePt t="180149" x="8394700" y="3995738"/>
          <p14:tracePt t="180174" x="8402638" y="3995738"/>
          <p14:tracePt t="180286" x="8402638" y="4003675"/>
          <p14:tracePt t="180470" x="8394700" y="4003675"/>
          <p14:tracePt t="180598" x="8386763" y="4003675"/>
          <p14:tracePt t="180638" x="8378825" y="4011613"/>
          <p14:tracePt t="180894" x="8370888" y="4011613"/>
          <p14:tracePt t="180918" x="8362950" y="4011613"/>
          <p14:tracePt t="181318" x="8355013" y="4011613"/>
          <p14:tracePt t="181374" x="8347075" y="4011613"/>
          <p14:tracePt t="181398" x="8347075" y="4019550"/>
          <p14:tracePt t="181438" x="8331200" y="4019550"/>
          <p14:tracePt t="181478" x="8323263" y="4019550"/>
          <p14:tracePt t="181510" x="8315325" y="4019550"/>
          <p14:tracePt t="181534" x="8299450" y="4019550"/>
          <p14:tracePt t="181582" x="8299450" y="4027488"/>
          <p14:tracePt t="181622" x="8291513" y="4027488"/>
          <p14:tracePt t="181646" x="8283575" y="4035425"/>
          <p14:tracePt t="181654" x="8275638" y="4035425"/>
          <p14:tracePt t="181661" x="8267700" y="4035425"/>
          <p14:tracePt t="181679" x="8259763" y="4043363"/>
          <p14:tracePt t="181694" x="8243888" y="4051300"/>
          <p14:tracePt t="181702" x="8235950" y="4051300"/>
          <p14:tracePt t="181710" x="8218488" y="4051300"/>
          <p14:tracePt t="181718" x="8202613" y="4051300"/>
          <p14:tracePt t="181726" x="8186738" y="4051300"/>
          <p14:tracePt t="181734" x="8154988" y="4051300"/>
          <p14:tracePt t="181741" x="8131175" y="4051300"/>
          <p14:tracePt t="181750" x="8099425" y="4051300"/>
          <p14:tracePt t="181758" x="8043863" y="4067175"/>
          <p14:tracePt t="181766" x="7996238" y="4067175"/>
          <p14:tracePt t="181774" x="7940675" y="4075113"/>
          <p14:tracePt t="181781" x="7869238" y="4090988"/>
          <p14:tracePt t="181789" x="7788275" y="4098925"/>
          <p14:tracePt t="181798" x="7716838" y="4122738"/>
          <p14:tracePt t="181805" x="7629525" y="4146550"/>
          <p14:tracePt t="181814" x="7534275" y="4154488"/>
          <p14:tracePt t="181822" x="7437438" y="4178300"/>
          <p14:tracePt t="181830" x="7326313" y="4186238"/>
          <p14:tracePt t="181838" x="7215188" y="4194175"/>
          <p14:tracePt t="181845" x="7078663" y="4210050"/>
          <p14:tracePt t="181854" x="6943725" y="4217988"/>
          <p14:tracePt t="181862" x="6792913" y="4217988"/>
          <p14:tracePt t="181870" x="6632575" y="4217988"/>
          <p14:tracePt t="181878" x="6465888" y="4217988"/>
          <p14:tracePt t="181886" x="6289675" y="4217988"/>
          <p14:tracePt t="181893" x="6107113" y="4210050"/>
          <p14:tracePt t="181912" x="5756275" y="4202113"/>
          <p14:tracePt t="181918" x="5595938" y="4194175"/>
          <p14:tracePt t="181926" x="5421313" y="4194175"/>
          <p14:tracePt t="181934" x="5245100" y="4178300"/>
          <p14:tracePt t="181941" x="5062538" y="4170363"/>
          <p14:tracePt t="181950" x="4926013" y="4162425"/>
          <p14:tracePt t="181958" x="4767263" y="4146550"/>
          <p14:tracePt t="181966" x="4608513" y="4138613"/>
          <p14:tracePt t="181974" x="4487863" y="4130675"/>
          <p14:tracePt t="181981" x="4360863" y="4122738"/>
          <p14:tracePt t="181990" x="4241800" y="4114800"/>
          <p14:tracePt t="181997" x="4129088" y="4114800"/>
          <p14:tracePt t="182006" x="4033838" y="4098925"/>
          <p14:tracePt t="182013" x="3938588" y="4090988"/>
          <p14:tracePt t="182022" x="3825875" y="4083050"/>
          <p14:tracePt t="182030" x="3754438" y="4067175"/>
          <p14:tracePt t="182038" x="3659188" y="4059238"/>
          <p14:tracePt t="182046" x="3579813" y="4051300"/>
          <p14:tracePt t="182054" x="3516313" y="4027488"/>
          <p14:tracePt t="182062" x="3459163" y="4019550"/>
          <p14:tracePt t="182070" x="3403600" y="4003675"/>
          <p14:tracePt t="182078" x="3371850" y="3987800"/>
          <p14:tracePt t="182086" x="3332163" y="3979863"/>
          <p14:tracePt t="182094" x="3316288" y="3971925"/>
          <p14:tracePt t="182102" x="3308350" y="3963988"/>
          <p14:tracePt t="182110" x="3292475" y="3956050"/>
          <p14:tracePt t="182126" x="3284538" y="3956050"/>
          <p14:tracePt t="182182" x="3284538" y="3948113"/>
          <p14:tracePt t="182190" x="3284538" y="3938588"/>
          <p14:tracePt t="182197" x="3284538" y="3930650"/>
          <p14:tracePt t="182214" x="3284538" y="3922713"/>
          <p14:tracePt t="182222" x="3292475" y="3914775"/>
          <p14:tracePt t="182229" x="3292475" y="3906838"/>
          <p14:tracePt t="182238" x="3292475" y="3890963"/>
          <p14:tracePt t="182245" x="3300413" y="3890963"/>
          <p14:tracePt t="182254" x="3300413" y="3883025"/>
          <p14:tracePt t="182261" x="3308350" y="3875088"/>
          <p14:tracePt t="182270" x="3308350" y="3867150"/>
          <p14:tracePt t="182278" x="3308350" y="3859213"/>
          <p14:tracePt t="182286" x="3316288" y="3859213"/>
          <p14:tracePt t="182294" x="3324225" y="3851275"/>
          <p14:tracePt t="182302" x="3332163" y="3851275"/>
          <p14:tracePt t="182310" x="3332163" y="3843338"/>
          <p14:tracePt t="182318" x="3348038" y="3835400"/>
          <p14:tracePt t="182326" x="3355975" y="3835400"/>
          <p14:tracePt t="182334" x="3363913" y="3835400"/>
          <p14:tracePt t="182342" x="3371850" y="3827463"/>
          <p14:tracePt t="182350" x="3387725" y="3819525"/>
          <p14:tracePt t="182358" x="3403600" y="3819525"/>
          <p14:tracePt t="182366" x="3419475" y="3819525"/>
          <p14:tracePt t="182374" x="3427413" y="3811588"/>
          <p14:tracePt t="182382" x="3451225" y="3803650"/>
          <p14:tracePt t="182390" x="3467100" y="3803650"/>
          <p14:tracePt t="182397" x="3484563" y="3803650"/>
          <p14:tracePt t="182406" x="3500438" y="3795713"/>
          <p14:tracePt t="182414" x="3516313" y="3787775"/>
          <p14:tracePt t="182421" x="3532188" y="3787775"/>
          <p14:tracePt t="182429" x="3563938" y="3779838"/>
          <p14:tracePt t="182437" x="3603625" y="3779838"/>
          <p14:tracePt t="182445" x="3643313" y="3771900"/>
          <p14:tracePt t="182454" x="3690938" y="3763963"/>
          <p14:tracePt t="182462" x="3730625" y="3763963"/>
          <p14:tracePt t="182470" x="3794125" y="3763963"/>
          <p14:tracePt t="182478" x="3883025" y="3756025"/>
          <p14:tracePt t="182485" x="3954463" y="3756025"/>
          <p14:tracePt t="182494" x="4041775" y="3748088"/>
          <p14:tracePt t="182502" x="4113213" y="3748088"/>
          <p14:tracePt t="182510" x="4200525" y="3740150"/>
          <p14:tracePt t="182517" x="4289425" y="3740150"/>
          <p14:tracePt t="182526" x="4352925" y="3740150"/>
          <p14:tracePt t="182533" x="4432300" y="3740150"/>
          <p14:tracePt t="182542" x="4519613" y="3732213"/>
          <p14:tracePt t="182550" x="4608513" y="3724275"/>
          <p14:tracePt t="182558" x="4679950" y="3716338"/>
          <p14:tracePt t="182566" x="4759325" y="3716338"/>
          <p14:tracePt t="182574" x="4830763" y="3708400"/>
          <p14:tracePt t="182582" x="4894263" y="3700463"/>
          <p14:tracePt t="182590" x="4959350" y="3700463"/>
          <p14:tracePt t="182598" x="5014913" y="3692525"/>
          <p14:tracePt t="182606" x="5062538" y="3692525"/>
          <p14:tracePt t="182613" x="5094288" y="3692525"/>
          <p14:tracePt t="182622" x="5110163" y="3684588"/>
          <p14:tracePt t="182629" x="5118100" y="3684588"/>
          <p14:tracePt t="182638" x="5126038" y="3684588"/>
          <p14:tracePt t="182750" x="5133975" y="3684588"/>
          <p14:tracePt t="182766" x="5141913" y="3684588"/>
          <p14:tracePt t="182782" x="5149850" y="3684588"/>
          <p14:tracePt t="182798" x="5157788" y="3684588"/>
          <p14:tracePt t="182813" x="5165725" y="3684588"/>
          <p14:tracePt t="182838" x="5165725" y="3676650"/>
          <p14:tracePt t="182845" x="5173663" y="3676650"/>
          <p14:tracePt t="182870" x="5181600" y="3676650"/>
          <p14:tracePt t="182894" x="5189538" y="3676650"/>
          <p14:tracePt t="182902" x="5197475" y="3676650"/>
          <p14:tracePt t="182918" x="5205413" y="3676650"/>
          <p14:tracePt t="183254" x="5213350" y="3676650"/>
          <p14:tracePt t="183278" x="5221288" y="3676650"/>
          <p14:tracePt t="183286" x="5229225" y="3676650"/>
          <p14:tracePt t="183318" x="5237163" y="3676650"/>
          <p14:tracePt t="183334" x="5245100" y="3676650"/>
          <p14:tracePt t="183366" x="5253038" y="3676650"/>
          <p14:tracePt t="184366" x="5260975" y="3676650"/>
          <p14:tracePt t="184373" x="5268913" y="3684588"/>
          <p14:tracePt t="184390" x="5276850" y="3684588"/>
          <p14:tracePt t="184406" x="5284788" y="3684588"/>
          <p14:tracePt t="184422" x="5292725" y="3684588"/>
          <p14:tracePt t="184510" x="5300663" y="3684588"/>
          <p14:tracePt t="184534" x="5310188" y="3684588"/>
          <p14:tracePt t="184558" x="5318125" y="3684588"/>
          <p14:tracePt t="184565" x="5326063" y="3684588"/>
          <p14:tracePt t="184589" x="5334000" y="3684588"/>
          <p14:tracePt t="184605" x="5341938" y="3684588"/>
          <p14:tracePt t="184630" x="5349875" y="3692525"/>
          <p14:tracePt t="184646" x="5357813" y="3692525"/>
          <p14:tracePt t="185021" x="5365750" y="3692525"/>
          <p14:tracePt t="189110" x="5365750" y="3700463"/>
          <p14:tracePt t="189134" x="5365750" y="3708400"/>
          <p14:tracePt t="189902" x="5365750" y="3716338"/>
          <p14:tracePt t="190502" x="5373688" y="3716338"/>
          <p14:tracePt t="191614" x="5373688" y="3724275"/>
          <p14:tracePt t="192630" x="5381625" y="3732213"/>
          <p14:tracePt t="192654" x="5389563" y="3732213"/>
          <p14:tracePt t="192670" x="5397500" y="3732213"/>
          <p14:tracePt t="192677" x="5397500" y="3740150"/>
          <p14:tracePt t="192685" x="5405438" y="3740150"/>
          <p14:tracePt t="192694" x="5405438" y="3748088"/>
          <p14:tracePt t="192701" x="5421313" y="3756025"/>
          <p14:tracePt t="192710" x="5421313" y="3763963"/>
          <p14:tracePt t="192725" x="5429250" y="3771900"/>
          <p14:tracePt t="192758" x="5429250" y="3756025"/>
          <p14:tracePt t="192766" x="5429250" y="3732213"/>
          <p14:tracePt t="192774" x="5413375" y="3708400"/>
          <p14:tracePt t="192782" x="5413375" y="3684588"/>
          <p14:tracePt t="192790" x="5405438" y="3668713"/>
          <p14:tracePt t="192797" x="5389563" y="3636963"/>
          <p14:tracePt t="192806" x="5365750" y="3605213"/>
          <p14:tracePt t="192813" x="5341938" y="3563938"/>
          <p14:tracePt t="192821" x="5326063" y="3516313"/>
          <p14:tracePt t="192829" x="5310188" y="3484563"/>
          <p14:tracePt t="192838" x="5310188" y="3476625"/>
          <p14:tracePt t="193078" x="5310188" y="3484563"/>
          <p14:tracePt t="193086" x="5300663" y="3492500"/>
          <p14:tracePt t="193095" x="5300663" y="3516313"/>
          <p14:tracePt t="193109" x="5292725" y="3540125"/>
          <p14:tracePt t="193126" x="5284788" y="3556000"/>
          <p14:tracePt t="193134" x="5284788" y="3563938"/>
          <p14:tracePt t="193142" x="5276850" y="3579813"/>
          <p14:tracePt t="193149" x="5253038" y="3605213"/>
          <p14:tracePt t="193157" x="5253038" y="3629025"/>
          <p14:tracePt t="193166" x="5245100" y="3644900"/>
          <p14:tracePt t="193174" x="5237163" y="3652838"/>
          <p14:tracePt t="193181" x="5237163" y="3660775"/>
          <p14:tracePt t="193254" x="5237163" y="3668713"/>
          <p14:tracePt t="193870" x="5237163" y="3676650"/>
          <p14:tracePt t="193877" x="5229225" y="3676650"/>
          <p14:tracePt t="193885" x="5221288" y="3684588"/>
          <p14:tracePt t="193902" x="5213350" y="3684588"/>
          <p14:tracePt t="193917" x="5197475" y="3684588"/>
          <p14:tracePt t="193934" x="5197475" y="3692525"/>
          <p14:tracePt t="193941" x="5181600" y="3692525"/>
          <p14:tracePt t="194246" x="5181600" y="3700463"/>
          <p14:tracePt t="194254" x="5189538" y="3700463"/>
          <p14:tracePt t="194261" x="5189538" y="3716338"/>
          <p14:tracePt t="194269" x="5205413" y="3716338"/>
          <p14:tracePt t="194277" x="5205413" y="3724275"/>
          <p14:tracePt t="194286" x="5205413" y="3732213"/>
          <p14:tracePt t="194294" x="5213350" y="3732213"/>
          <p14:tracePt t="194317" x="5221288" y="3724275"/>
          <p14:tracePt t="194325" x="5229225" y="3708400"/>
          <p14:tracePt t="194334" x="5237163" y="3700463"/>
          <p14:tracePt t="194341" x="5245100" y="3684588"/>
          <p14:tracePt t="194349" x="5245100" y="3676650"/>
          <p14:tracePt t="194366" x="5245100" y="3660775"/>
          <p14:tracePt t="194382" x="5245100" y="3652838"/>
          <p14:tracePt t="194389" x="5237163" y="3652838"/>
          <p14:tracePt t="194397" x="5229225" y="3652838"/>
          <p14:tracePt t="194405" x="5229225" y="3644900"/>
          <p14:tracePt t="194422" x="5213350" y="3644900"/>
          <p14:tracePt t="194438" x="5197475" y="3644900"/>
          <p14:tracePt t="194445" x="5189538" y="3644900"/>
          <p14:tracePt t="194453" x="5181600" y="3644900"/>
          <p14:tracePt t="194461" x="5173663" y="3644900"/>
          <p14:tracePt t="194470" x="5157788" y="3644900"/>
          <p14:tracePt t="194477" x="5149850" y="3644900"/>
          <p14:tracePt t="194486" x="5141913" y="3636963"/>
          <p14:tracePt t="194502" x="5133975" y="3636963"/>
          <p14:tracePt t="194566" x="5133975" y="3644900"/>
          <p14:tracePt t="194574" x="5141913" y="3652838"/>
          <p14:tracePt t="194582" x="5149850" y="3660775"/>
          <p14:tracePt t="194590" x="5157788" y="3668713"/>
          <p14:tracePt t="194597" x="5173663" y="3676650"/>
          <p14:tracePt t="194606" x="5197475" y="3692525"/>
          <p14:tracePt t="194613" x="5205413" y="3700463"/>
          <p14:tracePt t="194622" x="5229225" y="3708400"/>
          <p14:tracePt t="194629" x="5245100" y="3708400"/>
          <p14:tracePt t="194637" x="5253038" y="3716338"/>
          <p14:tracePt t="194645" x="5268913" y="3724275"/>
          <p14:tracePt t="194662" x="5276850" y="3732213"/>
          <p14:tracePt t="194670" x="5284788" y="3740150"/>
          <p14:tracePt t="194686" x="5300663" y="3748088"/>
          <p14:tracePt t="194702" x="5300663" y="3756025"/>
          <p14:tracePt t="194718" x="5310188" y="3763963"/>
          <p14:tracePt t="194741" x="5318125" y="3763963"/>
          <p14:tracePt t="194766" x="5318125" y="3771900"/>
          <p14:tracePt t="194773" x="5326063" y="3771900"/>
          <p14:tracePt t="194781" x="5334000" y="3771900"/>
          <p14:tracePt t="194789" x="5341938" y="3787775"/>
          <p14:tracePt t="194797" x="5357813" y="3795713"/>
          <p14:tracePt t="194805" x="5365750" y="3795713"/>
          <p14:tracePt t="194813" x="5381625" y="3795713"/>
          <p14:tracePt t="194821" x="5397500" y="3803650"/>
          <p14:tracePt t="194829" x="5429250" y="3819525"/>
          <p14:tracePt t="194838" x="5445125" y="3819525"/>
          <p14:tracePt t="194845" x="5468938" y="3827463"/>
          <p14:tracePt t="194854" x="5492750" y="3835400"/>
          <p14:tracePt t="194861" x="5516563" y="3843338"/>
          <p14:tracePt t="194869" x="5548313" y="3843338"/>
          <p14:tracePt t="194878" x="5572125" y="3843338"/>
          <p14:tracePt t="194885" x="5595938" y="3851275"/>
          <p14:tracePt t="194894" x="5635625" y="3859213"/>
          <p14:tracePt t="194911" x="5708650" y="3883025"/>
          <p14:tracePt t="194918" x="5748338" y="3890963"/>
          <p14:tracePt t="194926" x="5780088" y="3898900"/>
          <p14:tracePt t="194933" x="5827713" y="3914775"/>
          <p14:tracePt t="194941" x="5867400" y="3930650"/>
          <p14:tracePt t="194949" x="5907088" y="3938588"/>
          <p14:tracePt t="194957" x="5978525" y="3956050"/>
          <p14:tracePt t="194966" x="6034088" y="3971925"/>
          <p14:tracePt t="194973" x="6099175" y="3979863"/>
          <p14:tracePt t="194981" x="6154738" y="3987800"/>
          <p14:tracePt t="194990" x="6210300" y="4003675"/>
          <p14:tracePt t="194997" x="6273800" y="4011613"/>
          <p14:tracePt t="195005" x="6345238" y="4011613"/>
          <p14:tracePt t="195013" x="6418263" y="4019550"/>
          <p14:tracePt t="195021" x="6481763" y="4027488"/>
          <p14:tracePt t="195030" x="6545263" y="4035425"/>
          <p14:tracePt t="195037" x="6616700" y="4035425"/>
          <p14:tracePt t="195045" x="6672263" y="4043363"/>
          <p14:tracePt t="195053" x="6727825" y="4043363"/>
          <p14:tracePt t="195061" x="6777038" y="4043363"/>
          <p14:tracePt t="195069" x="6832600" y="4043363"/>
          <p14:tracePt t="195077" x="6888163" y="4043363"/>
          <p14:tracePt t="195085" x="6927850" y="4043363"/>
          <p14:tracePt t="195094" x="6975475" y="4043363"/>
          <p14:tracePt t="195101" x="7015163" y="4051300"/>
          <p14:tracePt t="195109" x="7054850" y="4051300"/>
          <p14:tracePt t="195117" x="7094538" y="4051300"/>
          <p14:tracePt t="195125" x="7135813" y="4051300"/>
          <p14:tracePt t="195133" x="7175500" y="4059238"/>
          <p14:tracePt t="195141" x="7215188" y="4059238"/>
          <p14:tracePt t="195149" x="7262813" y="4067175"/>
          <p14:tracePt t="195158" x="7302500" y="4075113"/>
          <p14:tracePt t="195165" x="7350125" y="4075113"/>
          <p14:tracePt t="195174" x="7389813" y="4083050"/>
          <p14:tracePt t="195181" x="7437438" y="4083050"/>
          <p14:tracePt t="195189" x="7477125" y="4083050"/>
          <p14:tracePt t="195197" x="7510463" y="4083050"/>
          <p14:tracePt t="195205" x="7542213" y="4083050"/>
          <p14:tracePt t="195213" x="7581900" y="4083050"/>
          <p14:tracePt t="195221" x="7605713" y="4083050"/>
          <p14:tracePt t="195229" x="7629525" y="4083050"/>
          <p14:tracePt t="195237" x="7653338" y="4083050"/>
          <p14:tracePt t="195245" x="7669213" y="4075113"/>
          <p14:tracePt t="195254" x="7677150" y="4075113"/>
          <p14:tracePt t="195261" x="7693025" y="4075113"/>
          <p14:tracePt t="195269" x="7708900" y="4067175"/>
          <p14:tracePt t="195277" x="7724775" y="4067175"/>
          <p14:tracePt t="195285" x="7732713" y="4067175"/>
          <p14:tracePt t="195294" x="7740650" y="4067175"/>
          <p14:tracePt t="195310" x="7748588" y="4067175"/>
          <p14:tracePt t="195318" x="7756525" y="4067175"/>
          <p14:tracePt t="195326" x="7764463" y="4067175"/>
          <p14:tracePt t="195350" x="7772400" y="4067175"/>
          <p14:tracePt t="195366" x="7780338" y="4067175"/>
          <p14:tracePt t="195381" x="7796213" y="4067175"/>
          <p14:tracePt t="195398" x="7804150" y="4067175"/>
          <p14:tracePt t="195406" x="7827963" y="4067175"/>
          <p14:tracePt t="195413" x="7835900" y="4067175"/>
          <p14:tracePt t="195421" x="7843838" y="4067175"/>
          <p14:tracePt t="195429" x="7859713" y="4067175"/>
          <p14:tracePt t="195438" x="7877175" y="4067175"/>
          <p14:tracePt t="195445" x="7900988" y="4067175"/>
          <p14:tracePt t="195453" x="7916863" y="4067175"/>
          <p14:tracePt t="195461" x="7932738" y="4067175"/>
          <p14:tracePt t="195470" x="7956550" y="4067175"/>
          <p14:tracePt t="195478" x="7980363" y="4075113"/>
          <p14:tracePt t="195485" x="7996238" y="4075113"/>
          <p14:tracePt t="195494" x="8027988" y="4083050"/>
          <p14:tracePt t="195502" x="8067675" y="4083050"/>
          <p14:tracePt t="195510" x="8091488" y="4083050"/>
          <p14:tracePt t="195518" x="8131175" y="4090988"/>
          <p14:tracePt t="195525" x="8162925" y="4098925"/>
          <p14:tracePt t="195534" x="8210550" y="4098925"/>
          <p14:tracePt t="195541" x="8235950" y="4106863"/>
          <p14:tracePt t="195550" x="8267700" y="4106863"/>
          <p14:tracePt t="195558" x="8291513" y="4106863"/>
          <p14:tracePt t="195565" x="8323263" y="4106863"/>
          <p14:tracePt t="195574" x="8347075" y="4106863"/>
          <p14:tracePt t="195581" x="8370888" y="4106863"/>
          <p14:tracePt t="195589" x="8394700" y="4106863"/>
          <p14:tracePt t="195597" x="8418513" y="4106863"/>
          <p14:tracePt t="195605" x="8442325" y="4106863"/>
          <p14:tracePt t="195613" x="8466138" y="4106863"/>
          <p14:tracePt t="195621" x="8482013" y="4106863"/>
          <p14:tracePt t="195629" x="8497888" y="4106863"/>
          <p14:tracePt t="195638" x="8505825" y="4106863"/>
          <p14:tracePt t="195645" x="8521700" y="4106863"/>
          <p14:tracePt t="195654" x="8537575" y="4106863"/>
          <p14:tracePt t="195661" x="8545513" y="4106863"/>
          <p14:tracePt t="195669" x="8561388" y="4106863"/>
          <p14:tracePt t="195677" x="8569325" y="4106863"/>
          <p14:tracePt t="195685" x="8593138" y="4106863"/>
          <p14:tracePt t="195694" x="8610600" y="4106863"/>
          <p14:tracePt t="195701" x="8634413" y="4106863"/>
          <p14:tracePt t="195709" x="8650288" y="4106863"/>
          <p14:tracePt t="195718" x="8682038" y="4106863"/>
          <p14:tracePt t="195725" x="8705850" y="4106863"/>
          <p14:tracePt t="195734" x="8737600" y="4106863"/>
          <p14:tracePt t="195741" x="8777288" y="4106863"/>
          <p14:tracePt t="195750" x="8809038" y="4106863"/>
          <p14:tracePt t="195758" x="8864600" y="4106863"/>
          <p14:tracePt t="195765" x="8904288" y="4106863"/>
          <p14:tracePt t="195774" x="8969375" y="4106863"/>
          <p14:tracePt t="195781" x="9024938" y="4106863"/>
          <p14:tracePt t="195790" x="9088438" y="41068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99207-6C85-4500-8398-C417A0061F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1188" y="105092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실습하기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 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예제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ED49378B-91F7-4AE3-8689-B48583CFCC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39313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16EBF48-C6B5-4859-89FE-52E31353397C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3557" name="그림 1">
            <a:extLst>
              <a:ext uri="{FF2B5EF4-FFF2-40B4-BE49-F238E27FC236}">
                <a16:creationId xmlns:a16="http://schemas.microsoft.com/office/drawing/2014/main" id="{585A57B8-1BE2-4213-85A3-7A8FFC2A1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556792"/>
            <a:ext cx="79343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DF98D84-19AF-4E86-B3DF-AAB657556E2B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66"/>
    </mc:Choice>
    <mc:Fallback xmlns="">
      <p:transition spd="slow" advTm="123366"/>
    </mc:Fallback>
  </mc:AlternateContent>
  <p:extLst>
    <p:ext uri="{3A86A75C-4F4B-4683-9AE1-C65F6400EC91}">
      <p14:laserTraceLst xmlns:p14="http://schemas.microsoft.com/office/powerpoint/2010/main">
        <p14:tracePtLst>
          <p14:tracePt t="1140" x="9032875" y="3556000"/>
          <p14:tracePt t="1148" x="8951913" y="3556000"/>
          <p14:tracePt t="1156" x="8872538" y="3556000"/>
          <p14:tracePt t="1164" x="8793163" y="3556000"/>
          <p14:tracePt t="1172" x="8705850" y="3556000"/>
          <p14:tracePt t="1180" x="8618538" y="3556000"/>
          <p14:tracePt t="1187" x="8521700" y="3556000"/>
          <p14:tracePt t="1196" x="8426450" y="3556000"/>
          <p14:tracePt t="1204" x="8323263" y="3556000"/>
          <p14:tracePt t="1212" x="8226425" y="3556000"/>
          <p14:tracePt t="1220" x="8123238" y="3556000"/>
          <p14:tracePt t="1227" x="8027988" y="3556000"/>
          <p14:tracePt t="1236" x="7908925" y="3556000"/>
          <p14:tracePt t="1243" x="7796213" y="3556000"/>
          <p14:tracePt t="1252" x="7685088" y="3556000"/>
          <p14:tracePt t="1260" x="7542213" y="3556000"/>
          <p14:tracePt t="1268" x="7413625" y="3556000"/>
          <p14:tracePt t="1276" x="7278688" y="3571875"/>
          <p14:tracePt t="1284" x="7102475" y="3571875"/>
          <p14:tracePt t="1292" x="6951663" y="3571875"/>
          <p14:tracePt t="1300" x="6792913" y="3571875"/>
          <p14:tracePt t="1307" x="6664325" y="3571875"/>
          <p14:tracePt t="1316" x="6513513" y="3571875"/>
          <p14:tracePt t="1324" x="6369050" y="3563938"/>
          <p14:tracePt t="1332" x="6242050" y="3563938"/>
          <p14:tracePt t="1339" x="6122988" y="3563938"/>
          <p14:tracePt t="1348" x="6018213" y="3563938"/>
          <p14:tracePt t="1355" x="5915025" y="3556000"/>
          <p14:tracePt t="1364" x="5811838" y="3556000"/>
          <p14:tracePt t="1372" x="5716588" y="3556000"/>
          <p14:tracePt t="1380" x="5619750" y="3548063"/>
          <p14:tracePt t="1387" x="5524500" y="3548063"/>
          <p14:tracePt t="1396" x="5437188" y="3548063"/>
          <p14:tracePt t="1403" x="5365750" y="3548063"/>
          <p14:tracePt t="1411" x="5276850" y="3548063"/>
          <p14:tracePt t="1419" x="5213350" y="3540125"/>
          <p14:tracePt t="1427" x="5141913" y="3540125"/>
          <p14:tracePt t="1436" x="5078413" y="3540125"/>
          <p14:tracePt t="1443" x="5022850" y="3540125"/>
          <p14:tracePt t="1452" x="4959350" y="3540125"/>
          <p14:tracePt t="1459" x="4910138" y="3540125"/>
          <p14:tracePt t="1467" x="4870450" y="3540125"/>
          <p14:tracePt t="1475" x="4822825" y="3532188"/>
          <p14:tracePt t="1484" x="4791075" y="3532188"/>
          <p14:tracePt t="1492" x="4759325" y="3532188"/>
          <p14:tracePt t="1500" x="4727575" y="3532188"/>
          <p14:tracePt t="1509" x="4703763" y="3532188"/>
          <p14:tracePt t="1516" x="4672013" y="3532188"/>
          <p14:tracePt t="1525" x="4640263" y="3532188"/>
          <p14:tracePt t="1532" x="4608513" y="3532188"/>
          <p14:tracePt t="1539" x="4576763" y="3532188"/>
          <p14:tracePt t="1548" x="4543425" y="3532188"/>
          <p14:tracePt t="1556" x="4503738" y="3532188"/>
          <p14:tracePt t="1564" x="4471988" y="3532188"/>
          <p14:tracePt t="1571" x="4440238" y="3532188"/>
          <p14:tracePt t="1580" x="4416425" y="3532188"/>
          <p14:tracePt t="1588" x="4384675" y="3532188"/>
          <p14:tracePt t="1596" x="4368800" y="3532188"/>
          <p14:tracePt t="1604" x="4344988" y="3532188"/>
          <p14:tracePt t="1611" x="4321175" y="3532188"/>
          <p14:tracePt t="1619" x="4305300" y="3532188"/>
          <p14:tracePt t="1628" x="4297363" y="3532188"/>
          <p14:tracePt t="1635" x="4281488" y="3532188"/>
          <p14:tracePt t="1644" x="4265613" y="3532188"/>
          <p14:tracePt t="1652" x="4249738" y="3532188"/>
          <p14:tracePt t="1668" x="4241800" y="3532188"/>
          <p14:tracePt t="1675" x="4233863" y="3532188"/>
          <p14:tracePt t="1692" x="4225925" y="3532188"/>
          <p14:tracePt t="1964" x="4217988" y="3532188"/>
          <p14:tracePt t="1972" x="4210050" y="3532188"/>
          <p14:tracePt t="1979" x="4192588" y="3532188"/>
          <p14:tracePt t="1987" x="4176713" y="3532188"/>
          <p14:tracePt t="1996" x="4160838" y="3532188"/>
          <p14:tracePt t="2004" x="4137025" y="3532188"/>
          <p14:tracePt t="2011" x="4113213" y="3532188"/>
          <p14:tracePt t="2020" x="4081463" y="3532188"/>
          <p14:tracePt t="2027" x="4057650" y="3532188"/>
          <p14:tracePt t="2036" x="4033838" y="3532188"/>
          <p14:tracePt t="2044" x="4010025" y="3532188"/>
          <p14:tracePt t="2052" x="3986213" y="3532188"/>
          <p14:tracePt t="2059" x="3954463" y="3532188"/>
          <p14:tracePt t="2068" x="3922713" y="3532188"/>
          <p14:tracePt t="2075" x="3890963" y="3532188"/>
          <p14:tracePt t="2084" x="3867150" y="3532188"/>
          <p14:tracePt t="2091" x="3833813" y="3532188"/>
          <p14:tracePt t="2099" x="3802063" y="3524250"/>
          <p14:tracePt t="2108" x="3778250" y="3516313"/>
          <p14:tracePt t="2116" x="3754438" y="3516313"/>
          <p14:tracePt t="2124" x="3730625" y="3516313"/>
          <p14:tracePt t="2132" x="3706813" y="3516313"/>
          <p14:tracePt t="2140" x="3683000" y="3516313"/>
          <p14:tracePt t="2148" x="3659188" y="3516313"/>
          <p14:tracePt t="2156" x="3643313" y="3516313"/>
          <p14:tracePt t="2164" x="3635375" y="3508375"/>
          <p14:tracePt t="2172" x="3619500" y="3508375"/>
          <p14:tracePt t="2179" x="3603625" y="3500438"/>
          <p14:tracePt t="2188" x="3587750" y="3500438"/>
          <p14:tracePt t="2195" x="3563938" y="3500438"/>
          <p14:tracePt t="2204" x="3556000" y="3500438"/>
          <p14:tracePt t="2211" x="3548063" y="3492500"/>
          <p14:tracePt t="2220" x="3524250" y="3492500"/>
          <p14:tracePt t="2228" x="3508375" y="3484563"/>
          <p14:tracePt t="2236" x="3492500" y="3484563"/>
          <p14:tracePt t="2244" x="3467100" y="3484563"/>
          <p14:tracePt t="2252" x="3443288" y="3484563"/>
          <p14:tracePt t="2259" x="3419475" y="3476625"/>
          <p14:tracePt t="2268" x="3395663" y="3476625"/>
          <p14:tracePt t="2276" x="3371850" y="3476625"/>
          <p14:tracePt t="2283" x="3355975" y="3476625"/>
          <p14:tracePt t="2291" x="3324225" y="3476625"/>
          <p14:tracePt t="2300" x="3308350" y="3476625"/>
          <p14:tracePt t="2307" x="3284538" y="3476625"/>
          <p14:tracePt t="2316" x="3252788" y="3476625"/>
          <p14:tracePt t="2324" x="3221038" y="3476625"/>
          <p14:tracePt t="2332" x="3197225" y="3476625"/>
          <p14:tracePt t="2339" x="3165475" y="3468688"/>
          <p14:tracePt t="2348" x="3125788" y="3468688"/>
          <p14:tracePt t="2356" x="3084513" y="3468688"/>
          <p14:tracePt t="2364" x="3044825" y="3468688"/>
          <p14:tracePt t="2372" x="2997200" y="3468688"/>
          <p14:tracePt t="2380" x="2957513" y="3468688"/>
          <p14:tracePt t="2387" x="2909888" y="3460750"/>
          <p14:tracePt t="2396" x="2854325" y="3460750"/>
          <p14:tracePt t="2404" x="2814638" y="3460750"/>
          <p14:tracePt t="2412" x="2759075" y="3460750"/>
          <p14:tracePt t="2420" x="2709863" y="3460750"/>
          <p14:tracePt t="2428" x="2654300" y="3460750"/>
          <p14:tracePt t="2436" x="2598738" y="3460750"/>
          <p14:tracePt t="2443" x="2543175" y="3452813"/>
          <p14:tracePt t="2452" x="2487613" y="3436938"/>
          <p14:tracePt t="2459" x="2447925" y="3429000"/>
          <p14:tracePt t="2467" x="2392363" y="3421063"/>
          <p14:tracePt t="2475" x="2335213" y="3413125"/>
          <p14:tracePt t="2483" x="2279650" y="3405188"/>
          <p14:tracePt t="2491" x="2224088" y="3397250"/>
          <p14:tracePt t="2499" x="2176463" y="3389313"/>
          <p14:tracePt t="2508" x="2136775" y="3381375"/>
          <p14:tracePt t="2515" x="2089150" y="3373438"/>
          <p14:tracePt t="2525" x="2049463" y="3365500"/>
          <p14:tracePt t="2531" x="2008188" y="3357563"/>
          <p14:tracePt t="2539" x="1968500" y="3349625"/>
          <p14:tracePt t="2547" x="1936750" y="3349625"/>
          <p14:tracePt t="2555" x="1905000" y="3349625"/>
          <p14:tracePt t="2563" x="1873250" y="3341688"/>
          <p14:tracePt t="2571" x="1841500" y="3341688"/>
          <p14:tracePt t="2580" x="1809750" y="3333750"/>
          <p14:tracePt t="2588" x="1785938" y="3325813"/>
          <p14:tracePt t="2596" x="1770063" y="3325813"/>
          <p14:tracePt t="2604" x="1746250" y="3325813"/>
          <p14:tracePt t="2612" x="1730375" y="3317875"/>
          <p14:tracePt t="2620" x="1722438" y="3317875"/>
          <p14:tracePt t="2628" x="1706563" y="3317875"/>
          <p14:tracePt t="2636" x="1698625" y="3317875"/>
          <p14:tracePt t="2652" x="1690688" y="3317875"/>
          <p14:tracePt t="2668" x="1682750" y="3317875"/>
          <p14:tracePt t="2675" x="1682750" y="3309938"/>
          <p14:tracePt t="2732" x="1674813" y="3309938"/>
          <p14:tracePt t="2740" x="1666875" y="3309938"/>
          <p14:tracePt t="2755" x="1651000" y="3309938"/>
          <p14:tracePt t="2763" x="1641475" y="3309938"/>
          <p14:tracePt t="2771" x="1617663" y="3309938"/>
          <p14:tracePt t="2779" x="1609725" y="3309938"/>
          <p14:tracePt t="2787" x="1593850" y="3309938"/>
          <p14:tracePt t="2795" x="1577975" y="3309938"/>
          <p14:tracePt t="2803" x="1562100" y="3309938"/>
          <p14:tracePt t="2811" x="1546225" y="3309938"/>
          <p14:tracePt t="2819" x="1522413" y="3309938"/>
          <p14:tracePt t="2827" x="1506538" y="3309938"/>
          <p14:tracePt t="2835" x="1498600" y="3309938"/>
          <p14:tracePt t="2843" x="1482725" y="3309938"/>
          <p14:tracePt t="2852" x="1474788" y="3309938"/>
          <p14:tracePt t="2859" x="1466850" y="3309938"/>
          <p14:tracePt t="2867" x="1458913" y="3309938"/>
          <p14:tracePt t="2875" x="1443038" y="3309938"/>
          <p14:tracePt t="2891" x="1435100" y="3309938"/>
          <p14:tracePt t="2907" x="1435100" y="3302000"/>
          <p14:tracePt t="2948" x="1427163" y="3286125"/>
          <p14:tracePt t="2964" x="1427163" y="3278188"/>
          <p14:tracePt t="2980" x="1427163" y="3262313"/>
          <p14:tracePt t="2995" x="1443038" y="3252788"/>
          <p14:tracePt t="3003" x="1443038" y="3244850"/>
          <p14:tracePt t="3011" x="1450975" y="3236913"/>
          <p14:tracePt t="3019" x="1458913" y="3236913"/>
          <p14:tracePt t="3027" x="1474788" y="3228975"/>
          <p14:tracePt t="3036" x="1482725" y="3228975"/>
          <p14:tracePt t="3043" x="1498600" y="3213100"/>
          <p14:tracePt t="3051" x="1506538" y="3213100"/>
          <p14:tracePt t="3059" x="1530350" y="3213100"/>
          <p14:tracePt t="3067" x="1538288" y="3205163"/>
          <p14:tracePt t="3075" x="1554163" y="3197225"/>
          <p14:tracePt t="3091" x="1585913" y="3197225"/>
          <p14:tracePt t="3108" x="1633538" y="3197225"/>
          <p14:tracePt t="3115" x="1666875" y="3197225"/>
          <p14:tracePt t="3124" x="1698625" y="3197225"/>
          <p14:tracePt t="3131" x="1738313" y="3197225"/>
          <p14:tracePt t="3139" x="1793875" y="3205163"/>
          <p14:tracePt t="3148" x="1849438" y="3213100"/>
          <p14:tracePt t="3155" x="1928813" y="3228975"/>
          <p14:tracePt t="3164" x="1992313" y="3236913"/>
          <p14:tracePt t="3171" x="2065338" y="3252788"/>
          <p14:tracePt t="3179" x="2144713" y="3286125"/>
          <p14:tracePt t="3187" x="2224088" y="3302000"/>
          <p14:tracePt t="3195" x="2287588" y="3309938"/>
          <p14:tracePt t="3203" x="2351088" y="3325813"/>
          <p14:tracePt t="3211" x="2416175" y="3333750"/>
          <p14:tracePt t="3219" x="2471738" y="3349625"/>
          <p14:tracePt t="3227" x="2527300" y="3357563"/>
          <p14:tracePt t="3236" x="2574925" y="3365500"/>
          <p14:tracePt t="3243" x="2614613" y="3373438"/>
          <p14:tracePt t="3251" x="2670175" y="3389313"/>
          <p14:tracePt t="3260" x="2709863" y="3397250"/>
          <p14:tracePt t="3267" x="2751138" y="3397250"/>
          <p14:tracePt t="3275" x="2790825" y="3413125"/>
          <p14:tracePt t="3283" x="2822575" y="3421063"/>
          <p14:tracePt t="3291" x="2870200" y="3429000"/>
          <p14:tracePt t="3299" x="2901950" y="3436938"/>
          <p14:tracePt t="3308" x="2925763" y="3444875"/>
          <p14:tracePt t="3315" x="2965450" y="3452813"/>
          <p14:tracePt t="3324" x="2981325" y="3452813"/>
          <p14:tracePt t="3331" x="3005138" y="3452813"/>
          <p14:tracePt t="3339" x="3021013" y="3452813"/>
          <p14:tracePt t="3347" x="3036888" y="3452813"/>
          <p14:tracePt t="3355" x="3060700" y="3452813"/>
          <p14:tracePt t="3363" x="3076575" y="3460750"/>
          <p14:tracePt t="3372" x="3100388" y="3460750"/>
          <p14:tracePt t="3379" x="3125788" y="3468688"/>
          <p14:tracePt t="3387" x="3157538" y="3468688"/>
          <p14:tracePt t="3395" x="3181350" y="3468688"/>
          <p14:tracePt t="3403" x="3221038" y="3476625"/>
          <p14:tracePt t="3411" x="3252788" y="3476625"/>
          <p14:tracePt t="3419" x="3276600" y="3476625"/>
          <p14:tracePt t="3427" x="3308350" y="3484563"/>
          <p14:tracePt t="3435" x="3340100" y="3492500"/>
          <p14:tracePt t="3443" x="3363913" y="3500438"/>
          <p14:tracePt t="3451" x="3387725" y="3500438"/>
          <p14:tracePt t="3459" x="3419475" y="3508375"/>
          <p14:tracePt t="3467" x="3435350" y="3508375"/>
          <p14:tracePt t="3475" x="3459163" y="3508375"/>
          <p14:tracePt t="3484" x="3476625" y="3508375"/>
          <p14:tracePt t="3491" x="3492500" y="3508375"/>
          <p14:tracePt t="3499" x="3508375" y="3508375"/>
          <p14:tracePt t="3508" x="3524250" y="3508375"/>
          <p14:tracePt t="3515" x="3540125" y="3516313"/>
          <p14:tracePt t="3524" x="3563938" y="3516313"/>
          <p14:tracePt t="3531" x="3579813" y="3516313"/>
          <p14:tracePt t="3540" x="3595688" y="3516313"/>
          <p14:tracePt t="3547" x="3611563" y="3516313"/>
          <p14:tracePt t="3555" x="3627438" y="3516313"/>
          <p14:tracePt t="3564" x="3635375" y="3516313"/>
          <p14:tracePt t="3571" x="3651250" y="3516313"/>
          <p14:tracePt t="3579" x="3667125" y="3516313"/>
          <p14:tracePt t="3587" x="3675063" y="3516313"/>
          <p14:tracePt t="3595" x="3690938" y="3516313"/>
          <p14:tracePt t="3603" x="3706813" y="3516313"/>
          <p14:tracePt t="3611" x="3730625" y="3516313"/>
          <p14:tracePt t="3620" x="3754438" y="3524250"/>
          <p14:tracePt t="3628" x="3778250" y="3524250"/>
          <p14:tracePt t="3635" x="3810000" y="3524250"/>
          <p14:tracePt t="3644" x="3843338" y="3524250"/>
          <p14:tracePt t="3651" x="3867150" y="3524250"/>
          <p14:tracePt t="3659" x="3906838" y="3524250"/>
          <p14:tracePt t="3667" x="3938588" y="3532188"/>
          <p14:tracePt t="3675" x="3986213" y="3532188"/>
          <p14:tracePt t="3683" x="4025900" y="3540125"/>
          <p14:tracePt t="3691" x="4073525" y="3540125"/>
          <p14:tracePt t="3699" x="4121150" y="3540125"/>
          <p14:tracePt t="3707" x="4176713" y="3540125"/>
          <p14:tracePt t="3715" x="4225925" y="3548063"/>
          <p14:tracePt t="3724" x="4265613" y="3548063"/>
          <p14:tracePt t="3731" x="4305300" y="3548063"/>
          <p14:tracePt t="3739" x="4344988" y="3556000"/>
          <p14:tracePt t="3748" x="4376738" y="3556000"/>
          <p14:tracePt t="3755" x="4408488" y="3556000"/>
          <p14:tracePt t="3763" x="4432300" y="3556000"/>
          <p14:tracePt t="3771" x="4448175" y="3556000"/>
          <p14:tracePt t="3779" x="4471988" y="3556000"/>
          <p14:tracePt t="3787" x="4487863" y="3556000"/>
          <p14:tracePt t="3795" x="4503738" y="3556000"/>
          <p14:tracePt t="3803" x="4527550" y="3556000"/>
          <p14:tracePt t="3811" x="4543425" y="3556000"/>
          <p14:tracePt t="3819" x="4551363" y="3556000"/>
          <p14:tracePt t="3827" x="4559300" y="3556000"/>
          <p14:tracePt t="3835" x="4576763" y="3556000"/>
          <p14:tracePt t="3843" x="4592638" y="3556000"/>
          <p14:tracePt t="3851" x="4600575" y="3556000"/>
          <p14:tracePt t="3859" x="4608513" y="3556000"/>
          <p14:tracePt t="3868" x="4624388" y="3556000"/>
          <p14:tracePt t="3876" x="4632325" y="3556000"/>
          <p14:tracePt t="3883" x="4640263" y="3556000"/>
          <p14:tracePt t="3891" x="4656138" y="3556000"/>
          <p14:tracePt t="3899" x="4672013" y="3556000"/>
          <p14:tracePt t="3907" x="4687888" y="3556000"/>
          <p14:tracePt t="3915" x="4695825" y="3556000"/>
          <p14:tracePt t="3924" x="4703763" y="3556000"/>
          <p14:tracePt t="3931" x="4719638" y="3556000"/>
          <p14:tracePt t="3939" x="4735513" y="3556000"/>
          <p14:tracePt t="3947" x="4759325" y="3556000"/>
          <p14:tracePt t="3955" x="4775200" y="3556000"/>
          <p14:tracePt t="3963" x="4799013" y="3556000"/>
          <p14:tracePt t="3971" x="4830763" y="3556000"/>
          <p14:tracePt t="3979" x="4854575" y="3563938"/>
          <p14:tracePt t="3988" x="4886325" y="3563938"/>
          <p14:tracePt t="3995" x="4918075" y="3571875"/>
          <p14:tracePt t="4003" x="4959350" y="3579813"/>
          <p14:tracePt t="4011" x="4991100" y="3579813"/>
          <p14:tracePt t="4019" x="5022850" y="3587750"/>
          <p14:tracePt t="4027" x="5054600" y="3587750"/>
          <p14:tracePt t="4035" x="5094288" y="3587750"/>
          <p14:tracePt t="4043" x="5126038" y="3587750"/>
          <p14:tracePt t="4051" x="5149850" y="3587750"/>
          <p14:tracePt t="4059" x="5181600" y="3587750"/>
          <p14:tracePt t="4068" x="5205413" y="3587750"/>
          <p14:tracePt t="4075" x="5221288" y="3587750"/>
          <p14:tracePt t="4084" x="5237163" y="3587750"/>
          <p14:tracePt t="4092" x="5260975" y="3587750"/>
          <p14:tracePt t="4100" x="5268913" y="3587750"/>
          <p14:tracePt t="4107" x="5284788" y="3587750"/>
          <p14:tracePt t="4124" x="5300663" y="3587750"/>
          <p14:tracePt t="4132" x="5310188" y="3587750"/>
          <p14:tracePt t="4139" x="5326063" y="3587750"/>
          <p14:tracePt t="4156" x="5334000" y="3587750"/>
          <p14:tracePt t="4172" x="5349875" y="3587750"/>
          <p14:tracePt t="4204" x="5357813" y="3587750"/>
          <p14:tracePt t="4228" x="5365750" y="3587750"/>
          <p14:tracePt t="4244" x="5381625" y="3587750"/>
          <p14:tracePt t="4252" x="5381625" y="3595688"/>
          <p14:tracePt t="4260" x="5389563" y="3595688"/>
          <p14:tracePt t="4268" x="5397500" y="3595688"/>
          <p14:tracePt t="4276" x="5405438" y="3595688"/>
          <p14:tracePt t="4283" x="5421313" y="3595688"/>
          <p14:tracePt t="4300" x="5429250" y="3605213"/>
          <p14:tracePt t="4308" x="5445125" y="3605213"/>
          <p14:tracePt t="4324" x="5453063" y="3605213"/>
          <p14:tracePt t="4340" x="5468938" y="3605213"/>
          <p14:tracePt t="4356" x="5476875" y="3605213"/>
          <p14:tracePt t="4364" x="5484813" y="3605213"/>
          <p14:tracePt t="4380" x="5484813" y="3613150"/>
          <p14:tracePt t="4388" x="5492750" y="3613150"/>
          <p14:tracePt t="5037" x="5500688" y="3613150"/>
          <p14:tracePt t="5060" x="5508625" y="3613150"/>
          <p14:tracePt t="5228" x="5500688" y="3613150"/>
          <p14:tracePt t="5252" x="5500688" y="3621088"/>
          <p14:tracePt t="5259" x="5492750" y="3621088"/>
          <p14:tracePt t="5268" x="5492750" y="3629025"/>
          <p14:tracePt t="5275" x="5484813" y="3636963"/>
          <p14:tracePt t="5284" x="5468938" y="3644900"/>
          <p14:tracePt t="5292" x="5453063" y="3652838"/>
          <p14:tracePt t="5300" x="5437188" y="3652838"/>
          <p14:tracePt t="5308" x="5413375" y="3652838"/>
          <p14:tracePt t="5316" x="5389563" y="3652838"/>
          <p14:tracePt t="5324" x="5381625" y="3660775"/>
          <p14:tracePt t="5332" x="5365750" y="3660775"/>
          <p14:tracePt t="5339" x="5357813" y="3660775"/>
          <p14:tracePt t="5404" x="5349875" y="3660775"/>
          <p14:tracePt t="5427" x="5341938" y="3660775"/>
          <p14:tracePt t="5444" x="5326063" y="3652838"/>
          <p14:tracePt t="5451" x="5310188" y="3652838"/>
          <p14:tracePt t="5459" x="5300663" y="3644900"/>
          <p14:tracePt t="5467" x="5292725" y="3636963"/>
          <p14:tracePt t="5475" x="5284788" y="3636963"/>
          <p14:tracePt t="5484" x="5276850" y="3636963"/>
          <p14:tracePt t="5492" x="5268913" y="3629025"/>
          <p14:tracePt t="5500" x="5260975" y="3629025"/>
          <p14:tracePt t="5507" x="5253038" y="3629025"/>
          <p14:tracePt t="5516" x="5253038" y="3621088"/>
          <p14:tracePt t="5524" x="5245100" y="3621088"/>
          <p14:tracePt t="5620" x="5245100" y="3613150"/>
          <p14:tracePt t="18717" x="5221288" y="3613150"/>
          <p14:tracePt t="18723" x="5189538" y="3613150"/>
          <p14:tracePt t="18731" x="5141913" y="3613150"/>
          <p14:tracePt t="18740" x="5078413" y="3644900"/>
          <p14:tracePt t="18747" x="5022850" y="3684588"/>
          <p14:tracePt t="18755" x="4959350" y="3724275"/>
          <p14:tracePt t="18763" x="4910138" y="3756025"/>
          <p14:tracePt t="18771" x="4878388" y="3787775"/>
          <p14:tracePt t="18779" x="4854575" y="3795713"/>
          <p14:tracePt t="18787" x="4830763" y="3827463"/>
          <p14:tracePt t="18795" x="4814888" y="3843338"/>
          <p14:tracePt t="18803" x="4799013" y="3867150"/>
          <p14:tracePt t="18811" x="4783138" y="3898900"/>
          <p14:tracePt t="18819" x="4775200" y="3914775"/>
          <p14:tracePt t="18828" x="4751388" y="3930650"/>
          <p14:tracePt t="18835" x="4735513" y="3948113"/>
          <p14:tracePt t="18843" x="4711700" y="3956050"/>
          <p14:tracePt t="18851" x="4687888" y="3979863"/>
          <p14:tracePt t="18859" x="4664075" y="3987800"/>
          <p14:tracePt t="18867" x="4656138" y="3987800"/>
          <p14:tracePt t="18875" x="4648200" y="3987800"/>
          <p14:tracePt t="18883" x="4648200" y="3995738"/>
          <p14:tracePt t="18907" x="4656138" y="3995738"/>
          <p14:tracePt t="18915" x="4664075" y="3995738"/>
          <p14:tracePt t="18940" x="4695825" y="3979863"/>
          <p14:tracePt t="18948" x="4695825" y="3971925"/>
          <p14:tracePt t="18955" x="4695825" y="3963988"/>
          <p14:tracePt t="18963" x="4687888" y="3963988"/>
          <p14:tracePt t="19036" x="4679950" y="3963988"/>
          <p14:tracePt t="19059" x="4664075" y="3963988"/>
          <p14:tracePt t="19075" x="4656138" y="3963988"/>
          <p14:tracePt t="19083" x="4648200" y="3963988"/>
          <p14:tracePt t="19091" x="4640263" y="3963988"/>
          <p14:tracePt t="19100" x="4632325" y="3963988"/>
          <p14:tracePt t="19108" x="4616450" y="3963988"/>
          <p14:tracePt t="19115" x="4600575" y="3956050"/>
          <p14:tracePt t="19123" x="4584700" y="3956050"/>
          <p14:tracePt t="19132" x="4559300" y="3956050"/>
          <p14:tracePt t="19140" x="4535488" y="3956050"/>
          <p14:tracePt t="19147" x="4511675" y="3956050"/>
          <p14:tracePt t="19155" x="4487863" y="3956050"/>
          <p14:tracePt t="19163" x="4471988" y="3956050"/>
          <p14:tracePt t="19171" x="4432300" y="3971925"/>
          <p14:tracePt t="19179" x="4408488" y="4003675"/>
          <p14:tracePt t="19188" x="4376738" y="4011613"/>
          <p14:tracePt t="19195" x="4360863" y="4027488"/>
          <p14:tracePt t="19203" x="4337050" y="4043363"/>
          <p14:tracePt t="19211" x="4305300" y="4067175"/>
          <p14:tracePt t="19219" x="4289425" y="4075113"/>
          <p14:tracePt t="19228" x="4273550" y="4098925"/>
          <p14:tracePt t="19236" x="4257675" y="4098925"/>
          <p14:tracePt t="19243" x="4233863" y="4122738"/>
          <p14:tracePt t="19251" x="4225925" y="4130675"/>
          <p14:tracePt t="19259" x="4210050" y="4146550"/>
          <p14:tracePt t="19268" x="4184650" y="4154488"/>
          <p14:tracePt t="19275" x="4176713" y="4162425"/>
          <p14:tracePt t="19283" x="4168775" y="4178300"/>
          <p14:tracePt t="19291" x="4160838" y="4186238"/>
          <p14:tracePt t="19299" x="4160838" y="4202113"/>
          <p14:tracePt t="19307" x="4160838" y="4217988"/>
          <p14:tracePt t="19316" x="4160838" y="4233863"/>
          <p14:tracePt t="19323" x="4160838" y="4249738"/>
          <p14:tracePt t="19332" x="4160838" y="4265613"/>
          <p14:tracePt t="19340" x="4168775" y="4281488"/>
          <p14:tracePt t="19347" x="4176713" y="4298950"/>
          <p14:tracePt t="19356" x="4184650" y="4306888"/>
          <p14:tracePt t="19363" x="4184650" y="4322763"/>
          <p14:tracePt t="19371" x="4192588" y="4338638"/>
          <p14:tracePt t="19380" x="4200525" y="4346575"/>
          <p14:tracePt t="19388" x="4200525" y="4354513"/>
          <p14:tracePt t="19395" x="4200525" y="4370388"/>
          <p14:tracePt t="19403" x="4210050" y="4386263"/>
          <p14:tracePt t="19411" x="4217988" y="4402138"/>
          <p14:tracePt t="19420" x="4217988" y="4410075"/>
          <p14:tracePt t="19427" x="4225925" y="4433888"/>
          <p14:tracePt t="19435" x="4225925" y="4457700"/>
          <p14:tracePt t="19443" x="4225925" y="4473575"/>
          <p14:tracePt t="19451" x="4225925" y="4489450"/>
          <p14:tracePt t="19459" x="4225925" y="4497388"/>
          <p14:tracePt t="19467" x="4217988" y="4497388"/>
          <p14:tracePt t="19475" x="4210050" y="4497388"/>
          <p14:tracePt t="19516" x="4210050" y="4489450"/>
          <p14:tracePt t="19523" x="4217988" y="4489450"/>
          <p14:tracePt t="19531" x="4225925" y="4481513"/>
          <p14:tracePt t="19540" x="4249738" y="4473575"/>
          <p14:tracePt t="19547" x="4273550" y="4465638"/>
          <p14:tracePt t="19555" x="4305300" y="4449763"/>
          <p14:tracePt t="19563" x="4337050" y="4441825"/>
          <p14:tracePt t="19571" x="4384675" y="4441825"/>
          <p14:tracePt t="19580" x="4432300" y="4425950"/>
          <p14:tracePt t="19587" x="4487863" y="4418013"/>
          <p14:tracePt t="19596" x="4535488" y="4418013"/>
          <p14:tracePt t="19603" x="4600575" y="4410075"/>
          <p14:tracePt t="19611" x="4656138" y="4394200"/>
          <p14:tracePt t="19619" x="4703763" y="4386263"/>
          <p14:tracePt t="19627" x="4735513" y="4378325"/>
          <p14:tracePt t="19636" x="4791075" y="4362450"/>
          <p14:tracePt t="19643" x="4830763" y="4354513"/>
          <p14:tracePt t="19651" x="4854575" y="4338638"/>
          <p14:tracePt t="19659" x="4878388" y="4322763"/>
          <p14:tracePt t="19667" x="4894263" y="4306888"/>
          <p14:tracePt t="19748" x="4926013" y="4083050"/>
          <p14:tracePt t="19755" x="4926013" y="4059238"/>
          <p14:tracePt t="19763" x="4926013" y="4027488"/>
          <p14:tracePt t="19820" x="4838700" y="3867150"/>
          <p14:tracePt t="19828" x="4830763" y="3859213"/>
          <p14:tracePt t="19835" x="4822825" y="3851275"/>
          <p14:tracePt t="19843" x="4814888" y="3835400"/>
          <p14:tracePt t="19859" x="4814888" y="3827463"/>
          <p14:tracePt t="19867" x="4814888" y="3819525"/>
          <p14:tracePt t="19875" x="4814888" y="3811588"/>
          <p14:tracePt t="19884" x="4830763" y="3803650"/>
          <p14:tracePt t="19891" x="4846638" y="3787775"/>
          <p14:tracePt t="19899" x="4870450" y="3779838"/>
          <p14:tracePt t="19907" x="4910138" y="3756025"/>
          <p14:tracePt t="19915" x="4933950" y="3724275"/>
          <p14:tracePt t="19923" x="4975225" y="3700463"/>
          <p14:tracePt t="19931" x="5014913" y="3684588"/>
          <p14:tracePt t="19940" x="5046663" y="3660775"/>
          <p14:tracePt t="19947" x="5086350" y="3636963"/>
          <p14:tracePt t="19955" x="5126038" y="3621088"/>
          <p14:tracePt t="19963" x="5157788" y="3587750"/>
          <p14:tracePt t="19971" x="5205413" y="3563938"/>
          <p14:tracePt t="19979" x="5253038" y="3532188"/>
          <p14:tracePt t="19987" x="5300663" y="3500438"/>
          <p14:tracePt t="20007" x="5397500" y="3436938"/>
          <p14:tracePt t="20011" x="5445125" y="3405188"/>
          <p14:tracePt t="20019" x="5476875" y="3381375"/>
          <p14:tracePt t="20027" x="5508625" y="3349625"/>
          <p14:tracePt t="20035" x="5524500" y="3325813"/>
          <p14:tracePt t="20044" x="5548313" y="3294063"/>
          <p14:tracePt t="20051" x="5564188" y="3270250"/>
          <p14:tracePt t="20059" x="5588000" y="3236913"/>
          <p14:tracePt t="20068" x="5595938" y="3213100"/>
          <p14:tracePt t="20075" x="5603875" y="3189288"/>
          <p14:tracePt t="20083" x="5603875" y="3173413"/>
          <p14:tracePt t="20091" x="5611813" y="3165475"/>
          <p14:tracePt t="20099" x="5611813" y="3141663"/>
          <p14:tracePt t="20107" x="5611813" y="3117850"/>
          <p14:tracePt t="20116" x="5611813" y="3109913"/>
          <p14:tracePt t="20123" x="5611813" y="3101975"/>
          <p14:tracePt t="20131" x="5611813" y="3094038"/>
          <p14:tracePt t="20140" x="5611813" y="3078163"/>
          <p14:tracePt t="20155" x="5611813" y="3070225"/>
          <p14:tracePt t="20163" x="5611813" y="3062288"/>
          <p14:tracePt t="20171" x="5611813" y="3054350"/>
          <p14:tracePt t="20188" x="5611813" y="3046413"/>
          <p14:tracePt t="20211" x="5611813" y="3038475"/>
          <p14:tracePt t="20236" x="5611813" y="3030538"/>
          <p14:tracePt t="20243" x="5611813" y="3022600"/>
          <p14:tracePt t="20259" x="5603875" y="3014663"/>
          <p14:tracePt t="20268" x="5603875" y="3006725"/>
          <p14:tracePt t="20275" x="5603875" y="2998788"/>
          <p14:tracePt t="20283" x="5603875" y="2990850"/>
          <p14:tracePt t="20300" x="5603875" y="2974975"/>
          <p14:tracePt t="20316" x="5603875" y="2967038"/>
          <p14:tracePt t="20323" x="5603875" y="2959100"/>
          <p14:tracePt t="20332" x="5603875" y="2951163"/>
          <p14:tracePt t="20340" x="5603875" y="2943225"/>
          <p14:tracePt t="20348" x="5603875" y="2935288"/>
          <p14:tracePt t="20355" x="5603875" y="2927350"/>
          <p14:tracePt t="20363" x="5603875" y="2919413"/>
          <p14:tracePt t="20371" x="5595938" y="2919413"/>
          <p14:tracePt t="20379" x="5595938" y="2909888"/>
          <p14:tracePt t="20388" x="5595938" y="2901950"/>
          <p14:tracePt t="20404" x="5595938" y="2894013"/>
          <p14:tracePt t="20427" x="5595938" y="2886075"/>
          <p14:tracePt t="20451" x="5595938" y="2878138"/>
          <p14:tracePt t="20459" x="5595938" y="2870200"/>
          <p14:tracePt t="20484" x="5595938" y="2862263"/>
          <p14:tracePt t="20571" x="5595938" y="2854325"/>
          <p14:tracePt t="20620" x="5595938" y="2846388"/>
          <p14:tracePt t="20643" x="5603875" y="2846388"/>
          <p14:tracePt t="20659" x="5603875" y="2838450"/>
          <p14:tracePt t="20667" x="5619750" y="2838450"/>
          <p14:tracePt t="20683" x="5627688" y="2838450"/>
          <p14:tracePt t="20691" x="5635625" y="2838450"/>
          <p14:tracePt t="20699" x="5643563" y="2838450"/>
          <p14:tracePt t="20707" x="5651500" y="2838450"/>
          <p14:tracePt t="20715" x="5667375" y="2838450"/>
          <p14:tracePt t="20723" x="5684838" y="2838450"/>
          <p14:tracePt t="20731" x="5700713" y="2838450"/>
          <p14:tracePt t="20740" x="5724525" y="2838450"/>
          <p14:tracePt t="20747" x="5732463" y="2838450"/>
          <p14:tracePt t="20755" x="5756275" y="2838450"/>
          <p14:tracePt t="20763" x="5780088" y="2830513"/>
          <p14:tracePt t="20772" x="5803900" y="2830513"/>
          <p14:tracePt t="20779" x="5827713" y="2830513"/>
          <p14:tracePt t="20787" x="5851525" y="2830513"/>
          <p14:tracePt t="20795" x="5875338" y="2830513"/>
          <p14:tracePt t="20803" x="5899150" y="2822575"/>
          <p14:tracePt t="20811" x="5907088" y="2822575"/>
          <p14:tracePt t="20819" x="5922963" y="2822575"/>
          <p14:tracePt t="20827" x="5938838" y="2822575"/>
          <p14:tracePt t="20835" x="5946775" y="2822575"/>
          <p14:tracePt t="20843" x="5962650" y="2822575"/>
          <p14:tracePt t="20859" x="5970588" y="2822575"/>
          <p14:tracePt t="20867" x="5978525" y="2822575"/>
          <p14:tracePt t="20923" x="5986463" y="2822575"/>
          <p14:tracePt t="21227" x="5994400" y="2822575"/>
          <p14:tracePt t="22004" x="5994400" y="2830513"/>
          <p14:tracePt t="22028" x="5994400" y="2838450"/>
          <p14:tracePt t="22124" x="5994400" y="2846388"/>
          <p14:tracePt t="22140" x="5994400" y="2862263"/>
          <p14:tracePt t="22147" x="5994400" y="2878138"/>
          <p14:tracePt t="22155" x="6002338" y="2894013"/>
          <p14:tracePt t="22163" x="6010275" y="2935288"/>
          <p14:tracePt t="22171" x="6043613" y="2974975"/>
          <p14:tracePt t="22179" x="6067425" y="3022600"/>
          <p14:tracePt t="22187" x="6107113" y="3078163"/>
          <p14:tracePt t="22195" x="6154738" y="3149600"/>
          <p14:tracePt t="22204" x="6194425" y="3221038"/>
          <p14:tracePt t="22211" x="6234113" y="3278188"/>
          <p14:tracePt t="22219" x="6265863" y="3325813"/>
          <p14:tracePt t="22227" x="6313488" y="3389313"/>
          <p14:tracePt t="22235" x="6345238" y="3436938"/>
          <p14:tracePt t="22243" x="6384925" y="3500438"/>
          <p14:tracePt t="22251" x="6418263" y="3548063"/>
          <p14:tracePt t="22259" x="6450013" y="3595688"/>
          <p14:tracePt t="22268" x="6489700" y="3644900"/>
          <p14:tracePt t="22275" x="6505575" y="3692525"/>
          <p14:tracePt t="22283" x="6529388" y="3724275"/>
          <p14:tracePt t="22291" x="6545263" y="3763963"/>
          <p14:tracePt t="22299" x="6553200" y="3787775"/>
          <p14:tracePt t="22307" x="6569075" y="3819525"/>
          <p14:tracePt t="22315" x="6584950" y="3835400"/>
          <p14:tracePt t="22324" x="6592888" y="3851275"/>
          <p14:tracePt t="22331" x="6600825" y="3859213"/>
          <p14:tracePt t="22340" x="6600825" y="3883025"/>
          <p14:tracePt t="22356" x="6608763" y="3890963"/>
          <p14:tracePt t="22411" x="6616700" y="3890963"/>
          <p14:tracePt t="22427" x="6624638" y="3890963"/>
          <p14:tracePt t="22452" x="6632575" y="3898900"/>
          <p14:tracePt t="22468" x="6648450" y="3906838"/>
          <p14:tracePt t="22475" x="6656388" y="3906838"/>
          <p14:tracePt t="22483" x="6664325" y="3906838"/>
          <p14:tracePt t="22491" x="6672263" y="3906838"/>
          <p14:tracePt t="22499" x="6680200" y="3906838"/>
          <p14:tracePt t="22516" x="6688138" y="3906838"/>
          <p14:tracePt t="22564" x="6688138" y="3914775"/>
          <p14:tracePt t="22571" x="6680200" y="3922713"/>
          <p14:tracePt t="22579" x="6672263" y="3930650"/>
          <p14:tracePt t="22588" x="6656388" y="3938588"/>
          <p14:tracePt t="22595" x="6656388" y="3948113"/>
          <p14:tracePt t="22603" x="6640513" y="3956050"/>
          <p14:tracePt t="22611" x="6624638" y="3963988"/>
          <p14:tracePt t="22619" x="6608763" y="3987800"/>
          <p14:tracePt t="22627" x="6592888" y="3995738"/>
          <p14:tracePt t="22636" x="6569075" y="4011613"/>
          <p14:tracePt t="22643" x="6537325" y="4019550"/>
          <p14:tracePt t="22651" x="6505575" y="4035425"/>
          <p14:tracePt t="22659" x="6465888" y="4043363"/>
          <p14:tracePt t="22668" x="6434138" y="4051300"/>
          <p14:tracePt t="22675" x="6392863" y="4051300"/>
          <p14:tracePt t="22683" x="6361113" y="4051300"/>
          <p14:tracePt t="22691" x="6321425" y="4051300"/>
          <p14:tracePt t="22699" x="6289675" y="4051300"/>
          <p14:tracePt t="22707" x="6265863" y="4043363"/>
          <p14:tracePt t="22715" x="6242050" y="4035425"/>
          <p14:tracePt t="22723" x="6226175" y="4027488"/>
          <p14:tracePt t="22731" x="6218238" y="4019550"/>
          <p14:tracePt t="22740" x="6210300" y="4011613"/>
          <p14:tracePt t="22747" x="6210300" y="4003675"/>
          <p14:tracePt t="22755" x="6202363" y="3987800"/>
          <p14:tracePt t="22763" x="6202363" y="3979863"/>
          <p14:tracePt t="22771" x="6202363" y="3963988"/>
          <p14:tracePt t="22780" x="6202363" y="3956050"/>
          <p14:tracePt t="22787" x="6202363" y="3930650"/>
          <p14:tracePt t="22796" x="6202363" y="3914775"/>
          <p14:tracePt t="22803" x="6210300" y="3898900"/>
          <p14:tracePt t="22811" x="6218238" y="3890963"/>
          <p14:tracePt t="22819" x="6226175" y="3867150"/>
          <p14:tracePt t="22828" x="6242050" y="3843338"/>
          <p14:tracePt t="22835" x="6257925" y="3827463"/>
          <p14:tracePt t="22843" x="6273800" y="3811588"/>
          <p14:tracePt t="22851" x="6297613" y="3795713"/>
          <p14:tracePt t="22859" x="6313488" y="3787775"/>
          <p14:tracePt t="22867" x="6329363" y="3771900"/>
          <p14:tracePt t="22875" x="6361113" y="3756025"/>
          <p14:tracePt t="22883" x="6384925" y="3756025"/>
          <p14:tracePt t="22891" x="6410325" y="3740150"/>
          <p14:tracePt t="22899" x="6434138" y="3724275"/>
          <p14:tracePt t="22907" x="6457950" y="3724275"/>
          <p14:tracePt t="22916" x="6473825" y="3716338"/>
          <p14:tracePt t="22924" x="6497638" y="3708400"/>
          <p14:tracePt t="22931" x="6521450" y="3708400"/>
          <p14:tracePt t="22940" x="6545263" y="3708400"/>
          <p14:tracePt t="22948" x="6569075" y="3708400"/>
          <p14:tracePt t="22955" x="6584950" y="3708400"/>
          <p14:tracePt t="22963" x="6608763" y="3708400"/>
          <p14:tracePt t="22971" x="6624638" y="3708400"/>
          <p14:tracePt t="22979" x="6640513" y="3708400"/>
          <p14:tracePt t="22988" x="6656388" y="3716338"/>
          <p14:tracePt t="22996" x="6672263" y="3724275"/>
          <p14:tracePt t="23004" x="6680200" y="3732213"/>
          <p14:tracePt t="23011" x="6688138" y="3756025"/>
          <p14:tracePt t="23020" x="6696075" y="3763963"/>
          <p14:tracePt t="23028" x="6704013" y="3779838"/>
          <p14:tracePt t="23035" x="6711950" y="3795713"/>
          <p14:tracePt t="23043" x="6711950" y="3803650"/>
          <p14:tracePt t="23052" x="6719888" y="3811588"/>
          <p14:tracePt t="23059" x="6719888" y="3827463"/>
          <p14:tracePt t="23067" x="6727825" y="3827463"/>
          <p14:tracePt t="23075" x="6727825" y="3835400"/>
          <p14:tracePt t="23083" x="6727825" y="3843338"/>
          <p14:tracePt t="23091" x="6727825" y="3851275"/>
          <p14:tracePt t="23107" x="6727825" y="3859213"/>
          <p14:tracePt t="23124" x="6727825" y="3875088"/>
          <p14:tracePt t="23140" x="6727825" y="3883025"/>
          <p14:tracePt t="23163" x="6727825" y="3890963"/>
          <p14:tracePt t="24164" x="6727825" y="3875088"/>
          <p14:tracePt t="24171" x="6727825" y="3867150"/>
          <p14:tracePt t="24179" x="6719888" y="3851275"/>
          <p14:tracePt t="24187" x="6704013" y="3843338"/>
          <p14:tracePt t="24195" x="6672263" y="3835400"/>
          <p14:tracePt t="24203" x="6648450" y="3827463"/>
          <p14:tracePt t="24211" x="6632575" y="3819525"/>
          <p14:tracePt t="24219" x="6616700" y="3811588"/>
          <p14:tracePt t="24227" x="6600825" y="3803650"/>
          <p14:tracePt t="24235" x="6577013" y="3795713"/>
          <p14:tracePt t="24243" x="6569075" y="3795713"/>
          <p14:tracePt t="24251" x="6561138" y="3787775"/>
          <p14:tracePt t="24259" x="6545263" y="3787775"/>
          <p14:tracePt t="24267" x="6537325" y="3779838"/>
          <p14:tracePt t="24372" x="6529388" y="3779838"/>
          <p14:tracePt t="24659" x="6529388" y="3771900"/>
          <p14:tracePt t="39819" x="6521450" y="3771900"/>
          <p14:tracePt t="39827" x="6489700" y="3740150"/>
          <p14:tracePt t="39835" x="6465888" y="3716338"/>
          <p14:tracePt t="39843" x="6426200" y="3684588"/>
          <p14:tracePt t="39851" x="6392863" y="3660775"/>
          <p14:tracePt t="39859" x="6369050" y="3652838"/>
          <p14:tracePt t="39867" x="6353175" y="3636963"/>
          <p14:tracePt t="39875" x="6337300" y="3629025"/>
          <p14:tracePt t="39883" x="6321425" y="3621088"/>
          <p14:tracePt t="39891" x="6313488" y="3613150"/>
          <p14:tracePt t="39899" x="6305550" y="3613150"/>
          <p14:tracePt t="39931" x="6305550" y="3605213"/>
          <p14:tracePt t="40355" x="6305550" y="3613150"/>
          <p14:tracePt t="40371" x="6305550" y="3629025"/>
          <p14:tracePt t="40387" x="6305550" y="3636963"/>
          <p14:tracePt t="40692" x="6297613" y="3644900"/>
          <p14:tracePt t="40699" x="6289675" y="3660775"/>
          <p14:tracePt t="40707" x="6273800" y="3692525"/>
          <p14:tracePt t="40715" x="6265863" y="3724275"/>
          <p14:tracePt t="40723" x="6257925" y="3748088"/>
          <p14:tracePt t="40731" x="6242050" y="3763963"/>
          <p14:tracePt t="40739" x="6226175" y="3795713"/>
          <p14:tracePt t="40747" x="6226175" y="3819525"/>
          <p14:tracePt t="40756" x="6218238" y="3843338"/>
          <p14:tracePt t="40763" x="6202363" y="3859213"/>
          <p14:tracePt t="40771" x="6194425" y="3883025"/>
          <p14:tracePt t="40779" x="6178550" y="3914775"/>
          <p14:tracePt t="40787" x="6162675" y="3938588"/>
          <p14:tracePt t="40795" x="6146800" y="3956050"/>
          <p14:tracePt t="40803" x="6138863" y="3971925"/>
          <p14:tracePt t="40812" x="6115050" y="3995738"/>
          <p14:tracePt t="40819" x="6107113" y="4011613"/>
          <p14:tracePt t="40827" x="6099175" y="4027488"/>
          <p14:tracePt t="40835" x="6083300" y="4051300"/>
          <p14:tracePt t="40843" x="6075363" y="4075113"/>
          <p14:tracePt t="40851" x="6059488" y="4090988"/>
          <p14:tracePt t="40859" x="6059488" y="4106863"/>
          <p14:tracePt t="40867" x="6043613" y="4122738"/>
          <p14:tracePt t="40875" x="6034088" y="4146550"/>
          <p14:tracePt t="40890" x="6018213" y="4162425"/>
          <p14:tracePt t="40891" x="6010275" y="4178300"/>
          <p14:tracePt t="40899" x="5994400" y="4186238"/>
          <p14:tracePt t="40907" x="5986463" y="4202113"/>
          <p14:tracePt t="40915" x="5970588" y="4210050"/>
          <p14:tracePt t="40924" x="5954713" y="4233863"/>
          <p14:tracePt t="40931" x="5930900" y="4249738"/>
          <p14:tracePt t="40940" x="5907088" y="4265613"/>
          <p14:tracePt t="40947" x="5899150" y="4281488"/>
          <p14:tracePt t="40956" x="5883275" y="4298950"/>
          <p14:tracePt t="40963" x="5867400" y="4306888"/>
          <p14:tracePt t="40971" x="5859463" y="4314825"/>
          <p14:tracePt t="40979" x="5843588" y="4322763"/>
          <p14:tracePt t="40987" x="5827713" y="4338638"/>
          <p14:tracePt t="40995" x="5819775" y="4346575"/>
          <p14:tracePt t="41003" x="5811838" y="4354513"/>
          <p14:tracePt t="41011" x="5803900" y="4362450"/>
          <p14:tracePt t="41019" x="5795963" y="4362450"/>
          <p14:tracePt t="41027" x="5795963" y="4370388"/>
          <p14:tracePt t="41035" x="5788025" y="4378325"/>
          <p14:tracePt t="41051" x="5788025" y="4386263"/>
          <p14:tracePt t="41059" x="5780088" y="4394200"/>
          <p14:tracePt t="41131" x="5772150" y="4394200"/>
          <p14:tracePt t="41147" x="5772150" y="4402138"/>
          <p14:tracePt t="41171" x="5764213" y="4402138"/>
          <p14:tracePt t="41187" x="5756275" y="4402138"/>
          <p14:tracePt t="41195" x="5748338" y="4402138"/>
          <p14:tracePt t="41211" x="5740400" y="4402138"/>
          <p14:tracePt t="41219" x="5740400" y="4410075"/>
          <p14:tracePt t="41235" x="5732463" y="4410075"/>
          <p14:tracePt t="41243" x="5724525" y="4410075"/>
          <p14:tracePt t="41307" x="5716588" y="4402138"/>
          <p14:tracePt t="41316" x="5700713" y="4394200"/>
          <p14:tracePt t="41332" x="5692775" y="4378325"/>
          <p14:tracePt t="41339" x="5684838" y="4378325"/>
          <p14:tracePt t="41348" x="5676900" y="4362450"/>
          <p14:tracePt t="41356" x="5676900" y="4354513"/>
          <p14:tracePt t="41371" x="5667375" y="4338638"/>
          <p14:tracePt t="41388" x="5667375" y="4322763"/>
          <p14:tracePt t="41403" x="5676900" y="4306888"/>
          <p14:tracePt t="41419" x="5692775" y="4306888"/>
          <p14:tracePt t="41427" x="5700713" y="4306888"/>
          <p14:tracePt t="41435" x="5716588" y="4306888"/>
          <p14:tracePt t="41443" x="5724525" y="4306888"/>
          <p14:tracePt t="41451" x="5732463" y="4314825"/>
          <p14:tracePt t="41459" x="5756275" y="4322763"/>
          <p14:tracePt t="41475" x="5772150" y="4322763"/>
          <p14:tracePt t="41483" x="5780088" y="4322763"/>
          <p14:tracePt t="41491" x="5788025" y="4322763"/>
          <p14:tracePt t="41523" x="5780088" y="4322763"/>
          <p14:tracePt t="41531" x="5780088" y="4314825"/>
          <p14:tracePt t="41539" x="5772150" y="4314825"/>
          <p14:tracePt t="41556" x="5756275" y="4314825"/>
          <p14:tracePt t="41563" x="5740400" y="4314825"/>
          <p14:tracePt t="41571" x="5724525" y="4314825"/>
          <p14:tracePt t="41579" x="5716588" y="4314825"/>
          <p14:tracePt t="41587" x="5708650" y="4314825"/>
          <p14:tracePt t="41595" x="5684838" y="4314825"/>
          <p14:tracePt t="41603" x="5676900" y="4314825"/>
          <p14:tracePt t="41611" x="5651500" y="4322763"/>
          <p14:tracePt t="41619" x="5635625" y="4322763"/>
          <p14:tracePt t="41627" x="5619750" y="4322763"/>
          <p14:tracePt t="41635" x="5595938" y="4322763"/>
          <p14:tracePt t="41643" x="5580063" y="4330700"/>
          <p14:tracePt t="41651" x="5556250" y="4330700"/>
          <p14:tracePt t="41659" x="5532438" y="4330700"/>
          <p14:tracePt t="41667" x="5516563" y="4330700"/>
          <p14:tracePt t="41675" x="5508625" y="4330700"/>
          <p14:tracePt t="41683" x="5500688" y="4330700"/>
          <p14:tracePt t="41691" x="5484813" y="4330700"/>
          <p14:tracePt t="41699" x="5468938" y="4330700"/>
          <p14:tracePt t="41707" x="5453063" y="4330700"/>
          <p14:tracePt t="41715" x="5437188" y="4330700"/>
          <p14:tracePt t="41723" x="5429250" y="4330700"/>
          <p14:tracePt t="41731" x="5413375" y="4330700"/>
          <p14:tracePt t="41739" x="5397500" y="4330700"/>
          <p14:tracePt t="41747" x="5389563" y="4330700"/>
          <p14:tracePt t="41756" x="5381625" y="4330700"/>
          <p14:tracePt t="41771" x="5373688" y="4330700"/>
          <p14:tracePt t="41779" x="5365750" y="4330700"/>
          <p14:tracePt t="41787" x="5357813" y="4330700"/>
          <p14:tracePt t="41795" x="5349875" y="4330700"/>
          <p14:tracePt t="41803" x="5349875" y="4338638"/>
          <p14:tracePt t="41811" x="5334000" y="4338638"/>
          <p14:tracePt t="41819" x="5334000" y="4354513"/>
          <p14:tracePt t="41827" x="5326063" y="4354513"/>
          <p14:tracePt t="41835" x="5318125" y="4362450"/>
          <p14:tracePt t="41843" x="5300663" y="4370388"/>
          <p14:tracePt t="41859" x="5292725" y="4370388"/>
          <p14:tracePt t="41872" x="5292725" y="4378325"/>
          <p14:tracePt t="41875" x="5284788" y="4378325"/>
          <p14:tracePt t="41883" x="5276850" y="4386263"/>
          <p14:tracePt t="41891" x="5268913" y="4394200"/>
          <p14:tracePt t="41907" x="5260975" y="4394200"/>
          <p14:tracePt t="41923" x="5260975" y="4402138"/>
          <p14:tracePt t="41931" x="5253038" y="4402138"/>
          <p14:tracePt t="42067" x="5245100" y="4402138"/>
          <p14:tracePt t="42075" x="5245100" y="4410075"/>
          <p14:tracePt t="42115" x="5237163" y="4418013"/>
          <p14:tracePt t="42147" x="5237163" y="4425950"/>
          <p14:tracePt t="42187" x="5237163" y="4433888"/>
          <p14:tracePt t="42203" x="5229225" y="4433888"/>
          <p14:tracePt t="42459" x="5229225" y="4441825"/>
          <p14:tracePt t="42483" x="5221288" y="4441825"/>
          <p14:tracePt t="42499" x="5213350" y="4449763"/>
          <p14:tracePt t="42531" x="5213350" y="4457700"/>
          <p14:tracePt t="42580" x="5205413" y="4457700"/>
          <p14:tracePt t="42844" x="5205413" y="4465638"/>
          <p14:tracePt t="42867" x="5197475" y="4465638"/>
          <p14:tracePt t="43155" x="5197475" y="4473575"/>
          <p14:tracePt t="43179" x="5189538" y="4473575"/>
          <p14:tracePt t="43195" x="5189538" y="4481513"/>
          <p14:tracePt t="43211" x="5189538" y="4489450"/>
          <p14:tracePt t="43219" x="5181600" y="4489450"/>
          <p14:tracePt t="43235" x="5181600" y="4497388"/>
          <p14:tracePt t="43275" x="5173663" y="4505325"/>
          <p14:tracePt t="43644" x="5173663" y="4513263"/>
          <p14:tracePt t="43723" x="5181600" y="4513263"/>
          <p14:tracePt t="43787" x="5181600" y="4521200"/>
          <p14:tracePt t="43867" x="5189538" y="4521200"/>
          <p14:tracePt t="43891" x="5189538" y="4529138"/>
          <p14:tracePt t="43899" x="5197475" y="4529138"/>
          <p14:tracePt t="43931" x="5197475" y="4537075"/>
          <p14:tracePt t="43947" x="5205413" y="4537075"/>
          <p14:tracePt t="43963" x="5205413" y="4545013"/>
          <p14:tracePt t="43987" x="5205413" y="4552950"/>
          <p14:tracePt t="43995" x="5213350" y="4552950"/>
          <p14:tracePt t="44003" x="5221288" y="4560888"/>
          <p14:tracePt t="44027" x="5229225" y="4560888"/>
          <p14:tracePt t="44051" x="5229225" y="4568825"/>
          <p14:tracePt t="44059" x="5237163" y="4568825"/>
          <p14:tracePt t="44083" x="5245100" y="4568825"/>
          <p14:tracePt t="44099" x="5253038" y="4568825"/>
          <p14:tracePt t="44107" x="5260975" y="4568825"/>
          <p14:tracePt t="44115" x="5268913" y="4568825"/>
          <p14:tracePt t="44123" x="5276850" y="4576763"/>
          <p14:tracePt t="44131" x="5284788" y="4576763"/>
          <p14:tracePt t="44139" x="5292725" y="4576763"/>
          <p14:tracePt t="44147" x="5300663" y="4584700"/>
          <p14:tracePt t="44156" x="5318125" y="4584700"/>
          <p14:tracePt t="44163" x="5326063" y="4584700"/>
          <p14:tracePt t="44172" x="5341938" y="4584700"/>
          <p14:tracePt t="44179" x="5357813" y="4584700"/>
          <p14:tracePt t="44187" x="5373688" y="4584700"/>
          <p14:tracePt t="44195" x="5389563" y="4592638"/>
          <p14:tracePt t="44203" x="5413375" y="4592638"/>
          <p14:tracePt t="44211" x="5437188" y="4600575"/>
          <p14:tracePt t="44219" x="5453063" y="4600575"/>
          <p14:tracePt t="44227" x="5476875" y="4608513"/>
          <p14:tracePt t="44235" x="5508625" y="4608513"/>
          <p14:tracePt t="44243" x="5548313" y="4616450"/>
          <p14:tracePt t="44251" x="5580063" y="4624388"/>
          <p14:tracePt t="44259" x="5603875" y="4633913"/>
          <p14:tracePt t="44267" x="5643563" y="4641850"/>
          <p14:tracePt t="44275" x="5676900" y="4657725"/>
          <p14:tracePt t="44283" x="5708650" y="4665663"/>
          <p14:tracePt t="44291" x="5748338" y="4673600"/>
          <p14:tracePt t="44299" x="5780088" y="4681538"/>
          <p14:tracePt t="44307" x="5803900" y="4689475"/>
          <p14:tracePt t="44316" x="5835650" y="4705350"/>
          <p14:tracePt t="44323" x="5859463" y="4705350"/>
          <p14:tracePt t="44331" x="5875338" y="4713288"/>
          <p14:tracePt t="44339" x="5891213" y="4713288"/>
          <p14:tracePt t="44347" x="5915025" y="4721225"/>
          <p14:tracePt t="44356" x="5922963" y="4729163"/>
          <p14:tracePt t="44363" x="5946775" y="4729163"/>
          <p14:tracePt t="44371" x="5954713" y="4729163"/>
          <p14:tracePt t="44379" x="5962650" y="4729163"/>
          <p14:tracePt t="44387" x="5970588" y="4729163"/>
          <p14:tracePt t="44395" x="5978525" y="4729163"/>
          <p14:tracePt t="44403" x="5986463" y="4729163"/>
          <p14:tracePt t="44411" x="5994400" y="4729163"/>
          <p14:tracePt t="44427" x="6010275" y="4729163"/>
          <p14:tracePt t="44443" x="6018213" y="4729163"/>
          <p14:tracePt t="44459" x="6026150" y="4729163"/>
          <p14:tracePt t="44467" x="6034088" y="4729163"/>
          <p14:tracePt t="44508" x="6043613" y="4729163"/>
          <p14:tracePt t="44555" x="6051550" y="4729163"/>
          <p14:tracePt t="44603" x="6051550" y="4737100"/>
          <p14:tracePt t="44627" x="6059488" y="4737100"/>
          <p14:tracePt t="44659" x="6059488" y="4745038"/>
          <p14:tracePt t="44667" x="6059488" y="4752975"/>
          <p14:tracePt t="44683" x="6067425" y="4752975"/>
          <p14:tracePt t="44836" x="6075363" y="4752975"/>
          <p14:tracePt t="44963" x="6075363" y="4760913"/>
          <p14:tracePt t="45259" x="6075363" y="4768850"/>
          <p14:tracePt t="45283" x="6067425" y="4768850"/>
          <p14:tracePt t="45307" x="6067425" y="4776788"/>
          <p14:tracePt t="45659" x="6067425" y="4784725"/>
          <p14:tracePt t="45851" x="6075363" y="4784725"/>
          <p14:tracePt t="45867" x="6083300" y="4784725"/>
          <p14:tracePt t="45875" x="6091238" y="4776788"/>
          <p14:tracePt t="45883" x="6099175" y="4776788"/>
          <p14:tracePt t="45891" x="6107113" y="4768850"/>
          <p14:tracePt t="45899" x="6115050" y="4768850"/>
          <p14:tracePt t="45907" x="6130925" y="4768850"/>
          <p14:tracePt t="45915" x="6146800" y="4768850"/>
          <p14:tracePt t="45923" x="6162675" y="4768850"/>
          <p14:tracePt t="45931" x="6178550" y="4768850"/>
          <p14:tracePt t="45940" x="6194425" y="4768850"/>
          <p14:tracePt t="45947" x="6202363" y="4768850"/>
          <p14:tracePt t="45956" x="6226175" y="4768850"/>
          <p14:tracePt t="45963" x="6242050" y="4768850"/>
          <p14:tracePt t="45971" x="6257925" y="4768850"/>
          <p14:tracePt t="45987" x="6273800" y="4768850"/>
          <p14:tracePt t="45995" x="6289675" y="4760913"/>
          <p14:tracePt t="46011" x="6305550" y="4760913"/>
          <p14:tracePt t="46027" x="6313488" y="4760913"/>
          <p14:tracePt t="46035" x="6329363" y="4760913"/>
          <p14:tracePt t="46043" x="6337300" y="4760913"/>
          <p14:tracePt t="46051" x="6345238" y="4760913"/>
          <p14:tracePt t="46059" x="6361113" y="4760913"/>
          <p14:tracePt t="46067" x="6376988" y="4752975"/>
          <p14:tracePt t="46075" x="6384925" y="4752975"/>
          <p14:tracePt t="46083" x="6392863" y="4745038"/>
          <p14:tracePt t="46091" x="6410325" y="4745038"/>
          <p14:tracePt t="46100" x="6418263" y="4737100"/>
          <p14:tracePt t="46107" x="6426200" y="4737100"/>
          <p14:tracePt t="46115" x="6442075" y="4737100"/>
          <p14:tracePt t="46123" x="6450013" y="4729163"/>
          <p14:tracePt t="46131" x="6457950" y="4729163"/>
          <p14:tracePt t="46139" x="6465888" y="4729163"/>
          <p14:tracePt t="46147" x="6481763" y="4729163"/>
          <p14:tracePt t="46155" x="6497638" y="4721225"/>
          <p14:tracePt t="46172" x="6505575" y="4721225"/>
          <p14:tracePt t="46179" x="6513513" y="4721225"/>
          <p14:tracePt t="46195" x="6521450" y="4721225"/>
          <p14:tracePt t="46203" x="6529388" y="4713288"/>
          <p14:tracePt t="46227" x="6537325" y="4713288"/>
          <p14:tracePt t="46235" x="6553200" y="4713288"/>
          <p14:tracePt t="46243" x="6561138" y="4713288"/>
          <p14:tracePt t="46251" x="6577013" y="4713288"/>
          <p14:tracePt t="46259" x="6592888" y="4713288"/>
          <p14:tracePt t="46267" x="6608763" y="4713288"/>
          <p14:tracePt t="46275" x="6632575" y="4713288"/>
          <p14:tracePt t="46283" x="6664325" y="4721225"/>
          <p14:tracePt t="46291" x="6680200" y="4721225"/>
          <p14:tracePt t="46299" x="6704013" y="4721225"/>
          <p14:tracePt t="46307" x="6727825" y="4721225"/>
          <p14:tracePt t="46315" x="6759575" y="4721225"/>
          <p14:tracePt t="46323" x="6792913" y="4721225"/>
          <p14:tracePt t="46331" x="6824663" y="4721225"/>
          <p14:tracePt t="46339" x="6856413" y="4721225"/>
          <p14:tracePt t="46347" x="6904038" y="4721225"/>
          <p14:tracePt t="46355" x="6935788" y="4721225"/>
          <p14:tracePt t="46364" x="6967538" y="4721225"/>
          <p14:tracePt t="46371" x="6991350" y="4729163"/>
          <p14:tracePt t="46380" x="7007225" y="4729163"/>
          <p14:tracePt t="46387" x="7015163" y="4729163"/>
          <p14:tracePt t="46395" x="7023100" y="4729163"/>
          <p14:tracePt t="46699" x="7007225" y="4729163"/>
          <p14:tracePt t="46723" x="6999288" y="4729163"/>
          <p14:tracePt t="46739" x="6991350" y="4729163"/>
          <p14:tracePt t="46747" x="6983413" y="4729163"/>
          <p14:tracePt t="46755" x="6975475" y="4729163"/>
          <p14:tracePt t="46771" x="6959600" y="4729163"/>
          <p14:tracePt t="46787" x="6951663" y="4729163"/>
          <p14:tracePt t="46795" x="6935788" y="4729163"/>
          <p14:tracePt t="46811" x="6927850" y="4729163"/>
          <p14:tracePt t="46819" x="6919913" y="4729163"/>
          <p14:tracePt t="46827" x="6911975" y="4729163"/>
          <p14:tracePt t="46835" x="6896100" y="4729163"/>
          <p14:tracePt t="46843" x="6880225" y="4729163"/>
          <p14:tracePt t="46859" x="6864350" y="4729163"/>
          <p14:tracePt t="46867" x="6856413" y="4729163"/>
          <p14:tracePt t="46875" x="6840538" y="4729163"/>
          <p14:tracePt t="46883" x="6824663" y="4729163"/>
          <p14:tracePt t="46891" x="6816725" y="4737100"/>
          <p14:tracePt t="46899" x="6808788" y="4737100"/>
          <p14:tracePt t="46907" x="6792913" y="4745038"/>
          <p14:tracePt t="46915" x="6777038" y="4745038"/>
          <p14:tracePt t="46923" x="6759575" y="4745038"/>
          <p14:tracePt t="46931" x="6743700" y="4745038"/>
          <p14:tracePt t="46939" x="6727825" y="4745038"/>
          <p14:tracePt t="46956" x="6704013" y="4752975"/>
          <p14:tracePt t="46963" x="6688138" y="4752975"/>
          <p14:tracePt t="46971" x="6672263" y="4760913"/>
          <p14:tracePt t="46979" x="6656388" y="4760913"/>
          <p14:tracePt t="46987" x="6640513" y="4760913"/>
          <p14:tracePt t="46995" x="6632575" y="4760913"/>
          <p14:tracePt t="47003" x="6616700" y="4768850"/>
          <p14:tracePt t="47011" x="6592888" y="4768850"/>
          <p14:tracePt t="47019" x="6577013" y="4768850"/>
          <p14:tracePt t="47027" x="6569075" y="4768850"/>
          <p14:tracePt t="47035" x="6553200" y="4776788"/>
          <p14:tracePt t="47043" x="6529388" y="4776788"/>
          <p14:tracePt t="47051" x="6513513" y="4776788"/>
          <p14:tracePt t="47059" x="6489700" y="4784725"/>
          <p14:tracePt t="47067" x="6473825" y="4784725"/>
          <p14:tracePt t="47075" x="6450013" y="4784725"/>
          <p14:tracePt t="47083" x="6426200" y="4784725"/>
          <p14:tracePt t="47091" x="6402388" y="4784725"/>
          <p14:tracePt t="47099" x="6384925" y="4784725"/>
          <p14:tracePt t="47107" x="6369050" y="4784725"/>
          <p14:tracePt t="47115" x="6345238" y="4784725"/>
          <p14:tracePt t="47123" x="6337300" y="4784725"/>
          <p14:tracePt t="47131" x="6321425" y="4792663"/>
          <p14:tracePt t="47139" x="6297613" y="4792663"/>
          <p14:tracePt t="47147" x="6289675" y="4792663"/>
          <p14:tracePt t="47156" x="6281738" y="4800600"/>
          <p14:tracePt t="47163" x="6265863" y="4800600"/>
          <p14:tracePt t="47171" x="6249988" y="4800600"/>
          <p14:tracePt t="47179" x="6242050" y="4800600"/>
          <p14:tracePt t="47187" x="6226175" y="4800600"/>
          <p14:tracePt t="47195" x="6218238" y="4808538"/>
          <p14:tracePt t="47203" x="6194425" y="4816475"/>
          <p14:tracePt t="47211" x="6170613" y="4824413"/>
          <p14:tracePt t="47219" x="6154738" y="4824413"/>
          <p14:tracePt t="47227" x="6130925" y="4824413"/>
          <p14:tracePt t="47235" x="6115050" y="4832350"/>
          <p14:tracePt t="47243" x="6083300" y="4840288"/>
          <p14:tracePt t="47251" x="6059488" y="4848225"/>
          <p14:tracePt t="47259" x="6034088" y="4848225"/>
          <p14:tracePt t="47267" x="6010275" y="4848225"/>
          <p14:tracePt t="47275" x="5986463" y="4856163"/>
          <p14:tracePt t="47283" x="5946775" y="4864100"/>
          <p14:tracePt t="47291" x="5930900" y="4872038"/>
          <p14:tracePt t="47299" x="5907088" y="4872038"/>
          <p14:tracePt t="47307" x="5875338" y="4879975"/>
          <p14:tracePt t="47315" x="5843588" y="4879975"/>
          <p14:tracePt t="47323" x="5803900" y="4887913"/>
          <p14:tracePt t="47331" x="5780088" y="4887913"/>
          <p14:tracePt t="47339" x="5748338" y="4887913"/>
          <p14:tracePt t="47347" x="5716588" y="4887913"/>
          <p14:tracePt t="47355" x="5684838" y="4887913"/>
          <p14:tracePt t="47363" x="5651500" y="4895850"/>
          <p14:tracePt t="47371" x="5603875" y="4903788"/>
          <p14:tracePt t="47379" x="5572125" y="4903788"/>
          <p14:tracePt t="47387" x="5540375" y="4911725"/>
          <p14:tracePt t="47396" x="5508625" y="4911725"/>
          <p14:tracePt t="47403" x="5476875" y="4919663"/>
          <p14:tracePt t="47411" x="5445125" y="4919663"/>
          <p14:tracePt t="47419" x="5421313" y="4927600"/>
          <p14:tracePt t="47427" x="5397500" y="4927600"/>
          <p14:tracePt t="47435" x="5373688" y="4927600"/>
          <p14:tracePt t="47443" x="5349875" y="4927600"/>
          <p14:tracePt t="47451" x="5334000" y="4927600"/>
          <p14:tracePt t="47459" x="5318125" y="4927600"/>
          <p14:tracePt t="47467" x="5300663" y="4927600"/>
          <p14:tracePt t="47475" x="5284788" y="4927600"/>
          <p14:tracePt t="47483" x="5260975" y="4927600"/>
          <p14:tracePt t="47491" x="5245100" y="4927600"/>
          <p14:tracePt t="47499" x="5229225" y="4927600"/>
          <p14:tracePt t="47507" x="5221288" y="4927600"/>
          <p14:tracePt t="47515" x="5197475" y="4927600"/>
          <p14:tracePt t="47523" x="5173663" y="4927600"/>
          <p14:tracePt t="47531" x="5149850" y="4927600"/>
          <p14:tracePt t="47539" x="5126038" y="4935538"/>
          <p14:tracePt t="47547" x="5102225" y="4935538"/>
          <p14:tracePt t="47555" x="5078413" y="4935538"/>
          <p14:tracePt t="47563" x="5046663" y="4935538"/>
          <p14:tracePt t="47571" x="5022850" y="4935538"/>
          <p14:tracePt t="47579" x="4999038" y="4935538"/>
          <p14:tracePt t="47587" x="4967288" y="4935538"/>
          <p14:tracePt t="47595" x="4943475" y="4935538"/>
          <p14:tracePt t="47603" x="4910138" y="4935538"/>
          <p14:tracePt t="47611" x="4886325" y="4935538"/>
          <p14:tracePt t="47619" x="4862513" y="4935538"/>
          <p14:tracePt t="47627" x="4838700" y="4935538"/>
          <p14:tracePt t="47635" x="4806950" y="4935538"/>
          <p14:tracePt t="47643" x="4783138" y="4935538"/>
          <p14:tracePt t="47651" x="4759325" y="4935538"/>
          <p14:tracePt t="47659" x="4743450" y="4935538"/>
          <p14:tracePt t="47667" x="4719638" y="4935538"/>
          <p14:tracePt t="47675" x="4703763" y="4943475"/>
          <p14:tracePt t="47683" x="4687888" y="4943475"/>
          <p14:tracePt t="47691" x="4664075" y="4943475"/>
          <p14:tracePt t="47699" x="4648200" y="4951413"/>
          <p14:tracePt t="47707" x="4632325" y="4951413"/>
          <p14:tracePt t="47715" x="4608513" y="4951413"/>
          <p14:tracePt t="47723" x="4584700" y="4951413"/>
          <p14:tracePt t="47731" x="4567238" y="4959350"/>
          <p14:tracePt t="47739" x="4543425" y="4959350"/>
          <p14:tracePt t="47747" x="4519613" y="4959350"/>
          <p14:tracePt t="47756" x="4503738" y="4959350"/>
          <p14:tracePt t="47763" x="4487863" y="4959350"/>
          <p14:tracePt t="47771" x="4464050" y="4967288"/>
          <p14:tracePt t="47779" x="4456113" y="4967288"/>
          <p14:tracePt t="47787" x="4440238" y="4967288"/>
          <p14:tracePt t="47795" x="4432300" y="4967288"/>
          <p14:tracePt t="47811" x="4424363" y="4967288"/>
          <p14:tracePt t="47819" x="4416425" y="4967288"/>
          <p14:tracePt t="47851" x="4408488" y="4967288"/>
          <p14:tracePt t="47867" x="4400550" y="4967288"/>
          <p14:tracePt t="47875" x="4400550" y="4976813"/>
          <p14:tracePt t="47899" x="4392613" y="4976813"/>
          <p14:tracePt t="47931" x="4384675" y="4976813"/>
          <p14:tracePt t="47947" x="4376738" y="4976813"/>
          <p14:tracePt t="47955" x="4368800" y="4976813"/>
          <p14:tracePt t="47963" x="4360863" y="4976813"/>
          <p14:tracePt t="47972" x="4352925" y="4984750"/>
          <p14:tracePt t="47979" x="4344988" y="4984750"/>
          <p14:tracePt t="47987" x="4337050" y="4984750"/>
          <p14:tracePt t="47995" x="4337050" y="4992688"/>
          <p14:tracePt t="48003" x="4329113" y="4992688"/>
          <p14:tracePt t="48011" x="4321175" y="4992688"/>
          <p14:tracePt t="48019" x="4313238" y="4992688"/>
          <p14:tracePt t="48027" x="4305300" y="4992688"/>
          <p14:tracePt t="48035" x="4297363" y="4992688"/>
          <p14:tracePt t="48051" x="4281488" y="5000625"/>
          <p14:tracePt t="48067" x="4273550" y="5000625"/>
          <p14:tracePt t="48083" x="4257675" y="5008563"/>
          <p14:tracePt t="48107" x="4249738" y="5016500"/>
          <p14:tracePt t="48123" x="4233863" y="5016500"/>
          <p14:tracePt t="48139" x="4225925" y="5016500"/>
          <p14:tracePt t="48155" x="4217988" y="5024438"/>
          <p14:tracePt t="48163" x="4210050" y="5024438"/>
          <p14:tracePt t="48187" x="4200525" y="5024438"/>
          <p14:tracePt t="48251" x="4192588" y="5024438"/>
          <p14:tracePt t="48460" x="4192588" y="5032375"/>
          <p14:tracePt t="48467" x="4192588" y="5040313"/>
          <p14:tracePt t="48691" x="4200525" y="5040313"/>
          <p14:tracePt t="48707" x="4217988" y="5040313"/>
          <p14:tracePt t="48715" x="4225925" y="5040313"/>
          <p14:tracePt t="48731" x="4241800" y="5040313"/>
          <p14:tracePt t="48739" x="4249738" y="5040313"/>
          <p14:tracePt t="48747" x="4257675" y="5040313"/>
          <p14:tracePt t="48755" x="4265613" y="5040313"/>
          <p14:tracePt t="48763" x="4281488" y="5040313"/>
          <p14:tracePt t="48772" x="4297363" y="5040313"/>
          <p14:tracePt t="48779" x="4305300" y="5040313"/>
          <p14:tracePt t="48787" x="4321175" y="5040313"/>
          <p14:tracePt t="48795" x="4344988" y="5040313"/>
          <p14:tracePt t="48803" x="4368800" y="5048250"/>
          <p14:tracePt t="48811" x="4392613" y="5048250"/>
          <p14:tracePt t="48819" x="4424363" y="5056188"/>
          <p14:tracePt t="48827" x="4456113" y="5056188"/>
          <p14:tracePt t="48835" x="4487863" y="5056188"/>
          <p14:tracePt t="48843" x="4527550" y="5056188"/>
          <p14:tracePt t="48851" x="4576763" y="5064125"/>
          <p14:tracePt t="48859" x="4616450" y="5064125"/>
          <p14:tracePt t="48867" x="4672013" y="5072063"/>
          <p14:tracePt t="48889" x="4767263" y="5072063"/>
          <p14:tracePt t="48891" x="4814888" y="5072063"/>
          <p14:tracePt t="48899" x="4870450" y="5072063"/>
          <p14:tracePt t="48907" x="4918075" y="5072063"/>
          <p14:tracePt t="48915" x="4967288" y="5072063"/>
          <p14:tracePt t="48923" x="5014913" y="5072063"/>
          <p14:tracePt t="48931" x="5070475" y="5072063"/>
          <p14:tracePt t="48939" x="5118100" y="5072063"/>
          <p14:tracePt t="48947" x="5157788" y="5072063"/>
          <p14:tracePt t="48956" x="5213350" y="5072063"/>
          <p14:tracePt t="48963" x="5245100" y="5072063"/>
          <p14:tracePt t="48971" x="5284788" y="5072063"/>
          <p14:tracePt t="48979" x="5334000" y="5072063"/>
          <p14:tracePt t="48987" x="5373688" y="5072063"/>
          <p14:tracePt t="48995" x="5429250" y="5072063"/>
          <p14:tracePt t="49003" x="5484813" y="5072063"/>
          <p14:tracePt t="49011" x="5532438" y="5072063"/>
          <p14:tracePt t="49019" x="5588000" y="5072063"/>
          <p14:tracePt t="49027" x="5659438" y="5072063"/>
          <p14:tracePt t="49035" x="5732463" y="5064125"/>
          <p14:tracePt t="49043" x="5795963" y="5056188"/>
          <p14:tracePt t="49051" x="5875338" y="5056188"/>
          <p14:tracePt t="49059" x="5938838" y="5056188"/>
          <p14:tracePt t="49067" x="6026150" y="5056188"/>
          <p14:tracePt t="49075" x="6099175" y="5056188"/>
          <p14:tracePt t="49083" x="6178550" y="5056188"/>
          <p14:tracePt t="49091" x="6257925" y="5056188"/>
          <p14:tracePt t="49099" x="6337300" y="5056188"/>
          <p14:tracePt t="49107" x="6418263" y="5056188"/>
          <p14:tracePt t="49115" x="6497638" y="5056188"/>
          <p14:tracePt t="49123" x="6569075" y="5056188"/>
          <p14:tracePt t="49131" x="6640513" y="5056188"/>
          <p14:tracePt t="49139" x="6704013" y="5056188"/>
          <p14:tracePt t="49147" x="6784975" y="5056188"/>
          <p14:tracePt t="49155" x="6848475" y="5056188"/>
          <p14:tracePt t="49163" x="6888163" y="5048250"/>
          <p14:tracePt t="49172" x="6935788" y="5040313"/>
          <p14:tracePt t="49180" x="6967538" y="5040313"/>
          <p14:tracePt t="49187" x="6991350" y="5032375"/>
          <p14:tracePt t="49195" x="7015163" y="5032375"/>
          <p14:tracePt t="49203" x="7031038" y="5024438"/>
          <p14:tracePt t="49211" x="7054850" y="5024438"/>
          <p14:tracePt t="49219" x="7070725" y="5024438"/>
          <p14:tracePt t="49227" x="7102475" y="5016500"/>
          <p14:tracePt t="49235" x="7118350" y="5000625"/>
          <p14:tracePt t="49243" x="7143750" y="5000625"/>
          <p14:tracePt t="49251" x="7159625" y="4992688"/>
          <p14:tracePt t="49259" x="7175500" y="4984750"/>
          <p14:tracePt t="49268" x="7191375" y="4976813"/>
          <p14:tracePt t="49275" x="7215188" y="4976813"/>
          <p14:tracePt t="49283" x="7231063" y="4976813"/>
          <p14:tracePt t="49291" x="7246938" y="4967288"/>
          <p14:tracePt t="49299" x="7254875" y="4959350"/>
          <p14:tracePt t="49307" x="7270750" y="4959350"/>
          <p14:tracePt t="49323" x="7278688" y="4959350"/>
          <p14:tracePt t="49331" x="7286625" y="4959350"/>
          <p14:tracePt t="49339" x="7294563" y="4951413"/>
          <p14:tracePt t="49347" x="7310438" y="4951413"/>
          <p14:tracePt t="49356" x="7318375" y="4943475"/>
          <p14:tracePt t="49363" x="7326313" y="4943475"/>
          <p14:tracePt t="49372" x="7334250" y="4943475"/>
          <p14:tracePt t="49379" x="7350125" y="4943475"/>
          <p14:tracePt t="49387" x="7350125" y="4935538"/>
          <p14:tracePt t="49395" x="7358063" y="4935538"/>
          <p14:tracePt t="49403" x="7366000" y="4935538"/>
          <p14:tracePt t="49411" x="7373938" y="4935538"/>
          <p14:tracePt t="49427" x="7381875" y="4935538"/>
          <p14:tracePt t="49443" x="7389813" y="4927600"/>
          <p14:tracePt t="49491" x="7389813" y="4919663"/>
          <p14:tracePt t="49907" x="7373938" y="4919663"/>
          <p14:tracePt t="49955" x="7366000" y="4919663"/>
          <p14:tracePt t="50011" x="7358063" y="4919663"/>
          <p14:tracePt t="50035" x="7350125" y="4919663"/>
          <p14:tracePt t="50043" x="7342188" y="4919663"/>
          <p14:tracePt t="50059" x="7334250" y="4919663"/>
          <p14:tracePt t="50067" x="7326313" y="4919663"/>
          <p14:tracePt t="50075" x="7318375" y="4919663"/>
          <p14:tracePt t="50091" x="7310438" y="4919663"/>
          <p14:tracePt t="50099" x="7302500" y="4919663"/>
          <p14:tracePt t="50115" x="7294563" y="4919663"/>
          <p14:tracePt t="50131" x="7286625" y="4919663"/>
          <p14:tracePt t="50147" x="7278688" y="4919663"/>
          <p14:tracePt t="50155" x="7270750" y="4919663"/>
          <p14:tracePt t="50172" x="7262813" y="4919663"/>
          <p14:tracePt t="50187" x="7254875" y="4919663"/>
          <p14:tracePt t="50211" x="7239000" y="4919663"/>
          <p14:tracePt t="50219" x="7231063" y="4919663"/>
          <p14:tracePt t="50243" x="7223125" y="4927600"/>
          <p14:tracePt t="50251" x="7215188" y="4927600"/>
          <p14:tracePt t="50267" x="7207250" y="4927600"/>
          <p14:tracePt t="50283" x="7199313" y="4927600"/>
          <p14:tracePt t="50291" x="7191375" y="4927600"/>
          <p14:tracePt t="50299" x="7183438" y="4927600"/>
          <p14:tracePt t="50307" x="7175500" y="4927600"/>
          <p14:tracePt t="50316" x="7159625" y="4927600"/>
          <p14:tracePt t="50323" x="7151688" y="4927600"/>
          <p14:tracePt t="50331" x="7135813" y="4927600"/>
          <p14:tracePt t="50339" x="7126288" y="4927600"/>
          <p14:tracePt t="50347" x="7110413" y="4935538"/>
          <p14:tracePt t="50355" x="7094538" y="4935538"/>
          <p14:tracePt t="50363" x="7078663" y="4935538"/>
          <p14:tracePt t="50372" x="7062788" y="4935538"/>
          <p14:tracePt t="50379" x="7031038" y="4935538"/>
          <p14:tracePt t="50387" x="6999288" y="4935538"/>
          <p14:tracePt t="50395" x="6967538" y="4935538"/>
          <p14:tracePt t="50403" x="6927850" y="4927600"/>
          <p14:tracePt t="50411" x="6888163" y="4927600"/>
          <p14:tracePt t="50419" x="6848475" y="4927600"/>
          <p14:tracePt t="50427" x="6808788" y="4927600"/>
          <p14:tracePt t="50435" x="6759575" y="4919663"/>
          <p14:tracePt t="50443" x="6719888" y="4919663"/>
          <p14:tracePt t="50451" x="6664325" y="4919663"/>
          <p14:tracePt t="50459" x="6608763" y="4911725"/>
          <p14:tracePt t="50467" x="6553200" y="4911725"/>
          <p14:tracePt t="50475" x="6505575" y="4911725"/>
          <p14:tracePt t="50483" x="6442075" y="4911725"/>
          <p14:tracePt t="50491" x="6392863" y="4903788"/>
          <p14:tracePt t="50499" x="6337300" y="4903788"/>
          <p14:tracePt t="50507" x="6273800" y="4903788"/>
          <p14:tracePt t="50515" x="6210300" y="4903788"/>
          <p14:tracePt t="50523" x="6146800" y="4903788"/>
          <p14:tracePt t="50531" x="6083300" y="4903788"/>
          <p14:tracePt t="50539" x="6018213" y="4903788"/>
          <p14:tracePt t="50548" x="5954713" y="4903788"/>
          <p14:tracePt t="50555" x="5891213" y="4903788"/>
          <p14:tracePt t="50563" x="5827713" y="4903788"/>
          <p14:tracePt t="50572" x="5764213" y="4903788"/>
          <p14:tracePt t="50579" x="5708650" y="4903788"/>
          <p14:tracePt t="50587" x="5643563" y="4903788"/>
          <p14:tracePt t="50596" x="5588000" y="4903788"/>
          <p14:tracePt t="50603" x="5516563" y="4903788"/>
          <p14:tracePt t="50611" x="5461000" y="4911725"/>
          <p14:tracePt t="50619" x="5389563" y="4911725"/>
          <p14:tracePt t="50627" x="5326063" y="4911725"/>
          <p14:tracePt t="50635" x="5260975" y="4911725"/>
          <p14:tracePt t="50643" x="5181600" y="4911725"/>
          <p14:tracePt t="50651" x="5133975" y="4911725"/>
          <p14:tracePt t="50667" x="4991100" y="4911725"/>
          <p14:tracePt t="50675" x="4918075" y="4919663"/>
          <p14:tracePt t="50683" x="4854575" y="4919663"/>
          <p14:tracePt t="50691" x="4806950" y="4919663"/>
          <p14:tracePt t="50699" x="4759325" y="4919663"/>
          <p14:tracePt t="50707" x="4711700" y="4919663"/>
          <p14:tracePt t="50715" x="4672013" y="4919663"/>
          <p14:tracePt t="50723" x="4640263" y="4919663"/>
          <p14:tracePt t="50731" x="4608513" y="4919663"/>
          <p14:tracePt t="50739" x="4584700" y="4919663"/>
          <p14:tracePt t="50747" x="4559300" y="4919663"/>
          <p14:tracePt t="50756" x="4535488" y="4927600"/>
          <p14:tracePt t="50763" x="4519613" y="4927600"/>
          <p14:tracePt t="50772" x="4495800" y="4927600"/>
          <p14:tracePt t="50779" x="4471988" y="4935538"/>
          <p14:tracePt t="50787" x="4464050" y="4935538"/>
          <p14:tracePt t="50795" x="4440238" y="4943475"/>
          <p14:tracePt t="50803" x="4416425" y="4943475"/>
          <p14:tracePt t="50811" x="4400550" y="4943475"/>
          <p14:tracePt t="50819" x="4376738" y="4943475"/>
          <p14:tracePt t="50827" x="4360863" y="4951413"/>
          <p14:tracePt t="50835" x="4344988" y="4951413"/>
          <p14:tracePt t="50843" x="4329113" y="4967288"/>
          <p14:tracePt t="50851" x="4321175" y="4967288"/>
          <p14:tracePt t="50859" x="4313238" y="4984750"/>
          <p14:tracePt t="50867" x="4297363" y="4992688"/>
          <p14:tracePt t="50875" x="4289425" y="4992688"/>
          <p14:tracePt t="50883" x="4281488" y="5000625"/>
          <p14:tracePt t="50891" x="4265613" y="5008563"/>
          <p14:tracePt t="50907" x="4249738" y="5016500"/>
          <p14:tracePt t="50923" x="4249738" y="5024438"/>
          <p14:tracePt t="50931" x="4241800" y="5024438"/>
          <p14:tracePt t="50939" x="4241800" y="5032375"/>
          <p14:tracePt t="50955" x="4233863" y="5032375"/>
          <p14:tracePt t="51044" x="4233863" y="5040313"/>
          <p14:tracePt t="51075" x="4233863" y="5048250"/>
          <p14:tracePt t="51100" x="4233863" y="5056188"/>
          <p14:tracePt t="51107" x="4225925" y="5064125"/>
          <p14:tracePt t="51115" x="4225925" y="5072063"/>
          <p14:tracePt t="51131" x="4225925" y="5080000"/>
          <p14:tracePt t="51139" x="4225925" y="5087938"/>
          <p14:tracePt t="51147" x="4225925" y="5095875"/>
          <p14:tracePt t="51163" x="4225925" y="5111750"/>
          <p14:tracePt t="51172" x="4225925" y="5119688"/>
          <p14:tracePt t="51179" x="4233863" y="5119688"/>
          <p14:tracePt t="51187" x="4233863" y="5135563"/>
          <p14:tracePt t="51195" x="4233863" y="5143500"/>
          <p14:tracePt t="51203" x="4233863" y="5151438"/>
          <p14:tracePt t="51211" x="4233863" y="5167313"/>
          <p14:tracePt t="51219" x="4225925" y="5175250"/>
          <p14:tracePt t="51227" x="4225925" y="5183188"/>
          <p14:tracePt t="51236" x="4225925" y="5199063"/>
          <p14:tracePt t="51243" x="4210050" y="5207000"/>
          <p14:tracePt t="51251" x="4200525" y="5214938"/>
          <p14:tracePt t="51259" x="4192588" y="5238750"/>
          <p14:tracePt t="51268" x="4184650" y="5238750"/>
          <p14:tracePt t="51275" x="4176713" y="5246688"/>
          <p14:tracePt t="51283" x="4176713" y="5254625"/>
          <p14:tracePt t="51291" x="4168775" y="5262563"/>
          <p14:tracePt t="51299" x="4160838" y="5262563"/>
          <p14:tracePt t="51380" x="4152900" y="5262563"/>
          <p14:tracePt t="51395" x="4152900" y="5254625"/>
          <p14:tracePt t="51411" x="4144963" y="5246688"/>
          <p14:tracePt t="51419" x="4137025" y="5238750"/>
          <p14:tracePt t="51427" x="4137025" y="5230813"/>
          <p14:tracePt t="51435" x="4137025" y="5214938"/>
          <p14:tracePt t="51443" x="4137025" y="5199063"/>
          <p14:tracePt t="51451" x="4137025" y="5191125"/>
          <p14:tracePt t="51459" x="4137025" y="5183188"/>
          <p14:tracePt t="51467" x="4137025" y="5167313"/>
          <p14:tracePt t="51475" x="4137025" y="5151438"/>
          <p14:tracePt t="51491" x="4137025" y="5143500"/>
          <p14:tracePt t="51499" x="4137025" y="5127625"/>
          <p14:tracePt t="51507" x="4137025" y="5119688"/>
          <p14:tracePt t="51515" x="4137025" y="5111750"/>
          <p14:tracePt t="51523" x="4137025" y="5103813"/>
          <p14:tracePt t="51531" x="4144963" y="5095875"/>
          <p14:tracePt t="51539" x="4144963" y="5087938"/>
          <p14:tracePt t="51547" x="4152900" y="5087938"/>
          <p14:tracePt t="51555" x="4152900" y="5080000"/>
          <p14:tracePt t="51563" x="4160838" y="5072063"/>
          <p14:tracePt t="51572" x="4168775" y="5064125"/>
          <p14:tracePt t="51587" x="4176713" y="5056188"/>
          <p14:tracePt t="51595" x="4184650" y="5048250"/>
          <p14:tracePt t="51603" x="4192588" y="5048250"/>
          <p14:tracePt t="51612" x="4210050" y="5040313"/>
          <p14:tracePt t="51619" x="4217988" y="5032375"/>
          <p14:tracePt t="51627" x="4225925" y="5032375"/>
          <p14:tracePt t="51635" x="4233863" y="5024438"/>
          <p14:tracePt t="51643" x="4241800" y="5024438"/>
          <p14:tracePt t="51651" x="4249738" y="5024438"/>
          <p14:tracePt t="51667" x="4265613" y="5016500"/>
          <p14:tracePt t="51675" x="4265613" y="5008563"/>
          <p14:tracePt t="51683" x="4273550" y="5008563"/>
          <p14:tracePt t="51691" x="4289425" y="5008563"/>
          <p14:tracePt t="51699" x="4297363" y="5008563"/>
          <p14:tracePt t="51707" x="4305300" y="5000625"/>
          <p14:tracePt t="51715" x="4321175" y="4992688"/>
          <p14:tracePt t="51723" x="4337050" y="4992688"/>
          <p14:tracePt t="51731" x="4344988" y="4992688"/>
          <p14:tracePt t="51739" x="4360863" y="4984750"/>
          <p14:tracePt t="51747" x="4368800" y="4984750"/>
          <p14:tracePt t="51755" x="4376738" y="4984750"/>
          <p14:tracePt t="51763" x="4384675" y="4984750"/>
          <p14:tracePt t="51772" x="4392613" y="4984750"/>
          <p14:tracePt t="51779" x="4400550" y="4984750"/>
          <p14:tracePt t="51811" x="4408488" y="4984750"/>
          <p14:tracePt t="51883" x="4416425" y="4984750"/>
          <p14:tracePt t="51939" x="4424363" y="4984750"/>
          <p14:tracePt t="52059" x="4432300" y="4984750"/>
          <p14:tracePt t="52099" x="4440238" y="4984750"/>
          <p14:tracePt t="52107" x="4448175" y="4992688"/>
          <p14:tracePt t="52115" x="4456113" y="4992688"/>
          <p14:tracePt t="52123" x="4464050" y="4992688"/>
          <p14:tracePt t="52131" x="4487863" y="5000625"/>
          <p14:tracePt t="52139" x="4503738" y="5000625"/>
          <p14:tracePt t="52147" x="4527550" y="5000625"/>
          <p14:tracePt t="52155" x="4551363" y="5000625"/>
          <p14:tracePt t="52163" x="4559300" y="5008563"/>
          <p14:tracePt t="52172" x="4592638" y="5008563"/>
          <p14:tracePt t="52179" x="4616450" y="5008563"/>
          <p14:tracePt t="52187" x="4664075" y="5016500"/>
          <p14:tracePt t="52195" x="4695825" y="5024438"/>
          <p14:tracePt t="52203" x="4743450" y="5032375"/>
          <p14:tracePt t="52211" x="4783138" y="5032375"/>
          <p14:tracePt t="52219" x="4838700" y="5032375"/>
          <p14:tracePt t="52227" x="4886325" y="5040313"/>
          <p14:tracePt t="52235" x="4951413" y="5040313"/>
          <p14:tracePt t="52243" x="4999038" y="5048250"/>
          <p14:tracePt t="52251" x="5054600" y="5048250"/>
          <p14:tracePt t="52259" x="5118100" y="5048250"/>
          <p14:tracePt t="52267" x="5173663" y="5048250"/>
          <p14:tracePt t="52275" x="5237163" y="5048250"/>
          <p14:tracePt t="52283" x="5310188" y="5048250"/>
          <p14:tracePt t="52291" x="5389563" y="5056188"/>
          <p14:tracePt t="52299" x="5468938" y="5064125"/>
          <p14:tracePt t="52307" x="5556250" y="5080000"/>
          <p14:tracePt t="52315" x="5651500" y="5080000"/>
          <p14:tracePt t="52323" x="5756275" y="5080000"/>
          <p14:tracePt t="52331" x="5867400" y="5080000"/>
          <p14:tracePt t="52339" x="5962650" y="5080000"/>
          <p14:tracePt t="52347" x="6075363" y="5080000"/>
          <p14:tracePt t="52355" x="6170613" y="5080000"/>
          <p14:tracePt t="52363" x="6273800" y="5080000"/>
          <p14:tracePt t="52372" x="6369050" y="5080000"/>
          <p14:tracePt t="52379" x="6481763" y="5080000"/>
          <p14:tracePt t="52387" x="6545263" y="5080000"/>
          <p14:tracePt t="52395" x="6616700" y="5080000"/>
          <p14:tracePt t="52403" x="6680200" y="5072063"/>
          <p14:tracePt t="52411" x="6735763" y="5072063"/>
          <p14:tracePt t="52419" x="6777038" y="5064125"/>
          <p14:tracePt t="52427" x="6824663" y="5064125"/>
          <p14:tracePt t="52435" x="6848475" y="5064125"/>
          <p14:tracePt t="52443" x="6872288" y="5064125"/>
          <p14:tracePt t="52451" x="6888163" y="5064125"/>
          <p14:tracePt t="52459" x="6896100" y="5064125"/>
          <p14:tracePt t="52467" x="6911975" y="5056188"/>
          <p14:tracePt t="52491" x="6919913" y="5048250"/>
          <p14:tracePt t="52563" x="6927850" y="5048250"/>
          <p14:tracePt t="52707" x="6927850" y="5040313"/>
          <p14:tracePt t="52843" x="6927850" y="5032375"/>
          <p14:tracePt t="53307" x="6919913" y="5032375"/>
          <p14:tracePt t="53396" x="6911975" y="5032375"/>
          <p14:tracePt t="54203" x="6904038" y="5040313"/>
          <p14:tracePt t="58667" x="6896100" y="5040313"/>
          <p14:tracePt t="58699" x="6888163" y="5048250"/>
          <p14:tracePt t="58707" x="6880225" y="5048250"/>
          <p14:tracePt t="58747" x="6872288" y="5048250"/>
          <p14:tracePt t="58763" x="6864350" y="5048250"/>
          <p14:tracePt t="58771" x="6856413" y="5048250"/>
          <p14:tracePt t="58779" x="6848475" y="5048250"/>
          <p14:tracePt t="58787" x="6832600" y="5048250"/>
          <p14:tracePt t="58795" x="6800850" y="5048250"/>
          <p14:tracePt t="58803" x="6759575" y="5048250"/>
          <p14:tracePt t="58811" x="6719888" y="5048250"/>
          <p14:tracePt t="58819" x="6656388" y="5048250"/>
          <p14:tracePt t="58827" x="6584950" y="5048250"/>
          <p14:tracePt t="58835" x="6505575" y="5048250"/>
          <p14:tracePt t="58843" x="6410325" y="5048250"/>
          <p14:tracePt t="58851" x="6329363" y="5056188"/>
          <p14:tracePt t="58859" x="6218238" y="5056188"/>
          <p14:tracePt t="58867" x="6115050" y="5056188"/>
          <p14:tracePt t="58875" x="6002338" y="5064125"/>
          <p14:tracePt t="58883" x="5891213" y="5064125"/>
          <p14:tracePt t="58891" x="5788025" y="5064125"/>
          <p14:tracePt t="58899" x="5684838" y="5064125"/>
          <p14:tracePt t="58907" x="5595938" y="5064125"/>
          <p14:tracePt t="58915" x="5500688" y="5056188"/>
          <p14:tracePt t="58923" x="5413375" y="5048250"/>
          <p14:tracePt t="58931" x="5341938" y="5040313"/>
          <p14:tracePt t="58939" x="5260975" y="5024438"/>
          <p14:tracePt t="58947" x="5197475" y="5016500"/>
          <p14:tracePt t="58955" x="5133975" y="5016500"/>
          <p14:tracePt t="58963" x="5078413" y="5008563"/>
          <p14:tracePt t="58972" x="5038725" y="5008563"/>
          <p14:tracePt t="58979" x="5006975" y="5000625"/>
          <p14:tracePt t="58987" x="4975225" y="4992688"/>
          <p14:tracePt t="58995" x="4959350" y="4984750"/>
          <p14:tracePt t="59011" x="4951413" y="4967288"/>
          <p14:tracePt t="59019" x="4951413" y="4951413"/>
          <p14:tracePt t="59027" x="4951413" y="4935538"/>
          <p14:tracePt t="59035" x="4951413" y="4911725"/>
          <p14:tracePt t="59043" x="4951413" y="4887913"/>
          <p14:tracePt t="59051" x="4967288" y="4848225"/>
          <p14:tracePt t="59059" x="4975225" y="4800600"/>
          <p14:tracePt t="59067" x="4983163" y="4745038"/>
          <p14:tracePt t="59075" x="4983163" y="4705350"/>
          <p14:tracePt t="59083" x="4983163" y="4665663"/>
          <p14:tracePt t="59091" x="4983163" y="4616450"/>
          <p14:tracePt t="59099" x="4983163" y="4592638"/>
          <p14:tracePt t="59107" x="4967288" y="4552950"/>
          <p14:tracePt t="59115" x="4959350" y="4513263"/>
          <p14:tracePt t="59123" x="4943475" y="4457700"/>
          <p14:tracePt t="59131" x="4926013" y="4418013"/>
          <p14:tracePt t="59139" x="4918075" y="4362450"/>
          <p14:tracePt t="59147" x="4910138" y="4298950"/>
          <p14:tracePt t="59155" x="4894263" y="4249738"/>
          <p14:tracePt t="59163" x="4878388" y="4186238"/>
          <p14:tracePt t="59171" x="4870450" y="4130675"/>
          <p14:tracePt t="59180" x="4862513" y="4083050"/>
          <p14:tracePt t="59187" x="4846638" y="4035425"/>
          <p14:tracePt t="59195" x="4846638" y="4003675"/>
          <p14:tracePt t="59203" x="4838700" y="3971925"/>
          <p14:tracePt t="59211" x="4838700" y="3948113"/>
          <p14:tracePt t="59219" x="4838700" y="3922713"/>
          <p14:tracePt t="59227" x="4838700" y="3906838"/>
          <p14:tracePt t="59235" x="4838700" y="3883025"/>
          <p14:tracePt t="59243" x="4838700" y="3867150"/>
          <p14:tracePt t="59251" x="4846638" y="3843338"/>
          <p14:tracePt t="59259" x="4854575" y="3827463"/>
          <p14:tracePt t="59267" x="4862513" y="3811588"/>
          <p14:tracePt t="59275" x="4878388" y="3795713"/>
          <p14:tracePt t="59283" x="4886325" y="3779838"/>
          <p14:tracePt t="59291" x="4894263" y="3771900"/>
          <p14:tracePt t="59299" x="4902200" y="3763963"/>
          <p14:tracePt t="59307" x="4910138" y="3756025"/>
          <p14:tracePt t="59315" x="4910138" y="3748088"/>
          <p14:tracePt t="59323" x="4918075" y="3748088"/>
          <p14:tracePt t="59331" x="4918075" y="3740150"/>
          <p14:tracePt t="59339" x="4926013" y="3732213"/>
          <p14:tracePt t="59347" x="4933950" y="3732213"/>
          <p14:tracePt t="59355" x="4933950" y="3724275"/>
          <p14:tracePt t="59363" x="4943475" y="3716338"/>
          <p14:tracePt t="59371" x="4943475" y="3708400"/>
          <p14:tracePt t="59379" x="4959350" y="3708400"/>
          <p14:tracePt t="59395" x="4967288" y="3700463"/>
          <p14:tracePt t="59491" x="4959350" y="3700463"/>
          <p14:tracePt t="59499" x="4943475" y="3724275"/>
          <p14:tracePt t="59507" x="4933950" y="3740150"/>
          <p14:tracePt t="59515" x="4910138" y="3763963"/>
          <p14:tracePt t="59523" x="4886325" y="3795713"/>
          <p14:tracePt t="59531" x="4862513" y="3827463"/>
          <p14:tracePt t="59539" x="4822825" y="3867150"/>
          <p14:tracePt t="59547" x="4791075" y="3906838"/>
          <p14:tracePt t="59555" x="4751388" y="3948113"/>
          <p14:tracePt t="59563" x="4727575" y="3987800"/>
          <p14:tracePt t="59571" x="4695825" y="4035425"/>
          <p14:tracePt t="59579" x="4672013" y="4059238"/>
          <p14:tracePt t="59587" x="4640263" y="4106863"/>
          <p14:tracePt t="59595" x="4616450" y="4138613"/>
          <p14:tracePt t="59603" x="4600575" y="4178300"/>
          <p14:tracePt t="59611" x="4576763" y="4202113"/>
          <p14:tracePt t="59619" x="4559300" y="4225925"/>
          <p14:tracePt t="59627" x="4551363" y="4249738"/>
          <p14:tracePt t="59635" x="4535488" y="4265613"/>
          <p14:tracePt t="59643" x="4527550" y="4281488"/>
          <p14:tracePt t="59651" x="4519613" y="4291013"/>
          <p14:tracePt t="59659" x="4511675" y="4306888"/>
          <p14:tracePt t="59667" x="4511675" y="4314825"/>
          <p14:tracePt t="59675" x="4511675" y="4322763"/>
          <p14:tracePt t="59683" x="4503738" y="4322763"/>
          <p14:tracePt t="59691" x="4503738" y="4330700"/>
          <p14:tracePt t="59827" x="4503738" y="4314825"/>
          <p14:tracePt t="59835" x="4503738" y="4306888"/>
          <p14:tracePt t="59843" x="4503738" y="4291013"/>
          <p14:tracePt t="59851" x="4503738" y="4265613"/>
          <p14:tracePt t="59859" x="4503738" y="4241800"/>
          <p14:tracePt t="59867" x="4503738" y="4210050"/>
          <p14:tracePt t="59875" x="4503738" y="4186238"/>
          <p14:tracePt t="59883" x="4511675" y="4162425"/>
          <p14:tracePt t="59891" x="4511675" y="4138613"/>
          <p14:tracePt t="59899" x="4527550" y="4106863"/>
          <p14:tracePt t="59907" x="4527550" y="4098925"/>
          <p14:tracePt t="59915" x="4535488" y="4090988"/>
          <p14:tracePt t="59923" x="4543425" y="4075113"/>
          <p14:tracePt t="59931" x="4543425" y="4067175"/>
          <p14:tracePt t="59947" x="4551363" y="4059238"/>
          <p14:tracePt t="60019" x="4559300" y="4075113"/>
          <p14:tracePt t="60027" x="4559300" y="4098925"/>
          <p14:tracePt t="60035" x="4567238" y="4130675"/>
          <p14:tracePt t="60043" x="4576763" y="4162425"/>
          <p14:tracePt t="60051" x="4592638" y="4202113"/>
          <p14:tracePt t="60059" x="4600575" y="4233863"/>
          <p14:tracePt t="60067" x="4624388" y="4273550"/>
          <p14:tracePt t="60075" x="4632325" y="4298950"/>
          <p14:tracePt t="60083" x="4656138" y="4330700"/>
          <p14:tracePt t="60091" x="4672013" y="4354513"/>
          <p14:tracePt t="60099" x="4687888" y="4370388"/>
          <p14:tracePt t="60107" x="4703763" y="4378325"/>
          <p14:tracePt t="60115" x="4719638" y="4386263"/>
          <p14:tracePt t="60123" x="4735513" y="4394200"/>
          <p14:tracePt t="60139" x="4743450" y="4394200"/>
          <p14:tracePt t="60235" x="4743450" y="4402138"/>
          <p14:tracePt t="60251" x="4735513" y="4410075"/>
          <p14:tracePt t="60259" x="4735513" y="4418013"/>
          <p14:tracePt t="60267" x="4719638" y="4425950"/>
          <p14:tracePt t="60275" x="4711700" y="4449763"/>
          <p14:tracePt t="60283" x="4687888" y="4457700"/>
          <p14:tracePt t="60291" x="4679950" y="4473575"/>
          <p14:tracePt t="60299" x="4664075" y="4489450"/>
          <p14:tracePt t="60307" x="4656138" y="4497388"/>
          <p14:tracePt t="60315" x="4648200" y="4513263"/>
          <p14:tracePt t="60323" x="4632325" y="4521200"/>
          <p14:tracePt t="60331" x="4624388" y="4537075"/>
          <p14:tracePt t="60355" x="4624388" y="4545013"/>
          <p14:tracePt t="60499" x="4624388" y="4529138"/>
          <p14:tracePt t="60507" x="4624388" y="4521200"/>
          <p14:tracePt t="60515" x="4624388" y="4513263"/>
          <p14:tracePt t="60523" x="4624388" y="4497388"/>
          <p14:tracePt t="60531" x="4624388" y="4473575"/>
          <p14:tracePt t="60539" x="4624388" y="4449763"/>
          <p14:tracePt t="60547" x="4624388" y="4433888"/>
          <p14:tracePt t="60555" x="4624388" y="4418013"/>
          <p14:tracePt t="60563" x="4608513" y="4402138"/>
          <p14:tracePt t="60571" x="4608513" y="4394200"/>
          <p14:tracePt t="60579" x="4608513" y="4378325"/>
          <p14:tracePt t="60587" x="4608513" y="4354513"/>
          <p14:tracePt t="60595" x="4608513" y="4346575"/>
          <p14:tracePt t="60603" x="4608513" y="4338638"/>
          <p14:tracePt t="60611" x="4608513" y="4330700"/>
          <p14:tracePt t="60619" x="4608513" y="4314825"/>
          <p14:tracePt t="60635" x="4608513" y="4306888"/>
          <p14:tracePt t="60651" x="4608513" y="4298950"/>
          <p14:tracePt t="60659" x="4608513" y="4291013"/>
          <p14:tracePt t="60667" x="4616450" y="4291013"/>
          <p14:tracePt t="60675" x="4616450" y="4281488"/>
          <p14:tracePt t="60683" x="4624388" y="4273550"/>
          <p14:tracePt t="60699" x="4632325" y="4265613"/>
          <p14:tracePt t="60707" x="4640263" y="4265613"/>
          <p14:tracePt t="60715" x="4648200" y="4257675"/>
          <p14:tracePt t="60723" x="4664075" y="4249738"/>
          <p14:tracePt t="60731" x="4672013" y="4241800"/>
          <p14:tracePt t="60739" x="4687888" y="4233863"/>
          <p14:tracePt t="60747" x="4703763" y="4225925"/>
          <p14:tracePt t="60755" x="4711700" y="4217988"/>
          <p14:tracePt t="60763" x="4727575" y="4210050"/>
          <p14:tracePt t="60772" x="4735513" y="4202113"/>
          <p14:tracePt t="60779" x="4743450" y="4194175"/>
          <p14:tracePt t="60787" x="4743450" y="4186238"/>
          <p14:tracePt t="60819" x="4751388" y="4178300"/>
          <p14:tracePt t="60843" x="4751388" y="4170363"/>
          <p14:tracePt t="60851" x="4759325" y="4154488"/>
          <p14:tracePt t="60859" x="4767263" y="4138613"/>
          <p14:tracePt t="60868" x="4775200" y="4130675"/>
          <p14:tracePt t="60875" x="4783138" y="4114800"/>
          <p14:tracePt t="60883" x="4791075" y="4098925"/>
          <p14:tracePt t="60891" x="4799013" y="4083050"/>
          <p14:tracePt t="60899" x="4814888" y="4059238"/>
          <p14:tracePt t="60907" x="4814888" y="4051300"/>
          <p14:tracePt t="60915" x="4830763" y="4043363"/>
          <p14:tracePt t="60923" x="4830763" y="4019550"/>
          <p14:tracePt t="60931" x="4846638" y="4003675"/>
          <p14:tracePt t="60939" x="4854575" y="3995738"/>
          <p14:tracePt t="60948" x="4870450" y="3979863"/>
          <p14:tracePt t="60955" x="4886325" y="3963988"/>
          <p14:tracePt t="60963" x="4902200" y="3948113"/>
          <p14:tracePt t="60971" x="4926013" y="3930650"/>
          <p14:tracePt t="60979" x="4933950" y="3914775"/>
          <p14:tracePt t="60987" x="4951413" y="3906838"/>
          <p14:tracePt t="60995" x="4959350" y="3898900"/>
          <p14:tracePt t="61003" x="4967288" y="3890963"/>
          <p14:tracePt t="61011" x="4967288" y="3883025"/>
          <p14:tracePt t="61019" x="4967288" y="3875088"/>
          <p14:tracePt t="61027" x="4975225" y="3875088"/>
          <p14:tracePt t="61043" x="4975225" y="3867150"/>
          <p14:tracePt t="61163" x="4967288" y="3875088"/>
          <p14:tracePt t="61171" x="4951413" y="3883025"/>
          <p14:tracePt t="61180" x="4951413" y="3890963"/>
          <p14:tracePt t="61187" x="4933950" y="3914775"/>
          <p14:tracePt t="61195" x="4918075" y="3930650"/>
          <p14:tracePt t="61203" x="4886325" y="3956050"/>
          <p14:tracePt t="61211" x="4846638" y="3995738"/>
          <p14:tracePt t="61219" x="4806950" y="4035425"/>
          <p14:tracePt t="61227" x="4775200" y="4075113"/>
          <p14:tracePt t="61235" x="4743450" y="4114800"/>
          <p14:tracePt t="61243" x="4711700" y="4162425"/>
          <p14:tracePt t="61251" x="4679950" y="4202113"/>
          <p14:tracePt t="61259" x="4648200" y="4249738"/>
          <p14:tracePt t="61267" x="4624388" y="4291013"/>
          <p14:tracePt t="61275" x="4608513" y="4314825"/>
          <p14:tracePt t="61283" x="4592638" y="4338638"/>
          <p14:tracePt t="61291" x="4567238" y="4386263"/>
          <p14:tracePt t="61299" x="4543425" y="4425950"/>
          <p14:tracePt t="61307" x="4503738" y="4465638"/>
          <p14:tracePt t="61315" x="4487863" y="4513263"/>
          <p14:tracePt t="61323" x="4479925" y="4529138"/>
          <p14:tracePt t="61331" x="4456113" y="4545013"/>
          <p14:tracePt t="61339" x="4448175" y="4560888"/>
          <p14:tracePt t="61347" x="4432300" y="4584700"/>
          <p14:tracePt t="61355" x="4432300" y="4592638"/>
          <p14:tracePt t="61363" x="4424363" y="4600575"/>
          <p14:tracePt t="61372" x="4416425" y="4616450"/>
          <p14:tracePt t="61403" x="4416425" y="4624388"/>
          <p14:tracePt t="61483" x="4408488" y="4633913"/>
          <p14:tracePt t="61499" x="4408488" y="4641850"/>
          <p14:tracePt t="61507" x="4408488" y="4649788"/>
          <p14:tracePt t="61523" x="4408488" y="4657725"/>
          <p14:tracePt t="61539" x="4400550" y="4673600"/>
          <p14:tracePt t="61555" x="4400550" y="4681538"/>
          <p14:tracePt t="61563" x="4392613" y="4689475"/>
          <p14:tracePt t="61571" x="4392613" y="4697413"/>
          <p14:tracePt t="61579" x="4392613" y="4705350"/>
          <p14:tracePt t="61587" x="4392613" y="4713288"/>
          <p14:tracePt t="61595" x="4392613" y="4737100"/>
          <p14:tracePt t="61603" x="4392613" y="4745038"/>
          <p14:tracePt t="61619" x="4392613" y="4760913"/>
          <p14:tracePt t="61627" x="4392613" y="4768850"/>
          <p14:tracePt t="61635" x="4392613" y="4776788"/>
          <p14:tracePt t="61651" x="4392613" y="4784725"/>
          <p14:tracePt t="61667" x="4392613" y="4792663"/>
          <p14:tracePt t="61675" x="4384675" y="4792663"/>
          <p14:tracePt t="61691" x="4384675" y="4800600"/>
          <p14:tracePt t="61699" x="4384675" y="4808538"/>
          <p14:tracePt t="61715" x="4384675" y="4816475"/>
          <p14:tracePt t="61723" x="4376738" y="4816475"/>
          <p14:tracePt t="61731" x="4376738" y="4824413"/>
          <p14:tracePt t="61772" x="4376738" y="4832350"/>
          <p14:tracePt t="61915" x="4384675" y="4840288"/>
          <p14:tracePt t="61923" x="4400550" y="4840288"/>
          <p14:tracePt t="61939" x="4416425" y="4848225"/>
          <p14:tracePt t="61947" x="4432300" y="4848225"/>
          <p14:tracePt t="61955" x="4448175" y="4856163"/>
          <p14:tracePt t="61963" x="4464050" y="4856163"/>
          <p14:tracePt t="61971" x="4471988" y="4864100"/>
          <p14:tracePt t="61979" x="4487863" y="4872038"/>
          <p14:tracePt t="61995" x="4503738" y="4872038"/>
          <p14:tracePt t="62003" x="4503738" y="4879975"/>
          <p14:tracePt t="62011" x="4503738" y="4887913"/>
          <p14:tracePt t="62019" x="4511675" y="4887913"/>
          <p14:tracePt t="62043" x="4511675" y="4895850"/>
          <p14:tracePt t="62067" x="4511675" y="4903788"/>
          <p14:tracePt t="62091" x="4511675" y="4911725"/>
          <p14:tracePt t="62107" x="4511675" y="4919663"/>
          <p14:tracePt t="62131" x="4511675" y="4927600"/>
          <p14:tracePt t="62147" x="4511675" y="4935538"/>
          <p14:tracePt t="62163" x="4503738" y="4943475"/>
          <p14:tracePt t="62179" x="4495800" y="4951413"/>
          <p14:tracePt t="62187" x="4495800" y="4959350"/>
          <p14:tracePt t="62227" x="4487863" y="4959350"/>
          <p14:tracePt t="62332" x="4487863" y="4967288"/>
          <p14:tracePt t="62363" x="4479925" y="4967288"/>
          <p14:tracePt t="62387" x="4479925" y="4976813"/>
          <p14:tracePt t="62435" x="4479925" y="4984750"/>
          <p14:tracePt t="62443" x="4471988" y="4984750"/>
          <p14:tracePt t="62731" x="4464050" y="4984750"/>
          <p14:tracePt t="62787" x="4456113" y="4984750"/>
          <p14:tracePt t="62827" x="4448175" y="4984750"/>
          <p14:tracePt t="62843" x="4448175" y="4992688"/>
          <p14:tracePt t="63219" x="4440238" y="4992688"/>
          <p14:tracePt t="63291" x="4432300" y="4992688"/>
          <p14:tracePt t="63523" x="4424363" y="4992688"/>
          <p14:tracePt t="63612" x="4416425" y="4992688"/>
          <p14:tracePt t="63651" x="4408488" y="4992688"/>
          <p14:tracePt t="64275" x="4400550" y="4992688"/>
          <p14:tracePt t="64339" x="4392613" y="4992688"/>
          <p14:tracePt t="64563" x="4392613" y="5000625"/>
          <p14:tracePt t="64579" x="4384675" y="5000625"/>
          <p14:tracePt t="64619" x="4384675" y="5008563"/>
          <p14:tracePt t="64651" x="4376738" y="5008563"/>
          <p14:tracePt t="65308" x="4376738" y="5016500"/>
          <p14:tracePt t="65331" x="4368800" y="5024438"/>
          <p14:tracePt t="65347" x="4368800" y="5032375"/>
          <p14:tracePt t="65363" x="4360863" y="5032375"/>
          <p14:tracePt t="65387" x="4360863" y="5040313"/>
          <p14:tracePt t="67395" x="4352925" y="5040313"/>
          <p14:tracePt t="67467" x="4344988" y="5040313"/>
          <p14:tracePt t="67531" x="4337050" y="5040313"/>
          <p14:tracePt t="67563" x="4329113" y="5040313"/>
          <p14:tracePt t="67587" x="4321175" y="5040313"/>
          <p14:tracePt t="67676" x="4313238" y="5040313"/>
          <p14:tracePt t="67907" x="4297363" y="5040313"/>
          <p14:tracePt t="67931" x="4289425" y="5040313"/>
          <p14:tracePt t="67939" x="4281488" y="5040313"/>
          <p14:tracePt t="67947" x="4273550" y="5040313"/>
          <p14:tracePt t="67955" x="4265613" y="5040313"/>
          <p14:tracePt t="67971" x="4257675" y="5040313"/>
          <p14:tracePt t="68003" x="4249738" y="5040313"/>
          <p14:tracePt t="68083" x="4241800" y="5040313"/>
          <p14:tracePt t="68099" x="4233863" y="5040313"/>
          <p14:tracePt t="68123" x="4225925" y="5032375"/>
          <p14:tracePt t="68131" x="4217988" y="5032375"/>
          <p14:tracePt t="68139" x="4210050" y="5032375"/>
          <p14:tracePt t="68155" x="4200525" y="5032375"/>
          <p14:tracePt t="68163" x="4192588" y="5032375"/>
          <p14:tracePt t="68179" x="4192588" y="5024438"/>
          <p14:tracePt t="68188" x="4184650" y="5024438"/>
          <p14:tracePt t="68203" x="4176713" y="5024438"/>
          <p14:tracePt t="68235" x="4168775" y="5024438"/>
          <p14:tracePt t="68243" x="4168775" y="5016500"/>
          <p14:tracePt t="68267" x="4160838" y="5016500"/>
          <p14:tracePt t="68283" x="4152900" y="5016500"/>
          <p14:tracePt t="68291" x="4144963" y="5008563"/>
          <p14:tracePt t="68299" x="4137025" y="5008563"/>
          <p14:tracePt t="68315" x="4129088" y="5000625"/>
          <p14:tracePt t="68331" x="4121150" y="4992688"/>
          <p14:tracePt t="69396" x="4113213" y="4984750"/>
          <p14:tracePt t="69419" x="4113213" y="4976813"/>
          <p14:tracePt t="69451" x="4113213" y="4967288"/>
          <p14:tracePt t="69459" x="4113213" y="4959350"/>
          <p14:tracePt t="69475" x="4113213" y="4951413"/>
          <p14:tracePt t="69483" x="4113213" y="4935538"/>
          <p14:tracePt t="69499" x="4113213" y="4927600"/>
          <p14:tracePt t="69507" x="4113213" y="4919663"/>
          <p14:tracePt t="69515" x="4113213" y="4911725"/>
          <p14:tracePt t="69523" x="4113213" y="4895850"/>
          <p14:tracePt t="69531" x="4113213" y="4887913"/>
          <p14:tracePt t="69539" x="4113213" y="4879975"/>
          <p14:tracePt t="69547" x="4113213" y="4864100"/>
          <p14:tracePt t="69555" x="4113213" y="4848225"/>
          <p14:tracePt t="69563" x="4113213" y="4840288"/>
          <p14:tracePt t="69570" x="4113213" y="4824413"/>
          <p14:tracePt t="69579" x="4113213" y="4808538"/>
          <p14:tracePt t="69587" x="4113213" y="4800600"/>
          <p14:tracePt t="69595" x="4113213" y="4792663"/>
          <p14:tracePt t="69603" x="4121150" y="4776788"/>
          <p14:tracePt t="69611" x="4121150" y="4768850"/>
          <p14:tracePt t="69619" x="4129088" y="4768850"/>
          <p14:tracePt t="69627" x="4129088" y="4760913"/>
          <p14:tracePt t="69635" x="4129088" y="4752975"/>
          <p14:tracePt t="69643" x="4129088" y="4745038"/>
          <p14:tracePt t="69659" x="4137025" y="4737100"/>
          <p14:tracePt t="69667" x="4137025" y="4729163"/>
          <p14:tracePt t="69675" x="4137025" y="4721225"/>
          <p14:tracePt t="69691" x="4137025" y="4705350"/>
          <p14:tracePt t="69699" x="4144963" y="4705350"/>
          <p14:tracePt t="69707" x="4152900" y="4697413"/>
          <p14:tracePt t="69715" x="4152900" y="4689475"/>
          <p14:tracePt t="69731" x="4152900" y="4681538"/>
          <p14:tracePt t="69739" x="4160838" y="4673600"/>
          <p14:tracePt t="69747" x="4160838" y="4665663"/>
          <p14:tracePt t="69755" x="4168775" y="4665663"/>
          <p14:tracePt t="69763" x="4176713" y="4649788"/>
          <p14:tracePt t="69771" x="4176713" y="4641850"/>
          <p14:tracePt t="69779" x="4184650" y="4633913"/>
          <p14:tracePt t="69788" x="4184650" y="4624388"/>
          <p14:tracePt t="69803" x="4200525" y="4608513"/>
          <p14:tracePt t="69811" x="4200525" y="4600575"/>
          <p14:tracePt t="69819" x="4210050" y="4592638"/>
          <p14:tracePt t="69827" x="4217988" y="4592638"/>
          <p14:tracePt t="69843" x="4225925" y="4584700"/>
          <p14:tracePt t="69859" x="4233863" y="4584700"/>
          <p14:tracePt t="69884" x="4241800" y="4576763"/>
          <p14:tracePt t="69891" x="4241800" y="4568825"/>
          <p14:tracePt t="69899" x="4241800" y="4552950"/>
          <p14:tracePt t="69907" x="4241800" y="4529138"/>
          <p14:tracePt t="69915" x="4233863" y="4513263"/>
          <p14:tracePt t="69923" x="4233863" y="4473575"/>
          <p14:tracePt t="69931" x="4225925" y="4457700"/>
          <p14:tracePt t="69939" x="4217988" y="4449763"/>
          <p14:tracePt t="69947" x="4217988" y="4441825"/>
          <p14:tracePt t="69987" x="4225925" y="4441825"/>
          <p14:tracePt t="70163" x="4241800" y="4457700"/>
          <p14:tracePt t="70170" x="4257675" y="4465638"/>
          <p14:tracePt t="70179" x="4265613" y="4481513"/>
          <p14:tracePt t="70195" x="4273550" y="4481513"/>
          <p14:tracePt t="70203" x="4265613" y="4473575"/>
          <p14:tracePt t="70211" x="4265613" y="4465638"/>
          <p14:tracePt t="70219" x="4257675" y="4449763"/>
          <p14:tracePt t="70227" x="4241800" y="4433888"/>
          <p14:tracePt t="70235" x="4225925" y="4410075"/>
          <p14:tracePt t="70243" x="4200525" y="4362450"/>
          <p14:tracePt t="70251" x="4192588" y="4291013"/>
          <p14:tracePt t="70259" x="4176713" y="4225925"/>
          <p14:tracePt t="70267" x="4137025" y="4154488"/>
          <p14:tracePt t="70275" x="4089400" y="4075113"/>
          <p14:tracePt t="70283" x="4033838" y="4003675"/>
          <p14:tracePt t="70291" x="3970338" y="3914775"/>
          <p14:tracePt t="70299" x="3906838" y="3827463"/>
          <p14:tracePt t="70307" x="3859213" y="3740150"/>
          <p14:tracePt t="70315" x="3802063" y="3660775"/>
          <p14:tracePt t="70323" x="3746500" y="3571875"/>
          <p14:tracePt t="70331" x="3690938" y="3484563"/>
          <p14:tracePt t="70339" x="3635375" y="3381375"/>
          <p14:tracePt t="70347" x="3595688" y="3294063"/>
          <p14:tracePt t="70355" x="3548063" y="3189288"/>
          <p14:tracePt t="70363" x="3524250" y="3101975"/>
          <p14:tracePt t="70371" x="3484563" y="3030538"/>
          <p14:tracePt t="70379" x="3451225" y="2951163"/>
          <p14:tracePt t="70388" x="3427413" y="2870200"/>
          <p14:tracePt t="70395" x="3395663" y="2798763"/>
          <p14:tracePt t="70403" x="3355975" y="2735263"/>
          <p14:tracePt t="70411" x="3332163" y="2679700"/>
          <p14:tracePt t="70419" x="3308350" y="2632075"/>
          <p14:tracePt t="70428" x="3284538" y="2576513"/>
          <p14:tracePt t="70435" x="3260725" y="2519363"/>
          <p14:tracePt t="70444" x="3236913" y="2471738"/>
          <p14:tracePt t="70451" x="3221038" y="2424113"/>
          <p14:tracePt t="70459" x="3221038" y="2392363"/>
          <p14:tracePt t="70467" x="3205163" y="2352675"/>
          <p14:tracePt t="70475" x="3197225" y="2320925"/>
          <p14:tracePt t="70483" x="3181350" y="2297113"/>
          <p14:tracePt t="70491" x="3173413" y="2273300"/>
          <p14:tracePt t="70499" x="3173413" y="2241550"/>
          <p14:tracePt t="70507" x="3173413" y="2208213"/>
          <p14:tracePt t="70515" x="3165475" y="2184400"/>
          <p14:tracePt t="70523" x="3157538" y="2160588"/>
          <p14:tracePt t="70531" x="3157538" y="2152650"/>
          <p14:tracePt t="70539" x="3149600" y="2128838"/>
          <p14:tracePt t="70547" x="3149600" y="2120900"/>
          <p14:tracePt t="70555" x="3141663" y="2097088"/>
          <p14:tracePt t="70563" x="3133725" y="2081213"/>
          <p14:tracePt t="70571" x="3133725" y="2073275"/>
          <p14:tracePt t="70579" x="3125788" y="2065338"/>
          <p14:tracePt t="70588" x="3125788" y="2049463"/>
          <p14:tracePt t="70595" x="3109913" y="2041525"/>
          <p14:tracePt t="70603" x="3109913" y="2033588"/>
          <p14:tracePt t="70611" x="3100388" y="2033588"/>
          <p14:tracePt t="70619" x="3100388" y="2025650"/>
          <p14:tracePt t="70627" x="3100388" y="2017713"/>
          <p14:tracePt t="70635" x="3092450" y="2017713"/>
          <p14:tracePt t="70643" x="3092450" y="2009775"/>
          <p14:tracePt t="70667" x="3092450" y="2001838"/>
          <p14:tracePt t="70755" x="3109913" y="2001838"/>
          <p14:tracePt t="70763" x="3149600" y="2017713"/>
          <p14:tracePt t="70770" x="3205163" y="2033588"/>
          <p14:tracePt t="70779" x="3284538" y="2073275"/>
          <p14:tracePt t="70788" x="3355975" y="2105025"/>
          <p14:tracePt t="70795" x="3443288" y="2144713"/>
          <p14:tracePt t="70803" x="3524250" y="2168525"/>
          <p14:tracePt t="70811" x="3603625" y="2200275"/>
          <p14:tracePt t="70819" x="3667125" y="2224088"/>
          <p14:tracePt t="70827" x="3722688" y="2241550"/>
          <p14:tracePt t="70835" x="3746500" y="2257425"/>
          <p14:tracePt t="70843" x="3778250" y="2273300"/>
          <p14:tracePt t="70851" x="3786188" y="2273300"/>
          <p14:tracePt t="70859" x="3786188" y="2281238"/>
          <p14:tracePt t="70932" x="3778250" y="2273300"/>
          <p14:tracePt t="70940" x="3770313" y="2265363"/>
          <p14:tracePt t="70947" x="3762375" y="2257425"/>
          <p14:tracePt t="70955" x="3754438" y="2249488"/>
          <p14:tracePt t="70963" x="3730625" y="2233613"/>
          <p14:tracePt t="70971" x="3722688" y="2216150"/>
          <p14:tracePt t="70979" x="3706813" y="2200275"/>
          <p14:tracePt t="70988" x="3690938" y="2184400"/>
          <p14:tracePt t="70995" x="3675063" y="2160588"/>
          <p14:tracePt t="71003" x="3659188" y="2144713"/>
          <p14:tracePt t="71011" x="3635375" y="2120900"/>
          <p14:tracePt t="71019" x="3619500" y="2105025"/>
          <p14:tracePt t="71027" x="3587750" y="2089150"/>
          <p14:tracePt t="71035" x="3579813" y="2065338"/>
          <p14:tracePt t="71043" x="3563938" y="2049463"/>
          <p14:tracePt t="71051" x="3548063" y="2041525"/>
          <p14:tracePt t="71059" x="3532188" y="2025650"/>
          <p14:tracePt t="71067" x="3516313" y="2017713"/>
          <p14:tracePt t="71187" x="3516313" y="2033588"/>
          <p14:tracePt t="71195" x="3516313" y="2041525"/>
          <p14:tracePt t="71203" x="3516313" y="2065338"/>
          <p14:tracePt t="71211" x="3516313" y="2081213"/>
          <p14:tracePt t="71219" x="3516313" y="2105025"/>
          <p14:tracePt t="71227" x="3516313" y="2128838"/>
          <p14:tracePt t="71235" x="3516313" y="2152650"/>
          <p14:tracePt t="71243" x="3524250" y="2176463"/>
          <p14:tracePt t="71251" x="3524250" y="2192338"/>
          <p14:tracePt t="71259" x="3524250" y="2200275"/>
          <p14:tracePt t="71267" x="3532188" y="2216150"/>
          <p14:tracePt t="71275" x="3532188" y="2224088"/>
          <p14:tracePt t="71283" x="3532188" y="2233613"/>
          <p14:tracePt t="71323" x="3532188" y="2241550"/>
          <p14:tracePt t="71435" x="3524250" y="2241550"/>
          <p14:tracePt t="71460" x="3516313" y="2241550"/>
          <p14:tracePt t="71475" x="3508375" y="2241550"/>
          <p14:tracePt t="71587" x="3524250" y="2241550"/>
          <p14:tracePt t="71595" x="3532188" y="2241550"/>
          <p14:tracePt t="71603" x="3540125" y="2241550"/>
          <p14:tracePt t="71619" x="3548063" y="2241550"/>
          <p14:tracePt t="71643" x="3563938" y="2241550"/>
          <p14:tracePt t="71787" x="3571875" y="2241550"/>
          <p14:tracePt t="71835" x="3579813" y="2241550"/>
          <p14:tracePt t="71883" x="3587750" y="2241550"/>
          <p14:tracePt t="72027" x="3595688" y="2249488"/>
          <p14:tracePt t="72051" x="3603625" y="2249488"/>
          <p14:tracePt t="73515" x="3603625" y="2265363"/>
          <p14:tracePt t="73523" x="3603625" y="2281238"/>
          <p14:tracePt t="73531" x="3619500" y="2297113"/>
          <p14:tracePt t="73539" x="3619500" y="2320925"/>
          <p14:tracePt t="73547" x="3635375" y="2336800"/>
          <p14:tracePt t="73555" x="3651250" y="2368550"/>
          <p14:tracePt t="73563" x="3667125" y="2400300"/>
          <p14:tracePt t="73571" x="3683000" y="2424113"/>
          <p14:tracePt t="73579" x="3706813" y="2455863"/>
          <p14:tracePt t="73587" x="3722688" y="2479675"/>
          <p14:tracePt t="73595" x="3762375" y="2519363"/>
          <p14:tracePt t="73603" x="3802063" y="2551113"/>
          <p14:tracePt t="73611" x="3851275" y="2576513"/>
          <p14:tracePt t="73619" x="3898900" y="2608263"/>
          <p14:tracePt t="73627" x="3954463" y="2640013"/>
          <p14:tracePt t="73635" x="4010025" y="2655888"/>
          <p14:tracePt t="73643" x="4065588" y="2687638"/>
          <p14:tracePt t="73651" x="4137025" y="2719388"/>
          <p14:tracePt t="73659" x="4200525" y="2735263"/>
          <p14:tracePt t="73667" x="4241800" y="2743200"/>
          <p14:tracePt t="73675" x="4281488" y="2751138"/>
          <p14:tracePt t="73683" x="4305300" y="2767013"/>
          <p14:tracePt t="73691" x="4344988" y="2782888"/>
          <p14:tracePt t="73699" x="4368800" y="2798763"/>
          <p14:tracePt t="73707" x="4400550" y="2822575"/>
          <p14:tracePt t="73715" x="4424363" y="2846388"/>
          <p14:tracePt t="73723" x="4456113" y="2870200"/>
          <p14:tracePt t="73731" x="4479925" y="2909888"/>
          <p14:tracePt t="73739" x="4495800" y="2935288"/>
          <p14:tracePt t="73747" x="4519613" y="2974975"/>
          <p14:tracePt t="73755" x="4527550" y="2998788"/>
          <p14:tracePt t="73763" x="4543425" y="3022600"/>
          <p14:tracePt t="73771" x="4543425" y="3046413"/>
          <p14:tracePt t="73779" x="4543425" y="3078163"/>
          <p14:tracePt t="73787" x="4543425" y="3101975"/>
          <p14:tracePt t="73795" x="4543425" y="3133725"/>
          <p14:tracePt t="73803" x="4527550" y="3165475"/>
          <p14:tracePt t="73811" x="4503738" y="3197225"/>
          <p14:tracePt t="73819" x="4495800" y="3213100"/>
          <p14:tracePt t="73827" x="4471988" y="3236913"/>
          <p14:tracePt t="73835" x="4464050" y="3252788"/>
          <p14:tracePt t="73843" x="4440238" y="3262313"/>
          <p14:tracePt t="73851" x="4432300" y="3270250"/>
          <p14:tracePt t="73859" x="4416425" y="3278188"/>
          <p14:tracePt t="73867" x="4400550" y="3278188"/>
          <p14:tracePt t="73875" x="4384675" y="3286125"/>
          <p14:tracePt t="73883" x="4368800" y="3286125"/>
          <p14:tracePt t="73904" x="4305300" y="3262313"/>
          <p14:tracePt t="73907" x="4273550" y="3236913"/>
          <p14:tracePt t="73915" x="4233863" y="3213100"/>
          <p14:tracePt t="73923" x="4184650" y="3173413"/>
          <p14:tracePt t="73931" x="4144963" y="3141663"/>
          <p14:tracePt t="73939" x="4097338" y="3101975"/>
          <p14:tracePt t="73947" x="4065588" y="3078163"/>
          <p14:tracePt t="73955" x="4033838" y="3030538"/>
          <p14:tracePt t="73963" x="4010025" y="2982913"/>
          <p14:tracePt t="73971" x="4002088" y="2943225"/>
          <p14:tracePt t="73979" x="3986213" y="2894013"/>
          <p14:tracePt t="73987" x="3970338" y="2862263"/>
          <p14:tracePt t="73995" x="3962400" y="2830513"/>
          <p14:tracePt t="74003" x="3954463" y="2782888"/>
          <p14:tracePt t="74011" x="3954463" y="2743200"/>
          <p14:tracePt t="74020" x="3946525" y="2703513"/>
          <p14:tracePt t="74027" x="3946525" y="2655888"/>
          <p14:tracePt t="74035" x="3946525" y="2608263"/>
          <p14:tracePt t="74043" x="3954463" y="2551113"/>
          <p14:tracePt t="74051" x="3954463" y="2487613"/>
          <p14:tracePt t="74059" x="3970338" y="2455863"/>
          <p14:tracePt t="74067" x="3978275" y="2400300"/>
          <p14:tracePt t="74075" x="3994150" y="2344738"/>
          <p14:tracePt t="74083" x="4010025" y="2297113"/>
          <p14:tracePt t="74091" x="4017963" y="2249488"/>
          <p14:tracePt t="74099" x="4033838" y="2200275"/>
          <p14:tracePt t="74107" x="4041775" y="2176463"/>
          <p14:tracePt t="74115" x="4057650" y="2152650"/>
          <p14:tracePt t="74123" x="4081463" y="2120900"/>
          <p14:tracePt t="74131" x="4089400" y="2097088"/>
          <p14:tracePt t="74139" x="4105275" y="2081213"/>
          <p14:tracePt t="74147" x="4121150" y="2073275"/>
          <p14:tracePt t="74155" x="4137025" y="2065338"/>
          <p14:tracePt t="74163" x="4160838" y="2049463"/>
          <p14:tracePt t="74171" x="4168775" y="2041525"/>
          <p14:tracePt t="74179" x="4184650" y="2041525"/>
          <p14:tracePt t="74188" x="4192588" y="2033588"/>
          <p14:tracePt t="74195" x="4210050" y="2033588"/>
          <p14:tracePt t="74203" x="4217988" y="2025650"/>
          <p14:tracePt t="74211" x="4233863" y="2025650"/>
          <p14:tracePt t="74219" x="4249738" y="2025650"/>
          <p14:tracePt t="74227" x="4265613" y="2025650"/>
          <p14:tracePt t="74235" x="4281488" y="2025650"/>
          <p14:tracePt t="74243" x="4297363" y="2025650"/>
          <p14:tracePt t="74251" x="4321175" y="2025650"/>
          <p14:tracePt t="74259" x="4337050" y="2041525"/>
          <p14:tracePt t="74267" x="4368800" y="2041525"/>
          <p14:tracePt t="74275" x="4400550" y="2065338"/>
          <p14:tracePt t="74283" x="4424363" y="2097088"/>
          <p14:tracePt t="74291" x="4448175" y="2105025"/>
          <p14:tracePt t="74299" x="4464050" y="2128838"/>
          <p14:tracePt t="74307" x="4495800" y="2168525"/>
          <p14:tracePt t="74315" x="4527550" y="2208213"/>
          <p14:tracePt t="74323" x="4543425" y="2249488"/>
          <p14:tracePt t="74331" x="4567238" y="2289175"/>
          <p14:tracePt t="74339" x="4592638" y="2336800"/>
          <p14:tracePt t="74347" x="4600575" y="2384425"/>
          <p14:tracePt t="74355" x="4624388" y="2432050"/>
          <p14:tracePt t="74363" x="4632325" y="2463800"/>
          <p14:tracePt t="74371" x="4640263" y="2511425"/>
          <p14:tracePt t="74379" x="4648200" y="2543175"/>
          <p14:tracePt t="74387" x="4648200" y="2576513"/>
          <p14:tracePt t="74395" x="4648200" y="2616200"/>
          <p14:tracePt t="74403" x="4648200" y="2647950"/>
          <p14:tracePt t="74411" x="4648200" y="2687638"/>
          <p14:tracePt t="74419" x="4648200" y="2711450"/>
          <p14:tracePt t="74427" x="4648200" y="2735263"/>
          <p14:tracePt t="74435" x="4648200" y="2759075"/>
          <p14:tracePt t="74443" x="4648200" y="2782888"/>
          <p14:tracePt t="74451" x="4640263" y="2806700"/>
          <p14:tracePt t="74459" x="4624388" y="2830513"/>
          <p14:tracePt t="74467" x="4616450" y="2846388"/>
          <p14:tracePt t="74475" x="4608513" y="2870200"/>
          <p14:tracePt t="74483" x="4592638" y="2886075"/>
          <p14:tracePt t="74491" x="4576763" y="2901950"/>
          <p14:tracePt t="74499" x="4567238" y="2919413"/>
          <p14:tracePt t="74507" x="4543425" y="2935288"/>
          <p14:tracePt t="74515" x="4535488" y="2951163"/>
          <p14:tracePt t="74523" x="4519613" y="2959100"/>
          <p14:tracePt t="74531" x="4503738" y="2974975"/>
          <p14:tracePt t="74539" x="4487863" y="2982913"/>
          <p14:tracePt t="74547" x="4479925" y="2998788"/>
          <p14:tracePt t="74555" x="4456113" y="3006725"/>
          <p14:tracePt t="74563" x="4448175" y="3022600"/>
          <p14:tracePt t="74571" x="4440238" y="3022600"/>
          <p14:tracePt t="74579" x="4416425" y="3030538"/>
          <p14:tracePt t="74587" x="4416425" y="3038475"/>
          <p14:tracePt t="74595" x="4408488" y="3038475"/>
          <p14:tracePt t="74603" x="4408488" y="3046413"/>
          <p14:tracePt t="74611" x="4400550" y="3046413"/>
          <p14:tracePt t="74619" x="4392613" y="3046413"/>
          <p14:tracePt t="75547" x="4392613" y="3038475"/>
          <p14:tracePt t="75571" x="4392613" y="3030538"/>
          <p14:tracePt t="75579" x="4392613" y="3022600"/>
          <p14:tracePt t="75603" x="4392613" y="3014663"/>
          <p14:tracePt t="76379" x="4392613" y="3006725"/>
          <p14:tracePt t="76403" x="4392613" y="2998788"/>
          <p14:tracePt t="76419" x="4392613" y="2990850"/>
          <p14:tracePt t="76515" x="4384675" y="2990850"/>
          <p14:tracePt t="76595" x="4376738" y="2990850"/>
          <p14:tracePt t="76627" x="4368800" y="2990850"/>
          <p14:tracePt t="76643" x="4360863" y="2990850"/>
          <p14:tracePt t="76691" x="4352925" y="2990850"/>
          <p14:tracePt t="76699" x="4352925" y="2998788"/>
          <p14:tracePt t="77075" x="4344988" y="2998788"/>
          <p14:tracePt t="77091" x="4329113" y="2998788"/>
          <p14:tracePt t="77099" x="4321175" y="2998788"/>
          <p14:tracePt t="77107" x="4313238" y="2990850"/>
          <p14:tracePt t="77115" x="4297363" y="2982913"/>
          <p14:tracePt t="77123" x="4273550" y="2967038"/>
          <p14:tracePt t="77131" x="4257675" y="2959100"/>
          <p14:tracePt t="77139" x="4233863" y="2935288"/>
          <p14:tracePt t="77147" x="4210050" y="2909888"/>
          <p14:tracePt t="77155" x="4184650" y="2886075"/>
          <p14:tracePt t="77163" x="4160838" y="2854325"/>
          <p14:tracePt t="77171" x="4121150" y="2822575"/>
          <p14:tracePt t="77179" x="4097338" y="2790825"/>
          <p14:tracePt t="77187" x="4081463" y="2782888"/>
          <p14:tracePt t="77205" x="3986213" y="2727325"/>
          <p14:tracePt t="77211" x="3922713" y="2679700"/>
          <p14:tracePt t="77219" x="3875088" y="2640013"/>
          <p14:tracePt t="77227" x="3817938" y="2608263"/>
          <p14:tracePt t="77235" x="3778250" y="2576513"/>
          <p14:tracePt t="77243" x="3738563" y="2551113"/>
          <p14:tracePt t="77251" x="3714750" y="2527300"/>
          <p14:tracePt t="77259" x="3698875" y="2511425"/>
          <p14:tracePt t="77268" x="3675063" y="2495550"/>
          <p14:tracePt t="77275" x="3667125" y="2479675"/>
          <p14:tracePt t="77283" x="3643313" y="2463800"/>
          <p14:tracePt t="77291" x="3635375" y="2439988"/>
          <p14:tracePt t="77299" x="3619500" y="2424113"/>
          <p14:tracePt t="77307" x="3611563" y="2416175"/>
          <p14:tracePt t="77315" x="3603625" y="2392363"/>
          <p14:tracePt t="77323" x="3587750" y="2384425"/>
          <p14:tracePt t="77331" x="3579813" y="2368550"/>
          <p14:tracePt t="77339" x="3571875" y="2352675"/>
          <p14:tracePt t="77347" x="3571875" y="2344738"/>
          <p14:tracePt t="77355" x="3563938" y="2336800"/>
          <p14:tracePt t="77363" x="3556000" y="2328863"/>
          <p14:tracePt t="77371" x="3548063" y="2320925"/>
          <p14:tracePt t="77379" x="3548063" y="2312988"/>
          <p14:tracePt t="77387" x="3548063" y="2297113"/>
          <p14:tracePt t="77395" x="3548063" y="2289175"/>
          <p14:tracePt t="77403" x="3540125" y="2281238"/>
          <p14:tracePt t="77411" x="3540125" y="2273300"/>
          <p14:tracePt t="77419" x="3540125" y="2265363"/>
          <p14:tracePt t="77427" x="3532188" y="2249488"/>
          <p14:tracePt t="77443" x="3532188" y="2241550"/>
          <p14:tracePt t="77459" x="3524250" y="2233613"/>
          <p14:tracePt t="77475" x="3524250" y="2224088"/>
          <p14:tracePt t="77483" x="3516313" y="2216150"/>
          <p14:tracePt t="77491" x="3508375" y="2216150"/>
          <p14:tracePt t="77507" x="3500438" y="2208213"/>
          <p14:tracePt t="77531" x="3492500" y="2200275"/>
          <p14:tracePt t="77587" x="3492500" y="2192338"/>
          <p14:tracePt t="77603" x="3484563" y="2184400"/>
          <p14:tracePt t="77611" x="3476625" y="2184400"/>
          <p14:tracePt t="77619" x="3467100" y="2168525"/>
          <p14:tracePt t="77627" x="3459163" y="2160588"/>
          <p14:tracePt t="77635" x="3443288" y="2152650"/>
          <p14:tracePt t="77643" x="3435350" y="2152650"/>
          <p14:tracePt t="77651" x="3419475" y="2136775"/>
          <p14:tracePt t="77659" x="3403600" y="2128838"/>
          <p14:tracePt t="77667" x="3395663" y="2112963"/>
          <p14:tracePt t="77674" x="3379788" y="2105025"/>
          <p14:tracePt t="77683" x="3348038" y="2081213"/>
          <p14:tracePt t="77691" x="3332163" y="2081213"/>
          <p14:tracePt t="77699" x="3316288" y="2065338"/>
          <p14:tracePt t="77707" x="3292475" y="2057400"/>
          <p14:tracePt t="77715" x="3268663" y="2049463"/>
          <p14:tracePt t="77723" x="3260725" y="2033588"/>
          <p14:tracePt t="77731" x="3252788" y="2033588"/>
          <p14:tracePt t="77739" x="3236913" y="2033588"/>
          <p14:tracePt t="77747" x="3236913" y="2025650"/>
          <p14:tracePt t="77787" x="3228975" y="2025650"/>
          <p14:tracePt t="77867" x="3236913" y="2025650"/>
          <p14:tracePt t="77875" x="3252788" y="2025650"/>
          <p14:tracePt t="77883" x="3284538" y="2041525"/>
          <p14:tracePt t="77891" x="3324225" y="2049463"/>
          <p14:tracePt t="77899" x="3371850" y="2097088"/>
          <p14:tracePt t="77907" x="3427413" y="2128838"/>
          <p14:tracePt t="77915" x="3484563" y="2176463"/>
          <p14:tracePt t="77923" x="3548063" y="2224088"/>
          <p14:tracePt t="77931" x="3611563" y="2273300"/>
          <p14:tracePt t="77939" x="3675063" y="2320925"/>
          <p14:tracePt t="77947" x="3714750" y="2360613"/>
          <p14:tracePt t="77956" x="3754438" y="2392363"/>
          <p14:tracePt t="77963" x="3770313" y="2408238"/>
          <p14:tracePt t="77972" x="3770313" y="2416175"/>
          <p14:tracePt t="78020" x="3762375" y="2416175"/>
          <p14:tracePt t="78027" x="3754438" y="2416175"/>
          <p14:tracePt t="78035" x="3746500" y="2416175"/>
          <p14:tracePt t="78043" x="3730625" y="2416175"/>
          <p14:tracePt t="78051" x="3714750" y="2400300"/>
          <p14:tracePt t="78059" x="3690938" y="2384425"/>
          <p14:tracePt t="78067" x="3651250" y="2376488"/>
          <p14:tracePt t="78075" x="3579813" y="2336800"/>
          <p14:tracePt t="78083" x="3508375" y="2312988"/>
          <p14:tracePt t="78091" x="3411538" y="2281238"/>
          <p14:tracePt t="78099" x="3308350" y="2249488"/>
          <p14:tracePt t="78107" x="3189288" y="2216150"/>
          <p14:tracePt t="78115" x="3028950" y="2152650"/>
          <p14:tracePt t="78123" x="2838450" y="2120900"/>
          <p14:tracePt t="78131" x="2646363" y="2073275"/>
          <p14:tracePt t="78139" x="2479675" y="2041525"/>
          <p14:tracePt t="78147" x="2287588" y="1993900"/>
          <p14:tracePt t="78155" x="2089150" y="1946275"/>
          <p14:tracePt t="78163" x="1897063" y="1898650"/>
          <p14:tracePt t="78171" x="1690688" y="1857375"/>
          <p14:tracePt t="78179" x="1522413" y="1833563"/>
          <p14:tracePt t="78187" x="1363663" y="1809750"/>
          <p14:tracePt t="78195" x="1195388" y="1793875"/>
          <p14:tracePt t="78203" x="1060450" y="1785938"/>
          <p14:tracePt t="78211" x="957263" y="1770063"/>
          <p14:tracePt t="78219" x="852488" y="1762125"/>
          <p14:tracePt t="78227" x="741363" y="1762125"/>
          <p14:tracePt t="78235" x="661988" y="1762125"/>
          <p14:tracePt t="78243" x="574675" y="1762125"/>
          <p14:tracePt t="78251" x="501650" y="1762125"/>
          <p14:tracePt t="78259" x="438150" y="1754188"/>
          <p14:tracePt t="78267" x="374650" y="1754188"/>
          <p14:tracePt t="78275" x="334963" y="1754188"/>
          <p14:tracePt t="78283" x="311150" y="1754188"/>
          <p14:tracePt t="78291" x="295275" y="1754188"/>
          <p14:tracePt t="78443" x="311150" y="1754188"/>
          <p14:tracePt t="78451" x="334963" y="1762125"/>
          <p14:tracePt t="78460" x="358775" y="1778000"/>
          <p14:tracePt t="78467" x="398463" y="1801813"/>
          <p14:tracePt t="78475" x="438150" y="1825625"/>
          <p14:tracePt t="78483" x="485775" y="1857375"/>
          <p14:tracePt t="78491" x="558800" y="1890713"/>
          <p14:tracePt t="78499" x="606425" y="1930400"/>
          <p14:tracePt t="78507" x="677863" y="1985963"/>
          <p14:tracePt t="78515" x="733425" y="2017713"/>
          <p14:tracePt t="78523" x="788988" y="2057400"/>
          <p14:tracePt t="78531" x="828675" y="2089150"/>
          <p14:tracePt t="78539" x="868363" y="2128838"/>
          <p14:tracePt t="78547" x="900113" y="2144713"/>
          <p14:tracePt t="78555" x="908050" y="2168525"/>
          <p14:tracePt t="78563" x="925513" y="2168525"/>
          <p14:tracePt t="78571" x="933450" y="2184400"/>
          <p14:tracePt t="79459" x="941388" y="2184400"/>
          <p14:tracePt t="79483" x="949325" y="2184400"/>
          <p14:tracePt t="79491" x="949325" y="2192338"/>
          <p14:tracePt t="79499" x="957263" y="2192338"/>
          <p14:tracePt t="79515" x="965200" y="2192338"/>
          <p14:tracePt t="79539" x="965200" y="2200275"/>
          <p14:tracePt t="79547" x="973138" y="2200275"/>
          <p14:tracePt t="79635" x="981075" y="2208213"/>
          <p14:tracePt t="79651" x="981075" y="2216150"/>
          <p14:tracePt t="79892" x="989013" y="2216150"/>
          <p14:tracePt t="79931" x="1004888" y="2216150"/>
          <p14:tracePt t="79939" x="1012825" y="2216150"/>
          <p14:tracePt t="79947" x="1028700" y="2208213"/>
          <p14:tracePt t="79956" x="1044575" y="2200275"/>
          <p14:tracePt t="79963" x="1084263" y="2192338"/>
          <p14:tracePt t="79971" x="1100138" y="2184400"/>
          <p14:tracePt t="79979" x="1123950" y="2168525"/>
          <p14:tracePt t="79987" x="1147763" y="2152650"/>
          <p14:tracePt t="79995" x="1187450" y="2136775"/>
          <p14:tracePt t="80003" x="1219200" y="2120900"/>
          <p14:tracePt t="80011" x="1258888" y="2097088"/>
          <p14:tracePt t="80019" x="1316038" y="2073275"/>
          <p14:tracePt t="80027" x="1363663" y="2049463"/>
          <p14:tracePt t="80035" x="1411288" y="2041525"/>
          <p14:tracePt t="80043" x="1474788" y="2009775"/>
          <p14:tracePt t="80051" x="1546225" y="1978025"/>
          <p14:tracePt t="80059" x="1601788" y="1962150"/>
          <p14:tracePt t="80067" x="1682750" y="1930400"/>
          <p14:tracePt t="80075" x="1754188" y="1914525"/>
          <p14:tracePt t="80083" x="1841500" y="1881188"/>
          <p14:tracePt t="80091" x="1936750" y="1857375"/>
          <p14:tracePt t="80099" x="2025650" y="1833563"/>
          <p14:tracePt t="80107" x="2112963" y="1809750"/>
          <p14:tracePt t="80121" x="2208213" y="1793875"/>
          <p14:tracePt t="80122" x="2287588" y="1778000"/>
          <p14:tracePt t="80131" x="2359025" y="1762125"/>
          <p14:tracePt t="80139" x="2439988" y="1754188"/>
          <p14:tracePt t="80147" x="2503488" y="1754188"/>
          <p14:tracePt t="80155" x="2566988" y="1746250"/>
          <p14:tracePt t="80163" x="2606675" y="1746250"/>
          <p14:tracePt t="80171" x="2654300" y="1746250"/>
          <p14:tracePt t="80179" x="2670175" y="1738313"/>
          <p14:tracePt t="80187" x="2693988" y="1738313"/>
          <p14:tracePt t="80195" x="2701925" y="1738313"/>
          <p14:tracePt t="80203" x="2709863" y="1738313"/>
          <p14:tracePt t="80307" x="2709863" y="1746250"/>
          <p14:tracePt t="80315" x="2709863" y="1754188"/>
          <p14:tracePt t="80332" x="2709863" y="1762125"/>
          <p14:tracePt t="80347" x="2709863" y="1778000"/>
          <p14:tracePt t="80355" x="2717800" y="1778000"/>
          <p14:tracePt t="80363" x="2725738" y="1793875"/>
          <p14:tracePt t="80371" x="2733675" y="1793875"/>
          <p14:tracePt t="80379" x="2741613" y="1793875"/>
          <p14:tracePt t="80387" x="2751138" y="1801813"/>
          <p14:tracePt t="80395" x="2759075" y="1801813"/>
          <p14:tracePt t="80403" x="2767013" y="1809750"/>
          <p14:tracePt t="80411" x="2774950" y="1809750"/>
          <p14:tracePt t="80419" x="2774950" y="1817688"/>
          <p14:tracePt t="80427" x="2782888" y="1817688"/>
          <p14:tracePt t="80435" x="2790825" y="1817688"/>
          <p14:tracePt t="80443" x="2798763" y="1825625"/>
          <p14:tracePt t="80459" x="2814638" y="1825625"/>
          <p14:tracePt t="80475" x="2822575" y="1833563"/>
          <p14:tracePt t="80483" x="2830513" y="1841500"/>
          <p14:tracePt t="80491" x="2838450" y="1841500"/>
          <p14:tracePt t="80507" x="2846388" y="1841500"/>
          <p14:tracePt t="80643" x="2846388" y="1849438"/>
          <p14:tracePt t="80651" x="2854325" y="1849438"/>
          <p14:tracePt t="81595" x="2854325" y="1857375"/>
          <p14:tracePt t="81603" x="2862263" y="1857375"/>
          <p14:tracePt t="81771" x="2862263" y="1865313"/>
          <p14:tracePt t="81787" x="2862263" y="1873250"/>
          <p14:tracePt t="81811" x="2870200" y="1873250"/>
          <p14:tracePt t="81827" x="2870200" y="1881188"/>
          <p14:tracePt t="81835" x="2878138" y="1881188"/>
          <p14:tracePt t="82091" x="2878138" y="1890713"/>
          <p14:tracePt t="82107" x="2886075" y="1890713"/>
          <p14:tracePt t="83435" x="2894013" y="1890713"/>
          <p14:tracePt t="83875" x="2901950" y="1890713"/>
          <p14:tracePt t="84219" x="2901950" y="1881188"/>
          <p14:tracePt t="84243" x="2909888" y="1881188"/>
          <p14:tracePt t="84291" x="2909888" y="1873250"/>
          <p14:tracePt t="84315" x="2909888" y="1865313"/>
          <p14:tracePt t="84355" x="2917825" y="1865313"/>
          <p14:tracePt t="84371" x="2917825" y="1857375"/>
          <p14:tracePt t="85611" x="2925763" y="1857375"/>
          <p14:tracePt t="85659" x="2933700" y="1857375"/>
          <p14:tracePt t="85675" x="2941638" y="1857375"/>
          <p14:tracePt t="85691" x="2949575" y="1857375"/>
          <p14:tracePt t="85699" x="2949575" y="1865313"/>
          <p14:tracePt t="85715" x="2957513" y="1865313"/>
          <p14:tracePt t="85723" x="2957513" y="1873250"/>
          <p14:tracePt t="85859" x="2949575" y="1873250"/>
          <p14:tracePt t="85867" x="2941638" y="1873250"/>
          <p14:tracePt t="85875" x="2925763" y="1873250"/>
          <p14:tracePt t="85883" x="2901950" y="1873250"/>
          <p14:tracePt t="85891" x="2878138" y="1873250"/>
          <p14:tracePt t="85899" x="2838450" y="1873250"/>
          <p14:tracePt t="85907" x="2798763" y="1873250"/>
          <p14:tracePt t="85915" x="2741613" y="1873250"/>
          <p14:tracePt t="85923" x="2670175" y="1865313"/>
          <p14:tracePt t="85931" x="2582863" y="1857375"/>
          <p14:tracePt t="85939" x="2495550" y="1857375"/>
          <p14:tracePt t="85947" x="2416175" y="1849438"/>
          <p14:tracePt t="85955" x="2303463" y="1825625"/>
          <p14:tracePt t="85963" x="2200275" y="1825625"/>
          <p14:tracePt t="85971" x="2097088" y="1809750"/>
          <p14:tracePt t="85979" x="1984375" y="1793875"/>
          <p14:tracePt t="85987" x="1881188" y="1785938"/>
          <p14:tracePt t="85995" x="1785938" y="1770063"/>
          <p14:tracePt t="86003" x="1690688" y="1746250"/>
          <p14:tracePt t="86011" x="1601788" y="1738313"/>
          <p14:tracePt t="86019" x="1514475" y="1722438"/>
          <p14:tracePt t="86027" x="1435100" y="1698625"/>
          <p14:tracePt t="86035" x="1371600" y="1682750"/>
          <p14:tracePt t="86043" x="1308100" y="1666875"/>
          <p14:tracePt t="86051" x="1243013" y="1651000"/>
          <p14:tracePt t="86059" x="1187450" y="1643063"/>
          <p14:tracePt t="86067" x="1131888" y="1635125"/>
          <p14:tracePt t="86075" x="1084263" y="1635125"/>
          <p14:tracePt t="86083" x="1044575" y="1627188"/>
          <p14:tracePt t="86091" x="996950" y="1627188"/>
          <p14:tracePt t="86099" x="973138" y="1619250"/>
          <p14:tracePt t="86107" x="933450" y="1619250"/>
          <p14:tracePt t="86115" x="908050" y="1619250"/>
          <p14:tracePt t="86123" x="876300" y="1619250"/>
          <p14:tracePt t="86131" x="860425" y="1619250"/>
          <p14:tracePt t="86139" x="828675" y="1619250"/>
          <p14:tracePt t="86147" x="796925" y="1619250"/>
          <p14:tracePt t="86155" x="765175" y="1627188"/>
          <p14:tracePt t="86163" x="733425" y="1627188"/>
          <p14:tracePt t="86171" x="701675" y="1627188"/>
          <p14:tracePt t="86179" x="677863" y="1627188"/>
          <p14:tracePt t="86187" x="654050" y="1627188"/>
          <p14:tracePt t="86195" x="646113" y="1627188"/>
          <p14:tracePt t="86204" x="638175" y="1627188"/>
          <p14:tracePt t="86211" x="630238" y="1627188"/>
          <p14:tracePt t="86331" x="638175" y="1627188"/>
          <p14:tracePt t="86355" x="646113" y="1627188"/>
          <p14:tracePt t="86571" x="654050" y="1627188"/>
          <p14:tracePt t="86595" x="661988" y="1627188"/>
          <p14:tracePt t="86779" x="669925" y="1627188"/>
          <p14:tracePt t="86786" x="669925" y="1643063"/>
          <p14:tracePt t="86795" x="677863" y="1658938"/>
          <p14:tracePt t="86851" x="765175" y="1809750"/>
          <p14:tracePt t="86859" x="781050" y="1841500"/>
          <p14:tracePt t="86867" x="796925" y="1865313"/>
          <p14:tracePt t="86934" x="860425" y="1970088"/>
          <p14:tracePt t="87084" x="852488" y="1970088"/>
          <p14:tracePt t="87107" x="836613" y="1970088"/>
          <p14:tracePt t="87115" x="828675" y="1970088"/>
          <p14:tracePt t="87123" x="812800" y="1970088"/>
          <p14:tracePt t="87131" x="796925" y="1970088"/>
          <p14:tracePt t="87139" x="781050" y="1970088"/>
          <p14:tracePt t="87147" x="773113" y="1970088"/>
          <p14:tracePt t="87155" x="757238" y="1970088"/>
          <p14:tracePt t="87163" x="749300" y="1970088"/>
          <p14:tracePt t="87171" x="741363" y="1970088"/>
          <p14:tracePt t="87179" x="733425" y="1970088"/>
          <p14:tracePt t="87259" x="741363" y="1970088"/>
          <p14:tracePt t="87267" x="757238" y="1970088"/>
          <p14:tracePt t="87275" x="765175" y="1970088"/>
          <p14:tracePt t="87283" x="788988" y="1985963"/>
          <p14:tracePt t="87291" x="804863" y="1985963"/>
          <p14:tracePt t="87299" x="836613" y="2009775"/>
          <p14:tracePt t="87307" x="852488" y="2017713"/>
          <p14:tracePt t="87315" x="876300" y="2033588"/>
          <p14:tracePt t="87323" x="892175" y="2033588"/>
          <p14:tracePt t="87331" x="917575" y="2049463"/>
          <p14:tracePt t="87339" x="925513" y="2049463"/>
          <p14:tracePt t="87347" x="933450" y="2049463"/>
          <p14:tracePt t="87411" x="933450" y="2041525"/>
          <p14:tracePt t="87419" x="933450" y="2025650"/>
          <p14:tracePt t="87427" x="933450" y="2001838"/>
          <p14:tracePt t="87435" x="933450" y="1993900"/>
          <p14:tracePt t="87443" x="933450" y="1970088"/>
          <p14:tracePt t="87451" x="925513" y="1954213"/>
          <p14:tracePt t="87460" x="925513" y="1938338"/>
          <p14:tracePt t="87467" x="917575" y="1922463"/>
          <p14:tracePt t="87476" x="908050" y="1906588"/>
          <p14:tracePt t="87483" x="908050" y="1898650"/>
          <p14:tracePt t="87491" x="900113" y="1898650"/>
          <p14:tracePt t="87499" x="900113" y="1881188"/>
          <p14:tracePt t="87659" x="900113" y="1890713"/>
          <p14:tracePt t="87667" x="908050" y="1890713"/>
          <p14:tracePt t="87675" x="917575" y="1898650"/>
          <p14:tracePt t="87699" x="917575" y="1906588"/>
          <p14:tracePt t="87708" x="917575" y="1914525"/>
          <p14:tracePt t="87723" x="925513" y="1914525"/>
          <p14:tracePt t="87739" x="925513" y="1922463"/>
          <p14:tracePt t="87899" x="933450" y="1922463"/>
          <p14:tracePt t="87915" x="941388" y="1922463"/>
          <p14:tracePt t="87939" x="941388" y="1930400"/>
          <p14:tracePt t="87955" x="949325" y="1930400"/>
          <p14:tracePt t="87979" x="949325" y="1938338"/>
          <p14:tracePt t="87986" x="957263" y="1938338"/>
          <p14:tracePt t="87995" x="957263" y="1946275"/>
          <p14:tracePt t="88011" x="965200" y="1954213"/>
          <p14:tracePt t="88019" x="973138" y="1954213"/>
          <p14:tracePt t="88027" x="973138" y="1962150"/>
          <p14:tracePt t="88035" x="973138" y="1970088"/>
          <p14:tracePt t="88043" x="981075" y="1978025"/>
          <p14:tracePt t="88051" x="989013" y="1985963"/>
          <p14:tracePt t="88059" x="996950" y="1993900"/>
          <p14:tracePt t="88075" x="1004888" y="2009775"/>
          <p14:tracePt t="88315" x="1004888" y="2017713"/>
          <p14:tracePt t="88323" x="1004888" y="2025650"/>
          <p14:tracePt t="88331" x="1012825" y="2025650"/>
          <p14:tracePt t="88339" x="1012825" y="2033588"/>
          <p14:tracePt t="88347" x="1012825" y="2041525"/>
          <p14:tracePt t="88363" x="1020763" y="2049463"/>
          <p14:tracePt t="88379" x="1020763" y="2057400"/>
          <p14:tracePt t="88523" x="1020763" y="2049463"/>
          <p14:tracePt t="88531" x="1004888" y="2041525"/>
          <p14:tracePt t="88539" x="996950" y="2025650"/>
          <p14:tracePt t="88547" x="981075" y="2009775"/>
          <p14:tracePt t="88554" x="965200" y="2001838"/>
          <p14:tracePt t="88563" x="957263" y="1978025"/>
          <p14:tracePt t="88571" x="933450" y="1970088"/>
          <p14:tracePt t="88579" x="917575" y="1954213"/>
          <p14:tracePt t="88586" x="908050" y="1938338"/>
          <p14:tracePt t="88595" x="892175" y="1922463"/>
          <p14:tracePt t="88603" x="876300" y="1906588"/>
          <p14:tracePt t="88611" x="868363" y="1898650"/>
          <p14:tracePt t="88619" x="852488" y="1881188"/>
          <p14:tracePt t="88627" x="844550" y="1865313"/>
          <p14:tracePt t="88635" x="836613" y="1857375"/>
          <p14:tracePt t="88643" x="836613" y="1849438"/>
          <p14:tracePt t="88651" x="828675" y="1833563"/>
          <p14:tracePt t="88731" x="828675" y="1825625"/>
          <p14:tracePt t="88771" x="844550" y="1825625"/>
          <p14:tracePt t="88779" x="852488" y="1825625"/>
          <p14:tracePt t="88786" x="868363" y="1825625"/>
          <p14:tracePt t="88795" x="892175" y="1841500"/>
          <p14:tracePt t="88803" x="925513" y="1865313"/>
          <p14:tracePt t="88811" x="973138" y="1898650"/>
          <p14:tracePt t="88819" x="1020763" y="1930400"/>
          <p14:tracePt t="88827" x="1076325" y="1962150"/>
          <p14:tracePt t="88835" x="1123950" y="2001838"/>
          <p14:tracePt t="88843" x="1187450" y="2033588"/>
          <p14:tracePt t="88851" x="1235075" y="2065338"/>
          <p14:tracePt t="88859" x="1266825" y="2105025"/>
          <p14:tracePt t="88867" x="1308100" y="2128838"/>
          <p14:tracePt t="88875" x="1347788" y="2152650"/>
          <p14:tracePt t="88883" x="1363663" y="2168525"/>
          <p14:tracePt t="88891" x="1379538" y="2184400"/>
          <p14:tracePt t="88899" x="1387475" y="2192338"/>
          <p14:tracePt t="88915" x="1395413" y="2192338"/>
          <p14:tracePt t="88923" x="1395413" y="2200275"/>
          <p14:tracePt t="89275" x="1395413" y="2208213"/>
          <p14:tracePt t="89915" x="1395413" y="2216150"/>
          <p14:tracePt t="89923" x="1395413" y="2224088"/>
          <p14:tracePt t="89956" x="1395413" y="2233613"/>
          <p14:tracePt t="92243" x="1395413" y="2241550"/>
          <p14:tracePt t="92251" x="1387475" y="2249488"/>
          <p14:tracePt t="92275" x="1379538" y="2257425"/>
          <p14:tracePt t="92475" x="1379538" y="2249488"/>
          <p14:tracePt t="92491" x="1387475" y="2241550"/>
          <p14:tracePt t="92515" x="1395413" y="2233613"/>
          <p14:tracePt t="94531" x="1403350" y="2233613"/>
          <p14:tracePt t="94563" x="1411288" y="2233613"/>
          <p14:tracePt t="94587" x="1411288" y="2224088"/>
          <p14:tracePt t="94659" x="1419225" y="2224088"/>
          <p14:tracePt t="95675" x="1427163" y="2224088"/>
          <p14:tracePt t="95691" x="1435100" y="2216150"/>
          <p14:tracePt t="95707" x="1450975" y="2216150"/>
          <p14:tracePt t="95715" x="1450975" y="2208213"/>
          <p14:tracePt t="95723" x="1458913" y="2200275"/>
          <p14:tracePt t="95731" x="1466850" y="2192338"/>
          <p14:tracePt t="95739" x="1466850" y="2184400"/>
          <p14:tracePt t="95747" x="1474788" y="2176463"/>
          <p14:tracePt t="95755" x="1482725" y="2160588"/>
          <p14:tracePt t="95763" x="1482725" y="2136775"/>
          <p14:tracePt t="95770" x="1482725" y="2128838"/>
          <p14:tracePt t="95779" x="1482725" y="2112963"/>
          <p14:tracePt t="95786" x="1482725" y="2089150"/>
          <p14:tracePt t="95795" x="1482725" y="2081213"/>
          <p14:tracePt t="95803" x="1482725" y="2057400"/>
          <p14:tracePt t="95811" x="1482725" y="2033588"/>
          <p14:tracePt t="95819" x="1482725" y="2017713"/>
          <p14:tracePt t="95827" x="1466850" y="2001838"/>
          <p14:tracePt t="95835" x="1458913" y="1985963"/>
          <p14:tracePt t="95843" x="1435100" y="1954213"/>
          <p14:tracePt t="95851" x="1427163" y="1938338"/>
          <p14:tracePt t="95859" x="1403350" y="1922463"/>
          <p14:tracePt t="95866" x="1387475" y="1906588"/>
          <p14:tracePt t="95875" x="1371600" y="1890713"/>
          <p14:tracePt t="95887" x="1363663" y="1881188"/>
          <p14:tracePt t="95890" x="1347788" y="1865313"/>
          <p14:tracePt t="95898" x="1339850" y="1857375"/>
          <p14:tracePt t="95907" x="1331913" y="1841500"/>
          <p14:tracePt t="95915" x="1323975" y="1833563"/>
          <p14:tracePt t="95923" x="1316038" y="1825625"/>
          <p14:tracePt t="95930" x="1308100" y="1809750"/>
          <p14:tracePt t="95947" x="1308100" y="1801813"/>
          <p14:tracePt t="95955" x="1300163" y="1801813"/>
          <p14:tracePt t="95963" x="1292225" y="1793875"/>
          <p14:tracePt t="96036" x="1300163" y="1785938"/>
          <p14:tracePt t="96043" x="1316038" y="1785938"/>
          <p14:tracePt t="96051" x="1331913" y="1785938"/>
          <p14:tracePt t="96059" x="1347788" y="1785938"/>
          <p14:tracePt t="96067" x="1379538" y="1809750"/>
          <p14:tracePt t="96075" x="1427163" y="1833563"/>
          <p14:tracePt t="96083" x="1474788" y="1849438"/>
          <p14:tracePt t="96091" x="1546225" y="1890713"/>
          <p14:tracePt t="96099" x="1633538" y="1930400"/>
          <p14:tracePt t="96107" x="1722438" y="1985963"/>
          <p14:tracePt t="96115" x="1817688" y="2033588"/>
          <p14:tracePt t="96123" x="1920875" y="2097088"/>
          <p14:tracePt t="96131" x="2041525" y="2144713"/>
          <p14:tracePt t="96139" x="2128838" y="2200275"/>
          <p14:tracePt t="96147" x="2232025" y="2241550"/>
          <p14:tracePt t="96155" x="2327275" y="2281238"/>
          <p14:tracePt t="96163" x="2408238" y="2312988"/>
          <p14:tracePt t="96171" x="2479675" y="2336800"/>
          <p14:tracePt t="96179" x="2535238" y="2352675"/>
          <p14:tracePt t="96187" x="2590800" y="2368550"/>
          <p14:tracePt t="96195" x="2614613" y="2376488"/>
          <p14:tracePt t="96203" x="2646363" y="2384425"/>
          <p14:tracePt t="96211" x="2654300" y="2384425"/>
          <p14:tracePt t="96235" x="2662238" y="2384425"/>
          <p14:tracePt t="96251" x="2670175" y="2376488"/>
          <p14:tracePt t="96259" x="2670175" y="2368550"/>
          <p14:tracePt t="96267" x="2678113" y="2352675"/>
          <p14:tracePt t="96275" x="2678113" y="2336800"/>
          <p14:tracePt t="96283" x="2686050" y="2320925"/>
          <p14:tracePt t="96291" x="2686050" y="2312988"/>
          <p14:tracePt t="96299" x="2701925" y="2289175"/>
          <p14:tracePt t="96307" x="2709863" y="2281238"/>
          <p14:tracePt t="96315" x="2717800" y="2273300"/>
          <p14:tracePt t="96323" x="2717800" y="2265363"/>
          <p14:tracePt t="96331" x="2725738" y="2257425"/>
          <p14:tracePt t="96339" x="2741613" y="2257425"/>
          <p14:tracePt t="96347" x="2741613" y="2241550"/>
          <p14:tracePt t="96355" x="2759075" y="2241550"/>
          <p14:tracePt t="96363" x="2759075" y="2233613"/>
          <p14:tracePt t="96371" x="2767013" y="2233613"/>
          <p14:tracePt t="96379" x="2774950" y="2216150"/>
          <p14:tracePt t="96387" x="2782888" y="2216150"/>
          <p14:tracePt t="96395" x="2790825" y="2200275"/>
          <p14:tracePt t="96403" x="2798763" y="2192338"/>
          <p14:tracePt t="96411" x="2806700" y="2184400"/>
          <p14:tracePt t="96418" x="2822575" y="2168525"/>
          <p14:tracePt t="96435" x="2838450" y="2152650"/>
          <p14:tracePt t="96443" x="2846388" y="2144713"/>
          <p14:tracePt t="96450" x="2854325" y="2136775"/>
          <p14:tracePt t="96459" x="2862263" y="2128838"/>
          <p14:tracePt t="96467" x="2870200" y="2128838"/>
          <p14:tracePt t="96475" x="2870200" y="2120900"/>
          <p14:tracePt t="96483" x="2878138" y="2112963"/>
          <p14:tracePt t="96491" x="2886075" y="2112963"/>
          <p14:tracePt t="96499" x="2894013" y="2105025"/>
          <p14:tracePt t="96523" x="2901950" y="2097088"/>
          <p14:tracePt t="96531" x="2909888" y="2097088"/>
          <p14:tracePt t="96563" x="2917825" y="2097088"/>
          <p14:tracePt t="96571" x="2925763" y="2097088"/>
          <p14:tracePt t="96579" x="2925763" y="2089150"/>
          <p14:tracePt t="96595" x="2941638" y="2081213"/>
          <p14:tracePt t="96619" x="2949575" y="2081213"/>
          <p14:tracePt t="96635" x="2957513" y="2081213"/>
          <p14:tracePt t="96643" x="2965450" y="2081213"/>
          <p14:tracePt t="96651" x="2973388" y="2081213"/>
          <p14:tracePt t="96659" x="2989263" y="2081213"/>
          <p14:tracePt t="96667" x="3013075" y="2081213"/>
          <p14:tracePt t="96675" x="3044825" y="2081213"/>
          <p14:tracePt t="96683" x="3092450" y="2105025"/>
          <p14:tracePt t="96692" x="3149600" y="2120900"/>
          <p14:tracePt t="96699" x="3205163" y="2144713"/>
          <p14:tracePt t="96707" x="3276600" y="2176463"/>
          <p14:tracePt t="96715" x="3348038" y="2200275"/>
          <p14:tracePt t="96723" x="3427413" y="2224088"/>
          <p14:tracePt t="96731" x="3484563" y="2249488"/>
          <p14:tracePt t="96739" x="3540125" y="2273300"/>
          <p14:tracePt t="96747" x="3595688" y="2289175"/>
          <p14:tracePt t="96755" x="3643313" y="2312988"/>
          <p14:tracePt t="96763" x="3683000" y="2320925"/>
          <p14:tracePt t="96771" x="3714750" y="2336800"/>
          <p14:tracePt t="96779" x="3730625" y="2336800"/>
          <p14:tracePt t="96787" x="3746500" y="2336800"/>
          <p14:tracePt t="96827" x="3754438" y="2336800"/>
          <p14:tracePt t="96835" x="3754438" y="2320925"/>
          <p14:tracePt t="96843" x="3754438" y="2305050"/>
          <p14:tracePt t="96851" x="3762375" y="2289175"/>
          <p14:tracePt t="96859" x="3762375" y="2265363"/>
          <p14:tracePt t="96867" x="3762375" y="2233613"/>
          <p14:tracePt t="96875" x="3762375" y="2216150"/>
          <p14:tracePt t="96887" x="3762375" y="2192338"/>
          <p14:tracePt t="96891" x="3762375" y="2168525"/>
          <p14:tracePt t="96899" x="3762375" y="2152650"/>
          <p14:tracePt t="96907" x="3762375" y="2136775"/>
          <p14:tracePt t="96915" x="3762375" y="2120900"/>
          <p14:tracePt t="96923" x="3762375" y="2097088"/>
          <p14:tracePt t="96931" x="3762375" y="2089150"/>
          <p14:tracePt t="96939" x="3762375" y="2073275"/>
          <p14:tracePt t="96947" x="3746500" y="2057400"/>
          <p14:tracePt t="96955" x="3738563" y="2033588"/>
          <p14:tracePt t="96963" x="3698875" y="2009775"/>
          <p14:tracePt t="96972" x="3667125" y="1978025"/>
          <p14:tracePt t="96979" x="3603625" y="1946275"/>
          <p14:tracePt t="96987" x="3556000" y="1922463"/>
          <p14:tracePt t="96995" x="3516313" y="1906588"/>
          <p14:tracePt t="97003" x="3467100" y="1881188"/>
          <p14:tracePt t="97011" x="3419475" y="1865313"/>
          <p14:tracePt t="97019" x="3371850" y="1849438"/>
          <p14:tracePt t="97027" x="3340100" y="1833563"/>
          <p14:tracePt t="97035" x="3324225" y="1833563"/>
          <p14:tracePt t="97043" x="3300413" y="1833563"/>
          <p14:tracePt t="97067" x="3292475" y="1833563"/>
          <p14:tracePt t="97091" x="3284538" y="1833563"/>
          <p14:tracePt t="97099" x="3284538" y="1841500"/>
          <p14:tracePt t="97107" x="3276600" y="1857375"/>
          <p14:tracePt t="97115" x="3268663" y="1873250"/>
          <p14:tracePt t="97123" x="3268663" y="1881188"/>
          <p14:tracePt t="97131" x="3260725" y="1898650"/>
          <p14:tracePt t="97139" x="3260725" y="1906588"/>
          <p14:tracePt t="97147" x="3260725" y="1922463"/>
          <p14:tracePt t="97155" x="3268663" y="1922463"/>
          <p14:tracePt t="97163" x="3276600" y="1930400"/>
          <p14:tracePt t="97179" x="3292475" y="1930400"/>
          <p14:tracePt t="97187" x="3308350" y="1930400"/>
          <p14:tracePt t="97195" x="3316288" y="1930400"/>
          <p14:tracePt t="97203" x="3324225" y="1930400"/>
          <p14:tracePt t="97211" x="3340100" y="1930400"/>
          <p14:tracePt t="97219" x="3355975" y="1922463"/>
          <p14:tracePt t="97227" x="3363913" y="1914525"/>
          <p14:tracePt t="97235" x="3379788" y="1906588"/>
          <p14:tracePt t="97243" x="3379788" y="1890713"/>
          <p14:tracePt t="97259" x="3379788" y="1881188"/>
          <p14:tracePt t="97267" x="3379788" y="1865313"/>
          <p14:tracePt t="97275" x="3379788" y="1857375"/>
          <p14:tracePt t="97283" x="3379788" y="1849438"/>
          <p14:tracePt t="97291" x="3371850" y="1849438"/>
          <p14:tracePt t="97307" x="3363913" y="1849438"/>
          <p14:tracePt t="97315" x="3348038" y="1849438"/>
          <p14:tracePt t="97323" x="3340100" y="1849438"/>
          <p14:tracePt t="97331" x="3332163" y="1849438"/>
          <p14:tracePt t="97339" x="3316288" y="1849438"/>
          <p14:tracePt t="97347" x="3292475" y="1849438"/>
          <p14:tracePt t="97355" x="3284538" y="1865313"/>
          <p14:tracePt t="97363" x="3268663" y="1865313"/>
          <p14:tracePt t="97371" x="3268663" y="1873250"/>
          <p14:tracePt t="97379" x="3260725" y="1881188"/>
          <p14:tracePt t="97387" x="3260725" y="1890713"/>
          <p14:tracePt t="97708" x="3260725" y="1906588"/>
          <p14:tracePt t="97715" x="3276600" y="1914525"/>
          <p14:tracePt t="97723" x="3284538" y="1922463"/>
          <p14:tracePt t="97731" x="3292475" y="1938338"/>
          <p14:tracePt t="97738" x="3300413" y="1954213"/>
          <p14:tracePt t="97747" x="3316288" y="1970088"/>
          <p14:tracePt t="97755" x="3324225" y="1985963"/>
          <p14:tracePt t="97763" x="3348038" y="1993900"/>
          <p14:tracePt t="97771" x="3355975" y="2001838"/>
          <p14:tracePt t="97779" x="3371850" y="2009775"/>
          <p14:tracePt t="97787" x="3387725" y="2009775"/>
          <p14:tracePt t="97795" x="3411538" y="2025650"/>
          <p14:tracePt t="97803" x="3427413" y="2033588"/>
          <p14:tracePt t="97819" x="3427413" y="2041525"/>
          <p14:tracePt t="97827" x="3427413" y="2049463"/>
          <p14:tracePt t="97995" x="3403600" y="2049463"/>
          <p14:tracePt t="98004" x="3348038" y="2073275"/>
          <p14:tracePt t="98011" x="3300413" y="2097088"/>
          <p14:tracePt t="98019" x="3268663" y="2105025"/>
          <p14:tracePt t="98027" x="3244850" y="2136775"/>
          <p14:tracePt t="98035" x="3213100" y="2160588"/>
          <p14:tracePt t="98043" x="3197225" y="2184400"/>
          <p14:tracePt t="98051" x="3173413" y="2200275"/>
          <p14:tracePt t="98059" x="3165475" y="2216150"/>
          <p14:tracePt t="98067" x="3149600" y="2233613"/>
          <p14:tracePt t="98075" x="3141663" y="2241550"/>
          <p14:tracePt t="98083" x="3141663" y="2249488"/>
          <p14:tracePt t="98091" x="3133725" y="2257425"/>
          <p14:tracePt t="98099" x="3133725" y="2281238"/>
          <p14:tracePt t="98119" x="3133725" y="2305050"/>
          <p14:tracePt t="98123" x="3133725" y="2320925"/>
          <p14:tracePt t="98131" x="3133725" y="2336800"/>
          <p14:tracePt t="98139" x="3133725" y="2352675"/>
          <p14:tracePt t="98147" x="3133725" y="2376488"/>
          <p14:tracePt t="98155" x="3141663" y="2384425"/>
          <p14:tracePt t="98163" x="3141663" y="2392363"/>
          <p14:tracePt t="98171" x="3141663" y="2400300"/>
          <p14:tracePt t="98187" x="3149600" y="2408238"/>
          <p14:tracePt t="98211" x="3157538" y="2408238"/>
          <p14:tracePt t="98227" x="3157538" y="2416175"/>
          <p14:tracePt t="98243" x="3165475" y="2416175"/>
          <p14:tracePt t="98259" x="3165475" y="2424113"/>
          <p14:tracePt t="98267" x="3173413" y="2424113"/>
          <p14:tracePt t="98275" x="3181350" y="2439988"/>
          <p14:tracePt t="98283" x="3189288" y="2439988"/>
          <p14:tracePt t="98291" x="3197225" y="2455863"/>
          <p14:tracePt t="98299" x="3205163" y="2463800"/>
          <p14:tracePt t="98307" x="3213100" y="2471738"/>
          <p14:tracePt t="98315" x="3228975" y="2487613"/>
          <p14:tracePt t="98323" x="3236913" y="2495550"/>
          <p14:tracePt t="98331" x="3244850" y="2511425"/>
          <p14:tracePt t="98339" x="3252788" y="2519363"/>
          <p14:tracePt t="98347" x="3260725" y="2527300"/>
          <p14:tracePt t="98355" x="3260725" y="2535238"/>
          <p14:tracePt t="98363" x="3276600" y="2543175"/>
          <p14:tracePt t="98371" x="3284538" y="2551113"/>
          <p14:tracePt t="98379" x="3292475" y="2559050"/>
          <p14:tracePt t="98386" x="3292475" y="2566988"/>
          <p14:tracePt t="98403" x="3300413" y="2566988"/>
          <p14:tracePt t="98411" x="3300413" y="2576513"/>
          <p14:tracePt t="98451" x="3308350" y="2576513"/>
          <p14:tracePt t="98459" x="3308350" y="2584450"/>
          <p14:tracePt t="98467" x="3316288" y="2592388"/>
          <p14:tracePt t="98475" x="3324225" y="2592388"/>
          <p14:tracePt t="98483" x="3332163" y="2600325"/>
          <p14:tracePt t="98491" x="3348038" y="2608263"/>
          <p14:tracePt t="98499" x="3355975" y="2608263"/>
          <p14:tracePt t="98507" x="3363913" y="2616200"/>
          <p14:tracePt t="98515" x="3371850" y="2624138"/>
          <p14:tracePt t="98523" x="3387725" y="2632075"/>
          <p14:tracePt t="98531" x="3395663" y="2640013"/>
          <p14:tracePt t="98539" x="3411538" y="2647950"/>
          <p14:tracePt t="98547" x="3427413" y="2655888"/>
          <p14:tracePt t="98555" x="3459163" y="2671763"/>
          <p14:tracePt t="98563" x="3476625" y="2695575"/>
          <p14:tracePt t="98570" x="3508375" y="2695575"/>
          <p14:tracePt t="98579" x="3532188" y="2703513"/>
          <p14:tracePt t="98587" x="3563938" y="2703513"/>
          <p14:tracePt t="98595" x="3587750" y="2703513"/>
          <p14:tracePt t="98603" x="3603625" y="2687638"/>
          <p14:tracePt t="98611" x="3603625" y="2679700"/>
          <p14:tracePt t="98619" x="3627438" y="2663825"/>
          <p14:tracePt t="98627" x="3643313" y="2655888"/>
          <p14:tracePt t="98635" x="3643313" y="2647950"/>
          <p14:tracePt t="98643" x="3643313" y="2624138"/>
          <p14:tracePt t="98651" x="3659188" y="2608263"/>
          <p14:tracePt t="98827" x="3659188" y="2592388"/>
          <p14:tracePt t="98843" x="3659188" y="2584450"/>
          <p14:tracePt t="98851" x="3659188" y="2566988"/>
          <p14:tracePt t="98867" x="3659188" y="2559050"/>
          <p14:tracePt t="98875" x="3651250" y="2551113"/>
          <p14:tracePt t="98883" x="3643313" y="2551113"/>
          <p14:tracePt t="98891" x="3627438" y="2551113"/>
          <p14:tracePt t="98907" x="3619500" y="2551113"/>
          <p14:tracePt t="98915" x="3603625" y="2551113"/>
          <p14:tracePt t="98923" x="3603625" y="2543175"/>
          <p14:tracePt t="98931" x="3587750" y="2543175"/>
          <p14:tracePt t="98955" x="3579813" y="2543175"/>
          <p14:tracePt t="98963" x="3579813" y="2551113"/>
          <p14:tracePt t="98971" x="3571875" y="2566988"/>
          <p14:tracePt t="98979" x="3563938" y="2566988"/>
          <p14:tracePt t="98987" x="3563938" y="2584450"/>
          <p14:tracePt t="98995" x="3548063" y="2592388"/>
          <p14:tracePt t="99003" x="3540125" y="2616200"/>
          <p14:tracePt t="99011" x="3532188" y="2632075"/>
          <p14:tracePt t="99019" x="3524250" y="2647950"/>
          <p14:tracePt t="99027" x="3516313" y="2671763"/>
          <p14:tracePt t="99035" x="3508375" y="2695575"/>
          <p14:tracePt t="99043" x="3500438" y="2711450"/>
          <p14:tracePt t="99051" x="3500438" y="2727325"/>
          <p14:tracePt t="99059" x="3492500" y="2743200"/>
          <p14:tracePt t="99067" x="3484563" y="2767013"/>
          <p14:tracePt t="99075" x="3484563" y="2774950"/>
          <p14:tracePt t="99083" x="3484563" y="2790825"/>
          <p14:tracePt t="99091" x="3484563" y="2806700"/>
          <p14:tracePt t="99099" x="3484563" y="2822575"/>
          <p14:tracePt t="99107" x="3484563" y="2838450"/>
          <p14:tracePt t="99115" x="3484563" y="2854325"/>
          <p14:tracePt t="99123" x="3484563" y="2870200"/>
          <p14:tracePt t="99131" x="3484563" y="2886075"/>
          <p14:tracePt t="99139" x="3484563" y="2894013"/>
          <p14:tracePt t="99147" x="3484563" y="2901950"/>
          <p14:tracePt t="99155" x="3484563" y="2909888"/>
          <p14:tracePt t="99163" x="3484563" y="2919413"/>
          <p14:tracePt t="99187" x="3484563" y="2927350"/>
          <p14:tracePt t="99195" x="3492500" y="2927350"/>
          <p14:tracePt t="99243" x="3500438" y="2927350"/>
          <p14:tracePt t="99299" x="3508375" y="2927350"/>
          <p14:tracePt t="99307" x="3516313" y="2927350"/>
          <p14:tracePt t="99323" x="3524250" y="2927350"/>
          <p14:tracePt t="99331" x="3532188" y="2927350"/>
          <p14:tracePt t="99339" x="3540125" y="2935288"/>
          <p14:tracePt t="99347" x="3548063" y="2935288"/>
          <p14:tracePt t="99379" x="3556000" y="2935288"/>
          <p14:tracePt t="99403" x="3563938" y="2935288"/>
          <p14:tracePt t="99467" x="3571875" y="2935288"/>
          <p14:tracePt t="100491" x="3571875" y="2927350"/>
          <p14:tracePt t="100507" x="3571875" y="2919413"/>
          <p14:tracePt t="100515" x="3571875" y="2909888"/>
          <p14:tracePt t="100547" x="3571875" y="2901950"/>
          <p14:tracePt t="100571" x="3571875" y="2894013"/>
          <p14:tracePt t="100587" x="3571875" y="2886075"/>
          <p14:tracePt t="100595" x="3571875" y="2878138"/>
          <p14:tracePt t="100635" x="3571875" y="2870200"/>
          <p14:tracePt t="101284" x="3579813" y="2870200"/>
          <p14:tracePt t="101300" x="3587750" y="2870200"/>
          <p14:tracePt t="101307" x="3595688" y="2870200"/>
          <p14:tracePt t="101323" x="3603625" y="2870200"/>
          <p14:tracePt t="101331" x="3619500" y="2870200"/>
          <p14:tracePt t="101347" x="3627438" y="2870200"/>
          <p14:tracePt t="101355" x="3635375" y="2870200"/>
          <p14:tracePt t="101363" x="3643313" y="2878138"/>
          <p14:tracePt t="101371" x="3651250" y="2878138"/>
          <p14:tracePt t="101386" x="3659188" y="2878138"/>
          <p14:tracePt t="101395" x="3667125" y="2878138"/>
          <p14:tracePt t="101420" x="3675063" y="2878138"/>
          <p14:tracePt t="101427" x="3675063" y="2886075"/>
          <p14:tracePt t="101475" x="3683000" y="2886075"/>
          <p14:tracePt t="101515" x="3690938" y="2894013"/>
          <p14:tracePt t="101627" x="3698875" y="2909888"/>
          <p14:tracePt t="101659" x="3698875" y="2919413"/>
          <p14:tracePt t="101667" x="3706813" y="2919413"/>
          <p14:tracePt t="101691" x="3714750" y="2919413"/>
          <p14:tracePt t="101699" x="3714750" y="2927350"/>
          <p14:tracePt t="101739" x="3722688" y="2927350"/>
          <p14:tracePt t="101819" x="3722688" y="2935288"/>
          <p14:tracePt t="101859" x="3730625" y="2935288"/>
          <p14:tracePt t="101891" x="3738563" y="2935288"/>
          <p14:tracePt t="101907" x="3746500" y="2935288"/>
          <p14:tracePt t="101923" x="3754438" y="2935288"/>
          <p14:tracePt t="101931" x="3762375" y="2943225"/>
          <p14:tracePt t="101955" x="3770313" y="2943225"/>
          <p14:tracePt t="101971" x="3778250" y="2951163"/>
          <p14:tracePt t="102004" x="3786188" y="2951163"/>
          <p14:tracePt t="102011" x="3794125" y="2951163"/>
          <p14:tracePt t="102051" x="3802063" y="2951163"/>
          <p14:tracePt t="102107" x="3810000" y="2951163"/>
          <p14:tracePt t="102131" x="3817938" y="2951163"/>
          <p14:tracePt t="102147" x="3825875" y="2951163"/>
          <p14:tracePt t="102171" x="3833813" y="2951163"/>
          <p14:tracePt t="102178" x="3851275" y="2951163"/>
          <p14:tracePt t="102186" x="3859213" y="2951163"/>
          <p14:tracePt t="102202" x="3875088" y="2951163"/>
          <p14:tracePt t="102211" x="3890963" y="2951163"/>
          <p14:tracePt t="102219" x="3890963" y="2959100"/>
          <p14:tracePt t="102227" x="3898900" y="2959100"/>
          <p14:tracePt t="102235" x="3906838" y="2959100"/>
          <p14:tracePt t="102243" x="3914775" y="2959100"/>
          <p14:tracePt t="102250" x="3930650" y="2967038"/>
          <p14:tracePt t="102259" x="3938588" y="2967038"/>
          <p14:tracePt t="102267" x="3954463" y="2967038"/>
          <p14:tracePt t="102275" x="3962400" y="2982913"/>
          <p14:tracePt t="102283" x="3994150" y="2982913"/>
          <p14:tracePt t="102291" x="4010025" y="2982913"/>
          <p14:tracePt t="102299" x="4025900" y="2982913"/>
          <p14:tracePt t="102307" x="4041775" y="2982913"/>
          <p14:tracePt t="102314" x="4057650" y="2982913"/>
          <p14:tracePt t="102322" x="4073525" y="2982913"/>
          <p14:tracePt t="102331" x="4097338" y="2982913"/>
          <p14:tracePt t="102338" x="4113213" y="2982913"/>
          <p14:tracePt t="102347" x="4137025" y="2982913"/>
          <p14:tracePt t="102354" x="4160838" y="2982913"/>
          <p14:tracePt t="102363" x="4176713" y="2982913"/>
          <p14:tracePt t="102371" x="4192588" y="2982913"/>
          <p14:tracePt t="102378" x="4217988" y="2982913"/>
          <p14:tracePt t="102386" x="4225925" y="2982913"/>
          <p14:tracePt t="102395" x="4241800" y="2982913"/>
          <p14:tracePt t="102403" x="4257675" y="2982913"/>
          <p14:tracePt t="102411" x="4265613" y="2990850"/>
          <p14:tracePt t="102419" x="4281488" y="2990850"/>
          <p14:tracePt t="102426" x="4289425" y="2990850"/>
          <p14:tracePt t="102435" x="4305300" y="2990850"/>
          <p14:tracePt t="102443" x="4313238" y="2990850"/>
          <p14:tracePt t="102451" x="4329113" y="2990850"/>
          <p14:tracePt t="102459" x="4344988" y="2998788"/>
          <p14:tracePt t="102467" x="4360863" y="2998788"/>
          <p14:tracePt t="102475" x="4384675" y="3006725"/>
          <p14:tracePt t="102483" x="4424363" y="3006725"/>
          <p14:tracePt t="102491" x="4448175" y="3014663"/>
          <p14:tracePt t="102498" x="4487863" y="3022600"/>
          <p14:tracePt t="102506" x="4535488" y="3030538"/>
          <p14:tracePt t="102514" x="4584700" y="3038475"/>
          <p14:tracePt t="102522" x="4632325" y="3038475"/>
          <p14:tracePt t="102531" x="4679950" y="3046413"/>
          <p14:tracePt t="102538" x="4743450" y="3054350"/>
          <p14:tracePt t="102546" x="4806950" y="3054350"/>
          <p14:tracePt t="102554" x="4870450" y="3062288"/>
          <p14:tracePt t="102562" x="4959350" y="3078163"/>
          <p14:tracePt t="102571" x="5038725" y="3078163"/>
          <p14:tracePt t="102578" x="5118100" y="3094038"/>
          <p14:tracePt t="102586" x="5213350" y="3101975"/>
          <p14:tracePt t="102595" x="5310188" y="3117850"/>
          <p14:tracePt t="102603" x="5421313" y="3125788"/>
          <p14:tracePt t="102611" x="5516563" y="3125788"/>
          <p14:tracePt t="102619" x="5619750" y="3125788"/>
          <p14:tracePt t="102627" x="5724525" y="3133725"/>
          <p14:tracePt t="102635" x="5819775" y="3133725"/>
          <p14:tracePt t="102643" x="5922963" y="3133725"/>
          <p14:tracePt t="102650" x="6034088" y="3141663"/>
          <p14:tracePt t="102659" x="6130925" y="3141663"/>
          <p14:tracePt t="102666" x="6226175" y="3141663"/>
          <p14:tracePt t="102675" x="6321425" y="3149600"/>
          <p14:tracePt t="102683" x="6402388" y="3149600"/>
          <p14:tracePt t="102691" x="6481763" y="3149600"/>
          <p14:tracePt t="102698" x="6553200" y="3149600"/>
          <p14:tracePt t="102707" x="6616700" y="3157538"/>
          <p14:tracePt t="102715" x="6672263" y="3157538"/>
          <p14:tracePt t="102722" x="6719888" y="3157538"/>
          <p14:tracePt t="102730" x="6743700" y="3157538"/>
          <p14:tracePt t="102738" x="6784975" y="3157538"/>
          <p14:tracePt t="102747" x="6808788" y="3149600"/>
          <p14:tracePt t="102754" x="6824663" y="3149600"/>
          <p14:tracePt t="102762" x="6848475" y="3141663"/>
          <p14:tracePt t="102771" x="6872288" y="3133725"/>
          <p14:tracePt t="102778" x="6888163" y="3125788"/>
          <p14:tracePt t="102787" x="6896100" y="3125788"/>
          <p14:tracePt t="102795" x="6904038" y="3125788"/>
          <p14:tracePt t="102803" x="6904038" y="3117850"/>
          <p14:tracePt t="102810" x="6911975" y="3109913"/>
          <p14:tracePt t="102819" x="6927850" y="3109913"/>
          <p14:tracePt t="102827" x="6935788" y="3101975"/>
          <p14:tracePt t="102835" x="6943725" y="3101975"/>
          <p14:tracePt t="102843" x="6943725" y="3094038"/>
          <p14:tracePt t="102851" x="6951663" y="3094038"/>
          <p14:tracePt t="102859" x="6959600" y="3094038"/>
          <p14:tracePt t="102867" x="6967538" y="3094038"/>
          <p14:tracePt t="102875" x="6983413" y="3086100"/>
          <p14:tracePt t="102883" x="6991350" y="3086100"/>
          <p14:tracePt t="102891" x="6999288" y="3086100"/>
          <p14:tracePt t="102899" x="7015163" y="3078163"/>
          <p14:tracePt t="102907" x="7031038" y="3070225"/>
          <p14:tracePt t="102915" x="7038975" y="3070225"/>
          <p14:tracePt t="102923" x="7046913" y="3070225"/>
          <p14:tracePt t="102930" x="7054850" y="3062288"/>
          <p14:tracePt t="102939" x="7062788" y="3062288"/>
          <p14:tracePt t="102947" x="7078663" y="3046413"/>
          <p14:tracePt t="102955" x="7102475" y="3046413"/>
          <p14:tracePt t="102962" x="7126288" y="3030538"/>
          <p14:tracePt t="102970" x="7151688" y="3014663"/>
          <p14:tracePt t="102979" x="7191375" y="3006725"/>
          <p14:tracePt t="102987" x="7239000" y="2990850"/>
          <p14:tracePt t="102994" x="7294563" y="2967038"/>
          <p14:tracePt t="103003" x="7342188" y="2943225"/>
          <p14:tracePt t="103011" x="7397750" y="2919413"/>
          <p14:tracePt t="103019" x="7445375" y="2886075"/>
          <p14:tracePt t="103027" x="7502525" y="2854325"/>
          <p14:tracePt t="103035" x="7542213" y="2838450"/>
          <p14:tracePt t="103042" x="7589838" y="2806700"/>
          <p14:tracePt t="103051" x="7621588" y="2790825"/>
          <p14:tracePt t="103059" x="7637463" y="2774950"/>
          <p14:tracePt t="103066" x="7669213" y="2759075"/>
          <p14:tracePt t="103075" x="7685088" y="2743200"/>
          <p14:tracePt t="103083" x="7700963" y="2727325"/>
          <p14:tracePt t="103091" x="7724775" y="2711450"/>
          <p14:tracePt t="103099" x="7740650" y="2695575"/>
          <p14:tracePt t="103106" x="7756525" y="2679700"/>
          <p14:tracePt t="103115" x="7772400" y="2671763"/>
          <p14:tracePt t="103123" x="7796213" y="2647950"/>
          <p14:tracePt t="103131" x="7820025" y="2624138"/>
          <p14:tracePt t="103139" x="7843838" y="2600325"/>
          <p14:tracePt t="103146" x="7869238" y="2576513"/>
          <p14:tracePt t="103154" x="7893050" y="2543175"/>
          <p14:tracePt t="103163" x="7916863" y="2511425"/>
          <p14:tracePt t="103170" x="7940675" y="2495550"/>
          <p14:tracePt t="103178" x="7972425" y="2463800"/>
          <p14:tracePt t="103187" x="7988300" y="2447925"/>
          <p14:tracePt t="103204" x="8035925" y="2408238"/>
          <p14:tracePt t="103210" x="8051800" y="2392363"/>
          <p14:tracePt t="103219" x="8075613" y="2376488"/>
          <p14:tracePt t="103227" x="8091488" y="2368550"/>
          <p14:tracePt t="103235" x="8107363" y="2352675"/>
          <p14:tracePt t="103243" x="8115300" y="2344738"/>
          <p14:tracePt t="103251" x="8131175" y="2328863"/>
          <p14:tracePt t="103259" x="8139113" y="2320925"/>
          <p14:tracePt t="103266" x="8154988" y="2305050"/>
          <p14:tracePt t="103275" x="8162925" y="2297113"/>
          <p14:tracePt t="103283" x="8178800" y="2297113"/>
          <p14:tracePt t="103291" x="8194675" y="2289175"/>
          <p14:tracePt t="103299" x="8202613" y="2289175"/>
          <p14:tracePt t="103307" x="8218488" y="2273300"/>
          <p14:tracePt t="103315" x="8235950" y="2265363"/>
          <p14:tracePt t="103323" x="8243888" y="2265363"/>
          <p14:tracePt t="103331" x="8259763" y="2257425"/>
          <p14:tracePt t="103338" x="8275638" y="2249488"/>
          <p14:tracePt t="103346" x="8291513" y="2249488"/>
          <p14:tracePt t="103354" x="8291513" y="2241550"/>
          <p14:tracePt t="103362" x="8307388" y="2241550"/>
          <p14:tracePt t="103419" x="8307388" y="2233613"/>
          <p14:tracePt t="103675" x="8315325" y="2224088"/>
          <p14:tracePt t="103682" x="8331200" y="2224088"/>
          <p14:tracePt t="103691" x="8339138" y="2208213"/>
          <p14:tracePt t="103707" x="8347075" y="2208213"/>
          <p14:tracePt t="103714" x="8347075" y="2200275"/>
          <p14:tracePt t="103723" x="8355013" y="2200275"/>
          <p14:tracePt t="103987" x="8355013" y="2192338"/>
          <p14:tracePt t="104011" x="8355013" y="2184400"/>
          <p14:tracePt t="104075" x="8339138" y="2184400"/>
          <p14:tracePt t="104083" x="8323263" y="2176463"/>
          <p14:tracePt t="104091" x="8307388" y="2160588"/>
          <p14:tracePt t="104098" x="8283575" y="2152650"/>
          <p14:tracePt t="104107" x="8251825" y="2128838"/>
          <p14:tracePt t="104115" x="8218488" y="2112963"/>
          <p14:tracePt t="104123" x="8170863" y="2089150"/>
          <p14:tracePt t="104131" x="8131175" y="2073275"/>
          <p14:tracePt t="104139" x="8091488" y="2041525"/>
          <p14:tracePt t="104147" x="8051800" y="2017713"/>
          <p14:tracePt t="104155" x="7988300" y="1978025"/>
          <p14:tracePt t="104163" x="7916863" y="1906588"/>
          <p14:tracePt t="104171" x="7827963" y="1793875"/>
          <p14:tracePt t="104179" x="7700963" y="1651000"/>
          <p14:tracePt t="104187" x="7573963" y="1474788"/>
          <p14:tracePt t="104195" x="7493000" y="1363663"/>
          <p14:tracePt t="104203" x="7429500" y="1284288"/>
          <p14:tracePt t="104211" x="7381875" y="1244600"/>
          <p14:tracePt t="104219" x="7326313" y="1204913"/>
          <p14:tracePt t="104227" x="7270750" y="1179513"/>
          <p14:tracePt t="104235" x="7223125" y="1155700"/>
          <p14:tracePt t="104243" x="7175500" y="1139825"/>
          <p14:tracePt t="104251" x="7135813" y="1123950"/>
          <p14:tracePt t="104259" x="7102475" y="1108075"/>
          <p14:tracePt t="104267" x="7078663" y="1108075"/>
          <p14:tracePt t="104275" x="7054850" y="1092200"/>
          <p14:tracePt t="104283" x="7031038" y="1084263"/>
          <p14:tracePt t="104291" x="7023100" y="1084263"/>
          <p14:tracePt t="104299" x="7015163" y="1084263"/>
          <p14:tracePt t="109483" x="6999288" y="1084263"/>
          <p14:tracePt t="109491" x="6975475" y="1084263"/>
          <p14:tracePt t="109499" x="6927850" y="1084263"/>
          <p14:tracePt t="109507" x="6848475" y="1131888"/>
          <p14:tracePt t="109515" x="6784975" y="1179513"/>
          <p14:tracePt t="109523" x="6727825" y="1244600"/>
          <p14:tracePt t="109531" x="6688138" y="1300163"/>
          <p14:tracePt t="109538" x="6648450" y="1371600"/>
          <p14:tracePt t="109547" x="6608763" y="1435100"/>
          <p14:tracePt t="109555" x="6577013" y="1506538"/>
          <p14:tracePt t="109563" x="6529388" y="1555750"/>
          <p14:tracePt t="109571" x="6489700" y="1603375"/>
          <p14:tracePt t="109579" x="6442075" y="1674813"/>
          <p14:tracePt t="109587" x="6392863" y="1730375"/>
          <p14:tracePt t="109595" x="6353175" y="1778000"/>
          <p14:tracePt t="109603" x="6313488" y="1841500"/>
          <p14:tracePt t="109611" x="6273800" y="1881188"/>
          <p14:tracePt t="109619" x="6242050" y="1906588"/>
          <p14:tracePt t="109627" x="6202363" y="1946275"/>
          <p14:tracePt t="109635" x="6186488" y="1962150"/>
          <p14:tracePt t="109643" x="6170613" y="1978025"/>
          <p14:tracePt t="109651" x="6154738" y="1993900"/>
          <p14:tracePt t="109659" x="6154738" y="2009775"/>
          <p14:tracePt t="109667" x="6154738" y="2025650"/>
          <p14:tracePt t="109675" x="6154738" y="2033588"/>
          <p14:tracePt t="109699" x="6170613" y="1993900"/>
          <p14:tracePt t="109707" x="6178550" y="1978025"/>
          <p14:tracePt t="109715" x="6178550" y="1938338"/>
          <p14:tracePt t="109723" x="6178550" y="1930400"/>
          <p14:tracePt t="110035" x="6202363" y="1930400"/>
          <p14:tracePt t="110043" x="6242050" y="1954213"/>
          <p14:tracePt t="110051" x="6281738" y="1993900"/>
          <p14:tracePt t="110059" x="6305550" y="2017713"/>
          <p14:tracePt t="110067" x="6313488" y="2033588"/>
          <p14:tracePt t="110075" x="6313488" y="2057400"/>
          <p14:tracePt t="110083" x="6313488" y="2081213"/>
          <p14:tracePt t="110091" x="6305550" y="2097088"/>
          <p14:tracePt t="110099" x="6281738" y="2112963"/>
          <p14:tracePt t="110107" x="6249988" y="2128838"/>
          <p14:tracePt t="110115" x="6218238" y="2128838"/>
          <p14:tracePt t="110123" x="6178550" y="2128838"/>
          <p14:tracePt t="110131" x="6122988" y="2128838"/>
          <p14:tracePt t="110139" x="6059488" y="2128838"/>
          <p14:tracePt t="110147" x="5986463" y="2128838"/>
          <p14:tracePt t="110155" x="5899150" y="2128838"/>
          <p14:tracePt t="110163" x="5819775" y="2128838"/>
          <p14:tracePt t="110171" x="5708650" y="2128838"/>
          <p14:tracePt t="110179" x="5611813" y="2144713"/>
          <p14:tracePt t="110187" x="5500688" y="2152650"/>
          <p14:tracePt t="110195" x="5389563" y="2168525"/>
          <p14:tracePt t="110203" x="5284788" y="2184400"/>
          <p14:tracePt t="110211" x="5173663" y="2192338"/>
          <p14:tracePt t="110219" x="5070475" y="2192338"/>
          <p14:tracePt t="110227" x="4967288" y="2192338"/>
          <p14:tracePt t="110235" x="4870450" y="2192338"/>
          <p14:tracePt t="110243" x="4775200" y="2192338"/>
          <p14:tracePt t="110251" x="4679950" y="2192338"/>
          <p14:tracePt t="110259" x="4600575" y="2192338"/>
          <p14:tracePt t="110267" x="4511675" y="2192338"/>
          <p14:tracePt t="110275" x="4440238" y="2192338"/>
          <p14:tracePt t="110283" x="4376738" y="2192338"/>
          <p14:tracePt t="110291" x="4321175" y="2192338"/>
          <p14:tracePt t="110299" x="4257675" y="2192338"/>
          <p14:tracePt t="110307" x="4200525" y="2192338"/>
          <p14:tracePt t="110315" x="4168775" y="2192338"/>
          <p14:tracePt t="110323" x="4137025" y="2192338"/>
          <p14:tracePt t="110331" x="4113213" y="2192338"/>
          <p14:tracePt t="110338" x="4089400" y="2192338"/>
          <p14:tracePt t="110347" x="4073525" y="2192338"/>
          <p14:tracePt t="110355" x="4057650" y="2192338"/>
          <p14:tracePt t="110363" x="4049713" y="2184400"/>
          <p14:tracePt t="110371" x="4033838" y="2184400"/>
          <p14:tracePt t="110379" x="4017963" y="2176463"/>
          <p14:tracePt t="110386" x="4002088" y="2176463"/>
          <p14:tracePt t="110395" x="3994150" y="2160588"/>
          <p14:tracePt t="110403" x="3978275" y="2160588"/>
          <p14:tracePt t="110411" x="3954463" y="2160588"/>
          <p14:tracePt t="110419" x="3946525" y="2144713"/>
          <p14:tracePt t="110427" x="3922713" y="2136775"/>
          <p14:tracePt t="110434" x="3906838" y="2128838"/>
          <p14:tracePt t="110443" x="3890963" y="2112963"/>
          <p14:tracePt t="110451" x="3867150" y="2105025"/>
          <p14:tracePt t="110459" x="3859213" y="2089150"/>
          <p14:tracePt t="110467" x="3843338" y="2089150"/>
          <p14:tracePt t="110475" x="3825875" y="2073275"/>
          <p14:tracePt t="110483" x="3810000" y="2065338"/>
          <p14:tracePt t="110491" x="3802063" y="2049463"/>
          <p14:tracePt t="110499" x="3786188" y="2033588"/>
          <p14:tracePt t="110507" x="3770313" y="2025650"/>
          <p14:tracePt t="110515" x="3754438" y="2001838"/>
          <p14:tracePt t="110523" x="3738563" y="1985963"/>
          <p14:tracePt t="110531" x="3722688" y="1970088"/>
          <p14:tracePt t="110538" x="3698875" y="1946275"/>
          <p14:tracePt t="110547" x="3683000" y="1930400"/>
          <p14:tracePt t="110555" x="3667125" y="1914525"/>
          <p14:tracePt t="110563" x="3651250" y="1898650"/>
          <p14:tracePt t="110571" x="3627438" y="1881188"/>
          <p14:tracePt t="110579" x="3603625" y="1865313"/>
          <p14:tracePt t="110587" x="3571875" y="1849438"/>
          <p14:tracePt t="110595" x="3563938" y="1833563"/>
          <p14:tracePt t="110603" x="3548063" y="1825625"/>
          <p14:tracePt t="110611" x="3524250" y="1809750"/>
          <p14:tracePt t="110619" x="3500438" y="1793875"/>
          <p14:tracePt t="110627" x="3484563" y="1778000"/>
          <p14:tracePt t="110634" x="3467100" y="1754188"/>
          <p14:tracePt t="110643" x="3443288" y="1738313"/>
          <p14:tracePt t="110651" x="3427413" y="1722438"/>
          <p14:tracePt t="110659" x="3411538" y="1698625"/>
          <p14:tracePt t="110667" x="3379788" y="1690688"/>
          <p14:tracePt t="110675" x="3371850" y="1674813"/>
          <p14:tracePt t="110683" x="3355975" y="1666875"/>
          <p14:tracePt t="110691" x="3332163" y="1658938"/>
          <p14:tracePt t="110699" x="3324225" y="1643063"/>
          <p14:tracePt t="110707" x="3316288" y="1643063"/>
          <p14:tracePt t="110715" x="3308350" y="1643063"/>
          <p14:tracePt t="110731" x="3300413" y="1643063"/>
          <p14:tracePt t="111563" x="3300413" y="1635125"/>
          <p14:tracePt t="111595" x="3308350" y="1635125"/>
          <p14:tracePt t="111619" x="3316288" y="1635125"/>
          <p14:tracePt t="111635" x="3316288" y="1627188"/>
          <p14:tracePt t="111643" x="3324225" y="1627188"/>
          <p14:tracePt t="111651" x="3332163" y="1627188"/>
          <p14:tracePt t="111659" x="3332163" y="1619250"/>
          <p14:tracePt t="111667" x="3340100" y="1611313"/>
          <p14:tracePt t="111675" x="3348038" y="1611313"/>
          <p14:tracePt t="111691" x="3363913" y="1603375"/>
          <p14:tracePt t="111699" x="3371850" y="1603375"/>
          <p14:tracePt t="111707" x="3379788" y="1603375"/>
          <p14:tracePt t="111715" x="3395663" y="1595438"/>
          <p14:tracePt t="111723" x="3411538" y="1595438"/>
          <p14:tracePt t="111731" x="3419475" y="1587500"/>
          <p14:tracePt t="111739" x="3435350" y="1587500"/>
          <p14:tracePt t="111747" x="3443288" y="1587500"/>
          <p14:tracePt t="111763" x="3451225" y="1587500"/>
          <p14:tracePt t="111771" x="3459163" y="1587500"/>
          <p14:tracePt t="111779" x="3459163" y="1579563"/>
          <p14:tracePt t="111835" x="3467100" y="1579563"/>
          <p14:tracePt t="112019" x="3467100" y="1571625"/>
          <p14:tracePt t="112043" x="3476625" y="1571625"/>
          <p14:tracePt t="112331" x="3484563" y="1571625"/>
          <p14:tracePt t="112339" x="3492500" y="1571625"/>
          <p14:tracePt t="112354" x="3500438" y="1571625"/>
          <p14:tracePt t="112363" x="3516313" y="1571625"/>
          <p14:tracePt t="112371" x="3524250" y="1571625"/>
          <p14:tracePt t="112379" x="3540125" y="1571625"/>
          <p14:tracePt t="112386" x="3556000" y="1571625"/>
          <p14:tracePt t="112395" x="3579813" y="1571625"/>
          <p14:tracePt t="112402" x="3611563" y="1571625"/>
          <p14:tracePt t="112411" x="3651250" y="1579563"/>
          <p14:tracePt t="112419" x="3698875" y="1579563"/>
          <p14:tracePt t="112427" x="3770313" y="1595438"/>
          <p14:tracePt t="112435" x="3833813" y="1611313"/>
          <p14:tracePt t="112443" x="3906838" y="1619250"/>
          <p14:tracePt t="112450" x="3994150" y="1635125"/>
          <p14:tracePt t="112459" x="4081463" y="1643063"/>
          <p14:tracePt t="112467" x="4168775" y="1658938"/>
          <p14:tracePt t="112475" x="4233863" y="1658938"/>
          <p14:tracePt t="112483" x="4305300" y="1674813"/>
          <p14:tracePt t="112491" x="4376738" y="1682750"/>
          <p14:tracePt t="112499" x="4432300" y="1698625"/>
          <p14:tracePt t="112507" x="4479925" y="1698625"/>
          <p14:tracePt t="112515" x="4527550" y="1706563"/>
          <p14:tracePt t="112523" x="4559300" y="1714500"/>
          <p14:tracePt t="112531" x="4600575" y="1722438"/>
          <p14:tracePt t="112538" x="4624388" y="1722438"/>
          <p14:tracePt t="112547" x="4640263" y="1722438"/>
          <p14:tracePt t="112555" x="4648200" y="1730375"/>
          <p14:tracePt t="112563" x="4656138" y="1730375"/>
          <p14:tracePt t="116547" x="4664075" y="1730375"/>
          <p14:tracePt t="116555" x="4672013" y="1746250"/>
          <p14:tracePt t="116563" x="4687888" y="1746250"/>
          <p14:tracePt t="116571" x="4703763" y="1762125"/>
          <p14:tracePt t="116578" x="4711700" y="1778000"/>
          <p14:tracePt t="116586" x="4743450" y="1793875"/>
          <p14:tracePt t="116595" x="4759325" y="1801813"/>
          <p14:tracePt t="116603" x="4783138" y="1825625"/>
          <p14:tracePt t="116611" x="4806950" y="1833563"/>
          <p14:tracePt t="116619" x="4838700" y="1865313"/>
          <p14:tracePt t="116627" x="4878388" y="1890713"/>
          <p14:tracePt t="116635" x="4894263" y="1906588"/>
          <p14:tracePt t="116642" x="4910138" y="1914525"/>
          <p14:tracePt t="116651" x="4926013" y="1914525"/>
          <p14:tracePt t="116675" x="4933950" y="1906588"/>
          <p14:tracePt t="116683" x="4933950" y="1890713"/>
          <p14:tracePt t="116690" x="4959350" y="1873250"/>
          <p14:tracePt t="116699" x="4975225" y="1865313"/>
          <p14:tracePt t="116707" x="4983163" y="1857375"/>
          <p14:tracePt t="116715" x="4991100" y="1857375"/>
          <p14:tracePt t="116723" x="5006975" y="1849438"/>
          <p14:tracePt t="116731" x="5006975" y="1841500"/>
          <p14:tracePt t="116955" x="5022850" y="1841500"/>
          <p14:tracePt t="116963" x="5046663" y="1849438"/>
          <p14:tracePt t="116979" x="5054600" y="1857375"/>
          <p14:tracePt t="117003" x="5070475" y="1857375"/>
          <p14:tracePt t="117011" x="5070475" y="1865313"/>
          <p14:tracePt t="117019" x="5078413" y="1873250"/>
          <p14:tracePt t="117027" x="5078413" y="1881188"/>
          <p14:tracePt t="117035" x="5078413" y="1890713"/>
          <p14:tracePt t="117091" x="5086350" y="1890713"/>
          <p14:tracePt t="117139" x="5094288" y="1890713"/>
          <p14:tracePt t="117155" x="5102225" y="1890713"/>
          <p14:tracePt t="117227" x="5110163" y="1890713"/>
          <p14:tracePt t="117235" x="5110163" y="1881188"/>
          <p14:tracePt t="117243" x="5110163" y="1873250"/>
          <p14:tracePt t="117259" x="5126038" y="1865313"/>
          <p14:tracePt t="117267" x="5126038" y="1857375"/>
          <p14:tracePt t="117274" x="5126038" y="1849438"/>
          <p14:tracePt t="117291" x="5133975" y="1841500"/>
          <p14:tracePt t="117315" x="5141913" y="1833563"/>
          <p14:tracePt t="117331" x="5149850" y="1833563"/>
          <p14:tracePt t="117347" x="5157788" y="1833563"/>
          <p14:tracePt t="117363" x="5165725" y="1833563"/>
          <p14:tracePt t="117371" x="5173663" y="1825625"/>
          <p14:tracePt t="117379" x="5181600" y="1825625"/>
          <p14:tracePt t="117387" x="5181600" y="1817688"/>
          <p14:tracePt t="117395" x="5189538" y="1817688"/>
          <p14:tracePt t="117402" x="5197475" y="1817688"/>
          <p14:tracePt t="117412" x="5205413" y="1817688"/>
          <p14:tracePt t="117427" x="5213350" y="1817688"/>
          <p14:tracePt t="117435" x="5221288" y="1817688"/>
          <p14:tracePt t="117442" x="5229225" y="1817688"/>
          <p14:tracePt t="117451" x="5237163" y="1809750"/>
          <p14:tracePt t="117459" x="5245100" y="1809750"/>
          <p14:tracePt t="117467" x="5253038" y="1809750"/>
          <p14:tracePt t="117474" x="5268913" y="1809750"/>
          <p14:tracePt t="117483" x="5284788" y="1809750"/>
          <p14:tracePt t="117499" x="5300663" y="1809750"/>
          <p14:tracePt t="117507" x="5310188" y="1809750"/>
          <p14:tracePt t="117515" x="5318125" y="1809750"/>
          <p14:tracePt t="117523" x="5326063" y="1809750"/>
          <p14:tracePt t="117531" x="5341938" y="1809750"/>
          <p14:tracePt t="117547" x="5349875" y="1809750"/>
          <p14:tracePt t="117554" x="5365750" y="1809750"/>
          <p14:tracePt t="117562" x="5373688" y="1809750"/>
          <p14:tracePt t="117571" x="5381625" y="1809750"/>
          <p14:tracePt t="117579" x="5389563" y="1809750"/>
          <p14:tracePt t="117587" x="5397500" y="1809750"/>
          <p14:tracePt t="117594" x="5405438" y="1809750"/>
          <p14:tracePt t="117602" x="5421313" y="1809750"/>
          <p14:tracePt t="117619" x="5429250" y="1809750"/>
          <p14:tracePt t="117627" x="5445125" y="1809750"/>
          <p14:tracePt t="117635" x="5453063" y="1809750"/>
          <p14:tracePt t="117643" x="5468938" y="1809750"/>
          <p14:tracePt t="117651" x="5476875" y="1809750"/>
          <p14:tracePt t="117659" x="5500688" y="1809750"/>
          <p14:tracePt t="117667" x="5524500" y="1809750"/>
          <p14:tracePt t="117675" x="5540375" y="1817688"/>
          <p14:tracePt t="117683" x="5564188" y="1817688"/>
          <p14:tracePt t="117691" x="5595938" y="1817688"/>
          <p14:tracePt t="117699" x="5619750" y="1817688"/>
          <p14:tracePt t="117707" x="5643563" y="1817688"/>
          <p14:tracePt t="117715" x="5676900" y="1825625"/>
          <p14:tracePt t="117723" x="5692775" y="1825625"/>
          <p14:tracePt t="117731" x="5716588" y="1825625"/>
          <p14:tracePt t="117739" x="5740400" y="1825625"/>
          <p14:tracePt t="117746" x="5756275" y="1825625"/>
          <p14:tracePt t="117754" x="5780088" y="1833563"/>
          <p14:tracePt t="117763" x="5795963" y="1833563"/>
          <p14:tracePt t="117771" x="5811838" y="1833563"/>
          <p14:tracePt t="117779" x="5835650" y="1841500"/>
          <p14:tracePt t="117786" x="5859463" y="1841500"/>
          <p14:tracePt t="117795" x="5875338" y="1849438"/>
          <p14:tracePt t="117802" x="5899150" y="1849438"/>
          <p14:tracePt t="117811" x="5915025" y="1849438"/>
          <p14:tracePt t="117819" x="5938838" y="1857375"/>
          <p14:tracePt t="117827" x="5962650" y="1865313"/>
          <p14:tracePt t="117835" x="6002338" y="1873250"/>
          <p14:tracePt t="117843" x="6026150" y="1881188"/>
          <p14:tracePt t="117851" x="6051550" y="1890713"/>
          <p14:tracePt t="117859" x="6075363" y="1898650"/>
          <p14:tracePt t="117867" x="6099175" y="1914525"/>
          <p14:tracePt t="117875" x="6138863" y="1914525"/>
          <p14:tracePt t="117886" x="6162675" y="1922463"/>
          <p14:tracePt t="117891" x="6202363" y="1930400"/>
          <p14:tracePt t="117899" x="6242050" y="1938338"/>
          <p14:tracePt t="117908" x="6265863" y="1954213"/>
          <p14:tracePt t="117915" x="6297613" y="1954213"/>
          <p14:tracePt t="117923" x="6321425" y="1962150"/>
          <p14:tracePt t="117931" x="6353175" y="1970088"/>
          <p14:tracePt t="117938" x="6376988" y="1978025"/>
          <p14:tracePt t="117947" x="6402388" y="1985963"/>
          <p14:tracePt t="117955" x="6426200" y="1993900"/>
          <p14:tracePt t="117963" x="6465888" y="2009775"/>
          <p14:tracePt t="117971" x="6505575" y="2017713"/>
          <p14:tracePt t="117979" x="6545263" y="2033588"/>
          <p14:tracePt t="117986" x="6584950" y="2049463"/>
          <p14:tracePt t="117995" x="6640513" y="2065338"/>
          <p14:tracePt t="118003" x="6680200" y="2073275"/>
          <p14:tracePt t="118010" x="6727825" y="2081213"/>
          <p14:tracePt t="118019" x="6751638" y="2089150"/>
          <p14:tracePt t="118027" x="6777038" y="2097088"/>
          <p14:tracePt t="118035" x="6800850" y="2105025"/>
          <p14:tracePt t="118043" x="6816725" y="2112963"/>
          <p14:tracePt t="118051" x="6824663" y="2112963"/>
          <p14:tracePt t="118059" x="6840538" y="2112963"/>
          <p14:tracePt t="118067" x="6856413" y="2097088"/>
          <p14:tracePt t="118075" x="6864350" y="2081213"/>
          <p14:tracePt t="118082" x="6872288" y="2057400"/>
          <p14:tracePt t="118091" x="6880225" y="2041525"/>
          <p14:tracePt t="118098" x="6880225" y="2009775"/>
          <p14:tracePt t="118106" x="6888163" y="1985963"/>
          <p14:tracePt t="118115" x="6888163" y="1970088"/>
          <p14:tracePt t="118122" x="6888163" y="1946275"/>
          <p14:tracePt t="118130" x="6888163" y="1930400"/>
          <p14:tracePt t="118139" x="6888163" y="1914525"/>
          <p14:tracePt t="118146" x="6880225" y="1898650"/>
          <p14:tracePt t="118155" x="6880225" y="1881188"/>
          <p14:tracePt t="118162" x="6856413" y="1857375"/>
          <p14:tracePt t="118267" x="6832600" y="1857375"/>
          <p14:tracePt t="118275" x="6784975" y="1857375"/>
          <p14:tracePt t="118283" x="6743700" y="1857375"/>
          <p14:tracePt t="118291" x="6688138" y="1857375"/>
          <p14:tracePt t="118299" x="6640513" y="1857375"/>
          <p14:tracePt t="118306" x="6584950" y="1873250"/>
          <p14:tracePt t="118315" x="6545263" y="1873250"/>
          <p14:tracePt t="118323" x="6489700" y="1873250"/>
          <p14:tracePt t="118331" x="6450013" y="1873250"/>
          <p14:tracePt t="118338" x="6418263" y="1873250"/>
          <p14:tracePt t="118347" x="6384925" y="1873250"/>
          <p14:tracePt t="118355" x="6361113" y="1873250"/>
          <p14:tracePt t="118363" x="6337300" y="1881188"/>
          <p14:tracePt t="118371" x="6321425" y="1890713"/>
          <p14:tracePt t="118378" x="6305550" y="1898650"/>
          <p14:tracePt t="118386" x="6297613" y="1898650"/>
          <p14:tracePt t="118394" x="6289675" y="1906588"/>
          <p14:tracePt t="118435" x="6297613" y="1906588"/>
          <p14:tracePt t="118459" x="6305550" y="1906588"/>
          <p14:tracePt t="118474" x="6313488" y="1906588"/>
          <p14:tracePt t="118506" x="6321425" y="1898650"/>
          <p14:tracePt t="118522" x="6329363" y="1898650"/>
          <p14:tracePt t="118538" x="6329363" y="1890713"/>
          <p14:tracePt t="118546" x="6337300" y="1890713"/>
          <p14:tracePt t="118563" x="6345238" y="1890713"/>
          <p14:tracePt t="118570" x="6345238" y="1881188"/>
          <p14:tracePt t="118586" x="6353175" y="1881188"/>
          <p14:tracePt t="118602" x="6361113" y="1881188"/>
          <p14:tracePt t="118626" x="6369050" y="1881188"/>
          <p14:tracePt t="118635" x="6369050" y="1873250"/>
          <p14:tracePt t="118642" x="6376988" y="1873250"/>
          <p14:tracePt t="118666" x="6384925" y="1873250"/>
          <p14:tracePt t="118691" x="6392863" y="1873250"/>
          <p14:tracePt t="118706" x="6402388" y="1873250"/>
          <p14:tracePt t="118714" x="6402388" y="1865313"/>
          <p14:tracePt t="118722" x="6410325" y="1865313"/>
          <p14:tracePt t="118731" x="6418263" y="1865313"/>
          <p14:tracePt t="118738" x="6426200" y="1865313"/>
          <p14:tracePt t="118754" x="6442075" y="1865313"/>
          <p14:tracePt t="118762" x="6450013" y="1865313"/>
          <p14:tracePt t="118770" x="6457950" y="1865313"/>
          <p14:tracePt t="118778" x="6465888" y="1865313"/>
          <p14:tracePt t="118786" x="6481763" y="1865313"/>
          <p14:tracePt t="118794" x="6489700" y="1865313"/>
          <p14:tracePt t="118802" x="6497638" y="1865313"/>
          <p14:tracePt t="118810" x="6505575" y="1865313"/>
          <p14:tracePt t="118826" x="6513513" y="1865313"/>
          <p14:tracePt t="118835" x="6529388" y="1865313"/>
          <p14:tracePt t="118842" x="6537325" y="1865313"/>
          <p14:tracePt t="118850" x="6545263" y="1865313"/>
          <p14:tracePt t="118858" x="6569075" y="1865313"/>
          <p14:tracePt t="118866" x="6577013" y="1865313"/>
          <p14:tracePt t="118885" x="6600825" y="1865313"/>
          <p14:tracePt t="118890" x="6616700" y="1865313"/>
          <p14:tracePt t="118899" x="6624638" y="1865313"/>
          <p14:tracePt t="118906" x="6640513" y="1865313"/>
          <p14:tracePt t="118914" x="6648450" y="1865313"/>
          <p14:tracePt t="118922" x="6664325" y="1865313"/>
          <p14:tracePt t="118930" x="6680200" y="1865313"/>
          <p14:tracePt t="118938" x="6688138" y="1865313"/>
          <p14:tracePt t="118946" x="6696075" y="1865313"/>
          <p14:tracePt t="118962" x="6704013" y="1865313"/>
          <p14:tracePt t="118970" x="6719888" y="1865313"/>
          <p14:tracePt t="118978" x="6727825" y="1865313"/>
          <p14:tracePt t="118986" x="6735763" y="1865313"/>
          <p14:tracePt t="118994" x="6743700" y="1865313"/>
          <p14:tracePt t="119002" x="6759575" y="1865313"/>
          <p14:tracePt t="119010" x="6769100" y="1865313"/>
          <p14:tracePt t="119018" x="6777038" y="1865313"/>
          <p14:tracePt t="119026" x="6784975" y="1865313"/>
          <p14:tracePt t="119035" x="6792913" y="1865313"/>
          <p14:tracePt t="119042" x="6800850" y="1865313"/>
          <p14:tracePt t="119050" x="6808788" y="1865313"/>
          <p14:tracePt t="119058" x="6816725" y="1865313"/>
          <p14:tracePt t="119066" x="6824663" y="1865313"/>
          <p14:tracePt t="119074" x="6840538" y="1865313"/>
          <p14:tracePt t="119082" x="6848475" y="1865313"/>
          <p14:tracePt t="119090" x="6864350" y="1865313"/>
          <p14:tracePt t="119098" x="6872288" y="1865313"/>
          <p14:tracePt t="119106" x="6888163" y="1865313"/>
          <p14:tracePt t="119114" x="6896100" y="1865313"/>
          <p14:tracePt t="119123" x="6904038" y="1865313"/>
          <p14:tracePt t="119131" x="6919913" y="1873250"/>
          <p14:tracePt t="119138" x="6927850" y="1873250"/>
          <p14:tracePt t="119146" x="6935788" y="1873250"/>
          <p14:tracePt t="119154" x="6943725" y="1873250"/>
          <p14:tracePt t="119162" x="6951663" y="1881188"/>
          <p14:tracePt t="119171" x="6959600" y="1881188"/>
          <p14:tracePt t="119179" x="6967538" y="1890713"/>
          <p14:tracePt t="119186" x="6975475" y="1890713"/>
          <p14:tracePt t="119195" x="6983413" y="1898650"/>
          <p14:tracePt t="119202" x="6991350" y="1898650"/>
          <p14:tracePt t="119211" x="6999288" y="1898650"/>
          <p14:tracePt t="119218" x="6999288" y="1906588"/>
          <p14:tracePt t="119227" x="7007225" y="1906588"/>
          <p14:tracePt t="119235" x="7007225" y="1914525"/>
          <p14:tracePt t="119251" x="7015163" y="1914525"/>
          <p14:tracePt t="119443" x="7023100" y="1914525"/>
          <p14:tracePt t="119483" x="7031038" y="1922463"/>
          <p14:tracePt t="119515" x="7038975" y="1922463"/>
          <p14:tracePt t="119523" x="7038975" y="1930400"/>
          <p14:tracePt t="119539" x="7046913" y="1930400"/>
          <p14:tracePt t="119563" x="7054850" y="1938338"/>
          <p14:tracePt t="119579" x="7054850" y="1946275"/>
          <p14:tracePt t="119586" x="7062788" y="1946275"/>
          <p14:tracePt t="119843" x="7070725" y="1946275"/>
          <p14:tracePt t="119867" x="7078663" y="1946275"/>
          <p14:tracePt t="119875" x="7078663" y="1954213"/>
          <p14:tracePt t="119890" x="7086600" y="1954213"/>
          <p14:tracePt t="119899" x="7094538" y="1954213"/>
          <p14:tracePt t="119915" x="7094538" y="1962150"/>
          <p14:tracePt t="119922" x="7102475" y="1962150"/>
          <p14:tracePt t="119947" x="7110413" y="1962150"/>
          <p14:tracePt t="119954" x="7110413" y="1970088"/>
          <p14:tracePt t="119995" x="7118350" y="1970088"/>
          <p14:tracePt t="120019" x="7118350" y="1978025"/>
          <p14:tracePt t="120203" x="7126288" y="1978025"/>
          <p14:tracePt t="120251" x="7135813" y="1978025"/>
          <p14:tracePt t="120275" x="7143750" y="1978025"/>
          <p14:tracePt t="120315" x="7143750" y="1985963"/>
          <p14:tracePt t="120507" x="7151688" y="1985963"/>
          <p14:tracePt t="120530" x="7159625" y="1985963"/>
          <p14:tracePt t="120619" x="7167563" y="1985963"/>
          <p14:tracePt t="120659" x="7167563" y="1993900"/>
          <p14:tracePt t="120715" x="7175500" y="1993900"/>
          <p14:tracePt t="120747" x="7183438" y="1993900"/>
          <p14:tracePt t="120762" x="7183438" y="2001838"/>
          <p14:tracePt t="120770" x="7191375" y="2001838"/>
          <p14:tracePt t="120827" x="7199313" y="2001838"/>
          <p14:tracePt t="121019" x="7199313" y="2009775"/>
          <p14:tracePt t="121026" x="7215188" y="2017713"/>
          <p14:tracePt t="121035" x="7223125" y="2017713"/>
          <p14:tracePt t="121042" x="7231063" y="2025650"/>
          <p14:tracePt t="121050" x="7239000" y="2025650"/>
          <p14:tracePt t="121058" x="7254875" y="2041525"/>
          <p14:tracePt t="121066" x="7262813" y="2041525"/>
          <p14:tracePt t="121074" x="7278688" y="2041525"/>
          <p14:tracePt t="121082" x="7286625" y="2049463"/>
          <p14:tracePt t="121090" x="7294563" y="2057400"/>
          <p14:tracePt t="121098" x="7318375" y="2065338"/>
          <p14:tracePt t="121106" x="7326313" y="2073275"/>
          <p14:tracePt t="121114" x="7342188" y="2081213"/>
          <p14:tracePt t="121122" x="7358063" y="2097088"/>
          <p14:tracePt t="121130" x="7381875" y="2097088"/>
          <p14:tracePt t="121138" x="7397750" y="2120900"/>
          <p14:tracePt t="121147" x="7413625" y="2120900"/>
          <p14:tracePt t="121154" x="7429500" y="2136775"/>
          <p14:tracePt t="121162" x="7453313" y="2152650"/>
          <p14:tracePt t="121170" x="7469188" y="2168525"/>
          <p14:tracePt t="121178" x="7493000" y="2184400"/>
          <p14:tracePt t="121186" x="7518400" y="2216150"/>
          <p14:tracePt t="121194" x="7558088" y="2249488"/>
          <p14:tracePt t="121202" x="7605713" y="2289175"/>
          <p14:tracePt t="121210" x="7645400" y="2328863"/>
          <p14:tracePt t="121218" x="7693025" y="2360613"/>
          <p14:tracePt t="121226" x="7740650" y="2392363"/>
          <p14:tracePt t="121235" x="7788275" y="2416175"/>
          <p14:tracePt t="121242" x="7827963" y="2424113"/>
          <p14:tracePt t="121251" x="7877175" y="2439988"/>
          <p14:tracePt t="121258" x="7908925" y="2447925"/>
          <p14:tracePt t="121266" x="7932738" y="2447925"/>
          <p14:tracePt t="121274" x="7956550" y="2447925"/>
          <p14:tracePt t="121298" x="7956550" y="2432050"/>
          <p14:tracePt t="121306" x="7956550" y="2400300"/>
          <p14:tracePt t="121475" x="7948613" y="2400300"/>
          <p14:tracePt t="121482" x="7932738" y="2432050"/>
          <p14:tracePt t="121491" x="7916863" y="2447925"/>
          <p14:tracePt t="121498" x="7908925" y="2479675"/>
          <p14:tracePt t="121507" x="7908925" y="2503488"/>
          <p14:tracePt t="121514" x="7924800" y="2519363"/>
          <p14:tracePt t="121522" x="7932738" y="2535238"/>
          <p14:tracePt t="121530" x="7940675" y="2543175"/>
          <p14:tracePt t="121538" x="7940675" y="2551113"/>
          <p14:tracePt t="121547" x="7956550" y="2559050"/>
          <p14:tracePt t="121554" x="7972425" y="2584450"/>
          <p14:tracePt t="121563" x="7988300" y="2616200"/>
          <p14:tracePt t="121570" x="8035925" y="2663825"/>
          <p14:tracePt t="121578" x="8083550" y="2719388"/>
          <p14:tracePt t="121586" x="8131175" y="2782888"/>
          <p14:tracePt t="121594" x="8186738" y="2838450"/>
          <p14:tracePt t="121602" x="8226425" y="2870200"/>
          <p14:tracePt t="121610" x="8283575" y="2909888"/>
          <p14:tracePt t="121618" x="8331200" y="2951163"/>
          <p14:tracePt t="121626" x="8386763" y="2998788"/>
          <p14:tracePt t="121635" x="8450263" y="3038475"/>
          <p14:tracePt t="121642" x="8513763" y="3078163"/>
          <p14:tracePt t="121651" x="8585200" y="3133725"/>
          <p14:tracePt t="121659" x="8650288" y="3165475"/>
          <p14:tracePt t="121666" x="8721725" y="3205163"/>
          <p14:tracePt t="121675" x="8785225" y="3228975"/>
          <p14:tracePt t="121682" x="8864600" y="3270250"/>
          <p14:tracePt t="121691" x="8904288" y="3302000"/>
          <p14:tracePt t="121698" x="8959850" y="3325813"/>
          <p14:tracePt t="121706" x="9009063" y="3349625"/>
          <p14:tracePt t="121714" x="9056688" y="3373438"/>
          <p14:tracePt t="121722" x="9096375" y="338931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C415C-E81C-4570-9654-3E5FB8F85F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471" y="1053231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실습하기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자료흐름도 사례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B0201DE7-8252-4268-AEB3-379DD6839A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3865" y="6641652"/>
            <a:ext cx="620712" cy="1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393F2A9-CC39-46C6-9126-6E339D9E8AB5}" type="slidenum">
              <a:rPr lang="ko-KR" altLang="en-US" sz="120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5" name="그림 3">
            <a:extLst>
              <a:ext uri="{FF2B5EF4-FFF2-40B4-BE49-F238E27FC236}">
                <a16:creationId xmlns:a16="http://schemas.microsoft.com/office/drawing/2014/main" id="{8D24A7EB-A7B2-4DCC-8D22-769A2967D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81685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41026E3-AB9B-4C2C-9ACD-2A1C6CDAD090}"/>
              </a:ext>
            </a:extLst>
          </p:cNvPr>
          <p:cNvSpPr txBox="1">
            <a:spLocks/>
          </p:cNvSpPr>
          <p:nvPr/>
        </p:nvSpPr>
        <p:spPr>
          <a:xfrm>
            <a:off x="385588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구성요소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55"/>
    </mc:Choice>
    <mc:Fallback xmlns="">
      <p:transition spd="slow" advTm="75255"/>
    </mc:Fallback>
  </mc:AlternateContent>
  <p:extLst>
    <p:ext uri="{3A86A75C-4F4B-4683-9AE1-C65F6400EC91}">
      <p14:laserTraceLst xmlns:p14="http://schemas.microsoft.com/office/powerpoint/2010/main">
        <p14:tracePtLst>
          <p14:tracePt t="13841" x="8154988" y="63500"/>
          <p14:tracePt t="13850" x="8051800" y="119063"/>
          <p14:tracePt t="13858" x="7893050" y="176213"/>
          <p14:tracePt t="13865" x="7732713" y="239713"/>
          <p14:tracePt t="13874" x="7566025" y="311150"/>
          <p14:tracePt t="13881" x="7373938" y="422275"/>
          <p14:tracePt t="13890" x="7183438" y="558800"/>
          <p14:tracePt t="13898" x="7023100" y="677863"/>
          <p14:tracePt t="13906" x="6864350" y="812800"/>
          <p14:tracePt t="13914" x="6743700" y="933450"/>
          <p14:tracePt t="13922" x="6656388" y="1044575"/>
          <p14:tracePt t="13930" x="6569075" y="1179513"/>
          <p14:tracePt t="13938" x="6473825" y="1316038"/>
          <p14:tracePt t="13946" x="6376988" y="1482725"/>
          <p14:tracePt t="13953" x="6265863" y="1658938"/>
          <p14:tracePt t="13961" x="6154738" y="1809750"/>
          <p14:tracePt t="13970" x="6026150" y="2025650"/>
          <p14:tracePt t="13978" x="5851525" y="2208213"/>
          <p14:tracePt t="13985" x="5651500" y="2368550"/>
          <p14:tracePt t="13994" x="5484813" y="2447925"/>
          <p14:tracePt t="14002" x="5292725" y="2487613"/>
          <p14:tracePt t="14010" x="5181600" y="2487613"/>
          <p14:tracePt t="14018" x="5054600" y="2487613"/>
          <p14:tracePt t="14194" x="5022850" y="2519363"/>
          <p14:tracePt t="14201" x="4943475" y="2592388"/>
          <p14:tracePt t="14210" x="4862513" y="2663825"/>
          <p14:tracePt t="14218" x="4783138" y="2735263"/>
          <p14:tracePt t="14226" x="4703763" y="2806700"/>
          <p14:tracePt t="14233" x="4616450" y="2878138"/>
          <p14:tracePt t="14242" x="4519613" y="2927350"/>
          <p14:tracePt t="14249" x="4424363" y="2951163"/>
          <p14:tracePt t="14258" x="4297363" y="2990850"/>
          <p14:tracePt t="14265" x="4113213" y="3030538"/>
          <p14:tracePt t="14274" x="3906838" y="3062288"/>
          <p14:tracePt t="14281" x="3698875" y="3078163"/>
          <p14:tracePt t="14290" x="3467100" y="3109913"/>
          <p14:tracePt t="14298" x="3308350" y="3133725"/>
          <p14:tracePt t="14306" x="3141663" y="3157538"/>
          <p14:tracePt t="14314" x="2981325" y="3181350"/>
          <p14:tracePt t="14322" x="2886075" y="3189288"/>
          <p14:tracePt t="14330" x="2798763" y="3197225"/>
          <p14:tracePt t="14338" x="2741613" y="3213100"/>
          <p14:tracePt t="14345" x="2686050" y="3221038"/>
          <p14:tracePt t="14354" x="2662238" y="3221038"/>
          <p14:tracePt t="14361" x="2646363" y="3221038"/>
          <p14:tracePt t="14370" x="2630488" y="3228975"/>
          <p14:tracePt t="14378" x="2606675" y="3228975"/>
          <p14:tracePt t="14386" x="2574925" y="3228975"/>
          <p14:tracePt t="14394" x="2543175" y="3228975"/>
          <p14:tracePt t="14402" x="2511425" y="3228975"/>
          <p14:tracePt t="14409" x="2479675" y="3228975"/>
          <p14:tracePt t="14418" x="2439988" y="3228975"/>
          <p14:tracePt t="14434" x="2351088" y="3228975"/>
          <p14:tracePt t="14449" x="2255838" y="3228975"/>
          <p14:tracePt t="14458" x="2232025" y="3228975"/>
          <p14:tracePt t="14466" x="2208213" y="3228975"/>
          <p14:tracePt t="14474" x="2176463" y="3228975"/>
          <p14:tracePt t="14481" x="2136775" y="3228975"/>
          <p14:tracePt t="14489" x="2105025" y="3228975"/>
          <p14:tracePt t="14498" x="2065338" y="3228975"/>
          <p14:tracePt t="14506" x="2017713" y="3228975"/>
          <p14:tracePt t="14514" x="1968500" y="3228975"/>
          <p14:tracePt t="14522" x="1920875" y="3228975"/>
          <p14:tracePt t="14530" x="1881188" y="3221038"/>
          <p14:tracePt t="14538" x="1825625" y="3221038"/>
          <p14:tracePt t="14546" x="1793875" y="3213100"/>
          <p14:tracePt t="14554" x="1770063" y="3205163"/>
          <p14:tracePt t="14562" x="1746250" y="3197225"/>
          <p14:tracePt t="14570" x="1722438" y="3189288"/>
          <p14:tracePt t="14578" x="1706563" y="3173413"/>
          <p14:tracePt t="14585" x="1690688" y="3165475"/>
          <p14:tracePt t="14594" x="1666875" y="3149600"/>
          <p14:tracePt t="14602" x="1651000" y="3133725"/>
          <p14:tracePt t="14610" x="1633538" y="3125788"/>
          <p14:tracePt t="14618" x="1617663" y="3109913"/>
          <p14:tracePt t="14626" x="1585913" y="3094038"/>
          <p14:tracePt t="14633" x="1570038" y="3070225"/>
          <p14:tracePt t="14642" x="1546225" y="3062288"/>
          <p14:tracePt t="14649" x="1522413" y="3030538"/>
          <p14:tracePt t="14658" x="1506538" y="3014663"/>
          <p14:tracePt t="14666" x="1482725" y="2982913"/>
          <p14:tracePt t="14673" x="1474788" y="2967038"/>
          <p14:tracePt t="14682" x="1458913" y="2943225"/>
          <p14:tracePt t="14690" x="1450975" y="2927350"/>
          <p14:tracePt t="14698" x="1450975" y="2909888"/>
          <p14:tracePt t="14706" x="1435100" y="2878138"/>
          <p14:tracePt t="14715" x="1435100" y="2862263"/>
          <p14:tracePt t="14722" x="1427163" y="2846388"/>
          <p14:tracePt t="14730" x="1427163" y="2830513"/>
          <p14:tracePt t="14738" x="1427163" y="2814638"/>
          <p14:tracePt t="14746" x="1419225" y="2798763"/>
          <p14:tracePt t="14754" x="1419225" y="2782888"/>
          <p14:tracePt t="14762" x="1411288" y="2767013"/>
          <p14:tracePt t="14769" x="1411288" y="2751138"/>
          <p14:tracePt t="14778" x="1411288" y="2727325"/>
          <p14:tracePt t="14786" x="1411288" y="2711450"/>
          <p14:tracePt t="14794" x="1411288" y="2695575"/>
          <p14:tracePt t="14802" x="1419225" y="2671763"/>
          <p14:tracePt t="14810" x="1419225" y="2655888"/>
          <p14:tracePt t="14818" x="1427163" y="2632075"/>
          <p14:tracePt t="14826" x="1435100" y="2608263"/>
          <p14:tracePt t="14834" x="1450975" y="2592388"/>
          <p14:tracePt t="14842" x="1458913" y="2576513"/>
          <p14:tracePt t="14849" x="1466850" y="2535238"/>
          <p14:tracePt t="14858" x="1482725" y="2519363"/>
          <p14:tracePt t="14865" x="1498600" y="2503488"/>
          <p14:tracePt t="14874" x="1506538" y="2487613"/>
          <p14:tracePt t="14882" x="1522413" y="2463800"/>
          <p14:tracePt t="14890" x="1538288" y="2447925"/>
          <p14:tracePt t="14897" x="1562100" y="2424113"/>
          <p14:tracePt t="14906" x="1577975" y="2400300"/>
          <p14:tracePt t="14914" x="1601788" y="2384425"/>
          <p14:tracePt t="14921" x="1625600" y="2368550"/>
          <p14:tracePt t="14930" x="1651000" y="2352675"/>
          <p14:tracePt t="14938" x="1666875" y="2336800"/>
          <p14:tracePt t="14946" x="1682750" y="2328863"/>
          <p14:tracePt t="14953" x="1698625" y="2320925"/>
          <p14:tracePt t="14962" x="1714500" y="2312988"/>
          <p14:tracePt t="14970" x="1722438" y="2297113"/>
          <p14:tracePt t="14978" x="1738313" y="2289175"/>
          <p14:tracePt t="14985" x="1754188" y="2289175"/>
          <p14:tracePt t="14994" x="1762125" y="2281238"/>
          <p14:tracePt t="15002" x="1770063" y="2273300"/>
          <p14:tracePt t="15009" x="1778000" y="2273300"/>
          <p14:tracePt t="15018" x="1793875" y="2265363"/>
          <p14:tracePt t="15026" x="1809750" y="2265363"/>
          <p14:tracePt t="15033" x="1817688" y="2257425"/>
          <p14:tracePt t="15041" x="1833563" y="2257425"/>
          <p14:tracePt t="15049" x="1849438" y="2257425"/>
          <p14:tracePt t="15058" x="1873250" y="2257425"/>
          <p14:tracePt t="15066" x="1905000" y="2257425"/>
          <p14:tracePt t="15074" x="1936750" y="2257425"/>
          <p14:tracePt t="15081" x="1992313" y="2257425"/>
          <p14:tracePt t="15090" x="2041525" y="2257425"/>
          <p14:tracePt t="15098" x="2097088" y="2273300"/>
          <p14:tracePt t="15106" x="2152650" y="2297113"/>
          <p14:tracePt t="15114" x="2208213" y="2312988"/>
          <p14:tracePt t="15122" x="2263775" y="2336800"/>
          <p14:tracePt t="15130" x="2319338" y="2360613"/>
          <p14:tracePt t="15138" x="2366963" y="2384425"/>
          <p14:tracePt t="15145" x="2424113" y="2416175"/>
          <p14:tracePt t="15154" x="2463800" y="2439988"/>
          <p14:tracePt t="15161" x="2495550" y="2455863"/>
          <p14:tracePt t="15170" x="2511425" y="2487613"/>
          <p14:tracePt t="15178" x="2527300" y="2495550"/>
          <p14:tracePt t="15186" x="2527300" y="2519363"/>
          <p14:tracePt t="15194" x="2527300" y="2535238"/>
          <p14:tracePt t="15201" x="2527300" y="2559050"/>
          <p14:tracePt t="15210" x="2527300" y="2584450"/>
          <p14:tracePt t="15218" x="2519363" y="2608263"/>
          <p14:tracePt t="15226" x="2495550" y="2632075"/>
          <p14:tracePt t="15233" x="2487613" y="2663825"/>
          <p14:tracePt t="15242" x="2455863" y="2687638"/>
          <p14:tracePt t="15249" x="2439988" y="2719388"/>
          <p14:tracePt t="15258" x="2424113" y="2735263"/>
          <p14:tracePt t="15266" x="2408238" y="2759075"/>
          <p14:tracePt t="15274" x="2400300" y="2774950"/>
          <p14:tracePt t="15282" x="2400300" y="2782888"/>
          <p14:tracePt t="15306" x="2416175" y="2782888"/>
          <p14:tracePt t="15314" x="2447925" y="2774950"/>
          <p14:tracePt t="15322" x="2479675" y="2759075"/>
          <p14:tracePt t="15330" x="2535238" y="2759075"/>
          <p14:tracePt t="15338" x="2590800" y="2735263"/>
          <p14:tracePt t="15346" x="2654300" y="2727325"/>
          <p14:tracePt t="15354" x="2767013" y="2727325"/>
          <p14:tracePt t="15361" x="2862263" y="2719388"/>
          <p14:tracePt t="15370" x="2957513" y="2719388"/>
          <p14:tracePt t="15378" x="3068638" y="2719388"/>
          <p14:tracePt t="15386" x="3189288" y="2719388"/>
          <p14:tracePt t="15394" x="3205163" y="2719388"/>
          <p14:tracePt t="15474" x="3276600" y="2719388"/>
          <p14:tracePt t="15482" x="3387725" y="2735263"/>
          <p14:tracePt t="15490" x="3492500" y="2751138"/>
          <p14:tracePt t="15498" x="3587750" y="2767013"/>
          <p14:tracePt t="15506" x="3690938" y="2782888"/>
          <p14:tracePt t="15515" x="3786188" y="2790825"/>
          <p14:tracePt t="15522" x="3883025" y="2790825"/>
          <p14:tracePt t="15530" x="3962400" y="2822575"/>
          <p14:tracePt t="15538" x="4017963" y="2830513"/>
          <p14:tracePt t="15546" x="4065588" y="2846388"/>
          <p14:tracePt t="15554" x="4081463" y="2846388"/>
          <p14:tracePt t="15562" x="4097338" y="2862263"/>
          <p14:tracePt t="15570" x="4105275" y="2870200"/>
          <p14:tracePt t="15578" x="4105275" y="2878138"/>
          <p14:tracePt t="15586" x="4105275" y="2886075"/>
          <p14:tracePt t="15594" x="4105275" y="2894013"/>
          <p14:tracePt t="15610" x="4105275" y="2901950"/>
          <p14:tracePt t="15626" x="4105275" y="2909888"/>
          <p14:tracePt t="15634" x="4105275" y="2919413"/>
          <p14:tracePt t="15642" x="4105275" y="2927350"/>
          <p14:tracePt t="15650" x="4105275" y="2943225"/>
          <p14:tracePt t="15658" x="4105275" y="2951163"/>
          <p14:tracePt t="15666" x="4105275" y="2959100"/>
          <p14:tracePt t="15674" x="4105275" y="2967038"/>
          <p14:tracePt t="15690" x="4105275" y="2974975"/>
          <p14:tracePt t="15698" x="4105275" y="2982913"/>
          <p14:tracePt t="15706" x="4097338" y="2982913"/>
          <p14:tracePt t="15714" x="4097338" y="2990850"/>
          <p14:tracePt t="15730" x="4097338" y="2998788"/>
          <p14:tracePt t="15738" x="4097338" y="3006725"/>
          <p14:tracePt t="15746" x="4097338" y="3014663"/>
          <p14:tracePt t="15754" x="4097338" y="3022600"/>
          <p14:tracePt t="15762" x="4089400" y="3030538"/>
          <p14:tracePt t="15769" x="4089400" y="3038475"/>
          <p14:tracePt t="15778" x="4081463" y="3046413"/>
          <p14:tracePt t="15786" x="4073525" y="3054350"/>
          <p14:tracePt t="15794" x="4057650" y="3054350"/>
          <p14:tracePt t="15801" x="4041775" y="3054350"/>
          <p14:tracePt t="15810" x="4025900" y="3062288"/>
          <p14:tracePt t="15817" x="4017963" y="3062288"/>
          <p14:tracePt t="15826" x="4002088" y="3062288"/>
          <p14:tracePt t="15834" x="3994150" y="3062288"/>
          <p14:tracePt t="15850" x="3986213" y="3062288"/>
          <p14:tracePt t="15858" x="3978275" y="3062288"/>
          <p14:tracePt t="15866" x="3962400" y="3054350"/>
          <p14:tracePt t="15874" x="3962400" y="3046413"/>
          <p14:tracePt t="15881" x="3962400" y="3038475"/>
          <p14:tracePt t="15890" x="3954463" y="3022600"/>
          <p14:tracePt t="15898" x="3946525" y="3006725"/>
          <p14:tracePt t="15906" x="3938588" y="2998788"/>
          <p14:tracePt t="15915" x="3930650" y="2974975"/>
          <p14:tracePt t="15921" x="3922713" y="2967038"/>
          <p14:tracePt t="15930" x="3922713" y="2951163"/>
          <p14:tracePt t="15938" x="3922713" y="2943225"/>
          <p14:tracePt t="15946" x="3914775" y="2919413"/>
          <p14:tracePt t="15953" x="3914775" y="2901950"/>
          <p14:tracePt t="15962" x="3906838" y="2886075"/>
          <p14:tracePt t="15970" x="3906838" y="2862263"/>
          <p14:tracePt t="15986" x="3906838" y="2854325"/>
          <p14:tracePt t="15993" x="3906838" y="2830513"/>
          <p14:tracePt t="16002" x="3906838" y="2814638"/>
          <p14:tracePt t="16010" x="3906838" y="2798763"/>
          <p14:tracePt t="16017" x="3906838" y="2774950"/>
          <p14:tracePt t="16026" x="3906838" y="2759075"/>
          <p14:tracePt t="16034" x="3906838" y="2743200"/>
          <p14:tracePt t="16042" x="3906838" y="2735263"/>
          <p14:tracePt t="16049" x="3906838" y="2711450"/>
          <p14:tracePt t="16058" x="3906838" y="2695575"/>
          <p14:tracePt t="16065" x="3914775" y="2679700"/>
          <p14:tracePt t="16073" x="3914775" y="2655888"/>
          <p14:tracePt t="16081" x="3922713" y="2640013"/>
          <p14:tracePt t="16090" x="3922713" y="2624138"/>
          <p14:tracePt t="16097" x="3930650" y="2600325"/>
          <p14:tracePt t="16106" x="3938588" y="2584450"/>
          <p14:tracePt t="16114" x="3946525" y="2576513"/>
          <p14:tracePt t="16122" x="3954463" y="2551113"/>
          <p14:tracePt t="16130" x="3962400" y="2543175"/>
          <p14:tracePt t="16138" x="3970338" y="2519363"/>
          <p14:tracePt t="16146" x="3978275" y="2511425"/>
          <p14:tracePt t="16154" x="3994150" y="2503488"/>
          <p14:tracePt t="16162" x="4002088" y="2487613"/>
          <p14:tracePt t="16170" x="4017963" y="2479675"/>
          <p14:tracePt t="16177" x="4033838" y="2455863"/>
          <p14:tracePt t="16186" x="4049713" y="2455863"/>
          <p14:tracePt t="16194" x="4073525" y="2432050"/>
          <p14:tracePt t="16201" x="4089400" y="2424113"/>
          <p14:tracePt t="16210" x="4105275" y="2416175"/>
          <p14:tracePt t="16217" x="4121150" y="2408238"/>
          <p14:tracePt t="16226" x="4137025" y="2400300"/>
          <p14:tracePt t="16233" x="4152900" y="2392363"/>
          <p14:tracePt t="16242" x="4168775" y="2384425"/>
          <p14:tracePt t="16250" x="4176713" y="2384425"/>
          <p14:tracePt t="16258" x="4192588" y="2384425"/>
          <p14:tracePt t="16265" x="4210050" y="2376488"/>
          <p14:tracePt t="16274" x="4225925" y="2376488"/>
          <p14:tracePt t="16281" x="4233863" y="2376488"/>
          <p14:tracePt t="16290" x="4241800" y="2376488"/>
          <p14:tracePt t="16298" x="4265613" y="2376488"/>
          <p14:tracePt t="16306" x="4281488" y="2376488"/>
          <p14:tracePt t="16314" x="4289425" y="2376488"/>
          <p14:tracePt t="16322" x="4313238" y="2376488"/>
          <p14:tracePt t="16330" x="4329113" y="2376488"/>
          <p14:tracePt t="16338" x="4344988" y="2376488"/>
          <p14:tracePt t="16346" x="4368800" y="2384425"/>
          <p14:tracePt t="16354" x="4400550" y="2384425"/>
          <p14:tracePt t="16362" x="4424363" y="2400300"/>
          <p14:tracePt t="16369" x="4440238" y="2408238"/>
          <p14:tracePt t="16378" x="4456113" y="2424113"/>
          <p14:tracePt t="16386" x="4479925" y="2439988"/>
          <p14:tracePt t="16393" x="4487863" y="2463800"/>
          <p14:tracePt t="16402" x="4511675" y="2487613"/>
          <p14:tracePt t="16410" x="4519613" y="2503488"/>
          <p14:tracePt t="16417" x="4535488" y="2527300"/>
          <p14:tracePt t="16426" x="4543425" y="2559050"/>
          <p14:tracePt t="16433" x="4559300" y="2584450"/>
          <p14:tracePt t="16442" x="4576763" y="2608263"/>
          <p14:tracePt t="16449" x="4576763" y="2632075"/>
          <p14:tracePt t="16458" x="4584700" y="2655888"/>
          <p14:tracePt t="16465" x="4600575" y="2679700"/>
          <p14:tracePt t="16473" x="4608513" y="2695575"/>
          <p14:tracePt t="16482" x="4608513" y="2711450"/>
          <p14:tracePt t="16489" x="4616450" y="2719388"/>
          <p14:tracePt t="16498" x="4624388" y="2743200"/>
          <p14:tracePt t="16506" x="4624388" y="2751138"/>
          <p14:tracePt t="16514" x="4624388" y="2759075"/>
          <p14:tracePt t="16522" x="4624388" y="2767013"/>
          <p14:tracePt t="16530" x="4624388" y="2782888"/>
          <p14:tracePt t="16538" x="4624388" y="2798763"/>
          <p14:tracePt t="16554" x="4624388" y="2814638"/>
          <p14:tracePt t="16570" x="4624388" y="2822575"/>
          <p14:tracePt t="16577" x="4624388" y="2830513"/>
          <p14:tracePt t="16586" x="4616450" y="2830513"/>
          <p14:tracePt t="16594" x="4616450" y="2838450"/>
          <p14:tracePt t="16601" x="4616450" y="2846388"/>
          <p14:tracePt t="16625" x="4608513" y="2854325"/>
          <p14:tracePt t="16642" x="4608513" y="2870200"/>
          <p14:tracePt t="16658" x="4616450" y="2878138"/>
          <p14:tracePt t="16666" x="4640263" y="2878138"/>
          <p14:tracePt t="16674" x="4679950" y="2894013"/>
          <p14:tracePt t="16681" x="4719638" y="2901950"/>
          <p14:tracePt t="16690" x="4767263" y="2909888"/>
          <p14:tracePt t="16698" x="4822825" y="2909888"/>
          <p14:tracePt t="16706" x="4886325" y="2909888"/>
          <p14:tracePt t="16715" x="4959350" y="2909888"/>
          <p14:tracePt t="16722" x="5046663" y="2909888"/>
          <p14:tracePt t="16730" x="5141913" y="2909888"/>
          <p14:tracePt t="16738" x="5221288" y="2909888"/>
          <p14:tracePt t="16746" x="5318125" y="2909888"/>
          <p14:tracePt t="16754" x="5413375" y="2909888"/>
          <p14:tracePt t="16762" x="5508625" y="2909888"/>
          <p14:tracePt t="16770" x="5611813" y="2909888"/>
          <p14:tracePt t="16778" x="5716588" y="2919413"/>
          <p14:tracePt t="16786" x="5827713" y="2927350"/>
          <p14:tracePt t="16794" x="5930900" y="2935288"/>
          <p14:tracePt t="16802" x="6034088" y="2951163"/>
          <p14:tracePt t="16809" x="6146800" y="2959100"/>
          <p14:tracePt t="16818" x="6249988" y="2967038"/>
          <p14:tracePt t="16826" x="6345238" y="2967038"/>
          <p14:tracePt t="16833" x="6434138" y="2967038"/>
          <p14:tracePt t="16841" x="6513513" y="2967038"/>
          <p14:tracePt t="16850" x="6592888" y="2967038"/>
          <p14:tracePt t="16858" x="6640513" y="2967038"/>
          <p14:tracePt t="16866" x="6672263" y="2967038"/>
          <p14:tracePt t="16873" x="6719888" y="2967038"/>
          <p14:tracePt t="16881" x="6743700" y="2967038"/>
          <p14:tracePt t="16890" x="6769100" y="2967038"/>
          <p14:tracePt t="16897" x="6784975" y="2959100"/>
          <p14:tracePt t="16906" x="6792913" y="2943225"/>
          <p14:tracePt t="16915" x="6800850" y="2943225"/>
          <p14:tracePt t="16922" x="6800850" y="2935288"/>
          <p14:tracePt t="16930" x="6800850" y="2927350"/>
          <p14:tracePt t="16953" x="6808788" y="2927350"/>
          <p14:tracePt t="16962" x="6808788" y="2919413"/>
          <p14:tracePt t="16978" x="6816725" y="2909888"/>
          <p14:tracePt t="16985" x="6832600" y="2909888"/>
          <p14:tracePt t="16994" x="6832600" y="2901950"/>
          <p14:tracePt t="17002" x="6856413" y="2894013"/>
          <p14:tracePt t="17010" x="6872288" y="2886075"/>
          <p14:tracePt t="17018" x="6880225" y="2886075"/>
          <p14:tracePt t="17026" x="6896100" y="2878138"/>
          <p14:tracePt t="17033" x="6904038" y="2878138"/>
          <p14:tracePt t="17106" x="6896100" y="2878138"/>
          <p14:tracePt t="17114" x="6888163" y="2886075"/>
          <p14:tracePt t="17122" x="6880225" y="2901950"/>
          <p14:tracePt t="17130" x="6872288" y="2909888"/>
          <p14:tracePt t="17138" x="6856413" y="2927350"/>
          <p14:tracePt t="17146" x="6856413" y="2935288"/>
          <p14:tracePt t="17154" x="6840538" y="2943225"/>
          <p14:tracePt t="17162" x="6832600" y="2959100"/>
          <p14:tracePt t="17170" x="6816725" y="2959100"/>
          <p14:tracePt t="17178" x="6800850" y="2967038"/>
          <p14:tracePt t="17186" x="6784975" y="2982913"/>
          <p14:tracePt t="17194" x="6759575" y="2982913"/>
          <p14:tracePt t="17201" x="6743700" y="2982913"/>
          <p14:tracePt t="17210" x="6727825" y="2982913"/>
          <p14:tracePt t="17218" x="6711950" y="2982913"/>
          <p14:tracePt t="17226" x="6688138" y="2982913"/>
          <p14:tracePt t="17233" x="6680200" y="2974975"/>
          <p14:tracePt t="17242" x="6664325" y="2967038"/>
          <p14:tracePt t="17249" x="6648450" y="2943225"/>
          <p14:tracePt t="17258" x="6640513" y="2927350"/>
          <p14:tracePt t="17265" x="6624638" y="2901950"/>
          <p14:tracePt t="17274" x="6616700" y="2886075"/>
          <p14:tracePt t="17281" x="6616700" y="2870200"/>
          <p14:tracePt t="17290" x="6600825" y="2838450"/>
          <p14:tracePt t="17297" x="6600825" y="2814638"/>
          <p14:tracePt t="17306" x="6592888" y="2798763"/>
          <p14:tracePt t="17314" x="6592888" y="2774950"/>
          <p14:tracePt t="17322" x="6592888" y="2759075"/>
          <p14:tracePt t="17329" x="6592888" y="2735263"/>
          <p14:tracePt t="17338" x="6600825" y="2711450"/>
          <p14:tracePt t="17346" x="6608763" y="2695575"/>
          <p14:tracePt t="17354" x="6608763" y="2671763"/>
          <p14:tracePt t="17362" x="6616700" y="2647950"/>
          <p14:tracePt t="17370" x="6624638" y="2640013"/>
          <p14:tracePt t="17378" x="6632575" y="2624138"/>
          <p14:tracePt t="17386" x="6640513" y="2608263"/>
          <p14:tracePt t="17394" x="6656388" y="2592388"/>
          <p14:tracePt t="17402" x="6656388" y="2584450"/>
          <p14:tracePt t="17410" x="6672263" y="2566988"/>
          <p14:tracePt t="17417" x="6680200" y="2559050"/>
          <p14:tracePt t="17426" x="6688138" y="2551113"/>
          <p14:tracePt t="17433" x="6696075" y="2535238"/>
          <p14:tracePt t="17441" x="6704013" y="2535238"/>
          <p14:tracePt t="17449" x="6719888" y="2527300"/>
          <p14:tracePt t="17458" x="6719888" y="2519363"/>
          <p14:tracePt t="17465" x="6727825" y="2519363"/>
          <p14:tracePt t="17481" x="6743700" y="2511425"/>
          <p14:tracePt t="17498" x="6751638" y="2511425"/>
          <p14:tracePt t="17506" x="6769100" y="2511425"/>
          <p14:tracePt t="17514" x="6777038" y="2503488"/>
          <p14:tracePt t="17522" x="6784975" y="2495550"/>
          <p14:tracePt t="17530" x="6808788" y="2495550"/>
          <p14:tracePt t="17538" x="6816725" y="2495550"/>
          <p14:tracePt t="17545" x="6832600" y="2495550"/>
          <p14:tracePt t="17554" x="6856413" y="2495550"/>
          <p14:tracePt t="17562" x="6880225" y="2511425"/>
          <p14:tracePt t="17570" x="6896100" y="2511425"/>
          <p14:tracePt t="17577" x="6927850" y="2527300"/>
          <p14:tracePt t="17586" x="6959600" y="2543175"/>
          <p14:tracePt t="17593" x="6983413" y="2551113"/>
          <p14:tracePt t="17601" x="7007225" y="2566988"/>
          <p14:tracePt t="17610" x="7015163" y="2584450"/>
          <p14:tracePt t="17618" x="7031038" y="2600325"/>
          <p14:tracePt t="17625" x="7054850" y="2616200"/>
          <p14:tracePt t="17633" x="7062788" y="2632075"/>
          <p14:tracePt t="17641" x="7070725" y="2647950"/>
          <p14:tracePt t="17650" x="7078663" y="2671763"/>
          <p14:tracePt t="17658" x="7078663" y="2687638"/>
          <p14:tracePt t="17666" x="7078663" y="2711450"/>
          <p14:tracePt t="17673" x="7086600" y="2735263"/>
          <p14:tracePt t="17682" x="7086600" y="2767013"/>
          <p14:tracePt t="17690" x="7086600" y="2790825"/>
          <p14:tracePt t="17698" x="7086600" y="2814638"/>
          <p14:tracePt t="17705" x="7086600" y="2838450"/>
          <p14:tracePt t="17715" x="7086600" y="2862263"/>
          <p14:tracePt t="17722" x="7078663" y="2886075"/>
          <p14:tracePt t="17730" x="7062788" y="2901950"/>
          <p14:tracePt t="17738" x="7054850" y="2927350"/>
          <p14:tracePt t="17746" x="7038975" y="2943225"/>
          <p14:tracePt t="17754" x="7031038" y="2959100"/>
          <p14:tracePt t="17762" x="7015163" y="2967038"/>
          <p14:tracePt t="17770" x="6999288" y="2974975"/>
          <p14:tracePt t="17777" x="6983413" y="2974975"/>
          <p14:tracePt t="17786" x="6967538" y="2982913"/>
          <p14:tracePt t="17794" x="6951663" y="2982913"/>
          <p14:tracePt t="17801" x="6935788" y="2982913"/>
          <p14:tracePt t="17810" x="6919913" y="2982913"/>
          <p14:tracePt t="17818" x="6911975" y="2982913"/>
          <p14:tracePt t="17826" x="6904038" y="2982913"/>
          <p14:tracePt t="17850" x="6896100" y="2982913"/>
          <p14:tracePt t="17858" x="6888163" y="2982913"/>
          <p14:tracePt t="17865" x="6880225" y="2982913"/>
          <p14:tracePt t="17882" x="6872288" y="2982913"/>
          <p14:tracePt t="17898" x="6864350" y="2982913"/>
          <p14:tracePt t="17914" x="6856413" y="2982913"/>
          <p14:tracePt t="17946" x="6864350" y="2982913"/>
          <p14:tracePt t="17954" x="6872288" y="2982913"/>
          <p14:tracePt t="17970" x="6896100" y="2990850"/>
          <p14:tracePt t="17986" x="6919913" y="3006725"/>
          <p14:tracePt t="17994" x="6959600" y="3030538"/>
          <p14:tracePt t="18001" x="6991350" y="3038475"/>
          <p14:tracePt t="18010" x="7031038" y="3054350"/>
          <p14:tracePt t="18186" x="7031038" y="3062288"/>
          <p14:tracePt t="18194" x="7031038" y="3078163"/>
          <p14:tracePt t="18202" x="7031038" y="3101975"/>
          <p14:tracePt t="18210" x="7023100" y="3125788"/>
          <p14:tracePt t="18217" x="7015163" y="3141663"/>
          <p14:tracePt t="18225" x="7007225" y="3157538"/>
          <p14:tracePt t="18233" x="7007225" y="3181350"/>
          <p14:tracePt t="18242" x="6999288" y="3189288"/>
          <p14:tracePt t="18249" x="6999288" y="3197225"/>
          <p14:tracePt t="18258" x="6999288" y="3213100"/>
          <p14:tracePt t="18265" x="7007225" y="3228975"/>
          <p14:tracePt t="18273" x="7015163" y="3236913"/>
          <p14:tracePt t="18281" x="7038975" y="3244850"/>
          <p14:tracePt t="18290" x="7046913" y="3252788"/>
          <p14:tracePt t="18297" x="7054850" y="3278188"/>
          <p14:tracePt t="18306" x="7070725" y="3286125"/>
          <p14:tracePt t="18314" x="7078663" y="3302000"/>
          <p14:tracePt t="18322" x="7094538" y="3302000"/>
          <p14:tracePt t="18330" x="7110413" y="3317875"/>
          <p14:tracePt t="18338" x="7135813" y="3325813"/>
          <p14:tracePt t="18346" x="7151688" y="3341688"/>
          <p14:tracePt t="18354" x="7159625" y="3349625"/>
          <p14:tracePt t="18361" x="7167563" y="3357563"/>
          <p14:tracePt t="18378" x="7183438" y="3373438"/>
          <p14:tracePt t="18386" x="7183438" y="3381375"/>
          <p14:tracePt t="18393" x="7199313" y="3397250"/>
          <p14:tracePt t="18401" x="7199313" y="3405188"/>
          <p14:tracePt t="18410" x="7207250" y="3429000"/>
          <p14:tracePt t="18417" x="7231063" y="3468688"/>
          <p14:tracePt t="18426" x="7254875" y="3500438"/>
          <p14:tracePt t="18433" x="7278688" y="3548063"/>
          <p14:tracePt t="18442" x="7294563" y="3579813"/>
          <p14:tracePt t="18449" x="7326313" y="3613150"/>
          <p14:tracePt t="18457" x="7350125" y="3660775"/>
          <p14:tracePt t="18465" x="7373938" y="3700463"/>
          <p14:tracePt t="18474" x="7405688" y="3748088"/>
          <p14:tracePt t="18482" x="7445375" y="3787775"/>
          <p14:tracePt t="18490" x="7485063" y="3827463"/>
          <p14:tracePt t="18498" x="7510463" y="3859213"/>
          <p14:tracePt t="18505" x="7526338" y="3875088"/>
          <p14:tracePt t="18514" x="7534275" y="3890963"/>
          <p14:tracePt t="18521" x="7550150" y="3906838"/>
          <p14:tracePt t="18529" x="7558088" y="3922713"/>
          <p14:tracePt t="18538" x="7558088" y="3948113"/>
          <p14:tracePt t="18545" x="7573963" y="3963988"/>
          <p14:tracePt t="18553" x="7581900" y="3987800"/>
          <p14:tracePt t="18562" x="7581900" y="4003675"/>
          <p14:tracePt t="18570" x="7589838" y="4019550"/>
          <p14:tracePt t="18577" x="7597775" y="4043363"/>
          <p14:tracePt t="18585" x="7597775" y="4059238"/>
          <p14:tracePt t="18593" x="7597775" y="4075113"/>
          <p14:tracePt t="18601" x="7597775" y="4090988"/>
          <p14:tracePt t="18610" x="7597775" y="4098925"/>
          <p14:tracePt t="18617" x="7597775" y="4114800"/>
          <p14:tracePt t="18626" x="7597775" y="4122738"/>
          <p14:tracePt t="18633" x="7597775" y="4130675"/>
          <p14:tracePt t="18642" x="7597775" y="4138613"/>
          <p14:tracePt t="18649" x="7597775" y="4146550"/>
          <p14:tracePt t="18658" x="7605713" y="4146550"/>
          <p14:tracePt t="18665" x="7605713" y="4154488"/>
          <p14:tracePt t="18673" x="7613650" y="4154488"/>
          <p14:tracePt t="18898" x="7613650" y="4162425"/>
          <p14:tracePt t="18914" x="7621588" y="4162425"/>
          <p14:tracePt t="18929" x="7621588" y="4170363"/>
          <p14:tracePt t="18938" x="7621588" y="4178300"/>
          <p14:tracePt t="18945" x="7621588" y="4194175"/>
          <p14:tracePt t="18954" x="7605713" y="4217988"/>
          <p14:tracePt t="18962" x="7581900" y="4241800"/>
          <p14:tracePt t="18969" x="7566025" y="4291013"/>
          <p14:tracePt t="18986" x="7558088" y="4291013"/>
          <p14:tracePt t="18994" x="7534275" y="4249738"/>
          <p14:tracePt t="19338" x="7502525" y="4249738"/>
          <p14:tracePt t="19345" x="7421563" y="4257675"/>
          <p14:tracePt t="19354" x="7350125" y="4257675"/>
          <p14:tracePt t="19362" x="7246938" y="4257675"/>
          <p14:tracePt t="19370" x="7118350" y="4257675"/>
          <p14:tracePt t="19378" x="6904038" y="4225925"/>
          <p14:tracePt t="19386" x="6616700" y="4106863"/>
          <p14:tracePt t="19393" x="6369050" y="4019550"/>
          <p14:tracePt t="19402" x="6194425" y="3956050"/>
          <p14:tracePt t="19410" x="6010275" y="3922713"/>
          <p14:tracePt t="19417" x="5835650" y="3883025"/>
          <p14:tracePt t="19426" x="5667375" y="3843338"/>
          <p14:tracePt t="19434" x="5500688" y="3803650"/>
          <p14:tracePt t="19441" x="5318125" y="3748088"/>
          <p14:tracePt t="19450" x="5189538" y="3708400"/>
          <p14:tracePt t="19457" x="5078413" y="3684588"/>
          <p14:tracePt t="19465" x="4959350" y="3644900"/>
          <p14:tracePt t="19473" x="4830763" y="3621088"/>
          <p14:tracePt t="19481" x="4703763" y="3595688"/>
          <p14:tracePt t="19490" x="4576763" y="3556000"/>
          <p14:tracePt t="19498" x="4448175" y="3524250"/>
          <p14:tracePt t="19505" x="4321175" y="3492500"/>
          <p14:tracePt t="19514" x="4210050" y="3468688"/>
          <p14:tracePt t="19522" x="4105275" y="3436938"/>
          <p14:tracePt t="19530" x="4017963" y="3413125"/>
          <p14:tracePt t="19537" x="3906838" y="3389313"/>
          <p14:tracePt t="19546" x="3810000" y="3373438"/>
          <p14:tracePt t="19553" x="3746500" y="3341688"/>
          <p14:tracePt t="19562" x="3659188" y="3317875"/>
          <p14:tracePt t="19570" x="3579813" y="3294063"/>
          <p14:tracePt t="19578" x="3516313" y="3270250"/>
          <p14:tracePt t="19585" x="3459163" y="3252788"/>
          <p14:tracePt t="19594" x="3403600" y="3236913"/>
          <p14:tracePt t="19601" x="3348038" y="3213100"/>
          <p14:tracePt t="19610" x="3300413" y="3189288"/>
          <p14:tracePt t="19617" x="3244850" y="3165475"/>
          <p14:tracePt t="19626" x="3197225" y="3149600"/>
          <p14:tracePt t="19633" x="3149600" y="3125788"/>
          <p14:tracePt t="19641" x="3109913" y="3109913"/>
          <p14:tracePt t="19650" x="3060700" y="3086100"/>
          <p14:tracePt t="19658" x="3036888" y="3062288"/>
          <p14:tracePt t="19665" x="3013075" y="3054350"/>
          <p14:tracePt t="19673" x="2989263" y="3038475"/>
          <p14:tracePt t="19682" x="2973388" y="3022600"/>
          <p14:tracePt t="19690" x="2957513" y="3014663"/>
          <p14:tracePt t="19697" x="2941638" y="2990850"/>
          <p14:tracePt t="19705" x="2901950" y="2974975"/>
          <p14:tracePt t="19714" x="2862263" y="2959100"/>
          <p14:tracePt t="19721" x="2806700" y="2935288"/>
          <p14:tracePt t="19729" x="2751138" y="2909888"/>
          <p14:tracePt t="19737" x="2693988" y="2878138"/>
          <p14:tracePt t="19746" x="2638425" y="2862263"/>
          <p14:tracePt t="19753" x="2574925" y="2846388"/>
          <p14:tracePt t="19762" x="2503488" y="2830513"/>
          <p14:tracePt t="19770" x="2432050" y="2822575"/>
          <p14:tracePt t="19778" x="2351088" y="2806700"/>
          <p14:tracePt t="19786" x="2279650" y="2790825"/>
          <p14:tracePt t="19794" x="2208213" y="2767013"/>
          <p14:tracePt t="19801" x="2136775" y="2751138"/>
          <p14:tracePt t="19810" x="2073275" y="2735263"/>
          <p14:tracePt t="19818" x="2000250" y="2719388"/>
          <p14:tracePt t="19826" x="1936750" y="2703513"/>
          <p14:tracePt t="19834" x="1881188" y="2679700"/>
          <p14:tracePt t="19842" x="1817688" y="2663825"/>
          <p14:tracePt t="19849" x="1746250" y="2647950"/>
          <p14:tracePt t="19858" x="1690688" y="2632075"/>
          <p14:tracePt t="19865" x="1641475" y="2608263"/>
          <p14:tracePt t="19874" x="1593850" y="2600325"/>
          <p14:tracePt t="19881" x="1546225" y="2584450"/>
          <p14:tracePt t="19890" x="1514475" y="2576513"/>
          <p14:tracePt t="19897" x="1490663" y="2566988"/>
          <p14:tracePt t="19905" x="1474788" y="2559050"/>
          <p14:tracePt t="19914" x="1466850" y="2543175"/>
          <p14:tracePt t="19921" x="1458913" y="2535238"/>
          <p14:tracePt t="19929" x="1458913" y="2527300"/>
          <p14:tracePt t="19938" x="1450975" y="2511425"/>
          <p14:tracePt t="19946" x="1450975" y="2495550"/>
          <p14:tracePt t="19954" x="1450975" y="2487613"/>
          <p14:tracePt t="19962" x="1435100" y="2471738"/>
          <p14:tracePt t="19970" x="1435100" y="2463800"/>
          <p14:tracePt t="19978" x="1435100" y="2455863"/>
          <p14:tracePt t="19986" x="1435100" y="2447925"/>
          <p14:tracePt t="19993" x="1435100" y="2439988"/>
          <p14:tracePt t="20002" x="1435100" y="2432050"/>
          <p14:tracePt t="20010" x="1427163" y="2424113"/>
          <p14:tracePt t="20017" x="1427163" y="2416175"/>
          <p14:tracePt t="20026" x="1419225" y="2400300"/>
          <p14:tracePt t="20033" x="1419225" y="2392363"/>
          <p14:tracePt t="20042" x="1419225" y="2376488"/>
          <p14:tracePt t="20049" x="1411288" y="2368550"/>
          <p14:tracePt t="20058" x="1403350" y="2344738"/>
          <p14:tracePt t="20065" x="1403350" y="2336800"/>
          <p14:tracePt t="20073" x="1387475" y="2320925"/>
          <p14:tracePt t="20081" x="1387475" y="2312988"/>
          <p14:tracePt t="20090" x="1371600" y="2297113"/>
          <p14:tracePt t="20098" x="1355725" y="2281238"/>
          <p14:tracePt t="20106" x="1347788" y="2265363"/>
          <p14:tracePt t="20115" x="1331913" y="2241550"/>
          <p14:tracePt t="20122" x="1323975" y="2233613"/>
          <p14:tracePt t="20130" x="1308100" y="2216150"/>
          <p14:tracePt t="20138" x="1292225" y="2208213"/>
          <p14:tracePt t="20146" x="1284288" y="2200275"/>
          <p14:tracePt t="20153" x="1274763" y="2184400"/>
          <p14:tracePt t="20162" x="1266825" y="2184400"/>
          <p14:tracePt t="20170" x="1250950" y="2176463"/>
          <p14:tracePt t="20178" x="1250950" y="2160588"/>
          <p14:tracePt t="20185" x="1243013" y="2160588"/>
          <p14:tracePt t="20193" x="1243013" y="2152650"/>
          <p14:tracePt t="20201" x="1235075" y="2144713"/>
          <p14:tracePt t="20218" x="1235075" y="2128838"/>
          <p14:tracePt t="20225" x="1227138" y="2128838"/>
          <p14:tracePt t="20233" x="1227138" y="2120900"/>
          <p14:tracePt t="20241" x="1227138" y="2112963"/>
          <p14:tracePt t="20249" x="1219200" y="2112963"/>
          <p14:tracePt t="20257" x="1219200" y="2105025"/>
          <p14:tracePt t="20265" x="1219200" y="2097088"/>
          <p14:tracePt t="20281" x="1211263" y="2097088"/>
          <p14:tracePt t="20298" x="1203325" y="2089150"/>
          <p14:tracePt t="20306" x="1195388" y="2081213"/>
          <p14:tracePt t="20322" x="1179513" y="2081213"/>
          <p14:tracePt t="20329" x="1179513" y="2073275"/>
          <p14:tracePt t="20337" x="1171575" y="2073275"/>
          <p14:tracePt t="20345" x="1155700" y="2065338"/>
          <p14:tracePt t="20354" x="1155700" y="2057400"/>
          <p14:tracePt t="20362" x="1139825" y="2057400"/>
          <p14:tracePt t="20378" x="1131888" y="2049463"/>
          <p14:tracePt t="20394" x="1123950" y="2041525"/>
          <p14:tracePt t="20410" x="1116013" y="2041525"/>
          <p14:tracePt t="20417" x="1108075" y="2033588"/>
          <p14:tracePt t="20425" x="1100138" y="2033588"/>
          <p14:tracePt t="20433" x="1100138" y="2025650"/>
          <p14:tracePt t="20441" x="1092200" y="2025650"/>
          <p14:tracePt t="20449" x="1084263" y="2025650"/>
          <p14:tracePt t="20466" x="1076325" y="2017713"/>
          <p14:tracePt t="20473" x="1068388" y="2017713"/>
          <p14:tracePt t="20490" x="1052513" y="2009775"/>
          <p14:tracePt t="20498" x="1044575" y="2001838"/>
          <p14:tracePt t="20506" x="1036638" y="2001838"/>
          <p14:tracePt t="20514" x="1020763" y="2001838"/>
          <p14:tracePt t="20521" x="1020763" y="1985963"/>
          <p14:tracePt t="20529" x="1012825" y="1985963"/>
          <p14:tracePt t="20538" x="1004888" y="1985963"/>
          <p14:tracePt t="20546" x="1004888" y="1978025"/>
          <p14:tracePt t="20562" x="996950" y="1978025"/>
          <p14:tracePt t="20569" x="996950" y="1970088"/>
          <p14:tracePt t="20578" x="996950" y="1962150"/>
          <p14:tracePt t="20594" x="981075" y="1962150"/>
          <p14:tracePt t="20610" x="981075" y="1946275"/>
          <p14:tracePt t="20617" x="965200" y="1946275"/>
          <p14:tracePt t="20634" x="957263" y="1938338"/>
          <p14:tracePt t="20641" x="949325" y="1938338"/>
          <p14:tracePt t="20650" x="941388" y="1930400"/>
          <p14:tracePt t="20658" x="941388" y="1922463"/>
          <p14:tracePt t="20681" x="941388" y="1914525"/>
          <p14:tracePt t="20690" x="933450" y="1914525"/>
          <p14:tracePt t="20714" x="933450" y="1906588"/>
          <p14:tracePt t="20818" x="941388" y="1906588"/>
          <p14:tracePt t="20826" x="941388" y="1898650"/>
          <p14:tracePt t="20834" x="949325" y="1898650"/>
          <p14:tracePt t="20978" x="957263" y="1898650"/>
          <p14:tracePt t="21082" x="965200" y="1898650"/>
          <p14:tracePt t="21185" x="973138" y="1898650"/>
          <p14:tracePt t="21194" x="981075" y="1906588"/>
          <p14:tracePt t="21201" x="989013" y="1906588"/>
          <p14:tracePt t="21210" x="996950" y="1914525"/>
          <p14:tracePt t="21218" x="1004888" y="1922463"/>
          <p14:tracePt t="21225" x="1012825" y="1922463"/>
          <p14:tracePt t="21233" x="1020763" y="1930400"/>
          <p14:tracePt t="21241" x="1028700" y="1930400"/>
          <p14:tracePt t="21249" x="1028700" y="1938338"/>
          <p14:tracePt t="21258" x="1036638" y="1938338"/>
          <p14:tracePt t="21266" x="1044575" y="1946275"/>
          <p14:tracePt t="21338" x="1052513" y="1946275"/>
          <p14:tracePt t="21362" x="1060450" y="1954213"/>
          <p14:tracePt t="21386" x="1068388" y="1954213"/>
          <p14:tracePt t="21393" x="1076325" y="1962150"/>
          <p14:tracePt t="21418" x="1084263" y="1962150"/>
          <p14:tracePt t="21433" x="1084263" y="1970088"/>
          <p14:tracePt t="21442" x="1092200" y="1970088"/>
          <p14:tracePt t="21449" x="1092200" y="1978025"/>
          <p14:tracePt t="21474" x="1100138" y="1978025"/>
          <p14:tracePt t="21498" x="1108075" y="1978025"/>
          <p14:tracePt t="21506" x="1108075" y="1985963"/>
          <p14:tracePt t="21529" x="1108075" y="1993900"/>
          <p14:tracePt t="21538" x="1116013" y="1993900"/>
          <p14:tracePt t="21554" x="1131888" y="1993900"/>
          <p14:tracePt t="21561" x="1131888" y="2001838"/>
          <p14:tracePt t="21570" x="1139825" y="2009775"/>
          <p14:tracePt t="21586" x="1147763" y="2009775"/>
          <p14:tracePt t="21593" x="1147763" y="2017713"/>
          <p14:tracePt t="21602" x="1155700" y="2017713"/>
          <p14:tracePt t="21618" x="1163638" y="2017713"/>
          <p14:tracePt t="21626" x="1163638" y="2025650"/>
          <p14:tracePt t="21633" x="1171575" y="2025650"/>
          <p14:tracePt t="21674" x="1171575" y="2033588"/>
          <p14:tracePt t="21690" x="1179513" y="2041525"/>
          <p14:tracePt t="21713" x="1187450" y="2041525"/>
          <p14:tracePt t="21722" x="1187450" y="2049463"/>
          <p14:tracePt t="21730" x="1195388" y="2049463"/>
          <p14:tracePt t="21738" x="1203325" y="2049463"/>
          <p14:tracePt t="21746" x="1203325" y="2057400"/>
          <p14:tracePt t="21753" x="1211263" y="2057400"/>
          <p14:tracePt t="21770" x="1211263" y="2065338"/>
          <p14:tracePt t="21778" x="1219200" y="2073275"/>
          <p14:tracePt t="21802" x="1227138" y="2073275"/>
          <p14:tracePt t="21818" x="1235075" y="2081213"/>
          <p14:tracePt t="21850" x="1243013" y="2089150"/>
          <p14:tracePt t="21866" x="1250950" y="2089150"/>
          <p14:tracePt t="21874" x="1250950" y="2097088"/>
          <p14:tracePt t="21890" x="1258888" y="2097088"/>
          <p14:tracePt t="21897" x="1258888" y="2105025"/>
          <p14:tracePt t="21906" x="1266825" y="2105025"/>
          <p14:tracePt t="21930" x="1266825" y="2112963"/>
          <p14:tracePt t="21938" x="1274763" y="2112963"/>
          <p14:tracePt t="21962" x="1284288" y="2120900"/>
          <p14:tracePt t="21978" x="1292225" y="2120900"/>
          <p14:tracePt t="21986" x="1292225" y="2128838"/>
          <p14:tracePt t="21994" x="1300163" y="2136775"/>
          <p14:tracePt t="22010" x="1308100" y="2144713"/>
          <p14:tracePt t="22033" x="1316038" y="2152650"/>
          <p14:tracePt t="22041" x="1323975" y="2152650"/>
          <p14:tracePt t="22050" x="1323975" y="2160588"/>
          <p14:tracePt t="22057" x="1323975" y="2168525"/>
          <p14:tracePt t="22065" x="1331913" y="2168525"/>
          <p14:tracePt t="22090" x="1331913" y="2176463"/>
          <p14:tracePt t="22097" x="1339850" y="2176463"/>
          <p14:tracePt t="22121" x="1347788" y="2176463"/>
          <p14:tracePt t="22138" x="1355725" y="2176463"/>
          <p14:tracePt t="22145" x="1355725" y="2184400"/>
          <p14:tracePt t="22162" x="1363663" y="2184400"/>
          <p14:tracePt t="22170" x="1371600" y="2192338"/>
          <p14:tracePt t="22177" x="1379538" y="2200275"/>
          <p14:tracePt t="22186" x="1387475" y="2200275"/>
          <p14:tracePt t="22194" x="1395413" y="2216150"/>
          <p14:tracePt t="22201" x="1411288" y="2224088"/>
          <p14:tracePt t="22210" x="1419225" y="2241550"/>
          <p14:tracePt t="22217" x="1435100" y="2249488"/>
          <p14:tracePt t="22225" x="1458913" y="2265363"/>
          <p14:tracePt t="22233" x="1466850" y="2273300"/>
          <p14:tracePt t="22241" x="1482725" y="2281238"/>
          <p14:tracePt t="22249" x="1506538" y="2305050"/>
          <p14:tracePt t="22257" x="1522413" y="2312988"/>
          <p14:tracePt t="22265" x="1538288" y="2328863"/>
          <p14:tracePt t="22273" x="1554163" y="2344738"/>
          <p14:tracePt t="22281" x="1577975" y="2360613"/>
          <p14:tracePt t="22290" x="1601788" y="2376488"/>
          <p14:tracePt t="22298" x="1617663" y="2384425"/>
          <p14:tracePt t="22305" x="1633538" y="2408238"/>
          <p14:tracePt t="22314" x="1666875" y="2424113"/>
          <p14:tracePt t="22322" x="1682750" y="2439988"/>
          <p14:tracePt t="22329" x="1706563" y="2447925"/>
          <p14:tracePt t="22338" x="1738313" y="2471738"/>
          <p14:tracePt t="22345" x="1762125" y="2487613"/>
          <p14:tracePt t="22354" x="1785938" y="2495550"/>
          <p14:tracePt t="22361" x="1817688" y="2519363"/>
          <p14:tracePt t="22370" x="1833563" y="2527300"/>
          <p14:tracePt t="22377" x="1857375" y="2535238"/>
          <p14:tracePt t="22386" x="1873250" y="2543175"/>
          <p14:tracePt t="22393" x="1889125" y="2559050"/>
          <p14:tracePt t="22402" x="1905000" y="2566988"/>
          <p14:tracePt t="22409" x="1912938" y="2576513"/>
          <p14:tracePt t="22417" x="1920875" y="2584450"/>
          <p14:tracePt t="22433" x="1936750" y="2592388"/>
          <p14:tracePt t="22442" x="1944688" y="2600325"/>
          <p14:tracePt t="22450" x="1960563" y="2608263"/>
          <p14:tracePt t="22458" x="1968500" y="2616200"/>
          <p14:tracePt t="22465" x="1992313" y="2624138"/>
          <p14:tracePt t="22473" x="2000250" y="2640013"/>
          <p14:tracePt t="22481" x="2025650" y="2640013"/>
          <p14:tracePt t="22489" x="2033588" y="2655888"/>
          <p14:tracePt t="22498" x="2057400" y="2655888"/>
          <p14:tracePt t="22505" x="2073275" y="2671763"/>
          <p14:tracePt t="22514" x="2089150" y="2679700"/>
          <p14:tracePt t="22522" x="2105025" y="2687638"/>
          <p14:tracePt t="22530" x="2120900" y="2695575"/>
          <p14:tracePt t="22538" x="2136775" y="2695575"/>
          <p14:tracePt t="22546" x="2144713" y="2703513"/>
          <p14:tracePt t="22553" x="2160588" y="2703513"/>
          <p14:tracePt t="22570" x="2168525" y="2703513"/>
          <p14:tracePt t="22578" x="2176463" y="2703513"/>
          <p14:tracePt t="22594" x="2176463" y="2711450"/>
          <p14:tracePt t="22602" x="2184400" y="2711450"/>
          <p14:tracePt t="22618" x="2192338" y="2711450"/>
          <p14:tracePt t="22650" x="2200275" y="2711450"/>
          <p14:tracePt t="22690" x="2208213" y="2711450"/>
          <p14:tracePt t="22714" x="2216150" y="2703513"/>
          <p14:tracePt t="22730" x="2224088" y="2695575"/>
          <p14:tracePt t="22746" x="2232025" y="2695575"/>
          <p14:tracePt t="22770" x="2239963" y="2695575"/>
          <p14:tracePt t="22794" x="2247900" y="2687638"/>
          <p14:tracePt t="22802" x="2255838" y="2687638"/>
          <p14:tracePt t="22817" x="2263775" y="2687638"/>
          <p14:tracePt t="22826" x="2271713" y="2687638"/>
          <p14:tracePt t="22842" x="2287588" y="2687638"/>
          <p14:tracePt t="22850" x="2295525" y="2687638"/>
          <p14:tracePt t="22858" x="2303463" y="2687638"/>
          <p14:tracePt t="22865" x="2311400" y="2687638"/>
          <p14:tracePt t="22873" x="2319338" y="2687638"/>
          <p14:tracePt t="22881" x="2327275" y="2687638"/>
          <p14:tracePt t="22890" x="2343150" y="2687638"/>
          <p14:tracePt t="22897" x="2351088" y="2687638"/>
          <p14:tracePt t="22905" x="2359025" y="2687638"/>
          <p14:tracePt t="22914" x="2366963" y="2687638"/>
          <p14:tracePt t="22922" x="2374900" y="2687638"/>
          <p14:tracePt t="22929" x="2384425" y="2687638"/>
          <p14:tracePt t="22937" x="2392363" y="2687638"/>
          <p14:tracePt t="22945" x="2408238" y="2687638"/>
          <p14:tracePt t="22962" x="2424113" y="2687638"/>
          <p14:tracePt t="22969" x="2432050" y="2687638"/>
          <p14:tracePt t="22977" x="2439988" y="2687638"/>
          <p14:tracePt t="22985" x="2447925" y="2687638"/>
          <p14:tracePt t="22994" x="2455863" y="2687638"/>
          <p14:tracePt t="23001" x="2463800" y="2687638"/>
          <p14:tracePt t="23010" x="2471738" y="2687638"/>
          <p14:tracePt t="23017" x="2479675" y="2687638"/>
          <p14:tracePt t="23025" x="2487613" y="2687638"/>
          <p14:tracePt t="23033" x="2495550" y="2687638"/>
          <p14:tracePt t="23042" x="2519363" y="2687638"/>
          <p14:tracePt t="23058" x="2527300" y="2687638"/>
          <p14:tracePt t="23065" x="2543175" y="2687638"/>
          <p14:tracePt t="23074" x="2559050" y="2687638"/>
          <p14:tracePt t="23081" x="2574925" y="2687638"/>
          <p14:tracePt t="23090" x="2582863" y="2687638"/>
          <p14:tracePt t="23097" x="2598738" y="2687638"/>
          <p14:tracePt t="23115" x="2630488" y="2695575"/>
          <p14:tracePt t="23121" x="2638425" y="2695575"/>
          <p14:tracePt t="23129" x="2646363" y="2695575"/>
          <p14:tracePt t="23138" x="2662238" y="2695575"/>
          <p14:tracePt t="23146" x="2670175" y="2695575"/>
          <p14:tracePt t="23154" x="2686050" y="2695575"/>
          <p14:tracePt t="23162" x="2693988" y="2695575"/>
          <p14:tracePt t="23170" x="2709863" y="2695575"/>
          <p14:tracePt t="23177" x="2717800" y="2695575"/>
          <p14:tracePt t="23185" x="2725738" y="2695575"/>
          <p14:tracePt t="23193" x="2733675" y="2695575"/>
          <p14:tracePt t="23201" x="2751138" y="2695575"/>
          <p14:tracePt t="23209" x="2759075" y="2695575"/>
          <p14:tracePt t="23217" x="2767013" y="2695575"/>
          <p14:tracePt t="23226" x="2782888" y="2695575"/>
          <p14:tracePt t="23233" x="2790825" y="2695575"/>
          <p14:tracePt t="23241" x="2806700" y="2695575"/>
          <p14:tracePt t="23249" x="2814638" y="2695575"/>
          <p14:tracePt t="23257" x="2830513" y="2695575"/>
          <p14:tracePt t="23265" x="2838450" y="2695575"/>
          <p14:tracePt t="23273" x="2846388" y="2695575"/>
          <p14:tracePt t="23281" x="2854325" y="2695575"/>
          <p14:tracePt t="23290" x="2878138" y="2695575"/>
          <p14:tracePt t="23297" x="2894013" y="2695575"/>
          <p14:tracePt t="23306" x="2909888" y="2695575"/>
          <p14:tracePt t="23314" x="2925763" y="2695575"/>
          <p14:tracePt t="23322" x="2941638" y="2695575"/>
          <p14:tracePt t="23329" x="2957513" y="2695575"/>
          <p14:tracePt t="23338" x="2973388" y="2695575"/>
          <p14:tracePt t="23345" x="2997200" y="2695575"/>
          <p14:tracePt t="23354" x="3021013" y="2695575"/>
          <p14:tracePt t="23362" x="3044825" y="2695575"/>
          <p14:tracePt t="23370" x="3060700" y="2695575"/>
          <p14:tracePt t="23377" x="3076575" y="2695575"/>
          <p14:tracePt t="23385" x="3092450" y="2695575"/>
          <p14:tracePt t="23393" x="3109913" y="2695575"/>
          <p14:tracePt t="23402" x="3125788" y="2695575"/>
          <p14:tracePt t="23409" x="3149600" y="2695575"/>
          <p14:tracePt t="23418" x="3157538" y="2695575"/>
          <p14:tracePt t="23425" x="3181350" y="2695575"/>
          <p14:tracePt t="23433" x="3197225" y="2695575"/>
          <p14:tracePt t="23441" x="3228975" y="2695575"/>
          <p14:tracePt t="23449" x="3244850" y="2695575"/>
          <p14:tracePt t="23458" x="3276600" y="2695575"/>
          <p14:tracePt t="23465" x="3308350" y="2695575"/>
          <p14:tracePt t="23473" x="3340100" y="2695575"/>
          <p14:tracePt t="23481" x="3387725" y="2695575"/>
          <p14:tracePt t="23490" x="3427413" y="2695575"/>
          <p14:tracePt t="23498" x="3476625" y="2695575"/>
          <p14:tracePt t="23505" x="3524250" y="2695575"/>
          <p14:tracePt t="23514" x="3556000" y="2695575"/>
          <p14:tracePt t="23522" x="3595688" y="2695575"/>
          <p14:tracePt t="23529" x="3619500" y="2695575"/>
          <p14:tracePt t="23538" x="3643313" y="2695575"/>
          <p14:tracePt t="23546" x="3659188" y="2695575"/>
          <p14:tracePt t="23554" x="3667125" y="2695575"/>
          <p14:tracePt t="23562" x="3675063" y="2695575"/>
          <p14:tracePt t="23570" x="3690938" y="2695575"/>
          <p14:tracePt t="23578" x="3698875" y="2695575"/>
          <p14:tracePt t="23585" x="3698875" y="2687638"/>
          <p14:tracePt t="23593" x="3706813" y="2687638"/>
          <p14:tracePt t="23602" x="3714750" y="2687638"/>
          <p14:tracePt t="23610" x="3730625" y="2687638"/>
          <p14:tracePt t="23626" x="3738563" y="2687638"/>
          <p14:tracePt t="23633" x="3738563" y="2679700"/>
          <p14:tracePt t="23642" x="3746500" y="2679700"/>
          <p14:tracePt t="23650" x="3754438" y="2679700"/>
          <p14:tracePt t="23657" x="3762375" y="2679700"/>
          <p14:tracePt t="23930" x="3770313" y="2679700"/>
          <p14:tracePt t="24426" x="3778250" y="2679700"/>
          <p14:tracePt t="24714" x="3778250" y="2671763"/>
          <p14:tracePt t="24721" x="3770313" y="2671763"/>
          <p14:tracePt t="24730" x="3746500" y="2655888"/>
          <p14:tracePt t="24738" x="3714750" y="2640013"/>
          <p14:tracePt t="24746" x="3659188" y="2616200"/>
          <p14:tracePt t="24753" x="3611563" y="2600325"/>
          <p14:tracePt t="24761" x="3556000" y="2576513"/>
          <p14:tracePt t="24770" x="3500438" y="2551113"/>
          <p14:tracePt t="24778" x="3419475" y="2527300"/>
          <p14:tracePt t="24786" x="3363913" y="2503488"/>
          <p14:tracePt t="24794" x="3292475" y="2487613"/>
          <p14:tracePt t="24801" x="3228975" y="2471738"/>
          <p14:tracePt t="24810" x="3173413" y="2447925"/>
          <p14:tracePt t="24817" x="3084513" y="2439988"/>
          <p14:tracePt t="24826" x="3021013" y="2424113"/>
          <p14:tracePt t="24834" x="2949575" y="2416175"/>
          <p14:tracePt t="24841" x="2870200" y="2400300"/>
          <p14:tracePt t="24850" x="2798763" y="2384425"/>
          <p14:tracePt t="24858" x="2709863" y="2376488"/>
          <p14:tracePt t="24865" x="2614613" y="2368550"/>
          <p14:tracePt t="24873" x="2527300" y="2352675"/>
          <p14:tracePt t="24897" x="2271713" y="2328863"/>
          <p14:tracePt t="24906" x="2208213" y="2320925"/>
          <p14:tracePt t="24914" x="2136775" y="2305050"/>
          <p14:tracePt t="24922" x="2081213" y="2297113"/>
          <p14:tracePt t="24930" x="2033588" y="2297113"/>
          <p14:tracePt t="24938" x="1976438" y="2281238"/>
          <p14:tracePt t="24945" x="1897063" y="2281238"/>
          <p14:tracePt t="24954" x="1841500" y="2265363"/>
          <p14:tracePt t="24961" x="1770063" y="2257425"/>
          <p14:tracePt t="24969" x="1706563" y="2257425"/>
          <p14:tracePt t="24977" x="1625600" y="2241550"/>
          <p14:tracePt t="24986" x="1554163" y="2224088"/>
          <p14:tracePt t="24993" x="1474788" y="2216150"/>
          <p14:tracePt t="25001" x="1411288" y="2208213"/>
          <p14:tracePt t="25010" x="1347788" y="2200275"/>
          <p14:tracePt t="25017" x="1292225" y="2184400"/>
          <p14:tracePt t="25025" x="1227138" y="2176463"/>
          <p14:tracePt t="25033" x="1179513" y="2168525"/>
          <p14:tracePt t="25041" x="1131888" y="2152650"/>
          <p14:tracePt t="25049" x="1092200" y="2144713"/>
          <p14:tracePt t="25057" x="1052513" y="2136775"/>
          <p14:tracePt t="25065" x="1028700" y="2120900"/>
          <p14:tracePt t="25073" x="996950" y="2105025"/>
          <p14:tracePt t="25081" x="973138" y="2105025"/>
          <p14:tracePt t="25090" x="941388" y="2089150"/>
          <p14:tracePt t="25098" x="925513" y="2073275"/>
          <p14:tracePt t="25106" x="908050" y="2065338"/>
          <p14:tracePt t="25114" x="884238" y="2057400"/>
          <p14:tracePt t="25122" x="868363" y="2049463"/>
          <p14:tracePt t="25130" x="860425" y="2033588"/>
          <p14:tracePt t="25138" x="844550" y="2025650"/>
          <p14:tracePt t="25146" x="844550" y="2017713"/>
          <p14:tracePt t="25153" x="836613" y="2017713"/>
          <p14:tracePt t="25162" x="836613" y="2009775"/>
          <p14:tracePt t="25170" x="836613" y="2001838"/>
          <p14:tracePt t="25178" x="828675" y="2001838"/>
          <p14:tracePt t="25185" x="820738" y="1985963"/>
          <p14:tracePt t="25201" x="804863" y="1978025"/>
          <p14:tracePt t="25209" x="804863" y="1970088"/>
          <p14:tracePt t="25217" x="796925" y="1962150"/>
          <p14:tracePt t="25225" x="796925" y="1946275"/>
          <p14:tracePt t="25233" x="788988" y="1946275"/>
          <p14:tracePt t="25241" x="788988" y="1938338"/>
          <p14:tracePt t="25258" x="788988" y="1930400"/>
          <p14:tracePt t="25265" x="788988" y="1922463"/>
          <p14:tracePt t="25273" x="788988" y="1914525"/>
          <p14:tracePt t="25281" x="796925" y="1914525"/>
          <p14:tracePt t="25290" x="796925" y="1906588"/>
          <p14:tracePt t="25297" x="812800" y="1906588"/>
          <p14:tracePt t="25305" x="812800" y="1898650"/>
          <p14:tracePt t="25314" x="820738" y="1898650"/>
          <p14:tracePt t="25330" x="828675" y="1898650"/>
          <p14:tracePt t="25346" x="828675" y="1890713"/>
          <p14:tracePt t="25402" x="836613" y="1890713"/>
          <p14:tracePt t="25466" x="844550" y="1890713"/>
          <p14:tracePt t="25481" x="852488" y="1898650"/>
          <p14:tracePt t="25490" x="876300" y="1930400"/>
          <p14:tracePt t="25497" x="925513" y="1962150"/>
          <p14:tracePt t="25505" x="965200" y="1978025"/>
          <p14:tracePt t="25514" x="1028700" y="2017713"/>
          <p14:tracePt t="25521" x="1100138" y="2049463"/>
          <p14:tracePt t="25529" x="1187450" y="2073275"/>
          <p14:tracePt t="25537" x="1266825" y="2112963"/>
          <p14:tracePt t="25546" x="1355725" y="2136775"/>
          <p14:tracePt t="25553" x="1435100" y="2160588"/>
          <p14:tracePt t="25561" x="1514475" y="2184400"/>
          <p14:tracePt t="25569" x="1570038" y="2200275"/>
          <p14:tracePt t="25578" x="1601788" y="2200275"/>
          <p14:tracePt t="25585" x="1625600" y="2208213"/>
          <p14:tracePt t="25930" x="1633538" y="2200275"/>
          <p14:tracePt t="25937" x="1641475" y="2200275"/>
          <p14:tracePt t="25945" x="1658938" y="2192338"/>
          <p14:tracePt t="25954" x="1690688" y="2184400"/>
          <p14:tracePt t="25961" x="1730375" y="2168525"/>
          <p14:tracePt t="25970" x="1785938" y="2152650"/>
          <p14:tracePt t="25978" x="1849438" y="2152650"/>
          <p14:tracePt t="25986" x="1936750" y="2144713"/>
          <p14:tracePt t="25994" x="2033588" y="2136775"/>
          <p14:tracePt t="26001" x="2128838" y="2128838"/>
          <p14:tracePt t="26010" x="2255838" y="2120900"/>
          <p14:tracePt t="26018" x="2366963" y="2112963"/>
          <p14:tracePt t="26026" x="2471738" y="2105025"/>
          <p14:tracePt t="26034" x="2574925" y="2089150"/>
          <p14:tracePt t="26041" x="2662238" y="2081213"/>
          <p14:tracePt t="26049" x="2751138" y="2081213"/>
          <p14:tracePt t="26058" x="2830513" y="2081213"/>
          <p14:tracePt t="26065" x="2909888" y="2081213"/>
          <p14:tracePt t="26073" x="2957513" y="2081213"/>
          <p14:tracePt t="26081" x="3013075" y="2081213"/>
          <p14:tracePt t="26090" x="3060700" y="2089150"/>
          <p14:tracePt t="26098" x="3084513" y="2089150"/>
          <p14:tracePt t="26258" x="3084513" y="2081213"/>
          <p14:tracePt t="26266" x="3084513" y="2073275"/>
          <p14:tracePt t="26274" x="3092450" y="2065338"/>
          <p14:tracePt t="26281" x="3092450" y="2057400"/>
          <p14:tracePt t="26290" x="3100388" y="2049463"/>
          <p14:tracePt t="26297" x="3100388" y="2041525"/>
          <p14:tracePt t="26314" x="3100388" y="2033588"/>
          <p14:tracePt t="26322" x="3109913" y="2025650"/>
          <p14:tracePt t="26498" x="3117850" y="2025650"/>
          <p14:tracePt t="26522" x="3125788" y="2025650"/>
          <p14:tracePt t="26546" x="3133725" y="2025650"/>
          <p14:tracePt t="26626" x="3141663" y="2025650"/>
          <p14:tracePt t="26650" x="3157538" y="2025650"/>
          <p14:tracePt t="26666" x="3165475" y="2033588"/>
          <p14:tracePt t="26690" x="3173413" y="2033588"/>
          <p14:tracePt t="26730" x="3181350" y="2033588"/>
          <p14:tracePt t="26737" x="3189288" y="2033588"/>
          <p14:tracePt t="26754" x="3197225" y="2041525"/>
          <p14:tracePt t="26762" x="3205163" y="2041525"/>
          <p14:tracePt t="26769" x="3221038" y="2049463"/>
          <p14:tracePt t="26777" x="3236913" y="2057400"/>
          <p14:tracePt t="26785" x="3268663" y="2073275"/>
          <p14:tracePt t="26793" x="3292475" y="2073275"/>
          <p14:tracePt t="26801" x="3316288" y="2089150"/>
          <p14:tracePt t="26810" x="3332163" y="2105025"/>
          <p14:tracePt t="26818" x="3363913" y="2112963"/>
          <p14:tracePt t="26826" x="3411538" y="2128838"/>
          <p14:tracePt t="26834" x="3451225" y="2144713"/>
          <p14:tracePt t="26841" x="3467100" y="2152650"/>
          <p14:tracePt t="26849" x="3492500" y="2160588"/>
          <p14:tracePt t="26857" x="3516313" y="2168525"/>
          <p14:tracePt t="26865" x="3540125" y="2184400"/>
          <p14:tracePt t="26873" x="3563938" y="2184400"/>
          <p14:tracePt t="26881" x="3579813" y="2200275"/>
          <p14:tracePt t="26890" x="3587750" y="2208213"/>
          <p14:tracePt t="26897" x="3603625" y="2208213"/>
          <p14:tracePt t="26914" x="3611563" y="2208213"/>
          <p14:tracePt t="26922" x="3627438" y="2208213"/>
          <p14:tracePt t="26938" x="3635375" y="2208213"/>
          <p14:tracePt t="26970" x="3643313" y="2208213"/>
          <p14:tracePt t="26994" x="3643313" y="2216150"/>
          <p14:tracePt t="27001" x="3651250" y="2216150"/>
          <p14:tracePt t="27017" x="3659188" y="2216150"/>
          <p14:tracePt t="27433" x="3659188" y="2224088"/>
          <p14:tracePt t="27458" x="3659188" y="2233613"/>
          <p14:tracePt t="27465" x="3667125" y="2241550"/>
          <p14:tracePt t="27490" x="3667125" y="2249488"/>
          <p14:tracePt t="27522" x="3667125" y="2257425"/>
          <p14:tracePt t="27570" x="3675063" y="2257425"/>
          <p14:tracePt t="27586" x="3675063" y="2265363"/>
          <p14:tracePt t="27601" x="3675063" y="2273300"/>
          <p14:tracePt t="27609" x="3675063" y="2281238"/>
          <p14:tracePt t="27625" x="3675063" y="2289175"/>
          <p14:tracePt t="27633" x="3683000" y="2297113"/>
          <p14:tracePt t="27641" x="3690938" y="2305050"/>
          <p14:tracePt t="27649" x="3690938" y="2312988"/>
          <p14:tracePt t="27657" x="3698875" y="2328863"/>
          <p14:tracePt t="27665" x="3706813" y="2328863"/>
          <p14:tracePt t="27673" x="3706813" y="2336800"/>
          <p14:tracePt t="27681" x="3714750" y="2344738"/>
          <p14:tracePt t="27697" x="3714750" y="2360613"/>
          <p14:tracePt t="27705" x="3722688" y="2360613"/>
          <p14:tracePt t="27721" x="3722688" y="2368550"/>
          <p14:tracePt t="27730" x="3722688" y="2376488"/>
          <p14:tracePt t="27737" x="3722688" y="2384425"/>
          <p14:tracePt t="27753" x="3730625" y="2384425"/>
          <p14:tracePt t="27762" x="3730625" y="2392363"/>
          <p14:tracePt t="27777" x="3738563" y="2400300"/>
          <p14:tracePt t="27786" x="3738563" y="2408238"/>
          <p14:tracePt t="27793" x="3738563" y="2416175"/>
          <p14:tracePt t="27801" x="3746500" y="2432050"/>
          <p14:tracePt t="27817" x="3754438" y="2447925"/>
          <p14:tracePt t="27825" x="3762375" y="2463800"/>
          <p14:tracePt t="27833" x="3770313" y="2471738"/>
          <p14:tracePt t="27841" x="3770313" y="2487613"/>
          <p14:tracePt t="27849" x="3778250" y="2487613"/>
          <p14:tracePt t="27858" x="3778250" y="2495550"/>
          <p14:tracePt t="27898" x="3786188" y="2495550"/>
          <p14:tracePt t="27970" x="3794125" y="2503488"/>
          <p14:tracePt t="27994" x="3802063" y="2503488"/>
          <p14:tracePt t="28098" x="3802063" y="2511425"/>
          <p14:tracePt t="28105" x="3802063" y="2519363"/>
          <p14:tracePt t="28114" x="3810000" y="2527300"/>
          <p14:tracePt t="28130" x="3810000" y="2535238"/>
          <p14:tracePt t="28226" x="3810000" y="2543175"/>
          <p14:tracePt t="28282" x="3810000" y="2551113"/>
          <p14:tracePt t="28538" x="3810000" y="2559050"/>
          <p14:tracePt t="28546" x="3802063" y="2559050"/>
          <p14:tracePt t="28553" x="3786188" y="2576513"/>
          <p14:tracePt t="28562" x="3762375" y="2584450"/>
          <p14:tracePt t="28569" x="3730625" y="2592388"/>
          <p14:tracePt t="28577" x="3683000" y="2592388"/>
          <p14:tracePt t="28586" x="3643313" y="2592388"/>
          <p14:tracePt t="28593" x="3595688" y="2592388"/>
          <p14:tracePt t="28602" x="3516313" y="2592388"/>
          <p14:tracePt t="28609" x="3419475" y="2592388"/>
          <p14:tracePt t="28618" x="3324225" y="2584450"/>
          <p14:tracePt t="28625" x="3213100" y="2576513"/>
          <p14:tracePt t="28634" x="3117850" y="2576513"/>
          <p14:tracePt t="28641" x="3044825" y="2576513"/>
          <p14:tracePt t="28649" x="2981325" y="2576513"/>
          <p14:tracePt t="28657" x="2925763" y="2566988"/>
          <p14:tracePt t="28665" x="2886075" y="2566988"/>
          <p14:tracePt t="28673" x="2830513" y="2566988"/>
          <p14:tracePt t="28681" x="2774950" y="2566988"/>
          <p14:tracePt t="28689" x="2725738" y="2566988"/>
          <p14:tracePt t="28697" x="2678113" y="2566988"/>
          <p14:tracePt t="28706" x="2638425" y="2566988"/>
          <p14:tracePt t="28714" x="2614613" y="2566988"/>
          <p14:tracePt t="28721" x="2590800" y="2566988"/>
          <p14:tracePt t="28730" x="2574925" y="2566988"/>
          <p14:tracePt t="28738" x="2559050" y="2566988"/>
          <p14:tracePt t="28746" x="2543175" y="2566988"/>
          <p14:tracePt t="28762" x="2535238" y="2566988"/>
          <p14:tracePt t="28810" x="2535238" y="2551113"/>
          <p14:tracePt t="28842" x="2543175" y="2551113"/>
          <p14:tracePt t="28865" x="2543175" y="2566988"/>
          <p14:tracePt t="28874" x="2543175" y="2576513"/>
          <p14:tracePt t="28881" x="2543175" y="2600325"/>
          <p14:tracePt t="28889" x="2543175" y="2608263"/>
          <p14:tracePt t="28897" x="2535238" y="2624138"/>
          <p14:tracePt t="28906" x="2535238" y="2632075"/>
          <p14:tracePt t="28914" x="2527300" y="2647950"/>
          <p14:tracePt t="28921" x="2511425" y="2655888"/>
          <p14:tracePt t="28930" x="2495550" y="2663825"/>
          <p14:tracePt t="28937" x="2479675" y="2663825"/>
          <p14:tracePt t="28946" x="2455863" y="2663825"/>
          <p14:tracePt t="28953" x="2447925" y="2663825"/>
          <p14:tracePt t="28961" x="2432050" y="2663825"/>
          <p14:tracePt t="28969" x="2416175" y="2663825"/>
          <p14:tracePt t="28986" x="2408238" y="2663825"/>
          <p14:tracePt t="29009" x="2400300" y="2671763"/>
          <p14:tracePt t="29017" x="2400300" y="2679700"/>
          <p14:tracePt t="29025" x="2392363" y="2687638"/>
          <p14:tracePt t="29033" x="2384425" y="2703513"/>
          <p14:tracePt t="29041" x="2374900" y="2719388"/>
          <p14:tracePt t="29049" x="2374900" y="2735263"/>
          <p14:tracePt t="29057" x="2359025" y="2751138"/>
          <p14:tracePt t="29065" x="2359025" y="2767013"/>
          <p14:tracePt t="29073" x="2343150" y="2782888"/>
          <p14:tracePt t="29081" x="2335213" y="2798763"/>
          <p14:tracePt t="29089" x="2319338" y="2806700"/>
          <p14:tracePt t="29098" x="2319338" y="2814638"/>
          <p14:tracePt t="29106" x="2311400" y="2822575"/>
          <p14:tracePt t="29114" x="2303463" y="2830513"/>
          <p14:tracePt t="29122" x="2295525" y="2830513"/>
          <p14:tracePt t="29138" x="2295525" y="2838450"/>
          <p14:tracePt t="29145" x="2279650" y="2838450"/>
          <p14:tracePt t="29161" x="2263775" y="2838450"/>
          <p14:tracePt t="29170" x="2263775" y="2846388"/>
          <p14:tracePt t="29178" x="2247900" y="2846388"/>
          <p14:tracePt t="29186" x="2232025" y="2846388"/>
          <p14:tracePt t="29193" x="2216150" y="2846388"/>
          <p14:tracePt t="29202" x="2200275" y="2846388"/>
          <p14:tracePt t="29209" x="2184400" y="2846388"/>
          <p14:tracePt t="29217" x="2160588" y="2846388"/>
          <p14:tracePt t="29225" x="2144713" y="2846388"/>
          <p14:tracePt t="29233" x="2128838" y="2846388"/>
          <p14:tracePt t="29242" x="2105025" y="2846388"/>
          <p14:tracePt t="29249" x="2081213" y="2846388"/>
          <p14:tracePt t="29258" x="2057400" y="2854325"/>
          <p14:tracePt t="29266" x="2033588" y="2854325"/>
          <p14:tracePt t="29273" x="2008188" y="2854325"/>
          <p14:tracePt t="29281" x="1984375" y="2854325"/>
          <p14:tracePt t="29290" x="1968500" y="2854325"/>
          <p14:tracePt t="29297" x="1952625" y="2854325"/>
          <p14:tracePt t="29306" x="1936750" y="2854325"/>
          <p14:tracePt t="29314" x="1920875" y="2854325"/>
          <p14:tracePt t="29321" x="1905000" y="2854325"/>
          <p14:tracePt t="29329" x="1881188" y="2854325"/>
          <p14:tracePt t="29338" x="1857375" y="2854325"/>
          <p14:tracePt t="29346" x="1833563" y="2854325"/>
          <p14:tracePt t="29353" x="1817688" y="2854325"/>
          <p14:tracePt t="29361" x="1785938" y="2854325"/>
          <p14:tracePt t="29370" x="1754188" y="2854325"/>
          <p14:tracePt t="29377" x="1706563" y="2854325"/>
          <p14:tracePt t="29385" x="1674813" y="2854325"/>
          <p14:tracePt t="29393" x="1617663" y="2846388"/>
          <p14:tracePt t="29401" x="1585913" y="2846388"/>
          <p14:tracePt t="29410" x="1546225" y="2830513"/>
          <p14:tracePt t="29417" x="1514475" y="2830513"/>
          <p14:tracePt t="29425" x="1474788" y="2814638"/>
          <p14:tracePt t="29433" x="1458913" y="2806700"/>
          <p14:tracePt t="29442" x="1450975" y="2798763"/>
          <p14:tracePt t="29449" x="1435100" y="2782888"/>
          <p14:tracePt t="29458" x="1411288" y="2774950"/>
          <p14:tracePt t="29465" x="1411288" y="2767013"/>
          <p14:tracePt t="29473" x="1395413" y="2759075"/>
          <p14:tracePt t="29481" x="1395413" y="2751138"/>
          <p14:tracePt t="29489" x="1379538" y="2735263"/>
          <p14:tracePt t="29498" x="1371600" y="2719388"/>
          <p14:tracePt t="29505" x="1371600" y="2711450"/>
          <p14:tracePt t="29514" x="1355725" y="2695575"/>
          <p14:tracePt t="29521" x="1347788" y="2671763"/>
          <p14:tracePt t="29530" x="1339850" y="2647950"/>
          <p14:tracePt t="29537" x="1331913" y="2632075"/>
          <p14:tracePt t="29545" x="1331913" y="2608263"/>
          <p14:tracePt t="29553" x="1331913" y="2584450"/>
          <p14:tracePt t="29561" x="1323975" y="2566988"/>
          <p14:tracePt t="29570" x="1316038" y="2543175"/>
          <p14:tracePt t="29578" x="1308100" y="2527300"/>
          <p14:tracePt t="29586" x="1308100" y="2503488"/>
          <p14:tracePt t="29593" x="1308100" y="2479675"/>
          <p14:tracePt t="29601" x="1308100" y="2471738"/>
          <p14:tracePt t="29609" x="1308100" y="2455863"/>
          <p14:tracePt t="29618" x="1308100" y="2432050"/>
          <p14:tracePt t="29625" x="1308100" y="2424113"/>
          <p14:tracePt t="29634" x="1308100" y="2408238"/>
          <p14:tracePt t="29642" x="1316038" y="2384425"/>
          <p14:tracePt t="29649" x="1316038" y="2368550"/>
          <p14:tracePt t="29657" x="1323975" y="2360613"/>
          <p14:tracePt t="29665" x="1331913" y="2344738"/>
          <p14:tracePt t="29673" x="1339850" y="2328863"/>
          <p14:tracePt t="29681" x="1347788" y="2320925"/>
          <p14:tracePt t="29689" x="1355725" y="2305050"/>
          <p14:tracePt t="29698" x="1355725" y="2297113"/>
          <p14:tracePt t="29705" x="1363663" y="2297113"/>
          <p14:tracePt t="29714" x="1371600" y="2281238"/>
          <p14:tracePt t="29722" x="1371600" y="2273300"/>
          <p14:tracePt t="29730" x="1371600" y="2265363"/>
          <p14:tracePt t="29738" x="1379538" y="2257425"/>
          <p14:tracePt t="29754" x="1379538" y="2249488"/>
          <p14:tracePt t="29761" x="1387475" y="2241550"/>
          <p14:tracePt t="29769" x="1395413" y="2241550"/>
          <p14:tracePt t="29801" x="1395413" y="2233613"/>
          <p14:tracePt t="29810" x="1403350" y="2233613"/>
          <p14:tracePt t="29842" x="1411288" y="2233613"/>
          <p14:tracePt t="29866" x="1419225" y="2233613"/>
          <p14:tracePt t="29930" x="1419225" y="2224088"/>
          <p14:tracePt t="29945" x="1419225" y="2216150"/>
          <p14:tracePt t="29953" x="1403350" y="2208213"/>
          <p14:tracePt t="29961" x="1395413" y="2192338"/>
          <p14:tracePt t="29969" x="1363663" y="2184400"/>
          <p14:tracePt t="29977" x="1331913" y="2160588"/>
          <p14:tracePt t="29985" x="1284288" y="2136775"/>
          <p14:tracePt t="29993" x="1235075" y="2120900"/>
          <p14:tracePt t="30001" x="1171575" y="2097088"/>
          <p14:tracePt t="30009" x="1108075" y="2073275"/>
          <p14:tracePt t="30018" x="1052513" y="2057400"/>
          <p14:tracePt t="30026" x="1020763" y="2033588"/>
          <p14:tracePt t="30033" x="973138" y="2017713"/>
          <p14:tracePt t="30042" x="949325" y="2001838"/>
          <p14:tracePt t="30049" x="933450" y="1993900"/>
          <p14:tracePt t="30058" x="925513" y="1985963"/>
          <p14:tracePt t="30065" x="917575" y="1985963"/>
          <p14:tracePt t="30074" x="900113" y="1970088"/>
          <p14:tracePt t="30081" x="892175" y="1962150"/>
          <p14:tracePt t="30090" x="876300" y="1954213"/>
          <p14:tracePt t="30114" x="820738" y="1930400"/>
          <p14:tracePt t="30122" x="804863" y="1914525"/>
          <p14:tracePt t="30130" x="781050" y="1914525"/>
          <p14:tracePt t="30137" x="773113" y="1906588"/>
          <p14:tracePt t="30145" x="765175" y="1898650"/>
          <p14:tracePt t="30154" x="757238" y="1898650"/>
          <p14:tracePt t="30161" x="749300" y="1890713"/>
          <p14:tracePt t="30177" x="741363" y="1881188"/>
          <p14:tracePt t="30186" x="733425" y="1873250"/>
          <p14:tracePt t="30193" x="725488" y="1865313"/>
          <p14:tracePt t="30201" x="717550" y="1865313"/>
          <p14:tracePt t="30209" x="709613" y="1857375"/>
          <p14:tracePt t="30217" x="693738" y="1857375"/>
          <p14:tracePt t="30226" x="677863" y="1849438"/>
          <p14:tracePt t="30233" x="669925" y="1849438"/>
          <p14:tracePt t="30241" x="661988" y="1841500"/>
          <p14:tracePt t="30249" x="646113" y="1841500"/>
          <p14:tracePt t="30257" x="638175" y="1833563"/>
          <p14:tracePt t="30265" x="630238" y="1825625"/>
          <p14:tracePt t="30273" x="614363" y="1825625"/>
          <p14:tracePt t="30281" x="614363" y="1817688"/>
          <p14:tracePt t="30289" x="606425" y="1817688"/>
          <p14:tracePt t="30297" x="598488" y="1817688"/>
          <p14:tracePt t="30305" x="590550" y="1809750"/>
          <p14:tracePt t="30314" x="582613" y="1809750"/>
          <p14:tracePt t="30330" x="582613" y="1801813"/>
          <p14:tracePt t="30345" x="574675" y="1801813"/>
          <p14:tracePt t="30354" x="574675" y="1793875"/>
          <p14:tracePt t="30401" x="566738" y="1793875"/>
          <p14:tracePt t="30425" x="566738" y="1785938"/>
          <p14:tracePt t="30530" x="574675" y="1785938"/>
          <p14:tracePt t="30578" x="582613" y="1785938"/>
          <p14:tracePt t="30602" x="590550" y="1785938"/>
          <p14:tracePt t="30634" x="598488" y="1785938"/>
          <p14:tracePt t="30641" x="606425" y="1785938"/>
          <p14:tracePt t="30658" x="614363" y="1785938"/>
          <p14:tracePt t="30666" x="622300" y="1785938"/>
          <p14:tracePt t="30673" x="630238" y="1785938"/>
          <p14:tracePt t="30681" x="646113" y="1793875"/>
          <p14:tracePt t="30690" x="669925" y="1801813"/>
          <p14:tracePt t="30697" x="693738" y="1817688"/>
          <p14:tracePt t="30705" x="733425" y="1841500"/>
          <p14:tracePt t="30714" x="765175" y="1857375"/>
          <p14:tracePt t="30721" x="828675" y="1898650"/>
          <p14:tracePt t="30730" x="868363" y="1922463"/>
          <p14:tracePt t="30737" x="949325" y="1954213"/>
          <p14:tracePt t="30745" x="1020763" y="1978025"/>
          <p14:tracePt t="30754" x="1084263" y="2009775"/>
          <p14:tracePt t="30761" x="1147763" y="2025650"/>
          <p14:tracePt t="30769" x="1227138" y="2065338"/>
          <p14:tracePt t="30778" x="1284288" y="2081213"/>
          <p14:tracePt t="30785" x="1339850" y="2105025"/>
          <p14:tracePt t="30794" x="1379538" y="2120900"/>
          <p14:tracePt t="30801" x="1403350" y="2128838"/>
          <p14:tracePt t="30810" x="1427163" y="2144713"/>
          <p14:tracePt t="30817" x="1443038" y="2152650"/>
          <p14:tracePt t="30825" x="1450975" y="2152650"/>
          <p14:tracePt t="30833" x="1458913" y="2160588"/>
          <p14:tracePt t="30898" x="1466850" y="2160588"/>
          <p14:tracePt t="30913" x="1474788" y="2160588"/>
          <p14:tracePt t="30921" x="1482725" y="2160588"/>
          <p14:tracePt t="30930" x="1490663" y="2160588"/>
          <p14:tracePt t="30937" x="1514475" y="2168525"/>
          <p14:tracePt t="30946" x="1530350" y="2168525"/>
          <p14:tracePt t="30953" x="1554163" y="2168525"/>
          <p14:tracePt t="30961" x="1570038" y="2168525"/>
          <p14:tracePt t="30969" x="1577975" y="2168525"/>
          <p14:tracePt t="30977" x="1593850" y="2168525"/>
          <p14:tracePt t="31018" x="1593850" y="2160588"/>
          <p14:tracePt t="31026" x="1585913" y="2160588"/>
          <p14:tracePt t="31034" x="1577975" y="2160588"/>
          <p14:tracePt t="31041" x="1577975" y="2152650"/>
          <p14:tracePt t="31049" x="1562100" y="2152650"/>
          <p14:tracePt t="31058" x="1562100" y="2144713"/>
          <p14:tracePt t="31065" x="1554163" y="2136775"/>
          <p14:tracePt t="31073" x="1538288" y="2128838"/>
          <p14:tracePt t="31081" x="1530350" y="2120900"/>
          <p14:tracePt t="31090" x="1514475" y="2120900"/>
          <p14:tracePt t="31097" x="1490663" y="2105025"/>
          <p14:tracePt t="31105" x="1482725" y="2097088"/>
          <p14:tracePt t="31114" x="1474788" y="2089150"/>
          <p14:tracePt t="31121" x="1458913" y="2081213"/>
          <p14:tracePt t="31130" x="1443038" y="2081213"/>
          <p14:tracePt t="31137" x="1435100" y="2065338"/>
          <p14:tracePt t="31145" x="1411288" y="2057400"/>
          <p14:tracePt t="31153" x="1411288" y="2049463"/>
          <p14:tracePt t="31161" x="1387475" y="2041525"/>
          <p14:tracePt t="31177" x="1379538" y="2033588"/>
          <p14:tracePt t="31186" x="1371600" y="2025650"/>
          <p14:tracePt t="31201" x="1363663" y="2025650"/>
          <p14:tracePt t="31217" x="1355725" y="2025650"/>
          <p14:tracePt t="31225" x="1355725" y="2017713"/>
          <p14:tracePt t="31345" x="1355725" y="2025650"/>
          <p14:tracePt t="31362" x="1363663" y="2033588"/>
          <p14:tracePt t="31370" x="1363663" y="2049463"/>
          <p14:tracePt t="31377" x="1371600" y="2057400"/>
          <p14:tracePt t="31385" x="1379538" y="2073275"/>
          <p14:tracePt t="31393" x="1387475" y="2089150"/>
          <p14:tracePt t="31401" x="1403350" y="2097088"/>
          <p14:tracePt t="31409" x="1419225" y="2112963"/>
          <p14:tracePt t="31417" x="1427163" y="2120900"/>
          <p14:tracePt t="31425" x="1443038" y="2136775"/>
          <p14:tracePt t="31441" x="1450975" y="2136775"/>
          <p14:tracePt t="31449" x="1450975" y="2144713"/>
          <p14:tracePt t="31530" x="1435100" y="2144713"/>
          <p14:tracePt t="31538" x="1427163" y="2144713"/>
          <p14:tracePt t="31545" x="1411288" y="2144713"/>
          <p14:tracePt t="31553" x="1403350" y="2144713"/>
          <p14:tracePt t="31561" x="1387475" y="2144713"/>
          <p14:tracePt t="31570" x="1371600" y="2144713"/>
          <p14:tracePt t="31577" x="1363663" y="2144713"/>
          <p14:tracePt t="31585" x="1347788" y="2144713"/>
          <p14:tracePt t="31593" x="1339850" y="2144713"/>
          <p14:tracePt t="31601" x="1331913" y="2144713"/>
          <p14:tracePt t="31617" x="1316038" y="2144713"/>
          <p14:tracePt t="31633" x="1308100" y="2144713"/>
          <p14:tracePt t="31641" x="1300163" y="2144713"/>
          <p14:tracePt t="31954" x="1308100" y="2144713"/>
          <p14:tracePt t="31994" x="1316038" y="2144713"/>
          <p14:tracePt t="32010" x="1323975" y="2144713"/>
          <p14:tracePt t="32018" x="1331913" y="2144713"/>
          <p14:tracePt t="32033" x="1355725" y="2144713"/>
          <p14:tracePt t="32041" x="1363663" y="2144713"/>
          <p14:tracePt t="32049" x="1371600" y="2144713"/>
          <p14:tracePt t="32058" x="1395413" y="2144713"/>
          <p14:tracePt t="32065" x="1411288" y="2144713"/>
          <p14:tracePt t="32073" x="1435100" y="2144713"/>
          <p14:tracePt t="32081" x="1466850" y="2144713"/>
          <p14:tracePt t="32090" x="1514475" y="2152650"/>
          <p14:tracePt t="32097" x="1562100" y="2160588"/>
          <p14:tracePt t="32105" x="1625600" y="2168525"/>
          <p14:tracePt t="32114" x="1690688" y="2184400"/>
          <p14:tracePt t="32121" x="1762125" y="2192338"/>
          <p14:tracePt t="32130" x="1841500" y="2208213"/>
          <p14:tracePt t="32138" x="1928813" y="2224088"/>
          <p14:tracePt t="32145" x="2025650" y="2241550"/>
          <p14:tracePt t="32153" x="2097088" y="2249488"/>
          <p14:tracePt t="32161" x="2200275" y="2265363"/>
          <p14:tracePt t="32169" x="2279650" y="2281238"/>
          <p14:tracePt t="32178" x="2366963" y="2297113"/>
          <p14:tracePt t="32185" x="2447925" y="2305050"/>
          <p14:tracePt t="32193" x="2527300" y="2312988"/>
          <p14:tracePt t="32201" x="2590800" y="2312988"/>
          <p14:tracePt t="32210" x="2646363" y="2328863"/>
          <p14:tracePt t="32217" x="2701925" y="2336800"/>
          <p14:tracePt t="32225" x="2741613" y="2344738"/>
          <p14:tracePt t="32233" x="2759075" y="2352675"/>
          <p14:tracePt t="32241" x="2767013" y="2368550"/>
          <p14:tracePt t="32249" x="2774950" y="2368550"/>
          <p14:tracePt t="32258" x="2774950" y="2376488"/>
          <p14:tracePt t="32273" x="2774950" y="2384425"/>
          <p14:tracePt t="32282" x="2774950" y="2392363"/>
          <p14:tracePt t="32289" x="2774950" y="2400300"/>
          <p14:tracePt t="32297" x="2774950" y="2408238"/>
          <p14:tracePt t="32306" x="2774950" y="2424113"/>
          <p14:tracePt t="32313" x="2774950" y="2432050"/>
          <p14:tracePt t="32321" x="2774950" y="2447925"/>
          <p14:tracePt t="32330" x="2774950" y="2463800"/>
          <p14:tracePt t="32337" x="2767013" y="2487613"/>
          <p14:tracePt t="32346" x="2767013" y="2503488"/>
          <p14:tracePt t="32353" x="2767013" y="2511425"/>
          <p14:tracePt t="32361" x="2767013" y="2527300"/>
          <p14:tracePt t="32369" x="2759075" y="2551113"/>
          <p14:tracePt t="32377" x="2751138" y="2566988"/>
          <p14:tracePt t="32385" x="2741613" y="2576513"/>
          <p14:tracePt t="32393" x="2733675" y="2584450"/>
          <p14:tracePt t="32401" x="2717800" y="2608263"/>
          <p14:tracePt t="32409" x="2709863" y="2616200"/>
          <p14:tracePt t="32417" x="2686050" y="2624138"/>
          <p14:tracePt t="32425" x="2662238" y="2640013"/>
          <p14:tracePt t="32433" x="2646363" y="2647950"/>
          <p14:tracePt t="32441" x="2622550" y="2655888"/>
          <p14:tracePt t="32449" x="2590800" y="2663825"/>
          <p14:tracePt t="32457" x="2551113" y="2671763"/>
          <p14:tracePt t="32465" x="2503488" y="2679700"/>
          <p14:tracePt t="32473" x="2479675" y="2687638"/>
          <p14:tracePt t="32481" x="2424113" y="2695575"/>
          <p14:tracePt t="32489" x="2384425" y="2703513"/>
          <p14:tracePt t="32497" x="2335213" y="2719388"/>
          <p14:tracePt t="32505" x="2303463" y="2719388"/>
          <p14:tracePt t="32514" x="2255838" y="2735263"/>
          <p14:tracePt t="32521" x="2224088" y="2743200"/>
          <p14:tracePt t="32530" x="2176463" y="2751138"/>
          <p14:tracePt t="32537" x="2144713" y="2767013"/>
          <p14:tracePt t="32546" x="2105025" y="2774950"/>
          <p14:tracePt t="32553" x="2081213" y="2782888"/>
          <p14:tracePt t="32561" x="2025650" y="2814638"/>
          <p14:tracePt t="32569" x="2000250" y="2822575"/>
          <p14:tracePt t="32578" x="1968500" y="2838450"/>
          <p14:tracePt t="32585" x="1944688" y="2838450"/>
          <p14:tracePt t="32593" x="1920875" y="2838450"/>
          <p14:tracePt t="32601" x="1905000" y="2846388"/>
          <p14:tracePt t="32609" x="1881188" y="2854325"/>
          <p14:tracePt t="32617" x="1857375" y="2854325"/>
          <p14:tracePt t="32625" x="1825625" y="2854325"/>
          <p14:tracePt t="32633" x="1801813" y="2854325"/>
          <p14:tracePt t="32641" x="1778000" y="2854325"/>
          <p14:tracePt t="32649" x="1746250" y="2854325"/>
          <p14:tracePt t="32657" x="1722438" y="2854325"/>
          <p14:tracePt t="32666" x="1706563" y="2854325"/>
          <p14:tracePt t="32673" x="1682750" y="2854325"/>
          <p14:tracePt t="32681" x="1666875" y="2854325"/>
          <p14:tracePt t="32689" x="1651000" y="2846388"/>
          <p14:tracePt t="32697" x="1633538" y="2838450"/>
          <p14:tracePt t="32714" x="1617663" y="2830513"/>
          <p14:tracePt t="32721" x="1609725" y="2822575"/>
          <p14:tracePt t="32730" x="1601788" y="2814638"/>
          <p14:tracePt t="32737" x="1601788" y="2806700"/>
          <p14:tracePt t="32745" x="1593850" y="2798763"/>
          <p14:tracePt t="32753" x="1585913" y="2790825"/>
          <p14:tracePt t="32761" x="1577975" y="2767013"/>
          <p14:tracePt t="32770" x="1562100" y="2751138"/>
          <p14:tracePt t="32778" x="1554163" y="2735263"/>
          <p14:tracePt t="32785" x="1538288" y="2711450"/>
          <p14:tracePt t="32793" x="1538288" y="2695575"/>
          <p14:tracePt t="32802" x="1514475" y="2671763"/>
          <p14:tracePt t="32810" x="1506538" y="2647950"/>
          <p14:tracePt t="32817" x="1498600" y="2632075"/>
          <p14:tracePt t="32825" x="1482725" y="2600325"/>
          <p14:tracePt t="32833" x="1482725" y="2584450"/>
          <p14:tracePt t="32841" x="1474788" y="2559050"/>
          <p14:tracePt t="32849" x="1466850" y="2551113"/>
          <p14:tracePt t="32857" x="1458913" y="2535238"/>
          <p14:tracePt t="32865" x="1458913" y="2519363"/>
          <p14:tracePt t="32873" x="1458913" y="2503488"/>
          <p14:tracePt t="32881" x="1458913" y="2495550"/>
          <p14:tracePt t="32889" x="1458913" y="2479675"/>
          <p14:tracePt t="32897" x="1458913" y="2463800"/>
          <p14:tracePt t="32906" x="1458913" y="2447925"/>
          <p14:tracePt t="32914" x="1458913" y="2432050"/>
          <p14:tracePt t="32921" x="1458913" y="2424113"/>
          <p14:tracePt t="32930" x="1458913" y="2400300"/>
          <p14:tracePt t="32937" x="1458913" y="2392363"/>
          <p14:tracePt t="32945" x="1458913" y="2376488"/>
          <p14:tracePt t="32953" x="1458913" y="2368550"/>
          <p14:tracePt t="32961" x="1458913" y="2360613"/>
          <p14:tracePt t="32969" x="1458913" y="2344738"/>
          <p14:tracePt t="32978" x="1458913" y="2336800"/>
          <p14:tracePt t="32985" x="1458913" y="2328863"/>
          <p14:tracePt t="32993" x="1458913" y="2320925"/>
          <p14:tracePt t="33001" x="1458913" y="2312988"/>
          <p14:tracePt t="33009" x="1466850" y="2305050"/>
          <p14:tracePt t="33017" x="1466850" y="2289175"/>
          <p14:tracePt t="33025" x="1466850" y="2281238"/>
          <p14:tracePt t="33033" x="1482725" y="2281238"/>
          <p14:tracePt t="33042" x="1482725" y="2265363"/>
          <p14:tracePt t="33049" x="1482725" y="2257425"/>
          <p14:tracePt t="33065" x="1490663" y="2241550"/>
          <p14:tracePt t="33081" x="1506538" y="2233613"/>
          <p14:tracePt t="33089" x="1506538" y="2216150"/>
          <p14:tracePt t="33097" x="1514475" y="2216150"/>
          <p14:tracePt t="33105" x="1522413" y="2200275"/>
          <p14:tracePt t="33114" x="1538288" y="2192338"/>
          <p14:tracePt t="33121" x="1538288" y="2184400"/>
          <p14:tracePt t="33131" x="1554163" y="2176463"/>
          <p14:tracePt t="33137" x="1554163" y="2168525"/>
          <p14:tracePt t="33145" x="1570038" y="2160588"/>
          <p14:tracePt t="33153" x="1577975" y="2160588"/>
          <p14:tracePt t="33161" x="1585913" y="2144713"/>
          <p14:tracePt t="33169" x="1593850" y="2144713"/>
          <p14:tracePt t="33177" x="1601788" y="2136775"/>
          <p14:tracePt t="33185" x="1609725" y="2128838"/>
          <p14:tracePt t="33193" x="1617663" y="2128838"/>
          <p14:tracePt t="33201" x="1625600" y="2128838"/>
          <p14:tracePt t="33209" x="1633538" y="2120900"/>
          <p14:tracePt t="33217" x="1641475" y="2112963"/>
          <p14:tracePt t="33233" x="1658938" y="2112963"/>
          <p14:tracePt t="33241" x="1658938" y="2105025"/>
          <p14:tracePt t="33249" x="1674813" y="2105025"/>
          <p14:tracePt t="33265" x="1690688" y="2105025"/>
          <p14:tracePt t="33273" x="1698625" y="2097088"/>
          <p14:tracePt t="33281" x="1706563" y="2097088"/>
          <p14:tracePt t="33289" x="1706563" y="2089150"/>
          <p14:tracePt t="33297" x="1714500" y="2089150"/>
          <p14:tracePt t="33305" x="1722438" y="2089150"/>
          <p14:tracePt t="33314" x="1730375" y="2081213"/>
          <p14:tracePt t="33322" x="1738313" y="2081213"/>
          <p14:tracePt t="33330" x="1746250" y="2081213"/>
          <p14:tracePt t="33338" x="1754188" y="2081213"/>
          <p14:tracePt t="33354" x="1762125" y="2081213"/>
          <p14:tracePt t="33362" x="1778000" y="2081213"/>
          <p14:tracePt t="33378" x="1793875" y="2081213"/>
          <p14:tracePt t="33385" x="1801813" y="2081213"/>
          <p14:tracePt t="33393" x="1809750" y="2073275"/>
          <p14:tracePt t="33401" x="1817688" y="2073275"/>
          <p14:tracePt t="33417" x="1833563" y="2073275"/>
          <p14:tracePt t="33433" x="1841500" y="2073275"/>
          <p14:tracePt t="33441" x="1849438" y="2073275"/>
          <p14:tracePt t="33449" x="1857375" y="2073275"/>
          <p14:tracePt t="33457" x="1865313" y="2073275"/>
          <p14:tracePt t="33465" x="1881188" y="2073275"/>
          <p14:tracePt t="33473" x="1881188" y="2081213"/>
          <p14:tracePt t="33481" x="1889125" y="2081213"/>
          <p14:tracePt t="33489" x="1897063" y="2081213"/>
          <p14:tracePt t="33506" x="1912938" y="2081213"/>
          <p14:tracePt t="33521" x="1928813" y="2089150"/>
          <p14:tracePt t="33530" x="1936750" y="2097088"/>
          <p14:tracePt t="33537" x="1944688" y="2097088"/>
          <p14:tracePt t="33545" x="1960563" y="2097088"/>
          <p14:tracePt t="33553" x="1968500" y="2105025"/>
          <p14:tracePt t="33561" x="1984375" y="2112963"/>
          <p14:tracePt t="33569" x="2000250" y="2112963"/>
          <p14:tracePt t="33577" x="2025650" y="2120900"/>
          <p14:tracePt t="33585" x="2049463" y="2128838"/>
          <p14:tracePt t="33593" x="2073275" y="2136775"/>
          <p14:tracePt t="33601" x="2097088" y="2144713"/>
          <p14:tracePt t="33610" x="2120900" y="2152650"/>
          <p14:tracePt t="33617" x="2136775" y="2160588"/>
          <p14:tracePt t="33625" x="2152650" y="2168525"/>
          <p14:tracePt t="33633" x="2176463" y="2168525"/>
          <p14:tracePt t="33641" x="2184400" y="2168525"/>
          <p14:tracePt t="33649" x="2192338" y="2176463"/>
          <p14:tracePt t="33657" x="2200275" y="2176463"/>
          <p14:tracePt t="33665" x="2200275" y="2184400"/>
          <p14:tracePt t="33681" x="2208213" y="2192338"/>
          <p14:tracePt t="33689" x="2216150" y="2192338"/>
          <p14:tracePt t="33697" x="2216150" y="2200275"/>
          <p14:tracePt t="33714" x="2224088" y="2208213"/>
          <p14:tracePt t="33722" x="2232025" y="2208213"/>
          <p14:tracePt t="33730" x="2232025" y="2216150"/>
          <p14:tracePt t="33737" x="2239963" y="2224088"/>
          <p14:tracePt t="33745" x="2247900" y="2233613"/>
          <p14:tracePt t="33761" x="2263775" y="2241550"/>
          <p14:tracePt t="33769" x="2263775" y="2249488"/>
          <p14:tracePt t="33777" x="2271713" y="2257425"/>
          <p14:tracePt t="33793" x="2271713" y="2273300"/>
          <p14:tracePt t="33802" x="2279650" y="2273300"/>
          <p14:tracePt t="33809" x="2279650" y="2289175"/>
          <p14:tracePt t="33817" x="2287588" y="2289175"/>
          <p14:tracePt t="33825" x="2287588" y="2297113"/>
          <p14:tracePt t="33841" x="2287588" y="2305050"/>
          <p14:tracePt t="33849" x="2295525" y="2320925"/>
          <p14:tracePt t="33865" x="2295525" y="2328863"/>
          <p14:tracePt t="33873" x="2295525" y="2336800"/>
          <p14:tracePt t="33881" x="2295525" y="2344738"/>
          <p14:tracePt t="33889" x="2295525" y="2352675"/>
          <p14:tracePt t="33897" x="2295525" y="2360613"/>
          <p14:tracePt t="33905" x="2295525" y="2368550"/>
          <p14:tracePt t="33913" x="2295525" y="2384425"/>
          <p14:tracePt t="33922" x="2295525" y="2392363"/>
          <p14:tracePt t="33930" x="2295525" y="2400300"/>
          <p14:tracePt t="33937" x="2295525" y="2416175"/>
          <p14:tracePt t="33945" x="2295525" y="2424113"/>
          <p14:tracePt t="33961" x="2295525" y="2439988"/>
          <p14:tracePt t="33970" x="2295525" y="2447925"/>
          <p14:tracePt t="33977" x="2295525" y="2455863"/>
          <p14:tracePt t="33986" x="2295525" y="2471738"/>
          <p14:tracePt t="33993" x="2295525" y="2487613"/>
          <p14:tracePt t="34001" x="2295525" y="2495550"/>
          <p14:tracePt t="34010" x="2295525" y="2511425"/>
          <p14:tracePt t="34017" x="2287588" y="2527300"/>
          <p14:tracePt t="34025" x="2287588" y="2535238"/>
          <p14:tracePt t="34033" x="2287588" y="2543175"/>
          <p14:tracePt t="34041" x="2279650" y="2559050"/>
          <p14:tracePt t="34058" x="2279650" y="2566988"/>
          <p14:tracePt t="34065" x="2271713" y="2566988"/>
          <p14:tracePt t="34073" x="2271713" y="2576513"/>
          <p14:tracePt t="34089" x="2263775" y="2592388"/>
          <p14:tracePt t="34105" x="2255838" y="2600325"/>
          <p14:tracePt t="34113" x="2247900" y="2616200"/>
          <p14:tracePt t="34130" x="2232025" y="2632075"/>
          <p14:tracePt t="34138" x="2232025" y="2640013"/>
          <p14:tracePt t="34145" x="2224088" y="2647950"/>
          <p14:tracePt t="34153" x="2216150" y="2655888"/>
          <p14:tracePt t="34161" x="2208213" y="2655888"/>
          <p14:tracePt t="34170" x="2200275" y="2671763"/>
          <p14:tracePt t="34178" x="2192338" y="2671763"/>
          <p14:tracePt t="34186" x="2192338" y="2687638"/>
          <p14:tracePt t="34194" x="2184400" y="2687638"/>
          <p14:tracePt t="34201" x="2184400" y="2695575"/>
          <p14:tracePt t="34210" x="2176463" y="2695575"/>
          <p14:tracePt t="34217" x="2176463" y="2703513"/>
          <p14:tracePt t="34234" x="2168525" y="2711450"/>
          <p14:tracePt t="34242" x="2160588" y="2711450"/>
          <p14:tracePt t="34258" x="2160588" y="2719388"/>
          <p14:tracePt t="34265" x="2152650" y="2719388"/>
          <p14:tracePt t="34274" x="2152650" y="2727325"/>
          <p14:tracePt t="34281" x="2136775" y="2727325"/>
          <p14:tracePt t="34297" x="2128838" y="2735263"/>
          <p14:tracePt t="34305" x="2112963" y="2735263"/>
          <p14:tracePt t="34313" x="2105025" y="2743200"/>
          <p14:tracePt t="34322" x="2089150" y="2743200"/>
          <p14:tracePt t="34330" x="2073275" y="2751138"/>
          <p14:tracePt t="34337" x="2057400" y="2759075"/>
          <p14:tracePt t="34345" x="2041525" y="2767013"/>
          <p14:tracePt t="34353" x="2033588" y="2774950"/>
          <p14:tracePt t="34361" x="2008188" y="2782888"/>
          <p14:tracePt t="34386" x="2000250" y="2790825"/>
          <p14:tracePt t="34729" x="2000250" y="2798763"/>
          <p14:tracePt t="34745" x="2008188" y="2798763"/>
          <p14:tracePt t="34769" x="2017713" y="2798763"/>
          <p14:tracePt t="34850" x="2025650" y="2798763"/>
          <p14:tracePt t="34922" x="2017713" y="2798763"/>
          <p14:tracePt t="34930" x="2000250" y="2806700"/>
          <p14:tracePt t="34938" x="1984375" y="2806700"/>
          <p14:tracePt t="34945" x="1968500" y="2806700"/>
          <p14:tracePt t="34953" x="1928813" y="2782888"/>
          <p14:tracePt t="34961" x="1897063" y="2767013"/>
          <p14:tracePt t="34970" x="1873250" y="2751138"/>
          <p14:tracePt t="34977" x="1857375" y="2743200"/>
          <p14:tracePt t="34985" x="1841500" y="2735263"/>
          <p14:tracePt t="34993" x="1833563" y="2727325"/>
          <p14:tracePt t="35001" x="1817688" y="2727325"/>
          <p14:tracePt t="35010" x="1817688" y="2703513"/>
          <p14:tracePt t="35017" x="1801813" y="2695575"/>
          <p14:tracePt t="35026" x="1801813" y="2687638"/>
          <p14:tracePt t="35033" x="1801813" y="2671763"/>
          <p14:tracePt t="35065" x="1817688" y="2671763"/>
          <p14:tracePt t="35073" x="1825625" y="2671763"/>
          <p14:tracePt t="35081" x="1833563" y="2679700"/>
          <p14:tracePt t="35090" x="1857375" y="2687638"/>
          <p14:tracePt t="35113" x="1857375" y="2695575"/>
          <p14:tracePt t="35122" x="1857375" y="2703513"/>
          <p14:tracePt t="35130" x="1841500" y="2703513"/>
          <p14:tracePt t="35146" x="1833563" y="2703513"/>
          <p14:tracePt t="35153" x="1825625" y="2703513"/>
          <p14:tracePt t="35162" x="1817688" y="2703513"/>
          <p14:tracePt t="35170" x="1809750" y="2703513"/>
          <p14:tracePt t="35258" x="1809750" y="2695575"/>
          <p14:tracePt t="35265" x="1809750" y="2679700"/>
          <p14:tracePt t="35281" x="1809750" y="2671763"/>
          <p14:tracePt t="35290" x="1801813" y="2663825"/>
          <p14:tracePt t="35297" x="1801813" y="2655888"/>
          <p14:tracePt t="35313" x="1801813" y="2647950"/>
          <p14:tracePt t="35330" x="1801813" y="2640013"/>
          <p14:tracePt t="35354" x="1801813" y="2632075"/>
          <p14:tracePt t="35361" x="1801813" y="2624138"/>
          <p14:tracePt t="35386" x="1793875" y="2624138"/>
          <p14:tracePt t="35401" x="1793875" y="2616200"/>
          <p14:tracePt t="35417" x="1785938" y="2616200"/>
          <p14:tracePt t="35433" x="1785938" y="2608263"/>
          <p14:tracePt t="35458" x="1785938" y="2600325"/>
          <p14:tracePt t="35465" x="1785938" y="2592388"/>
          <p14:tracePt t="35490" x="1785938" y="2584450"/>
          <p14:tracePt t="35497" x="1785938" y="2576513"/>
          <p14:tracePt t="35506" x="1778000" y="2576513"/>
          <p14:tracePt t="35529" x="1778000" y="2566988"/>
          <p14:tracePt t="35546" x="1778000" y="2559050"/>
          <p14:tracePt t="35601" x="1778000" y="2551113"/>
          <p14:tracePt t="35754" x="1778000" y="2543175"/>
          <p14:tracePt t="35834" x="1785938" y="2535238"/>
          <p14:tracePt t="35841" x="1793875" y="2535238"/>
          <p14:tracePt t="35866" x="1801813" y="2535238"/>
          <p14:tracePt t="35873" x="1801813" y="2527300"/>
          <p14:tracePt t="35881" x="1809750" y="2527300"/>
          <p14:tracePt t="35897" x="1817688" y="2527300"/>
          <p14:tracePt t="35905" x="1825625" y="2527300"/>
          <p14:tracePt t="35913" x="1833563" y="2519363"/>
          <p14:tracePt t="35930" x="1841500" y="2519363"/>
          <p14:tracePt t="35945" x="1849438" y="2519363"/>
          <p14:tracePt t="35962" x="1857375" y="2519363"/>
          <p14:tracePt t="35970" x="1857375" y="2511425"/>
          <p14:tracePt t="35977" x="1865313" y="2511425"/>
          <p14:tracePt t="35993" x="1873250" y="2511425"/>
          <p14:tracePt t="36001" x="1881188" y="2511425"/>
          <p14:tracePt t="36009" x="1889125" y="2511425"/>
          <p14:tracePt t="36026" x="1897063" y="2511425"/>
          <p14:tracePt t="36033" x="1905000" y="2511425"/>
          <p14:tracePt t="36041" x="1912938" y="2511425"/>
          <p14:tracePt t="36057" x="1920875" y="2511425"/>
          <p14:tracePt t="36065" x="1928813" y="2511425"/>
          <p14:tracePt t="36073" x="1936750" y="2511425"/>
          <p14:tracePt t="36089" x="1944688" y="2511425"/>
          <p14:tracePt t="36097" x="1952625" y="2511425"/>
          <p14:tracePt t="36114" x="1960563" y="2511425"/>
          <p14:tracePt t="36130" x="1968500" y="2511425"/>
          <p14:tracePt t="36146" x="1976438" y="2511425"/>
          <p14:tracePt t="36154" x="1984375" y="2511425"/>
          <p14:tracePt t="36161" x="1992313" y="2511425"/>
          <p14:tracePt t="36178" x="2000250" y="2511425"/>
          <p14:tracePt t="36185" x="2008188" y="2511425"/>
          <p14:tracePt t="36193" x="2017713" y="2511425"/>
          <p14:tracePt t="36201" x="2033588" y="2511425"/>
          <p14:tracePt t="36210" x="2041525" y="2511425"/>
          <p14:tracePt t="36217" x="2049463" y="2511425"/>
          <p14:tracePt t="36225" x="2065338" y="2511425"/>
          <p14:tracePt t="36233" x="2081213" y="2511425"/>
          <p14:tracePt t="36241" x="2097088" y="2519363"/>
          <p14:tracePt t="36249" x="2120900" y="2519363"/>
          <p14:tracePt t="36258" x="2136775" y="2519363"/>
          <p14:tracePt t="36265" x="2152650" y="2519363"/>
          <p14:tracePt t="36273" x="2160588" y="2519363"/>
          <p14:tracePt t="36281" x="2176463" y="2519363"/>
          <p14:tracePt t="36290" x="2184400" y="2519363"/>
          <p14:tracePt t="36297" x="2192338" y="2519363"/>
          <p14:tracePt t="36313" x="2208213" y="2519363"/>
          <p14:tracePt t="36354" x="2216150" y="2519363"/>
          <p14:tracePt t="36378" x="2224088" y="2519363"/>
          <p14:tracePt t="36385" x="2232025" y="2519363"/>
          <p14:tracePt t="36393" x="2239963" y="2519363"/>
          <p14:tracePt t="36410" x="2247900" y="2519363"/>
          <p14:tracePt t="36425" x="2255838" y="2519363"/>
          <p14:tracePt t="36457" x="2263775" y="2519363"/>
          <p14:tracePt t="36473" x="2271713" y="2519363"/>
          <p14:tracePt t="36490" x="2279650" y="2519363"/>
          <p14:tracePt t="36505" x="2287588" y="2519363"/>
          <p14:tracePt t="36521" x="2295525" y="2519363"/>
          <p14:tracePt t="36537" x="2303463" y="2519363"/>
          <p14:tracePt t="36561" x="2311400" y="2519363"/>
          <p14:tracePt t="36577" x="2319338" y="2519363"/>
          <p14:tracePt t="36593" x="2319338" y="2511425"/>
          <p14:tracePt t="36601" x="2327275" y="2511425"/>
          <p14:tracePt t="36609" x="2335213" y="2511425"/>
          <p14:tracePt t="36625" x="2343150" y="2511425"/>
          <p14:tracePt t="36649" x="2351088" y="2511425"/>
          <p14:tracePt t="36657" x="2351088" y="2503488"/>
          <p14:tracePt t="36665" x="2359025" y="2503488"/>
          <p14:tracePt t="36673" x="2366963" y="2503488"/>
          <p14:tracePt t="36690" x="2374900" y="2503488"/>
          <p14:tracePt t="36705" x="2384425" y="2503488"/>
          <p14:tracePt t="36714" x="2392363" y="2503488"/>
          <p14:tracePt t="36721" x="2400300" y="2503488"/>
          <p14:tracePt t="36730" x="2408238" y="2503488"/>
          <p14:tracePt t="36738" x="2416175" y="2503488"/>
          <p14:tracePt t="36746" x="2424113" y="2503488"/>
          <p14:tracePt t="36753" x="2439988" y="2503488"/>
          <p14:tracePt t="36761" x="2447925" y="2503488"/>
          <p14:tracePt t="36769" x="2455863" y="2503488"/>
          <p14:tracePt t="36777" x="2463800" y="2503488"/>
          <p14:tracePt t="36785" x="2471738" y="2503488"/>
          <p14:tracePt t="36801" x="2479675" y="2503488"/>
          <p14:tracePt t="36817" x="2487613" y="2503488"/>
          <p14:tracePt t="36850" x="2495550" y="2503488"/>
          <p14:tracePt t="36857" x="2503488" y="2503488"/>
          <p14:tracePt t="36880" x="2511425" y="2503488"/>
          <p14:tracePt t="36881" x="2527300" y="2503488"/>
          <p14:tracePt t="36897" x="2535238" y="2503488"/>
          <p14:tracePt t="36905" x="2543175" y="2503488"/>
          <p14:tracePt t="36921" x="2551113" y="2503488"/>
          <p14:tracePt t="36930" x="2559050" y="2503488"/>
          <p14:tracePt t="36937" x="2566988" y="2503488"/>
          <p14:tracePt t="36945" x="2574925" y="2503488"/>
          <p14:tracePt t="36954" x="2582863" y="2503488"/>
          <p14:tracePt t="36961" x="2590800" y="2503488"/>
          <p14:tracePt t="36978" x="2606675" y="2503488"/>
          <p14:tracePt t="36994" x="2614613" y="2503488"/>
          <p14:tracePt t="37001" x="2622550" y="2503488"/>
          <p14:tracePt t="37009" x="2630488" y="2503488"/>
          <p14:tracePt t="37026" x="2638425" y="2503488"/>
          <p14:tracePt t="37041" x="2646363" y="2503488"/>
          <p14:tracePt t="37049" x="2654300" y="2503488"/>
          <p14:tracePt t="37057" x="2662238" y="2503488"/>
          <p14:tracePt t="37073" x="2670175" y="2503488"/>
          <p14:tracePt t="37081" x="2686050" y="2503488"/>
          <p14:tracePt t="37097" x="2693988" y="2503488"/>
          <p14:tracePt t="37105" x="2709863" y="2503488"/>
          <p14:tracePt t="37113" x="2717800" y="2503488"/>
          <p14:tracePt t="37122" x="2725738" y="2503488"/>
          <p14:tracePt t="37130" x="2741613" y="2503488"/>
          <p14:tracePt t="37137" x="2751138" y="2503488"/>
          <p14:tracePt t="37145" x="2759075" y="2503488"/>
          <p14:tracePt t="37154" x="2774950" y="2503488"/>
          <p14:tracePt t="37161" x="2782888" y="2503488"/>
          <p14:tracePt t="37169" x="2790825" y="2503488"/>
          <p14:tracePt t="37177" x="2798763" y="2503488"/>
          <p14:tracePt t="37185" x="2814638" y="2503488"/>
          <p14:tracePt t="37193" x="2822575" y="2503488"/>
          <p14:tracePt t="37201" x="2830513" y="2503488"/>
          <p14:tracePt t="37209" x="2838450" y="2503488"/>
          <p14:tracePt t="37217" x="2854325" y="2503488"/>
          <p14:tracePt t="37225" x="2870200" y="2503488"/>
          <p14:tracePt t="37233" x="2878138" y="2503488"/>
          <p14:tracePt t="37241" x="2901950" y="2503488"/>
          <p14:tracePt t="37249" x="2917825" y="2511425"/>
          <p14:tracePt t="37257" x="2933700" y="2511425"/>
          <p14:tracePt t="37265" x="2957513" y="2511425"/>
          <p14:tracePt t="37273" x="2981325" y="2511425"/>
          <p14:tracePt t="37281" x="2989263" y="2511425"/>
          <p14:tracePt t="37290" x="3005138" y="2511425"/>
          <p14:tracePt t="37297" x="3021013" y="2511425"/>
          <p14:tracePt t="37306" x="3036888" y="2511425"/>
          <p14:tracePt t="37313" x="3052763" y="2511425"/>
          <p14:tracePt t="37321" x="3076575" y="2511425"/>
          <p14:tracePt t="37330" x="3092450" y="2511425"/>
          <p14:tracePt t="37337" x="3109913" y="2519363"/>
          <p14:tracePt t="37345" x="3125788" y="2519363"/>
          <p14:tracePt t="37353" x="3149600" y="2519363"/>
          <p14:tracePt t="37361" x="3157538" y="2527300"/>
          <p14:tracePt t="37370" x="3181350" y="2527300"/>
          <p14:tracePt t="37377" x="3205163" y="2527300"/>
          <p14:tracePt t="37385" x="3221038" y="2527300"/>
          <p14:tracePt t="37393" x="3236913" y="2535238"/>
          <p14:tracePt t="37401" x="3260725" y="2535238"/>
          <p14:tracePt t="37409" x="3276600" y="2535238"/>
          <p14:tracePt t="37417" x="3292475" y="2535238"/>
          <p14:tracePt t="37425" x="3308350" y="2543175"/>
          <p14:tracePt t="37434" x="3324225" y="2543175"/>
          <p14:tracePt t="37441" x="3332163" y="2543175"/>
          <p14:tracePt t="37449" x="3348038" y="2543175"/>
          <p14:tracePt t="37457" x="3363913" y="2551113"/>
          <p14:tracePt t="37473" x="3371850" y="2551113"/>
          <p14:tracePt t="37481" x="3387725" y="2551113"/>
          <p14:tracePt t="37497" x="3395663" y="2559050"/>
          <p14:tracePt t="37506" x="3411538" y="2559050"/>
          <p14:tracePt t="37513" x="3427413" y="2559050"/>
          <p14:tracePt t="37521" x="3443288" y="2559050"/>
          <p14:tracePt t="37530" x="3459163" y="2559050"/>
          <p14:tracePt t="37537" x="3476625" y="2566988"/>
          <p14:tracePt t="37545" x="3500438" y="2566988"/>
          <p14:tracePt t="37553" x="3524250" y="2566988"/>
          <p14:tracePt t="37561" x="3548063" y="2566988"/>
          <p14:tracePt t="37570" x="3563938" y="2566988"/>
          <p14:tracePt t="37577" x="3587750" y="2566988"/>
          <p14:tracePt t="37585" x="3611563" y="2566988"/>
          <p14:tracePt t="37593" x="3619500" y="2576513"/>
          <p14:tracePt t="37601" x="3635375" y="2576513"/>
          <p14:tracePt t="37609" x="3643313" y="2584450"/>
          <p14:tracePt t="37617" x="3659188" y="2584450"/>
          <p14:tracePt t="37625" x="3667125" y="2592388"/>
          <p14:tracePt t="37634" x="3675063" y="2592388"/>
          <p14:tracePt t="37641" x="3690938" y="2592388"/>
          <p14:tracePt t="37658" x="3706813" y="2592388"/>
          <p14:tracePt t="37665" x="3722688" y="2592388"/>
          <p14:tracePt t="37673" x="3730625" y="2600325"/>
          <p14:tracePt t="37681" x="3746500" y="2600325"/>
          <p14:tracePt t="37689" x="3754438" y="2600325"/>
          <p14:tracePt t="37697" x="3778250" y="2600325"/>
          <p14:tracePt t="37706" x="3786188" y="2600325"/>
          <p14:tracePt t="37714" x="3802063" y="2600325"/>
          <p14:tracePt t="37721" x="3817938" y="2600325"/>
          <p14:tracePt t="37730" x="3825875" y="2600325"/>
          <p14:tracePt t="37753" x="3833813" y="2600325"/>
          <p14:tracePt t="38082" x="3843338" y="2600325"/>
          <p14:tracePt t="38105" x="3851275" y="2600325"/>
          <p14:tracePt t="38138" x="3859213" y="2600325"/>
          <p14:tracePt t="38169" x="3867150" y="2600325"/>
          <p14:tracePt t="38210" x="3875088" y="2600325"/>
          <p14:tracePt t="38241" x="3883025" y="2600325"/>
          <p14:tracePt t="38265" x="3890963" y="2600325"/>
          <p14:tracePt t="38353" x="3890963" y="2608263"/>
          <p14:tracePt t="38361" x="3883025" y="2608263"/>
          <p14:tracePt t="38369" x="3875088" y="2616200"/>
          <p14:tracePt t="38377" x="3851275" y="2616200"/>
          <p14:tracePt t="38385" x="3825875" y="2616200"/>
          <p14:tracePt t="38393" x="3794125" y="2616200"/>
          <p14:tracePt t="38401" x="3754438" y="2616200"/>
          <p14:tracePt t="38409" x="3698875" y="2616200"/>
          <p14:tracePt t="38417" x="3643313" y="2616200"/>
          <p14:tracePt t="38425" x="3579813" y="2616200"/>
          <p14:tracePt t="38433" x="3508375" y="2616200"/>
          <p14:tracePt t="38441" x="3443288" y="2616200"/>
          <p14:tracePt t="38449" x="3363913" y="2616200"/>
          <p14:tracePt t="38457" x="3292475" y="2616200"/>
          <p14:tracePt t="38465" x="3228975" y="2616200"/>
          <p14:tracePt t="38473" x="3165475" y="2616200"/>
          <p14:tracePt t="38481" x="3100388" y="2616200"/>
          <p14:tracePt t="38489" x="3036888" y="2616200"/>
          <p14:tracePt t="38497" x="2981325" y="2616200"/>
          <p14:tracePt t="38505" x="2933700" y="2616200"/>
          <p14:tracePt t="38513" x="2886075" y="2616200"/>
          <p14:tracePt t="38521" x="2846388" y="2616200"/>
          <p14:tracePt t="38530" x="2798763" y="2616200"/>
          <p14:tracePt t="38537" x="2767013" y="2616200"/>
          <p14:tracePt t="38545" x="2725738" y="2616200"/>
          <p14:tracePt t="38553" x="2701925" y="2616200"/>
          <p14:tracePt t="38561" x="2670175" y="2616200"/>
          <p14:tracePt t="38570" x="2646363" y="2616200"/>
          <p14:tracePt t="38577" x="2622550" y="2616200"/>
          <p14:tracePt t="38585" x="2606675" y="2616200"/>
          <p14:tracePt t="38593" x="2590800" y="2616200"/>
          <p14:tracePt t="38601" x="2574925" y="2616200"/>
          <p14:tracePt t="38610" x="2566988" y="2616200"/>
          <p14:tracePt t="38617" x="2551113" y="2616200"/>
          <p14:tracePt t="38625" x="2535238" y="2616200"/>
          <p14:tracePt t="38633" x="2511425" y="2616200"/>
          <p14:tracePt t="38641" x="2479675" y="2616200"/>
          <p14:tracePt t="38649" x="2447925" y="2616200"/>
          <p14:tracePt t="38657" x="2424113" y="2616200"/>
          <p14:tracePt t="38665" x="2392363" y="2616200"/>
          <p14:tracePt t="38673" x="2366963" y="2616200"/>
          <p14:tracePt t="38682" x="2351088" y="2616200"/>
          <p14:tracePt t="38689" x="2335213" y="2616200"/>
          <p14:tracePt t="38697" x="2311400" y="2608263"/>
          <p14:tracePt t="38705" x="2303463" y="2608263"/>
          <p14:tracePt t="38714" x="2287588" y="2600325"/>
          <p14:tracePt t="38770" x="2287588" y="2592388"/>
          <p14:tracePt t="38786" x="2295525" y="2592388"/>
          <p14:tracePt t="38802" x="2303463" y="2592388"/>
          <p14:tracePt t="38833" x="2319338" y="2592388"/>
          <p14:tracePt t="38850" x="2327275" y="2592388"/>
          <p14:tracePt t="38857" x="2335213" y="2584450"/>
          <p14:tracePt t="38865" x="2343150" y="2584450"/>
          <p14:tracePt t="38873" x="2366963" y="2584450"/>
          <p14:tracePt t="38881" x="2384425" y="2584450"/>
          <p14:tracePt t="38890" x="2408238" y="2584450"/>
          <p14:tracePt t="38897" x="2432050" y="2584450"/>
          <p14:tracePt t="38906" x="2463800" y="2584450"/>
          <p14:tracePt t="38913" x="2503488" y="2584450"/>
          <p14:tracePt t="38921" x="2535238" y="2584450"/>
          <p14:tracePt t="38930" x="2582863" y="2584450"/>
          <p14:tracePt t="38938" x="2622550" y="2584450"/>
          <p14:tracePt t="38945" x="2678113" y="2584450"/>
          <p14:tracePt t="38953" x="2733675" y="2592388"/>
          <p14:tracePt t="38961" x="2774950" y="2592388"/>
          <p14:tracePt t="38970" x="2830513" y="2608263"/>
          <p14:tracePt t="38977" x="2886075" y="2608263"/>
          <p14:tracePt t="38985" x="2925763" y="2608263"/>
          <p14:tracePt t="38993" x="2965450" y="2616200"/>
          <p14:tracePt t="39002" x="3005138" y="2624138"/>
          <p14:tracePt t="39009" x="3044825" y="2632075"/>
          <p14:tracePt t="39017" x="3076575" y="2632075"/>
          <p14:tracePt t="39025" x="3109913" y="2640013"/>
          <p14:tracePt t="39033" x="3133725" y="2647950"/>
          <p14:tracePt t="39041" x="3165475" y="2647950"/>
          <p14:tracePt t="39049" x="3205163" y="2647950"/>
          <p14:tracePt t="39057" x="3228975" y="2647950"/>
          <p14:tracePt t="39065" x="3268663" y="2647950"/>
          <p14:tracePt t="39073" x="3300413" y="2647950"/>
          <p14:tracePt t="39081" x="3332163" y="2647950"/>
          <p14:tracePt t="39089" x="3371850" y="2647950"/>
          <p14:tracePt t="39097" x="3419475" y="2647950"/>
          <p14:tracePt t="39114" x="3508375" y="2647950"/>
          <p14:tracePt t="39121" x="3548063" y="2647950"/>
          <p14:tracePt t="39130" x="3595688" y="2655888"/>
          <p14:tracePt t="39137" x="3627438" y="2655888"/>
          <p14:tracePt t="39145" x="3667125" y="2655888"/>
          <p14:tracePt t="39153" x="3698875" y="2655888"/>
          <p14:tracePt t="39161" x="3722688" y="2655888"/>
          <p14:tracePt t="39169" x="3746500" y="2655888"/>
          <p14:tracePt t="39177" x="3754438" y="2655888"/>
          <p14:tracePt t="39185" x="3762375" y="2655888"/>
          <p14:tracePt t="39193" x="3770313" y="2655888"/>
          <p14:tracePt t="39618" x="3770313" y="2663825"/>
          <p14:tracePt t="39625" x="3778250" y="2663825"/>
          <p14:tracePt t="39650" x="3786188" y="2663825"/>
          <p14:tracePt t="39745" x="3778250" y="2663825"/>
          <p14:tracePt t="39753" x="3770313" y="2655888"/>
          <p14:tracePt t="39761" x="3754438" y="2640013"/>
          <p14:tracePt t="39769" x="3746500" y="2632075"/>
          <p14:tracePt t="39777" x="3722688" y="2600325"/>
          <p14:tracePt t="39785" x="3706813" y="2584450"/>
          <p14:tracePt t="39793" x="3683000" y="2559050"/>
          <p14:tracePt t="39801" x="3659188" y="2527300"/>
          <p14:tracePt t="39809" x="3627438" y="2495550"/>
          <p14:tracePt t="39817" x="3587750" y="2455863"/>
          <p14:tracePt t="39825" x="3540125" y="2424113"/>
          <p14:tracePt t="39833" x="3500438" y="2400300"/>
          <p14:tracePt t="39841" x="3476625" y="2368550"/>
          <p14:tracePt t="39849" x="3435350" y="2336800"/>
          <p14:tracePt t="39857" x="3411538" y="2312988"/>
          <p14:tracePt t="39865" x="3387725" y="2305050"/>
          <p14:tracePt t="39873" x="3379788" y="2289175"/>
          <p14:tracePt t="39881" x="3371850" y="2281238"/>
          <p14:tracePt t="39897" x="3363913" y="2265363"/>
          <p14:tracePt t="39905" x="3355975" y="2265363"/>
          <p14:tracePt t="39913" x="3355975" y="2257425"/>
          <p14:tracePt t="39921" x="3355975" y="2249488"/>
          <p14:tracePt t="39930" x="3348038" y="2241550"/>
          <p14:tracePt t="39937" x="3340100" y="2233613"/>
          <p14:tracePt t="39945" x="3324225" y="2216150"/>
          <p14:tracePt t="39953" x="3316288" y="2200275"/>
          <p14:tracePt t="39961" x="3300413" y="2184400"/>
          <p14:tracePt t="39969" x="3284538" y="2168525"/>
          <p14:tracePt t="39977" x="3268663" y="2160588"/>
          <p14:tracePt t="39985" x="3252788" y="2152650"/>
          <p14:tracePt t="39993" x="3244850" y="2144713"/>
          <p14:tracePt t="40001" x="3244850" y="2136775"/>
          <p14:tracePt t="40009" x="3236913" y="2136775"/>
          <p14:tracePt t="40025" x="3228975" y="2128838"/>
          <p14:tracePt t="40049" x="3228975" y="2120900"/>
          <p14:tracePt t="40057" x="3228975" y="2112963"/>
          <p14:tracePt t="40065" x="3228975" y="2105025"/>
          <p14:tracePt t="40073" x="3228975" y="2089150"/>
          <p14:tracePt t="40081" x="3228975" y="2081213"/>
          <p14:tracePt t="40089" x="3221038" y="2065338"/>
          <p14:tracePt t="40097" x="3213100" y="2057400"/>
          <p14:tracePt t="40106" x="3213100" y="2049463"/>
          <p14:tracePt t="40114" x="3197225" y="2033588"/>
          <p14:tracePt t="40121" x="3197225" y="2025650"/>
          <p14:tracePt t="40130" x="3197225" y="2017713"/>
          <p14:tracePt t="40137" x="3189288" y="2017713"/>
          <p14:tracePt t="40162" x="3189288" y="2009775"/>
          <p14:tracePt t="40417" x="3197225" y="2009775"/>
          <p14:tracePt t="40514" x="3205163" y="2009775"/>
          <p14:tracePt t="40754" x="3213100" y="2009775"/>
          <p14:tracePt t="40881" x="3221038" y="2009775"/>
          <p14:tracePt t="40913" x="3228975" y="2009775"/>
          <p14:tracePt t="40946" x="3236913" y="2017713"/>
          <p14:tracePt t="41050" x="3236913" y="2025650"/>
          <p14:tracePt t="41082" x="3244850" y="2025650"/>
          <p14:tracePt t="41090" x="3252788" y="2025650"/>
          <p14:tracePt t="41121" x="3260725" y="2033588"/>
          <p14:tracePt t="41153" x="3268663" y="2033588"/>
          <p14:tracePt t="41161" x="3268663" y="2041525"/>
          <p14:tracePt t="41169" x="3276600" y="2041525"/>
          <p14:tracePt t="41177" x="3284538" y="2041525"/>
          <p14:tracePt t="41185" x="3284538" y="2049463"/>
          <p14:tracePt t="41193" x="3292475" y="2049463"/>
          <p14:tracePt t="41210" x="3300413" y="2057400"/>
          <p14:tracePt t="41225" x="3316288" y="2057400"/>
          <p14:tracePt t="41233" x="3316288" y="2065338"/>
          <p14:tracePt t="41241" x="3324225" y="2065338"/>
          <p14:tracePt t="41258" x="3340100" y="2073275"/>
          <p14:tracePt t="41265" x="3340100" y="2081213"/>
          <p14:tracePt t="41273" x="3355975" y="2081213"/>
          <p14:tracePt t="41281" x="3355975" y="2097088"/>
          <p14:tracePt t="41290" x="3379788" y="2097088"/>
          <p14:tracePt t="41297" x="3387725" y="2105025"/>
          <p14:tracePt t="41305" x="3395663" y="2112963"/>
          <p14:tracePt t="41314" x="3419475" y="2128838"/>
          <p14:tracePt t="41321" x="3427413" y="2136775"/>
          <p14:tracePt t="41330" x="3451225" y="2152650"/>
          <p14:tracePt t="41338" x="3484563" y="2168525"/>
          <p14:tracePt t="41345" x="3500438" y="2176463"/>
          <p14:tracePt t="41353" x="3508375" y="2192338"/>
          <p14:tracePt t="41361" x="3524250" y="2208213"/>
          <p14:tracePt t="41370" x="3548063" y="2216150"/>
          <p14:tracePt t="41377" x="3556000" y="2224088"/>
          <p14:tracePt t="41385" x="3571875" y="2241550"/>
          <p14:tracePt t="41393" x="3595688" y="2249488"/>
          <p14:tracePt t="41401" x="3619500" y="2265363"/>
          <p14:tracePt t="41409" x="3635375" y="2273300"/>
          <p14:tracePt t="41417" x="3651250" y="2281238"/>
          <p14:tracePt t="41425" x="3667125" y="2289175"/>
          <p14:tracePt t="41433" x="3675063" y="2297113"/>
          <p14:tracePt t="41441" x="3690938" y="2305050"/>
          <p14:tracePt t="41449" x="3698875" y="2305050"/>
          <p14:tracePt t="41457" x="3706813" y="2305050"/>
          <p14:tracePt t="41465" x="3706813" y="2312988"/>
          <p14:tracePt t="41473" x="3714750" y="2312988"/>
          <p14:tracePt t="41490" x="3714750" y="2320925"/>
          <p14:tracePt t="41497" x="3722688" y="2320925"/>
          <p14:tracePt t="41505" x="3722688" y="2328863"/>
          <p14:tracePt t="42074" x="3730625" y="2328863"/>
          <p14:tracePt t="42313" x="3738563" y="2336800"/>
          <p14:tracePt t="42329" x="3746500" y="2336800"/>
          <p14:tracePt t="42361" x="3754438" y="2336800"/>
          <p14:tracePt t="43361" x="3762375" y="2336800"/>
          <p14:tracePt t="43377" x="3770313" y="2336800"/>
          <p14:tracePt t="43385" x="3778250" y="2336800"/>
          <p14:tracePt t="43393" x="3786188" y="2336800"/>
          <p14:tracePt t="43409" x="3794125" y="2344738"/>
          <p14:tracePt t="43417" x="3802063" y="2352675"/>
          <p14:tracePt t="43425" x="3810000" y="2352675"/>
          <p14:tracePt t="43441" x="3825875" y="2352675"/>
          <p14:tracePt t="43449" x="3833813" y="2352675"/>
          <p14:tracePt t="43457" x="3843338" y="2360613"/>
          <p14:tracePt t="43465" x="3859213" y="2360613"/>
          <p14:tracePt t="43473" x="3867150" y="2376488"/>
          <p14:tracePt t="43481" x="3875088" y="2376488"/>
          <p14:tracePt t="43489" x="3890963" y="2384425"/>
          <p14:tracePt t="43497" x="3898900" y="2384425"/>
          <p14:tracePt t="43505" x="3914775" y="2400300"/>
          <p14:tracePt t="43513" x="3930650" y="2400300"/>
          <p14:tracePt t="43521" x="3946525" y="2408238"/>
          <p14:tracePt t="43530" x="3970338" y="2432050"/>
          <p14:tracePt t="43537" x="3986213" y="2439988"/>
          <p14:tracePt t="43546" x="4017963" y="2455863"/>
          <p14:tracePt t="43553" x="4041775" y="2463800"/>
          <p14:tracePt t="43561" x="4081463" y="2487613"/>
          <p14:tracePt t="43569" x="4113213" y="2511425"/>
          <p14:tracePt t="43577" x="4152900" y="2527300"/>
          <p14:tracePt t="43585" x="4184650" y="2551113"/>
          <p14:tracePt t="43593" x="4217988" y="2559050"/>
          <p14:tracePt t="43601" x="4233863" y="2584450"/>
          <p14:tracePt t="43609" x="4249738" y="2584450"/>
          <p14:tracePt t="43617" x="4265613" y="2600325"/>
          <p14:tracePt t="43633" x="4273550" y="2608263"/>
          <p14:tracePt t="43641" x="4273550" y="2616200"/>
          <p14:tracePt t="43649" x="4273550" y="2624138"/>
          <p14:tracePt t="43657" x="4289425" y="2632075"/>
          <p14:tracePt t="43665" x="4289425" y="2640013"/>
          <p14:tracePt t="43673" x="4289425" y="2655888"/>
          <p14:tracePt t="43681" x="4297363" y="2663825"/>
          <p14:tracePt t="43689" x="4297363" y="2671763"/>
          <p14:tracePt t="43697" x="4305300" y="2687638"/>
          <p14:tracePt t="43705" x="4305300" y="2703513"/>
          <p14:tracePt t="43713" x="4305300" y="2719388"/>
          <p14:tracePt t="43721" x="4305300" y="2727325"/>
          <p14:tracePt t="43730" x="4305300" y="2735263"/>
          <p14:tracePt t="43737" x="4305300" y="2751138"/>
          <p14:tracePt t="43762" x="4289425" y="2759075"/>
          <p14:tracePt t="43785" x="4281488" y="2759075"/>
          <p14:tracePt t="43801" x="4265613" y="2759075"/>
          <p14:tracePt t="43817" x="4249738" y="2759075"/>
          <p14:tracePt t="43825" x="4233863" y="2759075"/>
          <p14:tracePt t="43833" x="4225925" y="2759075"/>
          <p14:tracePt t="43841" x="4200525" y="2759075"/>
          <p14:tracePt t="43849" x="4184650" y="2751138"/>
          <p14:tracePt t="43857" x="4168775" y="2751138"/>
          <p14:tracePt t="43865" x="4152900" y="2743200"/>
          <p14:tracePt t="43873" x="4137025" y="2735263"/>
          <p14:tracePt t="43881" x="4129088" y="2727325"/>
          <p14:tracePt t="43889" x="4121150" y="2719388"/>
          <p14:tracePt t="43897" x="4121150" y="2711450"/>
          <p14:tracePt t="43905" x="4121150" y="2703513"/>
          <p14:tracePt t="43913" x="4121150" y="2695575"/>
          <p14:tracePt t="43921" x="4121150" y="2687638"/>
          <p14:tracePt t="43930" x="4121150" y="2679700"/>
          <p14:tracePt t="43937" x="4121150" y="2663825"/>
          <p14:tracePt t="43953" x="4129088" y="2655888"/>
          <p14:tracePt t="43962" x="4129088" y="2647950"/>
          <p14:tracePt t="43969" x="4144963" y="2640013"/>
          <p14:tracePt t="43977" x="4160838" y="2632075"/>
          <p14:tracePt t="43985" x="4168775" y="2624138"/>
          <p14:tracePt t="43993" x="4176713" y="2624138"/>
          <p14:tracePt t="44001" x="4200525" y="2616200"/>
          <p14:tracePt t="44009" x="4217988" y="2616200"/>
          <p14:tracePt t="44017" x="4233863" y="2616200"/>
          <p14:tracePt t="44025" x="4249738" y="2616200"/>
          <p14:tracePt t="44033" x="4257675" y="2616200"/>
          <p14:tracePt t="44041" x="4281488" y="2616200"/>
          <p14:tracePt t="44049" x="4297363" y="2616200"/>
          <p14:tracePt t="44057" x="4313238" y="2624138"/>
          <p14:tracePt t="44065" x="4337050" y="2632075"/>
          <p14:tracePt t="44073" x="4352925" y="2632075"/>
          <p14:tracePt t="44081" x="4376738" y="2647950"/>
          <p14:tracePt t="44089" x="4392613" y="2655888"/>
          <p14:tracePt t="44097" x="4400550" y="2663825"/>
          <p14:tracePt t="44114" x="4416425" y="2679700"/>
          <p14:tracePt t="44121" x="4424363" y="2687638"/>
          <p14:tracePt t="44130" x="4424363" y="2695575"/>
          <p14:tracePt t="44137" x="4432300" y="2703513"/>
          <p14:tracePt t="44145" x="4440238" y="2719388"/>
          <p14:tracePt t="44153" x="4448175" y="2727325"/>
          <p14:tracePt t="44162" x="4448175" y="2735263"/>
          <p14:tracePt t="44169" x="4456113" y="2743200"/>
          <p14:tracePt t="44177" x="4456113" y="2751138"/>
          <p14:tracePt t="44185" x="4471988" y="2759075"/>
          <p14:tracePt t="44210" x="4471988" y="2767013"/>
          <p14:tracePt t="44226" x="4471988" y="2774950"/>
          <p14:tracePt t="44233" x="4479925" y="2774950"/>
          <p14:tracePt t="44249" x="4479925" y="2782888"/>
          <p14:tracePt t="44265" x="4487863" y="2790825"/>
          <p14:tracePt t="44273" x="4495800" y="2790825"/>
          <p14:tracePt t="44297" x="4495800" y="2798763"/>
          <p14:tracePt t="44385" x="4503738" y="2798763"/>
          <p14:tracePt t="44393" x="4503738" y="2806700"/>
          <p14:tracePt t="44410" x="4511675" y="2806700"/>
          <p14:tracePt t="44433" x="4511675" y="2814638"/>
          <p14:tracePt t="44481" x="4511675" y="2822575"/>
          <p14:tracePt t="44505" x="4519613" y="2822575"/>
          <p14:tracePt t="44521" x="4519613" y="2830513"/>
          <p14:tracePt t="44537" x="4519613" y="2838450"/>
          <p14:tracePt t="44554" x="4511675" y="2838450"/>
          <p14:tracePt t="44561" x="4511675" y="2846388"/>
          <p14:tracePt t="44569" x="4503738" y="2846388"/>
          <p14:tracePt t="44577" x="4487863" y="2854325"/>
          <p14:tracePt t="44585" x="4471988" y="2854325"/>
          <p14:tracePt t="44593" x="4464050" y="2862263"/>
          <p14:tracePt t="44601" x="4440238" y="2870200"/>
          <p14:tracePt t="44610" x="4424363" y="2870200"/>
          <p14:tracePt t="44617" x="4416425" y="2870200"/>
          <p14:tracePt t="44625" x="4392613" y="2870200"/>
          <p14:tracePt t="44633" x="4376738" y="2870200"/>
          <p14:tracePt t="44641" x="4360863" y="2870200"/>
          <p14:tracePt t="44649" x="4337050" y="2870200"/>
          <p14:tracePt t="44657" x="4321175" y="2870200"/>
          <p14:tracePt t="44665" x="4297363" y="2870200"/>
          <p14:tracePt t="44673" x="4273550" y="2870200"/>
          <p14:tracePt t="44682" x="4265613" y="2862263"/>
          <p14:tracePt t="44689" x="4249738" y="2854325"/>
          <p14:tracePt t="44697" x="4241800" y="2846388"/>
          <p14:tracePt t="44705" x="4233863" y="2838450"/>
          <p14:tracePt t="44713" x="4233863" y="2830513"/>
          <p14:tracePt t="44721" x="4225925" y="2822575"/>
          <p14:tracePt t="44729" x="4225925" y="2814638"/>
          <p14:tracePt t="44738" x="4217988" y="2798763"/>
          <p14:tracePt t="44745" x="4217988" y="2782888"/>
          <p14:tracePt t="44753" x="4217988" y="2774950"/>
          <p14:tracePt t="44761" x="4210050" y="2767013"/>
          <p14:tracePt t="44769" x="4210050" y="2743200"/>
          <p14:tracePt t="44777" x="4210050" y="2735263"/>
          <p14:tracePt t="44785" x="4210050" y="2719388"/>
          <p14:tracePt t="44793" x="4210050" y="2711450"/>
          <p14:tracePt t="44801" x="4210050" y="2687638"/>
          <p14:tracePt t="44809" x="4217988" y="2679700"/>
          <p14:tracePt t="44817" x="4217988" y="2663825"/>
          <p14:tracePt t="44825" x="4241800" y="2647950"/>
          <p14:tracePt t="44833" x="4249738" y="2624138"/>
          <p14:tracePt t="44841" x="4265613" y="2608263"/>
          <p14:tracePt t="44849" x="4273550" y="2600325"/>
          <p14:tracePt t="44857" x="4289425" y="2576513"/>
          <p14:tracePt t="44865" x="4297363" y="2566988"/>
          <p14:tracePt t="44873" x="4305300" y="2559050"/>
          <p14:tracePt t="44881" x="4321175" y="2559050"/>
          <p14:tracePt t="44897" x="4329113" y="2551113"/>
          <p14:tracePt t="44906" x="4337050" y="2551113"/>
          <p14:tracePt t="44921" x="4344988" y="2551113"/>
          <p14:tracePt t="44938" x="4344988" y="2543175"/>
          <p14:tracePt t="44946" x="4352925" y="2543175"/>
          <p14:tracePt t="44962" x="4360863" y="2543175"/>
          <p14:tracePt t="44977" x="4368800" y="2543175"/>
          <p14:tracePt t="44986" x="4376738" y="2543175"/>
          <p14:tracePt t="44993" x="4384675" y="2543175"/>
          <p14:tracePt t="45001" x="4400550" y="2543175"/>
          <p14:tracePt t="45009" x="4416425" y="2543175"/>
          <p14:tracePt t="45017" x="4432300" y="2551113"/>
          <p14:tracePt t="45025" x="4448175" y="2559050"/>
          <p14:tracePt t="45033" x="4471988" y="2566988"/>
          <p14:tracePt t="45041" x="4503738" y="2566988"/>
          <p14:tracePt t="45049" x="4527550" y="2584450"/>
          <p14:tracePt t="45057" x="4559300" y="2600325"/>
          <p14:tracePt t="45065" x="4576763" y="2600325"/>
          <p14:tracePt t="45073" x="4608513" y="2616200"/>
          <p14:tracePt t="45081" x="4624388" y="2624138"/>
          <p14:tracePt t="45089" x="4640263" y="2632075"/>
          <p14:tracePt t="45097" x="4648200" y="2632075"/>
          <p14:tracePt t="45114" x="4672013" y="2655888"/>
          <p14:tracePt t="45121" x="4687888" y="2655888"/>
          <p14:tracePt t="45130" x="4687888" y="2663825"/>
          <p14:tracePt t="45137" x="4695825" y="2663825"/>
          <p14:tracePt t="45145" x="4711700" y="2671763"/>
          <p14:tracePt t="45161" x="4727575" y="2679700"/>
          <p14:tracePt t="45169" x="4735513" y="2687638"/>
          <p14:tracePt t="45177" x="4743450" y="2695575"/>
          <p14:tracePt t="45194" x="4751388" y="2695575"/>
          <p14:tracePt t="45201" x="4759325" y="2711450"/>
          <p14:tracePt t="45210" x="4767263" y="2711450"/>
          <p14:tracePt t="45217" x="4767263" y="2719388"/>
          <p14:tracePt t="45225" x="4775200" y="2719388"/>
          <p14:tracePt t="45241" x="4783138" y="2719388"/>
          <p14:tracePt t="45249" x="4791075" y="2727325"/>
          <p14:tracePt t="45265" x="4799013" y="2735263"/>
          <p14:tracePt t="45273" x="4806950" y="2735263"/>
          <p14:tracePt t="45281" x="4814888" y="2735263"/>
          <p14:tracePt t="45289" x="4822825" y="2743200"/>
          <p14:tracePt t="45297" x="4830763" y="2743200"/>
          <p14:tracePt t="45305" x="4846638" y="2751138"/>
          <p14:tracePt t="45313" x="4854575" y="2751138"/>
          <p14:tracePt t="45321" x="4854575" y="2759075"/>
          <p14:tracePt t="45330" x="4862513" y="2759075"/>
          <p14:tracePt t="45337" x="4870450" y="2759075"/>
          <p14:tracePt t="45353" x="4878388" y="2759075"/>
          <p14:tracePt t="45369" x="4886325" y="2759075"/>
          <p14:tracePt t="45393" x="4894263" y="2759075"/>
          <p14:tracePt t="45401" x="4902200" y="2759075"/>
          <p14:tracePt t="45418" x="4910138" y="2759075"/>
          <p14:tracePt t="45425" x="4910138" y="2767013"/>
          <p14:tracePt t="45433" x="4918075" y="2767013"/>
          <p14:tracePt t="45449" x="4933950" y="2767013"/>
          <p14:tracePt t="45465" x="4943475" y="2767013"/>
          <p14:tracePt t="45473" x="4959350" y="2767013"/>
          <p14:tracePt t="45481" x="4975225" y="2774950"/>
          <p14:tracePt t="45489" x="4983163" y="2774950"/>
          <p14:tracePt t="45497" x="4999038" y="2774950"/>
          <p14:tracePt t="45505" x="5014913" y="2774950"/>
          <p14:tracePt t="45514" x="5030788" y="2782888"/>
          <p14:tracePt t="45521" x="5038725" y="2782888"/>
          <p14:tracePt t="45530" x="5054600" y="2790825"/>
          <p14:tracePt t="45537" x="5070475" y="2790825"/>
          <p14:tracePt t="45546" x="5102225" y="2798763"/>
          <p14:tracePt t="45553" x="5118100" y="2798763"/>
          <p14:tracePt t="45561" x="5133975" y="2798763"/>
          <p14:tracePt t="45569" x="5149850" y="2798763"/>
          <p14:tracePt t="45577" x="5165725" y="2806700"/>
          <p14:tracePt t="45585" x="5181600" y="2814638"/>
          <p14:tracePt t="45593" x="5197475" y="2814638"/>
          <p14:tracePt t="45601" x="5205413" y="2814638"/>
          <p14:tracePt t="45609" x="5213350" y="2814638"/>
          <p14:tracePt t="45617" x="5229225" y="2814638"/>
          <p14:tracePt t="45633" x="5237163" y="2814638"/>
          <p14:tracePt t="45641" x="5245100" y="2814638"/>
          <p14:tracePt t="45657" x="5260975" y="2814638"/>
          <p14:tracePt t="45665" x="5268913" y="2814638"/>
          <p14:tracePt t="45673" x="5276850" y="2814638"/>
          <p14:tracePt t="45681" x="5284788" y="2814638"/>
          <p14:tracePt t="45689" x="5310188" y="2814638"/>
          <p14:tracePt t="45697" x="5326063" y="2814638"/>
          <p14:tracePt t="45713" x="5341938" y="2814638"/>
          <p14:tracePt t="45721" x="5357813" y="2822575"/>
          <p14:tracePt t="45730" x="5373688" y="2822575"/>
          <p14:tracePt t="45737" x="5389563" y="2822575"/>
          <p14:tracePt t="45745" x="5405438" y="2822575"/>
          <p14:tracePt t="45753" x="5421313" y="2830513"/>
          <p14:tracePt t="45761" x="5437188" y="2830513"/>
          <p14:tracePt t="45769" x="5453063" y="2830513"/>
          <p14:tracePt t="45777" x="5468938" y="2830513"/>
          <p14:tracePt t="45785" x="5476875" y="2830513"/>
          <p14:tracePt t="45793" x="5492750" y="2830513"/>
          <p14:tracePt t="45801" x="5508625" y="2838450"/>
          <p14:tracePt t="45809" x="5540375" y="2838450"/>
          <p14:tracePt t="45817" x="5556250" y="2838450"/>
          <p14:tracePt t="45825" x="5580063" y="2838450"/>
          <p14:tracePt t="45833" x="5588000" y="2838450"/>
          <p14:tracePt t="45841" x="5611813" y="2838450"/>
          <p14:tracePt t="45849" x="5627688" y="2838450"/>
          <p14:tracePt t="45857" x="5643563" y="2838450"/>
          <p14:tracePt t="45865" x="5651500" y="2838450"/>
          <p14:tracePt t="45873" x="5676900" y="2838450"/>
          <p14:tracePt t="45881" x="5692775" y="2838450"/>
          <p14:tracePt t="45897" x="5724525" y="2838450"/>
          <p14:tracePt t="45905" x="5740400" y="2838450"/>
          <p14:tracePt t="45913" x="5756275" y="2846388"/>
          <p14:tracePt t="45921" x="5772150" y="2846388"/>
          <p14:tracePt t="45930" x="5788025" y="2846388"/>
          <p14:tracePt t="45937" x="5803900" y="2846388"/>
          <p14:tracePt t="45946" x="5819775" y="2854325"/>
          <p14:tracePt t="45953" x="5827713" y="2854325"/>
          <p14:tracePt t="45962" x="5851525" y="2854325"/>
          <p14:tracePt t="45969" x="5875338" y="2854325"/>
          <p14:tracePt t="45977" x="5891213" y="2854325"/>
          <p14:tracePt t="45985" x="5899150" y="2862263"/>
          <p14:tracePt t="45993" x="5907088" y="2862263"/>
          <p14:tracePt t="46001" x="5922963" y="2862263"/>
          <p14:tracePt t="46009" x="5930900" y="2862263"/>
          <p14:tracePt t="46017" x="5938838" y="2862263"/>
          <p14:tracePt t="46025" x="5946775" y="2862263"/>
          <p14:tracePt t="46033" x="5954713" y="2862263"/>
          <p14:tracePt t="46041" x="5962650" y="2862263"/>
          <p14:tracePt t="46049" x="5970588" y="2862263"/>
          <p14:tracePt t="46057" x="5978525" y="2862263"/>
          <p14:tracePt t="46065" x="5986463" y="2862263"/>
          <p14:tracePt t="46073" x="6002338" y="2862263"/>
          <p14:tracePt t="46081" x="6018213" y="2862263"/>
          <p14:tracePt t="46089" x="6034088" y="2862263"/>
          <p14:tracePt t="46097" x="6051550" y="2870200"/>
          <p14:tracePt t="46105" x="6067425" y="2870200"/>
          <p14:tracePt t="46113" x="6091238" y="2870200"/>
          <p14:tracePt t="46121" x="6115050" y="2878138"/>
          <p14:tracePt t="46130" x="6138863" y="2878138"/>
          <p14:tracePt t="46137" x="6154738" y="2878138"/>
          <p14:tracePt t="46145" x="6178550" y="2878138"/>
          <p14:tracePt t="46153" x="6210300" y="2878138"/>
          <p14:tracePt t="46161" x="6234113" y="2878138"/>
          <p14:tracePt t="46169" x="6249988" y="2878138"/>
          <p14:tracePt t="46177" x="6281738" y="2878138"/>
          <p14:tracePt t="46185" x="6297613" y="2886075"/>
          <p14:tracePt t="46193" x="6321425" y="2886075"/>
          <p14:tracePt t="46201" x="6337300" y="2886075"/>
          <p14:tracePt t="46209" x="6361113" y="2886075"/>
          <p14:tracePt t="46217" x="6369050" y="2886075"/>
          <p14:tracePt t="46225" x="6384925" y="2886075"/>
          <p14:tracePt t="46233" x="6410325" y="2886075"/>
          <p14:tracePt t="46241" x="6426200" y="2886075"/>
          <p14:tracePt t="46249" x="6450013" y="2894013"/>
          <p14:tracePt t="46257" x="6465888" y="2894013"/>
          <p14:tracePt t="46265" x="6489700" y="2901950"/>
          <p14:tracePt t="46273" x="6513513" y="2901950"/>
          <p14:tracePt t="46281" x="6521450" y="2901950"/>
          <p14:tracePt t="46289" x="6545263" y="2901950"/>
          <p14:tracePt t="46297" x="6561138" y="2901950"/>
          <p14:tracePt t="46306" x="6577013" y="2901950"/>
          <p14:tracePt t="46313" x="6592888" y="2901950"/>
          <p14:tracePt t="46321" x="6600825" y="2901950"/>
          <p14:tracePt t="46330" x="6608763" y="2901950"/>
          <p14:tracePt t="46338" x="6624638" y="2901950"/>
          <p14:tracePt t="46345" x="6632575" y="2901950"/>
          <p14:tracePt t="46354" x="6640513" y="2901950"/>
          <p14:tracePt t="46361" x="6656388" y="2901950"/>
          <p14:tracePt t="46377" x="6664325" y="2901950"/>
          <p14:tracePt t="46385" x="6680200" y="2901950"/>
          <p14:tracePt t="46393" x="6688138" y="2901950"/>
          <p14:tracePt t="46401" x="6696075" y="2901950"/>
          <p14:tracePt t="46409" x="6711950" y="2901950"/>
          <p14:tracePt t="46417" x="6719888" y="2901950"/>
          <p14:tracePt t="46433" x="6727825" y="2901950"/>
          <p14:tracePt t="46457" x="6735763" y="2901950"/>
          <p14:tracePt t="46481" x="6743700" y="2901950"/>
          <p14:tracePt t="46642" x="6751638" y="2901950"/>
          <p14:tracePt t="47274" x="6751638" y="2894013"/>
          <p14:tracePt t="47281" x="6727825" y="2878138"/>
          <p14:tracePt t="47289" x="6680200" y="2846388"/>
          <p14:tracePt t="47297" x="6648450" y="2814638"/>
          <p14:tracePt t="47305" x="6608763" y="2790825"/>
          <p14:tracePt t="47313" x="6561138" y="2759075"/>
          <p14:tracePt t="47321" x="6529388" y="2727325"/>
          <p14:tracePt t="47329" x="6481763" y="2695575"/>
          <p14:tracePt t="47337" x="6434138" y="2671763"/>
          <p14:tracePt t="47346" x="6384925" y="2647950"/>
          <p14:tracePt t="47353" x="6345238" y="2624138"/>
          <p14:tracePt t="47361" x="6305550" y="2592388"/>
          <p14:tracePt t="47369" x="6257925" y="2566988"/>
          <p14:tracePt t="47377" x="6234113" y="2551113"/>
          <p14:tracePt t="47386" x="6194425" y="2519363"/>
          <p14:tracePt t="47393" x="6154738" y="2495550"/>
          <p14:tracePt t="47402" x="6130925" y="2463800"/>
          <p14:tracePt t="47409" x="6099175" y="2447925"/>
          <p14:tracePt t="47417" x="6075363" y="2424113"/>
          <p14:tracePt t="47425" x="6051550" y="2408238"/>
          <p14:tracePt t="47433" x="6018213" y="2400300"/>
          <p14:tracePt t="47441" x="6002338" y="2376488"/>
          <p14:tracePt t="47449" x="5978525" y="2360613"/>
          <p14:tracePt t="47457" x="5962650" y="2352675"/>
          <p14:tracePt t="47465" x="5946775" y="2344738"/>
          <p14:tracePt t="47473" x="5938838" y="2328863"/>
          <p14:tracePt t="47481" x="5922963" y="2320925"/>
          <p14:tracePt t="47489" x="5922963" y="2312988"/>
          <p14:tracePt t="47497" x="5907088" y="2312988"/>
          <p14:tracePt t="47505" x="5907088" y="2305050"/>
          <p14:tracePt t="47513" x="5891213" y="2297113"/>
          <p14:tracePt t="47521" x="5883275" y="2281238"/>
          <p14:tracePt t="47529" x="5875338" y="2281238"/>
          <p14:tracePt t="47537" x="5867400" y="2265363"/>
          <p14:tracePt t="47545" x="5859463" y="2257425"/>
          <p14:tracePt t="47553" x="5843588" y="2257425"/>
          <p14:tracePt t="47561" x="5835650" y="2241550"/>
          <p14:tracePt t="47570" x="5819775" y="2233613"/>
          <p14:tracePt t="47577" x="5803900" y="2224088"/>
          <p14:tracePt t="47585" x="5795963" y="2216150"/>
          <p14:tracePt t="47593" x="5780088" y="2200275"/>
          <p14:tracePt t="47601" x="5772150" y="2184400"/>
          <p14:tracePt t="47665" x="5724525" y="2112963"/>
          <p14:tracePt t="47682" x="5716588" y="2097088"/>
          <p14:tracePt t="47689" x="5716588" y="2089150"/>
          <p14:tracePt t="47738" x="5692775" y="2065338"/>
          <p14:tracePt t="47745" x="5684838" y="2057400"/>
          <p14:tracePt t="47769" x="5684838" y="2049463"/>
          <p14:tracePt t="48041" x="5700713" y="2057400"/>
          <p14:tracePt t="48049" x="5700713" y="2065338"/>
          <p14:tracePt t="48057" x="5708650" y="2065338"/>
          <p14:tracePt t="48065" x="5724525" y="2065338"/>
          <p14:tracePt t="48073" x="5724525" y="2073275"/>
          <p14:tracePt t="48081" x="5732463" y="2073275"/>
          <p14:tracePt t="48089" x="5748338" y="2081213"/>
          <p14:tracePt t="48097" x="5756275" y="2089150"/>
          <p14:tracePt t="48106" x="5772150" y="2097088"/>
          <p14:tracePt t="48113" x="5788025" y="2097088"/>
          <p14:tracePt t="48121" x="5803900" y="2105025"/>
          <p14:tracePt t="48130" x="5819775" y="2112963"/>
          <p14:tracePt t="48138" x="5827713" y="2112963"/>
          <p14:tracePt t="48146" x="5843588" y="2120900"/>
          <p14:tracePt t="48154" x="5851525" y="2128838"/>
          <p14:tracePt t="48161" x="5867400" y="2136775"/>
          <p14:tracePt t="48169" x="5883275" y="2136775"/>
          <p14:tracePt t="48177" x="5891213" y="2152650"/>
          <p14:tracePt t="48185" x="5907088" y="2152650"/>
          <p14:tracePt t="48193" x="5930900" y="2168525"/>
          <p14:tracePt t="48201" x="5946775" y="2176463"/>
          <p14:tracePt t="48209" x="5954713" y="2184400"/>
          <p14:tracePt t="48217" x="5970588" y="2192338"/>
          <p14:tracePt t="48225" x="5986463" y="2208213"/>
          <p14:tracePt t="48233" x="6002338" y="2216150"/>
          <p14:tracePt t="48241" x="6018213" y="2233613"/>
          <p14:tracePt t="48249" x="6043613" y="2241550"/>
          <p14:tracePt t="48257" x="6067425" y="2265363"/>
          <p14:tracePt t="48265" x="6083300" y="2281238"/>
          <p14:tracePt t="48273" x="6107113" y="2297113"/>
          <p14:tracePt t="48281" x="6130925" y="2305050"/>
          <p14:tracePt t="48289" x="6146800" y="2328863"/>
          <p14:tracePt t="48297" x="6170613" y="2344738"/>
          <p14:tracePt t="48305" x="6202363" y="2360613"/>
          <p14:tracePt t="48313" x="6218238" y="2368550"/>
          <p14:tracePt t="48321" x="6226175" y="2384425"/>
          <p14:tracePt t="48330" x="6242050" y="2384425"/>
          <p14:tracePt t="48370" x="6242050" y="2392363"/>
          <p14:tracePt t="48401" x="6249988" y="2392363"/>
          <p14:tracePt t="48417" x="6249988" y="2400300"/>
          <p14:tracePt t="48441" x="6249988" y="2408238"/>
          <p14:tracePt t="48449" x="6257925" y="2408238"/>
          <p14:tracePt t="48457" x="6265863" y="2416175"/>
          <p14:tracePt t="49369" x="6273800" y="2424113"/>
          <p14:tracePt t="49377" x="6289675" y="2432050"/>
          <p14:tracePt t="49385" x="6297613" y="2447925"/>
          <p14:tracePt t="49393" x="6313488" y="2455863"/>
          <p14:tracePt t="49401" x="6337300" y="2471738"/>
          <p14:tracePt t="49409" x="6353175" y="2479675"/>
          <p14:tracePt t="49417" x="6376988" y="2503488"/>
          <p14:tracePt t="49425" x="6418263" y="2527300"/>
          <p14:tracePt t="49433" x="6450013" y="2551113"/>
          <p14:tracePt t="49441" x="6473825" y="2592388"/>
          <p14:tracePt t="49449" x="6505575" y="2632075"/>
          <p14:tracePt t="49457" x="6529388" y="2679700"/>
          <p14:tracePt t="49465" x="6561138" y="2735263"/>
          <p14:tracePt t="49473" x="6577013" y="2790825"/>
          <p14:tracePt t="49481" x="6584950" y="2846388"/>
          <p14:tracePt t="49489" x="6592888" y="2894013"/>
          <p14:tracePt t="49497" x="6600825" y="2927350"/>
          <p14:tracePt t="49505" x="6608763" y="2943225"/>
          <p14:tracePt t="49513" x="6616700" y="2951163"/>
          <p14:tracePt t="49521" x="6632575" y="2951163"/>
          <p14:tracePt t="49529" x="6648450" y="2959100"/>
          <p14:tracePt t="49537" x="6664325" y="2967038"/>
          <p14:tracePt t="49553" x="6672263" y="2967038"/>
          <p14:tracePt t="49561" x="6680200" y="2967038"/>
          <p14:tracePt t="49569" x="6680200" y="2951163"/>
          <p14:tracePt t="49618" x="6680200" y="2959100"/>
          <p14:tracePt t="49692" x="6337300" y="2927350"/>
          <p14:tracePt t="49698" x="6289675" y="2909888"/>
          <p14:tracePt t="49705" x="6265863" y="2909888"/>
          <p14:tracePt t="49759" x="6210300" y="2901950"/>
          <p14:tracePt t="49761" x="6210300" y="2894013"/>
          <p14:tracePt t="49777" x="6210300" y="2886075"/>
          <p14:tracePt t="49793" x="6210300" y="2878138"/>
          <p14:tracePt t="49809" x="6218238" y="2878138"/>
          <p14:tracePt t="49825" x="6234113" y="2878138"/>
          <p14:tracePt t="49841" x="6242050" y="2870200"/>
          <p14:tracePt t="49849" x="6257925" y="2862263"/>
          <p14:tracePt t="49857" x="6265863" y="2862263"/>
          <p14:tracePt t="49865" x="6273800" y="2862263"/>
          <p14:tracePt t="49874" x="6297613" y="2862263"/>
          <p14:tracePt t="49881" x="6329363" y="2854325"/>
          <p14:tracePt t="49889" x="6353175" y="2846388"/>
          <p14:tracePt t="49897" x="6376988" y="2846388"/>
          <p14:tracePt t="49905" x="6410325" y="2846388"/>
          <p14:tracePt t="49914" x="6442075" y="2846388"/>
          <p14:tracePt t="49921" x="6465888" y="2846388"/>
          <p14:tracePt t="49929" x="6497638" y="2846388"/>
          <p14:tracePt t="49937" x="6513513" y="2838450"/>
          <p14:tracePt t="49946" x="6529388" y="2838450"/>
          <p14:tracePt t="49953" x="6545263" y="2838450"/>
          <p14:tracePt t="49961" x="6561138" y="2838450"/>
          <p14:tracePt t="49969" x="6577013" y="2838450"/>
          <p14:tracePt t="49977" x="6584950" y="2838450"/>
          <p14:tracePt t="49985" x="6592888" y="2838450"/>
          <p14:tracePt t="49993" x="6600825" y="2838450"/>
          <p14:tracePt t="50009" x="6608763" y="2838450"/>
          <p14:tracePt t="50017" x="6616700" y="2838450"/>
          <p14:tracePt t="50030" x="6624638" y="2838450"/>
          <p14:tracePt t="50033" x="6632575" y="2838450"/>
          <p14:tracePt t="50041" x="6640513" y="2838450"/>
          <p14:tracePt t="50049" x="6648450" y="2838450"/>
          <p14:tracePt t="50057" x="6656388" y="2838450"/>
          <p14:tracePt t="50073" x="6664325" y="2846388"/>
          <p14:tracePt t="50081" x="6672263" y="2846388"/>
          <p14:tracePt t="50089" x="6680200" y="2846388"/>
          <p14:tracePt t="50105" x="6688138" y="2846388"/>
          <p14:tracePt t="50121" x="6696075" y="2846388"/>
          <p14:tracePt t="50130" x="6704013" y="2846388"/>
          <p14:tracePt t="50146" x="6711950" y="2846388"/>
          <p14:tracePt t="50153" x="6719888" y="2846388"/>
          <p14:tracePt t="50185" x="6727825" y="2846388"/>
          <p14:tracePt t="50193" x="6727825" y="2854325"/>
          <p14:tracePt t="50201" x="6735763" y="2854325"/>
          <p14:tracePt t="50217" x="6743700" y="2854325"/>
          <p14:tracePt t="50226" x="6751638" y="2854325"/>
          <p14:tracePt t="50233" x="6759575" y="2862263"/>
          <p14:tracePt t="50249" x="6777038" y="2862263"/>
          <p14:tracePt t="50257" x="6777038" y="2878138"/>
          <p14:tracePt t="50265" x="6792913" y="2886075"/>
          <p14:tracePt t="50274" x="6800850" y="2894013"/>
          <p14:tracePt t="50281" x="6808788" y="2901950"/>
          <p14:tracePt t="50289" x="6824663" y="2909888"/>
          <p14:tracePt t="50297" x="6840538" y="2927350"/>
          <p14:tracePt t="50305" x="6848475" y="2927350"/>
          <p14:tracePt t="50313" x="6856413" y="2927350"/>
          <p14:tracePt t="50321" x="6864350" y="2935288"/>
          <p14:tracePt t="50329" x="6872288" y="2943225"/>
          <p14:tracePt t="50346" x="6880225" y="2951163"/>
          <p14:tracePt t="50353" x="6888163" y="2951163"/>
          <p14:tracePt t="50370" x="6888163" y="2959100"/>
          <p14:tracePt t="50377" x="6896100" y="2959100"/>
          <p14:tracePt t="50385" x="6896100" y="2974975"/>
          <p14:tracePt t="50393" x="6919913" y="2974975"/>
          <p14:tracePt t="50401" x="6919913" y="2982913"/>
          <p14:tracePt t="50409" x="6927850" y="2990850"/>
          <p14:tracePt t="50417" x="6927850" y="2998788"/>
          <p14:tracePt t="50425" x="6935788" y="2998788"/>
          <p14:tracePt t="50449" x="6943725" y="3006725"/>
          <p14:tracePt t="50481" x="6951663" y="3006725"/>
          <p14:tracePt t="50505" x="6959600" y="3006725"/>
          <p14:tracePt t="50521" x="6967538" y="3006725"/>
          <p14:tracePt t="50529" x="6975475" y="3006725"/>
          <p14:tracePt t="50537" x="6983413" y="3006725"/>
          <p14:tracePt t="50553" x="6991350" y="3006725"/>
          <p14:tracePt t="50769" x="6999288" y="3006725"/>
          <p14:tracePt t="50785" x="7007225" y="3006725"/>
          <p14:tracePt t="50809" x="7015163" y="3006725"/>
          <p14:tracePt t="50825" x="7031038" y="3006725"/>
          <p14:tracePt t="50849" x="7038975" y="3006725"/>
          <p14:tracePt t="50865" x="7046913" y="2998788"/>
          <p14:tracePt t="50889" x="7054850" y="2998788"/>
          <p14:tracePt t="50897" x="7062788" y="2998788"/>
          <p14:tracePt t="50913" x="7070725" y="2998788"/>
          <p14:tracePt t="50921" x="7078663" y="2990850"/>
          <p14:tracePt t="50937" x="7094538" y="2990850"/>
          <p14:tracePt t="50961" x="7102475" y="2990850"/>
          <p14:tracePt t="51017" x="7110413" y="2990850"/>
          <p14:tracePt t="51033" x="7118350" y="2990850"/>
          <p14:tracePt t="51065" x="7126288" y="2990850"/>
          <p14:tracePt t="51209" x="7126288" y="2998788"/>
          <p14:tracePt t="51241" x="7135813" y="2998788"/>
          <p14:tracePt t="51385" x="7143750" y="3006725"/>
          <p14:tracePt t="51393" x="7151688" y="3006725"/>
          <p14:tracePt t="51401" x="7151688" y="3014663"/>
          <p14:tracePt t="51409" x="7159625" y="3022600"/>
          <p14:tracePt t="51417" x="7159625" y="3030538"/>
          <p14:tracePt t="51425" x="7167563" y="3030538"/>
          <p14:tracePt t="51433" x="7175500" y="3038475"/>
          <p14:tracePt t="51441" x="7183438" y="3046413"/>
          <p14:tracePt t="51449" x="7183438" y="3054350"/>
          <p14:tracePt t="51457" x="7183438" y="3062288"/>
          <p14:tracePt t="51465" x="7191375" y="3062288"/>
          <p14:tracePt t="51473" x="7199313" y="3070225"/>
          <p14:tracePt t="51489" x="7207250" y="3078163"/>
          <p14:tracePt t="51505" x="7215188" y="3094038"/>
          <p14:tracePt t="51513" x="7223125" y="3094038"/>
          <p14:tracePt t="51521" x="7231063" y="3101975"/>
          <p14:tracePt t="51537" x="7239000" y="3117850"/>
          <p14:tracePt t="51546" x="7246938" y="3117850"/>
          <p14:tracePt t="51553" x="7246938" y="3125788"/>
          <p14:tracePt t="51561" x="7254875" y="3133725"/>
          <p14:tracePt t="51570" x="7254875" y="3141663"/>
          <p14:tracePt t="51577" x="7270750" y="3149600"/>
          <p14:tracePt t="51593" x="7278688" y="3157538"/>
          <p14:tracePt t="51601" x="7278688" y="3165475"/>
          <p14:tracePt t="51609" x="7286625" y="3173413"/>
          <p14:tracePt t="51617" x="7294563" y="3181350"/>
          <p14:tracePt t="51625" x="7294563" y="3189288"/>
          <p14:tracePt t="51633" x="7302500" y="3197225"/>
          <p14:tracePt t="51641" x="7310438" y="3205163"/>
          <p14:tracePt t="51649" x="7318375" y="3213100"/>
          <p14:tracePt t="51657" x="7318375" y="3221038"/>
          <p14:tracePt t="51665" x="7326313" y="3228975"/>
          <p14:tracePt t="51673" x="7334250" y="3236913"/>
          <p14:tracePt t="51681" x="7342188" y="3244850"/>
          <p14:tracePt t="51689" x="7350125" y="3262313"/>
          <p14:tracePt t="51697" x="7358063" y="3270250"/>
          <p14:tracePt t="51705" x="7366000" y="3278188"/>
          <p14:tracePt t="51713" x="7373938" y="3294063"/>
          <p14:tracePt t="51721" x="7389813" y="3302000"/>
          <p14:tracePt t="51729" x="7389813" y="3317875"/>
          <p14:tracePt t="51737" x="7405688" y="3325813"/>
          <p14:tracePt t="51746" x="7405688" y="3333750"/>
          <p14:tracePt t="51753" x="7413625" y="3341688"/>
          <p14:tracePt t="51761" x="7421563" y="3349625"/>
          <p14:tracePt t="51769" x="7421563" y="3357563"/>
          <p14:tracePt t="51777" x="7429500" y="3357563"/>
          <p14:tracePt t="51785" x="7429500" y="3365500"/>
          <p14:tracePt t="51793" x="7429500" y="3373438"/>
          <p14:tracePt t="51801" x="7437438" y="3389313"/>
          <p14:tracePt t="51809" x="7445375" y="3397250"/>
          <p14:tracePt t="51817" x="7453313" y="3405188"/>
          <p14:tracePt t="51825" x="7461250" y="3413125"/>
          <p14:tracePt t="51833" x="7461250" y="3421063"/>
          <p14:tracePt t="51841" x="7469188" y="3429000"/>
          <p14:tracePt t="51857" x="7477125" y="3436938"/>
          <p14:tracePt t="51865" x="7485063" y="3444875"/>
          <p14:tracePt t="51881" x="7485063" y="3452813"/>
          <p14:tracePt t="51889" x="7493000" y="3460750"/>
          <p14:tracePt t="51897" x="7502525" y="3468688"/>
          <p14:tracePt t="51913" x="7510463" y="3476625"/>
          <p14:tracePt t="51921" x="7510463" y="3484563"/>
          <p14:tracePt t="51929" x="7510463" y="3492500"/>
          <p14:tracePt t="51937" x="7518400" y="3500438"/>
          <p14:tracePt t="51946" x="7518400" y="3508375"/>
          <p14:tracePt t="51953" x="7534275" y="3524250"/>
          <p14:tracePt t="51961" x="7542213" y="3540125"/>
          <p14:tracePt t="51969" x="7542213" y="3563938"/>
          <p14:tracePt t="51977" x="7558088" y="3579813"/>
          <p14:tracePt t="51985" x="7573963" y="3605213"/>
          <p14:tracePt t="51993" x="7581900" y="3629025"/>
          <p14:tracePt t="52001" x="7597775" y="3660775"/>
          <p14:tracePt t="52009" x="7613650" y="3692525"/>
          <p14:tracePt t="52017" x="7629525" y="3708400"/>
          <p14:tracePt t="52025" x="7645400" y="3748088"/>
          <p14:tracePt t="52033" x="7661275" y="3771900"/>
          <p14:tracePt t="52041" x="7677150" y="3811588"/>
          <p14:tracePt t="52049" x="7708900" y="3851275"/>
          <p14:tracePt t="52057" x="7724775" y="3867150"/>
          <p14:tracePt t="52065" x="7748588" y="3883025"/>
          <p14:tracePt t="52073" x="7756525" y="3898900"/>
          <p14:tracePt t="52081" x="7764463" y="3906838"/>
          <p14:tracePt t="52097" x="7764463" y="3914775"/>
          <p14:tracePt t="52105" x="7772400" y="3914775"/>
          <p14:tracePt t="52465" x="7772400" y="3922713"/>
          <p14:tracePt t="52489" x="7780338" y="3930650"/>
          <p14:tracePt t="52497" x="7780338" y="3938588"/>
          <p14:tracePt t="52505" x="7788275" y="3938588"/>
          <p14:tracePt t="52513" x="7788275" y="3948113"/>
          <p14:tracePt t="52521" x="7788275" y="3956050"/>
          <p14:tracePt t="52529" x="7796213" y="3963988"/>
          <p14:tracePt t="52537" x="7796213" y="3979863"/>
          <p14:tracePt t="52546" x="7812088" y="3995738"/>
          <p14:tracePt t="52553" x="7820025" y="4011613"/>
          <p14:tracePt t="52561" x="7835900" y="4027488"/>
          <p14:tracePt t="52569" x="7851775" y="4067175"/>
          <p14:tracePt t="52577" x="7869238" y="4098925"/>
          <p14:tracePt t="52585" x="7885113" y="4138613"/>
          <p14:tracePt t="52593" x="7908925" y="4162425"/>
          <p14:tracePt t="52601" x="7924800" y="4194175"/>
          <p14:tracePt t="52609" x="7932738" y="4217988"/>
          <p14:tracePt t="52617" x="7940675" y="4217988"/>
          <p14:tracePt t="52625" x="7956550" y="4217988"/>
          <p14:tracePt t="52641" x="7972425" y="4217988"/>
          <p14:tracePt t="52666" x="7980363" y="4194175"/>
          <p14:tracePt t="52673" x="7988300" y="4154488"/>
          <p14:tracePt t="52857" x="7988300" y="4162425"/>
          <p14:tracePt t="52865" x="7996238" y="4170363"/>
          <p14:tracePt t="52873" x="7996238" y="4194175"/>
          <p14:tracePt t="52881" x="7996238" y="4210050"/>
          <p14:tracePt t="52889" x="7996238" y="4249738"/>
          <p14:tracePt t="52897" x="7996238" y="4265613"/>
          <p14:tracePt t="52905" x="7996238" y="4306888"/>
          <p14:tracePt t="52913" x="7996238" y="4338638"/>
          <p14:tracePt t="52921" x="7996238" y="4362450"/>
          <p14:tracePt t="52929" x="7980363" y="4370388"/>
          <p14:tracePt t="52937" x="7980363" y="4386263"/>
          <p14:tracePt t="52946" x="7964488" y="4418013"/>
          <p14:tracePt t="52953" x="7964488" y="4441825"/>
          <p14:tracePt t="52961" x="7948613" y="4473575"/>
          <p14:tracePt t="52969" x="7948613" y="4489450"/>
          <p14:tracePt t="52977" x="7932738" y="4513263"/>
          <p14:tracePt t="52985" x="7932738" y="4537075"/>
          <p14:tracePt t="52993" x="7932738" y="4560888"/>
          <p14:tracePt t="53001" x="7924800" y="4576763"/>
          <p14:tracePt t="53009" x="7916863" y="4592638"/>
          <p14:tracePt t="53017" x="7916863" y="4616450"/>
          <p14:tracePt t="53025" x="7916863" y="4624388"/>
          <p14:tracePt t="53033" x="7916863" y="4641850"/>
          <p14:tracePt t="53041" x="7908925" y="4649788"/>
          <p14:tracePt t="53049" x="7908925" y="4673600"/>
          <p14:tracePt t="53057" x="7900988" y="4681538"/>
          <p14:tracePt t="53065" x="7893050" y="4689475"/>
          <p14:tracePt t="53073" x="7885113" y="4705350"/>
          <p14:tracePt t="53081" x="7885113" y="4713288"/>
          <p14:tracePt t="53089" x="7877175" y="4721225"/>
          <p14:tracePt t="53112" x="7877175" y="4729163"/>
          <p14:tracePt t="53114" x="7869238" y="4729163"/>
          <p14:tracePt t="53121" x="7869238" y="4737100"/>
          <p14:tracePt t="53137" x="7859713" y="4737100"/>
          <p14:tracePt t="53146" x="7851775" y="4745038"/>
          <p14:tracePt t="53162" x="7843838" y="4752975"/>
          <p14:tracePt t="53169" x="7827963" y="4752975"/>
          <p14:tracePt t="53177" x="7812088" y="4752975"/>
          <p14:tracePt t="53185" x="7796213" y="4752975"/>
          <p14:tracePt t="53193" x="7780338" y="4752975"/>
          <p14:tracePt t="53201" x="7756525" y="4752975"/>
          <p14:tracePt t="53209" x="7732713" y="4760913"/>
          <p14:tracePt t="53217" x="7716838" y="4760913"/>
          <p14:tracePt t="53225" x="7693025" y="4760913"/>
          <p14:tracePt t="53233" x="7669213" y="4768850"/>
          <p14:tracePt t="53241" x="7637463" y="4768850"/>
          <p14:tracePt t="53249" x="7621588" y="4768850"/>
          <p14:tracePt t="53257" x="7597775" y="4768850"/>
          <p14:tracePt t="53265" x="7581900" y="4768850"/>
          <p14:tracePt t="53273" x="7558088" y="4768850"/>
          <p14:tracePt t="53281" x="7542213" y="4768850"/>
          <p14:tracePt t="53289" x="7526338" y="4768850"/>
          <p14:tracePt t="53297" x="7502525" y="4768850"/>
          <p14:tracePt t="53305" x="7485063" y="4768850"/>
          <p14:tracePt t="53313" x="7469188" y="4776788"/>
          <p14:tracePt t="53321" x="7445375" y="4776788"/>
          <p14:tracePt t="53329" x="7429500" y="4784725"/>
          <p14:tracePt t="53337" x="7405688" y="4784725"/>
          <p14:tracePt t="53346" x="7389813" y="4792663"/>
          <p14:tracePt t="53353" x="7373938" y="4800600"/>
          <p14:tracePt t="53361" x="7350125" y="4800600"/>
          <p14:tracePt t="53369" x="7326313" y="4800600"/>
          <p14:tracePt t="53377" x="7302500" y="4808538"/>
          <p14:tracePt t="53385" x="7278688" y="4816475"/>
          <p14:tracePt t="53393" x="7254875" y="4824413"/>
          <p14:tracePt t="53401" x="7223125" y="4832350"/>
          <p14:tracePt t="53409" x="7199313" y="4840288"/>
          <p14:tracePt t="53417" x="7175500" y="4856163"/>
          <p14:tracePt t="53425" x="7143750" y="4864100"/>
          <p14:tracePt t="53433" x="7118350" y="4872038"/>
          <p14:tracePt t="53441" x="7094538" y="4879975"/>
          <p14:tracePt t="53449" x="7062788" y="4895850"/>
          <p14:tracePt t="53457" x="7031038" y="4903788"/>
          <p14:tracePt t="53465" x="7007225" y="4911725"/>
          <p14:tracePt t="53473" x="6983413" y="4919663"/>
          <p14:tracePt t="53481" x="6967538" y="4927600"/>
          <p14:tracePt t="53489" x="6943725" y="4935538"/>
          <p14:tracePt t="53497" x="6919913" y="4943475"/>
          <p14:tracePt t="53505" x="6904038" y="4951413"/>
          <p14:tracePt t="53513" x="6880225" y="4959350"/>
          <p14:tracePt t="53521" x="6856413" y="4967288"/>
          <p14:tracePt t="53530" x="6832600" y="4967288"/>
          <p14:tracePt t="53537" x="6824663" y="4976813"/>
          <p14:tracePt t="53546" x="6816725" y="4984750"/>
          <p14:tracePt t="53553" x="6800850" y="4984750"/>
          <p14:tracePt t="53561" x="6792913" y="4992688"/>
          <p14:tracePt t="53569" x="6784975" y="4992688"/>
          <p14:tracePt t="53577" x="6777038" y="5000625"/>
          <p14:tracePt t="53585" x="6769100" y="5000625"/>
          <p14:tracePt t="53593" x="6769100" y="5008563"/>
          <p14:tracePt t="53609" x="6759575" y="5008563"/>
          <p14:tracePt t="53633" x="6751638" y="5016500"/>
          <p14:tracePt t="53657" x="6735763" y="5016500"/>
          <p14:tracePt t="53673" x="6727825" y="5024438"/>
          <p14:tracePt t="53681" x="6719888" y="5024438"/>
          <p14:tracePt t="53689" x="6704013" y="5032375"/>
          <p14:tracePt t="53705" x="6688138" y="5032375"/>
          <p14:tracePt t="53713" x="6672263" y="5032375"/>
          <p14:tracePt t="53721" x="6664325" y="5048250"/>
          <p14:tracePt t="53729" x="6640513" y="5048250"/>
          <p14:tracePt t="53737" x="6632575" y="5048250"/>
          <p14:tracePt t="53746" x="6608763" y="5048250"/>
          <p14:tracePt t="53753" x="6584950" y="5056188"/>
          <p14:tracePt t="53761" x="6561138" y="5056188"/>
          <p14:tracePt t="53769" x="6545263" y="5064125"/>
          <p14:tracePt t="53777" x="6521450" y="5064125"/>
          <p14:tracePt t="53785" x="6497638" y="5072063"/>
          <p14:tracePt t="53793" x="6473825" y="5072063"/>
          <p14:tracePt t="53801" x="6450013" y="5072063"/>
          <p14:tracePt t="53809" x="6426200" y="5072063"/>
          <p14:tracePt t="53817" x="6402388" y="5072063"/>
          <p14:tracePt t="53825" x="6384925" y="5072063"/>
          <p14:tracePt t="53833" x="6361113" y="5072063"/>
          <p14:tracePt t="53841" x="6337300" y="5072063"/>
          <p14:tracePt t="53849" x="6313488" y="5072063"/>
          <p14:tracePt t="53857" x="6289675" y="5072063"/>
          <p14:tracePt t="53865" x="6265863" y="5072063"/>
          <p14:tracePt t="53873" x="6234113" y="5080000"/>
          <p14:tracePt t="53881" x="6210300" y="5080000"/>
          <p14:tracePt t="53889" x="6170613" y="5080000"/>
          <p14:tracePt t="53897" x="6146800" y="5080000"/>
          <p14:tracePt t="53905" x="6115050" y="5087938"/>
          <p14:tracePt t="53913" x="6083300" y="5087938"/>
          <p14:tracePt t="53921" x="6043613" y="5095875"/>
          <p14:tracePt t="53929" x="6010275" y="5095875"/>
          <p14:tracePt t="53937" x="5970588" y="5095875"/>
          <p14:tracePt t="53946" x="5938838" y="5095875"/>
          <p14:tracePt t="53953" x="5899150" y="5095875"/>
          <p14:tracePt t="53961" x="5875338" y="5095875"/>
          <p14:tracePt t="53969" x="5843588" y="5095875"/>
          <p14:tracePt t="53977" x="5811838" y="5095875"/>
          <p14:tracePt t="53985" x="5788025" y="5103813"/>
          <p14:tracePt t="53993" x="5764213" y="5103813"/>
          <p14:tracePt t="54001" x="5732463" y="5103813"/>
          <p14:tracePt t="54009" x="5708650" y="5103813"/>
          <p14:tracePt t="54017" x="5684838" y="5103813"/>
          <p14:tracePt t="54025" x="5651500" y="5103813"/>
          <p14:tracePt t="54033" x="5627688" y="5103813"/>
          <p14:tracePt t="54041" x="5603875" y="5103813"/>
          <p14:tracePt t="54049" x="5572125" y="5103813"/>
          <p14:tracePt t="54057" x="5548313" y="5103813"/>
          <p14:tracePt t="54065" x="5516563" y="5103813"/>
          <p14:tracePt t="54073" x="5484813" y="5095875"/>
          <p14:tracePt t="54081" x="5453063" y="5095875"/>
          <p14:tracePt t="54089" x="5429250" y="5095875"/>
          <p14:tracePt t="54097" x="5397500" y="5087938"/>
          <p14:tracePt t="54105" x="5373688" y="5087938"/>
          <p14:tracePt t="54113" x="5349875" y="5087938"/>
          <p14:tracePt t="54121" x="5326063" y="5087938"/>
          <p14:tracePt t="54129" x="5300663" y="5087938"/>
          <p14:tracePt t="54137" x="5276850" y="5087938"/>
          <p14:tracePt t="54146" x="5253038" y="5087938"/>
          <p14:tracePt t="54153" x="5229225" y="5087938"/>
          <p14:tracePt t="54161" x="5213350" y="5087938"/>
          <p14:tracePt t="54169" x="5181600" y="5087938"/>
          <p14:tracePt t="54177" x="5157788" y="5080000"/>
          <p14:tracePt t="54185" x="5118100" y="5080000"/>
          <p14:tracePt t="54193" x="5086350" y="5080000"/>
          <p14:tracePt t="54201" x="5054600" y="5080000"/>
          <p14:tracePt t="54209" x="5022850" y="5080000"/>
          <p14:tracePt t="54217" x="4991100" y="5080000"/>
          <p14:tracePt t="54225" x="4943475" y="5080000"/>
          <p14:tracePt t="54233" x="4910138" y="5080000"/>
          <p14:tracePt t="54241" x="4886325" y="5080000"/>
          <p14:tracePt t="54249" x="4854575" y="5080000"/>
          <p14:tracePt t="54257" x="4838700" y="5080000"/>
          <p14:tracePt t="54265" x="4814888" y="5080000"/>
          <p14:tracePt t="54273" x="4799013" y="5080000"/>
          <p14:tracePt t="54281" x="4783138" y="5080000"/>
          <p14:tracePt t="54289" x="4767263" y="5072063"/>
          <p14:tracePt t="54297" x="4751388" y="5072063"/>
          <p14:tracePt t="54305" x="4735513" y="5072063"/>
          <p14:tracePt t="54313" x="4719638" y="5072063"/>
          <p14:tracePt t="54321" x="4703763" y="5072063"/>
          <p14:tracePt t="54329" x="4687888" y="5072063"/>
          <p14:tracePt t="54338" x="4672013" y="5064125"/>
          <p14:tracePt t="54346" x="4648200" y="5064125"/>
          <p14:tracePt t="54353" x="4624388" y="5064125"/>
          <p14:tracePt t="54361" x="4608513" y="5064125"/>
          <p14:tracePt t="54369" x="4592638" y="5064125"/>
          <p14:tracePt t="54377" x="4576763" y="5056188"/>
          <p14:tracePt t="54385" x="4567238" y="5056188"/>
          <p14:tracePt t="54393" x="4551363" y="5056188"/>
          <p14:tracePt t="54401" x="4543425" y="5056188"/>
          <p14:tracePt t="54409" x="4535488" y="5056188"/>
          <p14:tracePt t="54417" x="4519613" y="5056188"/>
          <p14:tracePt t="54425" x="4503738" y="5056188"/>
          <p14:tracePt t="54433" x="4495800" y="5048250"/>
          <p14:tracePt t="54441" x="4479925" y="5048250"/>
          <p14:tracePt t="54449" x="4479925" y="5040313"/>
          <p14:tracePt t="54457" x="4471988" y="5040313"/>
          <p14:tracePt t="54473" x="4464050" y="5032375"/>
          <p14:tracePt t="54481" x="4456113" y="5032375"/>
          <p14:tracePt t="54489" x="4448175" y="5024438"/>
          <p14:tracePt t="54497" x="4440238" y="5016500"/>
          <p14:tracePt t="54505" x="4432300" y="5008563"/>
          <p14:tracePt t="54513" x="4424363" y="5000625"/>
          <p14:tracePt t="54521" x="4408488" y="4992688"/>
          <p14:tracePt t="54529" x="4400550" y="4984750"/>
          <p14:tracePt t="54537" x="4384675" y="4967288"/>
          <p14:tracePt t="54545" x="4368800" y="4959350"/>
          <p14:tracePt t="54553" x="4352925" y="4943475"/>
          <p14:tracePt t="54561" x="4337050" y="4927600"/>
          <p14:tracePt t="54569" x="4321175" y="4911725"/>
          <p14:tracePt t="54577" x="4305300" y="4895850"/>
          <p14:tracePt t="54585" x="4289425" y="4887913"/>
          <p14:tracePt t="54593" x="4265613" y="4864100"/>
          <p14:tracePt t="54601" x="4241800" y="4856163"/>
          <p14:tracePt t="54609" x="4233863" y="4840288"/>
          <p14:tracePt t="54617" x="4210050" y="4832350"/>
          <p14:tracePt t="54625" x="4192588" y="4824413"/>
          <p14:tracePt t="54633" x="4176713" y="4808538"/>
          <p14:tracePt t="54641" x="4168775" y="4800600"/>
          <p14:tracePt t="54649" x="4144963" y="4792663"/>
          <p14:tracePt t="54657" x="4121150" y="4784725"/>
          <p14:tracePt t="54665" x="4113213" y="4776788"/>
          <p14:tracePt t="54673" x="4097338" y="4768850"/>
          <p14:tracePt t="54681" x="4073525" y="4760913"/>
          <p14:tracePt t="54689" x="4065588" y="4752975"/>
          <p14:tracePt t="54697" x="4049713" y="4745038"/>
          <p14:tracePt t="54705" x="4033838" y="4745038"/>
          <p14:tracePt t="54713" x="4010025" y="4745038"/>
          <p14:tracePt t="54721" x="3970338" y="4737100"/>
          <p14:tracePt t="54729" x="3946525" y="4737100"/>
          <p14:tracePt t="54737" x="3906838" y="4729163"/>
          <p14:tracePt t="54746" x="3883025" y="4729163"/>
          <p14:tracePt t="54753" x="3851275" y="4729163"/>
          <p14:tracePt t="54762" x="3817938" y="4729163"/>
          <p14:tracePt t="54769" x="3794125" y="4729163"/>
          <p14:tracePt t="54777" x="3770313" y="4729163"/>
          <p14:tracePt t="54785" x="3754438" y="4729163"/>
          <p14:tracePt t="54793" x="3730625" y="4729163"/>
          <p14:tracePt t="54801" x="3714750" y="4729163"/>
          <p14:tracePt t="54809" x="3698875" y="4737100"/>
          <p14:tracePt t="54817" x="3683000" y="4745038"/>
          <p14:tracePt t="54825" x="3667125" y="4752975"/>
          <p14:tracePt t="54833" x="3651250" y="4752975"/>
          <p14:tracePt t="54841" x="3635375" y="4768850"/>
          <p14:tracePt t="54849" x="3619500" y="4768850"/>
          <p14:tracePt t="54857" x="3603625" y="4776788"/>
          <p14:tracePt t="54865" x="3587750" y="4784725"/>
          <p14:tracePt t="54873" x="3571875" y="4792663"/>
          <p14:tracePt t="54881" x="3540125" y="4800600"/>
          <p14:tracePt t="54889" x="3516313" y="4808538"/>
          <p14:tracePt t="54897" x="3492500" y="4824413"/>
          <p14:tracePt t="54905" x="3467100" y="4824413"/>
          <p14:tracePt t="54913" x="3443288" y="4840288"/>
          <p14:tracePt t="54921" x="3419475" y="4848225"/>
          <p14:tracePt t="54929" x="3387725" y="4856163"/>
          <p14:tracePt t="54937" x="3371850" y="4864100"/>
          <p14:tracePt t="54946" x="3348038" y="4879975"/>
          <p14:tracePt t="54953" x="3324225" y="4879975"/>
          <p14:tracePt t="54961" x="3308350" y="4887913"/>
          <p14:tracePt t="54969" x="3292475" y="4895850"/>
          <p14:tracePt t="54977" x="3268663" y="4903788"/>
          <p14:tracePt t="54985" x="3252788" y="4903788"/>
          <p14:tracePt t="54993" x="3236913" y="4911725"/>
          <p14:tracePt t="55001" x="3213100" y="4919663"/>
          <p14:tracePt t="55009" x="3197225" y="4927600"/>
          <p14:tracePt t="55017" x="3173413" y="4927600"/>
          <p14:tracePt t="55026" x="3149600" y="4935538"/>
          <p14:tracePt t="55033" x="3133725" y="4935538"/>
          <p14:tracePt t="55041" x="3109913" y="4943475"/>
          <p14:tracePt t="55049" x="3100388" y="4951413"/>
          <p14:tracePt t="55057" x="3068638" y="4951413"/>
          <p14:tracePt t="55065" x="3052763" y="4951413"/>
          <p14:tracePt t="55073" x="3028950" y="4959350"/>
          <p14:tracePt t="55081" x="3005138" y="4967288"/>
          <p14:tracePt t="55089" x="2981325" y="4976813"/>
          <p14:tracePt t="55097" x="2965450" y="4976813"/>
          <p14:tracePt t="55112" x="2941638" y="4984750"/>
          <p14:tracePt t="55114" x="2933700" y="4992688"/>
          <p14:tracePt t="55121" x="2909888" y="5000625"/>
          <p14:tracePt t="55130" x="2886075" y="5000625"/>
          <p14:tracePt t="55137" x="2862263" y="5016500"/>
          <p14:tracePt t="55146" x="2846388" y="5024438"/>
          <p14:tracePt t="55153" x="2822575" y="5024438"/>
          <p14:tracePt t="55161" x="2806700" y="5032375"/>
          <p14:tracePt t="55169" x="2782888" y="5048250"/>
          <p14:tracePt t="55177" x="2759075" y="5048250"/>
          <p14:tracePt t="55185" x="2733675" y="5056188"/>
          <p14:tracePt t="55193" x="2717800" y="5064125"/>
          <p14:tracePt t="55201" x="2693988" y="5080000"/>
          <p14:tracePt t="55209" x="2678113" y="5080000"/>
          <p14:tracePt t="55217" x="2662238" y="5087938"/>
          <p14:tracePt t="55225" x="2646363" y="5087938"/>
          <p14:tracePt t="55233" x="2630488" y="5095875"/>
          <p14:tracePt t="55241" x="2622550" y="5095875"/>
          <p14:tracePt t="55249" x="2598738" y="5103813"/>
          <p14:tracePt t="55257" x="2590800" y="5103813"/>
          <p14:tracePt t="55265" x="2574925" y="5119688"/>
          <p14:tracePt t="55273" x="2559050" y="5119688"/>
          <p14:tracePt t="55281" x="2543175" y="5119688"/>
          <p14:tracePt t="55289" x="2519363" y="5119688"/>
          <p14:tracePt t="55297" x="2511425" y="5127625"/>
          <p14:tracePt t="55305" x="2487613" y="5127625"/>
          <p14:tracePt t="55313" x="2471738" y="5127625"/>
          <p14:tracePt t="55321" x="2447925" y="5135563"/>
          <p14:tracePt t="55330" x="2432050" y="5135563"/>
          <p14:tracePt t="55337" x="2400300" y="5135563"/>
          <p14:tracePt t="55346" x="2384425" y="5143500"/>
          <p14:tracePt t="55353" x="2359025" y="5143500"/>
          <p14:tracePt t="55361" x="2335213" y="5143500"/>
          <p14:tracePt t="55369" x="2319338" y="5143500"/>
          <p14:tracePt t="55377" x="2303463" y="5143500"/>
          <p14:tracePt t="55385" x="2287588" y="5151438"/>
          <p14:tracePt t="55393" x="2279650" y="5151438"/>
          <p14:tracePt t="55401" x="2263775" y="5159375"/>
          <p14:tracePt t="55409" x="2255838" y="5159375"/>
          <p14:tracePt t="55417" x="2239963" y="5159375"/>
          <p14:tracePt t="55425" x="2224088" y="5159375"/>
          <p14:tracePt t="55433" x="2208213" y="5159375"/>
          <p14:tracePt t="55441" x="2200275" y="5167313"/>
          <p14:tracePt t="55449" x="2192338" y="5175250"/>
          <p14:tracePt t="55457" x="2184400" y="5175250"/>
          <p14:tracePt t="55465" x="2168525" y="5175250"/>
          <p14:tracePt t="55473" x="2160588" y="5175250"/>
          <p14:tracePt t="55481" x="2152650" y="5175250"/>
          <p14:tracePt t="55489" x="2136775" y="5175250"/>
          <p14:tracePt t="55505" x="2128838" y="5175250"/>
          <p14:tracePt t="55513" x="2112963" y="5175250"/>
          <p14:tracePt t="55529" x="2105025" y="5183188"/>
          <p14:tracePt t="55537" x="2097088" y="5183188"/>
          <p14:tracePt t="55546" x="2089150" y="5183188"/>
          <p14:tracePt t="55577" x="2081213" y="5183188"/>
          <p14:tracePt t="55601" x="2073275" y="5183188"/>
          <p14:tracePt t="55617" x="2065338" y="5183188"/>
          <p14:tracePt t="55641" x="2057400" y="5183188"/>
          <p14:tracePt t="55658" x="2049463" y="5183188"/>
          <p14:tracePt t="55681" x="2033588" y="5183188"/>
          <p14:tracePt t="55689" x="2017713" y="5183188"/>
          <p14:tracePt t="55697" x="2008188" y="5183188"/>
          <p14:tracePt t="55705" x="1992313" y="5175250"/>
          <p14:tracePt t="55713" x="1968500" y="5167313"/>
          <p14:tracePt t="55721" x="1944688" y="5159375"/>
          <p14:tracePt t="55729" x="1920875" y="5143500"/>
          <p14:tracePt t="55737" x="1881188" y="5119688"/>
          <p14:tracePt t="55746" x="1849438" y="5111750"/>
          <p14:tracePt t="55753" x="1809750" y="5103813"/>
          <p14:tracePt t="55761" x="1785938" y="5080000"/>
          <p14:tracePt t="55769" x="1754188" y="5072063"/>
          <p14:tracePt t="55777" x="1722438" y="5056188"/>
          <p14:tracePt t="55785" x="1698625" y="5048250"/>
          <p14:tracePt t="55793" x="1674813" y="5032375"/>
          <p14:tracePt t="55801" x="1658938" y="5032375"/>
          <p14:tracePt t="55809" x="1633538" y="5016500"/>
          <p14:tracePt t="55817" x="1625600" y="5008563"/>
          <p14:tracePt t="55825" x="1601788" y="4992688"/>
          <p14:tracePt t="55833" x="1577975" y="4984750"/>
          <p14:tracePt t="55841" x="1562100" y="4976813"/>
          <p14:tracePt t="55849" x="1538288" y="4959350"/>
          <p14:tracePt t="55857" x="1522413" y="4951413"/>
          <p14:tracePt t="55865" x="1498600" y="4935538"/>
          <p14:tracePt t="55873" x="1474788" y="4919663"/>
          <p14:tracePt t="55881" x="1450975" y="4903788"/>
          <p14:tracePt t="55889" x="1427163" y="4887913"/>
          <p14:tracePt t="55897" x="1395413" y="4879975"/>
          <p14:tracePt t="55905" x="1371600" y="4856163"/>
          <p14:tracePt t="55913" x="1339850" y="4848225"/>
          <p14:tracePt t="55921" x="1316038" y="4840288"/>
          <p14:tracePt t="55929" x="1284288" y="4824413"/>
          <p14:tracePt t="55937" x="1266825" y="4816475"/>
          <p14:tracePt t="55946" x="1243013" y="4808538"/>
          <p14:tracePt t="55953" x="1219200" y="4792663"/>
          <p14:tracePt t="55961" x="1187450" y="4776788"/>
          <p14:tracePt t="55969" x="1155700" y="4760913"/>
          <p14:tracePt t="55977" x="1123950" y="4737100"/>
          <p14:tracePt t="55985" x="1100138" y="4729163"/>
          <p14:tracePt t="55993" x="1068388" y="4713288"/>
          <p14:tracePt t="56001" x="1044575" y="4689475"/>
          <p14:tracePt t="56009" x="1004888" y="4673600"/>
          <p14:tracePt t="56017" x="989013" y="4657725"/>
          <p14:tracePt t="56025" x="973138" y="4649788"/>
          <p14:tracePt t="56033" x="957263" y="4624388"/>
          <p14:tracePt t="56041" x="941388" y="4608513"/>
          <p14:tracePt t="56049" x="933450" y="4600575"/>
          <p14:tracePt t="56058" x="917575" y="4584700"/>
          <p14:tracePt t="56065" x="908050" y="4576763"/>
          <p14:tracePt t="56073" x="900113" y="4560888"/>
          <p14:tracePt t="56081" x="892175" y="4560888"/>
          <p14:tracePt t="56089" x="892175" y="4552950"/>
          <p14:tracePt t="56097" x="884238" y="4537075"/>
          <p14:tracePt t="56105" x="876300" y="4529138"/>
          <p14:tracePt t="56113" x="868363" y="4529138"/>
          <p14:tracePt t="56121" x="868363" y="4521200"/>
          <p14:tracePt t="56129" x="868363" y="4513263"/>
          <p14:tracePt t="56137" x="860425" y="4505325"/>
          <p14:tracePt t="56146" x="852488" y="4505325"/>
          <p14:tracePt t="56153" x="852488" y="4497388"/>
          <p14:tracePt t="56177" x="852488" y="4489450"/>
          <p14:tracePt t="56769" x="860425" y="4489450"/>
          <p14:tracePt t="56777" x="876300" y="4489450"/>
          <p14:tracePt t="56785" x="892175" y="4489450"/>
          <p14:tracePt t="56793" x="908050" y="4489450"/>
          <p14:tracePt t="56801" x="925513" y="4489450"/>
          <p14:tracePt t="56809" x="933450" y="4489450"/>
          <p14:tracePt t="56825" x="941388" y="4489450"/>
          <p14:tracePt t="56833" x="949325" y="4489450"/>
          <p14:tracePt t="57049" x="957263" y="4497388"/>
          <p14:tracePt t="57057" x="981075" y="4513263"/>
          <p14:tracePt t="57065" x="1012825" y="4513263"/>
          <p14:tracePt t="57073" x="1068388" y="4537075"/>
          <p14:tracePt t="57081" x="1147763" y="4545013"/>
          <p14:tracePt t="57089" x="1219200" y="4560888"/>
          <p14:tracePt t="57097" x="1316038" y="4568825"/>
          <p14:tracePt t="57105" x="1419225" y="4592638"/>
          <p14:tracePt t="57113" x="1498600" y="4600575"/>
          <p14:tracePt t="57121" x="1585913" y="4600575"/>
          <p14:tracePt t="57129" x="1651000" y="4616450"/>
          <p14:tracePt t="57137" x="1706563" y="4633913"/>
          <p14:tracePt t="57146" x="1762125" y="4649788"/>
          <p14:tracePt t="57153" x="1801813" y="4665663"/>
          <p14:tracePt t="57161" x="1833563" y="4681538"/>
          <p14:tracePt t="57169" x="1873250" y="4697413"/>
          <p14:tracePt t="57177" x="1905000" y="4705350"/>
          <p14:tracePt t="57185" x="1952625" y="4729163"/>
          <p14:tracePt t="57193" x="2008188" y="4745038"/>
          <p14:tracePt t="57201" x="2073275" y="4752975"/>
          <p14:tracePt t="57209" x="2144713" y="4760913"/>
          <p14:tracePt t="57217" x="2208213" y="4776788"/>
          <p14:tracePt t="57225" x="2287588" y="4784725"/>
          <p14:tracePt t="57233" x="2374900" y="4792663"/>
          <p14:tracePt t="57241" x="2455863" y="4808538"/>
          <p14:tracePt t="57249" x="2543175" y="4816475"/>
          <p14:tracePt t="57257" x="2614613" y="4824413"/>
          <p14:tracePt t="57265" x="2678113" y="4848225"/>
          <p14:tracePt t="57273" x="2751138" y="4872038"/>
          <p14:tracePt t="57281" x="2846388" y="4887913"/>
          <p14:tracePt t="57290" x="2925763" y="4919663"/>
          <p14:tracePt t="57297" x="3028950" y="4935538"/>
          <p14:tracePt t="57306" x="3133725" y="4951413"/>
          <p14:tracePt t="57313" x="3284538" y="4976813"/>
          <p14:tracePt t="57321" x="3403600" y="4976813"/>
          <p14:tracePt t="57329" x="3516313" y="4967288"/>
          <p14:tracePt t="57337" x="3651250" y="4951413"/>
          <p14:tracePt t="57346" x="3833813" y="4943475"/>
          <p14:tracePt t="57353" x="4073525" y="4943475"/>
          <p14:tracePt t="57361" x="4313238" y="4927600"/>
          <p14:tracePt t="57369" x="4551363" y="4927600"/>
          <p14:tracePt t="57377" x="4767263" y="4927600"/>
          <p14:tracePt t="57385" x="4943475" y="4927600"/>
          <p14:tracePt t="57393" x="5126038" y="4919663"/>
          <p14:tracePt t="57401" x="5276850" y="4919663"/>
          <p14:tracePt t="57409" x="5397500" y="4911725"/>
          <p14:tracePt t="57417" x="5524500" y="4911725"/>
          <p14:tracePt t="57425" x="5635625" y="4895850"/>
          <p14:tracePt t="57433" x="5748338" y="4895850"/>
          <p14:tracePt t="57441" x="5843588" y="4887913"/>
          <p14:tracePt t="57449" x="5922963" y="4879975"/>
          <p14:tracePt t="57457" x="5994400" y="4872038"/>
          <p14:tracePt t="57465" x="6051550" y="4856163"/>
          <p14:tracePt t="57473" x="6091238" y="4840288"/>
          <p14:tracePt t="57481" x="6138863" y="4824413"/>
          <p14:tracePt t="57489" x="6162675" y="4816475"/>
          <p14:tracePt t="57497" x="6186488" y="4792663"/>
          <p14:tracePt t="57505" x="6202363" y="4784725"/>
          <p14:tracePt t="57513" x="6210300" y="4768850"/>
          <p14:tracePt t="57521" x="6218238" y="4760913"/>
          <p14:tracePt t="57530" x="6234113" y="4745038"/>
          <p14:tracePt t="57537" x="6234113" y="4737100"/>
          <p14:tracePt t="57546" x="6242050" y="4713288"/>
          <p14:tracePt t="57553" x="6242050" y="4705350"/>
          <p14:tracePt t="57561" x="6242050" y="4697413"/>
          <p14:tracePt t="57569" x="6242050" y="4689475"/>
          <p14:tracePt t="57577" x="6242050" y="4681538"/>
          <p14:tracePt t="57585" x="6242050" y="4673600"/>
          <p14:tracePt t="57593" x="6242050" y="4657725"/>
          <p14:tracePt t="57609" x="6234113" y="4649788"/>
          <p14:tracePt t="57617" x="6226175" y="4633913"/>
          <p14:tracePt t="57625" x="6210300" y="4624388"/>
          <p14:tracePt t="57633" x="6194425" y="4608513"/>
          <p14:tracePt t="57641" x="6162675" y="4600575"/>
          <p14:tracePt t="57649" x="6130925" y="4592638"/>
          <p14:tracePt t="57657" x="6091238" y="4576763"/>
          <p14:tracePt t="57665" x="6043613" y="4560888"/>
          <p14:tracePt t="57673" x="5986463" y="4545013"/>
          <p14:tracePt t="57681" x="5930900" y="4529138"/>
          <p14:tracePt t="57689" x="5875338" y="4513263"/>
          <p14:tracePt t="57697" x="5803900" y="4497388"/>
          <p14:tracePt t="57705" x="5724525" y="4489450"/>
          <p14:tracePt t="57713" x="5651500" y="4473575"/>
          <p14:tracePt t="57721" x="5564188" y="4465638"/>
          <p14:tracePt t="57729" x="5484813" y="4457700"/>
          <p14:tracePt t="57737" x="5405438" y="4433888"/>
          <p14:tracePt t="57746" x="5318125" y="4425950"/>
          <p14:tracePt t="57753" x="5229225" y="4418013"/>
          <p14:tracePt t="57761" x="5157788" y="4402138"/>
          <p14:tracePt t="57769" x="5070475" y="4394200"/>
          <p14:tracePt t="57777" x="5014913" y="4378325"/>
          <p14:tracePt t="57785" x="4951413" y="4362450"/>
          <p14:tracePt t="57793" x="4902200" y="4354513"/>
          <p14:tracePt t="57801" x="4878388" y="4338638"/>
          <p14:tracePt t="57809" x="4846638" y="4330700"/>
          <p14:tracePt t="57817" x="4830763" y="4322763"/>
          <p14:tracePt t="57825" x="4822825" y="4314825"/>
          <p14:tracePt t="57833" x="4814888" y="4314825"/>
          <p14:tracePt t="57841" x="4814888" y="4306888"/>
          <p14:tracePt t="57897" x="4814888" y="4298950"/>
          <p14:tracePt t="57913" x="4814888" y="4291013"/>
          <p14:tracePt t="57921" x="4806950" y="4291013"/>
          <p14:tracePt t="57929" x="4806950" y="4281488"/>
          <p14:tracePt t="58313" x="4814888" y="4281488"/>
          <p14:tracePt t="58345" x="4830763" y="4291013"/>
          <p14:tracePt t="58361" x="4838700" y="4291013"/>
          <p14:tracePt t="58369" x="4846638" y="4298950"/>
          <p14:tracePt t="58377" x="4854575" y="4298950"/>
          <p14:tracePt t="58385" x="4870450" y="4298950"/>
          <p14:tracePt t="58393" x="4878388" y="4306888"/>
          <p14:tracePt t="58402" x="4886325" y="4314825"/>
          <p14:tracePt t="58409" x="4910138" y="4314825"/>
          <p14:tracePt t="58418" x="4918075" y="4322763"/>
          <p14:tracePt t="58425" x="4926013" y="4330700"/>
          <p14:tracePt t="58434" x="4943475" y="4338638"/>
          <p14:tracePt t="58441" x="4967288" y="4338638"/>
          <p14:tracePt t="58449" x="4991100" y="4338638"/>
          <p14:tracePt t="58457" x="5006975" y="4354513"/>
          <p14:tracePt t="58465" x="5022850" y="4362450"/>
          <p14:tracePt t="58473" x="5038725" y="4362450"/>
          <p14:tracePt t="58481" x="5062538" y="4370388"/>
          <p14:tracePt t="58489" x="5070475" y="4378325"/>
          <p14:tracePt t="58497" x="5086350" y="4378325"/>
          <p14:tracePt t="58505" x="5094288" y="4386263"/>
          <p14:tracePt t="58513" x="5118100" y="4394200"/>
          <p14:tracePt t="58521" x="5126038" y="4394200"/>
          <p14:tracePt t="58529" x="5141913" y="4410075"/>
          <p14:tracePt t="58537" x="5157788" y="4418013"/>
          <p14:tracePt t="58546" x="5173663" y="4425950"/>
          <p14:tracePt t="58553" x="5189538" y="4433888"/>
          <p14:tracePt t="58561" x="5205413" y="4441825"/>
          <p14:tracePt t="58569" x="5229225" y="4449763"/>
          <p14:tracePt t="58577" x="5229225" y="4457700"/>
          <p14:tracePt t="58585" x="5237163" y="4465638"/>
          <p14:tracePt t="58593" x="5260975" y="4473575"/>
          <p14:tracePt t="58601" x="5268913" y="4481513"/>
          <p14:tracePt t="58609" x="5276850" y="4489450"/>
          <p14:tracePt t="58617" x="5300663" y="4497388"/>
          <p14:tracePt t="58625" x="5310188" y="4513263"/>
          <p14:tracePt t="58633" x="5326063" y="4513263"/>
          <p14:tracePt t="58641" x="5341938" y="4521200"/>
          <p14:tracePt t="58649" x="5349875" y="4537075"/>
          <p14:tracePt t="58657" x="5365750" y="4545013"/>
          <p14:tracePt t="58665" x="5381625" y="4552950"/>
          <p14:tracePt t="58673" x="5389563" y="4560888"/>
          <p14:tracePt t="58681" x="5397500" y="4576763"/>
          <p14:tracePt t="58689" x="5421313" y="4576763"/>
          <p14:tracePt t="58697" x="5421313" y="4592638"/>
          <p14:tracePt t="58705" x="5445125" y="4600575"/>
          <p14:tracePt t="58713" x="5445125" y="4608513"/>
          <p14:tracePt t="58721" x="5453063" y="4608513"/>
          <p14:tracePt t="58730" x="5461000" y="4624388"/>
          <p14:tracePt t="58737" x="5468938" y="4633913"/>
          <p14:tracePt t="58746" x="5468938" y="4641850"/>
          <p14:tracePt t="58753" x="5476875" y="4641850"/>
          <p14:tracePt t="58761" x="5484813" y="4649788"/>
          <p14:tracePt t="58769" x="5492750" y="4657725"/>
          <p14:tracePt t="58777" x="5500688" y="4665663"/>
          <p14:tracePt t="58793" x="5508625" y="4665663"/>
          <p14:tracePt t="58801" x="5508625" y="4673600"/>
          <p14:tracePt t="58809" x="5516563" y="4673600"/>
          <p14:tracePt t="58938" x="5516563" y="4681538"/>
          <p14:tracePt t="59049" x="5508625" y="4673600"/>
          <p14:tracePt t="59065" x="5500688" y="4657725"/>
          <p14:tracePt t="59073" x="5484813" y="4649788"/>
          <p14:tracePt t="59081" x="5476875" y="4641850"/>
          <p14:tracePt t="59089" x="5461000" y="4633913"/>
          <p14:tracePt t="59097" x="5437188" y="4608513"/>
          <p14:tracePt t="59105" x="5421313" y="4600575"/>
          <p14:tracePt t="59113" x="5405438" y="4584700"/>
          <p14:tracePt t="59121" x="5389563" y="4568825"/>
          <p14:tracePt t="59129" x="5373688" y="4560888"/>
          <p14:tracePt t="59137" x="5365750" y="4560888"/>
          <p14:tracePt t="59146" x="5349875" y="4552950"/>
          <p14:tracePt t="59161" x="5341938" y="4552950"/>
          <p14:tracePt t="59257" x="5341938" y="4560888"/>
          <p14:tracePt t="59265" x="5349875" y="4576763"/>
          <p14:tracePt t="59273" x="5349875" y="4584700"/>
          <p14:tracePt t="59281" x="5357813" y="4600575"/>
          <p14:tracePt t="59289" x="5365750" y="4616450"/>
          <p14:tracePt t="59297" x="5373688" y="4633913"/>
          <p14:tracePt t="59305" x="5389563" y="4649788"/>
          <p14:tracePt t="59313" x="5397500" y="4665663"/>
          <p14:tracePt t="59321" x="5413375" y="4673600"/>
          <p14:tracePt t="59330" x="5413375" y="4681538"/>
          <p14:tracePt t="59337" x="5413375" y="4697413"/>
          <p14:tracePt t="59346" x="5421313" y="4705350"/>
          <p14:tracePt t="59353" x="5421313" y="4713288"/>
          <p14:tracePt t="59361" x="5421313" y="4721225"/>
          <p14:tracePt t="59377" x="5421313" y="4729163"/>
          <p14:tracePt t="59393" x="5421313" y="4737100"/>
          <p14:tracePt t="59426" x="5421313" y="4745038"/>
          <p14:tracePt t="59433" x="5413375" y="4745038"/>
          <p14:tracePt t="59450" x="5405438" y="4745038"/>
          <p14:tracePt t="59457" x="5397500" y="4745038"/>
          <p14:tracePt t="59729" x="5397500" y="4752975"/>
          <p14:tracePt t="59737" x="5405438" y="4760913"/>
          <p14:tracePt t="59753" x="5405438" y="4768850"/>
          <p14:tracePt t="59761" x="5421313" y="4776788"/>
          <p14:tracePt t="59769" x="5421313" y="4784725"/>
          <p14:tracePt t="59777" x="5437188" y="4800600"/>
          <p14:tracePt t="59785" x="5445125" y="4808538"/>
          <p14:tracePt t="59793" x="5461000" y="4832350"/>
          <p14:tracePt t="59801" x="5484813" y="4840288"/>
          <p14:tracePt t="59809" x="5500688" y="4856163"/>
          <p14:tracePt t="59817" x="5524500" y="4872038"/>
          <p14:tracePt t="59825" x="5548313" y="4895850"/>
          <p14:tracePt t="59833" x="5572125" y="4903788"/>
          <p14:tracePt t="59841" x="5588000" y="4927600"/>
          <p14:tracePt t="59849" x="5603875" y="4935538"/>
          <p14:tracePt t="59857" x="5619750" y="4943475"/>
          <p14:tracePt t="59865" x="5627688" y="4959350"/>
          <p14:tracePt t="59873" x="5635625" y="4959350"/>
          <p14:tracePt t="59881" x="5643563" y="4959350"/>
          <p14:tracePt t="59895" x="5643563" y="4967288"/>
          <p14:tracePt t="59897" x="5643563" y="4976813"/>
          <p14:tracePt t="59913" x="5651500" y="4976813"/>
          <p14:tracePt t="59962" x="5651500" y="4984750"/>
          <p14:tracePt t="59978" x="5667375" y="4984750"/>
          <p14:tracePt t="59993" x="5676900" y="4984750"/>
          <p14:tracePt t="60001" x="5684838" y="4992688"/>
          <p14:tracePt t="60010" x="5692775" y="5000625"/>
          <p14:tracePt t="60017" x="5708650" y="5000625"/>
          <p14:tracePt t="60025" x="5716588" y="5016500"/>
          <p14:tracePt t="60033" x="5732463" y="5024438"/>
          <p14:tracePt t="60041" x="5748338" y="5032375"/>
          <p14:tracePt t="60049" x="5756275" y="5040313"/>
          <p14:tracePt t="60057" x="5772150" y="5056188"/>
          <p14:tracePt t="60065" x="5780088" y="5056188"/>
          <p14:tracePt t="60073" x="5788025" y="5064125"/>
          <p14:tracePt t="60081" x="5803900" y="5072063"/>
          <p14:tracePt t="60089" x="5811838" y="5072063"/>
          <p14:tracePt t="60097" x="5819775" y="5080000"/>
          <p14:tracePt t="60105" x="5827713" y="5087938"/>
          <p14:tracePt t="60113" x="5835650" y="5087938"/>
          <p14:tracePt t="60121" x="5851525" y="5095875"/>
          <p14:tracePt t="60129" x="5875338" y="5111750"/>
          <p14:tracePt t="60137" x="5883275" y="5111750"/>
          <p14:tracePt t="60145" x="5907088" y="5127625"/>
          <p14:tracePt t="60153" x="5922963" y="5135563"/>
          <p14:tracePt t="60161" x="5946775" y="5135563"/>
          <p14:tracePt t="60170" x="5962650" y="5143500"/>
          <p14:tracePt t="60177" x="5986463" y="5151438"/>
          <p14:tracePt t="60185" x="5994400" y="5151438"/>
          <p14:tracePt t="60193" x="6010275" y="5151438"/>
          <p14:tracePt t="60201" x="6010275" y="5159375"/>
          <p14:tracePt t="60209" x="6018213" y="5159375"/>
          <p14:tracePt t="60321" x="6018213" y="5151438"/>
          <p14:tracePt t="60329" x="6018213" y="5143500"/>
          <p14:tracePt t="60337" x="6018213" y="5135563"/>
          <p14:tracePt t="60345" x="5994400" y="5119688"/>
          <p14:tracePt t="60353" x="5986463" y="5103813"/>
          <p14:tracePt t="60361" x="5970588" y="5095875"/>
          <p14:tracePt t="60369" x="5938838" y="5072063"/>
          <p14:tracePt t="60380" x="5907088" y="5048250"/>
          <p14:tracePt t="60385" x="5867400" y="5024438"/>
          <p14:tracePt t="60393" x="5819775" y="4992688"/>
          <p14:tracePt t="60401" x="5772150" y="4967288"/>
          <p14:tracePt t="60409" x="5724525" y="4935538"/>
          <p14:tracePt t="60417" x="5676900" y="4911725"/>
          <p14:tracePt t="60425" x="5627688" y="4887913"/>
          <p14:tracePt t="60433" x="5603875" y="4864100"/>
          <p14:tracePt t="60441" x="5564188" y="4848225"/>
          <p14:tracePt t="60450" x="5524500" y="4816475"/>
          <p14:tracePt t="60457" x="5492750" y="4808538"/>
          <p14:tracePt t="60465" x="5468938" y="4784725"/>
          <p14:tracePt t="60473" x="5445125" y="4776788"/>
          <p14:tracePt t="60481" x="5429250" y="4760913"/>
          <p14:tracePt t="60489" x="5413375" y="4745038"/>
          <p14:tracePt t="60497" x="5389563" y="4729163"/>
          <p14:tracePt t="60505" x="5381625" y="4713288"/>
          <p14:tracePt t="60513" x="5365750" y="4697413"/>
          <p14:tracePt t="60521" x="5349875" y="4681538"/>
          <p14:tracePt t="60529" x="5341938" y="4665663"/>
          <p14:tracePt t="60537" x="5341938" y="4657725"/>
          <p14:tracePt t="60546" x="5334000" y="4649788"/>
          <p14:tracePt t="60617" x="5349875" y="4657725"/>
          <p14:tracePt t="60625" x="5365750" y="4665663"/>
          <p14:tracePt t="60633" x="5389563" y="4689475"/>
          <p14:tracePt t="60641" x="5413375" y="4697413"/>
          <p14:tracePt t="60649" x="5429250" y="4713288"/>
          <p14:tracePt t="60657" x="5453063" y="4729163"/>
          <p14:tracePt t="60665" x="5468938" y="4737100"/>
          <p14:tracePt t="60673" x="5484813" y="4745038"/>
          <p14:tracePt t="60681" x="5492750" y="4760913"/>
          <p14:tracePt t="60689" x="5500688" y="4760913"/>
          <p14:tracePt t="60697" x="5508625" y="4768850"/>
          <p14:tracePt t="60842" x="5508625" y="4784725"/>
          <p14:tracePt t="60849" x="5508625" y="4792663"/>
          <p14:tracePt t="60857" x="5516563" y="4808538"/>
          <p14:tracePt t="60865" x="5532438" y="4840288"/>
          <p14:tracePt t="60873" x="5572125" y="4872038"/>
          <p14:tracePt t="60881" x="5611813" y="4903788"/>
          <p14:tracePt t="60889" x="5659438" y="4943475"/>
          <p14:tracePt t="60897" x="5708650" y="4984750"/>
          <p14:tracePt t="60905" x="5756275" y="5024438"/>
          <p14:tracePt t="60913" x="5803900" y="5072063"/>
          <p14:tracePt t="60921" x="5867400" y="5111750"/>
          <p14:tracePt t="60929" x="5930900" y="5151438"/>
          <p14:tracePt t="60937" x="6002338" y="5175250"/>
          <p14:tracePt t="60946" x="6059488" y="5207000"/>
          <p14:tracePt t="60953" x="6115050" y="5214938"/>
          <p14:tracePt t="60961" x="6138863" y="5230813"/>
          <p14:tracePt t="60969" x="6170613" y="5230813"/>
          <p14:tracePt t="60977" x="6202363" y="5230813"/>
          <p14:tracePt t="60985" x="6226175" y="5230813"/>
          <p14:tracePt t="60993" x="6249988" y="5230813"/>
          <p14:tracePt t="61001" x="6273800" y="5230813"/>
          <p14:tracePt t="61010" x="6297613" y="5230813"/>
          <p14:tracePt t="61017" x="6305550" y="5230813"/>
          <p14:tracePt t="61025" x="6313488" y="5230813"/>
          <p14:tracePt t="61033" x="6329363" y="5238750"/>
          <p14:tracePt t="61049" x="6345238" y="5246688"/>
          <p14:tracePt t="61057" x="6353175" y="5254625"/>
          <p14:tracePt t="61065" x="6361113" y="5262563"/>
          <p14:tracePt t="61113" x="6376988" y="5270500"/>
          <p14:tracePt t="61121" x="6392863" y="5270500"/>
          <p14:tracePt t="61129" x="6410325" y="5294313"/>
          <p14:tracePt t="61138" x="6426200" y="5302250"/>
          <p14:tracePt t="61146" x="6450013" y="5319713"/>
          <p14:tracePt t="61153" x="6481763" y="5335588"/>
          <p14:tracePt t="61161" x="6505575" y="5367338"/>
          <p14:tracePt t="61170" x="6545263" y="5391150"/>
          <p14:tracePt t="61177" x="6584950" y="5414963"/>
          <p14:tracePt t="61185" x="6616700" y="5422900"/>
          <p14:tracePt t="61193" x="6656388" y="5454650"/>
          <p14:tracePt t="61201" x="6704013" y="5486400"/>
          <p14:tracePt t="61209" x="6751638" y="5518150"/>
          <p14:tracePt t="61217" x="6816725" y="5541963"/>
          <p14:tracePt t="61225" x="6864350" y="5573713"/>
          <p14:tracePt t="61233" x="6904038" y="5597525"/>
          <p14:tracePt t="61241" x="6943725" y="5613400"/>
          <p14:tracePt t="61249" x="6967538" y="5629275"/>
          <p14:tracePt t="61265" x="6975475" y="5629275"/>
          <p14:tracePt t="61329" x="6959600" y="5629275"/>
          <p14:tracePt t="61353" x="6951663" y="5629275"/>
          <p14:tracePt t="61369" x="6935788" y="5629275"/>
          <p14:tracePt t="61377" x="6919913" y="5629275"/>
          <p14:tracePt t="61385" x="6904038" y="5629275"/>
          <p14:tracePt t="61393" x="6888163" y="5629275"/>
          <p14:tracePt t="61401" x="6864350" y="5621338"/>
          <p14:tracePt t="61409" x="6840538" y="5621338"/>
          <p14:tracePt t="61417" x="6816725" y="5621338"/>
          <p14:tracePt t="61425" x="6800850" y="5613400"/>
          <p14:tracePt t="61433" x="6784975" y="5613400"/>
          <p14:tracePt t="61441" x="6769100" y="5605463"/>
          <p14:tracePt t="61449" x="6759575" y="5597525"/>
          <p14:tracePt t="61457" x="6743700" y="5597525"/>
          <p14:tracePt t="61465" x="6735763" y="5589588"/>
          <p14:tracePt t="61473" x="6719888" y="5581650"/>
          <p14:tracePt t="61489" x="6711950" y="5581650"/>
          <p14:tracePt t="61513" x="6711950" y="5573713"/>
          <p14:tracePt t="61625" x="6696075" y="5565775"/>
          <p14:tracePt t="61633" x="6688138" y="5565775"/>
          <p14:tracePt t="61641" x="6680200" y="5549900"/>
          <p14:tracePt t="61649" x="6672263" y="5549900"/>
          <p14:tracePt t="61657" x="6664325" y="5534025"/>
          <p14:tracePt t="61665" x="6640513" y="5526088"/>
          <p14:tracePt t="61673" x="6632575" y="5518150"/>
          <p14:tracePt t="61681" x="6624638" y="5510213"/>
          <p14:tracePt t="61689" x="6616700" y="5494338"/>
          <p14:tracePt t="61697" x="6608763" y="5494338"/>
          <p14:tracePt t="61705" x="6600825" y="5486400"/>
          <p14:tracePt t="61713" x="6592888" y="5478463"/>
          <p14:tracePt t="61721" x="6584950" y="5478463"/>
          <p14:tracePt t="61849" x="6592888" y="5486400"/>
          <p14:tracePt t="61865" x="6608763" y="5502275"/>
          <p14:tracePt t="61873" x="6616700" y="5502275"/>
          <p14:tracePt t="61881" x="6632575" y="5518150"/>
          <p14:tracePt t="61889" x="6640513" y="5526088"/>
          <p14:tracePt t="61897" x="6648450" y="5534025"/>
          <p14:tracePt t="61905" x="6656388" y="5534025"/>
          <p14:tracePt t="61913" x="6664325" y="5541963"/>
          <p14:tracePt t="61921" x="6672263" y="5549900"/>
          <p14:tracePt t="61929" x="6680200" y="5557838"/>
          <p14:tracePt t="61937" x="6696075" y="5565775"/>
          <p14:tracePt t="61953" x="6704013" y="5573713"/>
          <p14:tracePt t="61961" x="6719888" y="5581650"/>
          <p14:tracePt t="61969" x="6727825" y="5581650"/>
          <p14:tracePt t="61977" x="6735763" y="5597525"/>
          <p14:tracePt t="61985" x="6743700" y="5597525"/>
          <p14:tracePt t="61993" x="6751638" y="5613400"/>
          <p14:tracePt t="62001" x="6759575" y="5613400"/>
          <p14:tracePt t="62009" x="6769100" y="5629275"/>
          <p14:tracePt t="62017" x="6777038" y="5637213"/>
          <p14:tracePt t="62025" x="6784975" y="5645150"/>
          <p14:tracePt t="62033" x="6792913" y="5653088"/>
          <p14:tracePt t="62042" x="6792913" y="5662613"/>
          <p14:tracePt t="62049" x="6808788" y="5670550"/>
          <p14:tracePt t="62057" x="6808788" y="5678488"/>
          <p14:tracePt t="62065" x="6824663" y="5686425"/>
          <p14:tracePt t="62073" x="6824663" y="5694363"/>
          <p14:tracePt t="62081" x="6832600" y="5702300"/>
          <p14:tracePt t="62089" x="6848475" y="5710238"/>
          <p14:tracePt t="62097" x="6856413" y="5718175"/>
          <p14:tracePt t="62112" x="6864350" y="5726113"/>
          <p14:tracePt t="62114" x="6872288" y="5726113"/>
          <p14:tracePt t="62121" x="6880225" y="5734050"/>
          <p14:tracePt t="62129" x="6888163" y="5741988"/>
          <p14:tracePt t="62137" x="6896100" y="5741988"/>
          <p14:tracePt t="62146" x="6904038" y="5749925"/>
          <p14:tracePt t="62161" x="6911975" y="5749925"/>
          <p14:tracePt t="62177" x="6919913" y="5749925"/>
          <p14:tracePt t="62185" x="6919913" y="5757863"/>
          <p14:tracePt t="62193" x="6927850" y="5757863"/>
          <p14:tracePt t="62217" x="6927850" y="5765800"/>
          <p14:tracePt t="62233" x="6935788" y="5765800"/>
          <p14:tracePt t="63073" x="6935788" y="5757863"/>
          <p14:tracePt t="63097" x="6935788" y="5749925"/>
          <p14:tracePt t="63105" x="6935788" y="5741988"/>
          <p14:tracePt t="63113" x="6935788" y="5734050"/>
          <p14:tracePt t="63121" x="6935788" y="5726113"/>
          <p14:tracePt t="63129" x="6919913" y="5726113"/>
          <p14:tracePt t="63137" x="6904038" y="5710238"/>
          <p14:tracePt t="63146" x="6856413" y="5686425"/>
          <p14:tracePt t="63153" x="6800850" y="5670550"/>
          <p14:tracePt t="63161" x="6719888" y="5645150"/>
          <p14:tracePt t="63169" x="6648450" y="5605463"/>
          <p14:tracePt t="63177" x="6553200" y="5541963"/>
          <p14:tracePt t="63185" x="6465888" y="5494338"/>
          <p14:tracePt t="63193" x="6376988" y="5446713"/>
          <p14:tracePt t="63201" x="6297613" y="5399088"/>
          <p14:tracePt t="63209" x="6226175" y="5327650"/>
          <p14:tracePt t="63217" x="6170613" y="5286375"/>
          <p14:tracePt t="63225" x="6154738" y="5278438"/>
          <p14:tracePt t="63377" x="6154738" y="5286375"/>
          <p14:tracePt t="63385" x="6154738" y="5294313"/>
          <p14:tracePt t="63394" x="6146800" y="5302250"/>
          <p14:tracePt t="63402" x="6122988" y="5302250"/>
          <p14:tracePt t="63409" x="6091238" y="5310188"/>
          <p14:tracePt t="63417" x="6059488" y="5310188"/>
          <p14:tracePt t="63425" x="6002338" y="5319713"/>
          <p14:tracePt t="63433" x="5922963" y="5319713"/>
          <p14:tracePt t="63441" x="5827713" y="5335588"/>
          <p14:tracePt t="63449" x="5708650" y="5335588"/>
          <p14:tracePt t="63457" x="5595938" y="5335588"/>
          <p14:tracePt t="63465" x="5484813" y="5335588"/>
          <p14:tracePt t="63473" x="5405438" y="5335588"/>
          <p14:tracePt t="63481" x="5318125" y="5335588"/>
          <p14:tracePt t="63489" x="5253038" y="5335588"/>
          <p14:tracePt t="63497" x="5189538" y="5335588"/>
          <p14:tracePt t="63505" x="5133975" y="5327650"/>
          <p14:tracePt t="63513" x="5102225" y="5327650"/>
          <p14:tracePt t="63521" x="5070475" y="5327650"/>
          <p14:tracePt t="63529" x="5038725" y="5327650"/>
          <p14:tracePt t="63537" x="5014913" y="5319713"/>
          <p14:tracePt t="63546" x="4991100" y="5319713"/>
          <p14:tracePt t="63553" x="4967288" y="5319713"/>
          <p14:tracePt t="63562" x="4933950" y="5310188"/>
          <p14:tracePt t="63569" x="4894263" y="5310188"/>
          <p14:tracePt t="63577" x="4862513" y="5310188"/>
          <p14:tracePt t="63585" x="4830763" y="5310188"/>
          <p14:tracePt t="63593" x="4799013" y="5310188"/>
          <p14:tracePt t="63601" x="4767263" y="5302250"/>
          <p14:tracePt t="63609" x="4727575" y="5302250"/>
          <p14:tracePt t="63617" x="4703763" y="5302250"/>
          <p14:tracePt t="63625" x="4679950" y="5294313"/>
          <p14:tracePt t="63633" x="4656138" y="5294313"/>
          <p14:tracePt t="63641" x="4624388" y="5286375"/>
          <p14:tracePt t="63649" x="4600575" y="5278438"/>
          <p14:tracePt t="63657" x="4576763" y="5278438"/>
          <p14:tracePt t="63665" x="4543425" y="5270500"/>
          <p14:tracePt t="63673" x="4503738" y="5262563"/>
          <p14:tracePt t="63681" x="4479925" y="5254625"/>
          <p14:tracePt t="63689" x="4456113" y="5246688"/>
          <p14:tracePt t="63697" x="4440238" y="5246688"/>
          <p14:tracePt t="63705" x="4424363" y="5238750"/>
          <p14:tracePt t="63713" x="4408488" y="5230813"/>
          <p14:tracePt t="63721" x="4384675" y="5222875"/>
          <p14:tracePt t="63729" x="4376738" y="5222875"/>
          <p14:tracePt t="63737" x="4368800" y="5222875"/>
          <p14:tracePt t="63746" x="4360863" y="5222875"/>
          <p14:tracePt t="63753" x="4360863" y="5214938"/>
          <p14:tracePt t="63817" x="4360863" y="5230813"/>
          <p14:tracePt t="63825" x="4360863" y="5238750"/>
          <p14:tracePt t="63833" x="4368800" y="5254625"/>
          <p14:tracePt t="63841" x="4376738" y="5270500"/>
          <p14:tracePt t="63849" x="4384675" y="5286375"/>
          <p14:tracePt t="63857" x="4392613" y="5302250"/>
          <p14:tracePt t="63865" x="4400550" y="5319713"/>
          <p14:tracePt t="63873" x="4408488" y="5335588"/>
          <p14:tracePt t="63881" x="4416425" y="5343525"/>
          <p14:tracePt t="63895" x="4416425" y="5351463"/>
          <p14:tracePt t="63897" x="4424363" y="5359400"/>
          <p14:tracePt t="63921" x="4424363" y="5367338"/>
          <p14:tracePt t="63969" x="4408488" y="5367338"/>
          <p14:tracePt t="63985" x="4400550" y="5367338"/>
          <p14:tracePt t="63993" x="4392613" y="5359400"/>
          <p14:tracePt t="64001" x="4376738" y="5359400"/>
          <p14:tracePt t="64009" x="4360863" y="5359400"/>
          <p14:tracePt t="64017" x="4344988" y="5351463"/>
          <p14:tracePt t="64025" x="4321175" y="5351463"/>
          <p14:tracePt t="64033" x="4297363" y="5343525"/>
          <p14:tracePt t="64041" x="4273550" y="5335588"/>
          <p14:tracePt t="64049" x="4249738" y="5335588"/>
          <p14:tracePt t="64057" x="4217988" y="5327650"/>
          <p14:tracePt t="64065" x="4192588" y="5327650"/>
          <p14:tracePt t="64073" x="4176713" y="5327650"/>
          <p14:tracePt t="64081" x="4152900" y="5327650"/>
          <p14:tracePt t="64097" x="4144963" y="5327650"/>
          <p14:tracePt t="64105" x="4137025" y="5327650"/>
          <p14:tracePt t="64250" x="4129088" y="5327650"/>
          <p14:tracePt t="64265" x="4121150" y="5327650"/>
          <p14:tracePt t="64281" x="4113213" y="5327650"/>
          <p14:tracePt t="64297" x="4105275" y="5327650"/>
          <p14:tracePt t="64305" x="4097338" y="5327650"/>
          <p14:tracePt t="64321" x="4089400" y="5327650"/>
          <p14:tracePt t="64329" x="4081463" y="5327650"/>
          <p14:tracePt t="64337" x="4073525" y="5327650"/>
          <p14:tracePt t="64346" x="4065588" y="5327650"/>
          <p14:tracePt t="64353" x="4057650" y="5327650"/>
          <p14:tracePt t="64361" x="4049713" y="5327650"/>
          <p14:tracePt t="64377" x="4041775" y="5327650"/>
          <p14:tracePt t="64401" x="4041775" y="5319713"/>
          <p14:tracePt t="64481" x="4041775" y="5310188"/>
          <p14:tracePt t="64497" x="4033838" y="5310188"/>
          <p14:tracePt t="64505" x="4033838" y="5302250"/>
          <p14:tracePt t="64521" x="4033838" y="5294313"/>
          <p14:tracePt t="64537" x="4025900" y="5294313"/>
          <p14:tracePt t="64633" x="4017963" y="5294313"/>
          <p14:tracePt t="64641" x="4010025" y="5294313"/>
          <p14:tracePt t="64657" x="4002088" y="5294313"/>
          <p14:tracePt t="64665" x="3986213" y="5294313"/>
          <p14:tracePt t="64681" x="3970338" y="5294313"/>
          <p14:tracePt t="64689" x="3946525" y="5294313"/>
          <p14:tracePt t="64697" x="3930650" y="5294313"/>
          <p14:tracePt t="64705" x="3898900" y="5286375"/>
          <p14:tracePt t="64713" x="3875088" y="5286375"/>
          <p14:tracePt t="64721" x="3843338" y="5270500"/>
          <p14:tracePt t="64728" x="3802063" y="5254625"/>
          <p14:tracePt t="64737" x="3770313" y="5246688"/>
          <p14:tracePt t="64746" x="3730625" y="5230813"/>
          <p14:tracePt t="64753" x="3714750" y="5214938"/>
          <p14:tracePt t="64761" x="3690938" y="5207000"/>
          <p14:tracePt t="64769" x="3667125" y="5191125"/>
          <p14:tracePt t="64777" x="3659188" y="5175250"/>
          <p14:tracePt t="64785" x="3651250" y="5159375"/>
          <p14:tracePt t="64793" x="3643313" y="5143500"/>
          <p14:tracePt t="64801" x="3627438" y="5119688"/>
          <p14:tracePt t="64809" x="3619500" y="5095875"/>
          <p14:tracePt t="64817" x="3619500" y="5072063"/>
          <p14:tracePt t="64825" x="3611563" y="5040313"/>
          <p14:tracePt t="64833" x="3611563" y="5016500"/>
          <p14:tracePt t="64841" x="3611563" y="4976813"/>
          <p14:tracePt t="64849" x="3603625" y="4951413"/>
          <p14:tracePt t="64857" x="3603625" y="4903788"/>
          <p14:tracePt t="64865" x="3603625" y="4872038"/>
          <p14:tracePt t="64873" x="3603625" y="4832350"/>
          <p14:tracePt t="64881" x="3603625" y="4800600"/>
          <p14:tracePt t="64889" x="3603625" y="4752975"/>
          <p14:tracePt t="64897" x="3611563" y="4721225"/>
          <p14:tracePt t="64905" x="3643313" y="4673600"/>
          <p14:tracePt t="64913" x="3659188" y="4633913"/>
          <p14:tracePt t="64921" x="3675063" y="4592638"/>
          <p14:tracePt t="64929" x="3706813" y="4568825"/>
          <p14:tracePt t="64937" x="3738563" y="4537075"/>
          <p14:tracePt t="64945" x="3762375" y="4521200"/>
          <p14:tracePt t="64953" x="3786188" y="4505325"/>
          <p14:tracePt t="64962" x="3817938" y="4489450"/>
          <p14:tracePt t="64969" x="3851275" y="4481513"/>
          <p14:tracePt t="64977" x="3890963" y="4473575"/>
          <p14:tracePt t="64985" x="3922713" y="4473575"/>
          <p14:tracePt t="64993" x="3954463" y="4473575"/>
          <p14:tracePt t="65001" x="3994150" y="4473575"/>
          <p14:tracePt t="65009" x="4073525" y="4489450"/>
          <p14:tracePt t="65017" x="4137025" y="4521200"/>
          <p14:tracePt t="65025" x="4217988" y="4552950"/>
          <p14:tracePt t="65033" x="4217988" y="4560888"/>
          <p14:tracePt t="65041" x="4265613" y="4584700"/>
          <p14:tracePt t="65049" x="4313238" y="4624388"/>
          <p14:tracePt t="65057" x="4360863" y="4657725"/>
          <p14:tracePt t="65065" x="4392613" y="4697413"/>
          <p14:tracePt t="65073" x="4424363" y="4745038"/>
          <p14:tracePt t="65081" x="4440238" y="4792663"/>
          <p14:tracePt t="65089" x="4456113" y="4840288"/>
          <p14:tracePt t="65097" x="4456113" y="4879975"/>
          <p14:tracePt t="65105" x="4456113" y="4935538"/>
          <p14:tracePt t="65113" x="4456113" y="4976813"/>
          <p14:tracePt t="65121" x="4440238" y="5024438"/>
          <p14:tracePt t="65129" x="4416425" y="5072063"/>
          <p14:tracePt t="65137" x="4392613" y="5111750"/>
          <p14:tracePt t="65146" x="4368800" y="5143500"/>
          <p14:tracePt t="65153" x="4344988" y="5175250"/>
          <p14:tracePt t="65162" x="4305300" y="5207000"/>
          <p14:tracePt t="65170" x="4273550" y="5230813"/>
          <p14:tracePt t="65177" x="4249738" y="5238750"/>
          <p14:tracePt t="65186" x="4233863" y="5254625"/>
          <p14:tracePt t="65193" x="4210050" y="5262563"/>
          <p14:tracePt t="65201" x="4184650" y="5278438"/>
          <p14:tracePt t="65209" x="4176713" y="5286375"/>
          <p14:tracePt t="65217" x="4160838" y="5294313"/>
          <p14:tracePt t="65225" x="4144963" y="5302250"/>
          <p14:tracePt t="65233" x="4137025" y="5310188"/>
          <p14:tracePt t="65241" x="4129088" y="5310188"/>
          <p14:tracePt t="65249" x="4129088" y="5319713"/>
          <p14:tracePt t="65257" x="4121150" y="5327650"/>
          <p14:tracePt t="65361" x="4113213" y="5335588"/>
          <p14:tracePt t="65369" x="4113213" y="5343525"/>
          <p14:tracePt t="65385" x="4113213" y="5351463"/>
          <p14:tracePt t="65401" x="4105275" y="5359400"/>
          <p14:tracePt t="65514" x="4113213" y="5359400"/>
          <p14:tracePt t="65553" x="4121150" y="5359400"/>
          <p14:tracePt t="65601" x="4121150" y="5367338"/>
          <p14:tracePt t="65609" x="4129088" y="5367338"/>
          <p14:tracePt t="65625" x="4129088" y="5375275"/>
          <p14:tracePt t="65649" x="4137025" y="5375275"/>
          <p14:tracePt t="65673" x="4144963" y="5375275"/>
          <p14:tracePt t="65681" x="4144963" y="5383213"/>
          <p14:tracePt t="65689" x="4160838" y="5391150"/>
          <p14:tracePt t="65697" x="4176713" y="5399088"/>
          <p14:tracePt t="65705" x="4192588" y="5407025"/>
          <p14:tracePt t="65713" x="4225925" y="5430838"/>
          <p14:tracePt t="65721" x="4257675" y="5446713"/>
          <p14:tracePt t="65729" x="4305300" y="5470525"/>
          <p14:tracePt t="65737" x="4344988" y="5502275"/>
          <p14:tracePt t="65746" x="4400550" y="5534025"/>
          <p14:tracePt t="65753" x="4456113" y="5565775"/>
          <p14:tracePt t="65762" x="4535488" y="5613400"/>
          <p14:tracePt t="65769" x="4600575" y="5645150"/>
          <p14:tracePt t="65777" x="4672013" y="5670550"/>
          <p14:tracePt t="65785" x="4727575" y="5718175"/>
          <p14:tracePt t="65793" x="4799013" y="5741988"/>
          <p14:tracePt t="65801" x="4854575" y="5765800"/>
          <p14:tracePt t="65809" x="4902200" y="5789613"/>
          <p14:tracePt t="65817" x="4943475" y="5813425"/>
          <p14:tracePt t="65825" x="4983163" y="5821363"/>
          <p14:tracePt t="65833" x="4999038" y="5829300"/>
          <p14:tracePt t="65841" x="5022850" y="5837238"/>
          <p14:tracePt t="65849" x="5030788" y="5837238"/>
          <p14:tracePt t="66401" x="5030788" y="5829300"/>
          <p14:tracePt t="66425" x="5030788" y="5821363"/>
          <p14:tracePt t="66441" x="5030788" y="5813425"/>
          <p14:tracePt t="66465" x="5030788" y="5805488"/>
          <p14:tracePt t="66497" x="5030788" y="5797550"/>
          <p14:tracePt t="66529" x="5030788" y="5789613"/>
          <p14:tracePt t="66625" x="5030788" y="5781675"/>
          <p14:tracePt t="66641" x="5030788" y="5773738"/>
          <p14:tracePt t="66673" x="5030788" y="5765800"/>
          <p14:tracePt t="66713" x="5030788" y="5757863"/>
          <p14:tracePt t="66737" x="5030788" y="5749925"/>
          <p14:tracePt t="66745" x="5022850" y="5749925"/>
          <p14:tracePt t="66753" x="5022850" y="5741988"/>
          <p14:tracePt t="66769" x="5022850" y="5734050"/>
          <p14:tracePt t="66778" x="5006975" y="5734050"/>
          <p14:tracePt t="66793" x="4999038" y="5726113"/>
          <p14:tracePt t="66801" x="4999038" y="5718175"/>
          <p14:tracePt t="66809" x="4991100" y="5718175"/>
          <p14:tracePt t="66849" x="4983163" y="5718175"/>
          <p14:tracePt t="66865" x="4975225" y="5718175"/>
          <p14:tracePt t="66881" x="4967288" y="5718175"/>
          <p14:tracePt t="66889" x="4967288" y="5710238"/>
          <p14:tracePt t="66897" x="4959350" y="5710238"/>
          <p14:tracePt t="66913" x="4951413" y="5710238"/>
          <p14:tracePt t="66921" x="4943475" y="5702300"/>
          <p14:tracePt t="66937" x="4933950" y="5702300"/>
          <p14:tracePt t="66961" x="4926013" y="5702300"/>
          <p14:tracePt t="66977" x="4918075" y="5694363"/>
          <p14:tracePt t="67017" x="4910138" y="5694363"/>
          <p14:tracePt t="67065" x="4902200" y="5694363"/>
          <p14:tracePt t="67081" x="4894263" y="5694363"/>
          <p14:tracePt t="67089" x="4886325" y="5694363"/>
          <p14:tracePt t="67097" x="4878388" y="5694363"/>
          <p14:tracePt t="67113" x="4862513" y="5694363"/>
          <p14:tracePt t="67121" x="4854575" y="5694363"/>
          <p14:tracePt t="67129" x="4846638" y="5694363"/>
          <p14:tracePt t="67137" x="4838700" y="5686425"/>
          <p14:tracePt t="67153" x="4830763" y="5686425"/>
          <p14:tracePt t="67169" x="4822825" y="5686425"/>
          <p14:tracePt t="67177" x="4814888" y="5686425"/>
          <p14:tracePt t="67185" x="4806950" y="5678488"/>
          <p14:tracePt t="67193" x="4799013" y="5678488"/>
          <p14:tracePt t="67202" x="4783138" y="5662613"/>
          <p14:tracePt t="67209" x="4767263" y="5662613"/>
          <p14:tracePt t="67217" x="4743450" y="5653088"/>
          <p14:tracePt t="67225" x="4727575" y="5645150"/>
          <p14:tracePt t="67233" x="4719638" y="5637213"/>
          <p14:tracePt t="67241" x="4703763" y="5637213"/>
          <p14:tracePt t="67249" x="4679950" y="5637213"/>
          <p14:tracePt t="67257" x="4672013" y="5637213"/>
          <p14:tracePt t="67265" x="4664075" y="5637213"/>
          <p14:tracePt t="67273" x="4656138" y="5637213"/>
          <p14:tracePt t="67281" x="4640263" y="5637213"/>
          <p14:tracePt t="67289" x="4632325" y="5637213"/>
          <p14:tracePt t="67297" x="4624388" y="5637213"/>
          <p14:tracePt t="67305" x="4616450" y="5637213"/>
          <p14:tracePt t="67321" x="4608513" y="5637213"/>
          <p14:tracePt t="67329" x="4600575" y="5637213"/>
          <p14:tracePt t="67337" x="4592638" y="5637213"/>
          <p14:tracePt t="67345" x="4584700" y="5637213"/>
          <p14:tracePt t="67353" x="4576763" y="5629275"/>
          <p14:tracePt t="67362" x="4567238" y="5629275"/>
          <p14:tracePt t="67369" x="4559300" y="5629275"/>
          <p14:tracePt t="67377" x="4551363" y="5629275"/>
          <p14:tracePt t="67393" x="4543425" y="5629275"/>
          <p14:tracePt t="67425" x="4535488" y="5629275"/>
          <p14:tracePt t="67449" x="4527550" y="5629275"/>
          <p14:tracePt t="67473" x="4527550" y="5621338"/>
          <p14:tracePt t="67481" x="4519613" y="5621338"/>
          <p14:tracePt t="67513" x="4511675" y="5621338"/>
          <p14:tracePt t="67561" x="4503738" y="5621338"/>
          <p14:tracePt t="67569" x="4495800" y="5621338"/>
          <p14:tracePt t="67585" x="4487863" y="5621338"/>
          <p14:tracePt t="67601" x="4471988" y="5621338"/>
          <p14:tracePt t="67617" x="4464050" y="5621338"/>
          <p14:tracePt t="67633" x="4448175" y="5621338"/>
          <p14:tracePt t="67649" x="4440238" y="5621338"/>
          <p14:tracePt t="67673" x="4432300" y="5621338"/>
          <p14:tracePt t="67698" x="4424363" y="5621338"/>
          <p14:tracePt t="67705" x="4416425" y="5621338"/>
          <p14:tracePt t="67713" x="4408488" y="5621338"/>
          <p14:tracePt t="67737" x="4400550" y="5621338"/>
          <p14:tracePt t="67753" x="4392613" y="5621338"/>
          <p14:tracePt t="67762" x="4384675" y="5621338"/>
          <p14:tracePt t="67769" x="4376738" y="5621338"/>
          <p14:tracePt t="67785" x="4360863" y="5621338"/>
          <p14:tracePt t="67793" x="4352925" y="5621338"/>
          <p14:tracePt t="67809" x="4337050" y="5621338"/>
          <p14:tracePt t="67817" x="4329113" y="5621338"/>
          <p14:tracePt t="67825" x="4321175" y="5621338"/>
          <p14:tracePt t="67833" x="4313238" y="5621338"/>
          <p14:tracePt t="67937" x="4305300" y="5621338"/>
          <p14:tracePt t="67961" x="4289425" y="5621338"/>
          <p14:tracePt t="67977" x="4273550" y="5621338"/>
          <p14:tracePt t="67985" x="4257675" y="5621338"/>
          <p14:tracePt t="67993" x="4241800" y="5621338"/>
          <p14:tracePt t="68001" x="4217988" y="5621338"/>
          <p14:tracePt t="68009" x="4192588" y="5621338"/>
          <p14:tracePt t="68017" x="4160838" y="5621338"/>
          <p14:tracePt t="68025" x="4121150" y="5605463"/>
          <p14:tracePt t="68033" x="4065588" y="5597525"/>
          <p14:tracePt t="68041" x="4025900" y="5581650"/>
          <p14:tracePt t="68049" x="3970338" y="5565775"/>
          <p14:tracePt t="68057" x="3898900" y="5549900"/>
          <p14:tracePt t="68065" x="3843338" y="5534025"/>
          <p14:tracePt t="68073" x="3770313" y="5534025"/>
          <p14:tracePt t="68081" x="3714750" y="5526088"/>
          <p14:tracePt t="68089" x="3651250" y="5518150"/>
          <p14:tracePt t="68097" x="3587750" y="5510213"/>
          <p14:tracePt t="68105" x="3524250" y="5510213"/>
          <p14:tracePt t="68113" x="3443288" y="5510213"/>
          <p14:tracePt t="68121" x="3363913" y="5510213"/>
          <p14:tracePt t="68129" x="3244850" y="5502275"/>
          <p14:tracePt t="68138" x="3133725" y="5502275"/>
          <p14:tracePt t="68145" x="2981325" y="5494338"/>
          <p14:tracePt t="68153" x="2790825" y="5454650"/>
          <p14:tracePt t="68162" x="2614613" y="5399088"/>
          <p14:tracePt t="68169" x="2503488" y="5359400"/>
          <p14:tracePt t="68177" x="2384425" y="5310188"/>
          <p14:tracePt t="68185" x="2319338" y="5262563"/>
          <p14:tracePt t="68193" x="2287588" y="5222875"/>
          <p14:tracePt t="68201" x="2239963" y="5175250"/>
          <p14:tracePt t="68209" x="2184400" y="5103813"/>
          <p14:tracePt t="68217" x="2184400" y="5087938"/>
          <p14:tracePt t="68441" x="2200275" y="5087938"/>
          <p14:tracePt t="68449" x="2287588" y="5127625"/>
          <p14:tracePt t="68457" x="2366963" y="5143500"/>
          <p14:tracePt t="68465" x="2424113" y="5175250"/>
          <p14:tracePt t="68473" x="2471738" y="5191125"/>
          <p14:tracePt t="68481" x="2511425" y="5214938"/>
          <p14:tracePt t="68489" x="2535238" y="5254625"/>
          <p14:tracePt t="68497" x="2566988" y="5270500"/>
          <p14:tracePt t="68505" x="2582863" y="5286375"/>
          <p14:tracePt t="68545" x="2574925" y="5286375"/>
          <p14:tracePt t="68553" x="2559050" y="5286375"/>
          <p14:tracePt t="68562" x="2551113" y="5294313"/>
          <p14:tracePt t="68569" x="2535238" y="5294313"/>
          <p14:tracePt t="68578" x="2511425" y="5294313"/>
          <p14:tracePt t="68585" x="2503488" y="5294313"/>
          <p14:tracePt t="68593" x="2479675" y="5294313"/>
          <p14:tracePt t="68601" x="2463800" y="5294313"/>
          <p14:tracePt t="68609" x="2447925" y="5294313"/>
          <p14:tracePt t="68617" x="2416175" y="5294313"/>
          <p14:tracePt t="68625" x="2384425" y="5294313"/>
          <p14:tracePt t="68633" x="2343150" y="5294313"/>
          <p14:tracePt t="68641" x="2319338" y="5294313"/>
          <p14:tracePt t="68649" x="2279650" y="5294313"/>
          <p14:tracePt t="68657" x="2247900" y="5278438"/>
          <p14:tracePt t="68665" x="2200275" y="5270500"/>
          <p14:tracePt t="68673" x="2168525" y="5262563"/>
          <p14:tracePt t="68681" x="2136775" y="5262563"/>
          <p14:tracePt t="68689" x="2089150" y="5254625"/>
          <p14:tracePt t="68697" x="2041525" y="5246688"/>
          <p14:tracePt t="68705" x="1976438" y="5222875"/>
          <p14:tracePt t="68713" x="1912938" y="5214938"/>
          <p14:tracePt t="68721" x="1849438" y="5191125"/>
          <p14:tracePt t="68729" x="1770063" y="5183188"/>
          <p14:tracePt t="68737" x="1698625" y="5175250"/>
          <p14:tracePt t="68745" x="1617663" y="5159375"/>
          <p14:tracePt t="68753" x="1546225" y="5143500"/>
          <p14:tracePt t="68762" x="1474788" y="5127625"/>
          <p14:tracePt t="68769" x="1419225" y="5111750"/>
          <p14:tracePt t="68777" x="1363663" y="5095875"/>
          <p14:tracePt t="68785" x="1323975" y="5072063"/>
          <p14:tracePt t="68793" x="1292225" y="5056188"/>
          <p14:tracePt t="68801" x="1266825" y="5048250"/>
          <p14:tracePt t="68809" x="1243013" y="5040313"/>
          <p14:tracePt t="68817" x="1235075" y="5032375"/>
          <p14:tracePt t="68825" x="1227138" y="5024438"/>
          <p14:tracePt t="68833" x="1203325" y="5008563"/>
          <p14:tracePt t="68842" x="1195388" y="5000625"/>
          <p14:tracePt t="68849" x="1187450" y="4992688"/>
          <p14:tracePt t="68858" x="1163638" y="4984750"/>
          <p14:tracePt t="68865" x="1147763" y="4967288"/>
          <p14:tracePt t="68873" x="1131888" y="4951413"/>
          <p14:tracePt t="68881" x="1116013" y="4943475"/>
          <p14:tracePt t="68889" x="1092200" y="4919663"/>
          <p14:tracePt t="68897" x="1076325" y="4903788"/>
          <p14:tracePt t="68905" x="1060450" y="4879975"/>
          <p14:tracePt t="68913" x="1052513" y="4856163"/>
          <p14:tracePt t="68921" x="1044575" y="4832350"/>
          <p14:tracePt t="68929" x="1036638" y="4808538"/>
          <p14:tracePt t="68937" x="1036638" y="4792663"/>
          <p14:tracePt t="68945" x="1028700" y="4768850"/>
          <p14:tracePt t="68953" x="1028700" y="4745038"/>
          <p14:tracePt t="68962" x="1028700" y="4721225"/>
          <p14:tracePt t="68969" x="1020763" y="4705350"/>
          <p14:tracePt t="68977" x="1020763" y="4689475"/>
          <p14:tracePt t="68985" x="1012825" y="4665663"/>
          <p14:tracePt t="68993" x="1012825" y="4641850"/>
          <p14:tracePt t="69001" x="1012825" y="4616450"/>
          <p14:tracePt t="69009" x="996950" y="4600575"/>
          <p14:tracePt t="69017" x="989013" y="4576763"/>
          <p14:tracePt t="69025" x="989013" y="4552950"/>
          <p14:tracePt t="69033" x="989013" y="4537075"/>
          <p14:tracePt t="69041" x="981075" y="4505325"/>
          <p14:tracePt t="69049" x="973138" y="4481513"/>
          <p14:tracePt t="69057" x="973138" y="4457700"/>
          <p14:tracePt t="69065" x="973138" y="4425950"/>
          <p14:tracePt t="69074" x="973138" y="4394200"/>
          <p14:tracePt t="69081" x="973138" y="4370388"/>
          <p14:tracePt t="69089" x="973138" y="4346575"/>
          <p14:tracePt t="69097" x="965200" y="4306888"/>
          <p14:tracePt t="69113" x="949325" y="4249738"/>
          <p14:tracePt t="69121" x="933450" y="4202113"/>
          <p14:tracePt t="69129" x="917575" y="4154488"/>
          <p14:tracePt t="69137" x="900113" y="4122738"/>
          <p14:tracePt t="69145" x="892175" y="4083050"/>
          <p14:tracePt t="69153" x="876300" y="4051300"/>
          <p14:tracePt t="69161" x="860425" y="4011613"/>
          <p14:tracePt t="69169" x="860425" y="3979863"/>
          <p14:tracePt t="69177" x="860425" y="3956050"/>
          <p14:tracePt t="69185" x="852488" y="3930650"/>
          <p14:tracePt t="69193" x="852488" y="3906838"/>
          <p14:tracePt t="69201" x="852488" y="3890963"/>
          <p14:tracePt t="69209" x="852488" y="3875088"/>
          <p14:tracePt t="69217" x="868363" y="3843338"/>
          <p14:tracePt t="69225" x="884238" y="3819525"/>
          <p14:tracePt t="69233" x="900113" y="3803650"/>
          <p14:tracePt t="69241" x="917575" y="3787775"/>
          <p14:tracePt t="69249" x="933450" y="3763963"/>
          <p14:tracePt t="69257" x="949325" y="3756025"/>
          <p14:tracePt t="69265" x="965200" y="3740150"/>
          <p14:tracePt t="69273" x="981075" y="3724275"/>
          <p14:tracePt t="69281" x="1004888" y="3716338"/>
          <p14:tracePt t="69289" x="1028700" y="3692525"/>
          <p14:tracePt t="69297" x="1060450" y="3660775"/>
          <p14:tracePt t="69305" x="1092200" y="3644900"/>
          <p14:tracePt t="69313" x="1131888" y="3613150"/>
          <p14:tracePt t="69321" x="1187450" y="3571875"/>
          <p14:tracePt t="69329" x="1243013" y="3524250"/>
          <p14:tracePt t="69337" x="1300163" y="3476625"/>
          <p14:tracePt t="69344" x="1355725" y="3429000"/>
          <p14:tracePt t="69353" x="1419225" y="3357563"/>
          <p14:tracePt t="69362" x="1490663" y="3294063"/>
          <p14:tracePt t="69369" x="1546225" y="3228975"/>
          <p14:tracePt t="69377" x="1617663" y="3181350"/>
          <p14:tracePt t="69385" x="1674813" y="3133725"/>
          <p14:tracePt t="69393" x="1738313" y="3094038"/>
          <p14:tracePt t="69401" x="1793875" y="3078163"/>
          <p14:tracePt t="69737" x="1754188" y="3086100"/>
          <p14:tracePt t="69745" x="1746250" y="3094038"/>
          <p14:tracePt t="69753" x="1706563" y="3109913"/>
          <p14:tracePt t="69762" x="1674813" y="3109913"/>
          <p14:tracePt t="69769" x="1666875" y="3117850"/>
          <p14:tracePt t="69777" x="1641475" y="3125788"/>
          <p14:tracePt t="69793" x="1633538" y="3125788"/>
          <p14:tracePt t="69833" x="1633538" y="3117850"/>
          <p14:tracePt t="69841" x="1641475" y="3117850"/>
          <p14:tracePt t="69849" x="1651000" y="3117850"/>
          <p14:tracePt t="69857" x="1658938" y="3117850"/>
          <p14:tracePt t="69865" x="1666875" y="3117850"/>
          <p14:tracePt t="69873" x="1674813" y="3109913"/>
          <p14:tracePt t="69889" x="1682750" y="3101975"/>
          <p14:tracePt t="69897" x="1690688" y="3101975"/>
          <p14:tracePt t="69905" x="1698625" y="3101975"/>
          <p14:tracePt t="69913" x="1706563" y="3101975"/>
          <p14:tracePt t="69921" x="1706563" y="3094038"/>
          <p14:tracePt t="69929" x="1714500" y="3086100"/>
          <p14:tracePt t="69945" x="1730375" y="3078163"/>
          <p14:tracePt t="69953" x="1738313" y="3078163"/>
          <p14:tracePt t="69962" x="1746250" y="3062288"/>
          <p14:tracePt t="69969" x="1754188" y="3054350"/>
          <p14:tracePt t="69977" x="1778000" y="3046413"/>
          <p14:tracePt t="69985" x="1793875" y="3030538"/>
          <p14:tracePt t="69993" x="1817688" y="3022600"/>
          <p14:tracePt t="70001" x="1841500" y="3006725"/>
          <p14:tracePt t="70009" x="1865313" y="2990850"/>
          <p14:tracePt t="70017" x="1897063" y="2974975"/>
          <p14:tracePt t="70025" x="1928813" y="2951163"/>
          <p14:tracePt t="70033" x="1960563" y="2943225"/>
          <p14:tracePt t="70041" x="1992313" y="2935288"/>
          <p14:tracePt t="70049" x="2017713" y="2909888"/>
          <p14:tracePt t="70057" x="2049463" y="2901950"/>
          <p14:tracePt t="70065" x="2081213" y="2894013"/>
          <p14:tracePt t="70073" x="2105025" y="2878138"/>
          <p14:tracePt t="70081" x="2136775" y="2862263"/>
          <p14:tracePt t="70089" x="2168525" y="2846388"/>
          <p14:tracePt t="70097" x="2192338" y="2846388"/>
          <p14:tracePt t="70105" x="2232025" y="2838450"/>
          <p14:tracePt t="70113" x="2263775" y="2830513"/>
          <p14:tracePt t="70121" x="2287588" y="2806700"/>
          <p14:tracePt t="70129" x="2327275" y="2798763"/>
          <p14:tracePt t="70137" x="2351088" y="2798763"/>
          <p14:tracePt t="70145" x="2374900" y="2790825"/>
          <p14:tracePt t="70153" x="2400300" y="2782888"/>
          <p14:tracePt t="70162" x="2416175" y="2774950"/>
          <p14:tracePt t="70169" x="2439988" y="2774950"/>
          <p14:tracePt t="70177" x="2455863" y="2774950"/>
          <p14:tracePt t="70185" x="2487613" y="2767013"/>
          <p14:tracePt t="70193" x="2495550" y="2759075"/>
          <p14:tracePt t="70201" x="2511425" y="2751138"/>
          <p14:tracePt t="70209" x="2527300" y="2751138"/>
          <p14:tracePt t="70217" x="2543175" y="2751138"/>
          <p14:tracePt t="70225" x="2559050" y="2743200"/>
          <p14:tracePt t="70233" x="2559050" y="2735263"/>
          <p14:tracePt t="70241" x="2574925" y="2735263"/>
          <p14:tracePt t="70249" x="2582863" y="2735263"/>
          <p14:tracePt t="70257" x="2590800" y="2727325"/>
          <p14:tracePt t="70265" x="2590800" y="2719388"/>
          <p14:tracePt t="70273" x="2598738" y="2719388"/>
          <p14:tracePt t="70289" x="2606675" y="2711450"/>
          <p14:tracePt t="70618" x="2614613" y="2711450"/>
          <p14:tracePt t="70634" x="2622550" y="2711450"/>
          <p14:tracePt t="70649" x="2630488" y="2711450"/>
          <p14:tracePt t="70666" x="2646363" y="2711450"/>
          <p14:tracePt t="70673" x="2654300" y="2711450"/>
          <p14:tracePt t="70681" x="2662238" y="2711450"/>
          <p14:tracePt t="70689" x="2670175" y="2711450"/>
          <p14:tracePt t="70697" x="2678113" y="2711450"/>
          <p14:tracePt t="70705" x="2686050" y="2711450"/>
          <p14:tracePt t="70713" x="2693988" y="2703513"/>
          <p14:tracePt t="70737" x="2701925" y="2703513"/>
          <p14:tracePt t="70761" x="2709863" y="2703513"/>
          <p14:tracePt t="70777" x="2717800" y="2703513"/>
          <p14:tracePt t="70785" x="2725738" y="2703513"/>
          <p14:tracePt t="70793" x="2733675" y="2703513"/>
          <p14:tracePt t="70801" x="2741613" y="2703513"/>
          <p14:tracePt t="70809" x="2759075" y="2703513"/>
          <p14:tracePt t="70825" x="2774950" y="2703513"/>
          <p14:tracePt t="70833" x="2790825" y="2703513"/>
          <p14:tracePt t="70841" x="2798763" y="2703513"/>
          <p14:tracePt t="70849" x="2806700" y="2703513"/>
          <p14:tracePt t="70857" x="2814638" y="2711450"/>
          <p14:tracePt t="70865" x="2822575" y="2711450"/>
          <p14:tracePt t="70873" x="2830513" y="2719388"/>
          <p14:tracePt t="70881" x="2846388" y="2719388"/>
          <p14:tracePt t="70889" x="2854325" y="2727325"/>
          <p14:tracePt t="70897" x="2870200" y="2727325"/>
          <p14:tracePt t="70905" x="2886075" y="2735263"/>
          <p14:tracePt t="70913" x="2901950" y="2743200"/>
          <p14:tracePt t="70921" x="2925763" y="2743200"/>
          <p14:tracePt t="70929" x="2941638" y="2743200"/>
          <p14:tracePt t="70937" x="2957513" y="2743200"/>
          <p14:tracePt t="70945" x="2965450" y="2743200"/>
          <p14:tracePt t="70953" x="2973388" y="2743200"/>
          <p14:tracePt t="70962" x="2989263" y="2743200"/>
          <p14:tracePt t="70977" x="2997200" y="2743200"/>
          <p14:tracePt t="70985" x="3013075" y="2751138"/>
          <p14:tracePt t="71001" x="3028950" y="2751138"/>
          <p14:tracePt t="71010" x="3036888" y="2751138"/>
          <p14:tracePt t="71017" x="3044825" y="2751138"/>
          <p14:tracePt t="71025" x="3060700" y="2751138"/>
          <p14:tracePt t="71033" x="3076575" y="2751138"/>
          <p14:tracePt t="71041" x="3092450" y="2751138"/>
          <p14:tracePt t="71049" x="3117850" y="2759075"/>
          <p14:tracePt t="71057" x="3133725" y="2759075"/>
          <p14:tracePt t="71065" x="3165475" y="2767013"/>
          <p14:tracePt t="71073" x="3189288" y="2767013"/>
          <p14:tracePt t="71081" x="3213100" y="2767013"/>
          <p14:tracePt t="71089" x="3228975" y="2767013"/>
          <p14:tracePt t="71097" x="3252788" y="2774950"/>
          <p14:tracePt t="71113" x="3284538" y="2782888"/>
          <p14:tracePt t="71129" x="3292475" y="2782888"/>
          <p14:tracePt t="71137" x="3300413" y="2782888"/>
          <p14:tracePt t="71153" x="3300413" y="2790825"/>
          <p14:tracePt t="71162" x="3300413" y="2798763"/>
          <p14:tracePt t="71169" x="3308350" y="2806700"/>
          <p14:tracePt t="71177" x="3316288" y="2822575"/>
          <p14:tracePt t="71185" x="3324225" y="2830513"/>
          <p14:tracePt t="71193" x="3332163" y="2838450"/>
          <p14:tracePt t="71201" x="3355975" y="2846388"/>
          <p14:tracePt t="71209" x="3355975" y="2854325"/>
          <p14:tracePt t="71217" x="3363913" y="2854325"/>
          <p14:tracePt t="71305" x="3363913" y="2862263"/>
          <p14:tracePt t="71329" x="3379788" y="2870200"/>
          <p14:tracePt t="71377" x="3379788" y="2878138"/>
          <p14:tracePt t="71393" x="3379788" y="2886075"/>
          <p14:tracePt t="71401" x="3379788" y="2894013"/>
          <p14:tracePt t="71417" x="3387725" y="2894013"/>
          <p14:tracePt t="71497" x="3387725" y="2901950"/>
          <p14:tracePt t="71513" x="3395663" y="2901950"/>
          <p14:tracePt t="71842" x="3403600" y="2909888"/>
          <p14:tracePt t="71849" x="3411538" y="2909888"/>
          <p14:tracePt t="71857" x="3411538" y="2919413"/>
          <p14:tracePt t="71865" x="3419475" y="2919413"/>
          <p14:tracePt t="71881" x="3427413" y="2919413"/>
          <p14:tracePt t="71889" x="3427413" y="2927350"/>
          <p14:tracePt t="71897" x="3435350" y="2927350"/>
          <p14:tracePt t="71937" x="3443288" y="2927350"/>
          <p14:tracePt t="71977" x="3451225" y="2927350"/>
          <p14:tracePt t="71993" x="3459163" y="2927350"/>
          <p14:tracePt t="72001" x="3459163" y="2935288"/>
          <p14:tracePt t="72009" x="3467100" y="2935288"/>
          <p14:tracePt t="72073" x="3476625" y="2935288"/>
          <p14:tracePt t="72345" x="3484563" y="2943225"/>
          <p14:tracePt t="72354" x="3492500" y="2951163"/>
          <p14:tracePt t="72362" x="3500438" y="2959100"/>
          <p14:tracePt t="72369" x="3508375" y="2967038"/>
          <p14:tracePt t="72377" x="3516313" y="2967038"/>
          <p14:tracePt t="72426" x="3516313" y="2974975"/>
          <p14:tracePt t="72633" x="3524250" y="2974975"/>
          <p14:tracePt t="72641" x="3524250" y="2982913"/>
          <p14:tracePt t="72689" x="3524250" y="2990850"/>
          <p14:tracePt t="72759" x="3516313" y="2998788"/>
          <p14:tracePt t="72762" x="3516313" y="3006725"/>
          <p14:tracePt t="72769" x="3516313" y="3014663"/>
          <p14:tracePt t="72843" x="3516313" y="3038475"/>
          <p14:tracePt t="72849" x="3516313" y="3046413"/>
          <p14:tracePt t="72857" x="3524250" y="3046413"/>
          <p14:tracePt t="72865" x="3532188" y="3046413"/>
          <p14:tracePt t="72873" x="3548063" y="3062288"/>
          <p14:tracePt t="72889" x="3571875" y="3078163"/>
          <p14:tracePt t="72897" x="3579813" y="3094038"/>
          <p14:tracePt t="72905" x="3619500" y="3109913"/>
          <p14:tracePt t="72913" x="3659188" y="3141663"/>
          <p14:tracePt t="72921" x="3714750" y="3189288"/>
          <p14:tracePt t="72929" x="3794125" y="3228975"/>
          <p14:tracePt t="72937" x="3883025" y="3286125"/>
          <p14:tracePt t="72945" x="4017963" y="3357563"/>
          <p14:tracePt t="72953" x="4129088" y="3405188"/>
          <p14:tracePt t="72962" x="4297363" y="3476625"/>
          <p14:tracePt t="72969" x="4432300" y="3540125"/>
          <p14:tracePt t="72977" x="4535488" y="3595688"/>
          <p14:tracePt t="72985" x="4656138" y="3644900"/>
          <p14:tracePt t="72993" x="4743450" y="3676650"/>
          <p14:tracePt t="73001" x="4822825" y="3716338"/>
          <p14:tracePt t="73012" x="4910138" y="3748088"/>
          <p14:tracePt t="73017" x="4991100" y="3771900"/>
          <p14:tracePt t="73025" x="5078413" y="3811588"/>
          <p14:tracePt t="73033" x="5157788" y="3835400"/>
          <p14:tracePt t="73041" x="5260975" y="3851275"/>
          <p14:tracePt t="73049" x="5357813" y="3867150"/>
          <p14:tracePt t="73057" x="5461000" y="3890963"/>
          <p14:tracePt t="73065" x="5572125" y="3906838"/>
          <p14:tracePt t="73073" x="5716588" y="3922713"/>
          <p14:tracePt t="73081" x="5875338" y="3922713"/>
          <p14:tracePt t="73089" x="6051550" y="3922713"/>
          <p14:tracePt t="73097" x="6218238" y="3922713"/>
          <p14:tracePt t="73105" x="6426200" y="3938588"/>
          <p14:tracePt t="73113" x="6640513" y="3938588"/>
          <p14:tracePt t="73121" x="6832600" y="3938588"/>
          <p14:tracePt t="73129" x="7054850" y="3938588"/>
          <p14:tracePt t="73137" x="7223125" y="3938588"/>
          <p14:tracePt t="73145" x="7405688" y="3930650"/>
          <p14:tracePt t="73153" x="7581900" y="3930650"/>
          <p14:tracePt t="73162" x="7716838" y="3922713"/>
          <p14:tracePt t="73169" x="7877175" y="3914775"/>
          <p14:tracePt t="73177" x="8027988" y="3914775"/>
          <p14:tracePt t="73185" x="8178800" y="3914775"/>
          <p14:tracePt t="73193" x="8339138" y="3906838"/>
          <p14:tracePt t="73201" x="8513763" y="3906838"/>
          <p14:tracePt t="73209" x="8689975" y="3906838"/>
          <p14:tracePt t="73217" x="8872538" y="3890963"/>
          <p14:tracePt t="73225" x="9064625" y="3890963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1034</Words>
  <Application>Microsoft Office PowerPoint</Application>
  <PresentationFormat>화면 슬라이드 쇼(4:3)</PresentationFormat>
  <Paragraphs>498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HY견고딕</vt:lpstr>
      <vt:lpstr>맑은 고딕</vt:lpstr>
      <vt:lpstr>Arial</vt:lpstr>
      <vt:lpstr>Wingdings</vt:lpstr>
      <vt:lpstr>Office 테마</vt:lpstr>
      <vt:lpstr>Chapter 04  자료흐름도</vt:lpstr>
      <vt:lpstr>PowerPoint 프레젠테이션</vt:lpstr>
      <vt:lpstr>4.1 자료흐름도의 특징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Prof.Lee</cp:lastModifiedBy>
  <cp:revision>420</cp:revision>
  <dcterms:created xsi:type="dcterms:W3CDTF">2012-07-11T10:23:22Z</dcterms:created>
  <dcterms:modified xsi:type="dcterms:W3CDTF">2021-09-14T05:23:54Z</dcterms:modified>
</cp:coreProperties>
</file>