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6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B6AD"/>
    <a:srgbClr val="00FFCC"/>
    <a:srgbClr val="33CCCC"/>
    <a:srgbClr val="FFCC99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75" d="100"/>
          <a:sy n="75" d="100"/>
        </p:scale>
        <p:origin x="1915" y="187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442F68D-B172-4D10-9A7D-22790BC6B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972AF-E331-4E0A-ACB2-25052297C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1E004B-7A0C-41A6-ACA7-EF7D0B9DA171}" type="datetimeFigureOut">
              <a:rPr lang="ko-KR" altLang="en-US"/>
              <a:pPr>
                <a:defRPr/>
              </a:pPr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D86C3-3696-4E66-BFB6-3B894211D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44454-67AC-421D-8F0F-8C9139A7C9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463DAA-57A3-43C9-8FAD-556AD6CF1F0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5032A55-2676-4EF1-BDE1-0243A906E0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3A46C6-F5CA-44C2-A8B3-34EE0C3E88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47A0FE2C-CB2E-4B83-B050-BB5CAF60DEEC}" type="datetimeFigureOut">
              <a:rPr lang="ko-KR" altLang="en-US"/>
              <a:pPr>
                <a:defRPr/>
              </a:pPr>
              <a:t>2021-09-16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4274231-6045-456F-9F2F-DC50B777F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9AE7548-B918-416F-A9CE-AEC797DE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8E5A8-D75F-4C58-A9FF-595E76BAB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06462-7B43-4122-85DF-F3AFAD096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17F3CC1-8E5E-4764-A6B5-AAE031884E1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18EB284C-E6F5-4719-8CB9-E48B1CD2BB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DA624C69-5A09-4B16-AC2C-FECED4962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15C74D93-63FD-4798-995D-0F88F8AC1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44DCE03-62B5-40C4-AA2A-BB4BD881F38C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B7B8158F-BE20-4806-96C9-25D7E3A097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87642544-834B-4ED5-B9A2-AB8C955496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ACDAD97B-61C9-42D5-B120-E2E8C3E61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920C610-7B63-42FF-9816-647FE9A2C0B2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77D78972-10F1-42CD-AC41-29F1AD4DB3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099AD8C3-484B-47C2-BE5B-D5BED423FD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2F11CCD3-B477-40AE-B791-FB8CAE830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3BFDED7-DC5D-49EB-8049-67CCB163EF7B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399B59E-F071-4774-A072-EF3E8F8B73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7BE2FDA-B8B5-4262-9C74-0B3C6D235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5BE7DB42-46C9-45B1-BDE0-543D4F551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753FC8F-855B-4794-94A9-5259D59C699C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6923FCF1-4051-472E-8311-3E10BF2AD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719B09AB-4AAD-48A2-B6E9-31E1346730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A470E43E-322E-432B-B812-4E2B851E0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76016EE-889A-4A9E-9C13-7B2D9B621F73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838BF0D9-7411-4314-A731-491847751A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D0C9DFE9-B2F8-4BF9-9B27-09BE52F56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1A1CA6FD-BE59-4B12-AA42-E6582B3A8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D51152E-3BB0-46E8-9E12-02060F363447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4EBBBD6-F611-45ED-B2C9-288A7A7AAE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A50DF34E-D382-4C77-A59D-E2FDC9E3D7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69847B75-AFDF-48FB-A57C-F857EAEF8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FED43EA-4451-4D42-95FE-7B30F1F618B9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3DC10F19-BFE1-4D74-92E2-6C12DC2E5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EDF85E09-D13A-453E-A972-85443E4B2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99AC4E57-2A3A-4675-904E-3A3D4897D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812CA65-267B-4AF9-8BB4-D7F25FE2435E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496AFCF4-9723-438C-99B2-75F30DE6C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C9F87D6E-95E5-4780-ABF1-F2582BC730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2BBDF34-DD09-400E-9180-23741FAA2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6AC0312-912F-4328-B1F3-556FCE6D9FBE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5B9553ED-E241-4995-B7C2-7E3C93F4A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6A75C20-30B1-411A-B94B-299C022A48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9F3826FD-C46D-4961-83B8-0B8D510CC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D4DC9FB-6A06-4478-89E5-8737947F249C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79DD98E1-629F-433B-BA1D-FD70CC6AB2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95DEF240-2E4F-4DDB-A2F4-9E58DA768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6E7CBD8A-40F0-4C1A-A4F5-A0E91290C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8596846-AADB-4188-A560-811146A4A10B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50BDB643-57FE-4E54-B1B6-CD1FC1A837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0F92071F-4F7C-40A2-8C46-633B5EA18C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920BA03-86C3-48C6-871D-D91506F6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F5DB6DF-22D3-42F4-9198-F8EFE8518359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8F9A2EC7-294E-48F7-BFFD-5F7BF379E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390354AC-9F36-4903-8EAE-2454155736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03D9F2F0-2434-4903-A9DF-8C953E7AB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5117B4C-6684-4D5E-AF00-E081237D8BB2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A8755ABC-A468-4CB3-805D-5CEDB315D6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6E7A581F-2264-417C-970C-44DCDD0A0D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7F0FC50A-FBCF-455A-B7F9-69B10142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2A9054E-4419-4B8D-927D-3E066A7DB55C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124569C6-210F-45AA-8570-F2FB1F1F96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EED410F0-1DBC-498A-981E-3D091D4CDC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3888F682-4542-4987-A81B-1DFA9AF49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36A6790-F4A3-4E80-915F-E623B2A9497E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2828C4E5-35C2-4BA8-86B1-CE0A1F308E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FB9C939C-7FD6-434B-95EC-90332088B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36322123-D2C5-46AE-9522-4A4D74572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644A6D0-2AF4-459B-A31A-732EC8F61840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329FE874-B05E-420A-ADAC-0A9F9DE5EF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C26DA652-9AA1-4663-8DB1-C17394C624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491953FA-B207-4DCF-BA44-31DB0CCF6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7F398B7-C724-4938-8BF2-05DAD86AE608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965F8E2D-29A3-4243-8329-7E191C331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6B785255-E98C-49A0-B8A7-0D3DBCA6E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8F9E5CAE-14CB-4695-B486-F3658E468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84C7C2C-A0EB-45CD-99EE-3688E8AD9305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8CD0CDDD-1824-46BA-AF5E-D340F4186F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F628B129-20E5-4635-9EBF-97C4F62B2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0C152BBE-898E-4C44-BD80-BCE10026A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DCB1B5F-AA1D-49EA-9283-7C8CD0A77291}" type="slidenum">
              <a:rPr lang="ko-KR" altLang="en-US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CC8C0079-7C40-422D-BAE6-29ACC19852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672AF647-B83C-4F3F-BCC7-BA1F3FA412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0F7D6412-1491-45C8-A1B9-D5BD23D73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8096903-80DE-4AE4-B65C-75099C54D97C}" type="slidenum">
              <a:rPr lang="ko-KR" altLang="en-US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A3EBFB39-7C1C-43A8-AAB2-9364473EC0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79459C64-D75F-4560-9E62-26B45EEC78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36" name="슬라이드 번호 개체 틀 3">
            <a:extLst>
              <a:ext uri="{FF2B5EF4-FFF2-40B4-BE49-F238E27FC236}">
                <a16:creationId xmlns:a16="http://schemas.microsoft.com/office/drawing/2014/main" id="{E65168C2-3430-4C86-9ED6-AC1DFC9AD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4A37979-2A3D-4765-B6D8-427854C0FD53}" type="slidenum">
              <a:rPr lang="ko-KR" altLang="en-US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CECF18A9-265E-4448-8C38-355D888F2B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55DCACA3-4314-4EF9-BBA0-CE7B2403FC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729D7318-B53F-4E1E-982F-DF159CA5E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E4CEA34-F27F-42F1-96A7-B5EF63B6EDF3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D1704FC3-A299-4780-AEE9-CEA32CE6A6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34BA51A3-B752-472D-82B7-12AFAC49FA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E287D4AF-98E0-4F67-95DA-B2A8AD806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4797107-6CFA-4494-A8FB-3F512B19A0A0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F736E880-7279-4956-9CAB-908599D68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809ABC74-BA4C-4D8F-82D4-1779137665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700236F8-F134-4E28-998E-DBCD22992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EFC62D6-8C95-4AAA-BC02-D046986D9FA6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CE408BFC-B0AB-48AD-9137-24F28EC86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AD422F5D-EA9B-4835-9E26-7DE5303960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4AE67171-C13A-4FEF-BC6F-58F7DC490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6EE7EEE-688A-4BD8-B8BD-EA122E6E2420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CB62926A-E76F-45B9-A3C0-73F392BC62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8A583E18-01A0-46DD-8105-501AFD2DE5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444F31A8-7130-4AFD-A622-06BEE5FF6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DC86D3-0564-4FEB-A0E3-B8F593B6A9DA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B0DD595F-21E9-4509-8C9D-01FDC89304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A8498862-C2B0-4143-A740-6AE17B30F8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245FDB87-EE0C-4D51-9782-FDB87CB39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114F27B-0348-4512-A900-24448FC7E6B5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0B94BBEA-7408-40D4-9107-FF811E9C07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213E3963-EA46-45CD-8068-BABCEB5E0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61A73D12-C8BF-492E-8769-2EC004B0A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4276077-E057-4B24-AA5F-BDF15CC486FD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47E4F-44A7-409E-B9FA-1562A68064FE}"/>
              </a:ext>
            </a:extLst>
          </p:cNvPr>
          <p:cNvSpPr txBox="1"/>
          <p:nvPr userDrawn="1"/>
        </p:nvSpPr>
        <p:spPr>
          <a:xfrm>
            <a:off x="971600" y="745654"/>
            <a:ext cx="7200800" cy="20162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자료 흐름도 작성 단계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8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2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7136F4-662F-42C4-A7C1-0BFBC3D3075C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2B7746-1650-4F47-82CB-0D73394B181E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6BD0E7-EBA4-4CDD-9480-EF8E27CFD4B3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764B3D-3A78-464B-8216-58B6BED8331F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FE247414-93CB-495B-A522-C974D2C0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8532" y="6631260"/>
            <a:ext cx="620712" cy="199829"/>
          </a:xfrm>
        </p:spPr>
        <p:txBody>
          <a:bodyPr/>
          <a:lstStyle>
            <a:lvl1pPr>
              <a:defRPr sz="800"/>
            </a:lvl1pPr>
          </a:lstStyle>
          <a:p>
            <a:fld id="{02D3C8AD-7D2F-4AD0-8016-97F97809AB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0193D-0280-4A50-B72F-ECA4F827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6112" y="6566445"/>
            <a:ext cx="442392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8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0C33C8C1-4B8C-490C-894B-CB8687647A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6" r:id="rId2"/>
    <p:sldLayoutId id="2147484117" r:id="rId3"/>
    <p:sldLayoutId id="214748411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8A97D91E-B1BC-4CCB-B2CB-9B7175F478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05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자료흐름도 작성 단계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A75A7-4053-42A0-9EE9-060509E0DBCC}"/>
              </a:ext>
            </a:extLst>
          </p:cNvPr>
          <p:cNvSpPr txBox="1"/>
          <p:nvPr/>
        </p:nvSpPr>
        <p:spPr>
          <a:xfrm>
            <a:off x="2828156" y="3438311"/>
            <a:ext cx="3510136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단계화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88"/>
    </mc:Choice>
    <mc:Fallback xmlns="">
      <p:transition spd="slow" advTm="58788"/>
    </mc:Fallback>
  </mc:AlternateContent>
  <p:extLst>
    <p:ext uri="{3A86A75C-4F4B-4683-9AE1-C65F6400EC91}">
      <p14:laserTraceLst xmlns:p14="http://schemas.microsoft.com/office/powerpoint/2010/main">
        <p14:tracePtLst>
          <p14:tracePt t="1939" x="79375" y="1036638"/>
          <p14:tracePt t="1948" x="166688" y="1060450"/>
          <p14:tracePt t="1956" x="247650" y="1084263"/>
          <p14:tracePt t="1963" x="358775" y="1092200"/>
          <p14:tracePt t="1972" x="485775" y="1100138"/>
          <p14:tracePt t="1979" x="606425" y="1100138"/>
          <p14:tracePt t="1987" x="701675" y="1100138"/>
          <p14:tracePt t="1995" x="796925" y="1100138"/>
          <p14:tracePt t="2003" x="876300" y="1100138"/>
          <p14:tracePt t="2011" x="957263" y="1100138"/>
          <p14:tracePt t="2019" x="1020763" y="1100138"/>
          <p14:tracePt t="2027" x="1076325" y="1100138"/>
          <p14:tracePt t="2036" x="1147763" y="1100138"/>
          <p14:tracePt t="2044" x="1211263" y="1100138"/>
          <p14:tracePt t="2052" x="1308100" y="1108075"/>
          <p14:tracePt t="2060" x="1395413" y="1139825"/>
          <p14:tracePt t="2067" x="1514475" y="1204913"/>
          <p14:tracePt t="2076" x="1609725" y="1244600"/>
          <p14:tracePt t="2083" x="1706563" y="1292225"/>
          <p14:tracePt t="2092" x="1809750" y="1331913"/>
          <p14:tracePt t="2100" x="1889125" y="1387475"/>
          <p14:tracePt t="2107" x="1968500" y="1443038"/>
          <p14:tracePt t="2116" x="2017713" y="1474788"/>
          <p14:tracePt t="2124" x="2049463" y="1514475"/>
          <p14:tracePt t="2132" x="2065338" y="1538288"/>
          <p14:tracePt t="2140" x="2073275" y="1563688"/>
          <p14:tracePt t="2148" x="2073275" y="1571625"/>
          <p14:tracePt t="2171" x="2065338" y="1547813"/>
          <p14:tracePt t="2180" x="2057400" y="1522413"/>
          <p14:tracePt t="2444" x="2017713" y="1522413"/>
          <p14:tracePt t="2452" x="1960563" y="1522413"/>
          <p14:tracePt t="2460" x="1936750" y="1522413"/>
          <p14:tracePt t="2467" x="1905000" y="1522413"/>
          <p14:tracePt t="2476" x="1881188" y="1522413"/>
          <p14:tracePt t="2484" x="1857375" y="1522413"/>
          <p14:tracePt t="2492" x="1833563" y="1522413"/>
          <p14:tracePt t="2499" x="1809750" y="1522413"/>
          <p14:tracePt t="2508" x="1801813" y="1522413"/>
          <p14:tracePt t="2515" x="1785938" y="1547813"/>
          <p14:tracePt t="2524" x="1778000" y="1563688"/>
          <p14:tracePt t="2531" x="1778000" y="1595438"/>
          <p14:tracePt t="2539" x="1778000" y="1635125"/>
          <p14:tracePt t="2547" x="1778000" y="1690688"/>
          <p14:tracePt t="2556" x="1778000" y="1746250"/>
          <p14:tracePt t="2564" x="1778000" y="1817688"/>
          <p14:tracePt t="2572" x="1778000" y="1890713"/>
          <p14:tracePt t="2580" x="1778000" y="1970088"/>
          <p14:tracePt t="2587" x="1793875" y="2041525"/>
          <p14:tracePt t="2596" x="1833563" y="2065338"/>
          <p14:tracePt t="2603" x="1889125" y="2097088"/>
          <p14:tracePt t="2611" x="1960563" y="2152650"/>
          <p14:tracePt t="2619" x="2041525" y="2200275"/>
          <p14:tracePt t="2628" x="2120900" y="2273300"/>
          <p14:tracePt t="2635" x="2208213" y="2344738"/>
          <p14:tracePt t="2644" x="2279650" y="2408238"/>
          <p14:tracePt t="2652" x="2359025" y="2479675"/>
          <p14:tracePt t="2660" x="2439988" y="2527300"/>
          <p14:tracePt t="2668" x="2519363" y="2576513"/>
          <p14:tracePt t="2676" x="2574925" y="2640013"/>
          <p14:tracePt t="2684" x="2638425" y="2671763"/>
          <p14:tracePt t="2692" x="2693988" y="2719388"/>
          <p14:tracePt t="2700" x="2751138" y="2759075"/>
          <p14:tracePt t="2707" x="2814638" y="2806700"/>
          <p14:tracePt t="2716" x="2870200" y="2846388"/>
          <p14:tracePt t="2724" x="2933700" y="2886075"/>
          <p14:tracePt t="2732" x="2981325" y="2927350"/>
          <p14:tracePt t="2740" x="3028950" y="2959100"/>
          <p14:tracePt t="2748" x="3060700" y="2990850"/>
          <p14:tracePt t="2755" x="3092450" y="3006725"/>
          <p14:tracePt t="2763" x="3109913" y="3014663"/>
          <p14:tracePt t="2771" x="3117850" y="3022600"/>
          <p14:tracePt t="2803" x="3125788" y="3022600"/>
          <p14:tracePt t="2876" x="3125788" y="3030538"/>
          <p14:tracePt t="2916" x="3109913" y="3030538"/>
          <p14:tracePt t="2923" x="3092450" y="3030538"/>
          <p14:tracePt t="2935" x="3068638" y="3030538"/>
          <p14:tracePt t="2939" x="3028950" y="3006725"/>
          <p14:tracePt t="2947" x="2981325" y="2974975"/>
          <p14:tracePt t="2956" x="2973388" y="2974975"/>
          <p14:tracePt t="14587" x="2973388" y="2967038"/>
          <p14:tracePt t="14595" x="2973388" y="2951163"/>
          <p14:tracePt t="14603" x="2973388" y="2935288"/>
          <p14:tracePt t="14611" x="2973388" y="2919413"/>
          <p14:tracePt t="14619" x="2981325" y="2901950"/>
          <p14:tracePt t="14627" x="2989263" y="2886075"/>
          <p14:tracePt t="14635" x="2997200" y="2862263"/>
          <p14:tracePt t="14643" x="3013075" y="2846388"/>
          <p14:tracePt t="14651" x="3021013" y="2830513"/>
          <p14:tracePt t="14659" x="3028950" y="2798763"/>
          <p14:tracePt t="14668" x="3044825" y="2774950"/>
          <p14:tracePt t="14675" x="3052763" y="2759075"/>
          <p14:tracePt t="14684" x="3076575" y="2735263"/>
          <p14:tracePt t="14692" x="3092450" y="2711450"/>
          <p14:tracePt t="14700" x="3109913" y="2687638"/>
          <p14:tracePt t="14707" x="3117850" y="2671763"/>
          <p14:tracePt t="14715" x="3141663" y="2647950"/>
          <p14:tracePt t="14723" x="3165475" y="2632075"/>
          <p14:tracePt t="14731" x="3181350" y="2616200"/>
          <p14:tracePt t="14739" x="3213100" y="2600325"/>
          <p14:tracePt t="14747" x="3236913" y="2584450"/>
          <p14:tracePt t="14755" x="3252788" y="2576513"/>
          <p14:tracePt t="14763" x="3276600" y="2559050"/>
          <p14:tracePt t="14772" x="3300413" y="2551113"/>
          <p14:tracePt t="14779" x="3324225" y="2535238"/>
          <p14:tracePt t="14788" x="3348038" y="2511425"/>
          <p14:tracePt t="14795" x="3371850" y="2511425"/>
          <p14:tracePt t="14803" x="3395663" y="2495550"/>
          <p14:tracePt t="14812" x="3411538" y="2487613"/>
          <p14:tracePt t="14827" x="3427413" y="2479675"/>
          <p14:tracePt t="14835" x="3435350" y="2479675"/>
          <p14:tracePt t="14843" x="3443288" y="2479675"/>
          <p14:tracePt t="15043" x="3435350" y="2479675"/>
          <p14:tracePt t="15052" x="3427413" y="2471738"/>
          <p14:tracePt t="15059" x="3419475" y="2471738"/>
          <p14:tracePt t="15068" x="3419475" y="2447925"/>
          <p14:tracePt t="15075" x="3419475" y="2424113"/>
          <p14:tracePt t="15083" x="3419475" y="2384425"/>
          <p14:tracePt t="15091" x="3419475" y="2344738"/>
          <p14:tracePt t="15099" x="3411538" y="2289175"/>
          <p14:tracePt t="15107" x="3411538" y="2233613"/>
          <p14:tracePt t="15115" x="3411538" y="2192338"/>
          <p14:tracePt t="15124" x="3411538" y="2144713"/>
          <p14:tracePt t="15131" x="3387725" y="2105025"/>
          <p14:tracePt t="15139" x="3387725" y="2097088"/>
          <p14:tracePt t="15435" x="3395663" y="2097088"/>
          <p14:tracePt t="15443" x="3387725" y="2089150"/>
          <p14:tracePt t="15451" x="3387725" y="2097088"/>
          <p14:tracePt t="15460" x="3387725" y="2112963"/>
          <p14:tracePt t="15468" x="3387725" y="2120900"/>
          <p14:tracePt t="15475" x="3387725" y="2128838"/>
          <p14:tracePt t="15483" x="3387725" y="2144713"/>
          <p14:tracePt t="15491" x="3371850" y="2160588"/>
          <p14:tracePt t="15499" x="3371850" y="2176463"/>
          <p14:tracePt t="15507" x="3363913" y="2192338"/>
          <p14:tracePt t="15515" x="3355975" y="2200275"/>
          <p14:tracePt t="15523" x="3348038" y="2208213"/>
          <p14:tracePt t="15531" x="3340100" y="2208213"/>
          <p14:tracePt t="15539" x="3324225" y="2224088"/>
          <p14:tracePt t="15547" x="3316288" y="2224088"/>
          <p14:tracePt t="15556" x="3308350" y="2233613"/>
          <p14:tracePt t="15563" x="3284538" y="2249488"/>
          <p14:tracePt t="15571" x="3276600" y="2265363"/>
          <p14:tracePt t="15579" x="3260725" y="2281238"/>
          <p14:tracePt t="15587" x="3244850" y="2297113"/>
          <p14:tracePt t="15595" x="3221038" y="2336800"/>
          <p14:tracePt t="15603" x="3197225" y="2376488"/>
          <p14:tracePt t="15612" x="3181350" y="2400300"/>
          <p14:tracePt t="15619" x="3165475" y="2416175"/>
          <p14:tracePt t="15627" x="3157538" y="2432050"/>
          <p14:tracePt t="15635" x="3149600" y="2439988"/>
          <p14:tracePt t="15643" x="3141663" y="2439988"/>
          <p14:tracePt t="15651" x="3133725" y="2447925"/>
          <p14:tracePt t="15659" x="3125788" y="2455863"/>
          <p14:tracePt t="15668" x="3117850" y="2463800"/>
          <p14:tracePt t="15675" x="3117850" y="2471738"/>
          <p14:tracePt t="15692" x="3109913" y="2471738"/>
          <p14:tracePt t="16027" x="3109913" y="2479675"/>
          <p14:tracePt t="16035" x="3092450" y="2495550"/>
          <p14:tracePt t="16043" x="3060700" y="2519363"/>
          <p14:tracePt t="16052" x="3036888" y="2535238"/>
          <p14:tracePt t="16060" x="2997200" y="2543175"/>
          <p14:tracePt t="16068" x="2957513" y="2543175"/>
          <p14:tracePt t="16075" x="2901950" y="2543175"/>
          <p14:tracePt t="16083" x="2838450" y="2543175"/>
          <p14:tracePt t="16091" x="2774950" y="2543175"/>
          <p14:tracePt t="16100" x="2725738" y="2543175"/>
          <p14:tracePt t="16107" x="2693988" y="2551113"/>
          <p14:tracePt t="16115" x="2678113" y="2559050"/>
          <p14:tracePt t="16123" x="2662238" y="2576513"/>
          <p14:tracePt t="18227" x="2662238" y="2584450"/>
          <p14:tracePt t="18244" x="2670175" y="2592388"/>
          <p14:tracePt t="18268" x="2670175" y="2600325"/>
          <p14:tracePt t="18291" x="2670175" y="2608263"/>
          <p14:tracePt t="18364" x="2670175" y="2616200"/>
          <p14:tracePt t="20259" x="2670175" y="2624138"/>
          <p14:tracePt t="20371" x="2678113" y="2624138"/>
          <p14:tracePt t="20867" x="2678113" y="2616200"/>
          <p14:tracePt t="20883" x="2670175" y="2616200"/>
          <p14:tracePt t="20891" x="2670175" y="2608263"/>
          <p14:tracePt t="20923" x="2662238" y="2600325"/>
          <p14:tracePt t="21603" x="2654300" y="2600325"/>
          <p14:tracePt t="24115" x="2646363" y="2600325"/>
          <p14:tracePt t="24684" x="2646363" y="2608263"/>
          <p14:tracePt t="24996" x="2646363" y="2616200"/>
          <p14:tracePt t="25027" x="2646363" y="2624138"/>
          <p14:tracePt t="25035" x="2646363" y="2632075"/>
          <p14:tracePt t="25412" x="2646363" y="2640013"/>
          <p14:tracePt t="26203" x="2638425" y="2640013"/>
          <p14:tracePt t="26219" x="2638425" y="2647950"/>
          <p14:tracePt t="27195" x="2630488" y="2640013"/>
          <p14:tracePt t="27211" x="2630488" y="2632075"/>
          <p14:tracePt t="27235" x="2630488" y="2624138"/>
          <p14:tracePt t="27243" x="2622550" y="2624138"/>
          <p14:tracePt t="33820" x="2630488" y="2624138"/>
          <p14:tracePt t="33827" x="2638425" y="2624138"/>
          <p14:tracePt t="33835" x="2654300" y="2624138"/>
          <p14:tracePt t="33843" x="2670175" y="2624138"/>
          <p14:tracePt t="33851" x="2693988" y="2624138"/>
          <p14:tracePt t="33859" x="2709863" y="2624138"/>
          <p14:tracePt t="33867" x="2741613" y="2624138"/>
          <p14:tracePt t="33875" x="2790825" y="2616200"/>
          <p14:tracePt t="33884" x="2862263" y="2592388"/>
          <p14:tracePt t="33891" x="2949575" y="2551113"/>
          <p14:tracePt t="33899" x="3052763" y="2511425"/>
          <p14:tracePt t="33907" x="3149600" y="2479675"/>
          <p14:tracePt t="33915" x="3213100" y="2455863"/>
          <p14:tracePt t="33923" x="3268663" y="2432050"/>
          <p14:tracePt t="33931" x="3316288" y="2400300"/>
          <p14:tracePt t="33939" x="3324225" y="2392363"/>
          <p14:tracePt t="34267" x="3316288" y="2400300"/>
          <p14:tracePt t="34275" x="3316288" y="2432050"/>
          <p14:tracePt t="34284" x="3292475" y="2463800"/>
          <p14:tracePt t="34291" x="3292475" y="2503488"/>
          <p14:tracePt t="34299" x="3284538" y="2519363"/>
          <p14:tracePt t="34307" x="3276600" y="2535238"/>
          <p14:tracePt t="34315" x="3268663" y="2551113"/>
          <p14:tracePt t="34323" x="3260725" y="2551113"/>
          <p14:tracePt t="34331" x="3252788" y="2559050"/>
          <p14:tracePt t="34339" x="3236913" y="2566988"/>
          <p14:tracePt t="34347" x="3228975" y="2576513"/>
          <p14:tracePt t="34355" x="3221038" y="2584450"/>
          <p14:tracePt t="34363" x="3213100" y="2592388"/>
          <p14:tracePt t="34371" x="3205163" y="2608263"/>
          <p14:tracePt t="34379" x="3197225" y="2616200"/>
          <p14:tracePt t="34387" x="3181350" y="2632075"/>
          <p14:tracePt t="34395" x="3173413" y="2647950"/>
          <p14:tracePt t="34403" x="3173413" y="2663825"/>
          <p14:tracePt t="34411" x="3157538" y="2679700"/>
          <p14:tracePt t="34419" x="3149600" y="2695575"/>
          <p14:tracePt t="34427" x="3141663" y="2695575"/>
          <p14:tracePt t="34435" x="3141663" y="2703513"/>
          <p14:tracePt t="35796" x="3149600" y="2703513"/>
          <p14:tracePt t="35803" x="3157538" y="2703513"/>
          <p14:tracePt t="35811" x="3165475" y="2695575"/>
          <p14:tracePt t="35819" x="3189288" y="2687638"/>
          <p14:tracePt t="35827" x="3197225" y="2679700"/>
          <p14:tracePt t="35835" x="3213100" y="2679700"/>
          <p14:tracePt t="35843" x="3236913" y="2663825"/>
          <p14:tracePt t="35851" x="3260725" y="2655888"/>
          <p14:tracePt t="35859" x="3284538" y="2647950"/>
          <p14:tracePt t="35867" x="3300413" y="2632075"/>
          <p14:tracePt t="35875" x="3332163" y="2632075"/>
          <p14:tracePt t="35884" x="3348038" y="2616200"/>
          <p14:tracePt t="35892" x="3363913" y="2608263"/>
          <p14:tracePt t="35901" x="3395663" y="2608263"/>
          <p14:tracePt t="35908" x="3411538" y="2592388"/>
          <p14:tracePt t="35915" x="3435350" y="2592388"/>
          <p14:tracePt t="35923" x="3459163" y="2592388"/>
          <p14:tracePt t="35931" x="3484563" y="2592388"/>
          <p14:tracePt t="35939" x="3508375" y="2592388"/>
          <p14:tracePt t="35947" x="3540125" y="2592388"/>
          <p14:tracePt t="35955" x="3571875" y="2592388"/>
          <p14:tracePt t="35963" x="3603625" y="2592388"/>
          <p14:tracePt t="35971" x="3643313" y="2592388"/>
          <p14:tracePt t="35979" x="3690938" y="2592388"/>
          <p14:tracePt t="35987" x="3746500" y="2592388"/>
          <p14:tracePt t="35995" x="3794125" y="2592388"/>
          <p14:tracePt t="36003" x="3859213" y="2592388"/>
          <p14:tracePt t="36011" x="3922713" y="2592388"/>
          <p14:tracePt t="36019" x="4002088" y="2592388"/>
          <p14:tracePt t="36027" x="4073525" y="2592388"/>
          <p14:tracePt t="36035" x="4144963" y="2592388"/>
          <p14:tracePt t="36043" x="4241800" y="2592388"/>
          <p14:tracePt t="36051" x="4329113" y="2592388"/>
          <p14:tracePt t="36059" x="4424363" y="2592388"/>
          <p14:tracePt t="36067" x="4503738" y="2592388"/>
          <p14:tracePt t="36075" x="4584700" y="2592388"/>
          <p14:tracePt t="36084" x="4664075" y="2592388"/>
          <p14:tracePt t="36091" x="4759325" y="2592388"/>
          <p14:tracePt t="36099" x="4846638" y="2592388"/>
          <p14:tracePt t="36107" x="4933950" y="2592388"/>
          <p14:tracePt t="36115" x="5022850" y="2592388"/>
          <p14:tracePt t="36123" x="5110163" y="2592388"/>
          <p14:tracePt t="36131" x="5197475" y="2592388"/>
          <p14:tracePt t="36139" x="5268913" y="2592388"/>
          <p14:tracePt t="36147" x="5341938" y="2592388"/>
          <p14:tracePt t="36155" x="5421313" y="2592388"/>
          <p14:tracePt t="36163" x="5484813" y="2592388"/>
          <p14:tracePt t="36171" x="5548313" y="2592388"/>
          <p14:tracePt t="36179" x="5619750" y="2592388"/>
          <p14:tracePt t="36187" x="5684838" y="2584450"/>
          <p14:tracePt t="36195" x="5740400" y="2584450"/>
          <p14:tracePt t="36203" x="5803900" y="2584450"/>
          <p14:tracePt t="36211" x="5859463" y="2576513"/>
          <p14:tracePt t="36219" x="5907088" y="2559050"/>
          <p14:tracePt t="36227" x="5946775" y="2559050"/>
          <p14:tracePt t="36235" x="5986463" y="2543175"/>
          <p14:tracePt t="36243" x="6026150" y="2535238"/>
          <p14:tracePt t="36251" x="6051550" y="2535238"/>
          <p14:tracePt t="36267" x="6083300" y="2527300"/>
          <p14:tracePt t="36275" x="6099175" y="2527300"/>
          <p14:tracePt t="36284" x="6115050" y="2519363"/>
          <p14:tracePt t="36300" x="6122988" y="2519363"/>
          <p14:tracePt t="36307" x="6130925" y="2519363"/>
          <p14:tracePt t="36387" x="6138863" y="2519363"/>
          <p14:tracePt t="37083" x="6146800" y="2519363"/>
          <p14:tracePt t="37091" x="6154738" y="2519363"/>
          <p14:tracePt t="37099" x="6162675" y="2519363"/>
          <p14:tracePt t="37107" x="6170613" y="2527300"/>
          <p14:tracePt t="37115" x="6178550" y="2527300"/>
          <p14:tracePt t="37123" x="6194425" y="2527300"/>
          <p14:tracePt t="37131" x="6210300" y="2527300"/>
          <p14:tracePt t="37139" x="6210300" y="2503488"/>
          <p14:tracePt t="37147" x="6210300" y="2487613"/>
          <p14:tracePt t="37155" x="6210300" y="2471738"/>
          <p14:tracePt t="37163" x="6194425" y="2447925"/>
          <p14:tracePt t="37171" x="6186488" y="2439988"/>
          <p14:tracePt t="37435" x="6178550" y="2439988"/>
          <p14:tracePt t="37443" x="6170613" y="2432050"/>
          <p14:tracePt t="37451" x="6170613" y="2424113"/>
          <p14:tracePt t="37459" x="6154738" y="2416175"/>
          <p14:tracePt t="37467" x="6146800" y="2408238"/>
          <p14:tracePt t="37475" x="6130925" y="2400300"/>
          <p14:tracePt t="37483" x="6107113" y="2392363"/>
          <p14:tracePt t="37491" x="6067425" y="2384425"/>
          <p14:tracePt t="37499" x="6026150" y="2384425"/>
          <p14:tracePt t="37507" x="5962650" y="2384425"/>
          <p14:tracePt t="37515" x="5883275" y="2400300"/>
          <p14:tracePt t="37523" x="5819775" y="2424113"/>
          <p14:tracePt t="37531" x="5764213" y="2447925"/>
          <p14:tracePt t="37539" x="5659438" y="2487613"/>
          <p14:tracePt t="37547" x="5603875" y="2535238"/>
          <p14:tracePt t="37555" x="5548313" y="2559050"/>
          <p14:tracePt t="37563" x="5500688" y="2592388"/>
          <p14:tracePt t="37571" x="5461000" y="2600325"/>
          <p14:tracePt t="37579" x="5429250" y="2624138"/>
          <p14:tracePt t="37587" x="5397500" y="2640013"/>
          <p14:tracePt t="37595" x="5373688" y="2655888"/>
          <p14:tracePt t="37603" x="5341938" y="2655888"/>
          <p14:tracePt t="37611" x="5318125" y="2663825"/>
          <p14:tracePt t="37619" x="5284788" y="2679700"/>
          <p14:tracePt t="37627" x="5253038" y="2687638"/>
          <p14:tracePt t="37635" x="5229225" y="2695575"/>
          <p14:tracePt t="37643" x="5189538" y="2711450"/>
          <p14:tracePt t="37651" x="5165725" y="2719388"/>
          <p14:tracePt t="37659" x="5141913" y="2727325"/>
          <p14:tracePt t="37667" x="5133975" y="2727325"/>
          <p14:tracePt t="37675" x="5094288" y="2743200"/>
          <p14:tracePt t="37684" x="5070475" y="2759075"/>
          <p14:tracePt t="37691" x="5046663" y="2767013"/>
          <p14:tracePt t="37699" x="5014913" y="2790825"/>
          <p14:tracePt t="37707" x="4991100" y="2814638"/>
          <p14:tracePt t="37715" x="4967288" y="2822575"/>
          <p14:tracePt t="37723" x="4943475" y="2854325"/>
          <p14:tracePt t="37731" x="4918075" y="2878138"/>
          <p14:tracePt t="37739" x="4902200" y="2919413"/>
          <p14:tracePt t="37747" x="4878388" y="2935288"/>
          <p14:tracePt t="37755" x="4862513" y="2974975"/>
          <p14:tracePt t="37763" x="4846638" y="2990850"/>
          <p14:tracePt t="37771" x="4838700" y="3022600"/>
          <p14:tracePt t="37779" x="4822825" y="3046413"/>
          <p14:tracePt t="37787" x="4806950" y="3070225"/>
          <p14:tracePt t="37795" x="4791075" y="3078163"/>
          <p14:tracePt t="37803" x="4775200" y="3101975"/>
          <p14:tracePt t="37811" x="4751388" y="3125788"/>
          <p14:tracePt t="37819" x="4735513" y="3149600"/>
          <p14:tracePt t="37827" x="4719638" y="3157538"/>
          <p14:tracePt t="37835" x="4695825" y="3181350"/>
          <p14:tracePt t="37843" x="4687888" y="3205163"/>
          <p14:tracePt t="37851" x="4672013" y="3221038"/>
          <p14:tracePt t="37859" x="4664075" y="3244850"/>
          <p14:tracePt t="37867" x="4640263" y="3278188"/>
          <p14:tracePt t="37875" x="4616450" y="3302000"/>
          <p14:tracePt t="37884" x="4608513" y="3325813"/>
          <p14:tracePt t="37891" x="4584700" y="3349625"/>
          <p14:tracePt t="37899" x="4567238" y="3381375"/>
          <p14:tracePt t="37917" x="4535488" y="3421063"/>
          <p14:tracePt t="37923" x="4519613" y="3444875"/>
          <p14:tracePt t="37931" x="4503738" y="3476625"/>
          <p14:tracePt t="37939" x="4479925" y="3492500"/>
          <p14:tracePt t="37947" x="4471988" y="3516313"/>
          <p14:tracePt t="37955" x="4456113" y="3540125"/>
          <p14:tracePt t="37963" x="4440238" y="3563938"/>
          <p14:tracePt t="37971" x="4424363" y="3587750"/>
          <p14:tracePt t="37979" x="4408488" y="3613150"/>
          <p14:tracePt t="37987" x="4400550" y="3629025"/>
          <p14:tracePt t="37995" x="4376738" y="3660775"/>
          <p14:tracePt t="38003" x="4368800" y="3692525"/>
          <p14:tracePt t="38011" x="4344988" y="3716338"/>
          <p14:tracePt t="38019" x="4321175" y="3748088"/>
          <p14:tracePt t="38027" x="4313238" y="3779838"/>
          <p14:tracePt t="38035" x="4297363" y="3795713"/>
          <p14:tracePt t="38043" x="4289425" y="3811588"/>
          <p14:tracePt t="38051" x="4273550" y="3827463"/>
          <p14:tracePt t="38059" x="4265613" y="3851275"/>
          <p14:tracePt t="38066" x="4249738" y="3859213"/>
          <p14:tracePt t="38075" x="4241800" y="3867150"/>
          <p14:tracePt t="38084" x="4233863" y="3875088"/>
          <p14:tracePt t="38091" x="4225925" y="3883025"/>
          <p14:tracePt t="38099" x="4217988" y="3890963"/>
          <p14:tracePt t="38107" x="4200525" y="3898900"/>
          <p14:tracePt t="38123" x="4192588" y="3898900"/>
          <p14:tracePt t="38131" x="4184650" y="3906838"/>
          <p14:tracePt t="38139" x="4176713" y="3906838"/>
          <p14:tracePt t="38155" x="4168775" y="3914775"/>
          <p14:tracePt t="38163" x="4160838" y="3914775"/>
          <p14:tracePt t="38171" x="4152900" y="3922713"/>
          <p14:tracePt t="38179" x="4137025" y="3922713"/>
          <p14:tracePt t="38187" x="4121150" y="3930650"/>
          <p14:tracePt t="38195" x="4105275" y="3930650"/>
          <p14:tracePt t="38203" x="4097338" y="3938588"/>
          <p14:tracePt t="38211" x="4081463" y="3948113"/>
          <p14:tracePt t="38219" x="4057650" y="3948113"/>
          <p14:tracePt t="38227" x="4041775" y="3963988"/>
          <p14:tracePt t="38235" x="4025900" y="3971925"/>
          <p14:tracePt t="38243" x="4010025" y="3971925"/>
          <p14:tracePt t="38251" x="3986213" y="3979863"/>
          <p14:tracePt t="38259" x="3970338" y="3979863"/>
          <p14:tracePt t="38267" x="3962400" y="3987800"/>
          <p14:tracePt t="38275" x="3954463" y="3987800"/>
          <p14:tracePt t="38284" x="3938588" y="3987800"/>
          <p14:tracePt t="38300" x="3930650" y="3987800"/>
          <p14:tracePt t="38307" x="3914775" y="3987800"/>
          <p14:tracePt t="38323" x="3898900" y="3987800"/>
          <p14:tracePt t="38331" x="3890963" y="3987800"/>
          <p14:tracePt t="38339" x="3875088" y="3987800"/>
          <p14:tracePt t="38347" x="3867150" y="3987800"/>
          <p14:tracePt t="38355" x="3859213" y="3987800"/>
          <p14:tracePt t="38363" x="3843338" y="3987800"/>
          <p14:tracePt t="38371" x="3825875" y="3987800"/>
          <p14:tracePt t="38379" x="3817938" y="3995738"/>
          <p14:tracePt t="38387" x="3802063" y="3995738"/>
          <p14:tracePt t="38395" x="3786188" y="4003675"/>
          <p14:tracePt t="38411" x="3770313" y="4003675"/>
          <p14:tracePt t="38435" x="3762375" y="4003675"/>
          <p14:tracePt t="38459" x="3762375" y="4011613"/>
          <p14:tracePt t="38635" x="3754438" y="4003675"/>
          <p14:tracePt t="38675" x="3754438" y="3995738"/>
          <p14:tracePt t="38699" x="3754438" y="3987800"/>
          <p14:tracePt t="38787" x="3762375" y="3987800"/>
          <p14:tracePt t="38827" x="3770313" y="3979863"/>
          <p14:tracePt t="38835" x="3778250" y="3979863"/>
          <p14:tracePt t="38868" x="3786188" y="3979863"/>
          <p14:tracePt t="38899" x="3794125" y="3979863"/>
          <p14:tracePt t="38947" x="3794125" y="3971925"/>
          <p14:tracePt t="38963" x="3802063" y="3971925"/>
          <p14:tracePt t="38972" x="3810000" y="3971925"/>
          <p14:tracePt t="38987" x="3810000" y="3963988"/>
          <p14:tracePt t="38995" x="3817938" y="3963988"/>
          <p14:tracePt t="39003" x="3817938" y="3956050"/>
          <p14:tracePt t="39019" x="3825875" y="3956050"/>
          <p14:tracePt t="39027" x="3833813" y="3956050"/>
          <p14:tracePt t="39043" x="3833813" y="3948113"/>
          <p14:tracePt t="39051" x="3843338" y="3948113"/>
          <p14:tracePt t="39067" x="3851275" y="3948113"/>
          <p14:tracePt t="39084" x="3859213" y="3948113"/>
          <p14:tracePt t="39100" x="3867150" y="3948113"/>
          <p14:tracePt t="39107" x="3875088" y="3948113"/>
          <p14:tracePt t="39123" x="3883025" y="3938588"/>
          <p14:tracePt t="39139" x="3898900" y="3938588"/>
          <p14:tracePt t="39155" x="3906838" y="3938588"/>
          <p14:tracePt t="39163" x="3914775" y="3938588"/>
          <p14:tracePt t="39171" x="3922713" y="3938588"/>
          <p14:tracePt t="39179" x="3930650" y="3938588"/>
          <p14:tracePt t="39187" x="3954463" y="3938588"/>
          <p14:tracePt t="39200" x="3970338" y="3938588"/>
          <p14:tracePt t="39203" x="3986213" y="3938588"/>
          <p14:tracePt t="39211" x="4002088" y="3938588"/>
          <p14:tracePt t="39219" x="4033838" y="3938588"/>
          <p14:tracePt t="39227" x="4057650" y="3938588"/>
          <p14:tracePt t="39235" x="4089400" y="3938588"/>
          <p14:tracePt t="39243" x="4113213" y="3938588"/>
          <p14:tracePt t="39251" x="4144963" y="3938588"/>
          <p14:tracePt t="39259" x="4176713" y="3938588"/>
          <p14:tracePt t="39267" x="4210050" y="3938588"/>
          <p14:tracePt t="39275" x="4233863" y="3938588"/>
          <p14:tracePt t="39284" x="4265613" y="3938588"/>
          <p14:tracePt t="39291" x="4305300" y="3948113"/>
          <p14:tracePt t="39300" x="4329113" y="3948113"/>
          <p14:tracePt t="39307" x="4352925" y="3948113"/>
          <p14:tracePt t="39315" x="4376738" y="3948113"/>
          <p14:tracePt t="39323" x="4392613" y="3948113"/>
          <p14:tracePt t="39331" x="4416425" y="3948113"/>
          <p14:tracePt t="39339" x="4440238" y="3948113"/>
          <p14:tracePt t="39347" x="4456113" y="3956050"/>
          <p14:tracePt t="39355" x="4471988" y="3956050"/>
          <p14:tracePt t="39363" x="4487863" y="3956050"/>
          <p14:tracePt t="39371" x="4503738" y="3956050"/>
          <p14:tracePt t="39379" x="4527550" y="3956050"/>
          <p14:tracePt t="39387" x="4535488" y="3956050"/>
          <p14:tracePt t="39395" x="4551363" y="3956050"/>
          <p14:tracePt t="39403" x="4567238" y="3956050"/>
          <p14:tracePt t="39411" x="4584700" y="3956050"/>
          <p14:tracePt t="39419" x="4592638" y="3956050"/>
          <p14:tracePt t="39428" x="4608513" y="3956050"/>
          <p14:tracePt t="39435" x="4624388" y="3956050"/>
          <p14:tracePt t="39443" x="4632325" y="3956050"/>
          <p14:tracePt t="39451" x="4640263" y="3956050"/>
          <p14:tracePt t="39459" x="4648200" y="3956050"/>
          <p14:tracePt t="39467" x="4656138" y="3956050"/>
          <p14:tracePt t="39475" x="4672013" y="3956050"/>
          <p14:tracePt t="39483" x="4679950" y="3956050"/>
          <p14:tracePt t="39491" x="4687888" y="3956050"/>
          <p14:tracePt t="39499" x="4695825" y="3956050"/>
          <p14:tracePt t="39507" x="4711700" y="3956050"/>
          <p14:tracePt t="39523" x="4727575" y="3963988"/>
          <p14:tracePt t="39547" x="4735513" y="3963988"/>
          <p14:tracePt t="39555" x="4735513" y="3971925"/>
          <p14:tracePt t="39579" x="4743450" y="3971925"/>
          <p14:tracePt t="39595" x="4751388" y="3971925"/>
          <p14:tracePt t="39627" x="4767263" y="3971925"/>
          <p14:tracePt t="39643" x="4775200" y="3971925"/>
          <p14:tracePt t="39651" x="4775200" y="3979863"/>
          <p14:tracePt t="39659" x="4791075" y="3979863"/>
          <p14:tracePt t="39666" x="4799013" y="3979863"/>
          <p14:tracePt t="39675" x="4814888" y="3979863"/>
          <p14:tracePt t="39683" x="4822825" y="3979863"/>
          <p14:tracePt t="39691" x="4838700" y="3979863"/>
          <p14:tracePt t="39699" x="4854575" y="3979863"/>
          <p14:tracePt t="39707" x="4878388" y="3979863"/>
          <p14:tracePt t="39715" x="4894263" y="3979863"/>
          <p14:tracePt t="39723" x="4918075" y="3979863"/>
          <p14:tracePt t="39731" x="4926013" y="3979863"/>
          <p14:tracePt t="39739" x="4943475" y="3979863"/>
          <p14:tracePt t="39747" x="4967288" y="3979863"/>
          <p14:tracePt t="39755" x="4991100" y="3971925"/>
          <p14:tracePt t="39763" x="5014913" y="3971925"/>
          <p14:tracePt t="39771" x="5022850" y="3971925"/>
          <p14:tracePt t="39779" x="5046663" y="3963988"/>
          <p14:tracePt t="39787" x="5062538" y="3963988"/>
          <p14:tracePt t="39795" x="5086350" y="3963988"/>
          <p14:tracePt t="39803" x="5102225" y="3963988"/>
          <p14:tracePt t="39811" x="5133975" y="3956050"/>
          <p14:tracePt t="39819" x="5149850" y="3948113"/>
          <p14:tracePt t="39827" x="5173663" y="3948113"/>
          <p14:tracePt t="39835" x="5221288" y="3948113"/>
          <p14:tracePt t="39843" x="5237163" y="3938588"/>
          <p14:tracePt t="39851" x="5268913" y="3938588"/>
          <p14:tracePt t="39859" x="5284788" y="3938588"/>
          <p14:tracePt t="39867" x="5310188" y="3938588"/>
          <p14:tracePt t="39875" x="5334000" y="3938588"/>
          <p14:tracePt t="39883" x="5349875" y="3938588"/>
          <p14:tracePt t="39891" x="5373688" y="3938588"/>
          <p14:tracePt t="39899" x="5397500" y="3938588"/>
          <p14:tracePt t="39907" x="5429250" y="3938588"/>
          <p14:tracePt t="39917" x="5476875" y="3938588"/>
          <p14:tracePt t="39923" x="5508625" y="3938588"/>
          <p14:tracePt t="39931" x="5532438" y="3938588"/>
          <p14:tracePt t="39939" x="5572125" y="3938588"/>
          <p14:tracePt t="39947" x="5603875" y="3938588"/>
          <p14:tracePt t="39955" x="5627688" y="3938588"/>
          <p14:tracePt t="39963" x="5651500" y="3938588"/>
          <p14:tracePt t="39971" x="5676900" y="3938588"/>
          <p14:tracePt t="39979" x="5692775" y="3938588"/>
          <p14:tracePt t="39987" x="5700713" y="3938588"/>
          <p14:tracePt t="39995" x="5708650" y="3938588"/>
          <p14:tracePt t="40051" x="5716588" y="3938588"/>
          <p14:tracePt t="40091" x="5724525" y="3938588"/>
          <p14:tracePt t="40123" x="5732463" y="3938588"/>
          <p14:tracePt t="40155" x="5740400" y="3938588"/>
          <p14:tracePt t="40163" x="5748338" y="3938588"/>
          <p14:tracePt t="40171" x="5764213" y="3938588"/>
          <p14:tracePt t="40179" x="5772150" y="3938588"/>
          <p14:tracePt t="40187" x="5788025" y="3938588"/>
          <p14:tracePt t="40195" x="5811838" y="3938588"/>
          <p14:tracePt t="40203" x="5827713" y="3938588"/>
          <p14:tracePt t="40211" x="5851525" y="3930650"/>
          <p14:tracePt t="40219" x="5859463" y="3930650"/>
          <p14:tracePt t="40227" x="5875338" y="3922713"/>
          <p14:tracePt t="40235" x="5891213" y="3922713"/>
          <p14:tracePt t="40243" x="5899150" y="3922713"/>
          <p14:tracePt t="40251" x="5899150" y="3914775"/>
          <p14:tracePt t="40267" x="5907088" y="3914775"/>
          <p14:tracePt t="40507" x="5915025" y="3914775"/>
          <p14:tracePt t="40571" x="5922963" y="3914775"/>
          <p14:tracePt t="40611" x="5930900" y="3914775"/>
          <p14:tracePt t="40635" x="5946775" y="3914775"/>
          <p14:tracePt t="40651" x="5954713" y="3914775"/>
          <p14:tracePt t="40667" x="5962650" y="3906838"/>
          <p14:tracePt t="40676" x="5962650" y="3898900"/>
          <p14:tracePt t="40683" x="5970588" y="3898900"/>
          <p14:tracePt t="40692" x="5978525" y="3898900"/>
          <p14:tracePt t="40763" x="5986463" y="3898900"/>
          <p14:tracePt t="40779" x="6002338" y="3906838"/>
          <p14:tracePt t="40803" x="6010275" y="3914775"/>
          <p14:tracePt t="40811" x="6018213" y="3914775"/>
          <p14:tracePt t="40819" x="6026150" y="3922713"/>
          <p14:tracePt t="40827" x="6026150" y="3930650"/>
          <p14:tracePt t="40835" x="6034088" y="3930650"/>
          <p14:tracePt t="41195" x="6034088" y="3938588"/>
          <p14:tracePt t="41699" x="6034088" y="3948113"/>
          <p14:tracePt t="41867" x="6043613" y="3948113"/>
          <p14:tracePt t="42019" x="6034088" y="3948113"/>
          <p14:tracePt t="42035" x="6026150" y="3948113"/>
          <p14:tracePt t="42059" x="6018213" y="3956050"/>
          <p14:tracePt t="42067" x="6010275" y="3956050"/>
          <p14:tracePt t="42083" x="5994400" y="3956050"/>
          <p14:tracePt t="42091" x="5986463" y="3956050"/>
          <p14:tracePt t="42100" x="5962650" y="3956050"/>
          <p14:tracePt t="42107" x="5946775" y="3956050"/>
          <p14:tracePt t="42115" x="5930900" y="3956050"/>
          <p14:tracePt t="42123" x="5907088" y="3956050"/>
          <p14:tracePt t="42131" x="5883275" y="3963988"/>
          <p14:tracePt t="42139" x="5859463" y="3963988"/>
          <p14:tracePt t="42147" x="5827713" y="3979863"/>
          <p14:tracePt t="42155" x="5803900" y="3995738"/>
          <p14:tracePt t="42163" x="5764213" y="4019550"/>
          <p14:tracePt t="42171" x="5724525" y="4043363"/>
          <p14:tracePt t="42179" x="5692775" y="4059238"/>
          <p14:tracePt t="42187" x="5651500" y="4083050"/>
          <p14:tracePt t="42201" x="5635625" y="4090988"/>
          <p14:tracePt t="42203" x="5619750" y="4098925"/>
          <p14:tracePt t="42211" x="5595938" y="4106863"/>
          <p14:tracePt t="42219" x="5556250" y="4122738"/>
          <p14:tracePt t="42227" x="5524500" y="4138613"/>
          <p14:tracePt t="42235" x="5476875" y="4154488"/>
          <p14:tracePt t="42243" x="5421313" y="4178300"/>
          <p14:tracePt t="42251" x="5365750" y="4202113"/>
          <p14:tracePt t="42259" x="5310188" y="4233863"/>
          <p14:tracePt t="42267" x="5237163" y="4265613"/>
          <p14:tracePt t="42275" x="5157788" y="4314825"/>
          <p14:tracePt t="42284" x="5078413" y="4354513"/>
          <p14:tracePt t="42291" x="5006975" y="4386263"/>
          <p14:tracePt t="42300" x="4926013" y="4433888"/>
          <p14:tracePt t="42307" x="4846638" y="4457700"/>
          <p14:tracePt t="42315" x="4767263" y="4489450"/>
          <p14:tracePt t="42323" x="4695825" y="4537075"/>
          <p14:tracePt t="42331" x="4632325" y="4568825"/>
          <p14:tracePt t="42339" x="4567238" y="4592638"/>
          <p14:tracePt t="42347" x="4495800" y="4616450"/>
          <p14:tracePt t="42355" x="4432300" y="4641850"/>
          <p14:tracePt t="42363" x="4376738" y="4649788"/>
          <p14:tracePt t="42371" x="4321175" y="4665663"/>
          <p14:tracePt t="42379" x="4289425" y="4665663"/>
          <p14:tracePt t="42387" x="4249738" y="4665663"/>
          <p14:tracePt t="42395" x="4210050" y="4665663"/>
          <p14:tracePt t="42403" x="4176713" y="4665663"/>
          <p14:tracePt t="42411" x="4144963" y="4665663"/>
          <p14:tracePt t="42419" x="4121150" y="4665663"/>
          <p14:tracePt t="42427" x="4105275" y="4665663"/>
          <p14:tracePt t="42435" x="4089400" y="4657725"/>
          <p14:tracePt t="42443" x="4073525" y="4657725"/>
          <p14:tracePt t="42451" x="4065588" y="4657725"/>
          <p14:tracePt t="42459" x="4057650" y="4649788"/>
          <p14:tracePt t="42467" x="4049713" y="4641850"/>
          <p14:tracePt t="42475" x="4041775" y="4641850"/>
          <p14:tracePt t="42484" x="4033838" y="4624388"/>
          <p14:tracePt t="42491" x="4025900" y="4624388"/>
          <p14:tracePt t="42500" x="4017963" y="4624388"/>
          <p14:tracePt t="42515" x="4010025" y="4616450"/>
          <p14:tracePt t="42531" x="4010025" y="4608513"/>
          <p14:tracePt t="42539" x="4002088" y="4608513"/>
          <p14:tracePt t="42547" x="4002088" y="4600575"/>
          <p14:tracePt t="42579" x="4002088" y="4592638"/>
          <p14:tracePt t="42635" x="4002088" y="4584700"/>
          <p14:tracePt t="42659" x="4002088" y="4576763"/>
          <p14:tracePt t="42675" x="4002088" y="4560888"/>
          <p14:tracePt t="42691" x="4010025" y="4545013"/>
          <p14:tracePt t="42700" x="4017963" y="4545013"/>
          <p14:tracePt t="42707" x="4017963" y="4537075"/>
          <p14:tracePt t="42715" x="4025900" y="4537075"/>
          <p14:tracePt t="42731" x="4033838" y="4521200"/>
          <p14:tracePt t="42747" x="4041775" y="4521200"/>
          <p14:tracePt t="42763" x="4041775" y="4513263"/>
          <p14:tracePt t="42771" x="4049713" y="4513263"/>
          <p14:tracePt t="42803" x="4057650" y="4513263"/>
          <p14:tracePt t="42811" x="4057650" y="4505325"/>
          <p14:tracePt t="42859" x="4065588" y="4505325"/>
          <p14:tracePt t="42875" x="4073525" y="4505325"/>
          <p14:tracePt t="42900" x="4073525" y="4497388"/>
          <p14:tracePt t="42907" x="4081463" y="4497388"/>
          <p14:tracePt t="42931" x="4089400" y="4497388"/>
          <p14:tracePt t="42939" x="4097338" y="4489450"/>
          <p14:tracePt t="42947" x="4105275" y="4489450"/>
          <p14:tracePt t="42963" x="4113213" y="4481513"/>
          <p14:tracePt t="42971" x="4121150" y="4481513"/>
          <p14:tracePt t="42979" x="4129088" y="4473575"/>
          <p14:tracePt t="42995" x="4129088" y="4465638"/>
          <p14:tracePt t="43003" x="4137025" y="4465638"/>
          <p14:tracePt t="43011" x="4137025" y="4457700"/>
          <p14:tracePt t="43027" x="4144963" y="4457700"/>
          <p14:tracePt t="43043" x="4144963" y="4449763"/>
          <p14:tracePt t="43067" x="4152900" y="4449763"/>
          <p14:tracePt t="43099" x="4152900" y="4441825"/>
          <p14:tracePt t="43115" x="4160838" y="4441825"/>
          <p14:tracePt t="43179" x="4168775" y="4441825"/>
          <p14:tracePt t="43195" x="4176713" y="4441825"/>
          <p14:tracePt t="43211" x="4192588" y="4441825"/>
          <p14:tracePt t="43219" x="4200525" y="4441825"/>
          <p14:tracePt t="43227" x="4210050" y="4441825"/>
          <p14:tracePt t="43235" x="4225925" y="4441825"/>
          <p14:tracePt t="43243" x="4249738" y="4441825"/>
          <p14:tracePt t="43251" x="4265613" y="4441825"/>
          <p14:tracePt t="43259" x="4289425" y="4441825"/>
          <p14:tracePt t="43267" x="4305300" y="4441825"/>
          <p14:tracePt t="43275" x="4329113" y="4441825"/>
          <p14:tracePt t="43283" x="4352925" y="4449763"/>
          <p14:tracePt t="43291" x="4376738" y="4457700"/>
          <p14:tracePt t="43300" x="4392613" y="4465638"/>
          <p14:tracePt t="43307" x="4408488" y="4465638"/>
          <p14:tracePt t="43315" x="4432300" y="4473575"/>
          <p14:tracePt t="43323" x="4448175" y="4473575"/>
          <p14:tracePt t="43331" x="4464050" y="4473575"/>
          <p14:tracePt t="43339" x="4471988" y="4473575"/>
          <p14:tracePt t="43347" x="4487863" y="4481513"/>
          <p14:tracePt t="43355" x="4495800" y="4481513"/>
          <p14:tracePt t="43363" x="4503738" y="4481513"/>
          <p14:tracePt t="43427" x="4511675" y="4481513"/>
          <p14:tracePt t="43467" x="4519613" y="4481513"/>
          <p14:tracePt t="43483" x="4527550" y="4481513"/>
          <p14:tracePt t="43491" x="4535488" y="4473575"/>
          <p14:tracePt t="43507" x="4543425" y="4473575"/>
          <p14:tracePt t="43515" x="4551363" y="4465638"/>
          <p14:tracePt t="43523" x="4559300" y="4465638"/>
          <p14:tracePt t="43539" x="4567238" y="4457700"/>
          <p14:tracePt t="43547" x="4576763" y="4457700"/>
          <p14:tracePt t="43555" x="4584700" y="4457700"/>
          <p14:tracePt t="43563" x="4592638" y="4457700"/>
          <p14:tracePt t="43571" x="4600575" y="4457700"/>
          <p14:tracePt t="43579" x="4616450" y="4457700"/>
          <p14:tracePt t="43587" x="4624388" y="4457700"/>
          <p14:tracePt t="43595" x="4640263" y="4457700"/>
          <p14:tracePt t="43603" x="4664075" y="4457700"/>
          <p14:tracePt t="43611" x="4679950" y="4457700"/>
          <p14:tracePt t="43619" x="4695825" y="4457700"/>
          <p14:tracePt t="43627" x="4703763" y="4457700"/>
          <p14:tracePt t="43635" x="4711700" y="4457700"/>
          <p14:tracePt t="43643" x="4719638" y="4465638"/>
          <p14:tracePt t="43659" x="4727575" y="4465638"/>
          <p14:tracePt t="43707" x="4735513" y="4465638"/>
          <p14:tracePt t="43723" x="4743450" y="4465638"/>
          <p14:tracePt t="43739" x="4751388" y="4465638"/>
          <p14:tracePt t="43747" x="4759325" y="4465638"/>
          <p14:tracePt t="43755" x="4767263" y="4465638"/>
          <p14:tracePt t="43772" x="4775200" y="4465638"/>
          <p14:tracePt t="43779" x="4783138" y="4465638"/>
          <p14:tracePt t="43787" x="4799013" y="4465638"/>
          <p14:tracePt t="43795" x="4814888" y="4465638"/>
          <p14:tracePt t="43803" x="4822825" y="4457700"/>
          <p14:tracePt t="43811" x="4838700" y="4457700"/>
          <p14:tracePt t="43819" x="4846638" y="4457700"/>
          <p14:tracePt t="43827" x="4854575" y="4457700"/>
          <p14:tracePt t="43835" x="4870450" y="4449763"/>
          <p14:tracePt t="43843" x="4886325" y="4449763"/>
          <p14:tracePt t="43851" x="4902200" y="4449763"/>
          <p14:tracePt t="43859" x="4918075" y="4449763"/>
          <p14:tracePt t="43875" x="4933950" y="4441825"/>
          <p14:tracePt t="43884" x="4943475" y="4441825"/>
          <p14:tracePt t="43900" x="4959350" y="4441825"/>
          <p14:tracePt t="43907" x="4967288" y="4441825"/>
          <p14:tracePt t="43923" x="4983163" y="4441825"/>
          <p14:tracePt t="43939" x="4991100" y="4441825"/>
          <p14:tracePt t="43955" x="5006975" y="4441825"/>
          <p14:tracePt t="43963" x="5014913" y="4441825"/>
          <p14:tracePt t="43971" x="5022850" y="4441825"/>
          <p14:tracePt t="43979" x="5038725" y="4441825"/>
          <p14:tracePt t="43987" x="5054600" y="4441825"/>
          <p14:tracePt t="43995" x="5070475" y="4441825"/>
          <p14:tracePt t="44003" x="5086350" y="4441825"/>
          <p14:tracePt t="44011" x="5102225" y="4441825"/>
          <p14:tracePt t="44019" x="5118100" y="4441825"/>
          <p14:tracePt t="44027" x="5133975" y="4449763"/>
          <p14:tracePt t="44035" x="5149850" y="4449763"/>
          <p14:tracePt t="44043" x="5165725" y="4449763"/>
          <p14:tracePt t="44051" x="5189538" y="4449763"/>
          <p14:tracePt t="44059" x="5213350" y="4449763"/>
          <p14:tracePt t="44067" x="5237163" y="4449763"/>
          <p14:tracePt t="44075" x="5253038" y="4449763"/>
          <p14:tracePt t="44083" x="5268913" y="4449763"/>
          <p14:tracePt t="44091" x="5284788" y="4449763"/>
          <p14:tracePt t="44100" x="5310188" y="4449763"/>
          <p14:tracePt t="44107" x="5318125" y="4449763"/>
          <p14:tracePt t="44115" x="5341938" y="4449763"/>
          <p14:tracePt t="44123" x="5349875" y="4449763"/>
          <p14:tracePt t="44131" x="5357813" y="4449763"/>
          <p14:tracePt t="44139" x="5365750" y="4449763"/>
          <p14:tracePt t="44155" x="5373688" y="4449763"/>
          <p14:tracePt t="44387" x="5373688" y="4457700"/>
          <p14:tracePt t="44651" x="5373688" y="4465638"/>
          <p14:tracePt t="44979" x="5373688" y="4473575"/>
          <p14:tracePt t="45683" x="5365750" y="4473575"/>
          <p14:tracePt t="45723" x="5365750" y="4465638"/>
          <p14:tracePt t="45755" x="5349875" y="4465638"/>
          <p14:tracePt t="45771" x="5341938" y="4465638"/>
          <p14:tracePt t="45779" x="5334000" y="4465638"/>
          <p14:tracePt t="45787" x="5318125" y="4465638"/>
          <p14:tracePt t="45795" x="5284788" y="4465638"/>
          <p14:tracePt t="45803" x="5237163" y="4481513"/>
          <p14:tracePt t="45811" x="5197475" y="4497388"/>
          <p14:tracePt t="45819" x="5133975" y="4513263"/>
          <p14:tracePt t="45827" x="5062538" y="4529138"/>
          <p14:tracePt t="45835" x="4983163" y="4545013"/>
          <p14:tracePt t="45843" x="4886325" y="4576763"/>
          <p14:tracePt t="45851" x="4791075" y="4600575"/>
          <p14:tracePt t="45859" x="4703763" y="4616450"/>
          <p14:tracePt t="45867" x="4616450" y="4641850"/>
          <p14:tracePt t="45875" x="4535488" y="4657725"/>
          <p14:tracePt t="45883" x="4440238" y="4689475"/>
          <p14:tracePt t="45891" x="4344988" y="4721225"/>
          <p14:tracePt t="45899" x="4257675" y="4752975"/>
          <p14:tracePt t="45907" x="4168775" y="4776788"/>
          <p14:tracePt t="45915" x="4089400" y="4800600"/>
          <p14:tracePt t="45923" x="4017963" y="4824413"/>
          <p14:tracePt t="45931" x="3946525" y="4848225"/>
          <p14:tracePt t="45939" x="3890963" y="4864100"/>
          <p14:tracePt t="45947" x="3859213" y="4887913"/>
          <p14:tracePt t="45955" x="3825875" y="4903788"/>
          <p14:tracePt t="45963" x="3810000" y="4911725"/>
          <p14:tracePt t="45971" x="3802063" y="4919663"/>
          <p14:tracePt t="45979" x="3794125" y="4927600"/>
          <p14:tracePt t="46059" x="3794125" y="4935538"/>
          <p14:tracePt t="46075" x="3786188" y="4935538"/>
          <p14:tracePt t="46091" x="3786188" y="4943475"/>
          <p14:tracePt t="46115" x="3778250" y="4943475"/>
          <p14:tracePt t="46123" x="3778250" y="4951413"/>
          <p14:tracePt t="46139" x="3770313" y="4951413"/>
          <p14:tracePt t="46155" x="3770313" y="4959350"/>
          <p14:tracePt t="46171" x="3754438" y="4959350"/>
          <p14:tracePt t="46179" x="3746500" y="4959350"/>
          <p14:tracePt t="46187" x="3738563" y="4959350"/>
          <p14:tracePt t="46195" x="3722688" y="4959350"/>
          <p14:tracePt t="46216" x="3683000" y="4967288"/>
          <p14:tracePt t="46219" x="3667125" y="4967288"/>
          <p14:tracePt t="46227" x="3643313" y="4967288"/>
          <p14:tracePt t="46235" x="3627438" y="4967288"/>
          <p14:tracePt t="46243" x="3603625" y="4976813"/>
          <p14:tracePt t="46251" x="3579813" y="4976813"/>
          <p14:tracePt t="46259" x="3556000" y="4976813"/>
          <p14:tracePt t="46267" x="3540125" y="4976813"/>
          <p14:tracePt t="46275" x="3532188" y="4976813"/>
          <p14:tracePt t="46283" x="3508375" y="4976813"/>
          <p14:tracePt t="46300" x="3500438" y="4976813"/>
          <p14:tracePt t="46627" x="3500438" y="4967288"/>
          <p14:tracePt t="46635" x="3508375" y="4967288"/>
          <p14:tracePt t="46651" x="3508375" y="4959350"/>
          <p14:tracePt t="46667" x="3516313" y="4959350"/>
          <p14:tracePt t="46867" x="3524250" y="4959350"/>
          <p14:tracePt t="46915" x="3532188" y="4959350"/>
          <p14:tracePt t="46963" x="3540125" y="4959350"/>
          <p14:tracePt t="46971" x="3548063" y="4959350"/>
          <p14:tracePt t="46995" x="3556000" y="4959350"/>
          <p14:tracePt t="47003" x="3556000" y="4951413"/>
          <p14:tracePt t="47011" x="3563938" y="4951413"/>
          <p14:tracePt t="47067" x="3571875" y="4951413"/>
          <p14:tracePt t="47107" x="3579813" y="4951413"/>
          <p14:tracePt t="47115" x="3587750" y="4951413"/>
          <p14:tracePt t="47123" x="3595688" y="4951413"/>
          <p14:tracePt t="47131" x="3603625" y="4951413"/>
          <p14:tracePt t="47139" x="3611563" y="4951413"/>
          <p14:tracePt t="47147" x="3627438" y="4951413"/>
          <p14:tracePt t="47155" x="3643313" y="4951413"/>
          <p14:tracePt t="47163" x="3659188" y="4951413"/>
          <p14:tracePt t="47171" x="3675063" y="4951413"/>
          <p14:tracePt t="47179" x="3698875" y="4951413"/>
          <p14:tracePt t="47187" x="3714750" y="4951413"/>
          <p14:tracePt t="47195" x="3746500" y="4951413"/>
          <p14:tracePt t="47203" x="3770313" y="4951413"/>
          <p14:tracePt t="47211" x="3802063" y="4951413"/>
          <p14:tracePt t="47219" x="3825875" y="4951413"/>
          <p14:tracePt t="47227" x="3859213" y="4943475"/>
          <p14:tracePt t="47235" x="3890963" y="4943475"/>
          <p14:tracePt t="47243" x="3930650" y="4943475"/>
          <p14:tracePt t="47251" x="3962400" y="4943475"/>
          <p14:tracePt t="47259" x="3994150" y="4935538"/>
          <p14:tracePt t="47267" x="4025900" y="4935538"/>
          <p14:tracePt t="47275" x="4049713" y="4935538"/>
          <p14:tracePt t="47283" x="4073525" y="4935538"/>
          <p14:tracePt t="47291" x="4097338" y="4935538"/>
          <p14:tracePt t="47300" x="4113213" y="4935538"/>
          <p14:tracePt t="47307" x="4129088" y="4935538"/>
          <p14:tracePt t="47315" x="4144963" y="4935538"/>
          <p14:tracePt t="47323" x="4160838" y="4935538"/>
          <p14:tracePt t="47331" x="4168775" y="4935538"/>
          <p14:tracePt t="47339" x="4184650" y="4935538"/>
          <p14:tracePt t="47347" x="4200525" y="4935538"/>
          <p14:tracePt t="47355" x="4210050" y="4935538"/>
          <p14:tracePt t="47363" x="4217988" y="4935538"/>
          <p14:tracePt t="47371" x="4233863" y="4935538"/>
          <p14:tracePt t="47379" x="4249738" y="4935538"/>
          <p14:tracePt t="47387" x="4257675" y="4935538"/>
          <p14:tracePt t="47395" x="4265613" y="4935538"/>
          <p14:tracePt t="47403" x="4281488" y="4935538"/>
          <p14:tracePt t="47411" x="4297363" y="4935538"/>
          <p14:tracePt t="47419" x="4313238" y="4935538"/>
          <p14:tracePt t="47427" x="4321175" y="4935538"/>
          <p14:tracePt t="47435" x="4337050" y="4935538"/>
          <p14:tracePt t="47443" x="4352925" y="4935538"/>
          <p14:tracePt t="47451" x="4376738" y="4935538"/>
          <p14:tracePt t="47459" x="4400550" y="4935538"/>
          <p14:tracePt t="47467" x="4408488" y="4935538"/>
          <p14:tracePt t="47475" x="4424363" y="4935538"/>
          <p14:tracePt t="47483" x="4432300" y="4935538"/>
          <p14:tracePt t="47491" x="4440238" y="4935538"/>
          <p14:tracePt t="47499" x="4448175" y="4935538"/>
          <p14:tracePt t="47507" x="4456113" y="4935538"/>
          <p14:tracePt t="47699" x="4464050" y="4935538"/>
          <p14:tracePt t="47715" x="4471988" y="4935538"/>
          <p14:tracePt t="47731" x="4479925" y="4935538"/>
          <p14:tracePt t="47739" x="4487863" y="4935538"/>
          <p14:tracePt t="47755" x="4495800" y="4935538"/>
          <p14:tracePt t="47771" x="4503738" y="4935538"/>
          <p14:tracePt t="47787" x="4511675" y="4935538"/>
          <p14:tracePt t="47803" x="4519613" y="4935538"/>
          <p14:tracePt t="47819" x="4527550" y="4935538"/>
          <p14:tracePt t="47835" x="4535488" y="4935538"/>
          <p14:tracePt t="47843" x="4543425" y="4935538"/>
          <p14:tracePt t="47859" x="4551363" y="4935538"/>
          <p14:tracePt t="47883" x="4559300" y="4935538"/>
          <p14:tracePt t="47899" x="4567238" y="4935538"/>
          <p14:tracePt t="47907" x="4576763" y="4935538"/>
          <p14:tracePt t="47915" x="4584700" y="4935538"/>
          <p14:tracePt t="47923" x="4592638" y="4935538"/>
          <p14:tracePt t="47939" x="4608513" y="4935538"/>
          <p14:tracePt t="47947" x="4624388" y="4935538"/>
          <p14:tracePt t="47955" x="4632325" y="4935538"/>
          <p14:tracePt t="47963" x="4640263" y="4935538"/>
          <p14:tracePt t="47971" x="4656138" y="4935538"/>
          <p14:tracePt t="47979" x="4664075" y="4935538"/>
          <p14:tracePt t="47987" x="4679950" y="4935538"/>
          <p14:tracePt t="47995" x="4687888" y="4935538"/>
          <p14:tracePt t="48003" x="4711700" y="4935538"/>
          <p14:tracePt t="48011" x="4719638" y="4935538"/>
          <p14:tracePt t="48019" x="4735513" y="4927600"/>
          <p14:tracePt t="48027" x="4751388" y="4927600"/>
          <p14:tracePt t="48035" x="4759325" y="4927600"/>
          <p14:tracePt t="48043" x="4775200" y="4919663"/>
          <p14:tracePt t="48051" x="4791075" y="4919663"/>
          <p14:tracePt t="48059" x="4806950" y="4919663"/>
          <p14:tracePt t="48067" x="4822825" y="4919663"/>
          <p14:tracePt t="48075" x="4838700" y="4919663"/>
          <p14:tracePt t="48083" x="4862513" y="4919663"/>
          <p14:tracePt t="48091" x="4878388" y="4919663"/>
          <p14:tracePt t="48100" x="4894263" y="4919663"/>
          <p14:tracePt t="48107" x="4910138" y="4927600"/>
          <p14:tracePt t="48115" x="4926013" y="4927600"/>
          <p14:tracePt t="48123" x="4943475" y="4927600"/>
          <p14:tracePt t="48131" x="4967288" y="4927600"/>
          <p14:tracePt t="48139" x="4983163" y="4935538"/>
          <p14:tracePt t="48147" x="5006975" y="4935538"/>
          <p14:tracePt t="48155" x="5022850" y="4935538"/>
          <p14:tracePt t="48163" x="5038725" y="4935538"/>
          <p14:tracePt t="48171" x="5054600" y="4935538"/>
          <p14:tracePt t="48179" x="5070475" y="4935538"/>
          <p14:tracePt t="48187" x="5086350" y="4935538"/>
          <p14:tracePt t="48195" x="5110163" y="4935538"/>
          <p14:tracePt t="48216" x="5149850" y="4935538"/>
          <p14:tracePt t="48219" x="5173663" y="4935538"/>
          <p14:tracePt t="48227" x="5197475" y="4935538"/>
          <p14:tracePt t="48235" x="5221288" y="4935538"/>
          <p14:tracePt t="48243" x="5253038" y="4943475"/>
          <p14:tracePt t="48251" x="5276850" y="4943475"/>
          <p14:tracePt t="48259" x="5310188" y="4951413"/>
          <p14:tracePt t="48267" x="5341938" y="4959350"/>
          <p14:tracePt t="48275" x="5381625" y="4976813"/>
          <p14:tracePt t="48283" x="5413375" y="4984750"/>
          <p14:tracePt t="48291" x="5445125" y="4984750"/>
          <p14:tracePt t="48300" x="5484813" y="4992688"/>
          <p14:tracePt t="48307" x="5516563" y="5000625"/>
          <p14:tracePt t="48315" x="5540375" y="5008563"/>
          <p14:tracePt t="48323" x="5572125" y="5016500"/>
          <p14:tracePt t="48331" x="5595938" y="5024438"/>
          <p14:tracePt t="48339" x="5603875" y="5024438"/>
          <p14:tracePt t="48347" x="5619750" y="5032375"/>
          <p14:tracePt t="48355" x="5627688" y="5032375"/>
          <p14:tracePt t="48363" x="5635625" y="5032375"/>
          <p14:tracePt t="48395" x="5635625" y="5040313"/>
          <p14:tracePt t="49475" x="5635625" y="5048250"/>
          <p14:tracePt t="49587" x="5643563" y="5048250"/>
          <p14:tracePt t="50595" x="5635625" y="5048250"/>
          <p14:tracePt t="50603" x="5627688" y="5048250"/>
          <p14:tracePt t="50619" x="5619750" y="5048250"/>
          <p14:tracePt t="50643" x="5611813" y="5048250"/>
          <p14:tracePt t="50659" x="5611813" y="5040313"/>
          <p14:tracePt t="50747" x="5611813" y="5032375"/>
          <p14:tracePt t="50763" x="5611813" y="5024438"/>
          <p14:tracePt t="50771" x="5611813" y="5016500"/>
          <p14:tracePt t="50795" x="5611813" y="5008563"/>
          <p14:tracePt t="50811" x="5611813" y="5000625"/>
          <p14:tracePt t="50843" x="5611813" y="4992688"/>
          <p14:tracePt t="50859" x="5611813" y="4984750"/>
          <p14:tracePt t="50987" x="5619750" y="4976813"/>
          <p14:tracePt t="51011" x="5619750" y="4967288"/>
          <p14:tracePt t="51019" x="5627688" y="4967288"/>
          <p14:tracePt t="51027" x="5627688" y="4959350"/>
          <p14:tracePt t="51035" x="5627688" y="4951413"/>
          <p14:tracePt t="51043" x="5627688" y="4943475"/>
          <p14:tracePt t="51051" x="5627688" y="4927600"/>
          <p14:tracePt t="51059" x="5627688" y="4911725"/>
          <p14:tracePt t="51067" x="5627688" y="4895850"/>
          <p14:tracePt t="51075" x="5627688" y="4887913"/>
          <p14:tracePt t="51083" x="5635625" y="4872038"/>
          <p14:tracePt t="51091" x="5635625" y="4856163"/>
          <p14:tracePt t="51100" x="5643563" y="4856163"/>
          <p14:tracePt t="51107" x="5643563" y="4848225"/>
          <p14:tracePt t="51115" x="5651500" y="4840288"/>
          <p14:tracePt t="51123" x="5651500" y="4832350"/>
          <p14:tracePt t="51131" x="5667375" y="4832350"/>
          <p14:tracePt t="51147" x="5684838" y="4824413"/>
          <p14:tracePt t="51171" x="5692775" y="4824413"/>
          <p14:tracePt t="52803" x="5684838" y="4824413"/>
          <p14:tracePt t="52811" x="5676900" y="4824413"/>
          <p14:tracePt t="52819" x="5667375" y="4824413"/>
          <p14:tracePt t="52835" x="5651500" y="4824413"/>
          <p14:tracePt t="52851" x="5635625" y="4824413"/>
          <p14:tracePt t="52859" x="5627688" y="4824413"/>
          <p14:tracePt t="52883" x="5619750" y="4824413"/>
          <p14:tracePt t="52907" x="5611813" y="4824413"/>
          <p14:tracePt t="52931" x="5595938" y="4824413"/>
          <p14:tracePt t="52955" x="5588000" y="4824413"/>
          <p14:tracePt t="56676" x="5580063" y="4808538"/>
          <p14:tracePt t="56683" x="5580063" y="4800600"/>
          <p14:tracePt t="56691" x="5580063" y="4792663"/>
          <p14:tracePt t="56971" x="5580063" y="4784725"/>
          <p14:tracePt t="56979" x="5580063" y="4776788"/>
          <p14:tracePt t="56987" x="5572125" y="4768850"/>
          <p14:tracePt t="56995" x="5572125" y="4752975"/>
          <p14:tracePt t="57011" x="5572125" y="4745038"/>
          <p14:tracePt t="57019" x="5564188" y="4729163"/>
          <p14:tracePt t="57027" x="5556250" y="4721225"/>
          <p14:tracePt t="57035" x="5556250" y="4705350"/>
          <p14:tracePt t="57043" x="5548313" y="4681538"/>
          <p14:tracePt t="57051" x="5532438" y="4649788"/>
          <p14:tracePt t="57059" x="5500688" y="4608513"/>
          <p14:tracePt t="57067" x="5468938" y="4560888"/>
          <p14:tracePt t="57075" x="5445125" y="4505325"/>
          <p14:tracePt t="57083" x="5381625" y="4441825"/>
          <p14:tracePt t="57091" x="5326063" y="4370388"/>
          <p14:tracePt t="57099" x="5253038" y="4273550"/>
          <p14:tracePt t="57107" x="5149850" y="4170363"/>
          <p14:tracePt t="57115" x="5030788" y="4067175"/>
          <p14:tracePt t="57123" x="4862513" y="3898900"/>
          <p14:tracePt t="57131" x="4664075" y="3740150"/>
          <p14:tracePt t="57139" x="4440238" y="3587750"/>
          <p14:tracePt t="57147" x="4184650" y="3397250"/>
          <p14:tracePt t="57155" x="3922713" y="3228975"/>
          <p14:tracePt t="57163" x="3627438" y="3062288"/>
          <p14:tracePt t="57171" x="3371850" y="2901950"/>
          <p14:tracePt t="57179" x="3076575" y="2759075"/>
          <p14:tracePt t="57187" x="2806700" y="2647950"/>
          <p14:tracePt t="57199" x="2559050" y="2535238"/>
          <p14:tracePt t="57203" x="2327275" y="2400300"/>
          <p14:tracePt t="57211" x="2089150" y="2265363"/>
          <p14:tracePt t="57219" x="1849438" y="2089150"/>
          <p14:tracePt t="57227" x="1641475" y="1970088"/>
          <p14:tracePt t="57235" x="1474788" y="1873250"/>
          <p14:tracePt t="57243" x="1323975" y="1785938"/>
          <p14:tracePt t="57251" x="1243013" y="1714500"/>
          <p14:tracePt t="57259" x="1171575" y="1643063"/>
          <p14:tracePt t="57267" x="1100138" y="1571625"/>
          <p14:tracePt t="57275" x="1044575" y="1482725"/>
          <p14:tracePt t="57283" x="989013" y="1411288"/>
          <p14:tracePt t="57291" x="965200" y="1387475"/>
          <p14:tracePt t="57563" x="973138" y="1403350"/>
          <p14:tracePt t="57571" x="973138" y="1419225"/>
          <p14:tracePt t="57579" x="973138" y="1435100"/>
          <p14:tracePt t="57587" x="965200" y="1443038"/>
          <p14:tracePt t="57595" x="957263" y="1450975"/>
          <p14:tracePt t="57603" x="933450" y="1458913"/>
          <p14:tracePt t="57610" x="917575" y="1466850"/>
          <p14:tracePt t="57619" x="900113" y="1466850"/>
          <p14:tracePt t="57627" x="860425" y="1450975"/>
          <p14:tracePt t="57635" x="804863" y="1411288"/>
          <p14:tracePt t="57643" x="749300" y="1363663"/>
          <p14:tracePt t="57651" x="669925" y="1308100"/>
          <p14:tracePt t="57659" x="590550" y="1252538"/>
          <p14:tracePt t="57667" x="509588" y="1195388"/>
          <p14:tracePt t="57675" x="422275" y="1147763"/>
          <p14:tracePt t="57683" x="350838" y="1100138"/>
          <p14:tracePt t="57691" x="271463" y="1052513"/>
          <p14:tracePt t="57699" x="207963" y="1028700"/>
          <p14:tracePt t="57707" x="127000" y="981075"/>
          <p14:tracePt t="57715" x="63500" y="9652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28CAB28A-7755-47A4-BC74-02FCDBFEF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8E3B7-16A8-4233-B460-84BF12CCFA3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37DA2CBE-049B-4B93-95D2-99F4B4FCA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44675"/>
            <a:ext cx="882015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B27FAB-4D6B-46CA-B6DF-45F7CD5A1284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 중심 분할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2A940F8-3EA3-470D-BE85-1FBBFEF33138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12"/>
    </mc:Choice>
    <mc:Fallback>
      <p:transition spd="slow" advTm="50512"/>
    </mc:Fallback>
  </mc:AlternateContent>
  <p:extLst>
    <p:ext uri="{3A86A75C-4F4B-4683-9AE1-C65F6400EC91}">
      <p14:laserTraceLst xmlns:p14="http://schemas.microsoft.com/office/powerpoint/2010/main">
        <p14:tracePtLst>
          <p14:tracePt t="870" x="8761413" y="3875088"/>
          <p14:tracePt t="878" x="8489950" y="3908425"/>
          <p14:tracePt t="886" x="8234363" y="3951288"/>
          <p14:tracePt t="894" x="7962900" y="3986213"/>
          <p14:tracePt t="902" x="7732713" y="3986213"/>
          <p14:tracePt t="910" x="7580313" y="3986213"/>
          <p14:tracePt t="918" x="7342188" y="3986213"/>
          <p14:tracePt t="926" x="7138988" y="3986213"/>
          <p14:tracePt t="935" x="6934200" y="3986213"/>
          <p14:tracePt t="942" x="6705600" y="3986213"/>
          <p14:tracePt t="950" x="6500813" y="3986213"/>
          <p14:tracePt t="958" x="6323013" y="3986213"/>
          <p14:tracePt t="966" x="6102350" y="3951288"/>
          <p14:tracePt t="974" x="5957888" y="3917950"/>
          <p14:tracePt t="982" x="5813425" y="3875088"/>
          <p14:tracePt t="990" x="5694363" y="3816350"/>
          <p14:tracePt t="997" x="5540375" y="3756025"/>
          <p14:tracePt t="1009" x="5481638" y="3705225"/>
          <p14:tracePt t="1013" x="5446713" y="3662363"/>
          <p14:tracePt t="1024" x="5430838" y="3636963"/>
          <p14:tracePt t="1041" x="5430838" y="3611563"/>
          <p14:tracePt t="1046" x="5430838" y="3603625"/>
          <p14:tracePt t="1056" x="5430838" y="3568700"/>
          <p14:tracePt t="1062" x="5430838" y="3543300"/>
          <p14:tracePt t="1073" x="5430838" y="3535363"/>
          <p14:tracePt t="1078" x="5430838" y="3517900"/>
          <p14:tracePt t="1085" x="5430838" y="3502025"/>
          <p14:tracePt t="1303" x="5421313" y="3502025"/>
          <p14:tracePt t="1310" x="5413375" y="3509963"/>
          <p14:tracePt t="1318" x="5370513" y="3535363"/>
          <p14:tracePt t="1326" x="5353050" y="3535363"/>
          <p14:tracePt t="1334" x="5319713" y="3552825"/>
          <p14:tracePt t="1342" x="5268913" y="3578225"/>
          <p14:tracePt t="1350" x="5226050" y="3586163"/>
          <p14:tracePt t="1358" x="5157788" y="3619500"/>
          <p14:tracePt t="1366" x="5099050" y="3646488"/>
          <p14:tracePt t="1374" x="5048250" y="3679825"/>
          <p14:tracePt t="1383" x="4987925" y="3705225"/>
          <p14:tracePt t="1390" x="4937125" y="3722688"/>
          <p14:tracePt t="1398" x="4911725" y="3730625"/>
          <p14:tracePt t="1407" x="4894263" y="3730625"/>
          <p14:tracePt t="1415" x="4886325" y="3730625"/>
          <p14:tracePt t="1425" x="4868863" y="3730625"/>
          <p14:tracePt t="1431" x="4852988" y="3730625"/>
          <p14:tracePt t="1440" x="4827588" y="3730625"/>
          <p14:tracePt t="1446" x="4792663" y="3722688"/>
          <p14:tracePt t="1456" x="4749800" y="3722688"/>
          <p14:tracePt t="1463" x="4691063" y="3722688"/>
          <p14:tracePt t="1470" x="4630738" y="3713163"/>
          <p14:tracePt t="1479" x="4564063" y="3713163"/>
          <p14:tracePt t="1485" x="4478338" y="3705225"/>
          <p14:tracePt t="1495" x="4402138" y="3687763"/>
          <p14:tracePt t="1502" x="4316413" y="3687763"/>
          <p14:tracePt t="1510" x="4214813" y="3679825"/>
          <p14:tracePt t="1519" x="4156075" y="3662363"/>
          <p14:tracePt t="1526" x="4079875" y="3636963"/>
          <p14:tracePt t="1534" x="4019550" y="3629025"/>
          <p14:tracePt t="1543" x="3951288" y="3619500"/>
          <p14:tracePt t="1550" x="3883025" y="3594100"/>
          <p14:tracePt t="1558" x="3857625" y="3586163"/>
          <p14:tracePt t="1567" x="3798888" y="3578225"/>
          <p14:tracePt t="1574" x="3738563" y="3568700"/>
          <p14:tracePt t="1582" x="3679825" y="3560763"/>
          <p14:tracePt t="1590" x="3629025" y="3552825"/>
          <p14:tracePt t="1598" x="3568700" y="3527425"/>
          <p14:tracePt t="1607" x="3517900" y="3517900"/>
          <p14:tracePt t="1613" x="3475038" y="3509963"/>
          <p14:tracePt t="1624" x="3424238" y="3492500"/>
          <p14:tracePt t="1630" x="3365500" y="3484563"/>
          <p14:tracePt t="1641" x="3330575" y="3467100"/>
          <p14:tracePt t="1646" x="3289300" y="3441700"/>
          <p14:tracePt t="1657" x="3254375" y="3433763"/>
          <p14:tracePt t="1662" x="3228975" y="3424238"/>
          <p14:tracePt t="1673" x="3203575" y="3416300"/>
          <p14:tracePt t="1679" x="3170238" y="3408363"/>
          <p14:tracePt t="1685" x="3135313" y="3390900"/>
          <p14:tracePt t="1695" x="3109913" y="3373438"/>
          <p14:tracePt t="1702" x="3084513" y="3365500"/>
          <p14:tracePt t="1710" x="3059113" y="3348038"/>
          <p14:tracePt t="1719" x="3008313" y="3322638"/>
          <p14:tracePt t="1726" x="2982913" y="3314700"/>
          <p14:tracePt t="1734" x="2940050" y="3289300"/>
          <p14:tracePt t="1741" x="2914650" y="3271838"/>
          <p14:tracePt t="1750" x="2863850" y="3238500"/>
          <p14:tracePt t="1758" x="2838450" y="3221038"/>
          <p14:tracePt t="1766" x="2813050" y="3211513"/>
          <p14:tracePt t="1774" x="2752725" y="3178175"/>
          <p14:tracePt t="1782" x="2736850" y="3160713"/>
          <p14:tracePt t="1791" x="2693988" y="3135313"/>
          <p14:tracePt t="1798" x="2676525" y="3119438"/>
          <p14:tracePt t="1807" x="2643188" y="3101975"/>
          <p14:tracePt t="1815" x="2617788" y="3094038"/>
          <p14:tracePt t="1824" x="2582863" y="3059113"/>
          <p14:tracePt t="1830" x="2557463" y="3051175"/>
          <p14:tracePt t="1841" x="2532063" y="3033713"/>
          <p14:tracePt t="1846" x="2498725" y="3016250"/>
          <p14:tracePt t="1857" x="2473325" y="3000375"/>
          <p14:tracePt t="1863" x="2438400" y="2974975"/>
          <p14:tracePt t="1869" x="2413000" y="2957513"/>
          <p14:tracePt t="1885" x="2371725" y="2914650"/>
          <p14:tracePt t="1894" x="2328863" y="2889250"/>
          <p14:tracePt t="1902" x="2311400" y="2871788"/>
          <p14:tracePt t="1911" x="2286000" y="2846388"/>
          <p14:tracePt t="1919" x="2268538" y="2830513"/>
          <p14:tracePt t="1926" x="2243138" y="2813050"/>
          <p14:tracePt t="1934" x="2227263" y="2795588"/>
          <p14:tracePt t="1943" x="2200275" y="2770188"/>
          <p14:tracePt t="1950" x="2192338" y="2752725"/>
          <p14:tracePt t="1958" x="2174875" y="2719388"/>
          <p14:tracePt t="1967" x="2149475" y="2693988"/>
          <p14:tracePt t="1974" x="2124075" y="2668588"/>
          <p14:tracePt t="1983" x="2090738" y="2617788"/>
          <p14:tracePt t="1990" x="2082800" y="2600325"/>
          <p14:tracePt t="1998" x="2065338" y="2574925"/>
          <p14:tracePt t="2007" x="2047875" y="2541588"/>
          <p14:tracePt t="2014" x="2030413" y="2506663"/>
          <p14:tracePt t="2024" x="2014538" y="2481263"/>
          <p14:tracePt t="2029" x="2014538" y="2447925"/>
          <p14:tracePt t="2041" x="1997075" y="2422525"/>
          <p14:tracePt t="2045" x="1989138" y="2397125"/>
          <p14:tracePt t="2057" x="1989138" y="2371725"/>
          <p14:tracePt t="2063" x="1971675" y="2328863"/>
          <p14:tracePt t="2070" x="1963738" y="2293938"/>
          <p14:tracePt t="2078" x="1963738" y="2268538"/>
          <p14:tracePt t="2086" x="1954213" y="2235200"/>
          <p14:tracePt t="2094" x="1946275" y="2217738"/>
          <p14:tracePt t="2102" x="1946275" y="2192338"/>
          <p14:tracePt t="2111" x="1946275" y="2166938"/>
          <p14:tracePt t="2117" x="1938338" y="2133600"/>
          <p14:tracePt t="2126" x="1938338" y="2124075"/>
          <p14:tracePt t="2134" x="1938338" y="2098675"/>
          <p14:tracePt t="2142" x="1938338" y="2090738"/>
          <p14:tracePt t="2150" x="1938338" y="2082800"/>
          <p14:tracePt t="2158" x="1938338" y="2055813"/>
          <p14:tracePt t="2166" x="1938338" y="2039938"/>
          <p14:tracePt t="2174" x="1938338" y="2030413"/>
          <p14:tracePt t="2183" x="1938338" y="2014538"/>
          <p14:tracePt t="2191" x="1938338" y="1997075"/>
          <p14:tracePt t="2199" x="1938338" y="1989138"/>
          <p14:tracePt t="2208" x="1938338" y="1971675"/>
          <p14:tracePt t="2224" x="1938338" y="1963738"/>
          <p14:tracePt t="2229" x="1938338" y="1954213"/>
          <p14:tracePt t="2246" x="1938338" y="1946275"/>
          <p14:tracePt t="2256" x="1938338" y="1938338"/>
          <p14:tracePt t="2262" x="1946275" y="1920875"/>
          <p14:tracePt t="2279" x="1963738" y="1903413"/>
          <p14:tracePt t="2285" x="1979613" y="1895475"/>
          <p14:tracePt t="2295" x="1989138" y="1885950"/>
          <p14:tracePt t="2317" x="1997075" y="1885950"/>
          <p14:tracePt t="2326" x="2014538" y="1878013"/>
          <p14:tracePt t="2341" x="2030413" y="1870075"/>
          <p14:tracePt t="2350" x="2039938" y="1860550"/>
          <p14:tracePt t="2358" x="2047875" y="1860550"/>
          <p14:tracePt t="2366" x="2065338" y="1852613"/>
          <p14:tracePt t="2493" x="2073275" y="1852613"/>
          <p14:tracePt t="2791" x="2073275" y="1844675"/>
          <p14:tracePt t="2798" x="2065338" y="1844675"/>
          <p14:tracePt t="2886" x="2055813" y="1844675"/>
          <p14:tracePt t="3199" x="2047875" y="1844675"/>
          <p14:tracePt t="3206" x="2030413" y="1844675"/>
          <p14:tracePt t="3214" x="2022475" y="1852613"/>
          <p14:tracePt t="3225" x="2014538" y="1852613"/>
          <p14:tracePt t="3240" x="2005013" y="1852613"/>
          <p14:tracePt t="3253" x="1997075" y="1852613"/>
          <p14:tracePt t="3261" x="1989138" y="1860550"/>
          <p14:tracePt t="3269" x="1971675" y="1878013"/>
          <p14:tracePt t="3293" x="1954213" y="1885950"/>
          <p14:tracePt t="3309" x="1946275" y="1885950"/>
          <p14:tracePt t="3325" x="1938338" y="1895475"/>
          <p14:tracePt t="3646" x="1954213" y="1895475"/>
          <p14:tracePt t="3654" x="1979613" y="1903413"/>
          <p14:tracePt t="3662" x="1997075" y="1903413"/>
          <p14:tracePt t="3669" x="2014538" y="1903413"/>
          <p14:tracePt t="3678" x="2030413" y="1911350"/>
          <p14:tracePt t="3686" x="2039938" y="1911350"/>
          <p14:tracePt t="3693" x="2055813" y="1911350"/>
          <p14:tracePt t="3710" x="2082800" y="1911350"/>
          <p14:tracePt t="3718" x="2098675" y="1911350"/>
          <p14:tracePt t="3725" x="2108200" y="1920875"/>
          <p14:tracePt t="3751" x="2116138" y="1920875"/>
          <p14:tracePt t="3766" x="2124075" y="1920875"/>
          <p14:tracePt t="3782" x="2133600" y="1920875"/>
          <p14:tracePt t="3799" x="2141538" y="1920875"/>
          <p14:tracePt t="3814" x="2149475" y="1920875"/>
          <p14:tracePt t="3824" x="2159000" y="1920875"/>
          <p14:tracePt t="3830" x="2184400" y="1920875"/>
          <p14:tracePt t="3840" x="2192338" y="1920875"/>
          <p14:tracePt t="3846" x="2200275" y="1928813"/>
          <p14:tracePt t="3853" x="2209800" y="1938338"/>
          <p14:tracePt t="3861" x="2217738" y="1938338"/>
          <p14:tracePt t="3869" x="2243138" y="1938338"/>
          <p14:tracePt t="3891" x="2278063" y="1954213"/>
          <p14:tracePt t="3894" x="2303463" y="1954213"/>
          <p14:tracePt t="3901" x="2319338" y="1954213"/>
          <p14:tracePt t="3910" x="2336800" y="1954213"/>
          <p14:tracePt t="3918" x="2371725" y="1963738"/>
          <p14:tracePt t="3926" x="2387600" y="1963738"/>
          <p14:tracePt t="3934" x="2413000" y="1971675"/>
          <p14:tracePt t="3944" x="2430463" y="1971675"/>
          <p14:tracePt t="3950" x="2455863" y="1979613"/>
          <p14:tracePt t="3958" x="2473325" y="1979613"/>
          <p14:tracePt t="3966" x="2498725" y="1979613"/>
          <p14:tracePt t="3976" x="2524125" y="1979613"/>
          <p14:tracePt t="3983" x="2549525" y="1979613"/>
          <p14:tracePt t="3992" x="2574925" y="1979613"/>
          <p14:tracePt t="3998" x="2600325" y="1989138"/>
          <p14:tracePt t="4008" x="2617788" y="1989138"/>
          <p14:tracePt t="4015" x="2633663" y="1989138"/>
          <p14:tracePt t="4024" x="2643188" y="1989138"/>
          <p14:tracePt t="4030" x="2651125" y="1989138"/>
          <p14:tracePt t="4701" x="2693988" y="1997075"/>
          <p14:tracePt t="4718" x="2727325" y="2005013"/>
          <p14:tracePt t="4726" x="2770188" y="2005013"/>
          <p14:tracePt t="4735" x="2820988" y="2022475"/>
          <p14:tracePt t="4743" x="2855913" y="2030413"/>
          <p14:tracePt t="4750" x="2897188" y="2039938"/>
          <p14:tracePt t="4759" x="2922588" y="2039938"/>
          <p14:tracePt t="4766" x="2965450" y="2065338"/>
          <p14:tracePt t="4776" x="2990850" y="2065338"/>
          <p14:tracePt t="4782" x="3041650" y="2065338"/>
          <p14:tracePt t="4792" x="3076575" y="2065338"/>
          <p14:tracePt t="4798" x="3119438" y="2073275"/>
          <p14:tracePt t="4808" x="3152775" y="2073275"/>
          <p14:tracePt t="4815" x="3178175" y="2073275"/>
          <p14:tracePt t="4824" x="3203575" y="2073275"/>
          <p14:tracePt t="4831" x="3228975" y="2073275"/>
          <p14:tracePt t="4838" x="3238500" y="2073275"/>
          <p14:tracePt t="4853" x="3254375" y="2073275"/>
          <p14:tracePt t="4862" x="3271838" y="2073275"/>
          <p14:tracePt t="5031" x="3279775" y="2073275"/>
          <p14:tracePt t="5046" x="3289300" y="2073275"/>
          <p14:tracePt t="5079" x="3289300" y="2065338"/>
          <p14:tracePt t="5374" x="3297238" y="2065338"/>
          <p14:tracePt t="6343" x="3297238" y="2073275"/>
          <p14:tracePt t="6361" x="3305175" y="2108200"/>
          <p14:tracePt t="6366" x="3314700" y="2116138"/>
          <p14:tracePt t="6376" x="3322638" y="2141538"/>
          <p14:tracePt t="6381" x="3322638" y="2159000"/>
          <p14:tracePt t="6398" x="3322638" y="2174875"/>
          <p14:tracePt t="6408" x="3330575" y="2192338"/>
          <p14:tracePt t="6437" x="3340100" y="2200275"/>
          <p14:tracePt t="6479" x="3340100" y="2217738"/>
          <p14:tracePt t="6959" x="3340100" y="2227263"/>
          <p14:tracePt t="8838" x="3340100" y="2235200"/>
          <p14:tracePt t="8941" x="3322638" y="2243138"/>
          <p14:tracePt t="8960" x="3314700" y="2252663"/>
          <p14:tracePt t="9215" x="3314700" y="2260600"/>
          <p14:tracePt t="9302" x="3314700" y="2268538"/>
          <p14:tracePt t="9733" x="3314700" y="2278063"/>
          <p14:tracePt t="9745" x="3314700" y="2286000"/>
          <p14:tracePt t="9781" x="3322638" y="2286000"/>
          <p14:tracePt t="9902" x="3322638" y="2293938"/>
          <p14:tracePt t="9918" x="3322638" y="2303463"/>
          <p14:tracePt t="9934" x="3330575" y="2319338"/>
          <p14:tracePt t="9945" x="3340100" y="2344738"/>
          <p14:tracePt t="9960" x="3348038" y="2354263"/>
          <p14:tracePt t="9966" x="3355975" y="2371725"/>
          <p14:tracePt t="9975" x="3365500" y="2397125"/>
          <p14:tracePt t="9982" x="3382963" y="2430463"/>
          <p14:tracePt t="9990" x="3390900" y="2447925"/>
          <p14:tracePt t="9998" x="3390900" y="2455863"/>
          <p14:tracePt t="10006" x="3398838" y="2481263"/>
          <p14:tracePt t="10013" x="3416300" y="2516188"/>
          <p14:tracePt t="10023" x="3433763" y="2549525"/>
          <p14:tracePt t="10031" x="3449638" y="2566988"/>
          <p14:tracePt t="10038" x="3467100" y="2592388"/>
          <p14:tracePt t="10046" x="3475038" y="2600325"/>
          <p14:tracePt t="10054" x="3492500" y="2625725"/>
          <p14:tracePt t="10062" x="3509963" y="2633663"/>
          <p14:tracePt t="10070" x="3535363" y="2660650"/>
          <p14:tracePt t="10079" x="3552825" y="2676525"/>
          <p14:tracePt t="10086" x="3578225" y="2701925"/>
          <p14:tracePt t="10095" x="3586163" y="2711450"/>
          <p14:tracePt t="10102" x="3603625" y="2727325"/>
          <p14:tracePt t="10113" x="3629025" y="2752725"/>
          <p14:tracePt t="10118" x="3654425" y="2778125"/>
          <p14:tracePt t="10128" x="3662363" y="2795588"/>
          <p14:tracePt t="10135" x="3687763" y="2813050"/>
          <p14:tracePt t="10145" x="3713163" y="2855913"/>
          <p14:tracePt t="10150" x="3738563" y="2889250"/>
          <p14:tracePt t="10160" x="3756025" y="2922588"/>
          <p14:tracePt t="10166" x="3781425" y="2949575"/>
          <p14:tracePt t="10174" x="3824288" y="2990850"/>
          <p14:tracePt t="10183" x="3849688" y="3025775"/>
          <p14:tracePt t="10189" x="3883025" y="3067050"/>
          <p14:tracePt t="10198" x="3925888" y="3101975"/>
          <p14:tracePt t="10206" x="3976688" y="3152775"/>
          <p14:tracePt t="10214" x="4011613" y="3178175"/>
          <p14:tracePt t="10222" x="4062413" y="3211513"/>
          <p14:tracePt t="10229" x="4130675" y="3246438"/>
          <p14:tracePt t="10238" x="4206875" y="3289300"/>
          <p14:tracePt t="10246" x="4265613" y="3322638"/>
          <p14:tracePt t="10254" x="4325938" y="3348038"/>
          <p14:tracePt t="10262" x="4419600" y="3382963"/>
          <p14:tracePt t="10270" x="4470400" y="3398838"/>
          <p14:tracePt t="10278" x="4554538" y="3424238"/>
          <p14:tracePt t="10286" x="4614863" y="3459163"/>
          <p14:tracePt t="10294" x="4683125" y="3484563"/>
          <p14:tracePt t="10302" x="4741863" y="3517900"/>
          <p14:tracePt t="10312" x="4802188" y="3535363"/>
          <p14:tracePt t="10319" x="4878388" y="3560763"/>
          <p14:tracePt t="10328" x="4954588" y="3568700"/>
          <p14:tracePt t="10334" x="5013325" y="3594100"/>
          <p14:tracePt t="10344" x="5073650" y="3603625"/>
          <p14:tracePt t="10350" x="5132388" y="3619500"/>
          <p14:tracePt t="10360" x="5192713" y="3629025"/>
          <p14:tracePt t="10366" x="5276850" y="3654425"/>
          <p14:tracePt t="10375" x="5345113" y="3662363"/>
          <p14:tracePt t="10383" x="5405438" y="3671888"/>
          <p14:tracePt t="10389" x="5472113" y="3671888"/>
          <p14:tracePt t="10398" x="5524500" y="3697288"/>
          <p14:tracePt t="10406" x="5608638" y="3697288"/>
          <p14:tracePt t="10414" x="5676900" y="3697288"/>
          <p14:tracePt t="10422" x="5753100" y="3705225"/>
          <p14:tracePt t="10429" x="5838825" y="3705225"/>
          <p14:tracePt t="10438" x="5905500" y="3705225"/>
          <p14:tracePt t="10446" x="5983288" y="3713163"/>
          <p14:tracePt t="10454" x="6008688" y="3713163"/>
          <p14:tracePt t="10462" x="6042025" y="3713163"/>
          <p14:tracePt t="10470" x="6076950" y="3713163"/>
          <p14:tracePt t="10478" x="6084888" y="3713163"/>
          <p14:tracePt t="10486" x="6092825" y="3713163"/>
          <p14:tracePt t="10495" x="6110288" y="3713163"/>
          <p14:tracePt t="10518" x="6127750" y="3713163"/>
          <p14:tracePt t="10551" x="6135688" y="3713163"/>
          <p14:tracePt t="10560" x="6143625" y="3713163"/>
          <p14:tracePt t="10566" x="6153150" y="3713163"/>
          <p14:tracePt t="10574" x="6161088" y="3713163"/>
          <p14:tracePt t="10582" x="6169025" y="3713163"/>
          <p14:tracePt t="10589" x="6178550" y="3713163"/>
          <p14:tracePt t="10598" x="6194425" y="3705225"/>
          <p14:tracePt t="10606" x="6221413" y="3705225"/>
          <p14:tracePt t="10614" x="6237288" y="3697288"/>
          <p14:tracePt t="10623" x="6237288" y="3687763"/>
          <p14:tracePt t="10630" x="6272213" y="3671888"/>
          <p14:tracePt t="10638" x="6288088" y="3662363"/>
          <p14:tracePt t="10645" x="6305550" y="3646488"/>
          <p14:tracePt t="10654" x="6313488" y="3646488"/>
          <p14:tracePt t="10671" x="6323013" y="3636963"/>
          <p14:tracePt t="10703" x="6323013" y="3629025"/>
          <p14:tracePt t="10951" x="6330950" y="3611563"/>
          <p14:tracePt t="11229" x="6330950" y="3603625"/>
          <p14:tracePt t="11790" x="6330950" y="3611563"/>
          <p14:tracePt t="11846" x="6330950" y="3603625"/>
          <p14:tracePt t="11877" x="6313488" y="3586163"/>
          <p14:tracePt t="11897" x="6297613" y="3586163"/>
          <p14:tracePt t="11913" x="6288088" y="3578225"/>
          <p14:tracePt t="11934" x="6280150" y="3568700"/>
          <p14:tracePt t="11944" x="6272213" y="3560763"/>
          <p14:tracePt t="12015" x="6262688" y="3560763"/>
          <p14:tracePt t="12030" x="6246813" y="3560763"/>
          <p14:tracePt t="12038" x="6237288" y="3560763"/>
          <p14:tracePt t="12046" x="6221413" y="3560763"/>
          <p14:tracePt t="12055" x="6203950" y="3560763"/>
          <p14:tracePt t="12063" x="6186488" y="3560763"/>
          <p14:tracePt t="12071" x="6169025" y="3560763"/>
          <p14:tracePt t="12080" x="6127750" y="3560763"/>
          <p14:tracePt t="12086" x="6110288" y="3560763"/>
          <p14:tracePt t="12096" x="6084888" y="3560763"/>
          <p14:tracePt t="12102" x="6042025" y="3560763"/>
          <p14:tracePt t="12112" x="6016625" y="3560763"/>
          <p14:tracePt t="12119" x="5991225" y="3560763"/>
          <p14:tracePt t="12129" x="5965825" y="3560763"/>
          <p14:tracePt t="12134" x="5932488" y="3560763"/>
          <p14:tracePt t="12142" x="5889625" y="3560763"/>
          <p14:tracePt t="12150" x="5872163" y="3560763"/>
          <p14:tracePt t="12157" x="5846763" y="3560763"/>
          <p14:tracePt t="12166" x="5803900" y="3560763"/>
          <p14:tracePt t="12174" x="5770563" y="3560763"/>
          <p14:tracePt t="12182" x="5727700" y="3560763"/>
          <p14:tracePt t="12190" x="5668963" y="3543300"/>
          <p14:tracePt t="12198" x="5600700" y="3543300"/>
          <p14:tracePt t="12207" x="5507038" y="3527425"/>
          <p14:tracePt t="12214" x="5438775" y="3517900"/>
          <p14:tracePt t="12222" x="5345113" y="3492500"/>
          <p14:tracePt t="12230" x="5251450" y="3484563"/>
          <p14:tracePt t="12238" x="5149850" y="3484563"/>
          <p14:tracePt t="12246" x="5048250" y="3459163"/>
          <p14:tracePt t="12254" x="4929188" y="3433763"/>
          <p14:tracePt t="12262" x="4835525" y="3424238"/>
          <p14:tracePt t="12269" x="4733925" y="3416300"/>
          <p14:tracePt t="12280" x="4614863" y="3390900"/>
          <p14:tracePt t="12286" x="4513263" y="3365500"/>
          <p14:tracePt t="12296" x="4402138" y="3348038"/>
          <p14:tracePt t="12302" x="4283075" y="3314700"/>
          <p14:tracePt t="12313" x="4189413" y="3263900"/>
          <p14:tracePt t="12318" x="4087813" y="3221038"/>
          <p14:tracePt t="12328" x="4011613" y="3186113"/>
          <p14:tracePt t="12335" x="3960813" y="3144838"/>
          <p14:tracePt t="12344" x="3908425" y="3094038"/>
          <p14:tracePt t="12350" x="3900488" y="3076575"/>
          <p14:tracePt t="12357" x="3892550" y="3067050"/>
          <p14:tracePt t="12366" x="3892550" y="3051175"/>
          <p14:tracePt t="12373" x="3892550" y="3008313"/>
          <p14:tracePt t="12382" x="3892550" y="2990850"/>
          <p14:tracePt t="12390" x="3892550" y="2974975"/>
          <p14:tracePt t="12398" x="3892550" y="2957513"/>
          <p14:tracePt t="12414" x="3892550" y="2949575"/>
          <p14:tracePt t="12477" x="3908425" y="2949575"/>
          <p14:tracePt t="12496" x="3943350" y="2957513"/>
          <p14:tracePt t="12503" x="4002088" y="2965450"/>
          <p14:tracePt t="12513" x="4027488" y="2982913"/>
          <p14:tracePt t="12518" x="4062413" y="2990850"/>
          <p14:tracePt t="12528" x="4079875" y="2990850"/>
          <p14:tracePt t="12534" x="4105275" y="2990850"/>
          <p14:tracePt t="12544" x="4138613" y="3000375"/>
          <p14:tracePt t="12551" x="4156075" y="3016250"/>
          <p14:tracePt t="12557" x="4181475" y="3025775"/>
          <p14:tracePt t="12566" x="4197350" y="3033713"/>
          <p14:tracePt t="12573" x="4224338" y="3051175"/>
          <p14:tracePt t="12582" x="4232275" y="3051175"/>
          <p14:tracePt t="12590" x="4249738" y="3059113"/>
          <p14:tracePt t="12598" x="4265613" y="3076575"/>
          <p14:tracePt t="12605" x="4265613" y="3084513"/>
          <p14:tracePt t="12630" x="4257675" y="3084513"/>
          <p14:tracePt t="12638" x="4240213" y="3094038"/>
          <p14:tracePt t="12646" x="4224338" y="3094038"/>
          <p14:tracePt t="12654" x="4206875" y="3094038"/>
          <p14:tracePt t="12662" x="4171950" y="3101975"/>
          <p14:tracePt t="12670" x="4156075" y="3101975"/>
          <p14:tracePt t="12679" x="4130675" y="3101975"/>
          <p14:tracePt t="12686" x="4095750" y="3101975"/>
          <p14:tracePt t="12696" x="4044950" y="3101975"/>
          <p14:tracePt t="12703" x="4011613" y="3101975"/>
          <p14:tracePt t="12713" x="3951288" y="3101975"/>
          <p14:tracePt t="12719" x="3908425" y="3101975"/>
          <p14:tracePt t="12728" x="3849688" y="3109913"/>
          <p14:tracePt t="12735" x="3798888" y="3109913"/>
          <p14:tracePt t="12744" x="3748088" y="3109913"/>
          <p14:tracePt t="12749" x="3679825" y="3109913"/>
          <p14:tracePt t="12757" x="3636963" y="3109913"/>
          <p14:tracePt t="12765" x="3552825" y="3109913"/>
          <p14:tracePt t="12773" x="3467100" y="3109913"/>
          <p14:tracePt t="12781" x="3365500" y="3109913"/>
          <p14:tracePt t="12790" x="3254375" y="3109913"/>
          <p14:tracePt t="12797" x="3119438" y="3084513"/>
          <p14:tracePt t="12805" x="2990850" y="3076575"/>
          <p14:tracePt t="12813" x="2881313" y="3051175"/>
          <p14:tracePt t="12821" x="2752725" y="3041650"/>
          <p14:tracePt t="12829" x="2625725" y="3008313"/>
          <p14:tracePt t="12837" x="2489200" y="2982913"/>
          <p14:tracePt t="12846" x="2354263" y="2965450"/>
          <p14:tracePt t="12853" x="2235200" y="2949575"/>
          <p14:tracePt t="12863" x="2108200" y="2932113"/>
          <p14:tracePt t="12869" x="2005013" y="2897188"/>
          <p14:tracePt t="12879" x="1878013" y="2881313"/>
          <p14:tracePt t="12890" x="1793875" y="2855913"/>
          <p14:tracePt t="12897" x="1700213" y="2846388"/>
          <p14:tracePt t="12901" x="1631950" y="2820988"/>
          <p14:tracePt t="12913" x="1571625" y="2813050"/>
          <p14:tracePt t="12918" x="1512888" y="2805113"/>
          <p14:tracePt t="12930" x="1477963" y="2795588"/>
          <p14:tracePt t="12934" x="1444625" y="2787650"/>
          <p14:tracePt t="12941" x="1419225" y="2778125"/>
          <p14:tracePt t="12950" x="1401763" y="2770188"/>
          <p14:tracePt t="12966" x="1393825" y="2770188"/>
          <p14:tracePt t="12983" x="1385888" y="2770188"/>
          <p14:tracePt t="12998" x="1376363" y="2762250"/>
          <p14:tracePt t="13006" x="1368425" y="2762250"/>
          <p14:tracePt t="13014" x="1360488" y="2762250"/>
          <p14:tracePt t="13022" x="1350963" y="2752725"/>
          <p14:tracePt t="13031" x="1343025" y="2752725"/>
          <p14:tracePt t="13038" x="1333500" y="2752725"/>
          <p14:tracePt t="13046" x="1325563" y="2736850"/>
          <p14:tracePt t="13054" x="1317625" y="2736850"/>
          <p14:tracePt t="13063" x="1308100" y="2736850"/>
          <p14:tracePt t="13070" x="1300163" y="2736850"/>
          <p14:tracePt t="13086" x="1292225" y="2736850"/>
          <p14:tracePt t="13095" x="1274763" y="2727325"/>
          <p14:tracePt t="13102" x="1266825" y="2719388"/>
          <p14:tracePt t="13128" x="1257300" y="2719388"/>
          <p14:tracePt t="13144" x="1257300" y="2711450"/>
          <p14:tracePt t="13157" x="1249363" y="2711450"/>
          <p14:tracePt t="13173" x="1241425" y="2711450"/>
          <p14:tracePt t="13183" x="1231900" y="2711450"/>
          <p14:tracePt t="13191" x="1231900" y="2701925"/>
          <p14:tracePt t="13199" x="1223963" y="2693988"/>
          <p14:tracePt t="13206" x="1206500" y="2686050"/>
          <p14:tracePt t="13230" x="1198563" y="2686050"/>
          <p14:tracePt t="13238" x="1189038" y="2676525"/>
          <p14:tracePt t="13255" x="1189038" y="2668588"/>
          <p14:tracePt t="13263" x="1181100" y="2668588"/>
          <p14:tracePt t="13280" x="1181100" y="2660650"/>
          <p14:tracePt t="13285" x="1173163" y="2651125"/>
          <p14:tracePt t="13297" x="1163638" y="2643188"/>
          <p14:tracePt t="13301" x="1163638" y="2633663"/>
          <p14:tracePt t="13312" x="1155700" y="2617788"/>
          <p14:tracePt t="13319" x="1147763" y="2608263"/>
          <p14:tracePt t="13329" x="1138238" y="2600325"/>
          <p14:tracePt t="13342" x="1138238" y="2592388"/>
          <p14:tracePt t="13357" x="1138238" y="2582863"/>
          <p14:tracePt t="13366" x="1130300" y="2582863"/>
          <p14:tracePt t="13374" x="1122363" y="2574925"/>
          <p14:tracePt t="13383" x="1122363" y="2566988"/>
          <p14:tracePt t="13390" x="1112838" y="2557463"/>
          <p14:tracePt t="13398" x="1112838" y="2549525"/>
          <p14:tracePt t="13405" x="1104900" y="2541588"/>
          <p14:tracePt t="13415" x="1087438" y="2532063"/>
          <p14:tracePt t="13422" x="1087438" y="2524125"/>
          <p14:tracePt t="13430" x="1079500" y="2516188"/>
          <p14:tracePt t="13438" x="1069975" y="2516188"/>
          <p14:tracePt t="13446" x="1069975" y="2506663"/>
          <p14:tracePt t="13454" x="1062038" y="2498725"/>
          <p14:tracePt t="13463" x="1054100" y="2489200"/>
          <p14:tracePt t="13470" x="1044575" y="2489200"/>
          <p14:tracePt t="13480" x="1036638" y="2481263"/>
          <p14:tracePt t="13485" x="1019175" y="2463800"/>
          <p14:tracePt t="13496" x="1011238" y="2463800"/>
          <p14:tracePt t="13502" x="1011238" y="2455863"/>
          <p14:tracePt t="13512" x="985838" y="2447925"/>
          <p14:tracePt t="13529" x="960438" y="2438400"/>
          <p14:tracePt t="13535" x="952500" y="2430463"/>
          <p14:tracePt t="13551" x="942975" y="2422525"/>
          <p14:tracePt t="13557" x="935038" y="2422525"/>
          <p14:tracePt t="13583" x="917575" y="2422525"/>
          <p14:tracePt t="13589" x="909638" y="2413000"/>
          <p14:tracePt t="13597" x="909638" y="2405063"/>
          <p14:tracePt t="13606" x="900113" y="2405063"/>
          <p14:tracePt t="13615" x="892175" y="2405063"/>
          <p14:tracePt t="13622" x="884238" y="2397125"/>
          <p14:tracePt t="13630" x="874713" y="2397125"/>
          <p14:tracePt t="13639" x="858838" y="2397125"/>
          <p14:tracePt t="13663" x="841375" y="2387600"/>
          <p14:tracePt t="13669" x="833438" y="2387600"/>
          <p14:tracePt t="13686" x="815975" y="2387600"/>
          <p14:tracePt t="13696" x="808038" y="2387600"/>
          <p14:tracePt t="13712" x="798513" y="2387600"/>
          <p14:tracePt t="13718" x="790575" y="2387600"/>
          <p14:tracePt t="13729" x="781050" y="2387600"/>
          <p14:tracePt t="13734" x="765175" y="2387600"/>
          <p14:tracePt t="13750" x="739775" y="2387600"/>
          <p14:tracePt t="13766" x="722313" y="2387600"/>
          <p14:tracePt t="13783" x="714375" y="2387600"/>
          <p14:tracePt t="13797" x="704850" y="2387600"/>
          <p14:tracePt t="13805" x="696913" y="2387600"/>
          <p14:tracePt t="14022" x="696913" y="2397125"/>
          <p14:tracePt t="14038" x="704850" y="2397125"/>
          <p14:tracePt t="14054" x="714375" y="2397125"/>
          <p14:tracePt t="14064" x="722313" y="2397125"/>
          <p14:tracePt t="14070" x="730250" y="2397125"/>
          <p14:tracePt t="14080" x="739775" y="2397125"/>
          <p14:tracePt t="14086" x="747713" y="2397125"/>
          <p14:tracePt t="14096" x="755650" y="2397125"/>
          <p14:tracePt t="14101" x="773113" y="2397125"/>
          <p14:tracePt t="14112" x="781050" y="2397125"/>
          <p14:tracePt t="14117" x="798513" y="2397125"/>
          <p14:tracePt t="14128" x="823913" y="2397125"/>
          <p14:tracePt t="14135" x="841375" y="2397125"/>
          <p14:tracePt t="14142" x="866775" y="2397125"/>
          <p14:tracePt t="14149" x="892175" y="2397125"/>
          <p14:tracePt t="14158" x="909638" y="2397125"/>
          <p14:tracePt t="14166" x="935038" y="2397125"/>
          <p14:tracePt t="14174" x="960438" y="2397125"/>
          <p14:tracePt t="14182" x="977900" y="2397125"/>
          <p14:tracePt t="14190" x="993775" y="2397125"/>
          <p14:tracePt t="14198" x="1003300" y="2397125"/>
          <p14:tracePt t="14206" x="1019175" y="2397125"/>
          <p14:tracePt t="14214" x="1028700" y="2397125"/>
          <p14:tracePt t="14222" x="1036638" y="2397125"/>
          <p14:tracePt t="14231" x="1062038" y="2397125"/>
          <p14:tracePt t="14238" x="1069975" y="2397125"/>
          <p14:tracePt t="14246" x="1079500" y="2397125"/>
          <p14:tracePt t="14254" x="1104900" y="2397125"/>
          <p14:tracePt t="14263" x="1112838" y="2397125"/>
          <p14:tracePt t="14270" x="1122363" y="2397125"/>
          <p14:tracePt t="14280" x="1130300" y="2397125"/>
          <p14:tracePt t="14286" x="1138238" y="2397125"/>
          <p14:tracePt t="14296" x="1155700" y="2397125"/>
          <p14:tracePt t="14302" x="1163638" y="2397125"/>
          <p14:tracePt t="14328" x="1173163" y="2397125"/>
          <p14:tracePt t="14333" x="1181100" y="2397125"/>
          <p14:tracePt t="14366" x="1198563" y="2397125"/>
          <p14:tracePt t="14726" x="1206500" y="2405063"/>
          <p14:tracePt t="14741" x="1206500" y="2413000"/>
          <p14:tracePt t="14750" x="1206500" y="2422525"/>
          <p14:tracePt t="14758" x="1206500" y="2430463"/>
          <p14:tracePt t="14766" x="1223963" y="2455863"/>
          <p14:tracePt t="14775" x="1223963" y="2463800"/>
          <p14:tracePt t="14781" x="1231900" y="2481263"/>
          <p14:tracePt t="14790" x="1231900" y="2489200"/>
          <p14:tracePt t="14797" x="1241425" y="2506663"/>
          <p14:tracePt t="14806" x="1249363" y="2524125"/>
          <p14:tracePt t="14823" x="1257300" y="2541588"/>
          <p14:tracePt t="14831" x="1257300" y="2557463"/>
          <p14:tracePt t="14838" x="1266825" y="2557463"/>
          <p14:tracePt t="14846" x="1274763" y="2574925"/>
          <p14:tracePt t="14854" x="1282700" y="2582863"/>
          <p14:tracePt t="14865" x="1292225" y="2592388"/>
          <p14:tracePt t="14870" x="1300163" y="2600325"/>
          <p14:tracePt t="14950" x="1308100" y="2600325"/>
          <p14:tracePt t="14966" x="1317625" y="2600325"/>
          <p14:tracePt t="14974" x="1325563" y="2600325"/>
          <p14:tracePt t="14981" x="1333500" y="2600325"/>
          <p14:tracePt t="14998" x="1350963" y="2600325"/>
          <p14:tracePt t="15006" x="1360488" y="2600325"/>
          <p14:tracePt t="15022" x="1376363" y="2600325"/>
          <p14:tracePt t="15030" x="1393825" y="2600325"/>
          <p14:tracePt t="15086" x="1411288" y="2600325"/>
          <p14:tracePt t="15102" x="1427163" y="2608263"/>
          <p14:tracePt t="15112" x="1436688" y="2617788"/>
          <p14:tracePt t="15119" x="1444625" y="2625725"/>
          <p14:tracePt t="15128" x="1462088" y="2643188"/>
          <p14:tracePt t="15135" x="1462088" y="2651125"/>
          <p14:tracePt t="15141" x="1477963" y="2676525"/>
          <p14:tracePt t="15150" x="1477963" y="2686050"/>
          <p14:tracePt t="15158" x="1477963" y="2701925"/>
          <p14:tracePt t="15166" x="1487488" y="2727325"/>
          <p14:tracePt t="15173" x="1487488" y="2752725"/>
          <p14:tracePt t="15182" x="1487488" y="2787650"/>
          <p14:tracePt t="15190" x="1487488" y="2805113"/>
          <p14:tracePt t="15198" x="1487488" y="2838450"/>
          <p14:tracePt t="15206" x="1487488" y="2855913"/>
          <p14:tracePt t="15213" x="1487488" y="2863850"/>
          <p14:tracePt t="15223" x="1487488" y="2881313"/>
          <p14:tracePt t="15230" x="1487488" y="2897188"/>
          <p14:tracePt t="15239" x="1487488" y="2922588"/>
          <p14:tracePt t="15246" x="1477963" y="2940050"/>
          <p14:tracePt t="15255" x="1477963" y="2965450"/>
          <p14:tracePt t="15265" x="1477963" y="2974975"/>
          <p14:tracePt t="15270" x="1470025" y="3000375"/>
          <p14:tracePt t="15281" x="1462088" y="3016250"/>
          <p14:tracePt t="15286" x="1452563" y="3051175"/>
          <p14:tracePt t="15302" x="1444625" y="3084513"/>
          <p14:tracePt t="15312" x="1436688" y="3094038"/>
          <p14:tracePt t="15319" x="1436688" y="3101975"/>
          <p14:tracePt t="15325" x="1427163" y="3127375"/>
          <p14:tracePt t="15333" x="1427163" y="3144838"/>
          <p14:tracePt t="15341" x="1427163" y="3170238"/>
          <p14:tracePt t="15349" x="1419225" y="3186113"/>
          <p14:tracePt t="15358" x="1419225" y="3203575"/>
          <p14:tracePt t="15366" x="1411288" y="3238500"/>
          <p14:tracePt t="15375" x="1411288" y="3246438"/>
          <p14:tracePt t="15382" x="1411288" y="3263900"/>
          <p14:tracePt t="15390" x="1411288" y="3297238"/>
          <p14:tracePt t="15397" x="1411288" y="3305175"/>
          <p14:tracePt t="15406" x="1411288" y="3340100"/>
          <p14:tracePt t="15414" x="1411288" y="3355975"/>
          <p14:tracePt t="15422" x="1411288" y="3365500"/>
          <p14:tracePt t="15430" x="1411288" y="3390900"/>
          <p14:tracePt t="15439" x="1411288" y="3408363"/>
          <p14:tracePt t="15447" x="1411288" y="3424238"/>
          <p14:tracePt t="15454" x="1411288" y="3449638"/>
          <p14:tracePt t="15464" x="1411288" y="3467100"/>
          <p14:tracePt t="15480" x="1411288" y="3492500"/>
          <p14:tracePt t="15486" x="1411288" y="3502025"/>
          <p14:tracePt t="15496" x="1411288" y="3517900"/>
          <p14:tracePt t="15503" x="1411288" y="3527425"/>
          <p14:tracePt t="15511" x="1411288" y="3543300"/>
          <p14:tracePt t="15518" x="1411288" y="3568700"/>
          <p14:tracePt t="15524" x="1411288" y="3586163"/>
          <p14:tracePt t="15533" x="1411288" y="3611563"/>
          <p14:tracePt t="15542" x="1411288" y="3646488"/>
          <p14:tracePt t="15550" x="1411288" y="3662363"/>
          <p14:tracePt t="15559" x="1411288" y="3697288"/>
          <p14:tracePt t="15566" x="1411288" y="3722688"/>
          <p14:tracePt t="15574" x="1411288" y="3756025"/>
          <p14:tracePt t="15581" x="1411288" y="3781425"/>
          <p14:tracePt t="15590" x="1411288" y="3806825"/>
          <p14:tracePt t="15598" x="1411288" y="3849688"/>
          <p14:tracePt t="15607" x="1411288" y="3883025"/>
          <p14:tracePt t="15614" x="1411288" y="3900488"/>
          <p14:tracePt t="15623" x="1411288" y="3960813"/>
          <p14:tracePt t="15630" x="1411288" y="3976688"/>
          <p14:tracePt t="15637" x="1411288" y="4002088"/>
          <p14:tracePt t="15648" x="1411288" y="4027488"/>
          <p14:tracePt t="15653" x="1411288" y="4044950"/>
          <p14:tracePt t="15664" x="1411288" y="4062413"/>
          <p14:tracePt t="15669" x="1411288" y="4087813"/>
          <p14:tracePt t="15681" x="1401763" y="4113213"/>
          <p14:tracePt t="15685" x="1401763" y="4130675"/>
          <p14:tracePt t="15697" x="1401763" y="4138613"/>
          <p14:tracePt t="15701" x="1393825" y="4156075"/>
          <p14:tracePt t="15711" x="1393825" y="4164013"/>
          <p14:tracePt t="15717" x="1393825" y="4181475"/>
          <p14:tracePt t="15733" x="1393825" y="4197350"/>
          <p14:tracePt t="15749" x="1393825" y="4206875"/>
          <p14:tracePt t="15758" x="1393825" y="4214813"/>
          <p14:tracePt t="15765" x="1393825" y="4224338"/>
          <p14:tracePt t="15774" x="1393825" y="4232275"/>
          <p14:tracePt t="15782" x="1393825" y="4249738"/>
          <p14:tracePt t="15798" x="1393825" y="4257675"/>
          <p14:tracePt t="15806" x="1393825" y="4275138"/>
          <p14:tracePt t="15814" x="1393825" y="4283075"/>
          <p14:tracePt t="15822" x="1393825" y="4291013"/>
          <p14:tracePt t="15831" x="1393825" y="4308475"/>
          <p14:tracePt t="15838" x="1393825" y="4316413"/>
          <p14:tracePt t="15847" x="1393825" y="4325938"/>
          <p14:tracePt t="15854" x="1393825" y="4333875"/>
          <p14:tracePt t="15864" x="1401763" y="4359275"/>
          <p14:tracePt t="15871" x="1411288" y="4368800"/>
          <p14:tracePt t="15886" x="1419225" y="4368800"/>
          <p14:tracePt t="15896" x="1419225" y="4376738"/>
          <p14:tracePt t="15902" x="1427163" y="4384675"/>
          <p14:tracePt t="15910" x="1436688" y="4384675"/>
          <p14:tracePt t="15918" x="1444625" y="4394200"/>
          <p14:tracePt t="15925" x="1452563" y="4394200"/>
          <p14:tracePt t="15934" x="1477963" y="4402138"/>
          <p14:tracePt t="15942" x="1495425" y="4410075"/>
          <p14:tracePt t="15950" x="1520825" y="4419600"/>
          <p14:tracePt t="15959" x="1563688" y="4427538"/>
          <p14:tracePt t="15966" x="1597025" y="4445000"/>
          <p14:tracePt t="15974" x="1631950" y="4445000"/>
          <p14:tracePt t="15983" x="1674813" y="4452938"/>
          <p14:tracePt t="15990" x="1733550" y="4452938"/>
          <p14:tracePt t="16010" x="1835150" y="4460875"/>
          <p14:tracePt t="16015" x="1911350" y="4478338"/>
          <p14:tracePt t="16022" x="1997075" y="4478338"/>
          <p14:tracePt t="16032" x="2082800" y="4478338"/>
          <p14:tracePt t="16038" x="2149475" y="4478338"/>
          <p14:tracePt t="16048" x="2227263" y="4478338"/>
          <p14:tracePt t="16054" x="2293938" y="4478338"/>
          <p14:tracePt t="16065" x="2336800" y="4478338"/>
          <p14:tracePt t="16070" x="2379663" y="4478338"/>
          <p14:tracePt t="16080" x="2413000" y="4478338"/>
          <p14:tracePt t="16086" x="2447925" y="4460875"/>
          <p14:tracePt t="16096" x="2455863" y="4460875"/>
          <p14:tracePt t="16103" x="2473325" y="4445000"/>
          <p14:tracePt t="16110" x="2473325" y="4435475"/>
          <p14:tracePt t="16118" x="2481263" y="4427538"/>
          <p14:tracePt t="16125" x="2489200" y="4427538"/>
          <p14:tracePt t="16190" x="2498725" y="4419600"/>
          <p14:tracePt t="16215" x="2498725" y="4410075"/>
          <p14:tracePt t="16222" x="2498725" y="4402138"/>
          <p14:tracePt t="16230" x="2489200" y="4394200"/>
          <p14:tracePt t="16238" x="2463800" y="4376738"/>
          <p14:tracePt t="16248" x="2447925" y="4368800"/>
          <p14:tracePt t="16254" x="2413000" y="4351338"/>
          <p14:tracePt t="16265" x="2362200" y="4341813"/>
          <p14:tracePt t="16271" x="2319338" y="4316413"/>
          <p14:tracePt t="16280" x="2243138" y="4283075"/>
          <p14:tracePt t="16286" x="2174875" y="4265613"/>
          <p14:tracePt t="16296" x="2116138" y="4240213"/>
          <p14:tracePt t="16302" x="2030413" y="4224338"/>
          <p14:tracePt t="16312" x="1997075" y="4206875"/>
          <p14:tracePt t="16319" x="1895475" y="4181475"/>
          <p14:tracePt t="16325" x="1844675" y="4171950"/>
          <p14:tracePt t="16335" x="1784350" y="4138613"/>
          <p14:tracePt t="16342" x="1725613" y="4130675"/>
          <p14:tracePt t="16350" x="1665288" y="4113213"/>
          <p14:tracePt t="16359" x="1606550" y="4095750"/>
          <p14:tracePt t="16365" x="1571625" y="4079875"/>
          <p14:tracePt t="16374" x="1504950" y="4062413"/>
          <p14:tracePt t="16383" x="1477963" y="4052888"/>
          <p14:tracePt t="16390" x="1427163" y="4027488"/>
          <p14:tracePt t="16398" x="1411288" y="4027488"/>
          <p14:tracePt t="16407" x="1343025" y="3994150"/>
          <p14:tracePt t="16414" x="1308100" y="3994150"/>
          <p14:tracePt t="16422" x="1266825" y="3968750"/>
          <p14:tracePt t="16430" x="1231900" y="3960813"/>
          <p14:tracePt t="16439" x="1198563" y="3943350"/>
          <p14:tracePt t="16447" x="1155700" y="3935413"/>
          <p14:tracePt t="16454" x="1104900" y="3908425"/>
          <p14:tracePt t="16464" x="1069975" y="3908425"/>
          <p14:tracePt t="16471" x="1019175" y="3883025"/>
          <p14:tracePt t="16480" x="1003300" y="3875088"/>
          <p14:tracePt t="16486" x="952500" y="3849688"/>
          <p14:tracePt t="16496" x="935038" y="3841750"/>
          <p14:tracePt t="16502" x="900113" y="3824288"/>
          <p14:tracePt t="16509" x="858838" y="3806825"/>
          <p14:tracePt t="16519" x="841375" y="3790950"/>
          <p14:tracePt t="16525" x="823913" y="3773488"/>
          <p14:tracePt t="16535" x="798513" y="3756025"/>
          <p14:tracePt t="16542" x="781050" y="3738563"/>
          <p14:tracePt t="16549" x="755650" y="3713163"/>
          <p14:tracePt t="16557" x="739775" y="3687763"/>
          <p14:tracePt t="16566" x="722313" y="3654425"/>
          <p14:tracePt t="16574" x="714375" y="3629025"/>
          <p14:tracePt t="16583" x="714375" y="3586163"/>
          <p14:tracePt t="16590" x="714375" y="3543300"/>
          <p14:tracePt t="16599" x="714375" y="3509963"/>
          <p14:tracePt t="16607" x="714375" y="3459163"/>
          <p14:tracePt t="16614" x="714375" y="3416300"/>
          <p14:tracePt t="16622" x="714375" y="3373438"/>
          <p14:tracePt t="16631" x="714375" y="3314700"/>
          <p14:tracePt t="16637" x="714375" y="3271838"/>
          <p14:tracePt t="16647" x="714375" y="3228975"/>
          <p14:tracePt t="16655" x="714375" y="3195638"/>
          <p14:tracePt t="16664" x="722313" y="3160713"/>
          <p14:tracePt t="16670" x="730250" y="3101975"/>
          <p14:tracePt t="16681" x="730250" y="3059113"/>
          <p14:tracePt t="16685" x="730250" y="3033713"/>
          <p14:tracePt t="16696" x="730250" y="2990850"/>
          <p14:tracePt t="16702" x="739775" y="2949575"/>
          <p14:tracePt t="16710" x="747713" y="2914650"/>
          <p14:tracePt t="16719" x="755650" y="2855913"/>
          <p14:tracePt t="16726" x="773113" y="2820988"/>
          <p14:tracePt t="16734" x="781050" y="2770188"/>
          <p14:tracePt t="16742" x="798513" y="2727325"/>
          <p14:tracePt t="16751" x="808038" y="2693988"/>
          <p14:tracePt t="16758" x="833438" y="2633663"/>
          <p14:tracePt t="16766" x="841375" y="2608263"/>
          <p14:tracePt t="16773" x="849313" y="2549525"/>
          <p14:tracePt t="16782" x="858838" y="2541588"/>
          <p14:tracePt t="16789" x="866775" y="2506663"/>
          <p14:tracePt t="16799" x="874713" y="2481263"/>
          <p14:tracePt t="16806" x="874713" y="2455863"/>
          <p14:tracePt t="16814" x="900113" y="2422525"/>
          <p14:tracePt t="16823" x="909638" y="2413000"/>
          <p14:tracePt t="16831" x="925513" y="2379663"/>
          <p14:tracePt t="16838" x="935038" y="2354263"/>
          <p14:tracePt t="16848" x="960438" y="2328863"/>
          <p14:tracePt t="16854" x="977900" y="2303463"/>
          <p14:tracePt t="16863" x="985838" y="2286000"/>
          <p14:tracePt t="16871" x="1003300" y="2252663"/>
          <p14:tracePt t="16880" x="1019175" y="2243138"/>
          <p14:tracePt t="16886" x="1028700" y="2227263"/>
          <p14:tracePt t="16897" x="1054100" y="2209800"/>
          <p14:tracePt t="16903" x="1069975" y="2192338"/>
          <p14:tracePt t="16910" x="1079500" y="2192338"/>
          <p14:tracePt t="16919" x="1087438" y="2174875"/>
          <p14:tracePt t="16926" x="1104900" y="2174875"/>
          <p14:tracePt t="16934" x="1122363" y="2159000"/>
          <p14:tracePt t="16942" x="1122363" y="2149475"/>
          <p14:tracePt t="16951" x="1147763" y="2149475"/>
          <p14:tracePt t="16959" x="1173163" y="2133600"/>
          <p14:tracePt t="16974" x="1189038" y="2124075"/>
          <p14:tracePt t="16982" x="1206500" y="2116138"/>
          <p14:tracePt t="16990" x="1223963" y="2108200"/>
          <p14:tracePt t="16998" x="1249363" y="2108200"/>
          <p14:tracePt t="17015" x="1257300" y="2108200"/>
          <p14:tracePt t="17031" x="1274763" y="2098675"/>
          <p14:tracePt t="17049" x="1292225" y="2098675"/>
          <p14:tracePt t="17070" x="1317625" y="2098675"/>
          <p14:tracePt t="17080" x="1325563" y="2098675"/>
          <p14:tracePt t="17086" x="1350963" y="2098675"/>
          <p14:tracePt t="17096" x="1368425" y="2098675"/>
          <p14:tracePt t="17102" x="1376363" y="2098675"/>
          <p14:tracePt t="17109" x="1401763" y="2108200"/>
          <p14:tracePt t="17126" x="1436688" y="2124075"/>
          <p14:tracePt t="17134" x="1452563" y="2141538"/>
          <p14:tracePt t="17142" x="1462088" y="2149475"/>
          <p14:tracePt t="17151" x="1487488" y="2166938"/>
          <p14:tracePt t="17159" x="1487488" y="2174875"/>
          <p14:tracePt t="17165" x="1504950" y="2184400"/>
          <p14:tracePt t="17174" x="1512888" y="2192338"/>
          <p14:tracePt t="17183" x="1520825" y="2217738"/>
          <p14:tracePt t="17190" x="1530350" y="2227263"/>
          <p14:tracePt t="17198" x="1530350" y="2252663"/>
          <p14:tracePt t="17206" x="1546225" y="2278063"/>
          <p14:tracePt t="17214" x="1546225" y="2286000"/>
          <p14:tracePt t="17221" x="1555750" y="2303463"/>
          <p14:tracePt t="17231" x="1555750" y="2319338"/>
          <p14:tracePt t="17238" x="1555750" y="2328863"/>
          <p14:tracePt t="17248" x="1555750" y="2362200"/>
          <p14:tracePt t="17254" x="1555750" y="2387600"/>
          <p14:tracePt t="17264" x="1555750" y="2405063"/>
          <p14:tracePt t="17270" x="1555750" y="2438400"/>
          <p14:tracePt t="17280" x="1555750" y="2473325"/>
          <p14:tracePt t="17286" x="1555750" y="2506663"/>
          <p14:tracePt t="17295" x="1555750" y="2532063"/>
          <p14:tracePt t="17301" x="1546225" y="2566988"/>
          <p14:tracePt t="17309" x="1546225" y="2600325"/>
          <p14:tracePt t="17319" x="1546225" y="2643188"/>
          <p14:tracePt t="17326" x="1546225" y="2686050"/>
          <p14:tracePt t="17334" x="1546225" y="2719388"/>
          <p14:tracePt t="17342" x="1546225" y="2762250"/>
          <p14:tracePt t="17349" x="1546225" y="2795588"/>
          <p14:tracePt t="17359" x="1546225" y="2820988"/>
          <p14:tracePt t="17366" x="1546225" y="2846388"/>
          <p14:tracePt t="17374" x="1546225" y="2871788"/>
          <p14:tracePt t="17381" x="1546225" y="2889250"/>
          <p14:tracePt t="17389" x="1546225" y="2906713"/>
          <p14:tracePt t="17399" x="1555750" y="2932113"/>
          <p14:tracePt t="17405" x="1563688" y="2949575"/>
          <p14:tracePt t="17414" x="1571625" y="2974975"/>
          <p14:tracePt t="17421" x="1597025" y="3000375"/>
          <p14:tracePt t="17432" x="1606550" y="3016250"/>
          <p14:tracePt t="17438" x="1649413" y="3059113"/>
          <p14:tracePt t="17448" x="1657350" y="3084513"/>
          <p14:tracePt t="17454" x="1682750" y="3109913"/>
          <p14:tracePt t="17464" x="1700213" y="3135313"/>
          <p14:tracePt t="17471" x="1716088" y="3170238"/>
          <p14:tracePt t="17480" x="1733550" y="3195638"/>
          <p14:tracePt t="17486" x="1751013" y="3228975"/>
          <p14:tracePt t="17494" x="1776413" y="3246438"/>
          <p14:tracePt t="17502" x="1784350" y="3271838"/>
          <p14:tracePt t="17509" x="1801813" y="3297238"/>
          <p14:tracePt t="17519" x="1809750" y="3314700"/>
          <p14:tracePt t="17526" x="1809750" y="3322638"/>
          <p14:tracePt t="17534" x="1809750" y="3348038"/>
          <p14:tracePt t="17542" x="1809750" y="3373438"/>
          <p14:tracePt t="17551" x="1809750" y="3382963"/>
          <p14:tracePt t="17557" x="1809750" y="3390900"/>
          <p14:tracePt t="17565" x="1809750" y="3408363"/>
          <p14:tracePt t="17573" x="1809750" y="3424238"/>
          <p14:tracePt t="17582" x="1809750" y="3449638"/>
          <p14:tracePt t="17590" x="1793875" y="3467100"/>
          <p14:tracePt t="17599" x="1776413" y="3484563"/>
          <p14:tracePt t="17606" x="1766888" y="3492500"/>
          <p14:tracePt t="17615" x="1751013" y="3517900"/>
          <p14:tracePt t="17622" x="1733550" y="3527425"/>
          <p14:tracePt t="17632" x="1716088" y="3543300"/>
          <p14:tracePt t="17638" x="1700213" y="3552825"/>
          <p14:tracePt t="17647" x="1682750" y="3560763"/>
          <p14:tracePt t="17654" x="1674813" y="3568700"/>
          <p14:tracePt t="17664" x="1665288" y="3568700"/>
          <p14:tracePt t="17670" x="1639888" y="3568700"/>
          <p14:tracePt t="17680" x="1622425" y="3568700"/>
          <p14:tracePt t="17693" x="1606550" y="3568700"/>
          <p14:tracePt t="17703" x="1589088" y="3568700"/>
          <p14:tracePt t="17709" x="1571625" y="3560763"/>
          <p14:tracePt t="17718" x="1555750" y="3543300"/>
          <p14:tracePt t="17726" x="1538288" y="3527425"/>
          <p14:tracePt t="17734" x="1520825" y="3509963"/>
          <p14:tracePt t="17743" x="1512888" y="3502025"/>
          <p14:tracePt t="17751" x="1487488" y="3475038"/>
          <p14:tracePt t="17758" x="1470025" y="3441700"/>
          <p14:tracePt t="17765" x="1452563" y="3398838"/>
          <p14:tracePt t="17774" x="1452563" y="3390900"/>
          <p14:tracePt t="17782" x="1436688" y="3355975"/>
          <p14:tracePt t="17791" x="1427163" y="3322638"/>
          <p14:tracePt t="17799" x="1427163" y="3289300"/>
          <p14:tracePt t="17806" x="1427163" y="3263900"/>
          <p14:tracePt t="17815" x="1427163" y="3228975"/>
          <p14:tracePt t="17823" x="1427163" y="3203575"/>
          <p14:tracePt t="17832" x="1427163" y="3178175"/>
          <p14:tracePt t="17838" x="1427163" y="3170238"/>
          <p14:tracePt t="17848" x="1427163" y="3144838"/>
          <p14:tracePt t="17854" x="1436688" y="3127375"/>
          <p14:tracePt t="17864" x="1452563" y="3109913"/>
          <p14:tracePt t="17870" x="1470025" y="3084513"/>
          <p14:tracePt t="17880" x="1487488" y="3067050"/>
          <p14:tracePt t="17886" x="1512888" y="3041650"/>
          <p14:tracePt t="17893" x="1546225" y="3016250"/>
          <p14:tracePt t="17902" x="1597025" y="3000375"/>
          <p14:tracePt t="17909" x="1614488" y="2990850"/>
          <p14:tracePt t="17918" x="1665288" y="2982913"/>
          <p14:tracePt t="17926" x="1700213" y="2965450"/>
          <p14:tracePt t="17933" x="1741488" y="2949575"/>
          <p14:tracePt t="17942" x="1793875" y="2932113"/>
          <p14:tracePt t="17950" x="1835150" y="2922588"/>
          <p14:tracePt t="17957" x="1885950" y="2914650"/>
          <p14:tracePt t="17965" x="1920875" y="2906713"/>
          <p14:tracePt t="17973" x="1963738" y="2906713"/>
          <p14:tracePt t="17981" x="1979613" y="2906713"/>
          <p14:tracePt t="17989" x="2022475" y="2897188"/>
          <p14:tracePt t="17998" x="2073275" y="2889250"/>
          <p14:tracePt t="18005" x="2116138" y="2881313"/>
          <p14:tracePt t="18015" x="2149475" y="2881313"/>
          <p14:tracePt t="18021" x="2184400" y="2881313"/>
          <p14:tracePt t="18031" x="2217738" y="2871788"/>
          <p14:tracePt t="18037" x="2260600" y="2871788"/>
          <p14:tracePt t="18048" x="2303463" y="2871788"/>
          <p14:tracePt t="18053" x="2362200" y="2871788"/>
          <p14:tracePt t="18064" x="2422525" y="2871788"/>
          <p14:tracePt t="18069" x="2473325" y="2871788"/>
          <p14:tracePt t="18080" x="2532063" y="2871788"/>
          <p14:tracePt t="18085" x="2617788" y="2871788"/>
          <p14:tracePt t="18094" x="2660650" y="2871788"/>
          <p14:tracePt t="18101" x="2701925" y="2871788"/>
          <p14:tracePt t="18109" x="2736850" y="2871788"/>
          <p14:tracePt t="18117" x="2770188" y="2871788"/>
          <p14:tracePt t="18127" x="2795588" y="2871788"/>
          <p14:tracePt t="18133" x="2805113" y="2871788"/>
          <p14:tracePt t="18143" x="2813050" y="2871788"/>
          <p14:tracePt t="18150" x="2820988" y="2871788"/>
          <p14:tracePt t="18342" x="2830513" y="2871788"/>
          <p14:tracePt t="18351" x="2846388" y="2871788"/>
          <p14:tracePt t="18365" x="2855913" y="2889250"/>
          <p14:tracePt t="18413" x="2863850" y="2897188"/>
          <p14:tracePt t="18432" x="2871788" y="2906713"/>
          <p14:tracePt t="18455" x="2871788" y="2922588"/>
          <p14:tracePt t="18464" x="2881313" y="2932113"/>
          <p14:tracePt t="18471" x="2881313" y="2940050"/>
          <p14:tracePt t="18480" x="2881313" y="2957513"/>
          <p14:tracePt t="18493" x="2881313" y="2974975"/>
          <p14:tracePt t="18502" x="2881313" y="2990850"/>
          <p14:tracePt t="18510" x="2881313" y="3000375"/>
          <p14:tracePt t="18518" x="2881313" y="3008313"/>
          <p14:tracePt t="18527" x="2881313" y="3016250"/>
          <p14:tracePt t="18534" x="2881313" y="3041650"/>
          <p14:tracePt t="18541" x="2881313" y="3051175"/>
          <p14:tracePt t="18549" x="2881313" y="3059113"/>
          <p14:tracePt t="18558" x="2881313" y="3076575"/>
          <p14:tracePt t="18565" x="2881313" y="3084513"/>
          <p14:tracePt t="18583" x="2881313" y="3101975"/>
          <p14:tracePt t="18590" x="2881313" y="3109913"/>
          <p14:tracePt t="18598" x="2881313" y="3119438"/>
          <p14:tracePt t="18605" x="2881313" y="3127375"/>
          <p14:tracePt t="18616" x="2881313" y="3135313"/>
          <p14:tracePt t="18622" x="2881313" y="3144838"/>
          <p14:tracePt t="18632" x="2881313" y="3152775"/>
          <p14:tracePt t="18639" x="2881313" y="3160713"/>
          <p14:tracePt t="18654" x="2881313" y="3186113"/>
          <p14:tracePt t="18686" x="2871788" y="3195638"/>
          <p14:tracePt t="18693" x="2863850" y="3211513"/>
          <p14:tracePt t="18701" x="2863850" y="3221038"/>
          <p14:tracePt t="18710" x="2855913" y="3228975"/>
          <p14:tracePt t="18718" x="2855913" y="3238500"/>
          <p14:tracePt t="18727" x="2855913" y="3246438"/>
          <p14:tracePt t="18734" x="2855913" y="3254375"/>
          <p14:tracePt t="18742" x="2838450" y="3271838"/>
          <p14:tracePt t="18758" x="2838450" y="3279775"/>
          <p14:tracePt t="18926" x="2830513" y="3279775"/>
          <p14:tracePt t="19014" x="2830513" y="3289300"/>
          <p14:tracePt t="19023" x="2830513" y="3297238"/>
          <p14:tracePt t="19048" x="2830513" y="3314700"/>
          <p14:tracePt t="19064" x="2846388" y="3330575"/>
          <p14:tracePt t="19071" x="2846388" y="3340100"/>
          <p14:tracePt t="19079" x="2863850" y="3348038"/>
          <p14:tracePt t="19086" x="2889250" y="3348038"/>
          <p14:tracePt t="19093" x="2906713" y="3365500"/>
          <p14:tracePt t="19102" x="2940050" y="3365500"/>
          <p14:tracePt t="19110" x="2965450" y="3365500"/>
          <p14:tracePt t="19118" x="3008313" y="3373438"/>
          <p14:tracePt t="19127" x="3059113" y="3390900"/>
          <p14:tracePt t="19135" x="3084513" y="3398838"/>
          <p14:tracePt t="19142" x="3119438" y="3408363"/>
          <p14:tracePt t="19149" x="3144838" y="3408363"/>
          <p14:tracePt t="19158" x="3178175" y="3416300"/>
          <p14:tracePt t="19166" x="3186113" y="3416300"/>
          <p14:tracePt t="19174" x="3203575" y="3416300"/>
          <p14:tracePt t="19183" x="3221038" y="3416300"/>
          <p14:tracePt t="19470" x="3211513" y="3416300"/>
          <p14:tracePt t="19486" x="3203575" y="3416300"/>
          <p14:tracePt t="19503" x="3195638" y="3416300"/>
          <p14:tracePt t="19509" x="3186113" y="3416300"/>
          <p14:tracePt t="19542" x="3178175" y="3408363"/>
          <p14:tracePt t="19623" x="3170238" y="3408363"/>
          <p14:tracePt t="19758" x="3160713" y="3408363"/>
          <p14:tracePt t="20086" x="3160713" y="3416300"/>
          <p14:tracePt t="20119" x="3160713" y="3424238"/>
          <p14:tracePt t="20134" x="3170238" y="3433763"/>
          <p14:tracePt t="20191" x="3178175" y="3441700"/>
          <p14:tracePt t="20342" x="3195638" y="3459163"/>
          <p14:tracePt t="20358" x="3203575" y="3484563"/>
          <p14:tracePt t="20366" x="3211513" y="3492500"/>
          <p14:tracePt t="20375" x="3228975" y="3502025"/>
          <p14:tracePt t="20391" x="3228975" y="3517900"/>
          <p14:tracePt t="20422" x="3238500" y="3527425"/>
          <p14:tracePt t="20448" x="3246438" y="3535363"/>
          <p14:tracePt t="20453" x="3246438" y="3543300"/>
          <p14:tracePt t="20462" x="3254375" y="3543300"/>
          <p14:tracePt t="20470" x="3254375" y="3552825"/>
          <p14:tracePt t="20477" x="3254375" y="3578225"/>
          <p14:tracePt t="20486" x="3263900" y="3586163"/>
          <p14:tracePt t="20494" x="3271838" y="3603625"/>
          <p14:tracePt t="20502" x="3271838" y="3629025"/>
          <p14:tracePt t="20510" x="3289300" y="3646488"/>
          <p14:tracePt t="20519" x="3289300" y="3662363"/>
          <p14:tracePt t="20525" x="3297238" y="3671888"/>
          <p14:tracePt t="20534" x="3297238" y="3679825"/>
          <p14:tracePt t="20542" x="3297238" y="3687763"/>
          <p14:tracePt t="20550" x="3305175" y="3697288"/>
          <p14:tracePt t="20558" x="3314700" y="3705225"/>
          <p14:tracePt t="20566" x="3322638" y="3705225"/>
          <p14:tracePt t="20574" x="3322638" y="3713163"/>
          <p14:tracePt t="20583" x="3330575" y="3730625"/>
          <p14:tracePt t="20600" x="3340100" y="3730625"/>
          <p14:tracePt t="20605" x="3348038" y="3748088"/>
          <p14:tracePt t="20616" x="3348038" y="3756025"/>
          <p14:tracePt t="20621" x="3355975" y="3756025"/>
          <p14:tracePt t="20648" x="3365500" y="3763963"/>
          <p14:tracePt t="20815" x="3365500" y="3773488"/>
          <p14:tracePt t="21039" x="3365500" y="3781425"/>
          <p14:tracePt t="21048" x="3365500" y="3790950"/>
          <p14:tracePt t="21054" x="3373438" y="3798888"/>
          <p14:tracePt t="21070" x="3373438" y="3806825"/>
          <p14:tracePt t="21086" x="3373438" y="3816350"/>
          <p14:tracePt t="21271" x="3365500" y="3824288"/>
          <p14:tracePt t="21277" x="3340100" y="3824288"/>
          <p14:tracePt t="21286" x="3305175" y="3824288"/>
          <p14:tracePt t="21294" x="3289300" y="3824288"/>
          <p14:tracePt t="21302" x="3246438" y="3824288"/>
          <p14:tracePt t="21311" x="3211513" y="3824288"/>
          <p14:tracePt t="21318" x="3186113" y="3824288"/>
          <p14:tracePt t="21326" x="3178175" y="3824288"/>
          <p14:tracePt t="21334" x="3152775" y="3824288"/>
          <p14:tracePt t="21342" x="3119438" y="3824288"/>
          <p14:tracePt t="21349" x="3094038" y="3824288"/>
          <p14:tracePt t="21359" x="3076575" y="3824288"/>
          <p14:tracePt t="21366" x="3033713" y="3816350"/>
          <p14:tracePt t="21374" x="2974975" y="3806825"/>
          <p14:tracePt t="21383" x="2940050" y="3798888"/>
          <p14:tracePt t="21391" x="2881313" y="3781425"/>
          <p14:tracePt t="21400" x="2830513" y="3781425"/>
          <p14:tracePt t="21406" x="2770188" y="3773488"/>
          <p14:tracePt t="21416" x="2727325" y="3773488"/>
          <p14:tracePt t="21422" x="2686050" y="3748088"/>
          <p14:tracePt t="21432" x="2633663" y="3748088"/>
          <p14:tracePt t="21439" x="2574925" y="3738563"/>
          <p14:tracePt t="21448" x="2532063" y="3730625"/>
          <p14:tracePt t="21454" x="2473325" y="3722688"/>
          <p14:tracePt t="21461" x="2430463" y="3713163"/>
          <p14:tracePt t="21469" x="2379663" y="3705225"/>
          <p14:tracePt t="21478" x="2344738" y="3697288"/>
          <p14:tracePt t="21485" x="2311400" y="3687763"/>
          <p14:tracePt t="21494" x="2293938" y="3671888"/>
          <p14:tracePt t="21501" x="2286000" y="3671888"/>
          <p14:tracePt t="21510" x="2260600" y="3662363"/>
          <p14:tracePt t="21518" x="2243138" y="3654425"/>
          <p14:tracePt t="21526" x="2235200" y="3654425"/>
          <p14:tracePt t="21533" x="2227263" y="3654425"/>
          <p14:tracePt t="21542" x="2227263" y="3646488"/>
          <p14:tracePt t="21550" x="2217738" y="3636963"/>
          <p14:tracePt t="21558" x="2209800" y="3636963"/>
          <p14:tracePt t="21566" x="2192338" y="3619500"/>
          <p14:tracePt t="21575" x="2184400" y="3611563"/>
          <p14:tracePt t="21584" x="2166938" y="3603625"/>
          <p14:tracePt t="21590" x="2159000" y="3594100"/>
          <p14:tracePt t="21600" x="2141538" y="3578225"/>
          <p14:tracePt t="21606" x="2133600" y="3568700"/>
          <p14:tracePt t="21616" x="2116138" y="3552825"/>
          <p14:tracePt t="21632" x="2098675" y="3535363"/>
          <p14:tracePt t="21639" x="2082800" y="3509963"/>
          <p14:tracePt t="21655" x="2065338" y="3484563"/>
          <p14:tracePt t="21661" x="2055813" y="3467100"/>
          <p14:tracePt t="21670" x="2039938" y="3459163"/>
          <p14:tracePt t="21677" x="2039938" y="3449638"/>
          <p14:tracePt t="21685" x="2030413" y="3441700"/>
          <p14:tracePt t="21695" x="2022475" y="3441700"/>
          <p14:tracePt t="21702" x="2014538" y="3433763"/>
          <p14:tracePt t="21710" x="2005013" y="3416300"/>
          <p14:tracePt t="21718" x="1997075" y="3408363"/>
          <p14:tracePt t="21726" x="1979613" y="3390900"/>
          <p14:tracePt t="21734" x="1979613" y="3382963"/>
          <p14:tracePt t="21742" x="1963738" y="3365500"/>
          <p14:tracePt t="21750" x="1946275" y="3348038"/>
          <p14:tracePt t="21759" x="1928813" y="3330575"/>
          <p14:tracePt t="21766" x="1903413" y="3305175"/>
          <p14:tracePt t="21774" x="1885950" y="3279775"/>
          <p14:tracePt t="21784" x="1885950" y="3271838"/>
          <p14:tracePt t="21791" x="1860550" y="3254375"/>
          <p14:tracePt t="21800" x="1852613" y="3238500"/>
          <p14:tracePt t="21806" x="1835150" y="3221038"/>
          <p14:tracePt t="21816" x="1835150" y="3211513"/>
          <p14:tracePt t="21823" x="1827213" y="3195638"/>
          <p14:tracePt t="21831" x="1819275" y="3178175"/>
          <p14:tracePt t="21837" x="1809750" y="3170238"/>
          <p14:tracePt t="21847" x="1801813" y="3152775"/>
          <p14:tracePt t="21853" x="1793875" y="3135313"/>
          <p14:tracePt t="21909" x="1793875" y="3127375"/>
          <p14:tracePt t="21959" x="1793875" y="3119438"/>
          <p14:tracePt t="21974" x="1793875" y="3109913"/>
          <p14:tracePt t="21984" x="1801813" y="3109913"/>
          <p14:tracePt t="21991" x="1801813" y="3101975"/>
          <p14:tracePt t="22006" x="1809750" y="3094038"/>
          <p14:tracePt t="22016" x="1819275" y="3084513"/>
          <p14:tracePt t="22032" x="1835150" y="3084513"/>
          <p14:tracePt t="22038" x="1852613" y="3076575"/>
          <p14:tracePt t="22048" x="1860550" y="3067050"/>
          <p14:tracePt t="22055" x="1870075" y="3067050"/>
          <p14:tracePt t="22061" x="1885950" y="3059113"/>
          <p14:tracePt t="22071" x="1895475" y="3059113"/>
          <p14:tracePt t="22078" x="1928813" y="3051175"/>
          <p14:tracePt t="22086" x="1946275" y="3051175"/>
          <p14:tracePt t="22094" x="1989138" y="3041650"/>
          <p14:tracePt t="22103" x="2022475" y="3033713"/>
          <p14:tracePt t="22110" x="2047875" y="3033713"/>
          <p14:tracePt t="22118" x="2073275" y="3033713"/>
          <p14:tracePt t="22126" x="2124075" y="3033713"/>
          <p14:tracePt t="22134" x="2174875" y="3033713"/>
          <p14:tracePt t="22142" x="2200275" y="3033713"/>
          <p14:tracePt t="22150" x="2243138" y="3033713"/>
          <p14:tracePt t="22158" x="2268538" y="3033713"/>
          <p14:tracePt t="22166" x="2303463" y="3033713"/>
          <p14:tracePt t="22174" x="2344738" y="3033713"/>
          <p14:tracePt t="22183" x="2362200" y="3033713"/>
          <p14:tracePt t="22190" x="2397125" y="3033713"/>
          <p14:tracePt t="22201" x="2430463" y="3025775"/>
          <p14:tracePt t="22206" x="2463800" y="3025775"/>
          <p14:tracePt t="22216" x="2481263" y="3025775"/>
          <p14:tracePt t="22221" x="2506663" y="3016250"/>
          <p14:tracePt t="22230" x="2532063" y="3016250"/>
          <p14:tracePt t="22238" x="2541588" y="3016250"/>
          <p14:tracePt t="22248" x="2557463" y="3016250"/>
          <p14:tracePt t="22254" x="2574925" y="3016250"/>
          <p14:tracePt t="22270" x="2592388" y="3016250"/>
          <p14:tracePt t="22278" x="2600325" y="3016250"/>
          <p14:tracePt t="22350" x="2608263" y="3016250"/>
          <p14:tracePt t="22359" x="2625725" y="3016250"/>
          <p14:tracePt t="22383" x="2633663" y="3016250"/>
          <p14:tracePt t="22390" x="2643188" y="3016250"/>
          <p14:tracePt t="22400" x="2651125" y="3016250"/>
          <p14:tracePt t="22406" x="2660650" y="3016250"/>
          <p14:tracePt t="22416" x="2668588" y="3016250"/>
          <p14:tracePt t="22423" x="2676525" y="3016250"/>
          <p14:tracePt t="22431" x="2693988" y="3016250"/>
          <p14:tracePt t="22438" x="2693988" y="3025775"/>
          <p14:tracePt t="22445" x="2711450" y="3025775"/>
          <p14:tracePt t="22455" x="2719388" y="3025775"/>
          <p14:tracePt t="22470" x="2736850" y="3025775"/>
          <p14:tracePt t="22478" x="2744788" y="3025775"/>
          <p14:tracePt t="22486" x="2762250" y="3025775"/>
          <p14:tracePt t="22493" x="2778125" y="3025775"/>
          <p14:tracePt t="22503" x="2795588" y="3033713"/>
          <p14:tracePt t="22509" x="2805113" y="3033713"/>
          <p14:tracePt t="22517" x="2820988" y="3041650"/>
          <p14:tracePt t="22526" x="2830513" y="3041650"/>
          <p14:tracePt t="22535" x="2838450" y="3041650"/>
          <p14:tracePt t="22591" x="2846388" y="3051175"/>
          <p14:tracePt t="22623" x="2846388" y="3059113"/>
          <p14:tracePt t="22663" x="2846388" y="3067050"/>
          <p14:tracePt t="22670" x="2846388" y="3076575"/>
          <p14:tracePt t="22678" x="2846388" y="3084513"/>
          <p14:tracePt t="22685" x="2838450" y="3084513"/>
          <p14:tracePt t="22694" x="2838450" y="3094038"/>
          <p14:tracePt t="22701" x="2820988" y="3109913"/>
          <p14:tracePt t="22726" x="2813050" y="3119438"/>
          <p14:tracePt t="22743" x="2813050" y="3127375"/>
          <p14:tracePt t="22750" x="2795588" y="3135313"/>
          <p14:tracePt t="22759" x="2778125" y="3144838"/>
          <p14:tracePt t="22775" x="2778125" y="3152775"/>
          <p14:tracePt t="22783" x="2762250" y="3160713"/>
          <p14:tracePt t="22790" x="2727325" y="3170238"/>
          <p14:tracePt t="22800" x="2701925" y="3186113"/>
          <p14:tracePt t="22806" x="2686050" y="3186113"/>
          <p14:tracePt t="22817" x="2651125" y="3195638"/>
          <p14:tracePt t="22823" x="2617788" y="3195638"/>
          <p14:tracePt t="22831" x="2592388" y="3203575"/>
          <p14:tracePt t="22838" x="2557463" y="3203575"/>
          <p14:tracePt t="22845" x="2549525" y="3203575"/>
          <p14:tracePt t="22853" x="2524125" y="3203575"/>
          <p14:tracePt t="22861" x="2489200" y="3203575"/>
          <p14:tracePt t="22871" x="2481263" y="3203575"/>
          <p14:tracePt t="22880" x="2463800" y="3203575"/>
          <p14:tracePt t="22886" x="2455863" y="3203575"/>
          <p14:tracePt t="22895" x="2438400" y="3203575"/>
          <p14:tracePt t="22903" x="2430463" y="3203575"/>
          <p14:tracePt t="22919" x="2413000" y="3195638"/>
          <p14:tracePt t="22926" x="2397125" y="3178175"/>
          <p14:tracePt t="22943" x="2379663" y="3135313"/>
          <p14:tracePt t="22951" x="2379663" y="3109913"/>
          <p14:tracePt t="22958" x="2379663" y="3094038"/>
          <p14:tracePt t="22967" x="2379663" y="3059113"/>
          <p14:tracePt t="22975" x="2379663" y="3033713"/>
          <p14:tracePt t="22983" x="2379663" y="3025775"/>
          <p14:tracePt t="22990" x="2379663" y="3000375"/>
          <p14:tracePt t="23000" x="2379663" y="2982913"/>
          <p14:tracePt t="23006" x="2379663" y="2974975"/>
          <p14:tracePt t="23017" x="2379663" y="2965450"/>
          <p14:tracePt t="23022" x="2379663" y="2957513"/>
          <p14:tracePt t="23039" x="2379663" y="2949575"/>
          <p14:tracePt t="23045" x="2387600" y="2932113"/>
          <p14:tracePt t="23054" x="2397125" y="2932113"/>
          <p14:tracePt t="23062" x="2405063" y="2914650"/>
          <p14:tracePt t="23071" x="2413000" y="2906713"/>
          <p14:tracePt t="23078" x="2438400" y="2906713"/>
          <p14:tracePt t="23085" x="2455863" y="2889250"/>
          <p14:tracePt t="23093" x="2463800" y="2889250"/>
          <p14:tracePt t="23101" x="2498725" y="2871788"/>
          <p14:tracePt t="23109" x="2516188" y="2863850"/>
          <p14:tracePt t="23117" x="2532063" y="2863850"/>
          <p14:tracePt t="23125" x="2566988" y="2855913"/>
          <p14:tracePt t="23141" x="2582863" y="2855913"/>
          <p14:tracePt t="23157" x="2592388" y="2855913"/>
          <p14:tracePt t="23167" x="2608263" y="2855913"/>
          <p14:tracePt t="23184" x="2625725" y="2855913"/>
          <p14:tracePt t="23189" x="2651125" y="2855913"/>
          <p14:tracePt t="23200" x="2660650" y="2855913"/>
          <p14:tracePt t="23205" x="2676525" y="2855913"/>
          <p14:tracePt t="23221" x="2693988" y="2855913"/>
          <p14:tracePt t="23230" x="2701925" y="2855913"/>
          <p14:tracePt t="23238" x="2711450" y="2863850"/>
          <p14:tracePt t="23245" x="2719388" y="2863850"/>
          <p14:tracePt t="23254" x="2727325" y="2863850"/>
          <p14:tracePt t="23271" x="2727325" y="2871788"/>
          <p14:tracePt t="23278" x="2736850" y="2871788"/>
          <p14:tracePt t="23286" x="2744788" y="2871788"/>
          <p14:tracePt t="23294" x="2752725" y="2881313"/>
          <p14:tracePt t="23318" x="2762250" y="2881313"/>
          <p14:tracePt t="23326" x="2770188" y="2889250"/>
          <p14:tracePt t="23358" x="2770188" y="2897188"/>
          <p14:tracePt t="23374" x="2778125" y="2906713"/>
          <p14:tracePt t="23391" x="2787650" y="2906713"/>
          <p14:tracePt t="23406" x="2795588" y="2914650"/>
          <p14:tracePt t="23417" x="2805113" y="2922588"/>
          <p14:tracePt t="23422" x="2813050" y="2922588"/>
          <p14:tracePt t="23439" x="2820988" y="2932113"/>
          <p14:tracePt t="23445" x="2830513" y="2940050"/>
          <p14:tracePt t="23454" x="2838450" y="2949575"/>
          <p14:tracePt t="23461" x="2846388" y="2949575"/>
          <p14:tracePt t="23470" x="2863850" y="2949575"/>
          <p14:tracePt t="23479" x="2871788" y="2949575"/>
          <p14:tracePt t="23486" x="2897188" y="2965450"/>
          <p14:tracePt t="23494" x="2914650" y="2965450"/>
          <p14:tracePt t="23502" x="2932113" y="2974975"/>
          <p14:tracePt t="23510" x="2965450" y="2974975"/>
          <p14:tracePt t="23519" x="3000375" y="2982913"/>
          <p14:tracePt t="23525" x="3041650" y="2990850"/>
          <p14:tracePt t="23534" x="3076575" y="2990850"/>
          <p14:tracePt t="23541" x="3119438" y="3000375"/>
          <p14:tracePt t="23552" x="3170238" y="3025775"/>
          <p14:tracePt t="23557" x="3228975" y="3025775"/>
          <p14:tracePt t="23568" x="3289300" y="3033713"/>
          <p14:tracePt t="23574" x="3348038" y="3051175"/>
          <p14:tracePt t="23584" x="3408363" y="3051175"/>
          <p14:tracePt t="23590" x="3467100" y="3059113"/>
          <p14:tracePt t="23600" x="3552825" y="3076575"/>
          <p14:tracePt t="23606" x="3611563" y="3084513"/>
          <p14:tracePt t="23618" x="3679825" y="3084513"/>
          <p14:tracePt t="23623" x="3756025" y="3094038"/>
          <p14:tracePt t="23629" x="3841750" y="3094038"/>
          <p14:tracePt t="23638" x="3925888" y="3094038"/>
          <p14:tracePt t="23645" x="4011613" y="3101975"/>
          <p14:tracePt t="23654" x="4105275" y="3119438"/>
          <p14:tracePt t="23662" x="4197350" y="3119438"/>
          <p14:tracePt t="23670" x="4300538" y="3135313"/>
          <p14:tracePt t="23679" x="4384675" y="3135313"/>
          <p14:tracePt t="23686" x="4495800" y="3135313"/>
          <p14:tracePt t="23694" x="4597400" y="3152775"/>
          <p14:tracePt t="23703" x="4683125" y="3160713"/>
          <p14:tracePt t="23710" x="4759325" y="3170238"/>
          <p14:tracePt t="23719" x="4843463" y="3178175"/>
          <p14:tracePt t="23725" x="4929188" y="3178175"/>
          <p14:tracePt t="23734" x="5013325" y="3195638"/>
          <p14:tracePt t="23742" x="5091113" y="3195638"/>
          <p14:tracePt t="23750" x="5157788" y="3195638"/>
          <p14:tracePt t="23759" x="5235575" y="3195638"/>
          <p14:tracePt t="23767" x="5302250" y="3195638"/>
          <p14:tracePt t="23774" x="5345113" y="3195638"/>
          <p14:tracePt t="23784" x="5370513" y="3195638"/>
          <p14:tracePt t="23790" x="5380038" y="3195638"/>
          <p14:tracePt t="23806" x="5387975" y="3195638"/>
          <p14:tracePt t="23878" x="5395913" y="3195638"/>
          <p14:tracePt t="24151" x="5413375" y="3195638"/>
          <p14:tracePt t="24157" x="5446713" y="3203575"/>
          <p14:tracePt t="24168" x="5481638" y="3203575"/>
          <p14:tracePt t="24175" x="5507038" y="3211513"/>
          <p14:tracePt t="24184" x="5557838" y="3211513"/>
          <p14:tracePt t="24191" x="5600700" y="3211513"/>
          <p14:tracePt t="24200" x="5659438" y="3211513"/>
          <p14:tracePt t="24206" x="5719763" y="3221038"/>
          <p14:tracePt t="24217" x="5761038" y="3221038"/>
          <p14:tracePt t="24221" x="5821363" y="3228975"/>
          <p14:tracePt t="24229" x="5864225" y="3246438"/>
          <p14:tracePt t="24237" x="5922963" y="3246438"/>
          <p14:tracePt t="24246" x="5973763" y="3254375"/>
          <p14:tracePt t="24254" x="6024563" y="3254375"/>
          <p14:tracePt t="24262" x="6076950" y="3263900"/>
          <p14:tracePt t="24271" x="6135688" y="3271838"/>
          <p14:tracePt t="24278" x="6178550" y="3271838"/>
          <p14:tracePt t="24286" x="6211888" y="3271838"/>
          <p14:tracePt t="24293" x="6221413" y="3271838"/>
          <p14:tracePt t="24302" x="6237288" y="3271838"/>
          <p14:tracePt t="24310" x="6246813" y="3271838"/>
          <p14:tracePt t="24351" x="6254750" y="3279775"/>
          <p14:tracePt t="24383" x="6254750" y="3297238"/>
          <p14:tracePt t="24391" x="6254750" y="3305175"/>
          <p14:tracePt t="24400" x="6254750" y="3322638"/>
          <p14:tracePt t="24406" x="6254750" y="3330575"/>
          <p14:tracePt t="24416" x="6254750" y="3348038"/>
          <p14:tracePt t="24421" x="6254750" y="3373438"/>
          <p14:tracePt t="24429" x="6254750" y="3416300"/>
          <p14:tracePt t="24438" x="6254750" y="3441700"/>
          <p14:tracePt t="24446" x="6254750" y="3467100"/>
          <p14:tracePt t="24454" x="6254750" y="3502025"/>
          <p14:tracePt t="24462" x="6254750" y="3535363"/>
          <p14:tracePt t="24470" x="6254750" y="3560763"/>
          <p14:tracePt t="24477" x="6254750" y="3568700"/>
          <p14:tracePt t="24486" x="6254750" y="3594100"/>
          <p14:tracePt t="24494" x="6254750" y="3611563"/>
          <p14:tracePt t="24502" x="6254750" y="3629025"/>
          <p14:tracePt t="24510" x="6254750" y="3646488"/>
          <p14:tracePt t="24518" x="6254750" y="3662363"/>
          <p14:tracePt t="24526" x="6246813" y="3679825"/>
          <p14:tracePt t="24534" x="6246813" y="3687763"/>
          <p14:tracePt t="24552" x="6237288" y="3713163"/>
          <p14:tracePt t="24559" x="6237288" y="3730625"/>
          <p14:tracePt t="24568" x="6229350" y="3738563"/>
          <p14:tracePt t="24573" x="6229350" y="3756025"/>
          <p14:tracePt t="24584" x="6211888" y="3781425"/>
          <p14:tracePt t="24590" x="6203950" y="3798888"/>
          <p14:tracePt t="24600" x="6186488" y="3816350"/>
          <p14:tracePt t="24606" x="6169025" y="3841750"/>
          <p14:tracePt t="24617" x="6161088" y="3857625"/>
          <p14:tracePt t="24623" x="6135688" y="3883025"/>
          <p14:tracePt t="24629" x="6127750" y="3883025"/>
          <p14:tracePt t="24639" x="6102350" y="3900488"/>
          <p14:tracePt t="24646" x="6092825" y="3908425"/>
          <p14:tracePt t="24655" x="6059488" y="3925888"/>
          <p14:tracePt t="24662" x="6049963" y="3925888"/>
          <p14:tracePt t="24671" x="6042025" y="3935413"/>
          <p14:tracePt t="24677" x="6034088" y="3935413"/>
          <p14:tracePt t="24686" x="6024563" y="3935413"/>
          <p14:tracePt t="24693" x="6016625" y="3935413"/>
          <p14:tracePt t="24709" x="5999163" y="3935413"/>
          <p14:tracePt t="24718" x="5991225" y="3935413"/>
          <p14:tracePt t="24726" x="5973763" y="3935413"/>
          <p14:tracePt t="24735" x="5948363" y="3935413"/>
          <p14:tracePt t="24742" x="5940425" y="3935413"/>
          <p14:tracePt t="24751" x="5905500" y="3935413"/>
          <p14:tracePt t="24757" x="5880100" y="3935413"/>
          <p14:tracePt t="24768" x="5854700" y="3925888"/>
          <p14:tracePt t="24774" x="5829300" y="3925888"/>
          <p14:tracePt t="24784" x="5795963" y="3917950"/>
          <p14:tracePt t="24791" x="5761038" y="3908425"/>
          <p14:tracePt t="24801" x="5735638" y="3900488"/>
          <p14:tracePt t="24806" x="5710238" y="3892550"/>
          <p14:tracePt t="24817" x="5702300" y="3892550"/>
          <p14:tracePt t="24822" x="5659438" y="3875088"/>
          <p14:tracePt t="24828" x="5634038" y="3857625"/>
          <p14:tracePt t="24839" x="5600700" y="3841750"/>
          <p14:tracePt t="24845" x="5575300" y="3841750"/>
          <p14:tracePt t="24853" x="5549900" y="3816350"/>
          <p14:tracePt t="24862" x="5532438" y="3798888"/>
          <p14:tracePt t="24869" x="5524500" y="3790950"/>
          <p14:tracePt t="24880" x="5497513" y="3781425"/>
          <p14:tracePt t="24886" x="5481638" y="3773488"/>
          <p14:tracePt t="24893" x="5464175" y="3756025"/>
          <p14:tracePt t="24904" x="5456238" y="3738563"/>
          <p14:tracePt t="24910" x="5446713" y="3722688"/>
          <p14:tracePt t="24920" x="5438775" y="3713163"/>
          <p14:tracePt t="24926" x="5430838" y="3687763"/>
          <p14:tracePt t="24935" x="5405438" y="3662363"/>
          <p14:tracePt t="24943" x="5395913" y="3636963"/>
          <p14:tracePt t="24952" x="5387975" y="3629025"/>
          <p14:tracePt t="24959" x="5387975" y="3611563"/>
          <p14:tracePt t="24968" x="5380038" y="3578225"/>
          <p14:tracePt t="24974" x="5370513" y="3560763"/>
          <p14:tracePt t="24984" x="5362575" y="3543300"/>
          <p14:tracePt t="24990" x="5362575" y="3527425"/>
          <p14:tracePt t="25000" x="5345113" y="3502025"/>
          <p14:tracePt t="25006" x="5337175" y="3475038"/>
          <p14:tracePt t="25014" x="5337175" y="3467100"/>
          <p14:tracePt t="25023" x="5327650" y="3433763"/>
          <p14:tracePt t="25029" x="5327650" y="3416300"/>
          <p14:tracePt t="25038" x="5319713" y="3390900"/>
          <p14:tracePt t="25046" x="5319713" y="3382963"/>
          <p14:tracePt t="25055" x="5319713" y="3355975"/>
          <p14:tracePt t="25062" x="5319713" y="3330575"/>
          <p14:tracePt t="25070" x="5319713" y="3314700"/>
          <p14:tracePt t="25078" x="5319713" y="3297238"/>
          <p14:tracePt t="25086" x="5319713" y="3271838"/>
          <p14:tracePt t="25094" x="5319713" y="3238500"/>
          <p14:tracePt t="25102" x="5319713" y="3221038"/>
          <p14:tracePt t="25110" x="5319713" y="3195638"/>
          <p14:tracePt t="25119" x="5319713" y="3170238"/>
          <p14:tracePt t="25126" x="5327650" y="3135313"/>
          <p14:tracePt t="25135" x="5327650" y="3127375"/>
          <p14:tracePt t="25142" x="5337175" y="3101975"/>
          <p14:tracePt t="25152" x="5345113" y="3084513"/>
          <p14:tracePt t="25158" x="5362575" y="3067050"/>
          <p14:tracePt t="25168" x="5362575" y="3059113"/>
          <p14:tracePt t="25175" x="5362575" y="3051175"/>
          <p14:tracePt t="25184" x="5370513" y="3033713"/>
          <p14:tracePt t="25190" x="5380038" y="3025775"/>
          <p14:tracePt t="25200" x="5387975" y="3016250"/>
          <p14:tracePt t="25214" x="5405438" y="3000375"/>
          <p14:tracePt t="25222" x="5421313" y="2982913"/>
          <p14:tracePt t="25229" x="5421313" y="2974975"/>
          <p14:tracePt t="25239" x="5430838" y="2974975"/>
          <p14:tracePt t="25246" x="5438775" y="2965450"/>
          <p14:tracePt t="25255" x="5446713" y="2949575"/>
          <p14:tracePt t="25263" x="5456238" y="2949575"/>
          <p14:tracePt t="25270" x="5464175" y="2940050"/>
          <p14:tracePt t="25278" x="5472113" y="2932113"/>
          <p14:tracePt t="25286" x="5489575" y="2914650"/>
          <p14:tracePt t="25293" x="5497513" y="2914650"/>
          <p14:tracePt t="25303" x="5507038" y="2906713"/>
          <p14:tracePt t="25310" x="5507038" y="2897188"/>
          <p14:tracePt t="25318" x="5514975" y="2897188"/>
          <p14:tracePt t="25335" x="5514975" y="2889250"/>
          <p14:tracePt t="25342" x="5514975" y="2881313"/>
          <p14:tracePt t="25352" x="5514975" y="2871788"/>
          <p14:tracePt t="25358" x="5514975" y="2863850"/>
          <p14:tracePt t="25368" x="5514975" y="2855913"/>
          <p14:tracePt t="25374" x="5497513" y="2846388"/>
          <p14:tracePt t="25384" x="5489575" y="2846388"/>
          <p14:tracePt t="25398" x="5464175" y="2846388"/>
          <p14:tracePt t="25406" x="5446713" y="2846388"/>
          <p14:tracePt t="25413" x="5405438" y="2846388"/>
          <p14:tracePt t="25423" x="5370513" y="2846388"/>
          <p14:tracePt t="25429" x="5319713" y="2846388"/>
          <p14:tracePt t="25439" x="5243513" y="2846388"/>
          <p14:tracePt t="25446" x="5175250" y="2846388"/>
          <p14:tracePt t="25455" x="5091113" y="2846388"/>
          <p14:tracePt t="25463" x="4962525" y="2846388"/>
          <p14:tracePt t="25471" x="4860925" y="2846388"/>
          <p14:tracePt t="25477" x="4733925" y="2846388"/>
          <p14:tracePt t="25486" x="4622800" y="2846388"/>
          <p14:tracePt t="25494" x="4495800" y="2846388"/>
          <p14:tracePt t="25502" x="4368800" y="2846388"/>
          <p14:tracePt t="25510" x="4240213" y="2846388"/>
          <p14:tracePt t="25519" x="4105275" y="2846388"/>
          <p14:tracePt t="25526" x="3986213" y="2846388"/>
          <p14:tracePt t="25535" x="3867150" y="2846388"/>
          <p14:tracePt t="25543" x="3748088" y="2846388"/>
          <p14:tracePt t="25552" x="3619500" y="2846388"/>
          <p14:tracePt t="25558" x="3527425" y="2846388"/>
          <p14:tracePt t="25568" x="3433763" y="2830513"/>
          <p14:tracePt t="25574" x="3348038" y="2813050"/>
          <p14:tracePt t="25584" x="3271838" y="2787650"/>
          <p14:tracePt t="25589" x="3186113" y="2778125"/>
          <p14:tracePt t="25597" x="3101975" y="2744788"/>
          <p14:tracePt t="25605" x="3000375" y="2711450"/>
          <p14:tracePt t="25614" x="2897188" y="2686050"/>
          <p14:tracePt t="25621" x="2795588" y="2651125"/>
          <p14:tracePt t="25629" x="2701925" y="2633663"/>
          <p14:tracePt t="25639" x="2582863" y="2600325"/>
          <p14:tracePt t="25647" x="2516188" y="2566988"/>
          <p14:tracePt t="25654" x="2438400" y="2557463"/>
          <p14:tracePt t="25661" x="2362200" y="2532063"/>
          <p14:tracePt t="25671" x="2303463" y="2524125"/>
          <p14:tracePt t="25678" x="2227263" y="2489200"/>
          <p14:tracePt t="25686" x="2166938" y="2473325"/>
          <p14:tracePt t="25693" x="2108200" y="2463800"/>
          <p14:tracePt t="25703" x="2047875" y="2447925"/>
          <p14:tracePt t="25710" x="1971675" y="2430463"/>
          <p14:tracePt t="25719" x="1885950" y="2405063"/>
          <p14:tracePt t="25725" x="1809750" y="2397125"/>
          <p14:tracePt t="25735" x="1700213" y="2387600"/>
          <p14:tracePt t="25743" x="1614488" y="2387600"/>
          <p14:tracePt t="25751" x="1538288" y="2379663"/>
          <p14:tracePt t="25759" x="1462088" y="2354263"/>
          <p14:tracePt t="25768" x="1411288" y="2354263"/>
          <p14:tracePt t="25774" x="1350963" y="2344738"/>
          <p14:tracePt t="25784" x="1282700" y="2319338"/>
          <p14:tracePt t="25789" x="1231900" y="2319338"/>
          <p14:tracePt t="25798" x="1173163" y="2311400"/>
          <p14:tracePt t="25806" x="1112838" y="2303463"/>
          <p14:tracePt t="25814" x="1036638" y="2286000"/>
          <p14:tracePt t="25823" x="960438" y="2268538"/>
          <p14:tracePt t="25830" x="874713" y="2260600"/>
          <p14:tracePt t="25838" x="798513" y="2243138"/>
          <p14:tracePt t="25847" x="714375" y="2227263"/>
          <p14:tracePt t="25855" x="654050" y="2227263"/>
          <p14:tracePt t="25862" x="585788" y="2209800"/>
          <p14:tracePt t="25871" x="519113" y="2200275"/>
          <p14:tracePt t="25880" x="509588" y="2192338"/>
          <p14:tracePt t="25886" x="492125" y="2184400"/>
          <p14:tracePt t="25894" x="484188" y="2184400"/>
          <p14:tracePt t="25999" x="501650" y="2184400"/>
          <p14:tracePt t="26006" x="534988" y="2184400"/>
          <p14:tracePt t="26014" x="552450" y="2184400"/>
          <p14:tracePt t="26023" x="603250" y="2200275"/>
          <p14:tracePt t="26030" x="646113" y="2200275"/>
          <p14:tracePt t="26038" x="696913" y="2227263"/>
          <p14:tracePt t="26046" x="722313" y="2235200"/>
          <p14:tracePt t="26055" x="773113" y="2260600"/>
          <p14:tracePt t="26061" x="798513" y="2268538"/>
          <p14:tracePt t="26078" x="808038" y="2278063"/>
          <p14:tracePt t="26086" x="823913" y="2293938"/>
          <p14:tracePt t="26103" x="823913" y="2311400"/>
          <p14:tracePt t="26110" x="823913" y="2344738"/>
          <p14:tracePt t="26119" x="823913" y="2371725"/>
          <p14:tracePt t="26126" x="823913" y="2405063"/>
          <p14:tracePt t="26135" x="823913" y="2430463"/>
          <p14:tracePt t="26141" x="823913" y="2473325"/>
          <p14:tracePt t="26153" x="823913" y="2498725"/>
          <p14:tracePt t="26158" x="823913" y="2532063"/>
          <p14:tracePt t="26168" x="823913" y="2592388"/>
          <p14:tracePt t="26174" x="808038" y="2625725"/>
          <p14:tracePt t="26184" x="781050" y="2668588"/>
          <p14:tracePt t="26190" x="765175" y="2719388"/>
          <p14:tracePt t="26198" x="747713" y="2752725"/>
          <p14:tracePt t="26206" x="714375" y="2795588"/>
          <p14:tracePt t="26213" x="679450" y="2830513"/>
          <p14:tracePt t="26223" x="663575" y="2863850"/>
          <p14:tracePt t="26230" x="636588" y="2914650"/>
          <p14:tracePt t="26239" x="611188" y="2940050"/>
          <p14:tracePt t="26246" x="595313" y="2974975"/>
          <p14:tracePt t="26253" x="585788" y="3000375"/>
          <p14:tracePt t="26262" x="569913" y="3025775"/>
          <p14:tracePt t="26271" x="560388" y="3033713"/>
          <p14:tracePt t="26277" x="560388" y="3051175"/>
          <p14:tracePt t="26286" x="560388" y="3076575"/>
          <p14:tracePt t="26302" x="560388" y="3101975"/>
          <p14:tracePt t="26310" x="585788" y="3135313"/>
          <p14:tracePt t="26319" x="611188" y="3144838"/>
          <p14:tracePt t="26325" x="646113" y="3178175"/>
          <p14:tracePt t="26335" x="671513" y="3203575"/>
          <p14:tracePt t="26342" x="696913" y="3221038"/>
          <p14:tracePt t="26352" x="730250" y="3254375"/>
          <p14:tracePt t="26358" x="730250" y="3263900"/>
          <p14:tracePt t="26368" x="747713" y="3279775"/>
          <p14:tracePt t="26375" x="747713" y="3297238"/>
          <p14:tracePt t="26384" x="755650" y="3314700"/>
          <p14:tracePt t="26391" x="755650" y="3340100"/>
          <p14:tracePt t="26398" x="755650" y="3355975"/>
          <p14:tracePt t="26406" x="755650" y="3390900"/>
          <p14:tracePt t="26413" x="747713" y="3408363"/>
          <p14:tracePt t="26421" x="739775" y="3424238"/>
          <p14:tracePt t="26430" x="730250" y="3459163"/>
          <p14:tracePt t="26438" x="714375" y="3484563"/>
          <p14:tracePt t="26447" x="696913" y="3517900"/>
          <p14:tracePt t="26454" x="663575" y="3568700"/>
          <p14:tracePt t="26462" x="636588" y="3603625"/>
          <p14:tracePt t="26470" x="628650" y="3646488"/>
          <p14:tracePt t="26478" x="611188" y="3713163"/>
          <p14:tracePt t="26486" x="585788" y="3773488"/>
          <p14:tracePt t="26494" x="569913" y="3832225"/>
          <p14:tracePt t="26503" x="552450" y="3883025"/>
          <p14:tracePt t="26509" x="519113" y="3943350"/>
          <p14:tracePt t="26519" x="509588" y="4002088"/>
          <p14:tracePt t="26526" x="492125" y="4062413"/>
          <p14:tracePt t="26536" x="476250" y="4113213"/>
          <p14:tracePt t="26543" x="476250" y="4156075"/>
          <p14:tracePt t="26552" x="476250" y="4197350"/>
          <p14:tracePt t="26558" x="476250" y="4232275"/>
          <p14:tracePt t="26568" x="476250" y="4275138"/>
          <p14:tracePt t="26575" x="501650" y="4333875"/>
          <p14:tracePt t="26584" x="534988" y="4384675"/>
          <p14:tracePt t="26591" x="560388" y="4435475"/>
          <p14:tracePt t="26598" x="585788" y="4495800"/>
          <p14:tracePt t="26606" x="603250" y="4529138"/>
          <p14:tracePt t="26613" x="620713" y="4579938"/>
          <p14:tracePt t="26621" x="620713" y="4605338"/>
          <p14:tracePt t="26630" x="620713" y="4648200"/>
          <p14:tracePt t="26638" x="620713" y="4673600"/>
          <p14:tracePt t="26647" x="620713" y="4699000"/>
          <p14:tracePt t="26654" x="620713" y="4733925"/>
          <p14:tracePt t="26662" x="620713" y="4749800"/>
          <p14:tracePt t="26671" x="620713" y="4792663"/>
          <p14:tracePt t="26678" x="620713" y="4818063"/>
          <p14:tracePt t="26686" x="620713" y="4843463"/>
          <p14:tracePt t="26703" x="628650" y="4868863"/>
          <p14:tracePt t="26710" x="636588" y="4878388"/>
          <p14:tracePt t="26719" x="636588" y="4894263"/>
          <p14:tracePt t="26726" x="636588" y="4903788"/>
          <p14:tracePt t="26735" x="654050" y="4919663"/>
          <p14:tracePt t="26742" x="671513" y="4937125"/>
          <p14:tracePt t="26753" x="688975" y="4954588"/>
          <p14:tracePt t="26758" x="714375" y="4954588"/>
          <p14:tracePt t="26768" x="747713" y="4972050"/>
          <p14:tracePt t="26773" x="790575" y="4979988"/>
          <p14:tracePt t="26784" x="841375" y="4987925"/>
          <p14:tracePt t="26790" x="900113" y="5005388"/>
          <p14:tracePt t="26798" x="968375" y="5005388"/>
          <p14:tracePt t="26806" x="1044575" y="5030788"/>
          <p14:tracePt t="26813" x="1087438" y="5030788"/>
          <p14:tracePt t="26821" x="1122363" y="5030788"/>
          <p14:tracePt t="26830" x="1147763" y="5030788"/>
          <p14:tracePt t="26838" x="1173163" y="5030788"/>
          <p14:tracePt t="26855" x="1189038" y="5030788"/>
          <p14:tracePt t="26871" x="1198563" y="5022850"/>
          <p14:tracePt t="26878" x="1198563" y="5013325"/>
          <p14:tracePt t="26886" x="1206500" y="5005388"/>
          <p14:tracePt t="26894" x="1216025" y="4997450"/>
          <p14:tracePt t="26903" x="1216025" y="4987925"/>
          <p14:tracePt t="26910" x="1216025" y="4979988"/>
          <p14:tracePt t="26936" x="1216025" y="4972050"/>
          <p14:tracePt t="26958" x="1216025" y="4962525"/>
          <p14:tracePt t="26968" x="1216025" y="4954588"/>
          <p14:tracePt t="27006" x="1223963" y="4929188"/>
          <p14:tracePt t="27022" x="1231900" y="4911725"/>
          <p14:tracePt t="27029" x="1257300" y="4894263"/>
          <p14:tracePt t="27038" x="1308100" y="4860925"/>
          <p14:tracePt t="27046" x="1368425" y="4843463"/>
          <p14:tracePt t="27054" x="1462088" y="4818063"/>
          <p14:tracePt t="27062" x="1546225" y="4775200"/>
          <p14:tracePt t="27071" x="1700213" y="4724400"/>
          <p14:tracePt t="27078" x="1835150" y="4691063"/>
          <p14:tracePt t="27086" x="2005013" y="4648200"/>
          <p14:tracePt t="27094" x="2278063" y="4605338"/>
          <p14:tracePt t="27102" x="2532063" y="4554538"/>
          <p14:tracePt t="27109" x="2838450" y="4521200"/>
          <p14:tracePt t="27120" x="3340100" y="4460875"/>
          <p14:tracePt t="27125" x="3560763" y="4419600"/>
          <p14:tracePt t="27136" x="3841750" y="4368800"/>
          <p14:tracePt t="27143" x="4095750" y="4300538"/>
          <p14:tracePt t="27152" x="4351338" y="4240213"/>
          <p14:tracePt t="27158" x="4579938" y="4181475"/>
          <p14:tracePt t="27168" x="4827588" y="4079875"/>
          <p14:tracePt t="27174" x="5005388" y="4011613"/>
          <p14:tracePt t="27185" x="5200650" y="3925888"/>
          <p14:tracePt t="27190" x="5337175" y="3849688"/>
          <p14:tracePt t="27197" x="5497513" y="3763963"/>
          <p14:tracePt t="27206" x="5659438" y="3687763"/>
          <p14:tracePt t="27213" x="5778500" y="3629025"/>
          <p14:tracePt t="27223" x="5880100" y="3568700"/>
          <p14:tracePt t="27230" x="5999163" y="3543300"/>
          <p14:tracePt t="27237" x="6102350" y="3509963"/>
          <p14:tracePt t="27247" x="6186488" y="3492500"/>
          <p14:tracePt t="27254" x="6262688" y="3459163"/>
          <p14:tracePt t="27262" x="6330950" y="3424238"/>
          <p14:tracePt t="27271" x="6381750" y="3398838"/>
          <p14:tracePt t="27277" x="6424613" y="3382963"/>
          <p14:tracePt t="27286" x="6450013" y="3373438"/>
          <p14:tracePt t="27293" x="6500813" y="3355975"/>
          <p14:tracePt t="27303" x="6535738" y="3340100"/>
          <p14:tracePt t="27310" x="6577013" y="3340100"/>
          <p14:tracePt t="27319" x="6627813" y="3314700"/>
          <p14:tracePt t="27326" x="6670675" y="3314700"/>
          <p14:tracePt t="27336" x="6721475" y="3297238"/>
          <p14:tracePt t="27343" x="6756400" y="3297238"/>
          <p14:tracePt t="27353" x="6789738" y="3297238"/>
          <p14:tracePt t="27359" x="6832600" y="3289300"/>
          <p14:tracePt t="27368" x="6840538" y="3289300"/>
          <p14:tracePt t="27374" x="6865938" y="3289300"/>
          <p14:tracePt t="27384" x="6891338" y="3289300"/>
          <p14:tracePt t="27390" x="6908800" y="3289300"/>
          <p14:tracePt t="27413" x="6916738" y="3289300"/>
          <p14:tracePt t="27478" x="6926263" y="3289300"/>
          <p14:tracePt t="27486" x="6916738" y="3305175"/>
          <p14:tracePt t="27494" x="6891338" y="3348038"/>
          <p14:tracePt t="27503" x="6850063" y="3398838"/>
          <p14:tracePt t="27510" x="6807200" y="3467100"/>
          <p14:tracePt t="27520" x="6738938" y="3543300"/>
          <p14:tracePt t="27526" x="6688138" y="3619500"/>
          <p14:tracePt t="27536" x="6602413" y="3705225"/>
          <p14:tracePt t="27542" x="6510338" y="3798888"/>
          <p14:tracePt t="27552" x="6442075" y="3857625"/>
          <p14:tracePt t="27559" x="6365875" y="3943350"/>
          <p14:tracePt t="27568" x="6272213" y="4011613"/>
          <p14:tracePt t="27574" x="6178550" y="4070350"/>
          <p14:tracePt t="27585" x="6092825" y="4138613"/>
          <p14:tracePt t="27590" x="5999163" y="4181475"/>
          <p14:tracePt t="27597" x="5932488" y="4232275"/>
          <p14:tracePt t="27606" x="5880100" y="4265613"/>
          <p14:tracePt t="27614" x="5846763" y="4283075"/>
          <p14:tracePt t="27621" x="5813425" y="4300538"/>
          <p14:tracePt t="27631" x="5778500" y="4316413"/>
          <p14:tracePt t="27637" x="5745163" y="4316413"/>
          <p14:tracePt t="27645" x="5719763" y="4316413"/>
          <p14:tracePt t="27654" x="5684838" y="4316413"/>
          <p14:tracePt t="27661" x="5659438" y="4316413"/>
          <p14:tracePt t="27670" x="5634038" y="4316413"/>
          <p14:tracePt t="27677" x="5600700" y="4300538"/>
          <p14:tracePt t="27686" x="5565775" y="4275138"/>
          <p14:tracePt t="27694" x="5532438" y="4249738"/>
          <p14:tracePt t="27703" x="5507038" y="4224338"/>
          <p14:tracePt t="27710" x="5456238" y="4181475"/>
          <p14:tracePt t="27720" x="5413375" y="4146550"/>
          <p14:tracePt t="27726" x="5380038" y="4138613"/>
          <p14:tracePt t="27736" x="5362575" y="4095750"/>
          <p14:tracePt t="27743" x="5345113" y="4062413"/>
          <p14:tracePt t="27752" x="5327650" y="4037013"/>
          <p14:tracePt t="27758" x="5302250" y="4002088"/>
          <p14:tracePt t="27768" x="5294313" y="3976688"/>
          <p14:tracePt t="27774" x="5276850" y="3935413"/>
          <p14:tracePt t="27782" x="5276850" y="3917950"/>
          <p14:tracePt t="27791" x="5260975" y="3867150"/>
          <p14:tracePt t="27797" x="5260975" y="3841750"/>
          <p14:tracePt t="27805" x="5260975" y="3798888"/>
          <p14:tracePt t="27814" x="5260975" y="3773488"/>
          <p14:tracePt t="27822" x="5260975" y="3730625"/>
          <p14:tracePt t="27831" x="5260975" y="3687763"/>
          <p14:tracePt t="27837" x="5260975" y="3646488"/>
          <p14:tracePt t="27845" x="5260975" y="3603625"/>
          <p14:tracePt t="27853" x="5260975" y="3568700"/>
          <p14:tracePt t="27862" x="5260975" y="3535363"/>
          <p14:tracePt t="27881" x="5260975" y="3475038"/>
          <p14:tracePt t="27887" x="5260975" y="3433763"/>
          <p14:tracePt t="27894" x="5260975" y="3408363"/>
          <p14:tracePt t="27905" x="5260975" y="3373438"/>
          <p14:tracePt t="27911" x="5268913" y="3340100"/>
          <p14:tracePt t="27921" x="5276850" y="3305175"/>
          <p14:tracePt t="27926" x="5294313" y="3271838"/>
          <p14:tracePt t="27936" x="5302250" y="3228975"/>
          <p14:tracePt t="27943" x="5319713" y="3195638"/>
          <p14:tracePt t="27952" x="5345113" y="3144838"/>
          <p14:tracePt t="27958" x="5362575" y="3094038"/>
          <p14:tracePt t="27968" x="5380038" y="3059113"/>
          <p14:tracePt t="27974" x="5395913" y="3025775"/>
          <p14:tracePt t="27981" x="5413375" y="2982913"/>
          <p14:tracePt t="27990" x="5446713" y="2932113"/>
          <p14:tracePt t="27997" x="5456238" y="2914650"/>
          <p14:tracePt t="28005" x="5464175" y="2889250"/>
          <p14:tracePt t="28014" x="5489575" y="2863850"/>
          <p14:tracePt t="28021" x="5497513" y="2846388"/>
          <p14:tracePt t="28030" x="5514975" y="2820988"/>
          <p14:tracePt t="28037" x="5532438" y="2805113"/>
          <p14:tracePt t="28045" x="5549900" y="2787650"/>
          <p14:tracePt t="28061" x="5557838" y="2778125"/>
          <p14:tracePt t="28070" x="5575300" y="2762250"/>
          <p14:tracePt t="28086" x="5583238" y="2752725"/>
          <p14:tracePt t="28093" x="5591175" y="2752725"/>
          <p14:tracePt t="28103" x="5600700" y="2752725"/>
          <p14:tracePt t="28109" x="5616575" y="2744788"/>
          <p14:tracePt t="28125" x="5634038" y="2744788"/>
          <p14:tracePt t="28136" x="5634038" y="2736850"/>
          <p14:tracePt t="28141" x="5659438" y="2727325"/>
          <p14:tracePt t="28152" x="5668963" y="2727325"/>
          <p14:tracePt t="28157" x="5694363" y="2727325"/>
          <p14:tracePt t="28168" x="5719763" y="2719388"/>
          <p14:tracePt t="28173" x="5745163" y="2719388"/>
          <p14:tracePt t="28182" x="5761038" y="2701925"/>
          <p14:tracePt t="28190" x="5778500" y="2701925"/>
          <p14:tracePt t="28197" x="5803900" y="2701925"/>
          <p14:tracePt t="28206" x="5829300" y="2693988"/>
          <p14:tracePt t="28214" x="5846763" y="2686050"/>
          <p14:tracePt t="28222" x="5872163" y="2686050"/>
          <p14:tracePt t="28230" x="5905500" y="2686050"/>
          <p14:tracePt t="28238" x="5922963" y="2676525"/>
          <p14:tracePt t="28245" x="5948363" y="2676525"/>
          <p14:tracePt t="28253" x="5973763" y="2676525"/>
          <p14:tracePt t="28261" x="5991225" y="2676525"/>
          <p14:tracePt t="28270" x="6024563" y="2676525"/>
          <p14:tracePt t="28277" x="6059488" y="2676525"/>
          <p14:tracePt t="28286" x="6092825" y="2676525"/>
          <p14:tracePt t="28293" x="6110288" y="2676525"/>
          <p14:tracePt t="28303" x="6135688" y="2676525"/>
          <p14:tracePt t="28309" x="6169025" y="2676525"/>
          <p14:tracePt t="28319" x="6178550" y="2676525"/>
          <p14:tracePt t="28325" x="6203950" y="2676525"/>
          <p14:tracePt t="28336" x="6229350" y="2676525"/>
          <p14:tracePt t="28341" x="6246813" y="2676525"/>
          <p14:tracePt t="28352" x="6262688" y="2676525"/>
          <p14:tracePt t="28357" x="6280150" y="2686050"/>
          <p14:tracePt t="28369" x="6288088" y="2686050"/>
          <p14:tracePt t="28373" x="6297613" y="2693988"/>
          <p14:tracePt t="28383" x="6305550" y="2693988"/>
          <p14:tracePt t="28397" x="6323013" y="2701925"/>
          <p14:tracePt t="28405" x="6330950" y="2711450"/>
          <p14:tracePt t="28413" x="6338888" y="2719388"/>
          <p14:tracePt t="28421" x="6348413" y="2727325"/>
          <p14:tracePt t="28429" x="6365875" y="2744788"/>
          <p14:tracePt t="28437" x="6381750" y="2778125"/>
          <p14:tracePt t="28453" x="6391275" y="2795588"/>
          <p14:tracePt t="28461" x="6399213" y="2820988"/>
          <p14:tracePt t="28470" x="6399213" y="2838450"/>
          <p14:tracePt t="28479" x="6407150" y="2863850"/>
          <p14:tracePt t="28486" x="6416675" y="2897188"/>
          <p14:tracePt t="28494" x="6424613" y="2932113"/>
          <p14:tracePt t="28503" x="6424613" y="2957513"/>
          <p14:tracePt t="28511" x="6432550" y="2982913"/>
          <p14:tracePt t="28519" x="6442075" y="3016250"/>
          <p14:tracePt t="28526" x="6442075" y="3051175"/>
          <p14:tracePt t="28536" x="6442075" y="3084513"/>
          <p14:tracePt t="28543" x="6442075" y="3119438"/>
          <p14:tracePt t="28553" x="6442075" y="3135313"/>
          <p14:tracePt t="28558" x="6442075" y="3170238"/>
          <p14:tracePt t="28569" x="6442075" y="3195638"/>
          <p14:tracePt t="28574" x="6442075" y="3211513"/>
          <p14:tracePt t="28581" x="6442075" y="3228975"/>
          <p14:tracePt t="28590" x="6442075" y="3254375"/>
          <p14:tracePt t="28598" x="6442075" y="3271838"/>
          <p14:tracePt t="28606" x="6442075" y="3297238"/>
          <p14:tracePt t="28614" x="6442075" y="3314700"/>
          <p14:tracePt t="28622" x="6442075" y="3330575"/>
          <p14:tracePt t="28631" x="6432550" y="3348038"/>
          <p14:tracePt t="28639" x="6432550" y="3365500"/>
          <p14:tracePt t="28645" x="6432550" y="3382963"/>
          <p14:tracePt t="28654" x="6407150" y="3408363"/>
          <p14:tracePt t="28661" x="6407150" y="3433763"/>
          <p14:tracePt t="28670" x="6399213" y="3459163"/>
          <p14:tracePt t="28677" x="6373813" y="3475038"/>
          <p14:tracePt t="28685" x="6365875" y="3502025"/>
          <p14:tracePt t="28693" x="6338888" y="3527425"/>
          <p14:tracePt t="28704" x="6323013" y="3552825"/>
          <p14:tracePt t="28711" x="6297613" y="3578225"/>
          <p14:tracePt t="28720" x="6254750" y="3611563"/>
          <p14:tracePt t="28725" x="6221413" y="3646488"/>
          <p14:tracePt t="28736" x="6186488" y="3662363"/>
          <p14:tracePt t="28741" x="6153150" y="3687763"/>
          <p14:tracePt t="28752" x="6118225" y="3705225"/>
          <p14:tracePt t="28758" x="6049963" y="3722688"/>
          <p14:tracePt t="28769" x="6016625" y="3738563"/>
          <p14:tracePt t="28774" x="5957888" y="3756025"/>
          <p14:tracePt t="28781" x="5922963" y="3756025"/>
          <p14:tracePt t="28791" x="5915025" y="3756025"/>
          <p14:tracePt t="28798" x="5889625" y="3756025"/>
          <p14:tracePt t="28806" x="5880100" y="3756025"/>
          <p14:tracePt t="28815" x="5872163" y="3756025"/>
          <p14:tracePt t="28823" x="5864225" y="3756025"/>
          <p14:tracePt t="28830" x="5846763" y="3748088"/>
          <p14:tracePt t="28839" x="5821363" y="3730625"/>
          <p14:tracePt t="28845" x="5795963" y="3697288"/>
          <p14:tracePt t="28854" x="5770563" y="3671888"/>
          <p14:tracePt t="28861" x="5745163" y="3646488"/>
          <p14:tracePt t="28870" x="5719763" y="3611563"/>
          <p14:tracePt t="28882" x="5702300" y="3586163"/>
          <p14:tracePt t="28887" x="5676900" y="3543300"/>
          <p14:tracePt t="28893" x="5641975" y="3475038"/>
          <p14:tracePt t="28905" x="5634038" y="3441700"/>
          <p14:tracePt t="28910" x="5608638" y="3390900"/>
          <p14:tracePt t="28920" x="5583238" y="3348038"/>
          <p14:tracePt t="28926" x="5575300" y="3297238"/>
          <p14:tracePt t="28937" x="5565775" y="3279775"/>
          <p14:tracePt t="28942" x="5557838" y="3254375"/>
          <p14:tracePt t="28952" x="5557838" y="3228975"/>
          <p14:tracePt t="28959" x="5557838" y="3211513"/>
          <p14:tracePt t="28968" x="5557838" y="3195638"/>
          <p14:tracePt t="28974" x="5557838" y="3178175"/>
          <p14:tracePt t="28991" x="5557838" y="3170238"/>
          <p14:tracePt t="28998" x="5557838" y="3160713"/>
          <p14:tracePt t="29006" x="5575300" y="3152775"/>
          <p14:tracePt t="29030" x="5575300" y="3144838"/>
          <p14:tracePt t="29038" x="5583238" y="3135313"/>
          <p14:tracePt t="29062" x="5591175" y="3135313"/>
          <p14:tracePt t="29070" x="5600700" y="3135313"/>
          <p14:tracePt t="29077" x="5616575" y="3135313"/>
          <p14:tracePt t="29086" x="5634038" y="3135313"/>
          <p14:tracePt t="29094" x="5651500" y="3135313"/>
          <p14:tracePt t="29103" x="5676900" y="3152775"/>
          <p14:tracePt t="29109" x="5710238" y="3170238"/>
          <p14:tracePt t="29121" x="5745163" y="3186113"/>
          <p14:tracePt t="29126" x="5770563" y="3203575"/>
          <p14:tracePt t="29136" x="5795963" y="3221038"/>
          <p14:tracePt t="29142" x="5821363" y="3238500"/>
          <p14:tracePt t="29152" x="5829300" y="3246438"/>
          <p14:tracePt t="29159" x="5864225" y="3263900"/>
          <p14:tracePt t="29166" x="5872163" y="3271838"/>
          <p14:tracePt t="29174" x="5897563" y="3289300"/>
          <p14:tracePt t="29181" x="5897563" y="3297238"/>
          <p14:tracePt t="29191" x="5905500" y="3297238"/>
          <p14:tracePt t="29198" x="5915025" y="3305175"/>
          <p14:tracePt t="29206" x="5922963" y="3314700"/>
          <p14:tracePt t="29214" x="5940425" y="3322638"/>
          <p14:tracePt t="29223" x="5957888" y="3322638"/>
          <p14:tracePt t="29230" x="5965825" y="3330575"/>
          <p14:tracePt t="29239" x="5983288" y="3348038"/>
          <p14:tracePt t="29246" x="5999163" y="3355975"/>
          <p14:tracePt t="29255" x="6024563" y="3365500"/>
          <p14:tracePt t="29262" x="6024563" y="3373438"/>
          <p14:tracePt t="29271" x="6059488" y="3373438"/>
          <p14:tracePt t="29277" x="6084888" y="3390900"/>
          <p14:tracePt t="29286" x="6102350" y="3398838"/>
          <p14:tracePt t="29293" x="6127750" y="3408363"/>
          <p14:tracePt t="29303" x="6153150" y="3416300"/>
          <p14:tracePt t="29311" x="6186488" y="3433763"/>
          <p14:tracePt t="29321" x="6211888" y="3433763"/>
          <p14:tracePt t="29326" x="6237288" y="3441700"/>
          <p14:tracePt t="29336" x="6262688" y="3449638"/>
          <p14:tracePt t="29341" x="6305550" y="3459163"/>
          <p14:tracePt t="29352" x="6338888" y="3467100"/>
          <p14:tracePt t="29359" x="6381750" y="3475038"/>
          <p14:tracePt t="29369" x="6399213" y="3484563"/>
          <p14:tracePt t="29375" x="6442075" y="3484563"/>
          <p14:tracePt t="29381" x="6475413" y="3484563"/>
          <p14:tracePt t="29390" x="6510338" y="3484563"/>
          <p14:tracePt t="29398" x="6535738" y="3484563"/>
          <p14:tracePt t="29405" x="6551613" y="3492500"/>
          <p14:tracePt t="29416" x="6586538" y="3492500"/>
          <p14:tracePt t="29423" x="6611938" y="3502025"/>
          <p14:tracePt t="29430" x="6627813" y="3502025"/>
          <p14:tracePt t="29438" x="6662738" y="3502025"/>
          <p14:tracePt t="29446" x="6705600" y="3502025"/>
          <p14:tracePt t="29454" x="6746875" y="3517900"/>
          <p14:tracePt t="29463" x="6799263" y="3527425"/>
          <p14:tracePt t="29471" x="6840538" y="3527425"/>
          <p14:tracePt t="29477" x="6900863" y="3535363"/>
          <p14:tracePt t="29486" x="6934200" y="3543300"/>
          <p14:tracePt t="29494" x="6969125" y="3543300"/>
          <p14:tracePt t="29504" x="7010400" y="3552825"/>
          <p14:tracePt t="29510" x="7027863" y="3552825"/>
          <p14:tracePt t="29520" x="7061200" y="3552825"/>
          <p14:tracePt t="29526" x="7078663" y="3552825"/>
          <p14:tracePt t="29536" x="7088188" y="3552825"/>
          <p14:tracePt t="29542" x="7096125" y="3552825"/>
          <p14:tracePt t="29552" x="7113588" y="3552825"/>
          <p14:tracePt t="29558" x="7129463" y="3560763"/>
          <p14:tracePt t="29567" x="7138988" y="3560763"/>
          <p14:tracePt t="29574" x="7154863" y="3568700"/>
          <p14:tracePt t="29581" x="7189788" y="3568700"/>
          <p14:tracePt t="29590" x="7223125" y="3568700"/>
          <p14:tracePt t="29598" x="7248525" y="3568700"/>
          <p14:tracePt t="29606" x="7291388" y="3578225"/>
          <p14:tracePt t="29615" x="7316788" y="3586163"/>
          <p14:tracePt t="29621" x="7334250" y="3586163"/>
          <p14:tracePt t="29629" x="7359650" y="3594100"/>
          <p14:tracePt t="29637" x="7385050" y="3594100"/>
          <p14:tracePt t="29653" x="7410450" y="3594100"/>
          <p14:tracePt t="29662" x="7418388" y="3594100"/>
          <p14:tracePt t="29671" x="7435850" y="3594100"/>
          <p14:tracePt t="29677" x="7453313" y="3603625"/>
          <p14:tracePt t="29693" x="7469188" y="3603625"/>
          <p14:tracePt t="29709" x="7486650" y="3603625"/>
          <p14:tracePt t="29725" x="7494588" y="3611563"/>
          <p14:tracePt t="29736" x="7504113" y="3611563"/>
          <p14:tracePt t="29752" x="7521575" y="3611563"/>
          <p14:tracePt t="29759" x="7546975" y="3619500"/>
          <p14:tracePt t="29766" x="7554913" y="3619500"/>
          <p14:tracePt t="29775" x="7580313" y="3619500"/>
          <p14:tracePt t="29781" x="7605713" y="3619500"/>
          <p14:tracePt t="29790" x="7613650" y="3619500"/>
          <p14:tracePt t="29798" x="7639050" y="3619500"/>
          <p14:tracePt t="29806" x="7648575" y="3619500"/>
          <p14:tracePt t="29822" x="7656513" y="3619500"/>
          <p14:tracePt t="29830" x="7666038" y="3619500"/>
          <p14:tracePt t="29846" x="7673975" y="3619500"/>
          <p14:tracePt t="29855" x="7681913" y="3629025"/>
          <p14:tracePt t="29862" x="7691438" y="3629025"/>
          <p14:tracePt t="29871" x="7699375" y="3629025"/>
          <p14:tracePt t="29878" x="7707313" y="3629025"/>
          <p14:tracePt t="29886" x="7716838" y="3636963"/>
          <p14:tracePt t="29894" x="7724775" y="3636963"/>
          <p14:tracePt t="29904" x="7732713" y="3636963"/>
          <p14:tracePt t="29921" x="7750175" y="3636963"/>
          <p14:tracePt t="29934" x="7758113" y="3646488"/>
          <p14:tracePt t="29941" x="7767638" y="3654425"/>
          <p14:tracePt t="29953" x="7783513" y="3654425"/>
          <p14:tracePt t="29965" x="7800975" y="3654425"/>
          <p14:tracePt t="30006" x="7810500" y="3654425"/>
          <p14:tracePt t="30022" x="7826375" y="3662363"/>
          <p14:tracePt t="30030" x="7826375" y="3671888"/>
          <p14:tracePt t="30038" x="7843838" y="3679825"/>
          <p14:tracePt t="30046" x="7851775" y="3679825"/>
          <p14:tracePt t="30759" x="7826375" y="3679825"/>
          <p14:tracePt t="30765" x="7810500" y="3671888"/>
          <p14:tracePt t="30775" x="7793038" y="3671888"/>
          <p14:tracePt t="30781" x="7758113" y="3662363"/>
          <p14:tracePt t="30791" x="7724775" y="3662363"/>
          <p14:tracePt t="30798" x="7673975" y="3654425"/>
          <p14:tracePt t="30806" x="7597775" y="3646488"/>
          <p14:tracePt t="30814" x="7512050" y="3629025"/>
          <p14:tracePt t="30823" x="7392988" y="3619500"/>
          <p14:tracePt t="30830" x="7283450" y="3594100"/>
          <p14:tracePt t="30839" x="7180263" y="3586163"/>
          <p14:tracePt t="30846" x="7035800" y="3560763"/>
          <p14:tracePt t="30854" x="6908800" y="3552825"/>
          <p14:tracePt t="30863" x="6772275" y="3535363"/>
          <p14:tracePt t="30871" x="6627813" y="3527425"/>
          <p14:tracePt t="30883" x="6500813" y="3502025"/>
          <p14:tracePt t="30888" x="6373813" y="3492500"/>
          <p14:tracePt t="30894" x="6229350" y="3467100"/>
          <p14:tracePt t="30905" x="6102350" y="3459163"/>
          <p14:tracePt t="30909" x="5991225" y="3459163"/>
          <p14:tracePt t="30921" x="5854700" y="3433763"/>
          <p14:tracePt t="30925" x="5702300" y="3433763"/>
          <p14:tracePt t="30937" x="5608638" y="3433763"/>
          <p14:tracePt t="30942" x="5464175" y="3424238"/>
          <p14:tracePt t="30953" x="5319713" y="3408363"/>
          <p14:tracePt t="30958" x="5183188" y="3398838"/>
          <p14:tracePt t="30965" x="5056188" y="3398838"/>
          <p14:tracePt t="30974" x="4929188" y="3382963"/>
          <p14:tracePt t="30982" x="4784725" y="3373438"/>
          <p14:tracePt t="30990" x="4640263" y="3365500"/>
          <p14:tracePt t="30998" x="4513263" y="3348038"/>
          <p14:tracePt t="31006" x="4394200" y="3348038"/>
          <p14:tracePt t="31013" x="4275138" y="3340100"/>
          <p14:tracePt t="31023" x="4171950" y="3330575"/>
          <p14:tracePt t="31030" x="4070350" y="3305175"/>
          <p14:tracePt t="31039" x="3968750" y="3279775"/>
          <p14:tracePt t="31046" x="3883025" y="3271838"/>
          <p14:tracePt t="31055" x="3816350" y="3271838"/>
          <p14:tracePt t="31063" x="3722688" y="3246438"/>
          <p14:tracePt t="31071" x="3636963" y="3238500"/>
          <p14:tracePt t="31078" x="3535363" y="3203575"/>
          <p14:tracePt t="31088" x="3433763" y="3203575"/>
          <p14:tracePt t="31094" x="3340100" y="3186113"/>
          <p14:tracePt t="31103" x="3238500" y="3160713"/>
          <p14:tracePt t="31110" x="3119438" y="3152775"/>
          <p14:tracePt t="31120" x="3033713" y="3135313"/>
          <p14:tracePt t="31126" x="2957513" y="3127375"/>
          <p14:tracePt t="31137" x="2897188" y="3109913"/>
          <p14:tracePt t="31142" x="2838450" y="3094038"/>
          <p14:tracePt t="31151" x="2778125" y="3076575"/>
          <p14:tracePt t="31159" x="2736850" y="3076575"/>
          <p14:tracePt t="31165" x="2701925" y="3059113"/>
          <p14:tracePt t="31175" x="2668588" y="3059113"/>
          <p14:tracePt t="31182" x="2643188" y="3041650"/>
          <p14:tracePt t="31190" x="2617788" y="3033713"/>
          <p14:tracePt t="31197" x="2600325" y="3033713"/>
          <p14:tracePt t="31206" x="2574925" y="3025775"/>
          <p14:tracePt t="31214" x="2557463" y="3025775"/>
          <p14:tracePt t="31223" x="2549525" y="3016250"/>
          <p14:tracePt t="31230" x="2541588" y="3016250"/>
          <p14:tracePt t="31310" x="2532063" y="3008313"/>
          <p14:tracePt t="31320" x="2532063" y="3000375"/>
          <p14:tracePt t="31326" x="2549525" y="3000375"/>
          <p14:tracePt t="31337" x="2592388" y="3000375"/>
          <p14:tracePt t="31342" x="2633663" y="3000375"/>
          <p14:tracePt t="31352" x="2693988" y="3000375"/>
          <p14:tracePt t="31358" x="2778125" y="3000375"/>
          <p14:tracePt t="31366" x="2863850" y="3000375"/>
          <p14:tracePt t="31375" x="2922588" y="3000375"/>
          <p14:tracePt t="31382" x="3025775" y="3000375"/>
          <p14:tracePt t="31390" x="3127375" y="3008313"/>
          <p14:tracePt t="31399" x="3238500" y="3016250"/>
          <p14:tracePt t="31406" x="3355975" y="3041650"/>
          <p14:tracePt t="31414" x="3484563" y="3059113"/>
          <p14:tracePt t="31422" x="3619500" y="3076575"/>
          <p14:tracePt t="31430" x="3763963" y="3084513"/>
          <p14:tracePt t="31439" x="3892550" y="3101975"/>
          <p14:tracePt t="31446" x="4019550" y="3101975"/>
          <p14:tracePt t="31454" x="4130675" y="3101975"/>
          <p14:tracePt t="31463" x="4249738" y="3109913"/>
          <p14:tracePt t="31471" x="4333875" y="3119438"/>
          <p14:tracePt t="31478" x="4445000" y="3119438"/>
          <p14:tracePt t="31488" x="4546600" y="3127375"/>
          <p14:tracePt t="31494" x="4614863" y="3127375"/>
          <p14:tracePt t="31504" x="4699000" y="3127375"/>
          <p14:tracePt t="31510" x="4759325" y="3127375"/>
          <p14:tracePt t="31520" x="4802188" y="3127375"/>
          <p14:tracePt t="31526" x="4835525" y="3127375"/>
          <p14:tracePt t="31536" x="4860925" y="3135313"/>
          <p14:tracePt t="31542" x="4894263" y="3144838"/>
          <p14:tracePt t="31548" x="4903788" y="3144838"/>
          <p14:tracePt t="31559" x="4929188" y="3144838"/>
          <p14:tracePt t="31565" x="4962525" y="3144838"/>
          <p14:tracePt t="31575" x="4979988" y="3144838"/>
          <p14:tracePt t="31582" x="5013325" y="3144838"/>
          <p14:tracePt t="31591" x="5038725" y="3144838"/>
          <p14:tracePt t="31600" x="5081588" y="3144838"/>
          <p14:tracePt t="31606" x="5099050" y="3144838"/>
          <p14:tracePt t="31614" x="5132388" y="3144838"/>
          <p14:tracePt t="31622" x="5175250" y="3144838"/>
          <p14:tracePt t="31630" x="5200650" y="3144838"/>
          <p14:tracePt t="31639" x="5218113" y="3144838"/>
          <p14:tracePt t="31646" x="5243513" y="3144838"/>
          <p14:tracePt t="31654" x="5260975" y="3152775"/>
          <p14:tracePt t="31671" x="5276850" y="3152775"/>
          <p14:tracePt t="31677" x="5286375" y="3152775"/>
          <p14:tracePt t="31694" x="5294313" y="3152775"/>
          <p14:tracePt t="31705" x="5302250" y="3152775"/>
          <p14:tracePt t="31709" x="5319713" y="3160713"/>
          <p14:tracePt t="31726" x="5345113" y="3160713"/>
          <p14:tracePt t="31736" x="5370513" y="3160713"/>
          <p14:tracePt t="31741" x="5387975" y="3160713"/>
          <p14:tracePt t="31749" x="5405438" y="3170238"/>
          <p14:tracePt t="31757" x="5446713" y="3170238"/>
          <p14:tracePt t="31765" x="5489575" y="3170238"/>
          <p14:tracePt t="31773" x="5524500" y="3178175"/>
          <p14:tracePt t="31782" x="5557838" y="3195638"/>
          <p14:tracePt t="31789" x="5591175" y="3195638"/>
          <p14:tracePt t="31798" x="5626100" y="3203575"/>
          <p14:tracePt t="31806" x="5659438" y="3211513"/>
          <p14:tracePt t="31814" x="5676900" y="3221038"/>
          <p14:tracePt t="31823" x="5702300" y="3221038"/>
          <p14:tracePt t="31830" x="5727700" y="3238500"/>
          <p14:tracePt t="31838" x="5735638" y="3238500"/>
          <p14:tracePt t="31846" x="5753100" y="3238500"/>
          <p14:tracePt t="31856" x="5761038" y="3238500"/>
          <p14:tracePt t="31862" x="5770563" y="3238500"/>
          <p14:tracePt t="31872" x="5778500" y="3246438"/>
          <p14:tracePt t="31878" x="5795963" y="3246438"/>
          <p14:tracePt t="31910" x="5813425" y="3246438"/>
          <p14:tracePt t="31926" x="5821363" y="3246438"/>
          <p14:tracePt t="31936" x="5829300" y="3246438"/>
          <p14:tracePt t="31941" x="5838825" y="3246438"/>
          <p14:tracePt t="31957" x="5846763" y="3246438"/>
          <p14:tracePt t="32439" x="5854700" y="3246438"/>
          <p14:tracePt t="32456" x="5854700" y="3254375"/>
          <p14:tracePt t="32471" x="5854700" y="3263900"/>
          <p14:tracePt t="32478" x="5846763" y="3263900"/>
          <p14:tracePt t="32487" x="5846763" y="3271838"/>
          <p14:tracePt t="32505" x="5838825" y="3289300"/>
          <p14:tracePt t="32510" x="5829300" y="3297238"/>
          <p14:tracePt t="32526" x="5821363" y="3322638"/>
          <p14:tracePt t="32542" x="5821363" y="3348038"/>
          <p14:tracePt t="32549" x="5813425" y="3348038"/>
          <p14:tracePt t="32558" x="5803900" y="3382963"/>
          <p14:tracePt t="32566" x="5788025" y="3416300"/>
          <p14:tracePt t="32574" x="5778500" y="3449638"/>
          <p14:tracePt t="32583" x="5761038" y="3492500"/>
          <p14:tracePt t="32589" x="5753100" y="3517900"/>
          <p14:tracePt t="32598" x="5735638" y="3560763"/>
          <p14:tracePt t="32607" x="5727700" y="3611563"/>
          <p14:tracePt t="32614" x="5710238" y="3636963"/>
          <p14:tracePt t="32621" x="5694363" y="3662363"/>
          <p14:tracePt t="32630" x="5684838" y="3687763"/>
          <p14:tracePt t="32638" x="5676900" y="3713163"/>
          <p14:tracePt t="32646" x="5676900" y="3738563"/>
          <p14:tracePt t="32656" x="5668963" y="3773488"/>
          <p14:tracePt t="32662" x="5659438" y="3798888"/>
          <p14:tracePt t="32672" x="5651500" y="3824288"/>
          <p14:tracePt t="32678" x="5651500" y="3857625"/>
          <p14:tracePt t="32688" x="5634038" y="3892550"/>
          <p14:tracePt t="32695" x="5634038" y="3917950"/>
          <p14:tracePt t="32704" x="5626100" y="3935413"/>
          <p14:tracePt t="32710" x="5608638" y="3968750"/>
          <p14:tracePt t="32720" x="5600700" y="4002088"/>
          <p14:tracePt t="32726" x="5591175" y="4027488"/>
          <p14:tracePt t="32734" x="5575300" y="4062413"/>
          <p14:tracePt t="32742" x="5565775" y="4105275"/>
          <p14:tracePt t="32749" x="5557838" y="4130675"/>
          <p14:tracePt t="32758" x="5557838" y="4156075"/>
          <p14:tracePt t="32766" x="5549900" y="4189413"/>
          <p14:tracePt t="32774" x="5540375" y="4206875"/>
          <p14:tracePt t="32781" x="5532438" y="4232275"/>
          <p14:tracePt t="32789" x="5524500" y="4265613"/>
          <p14:tracePt t="32798" x="5524500" y="4283075"/>
          <p14:tracePt t="32806" x="5524500" y="4291013"/>
          <p14:tracePt t="32814" x="5524500" y="4300538"/>
          <p14:tracePt t="32821" x="5524500" y="4308475"/>
          <p14:tracePt t="32830" x="5514975" y="4325938"/>
          <p14:tracePt t="32839" x="5514975" y="4341813"/>
          <p14:tracePt t="32846" x="5514975" y="4351338"/>
          <p14:tracePt t="32855" x="5507038" y="4368800"/>
          <p14:tracePt t="32862" x="5497513" y="4384675"/>
          <p14:tracePt t="32882" x="5489575" y="4410075"/>
          <p14:tracePt t="32889" x="5481638" y="4427538"/>
          <p14:tracePt t="32894" x="5464175" y="4452938"/>
          <p14:tracePt t="32911" x="5446713" y="4486275"/>
          <p14:tracePt t="32919" x="5438775" y="4495800"/>
          <p14:tracePt t="32926" x="5430838" y="4503738"/>
          <p14:tracePt t="32932" x="5430838" y="4513263"/>
          <p14:tracePt t="32943" x="5430838" y="4521200"/>
          <p14:tracePt t="32950" x="5421313" y="4529138"/>
          <p14:tracePt t="32998" x="5413375" y="4538663"/>
          <p14:tracePt t="33006" x="5405438" y="4538663"/>
          <p14:tracePt t="33014" x="5380038" y="4538663"/>
          <p14:tracePt t="33022" x="5337175" y="4538663"/>
          <p14:tracePt t="33030" x="5302250" y="4538663"/>
          <p14:tracePt t="33039" x="5260975" y="4538663"/>
          <p14:tracePt t="33046" x="5218113" y="4538663"/>
          <p14:tracePt t="33055" x="5149850" y="4538663"/>
          <p14:tracePt t="33063" x="5091113" y="4538663"/>
          <p14:tracePt t="33072" x="4987925" y="4538663"/>
          <p14:tracePt t="33079" x="4903788" y="4538663"/>
          <p14:tracePt t="33088" x="4802188" y="4538663"/>
          <p14:tracePt t="33095" x="4708525" y="4538663"/>
          <p14:tracePt t="33104" x="4589463" y="4538663"/>
          <p14:tracePt t="33111" x="4478338" y="4538663"/>
          <p14:tracePt t="33120" x="4384675" y="4538663"/>
          <p14:tracePt t="33126" x="4283075" y="4538663"/>
          <p14:tracePt t="33133" x="4181475" y="4538663"/>
          <p14:tracePt t="33142" x="4095750" y="4538663"/>
          <p14:tracePt t="33150" x="4011613" y="4538663"/>
          <p14:tracePt t="33158" x="3943350" y="4538663"/>
          <p14:tracePt t="33167" x="3883025" y="4529138"/>
          <p14:tracePt t="33174" x="3857625" y="4529138"/>
          <p14:tracePt t="33183" x="3824288" y="4521200"/>
          <p14:tracePt t="33190" x="3806825" y="4521200"/>
          <p14:tracePt t="33198" x="3790950" y="4513263"/>
          <p14:tracePt t="33206" x="3773488" y="4503738"/>
          <p14:tracePt t="33214" x="3748088" y="4495800"/>
          <p14:tracePt t="33222" x="3730625" y="4495800"/>
          <p14:tracePt t="33231" x="3713163" y="4478338"/>
          <p14:tracePt t="33239" x="3697288" y="4470400"/>
          <p14:tracePt t="33246" x="3687763" y="4470400"/>
          <p14:tracePt t="33255" x="3679825" y="4470400"/>
          <p14:tracePt t="33262" x="3662363" y="4470400"/>
          <p14:tracePt t="33272" x="3662363" y="4460875"/>
          <p14:tracePt t="33566" x="3662363" y="4470400"/>
          <p14:tracePt t="33574" x="3697288" y="4495800"/>
          <p14:tracePt t="33582" x="3738563" y="4513263"/>
          <p14:tracePt t="33589" x="3790950" y="4546600"/>
          <p14:tracePt t="33598" x="3832225" y="4579938"/>
          <p14:tracePt t="33605" x="3908425" y="4614863"/>
          <p14:tracePt t="33614" x="3976688" y="4640263"/>
          <p14:tracePt t="33623" x="4037013" y="4673600"/>
          <p14:tracePt t="33630" x="4095750" y="4708525"/>
          <p14:tracePt t="33640" x="4146550" y="4749800"/>
          <p14:tracePt t="33646" x="4214813" y="4767263"/>
          <p14:tracePt t="33655" x="4257675" y="4775200"/>
          <p14:tracePt t="33662" x="4291013" y="4784725"/>
          <p14:tracePt t="33672" x="4316413" y="4792663"/>
          <p14:tracePt t="33678" x="4333875" y="4792663"/>
          <p14:tracePt t="33688" x="4351338" y="4792663"/>
          <p14:tracePt t="33695" x="4368800" y="4802188"/>
          <p14:tracePt t="33726" x="4376738" y="4802188"/>
          <p14:tracePt t="33742" x="4394200" y="4810125"/>
          <p14:tracePt t="33758" x="4402138" y="4818063"/>
          <p14:tracePt t="33774" x="4419600" y="4818063"/>
          <p14:tracePt t="33781" x="4445000" y="4835525"/>
          <p14:tracePt t="33790" x="4460875" y="4843463"/>
          <p14:tracePt t="33805" x="4470400" y="4852988"/>
          <p14:tracePt t="33823" x="4478338" y="4860925"/>
          <p14:tracePt t="33839" x="4486275" y="4868863"/>
          <p14:tracePt t="33845" x="4486275" y="4894263"/>
          <p14:tracePt t="33873" x="4486275" y="4911725"/>
          <p14:tracePt t="33879" x="4486275" y="4937125"/>
          <p14:tracePt t="33895" x="4486275" y="4962525"/>
          <p14:tracePt t="33904" x="4478338" y="4972050"/>
          <p14:tracePt t="33910" x="4452938" y="4997450"/>
          <p14:tracePt t="33918" x="4445000" y="5005388"/>
          <p14:tracePt t="33926" x="4419600" y="5030788"/>
          <p14:tracePt t="33933" x="4376738" y="5056188"/>
          <p14:tracePt t="33943" x="4359275" y="5081588"/>
          <p14:tracePt t="33950" x="4351338" y="5091113"/>
          <p14:tracePt t="33958" x="4333875" y="5099050"/>
          <p14:tracePt t="33967" x="4316413" y="5116513"/>
          <p14:tracePt t="33975" x="4316413" y="5124450"/>
          <p14:tracePt t="33981" x="4316413" y="5132388"/>
          <p14:tracePt t="34013" x="4333875" y="5157788"/>
          <p14:tracePt t="34031" x="4384675" y="5167313"/>
          <p14:tracePt t="34038" x="4435475" y="5167313"/>
          <p14:tracePt t="34046" x="4513263" y="5200650"/>
          <p14:tracePt t="34055" x="4605338" y="5208588"/>
          <p14:tracePt t="34063" x="4691063" y="5235575"/>
          <p14:tracePt t="34072" x="4767263" y="5251450"/>
          <p14:tracePt t="34079" x="4852988" y="5276850"/>
          <p14:tracePt t="34090" x="4903788" y="5294313"/>
          <p14:tracePt t="34094" x="4937125" y="5302250"/>
          <p14:tracePt t="34103" x="4946650" y="5319713"/>
          <p14:tracePt t="34109" x="4962525" y="5337175"/>
          <p14:tracePt t="34117" x="4972050" y="5337175"/>
          <p14:tracePt t="34125" x="4979988" y="5353050"/>
          <p14:tracePt t="34133" x="4979988" y="5380038"/>
          <p14:tracePt t="34142" x="4979988" y="5387975"/>
          <p14:tracePt t="34150" x="4979988" y="5405438"/>
          <p14:tracePt t="34159" x="4979988" y="5413375"/>
          <p14:tracePt t="34167" x="4979988" y="5438775"/>
          <p14:tracePt t="34174" x="4979988" y="5464175"/>
          <p14:tracePt t="34191" x="4972050" y="5489575"/>
          <p14:tracePt t="34197" x="4954588" y="5514975"/>
          <p14:tracePt t="34206" x="4937125" y="5549900"/>
          <p14:tracePt t="34213" x="4919663" y="5583238"/>
          <p14:tracePt t="34223" x="4886325" y="5616575"/>
          <p14:tracePt t="34229" x="4878388" y="5634038"/>
          <p14:tracePt t="34239" x="4868863" y="5641975"/>
          <p14:tracePt t="34245" x="4860925" y="5641975"/>
          <p14:tracePt t="34317" x="4868863" y="5608638"/>
          <p14:tracePt t="34326" x="4886325" y="5591175"/>
          <p14:tracePt t="34333" x="4911725" y="5557838"/>
          <p14:tracePt t="34342" x="4937125" y="5532438"/>
          <p14:tracePt t="34350" x="4987925" y="5489575"/>
          <p14:tracePt t="34358" x="5030788" y="5464175"/>
          <p14:tracePt t="34366" x="5106988" y="5421313"/>
          <p14:tracePt t="34374" x="5175250" y="5395913"/>
          <p14:tracePt t="34382" x="5268913" y="5362575"/>
          <p14:tracePt t="34390" x="5370513" y="5345113"/>
          <p14:tracePt t="34398" x="5430838" y="5311775"/>
          <p14:tracePt t="34406" x="5507038" y="5302250"/>
          <p14:tracePt t="34415" x="5549900" y="5286375"/>
          <p14:tracePt t="34423" x="5591175" y="5260975"/>
          <p14:tracePt t="34439" x="5608638" y="5251450"/>
          <p14:tracePt t="34446" x="5616575" y="5243513"/>
          <p14:tracePt t="34509" x="5616575" y="5235575"/>
          <p14:tracePt t="34606" x="5616575" y="5226050"/>
          <p14:tracePt t="34646" x="5616575" y="5218113"/>
          <p14:tracePt t="34661" x="5616575" y="5208588"/>
          <p14:tracePt t="34758" x="5616575" y="5192713"/>
          <p14:tracePt t="34765" x="5626100" y="5192713"/>
          <p14:tracePt t="34798" x="5626100" y="5167313"/>
          <p14:tracePt t="34846" x="5626100" y="5157788"/>
          <p14:tracePt t="34855" x="5626100" y="5149850"/>
          <p14:tracePt t="34878" x="5626100" y="5141913"/>
          <p14:tracePt t="34889" x="5626100" y="5132388"/>
          <p14:tracePt t="34895" x="5626100" y="5116513"/>
          <p14:tracePt t="34920" x="5626100" y="5099050"/>
          <p14:tracePt t="34982" x="5626100" y="5091113"/>
          <p14:tracePt t="34998" x="5626100" y="5081588"/>
          <p14:tracePt t="35006" x="5626100" y="5073650"/>
          <p14:tracePt t="35014" x="5634038" y="5073650"/>
          <p14:tracePt t="35029" x="5634038" y="5056188"/>
          <p14:tracePt t="35039" x="5634038" y="5038725"/>
          <p14:tracePt t="35056" x="5634038" y="5022850"/>
          <p14:tracePt t="35078" x="5634038" y="5013325"/>
          <p14:tracePt t="35088" x="5634038" y="5005388"/>
          <p14:tracePt t="35103" x="5634038" y="4997450"/>
          <p14:tracePt t="35406" x="5626100" y="5005388"/>
          <p14:tracePt t="35424" x="5626100" y="5022850"/>
          <p14:tracePt t="35446" x="5626100" y="5038725"/>
          <p14:tracePt t="35456" x="5626100" y="5048250"/>
          <p14:tracePt t="35472" x="5626100" y="5056188"/>
          <p14:tracePt t="35478" x="5626100" y="5064125"/>
          <p14:tracePt t="35488" x="5626100" y="5073650"/>
          <p14:tracePt t="35494" x="5626100" y="5091113"/>
          <p14:tracePt t="35510" x="5634038" y="5106988"/>
          <p14:tracePt t="35517" x="5659438" y="5124450"/>
          <p14:tracePt t="35526" x="5676900" y="5141913"/>
          <p14:tracePt t="35534" x="5684838" y="5167313"/>
          <p14:tracePt t="35542" x="5710238" y="5192713"/>
          <p14:tracePt t="35551" x="5735638" y="5208588"/>
          <p14:tracePt t="35557" x="5745163" y="5208588"/>
          <p14:tracePt t="35566" x="5753100" y="5226050"/>
          <p14:tracePt t="35575" x="5761038" y="5235575"/>
          <p14:tracePt t="35582" x="5770563" y="5243513"/>
          <p14:tracePt t="35631" x="5770563" y="5251450"/>
          <p14:tracePt t="35646" x="5770563" y="5260975"/>
          <p14:tracePt t="35656" x="5770563" y="5268913"/>
          <p14:tracePt t="35663" x="5761038" y="5286375"/>
          <p14:tracePt t="35673" x="5753100" y="5302250"/>
          <p14:tracePt t="35678" x="5735638" y="5311775"/>
          <p14:tracePt t="35688" x="5710238" y="5319713"/>
          <p14:tracePt t="35695" x="5684838" y="5327650"/>
          <p14:tracePt t="35701" x="5668963" y="5345113"/>
          <p14:tracePt t="35710" x="5616575" y="5353050"/>
          <p14:tracePt t="35717" x="5591175" y="5362575"/>
          <p14:tracePt t="35726" x="5540375" y="5362575"/>
          <p14:tracePt t="35734" x="5497513" y="5370513"/>
          <p14:tracePt t="35743" x="5456238" y="5370513"/>
          <p14:tracePt t="35751" x="5405438" y="5380038"/>
          <p14:tracePt t="35759" x="5362575" y="5380038"/>
          <p14:tracePt t="35766" x="5302250" y="5380038"/>
          <p14:tracePt t="35774" x="5260975" y="5380038"/>
          <p14:tracePt t="35782" x="5200650" y="5380038"/>
          <p14:tracePt t="35789" x="5149850" y="5380038"/>
          <p14:tracePt t="35798" x="5091113" y="5380038"/>
          <p14:tracePt t="35806" x="5030788" y="5380038"/>
          <p14:tracePt t="35814" x="4987925" y="5380038"/>
          <p14:tracePt t="35824" x="4946650" y="5380038"/>
          <p14:tracePt t="35831" x="4878388" y="5362575"/>
          <p14:tracePt t="35839" x="4810125" y="5337175"/>
          <p14:tracePt t="35846" x="4749800" y="5327650"/>
          <p14:tracePt t="35857" x="4699000" y="5311775"/>
          <p14:tracePt t="35861" x="4665663" y="5294313"/>
          <p14:tracePt t="35872" x="4630738" y="5276850"/>
          <p14:tracePt t="35877" x="4614863" y="5260975"/>
          <p14:tracePt t="35885" x="4589463" y="5243513"/>
          <p14:tracePt t="35893" x="4572000" y="5226050"/>
          <p14:tracePt t="35901" x="4572000" y="5218113"/>
          <p14:tracePt t="35909" x="4554538" y="5208588"/>
          <p14:tracePt t="35917" x="4554538" y="5192713"/>
          <p14:tracePt t="35926" x="4538663" y="5175250"/>
          <p14:tracePt t="35934" x="4538663" y="5167313"/>
          <p14:tracePt t="35942" x="4529138" y="5149850"/>
          <p14:tracePt t="35951" x="4521200" y="5124450"/>
          <p14:tracePt t="35959" x="4521200" y="5116513"/>
          <p14:tracePt t="35966" x="4513263" y="5099050"/>
          <p14:tracePt t="35973" x="4513263" y="5081588"/>
          <p14:tracePt t="35982" x="4513263" y="5073650"/>
          <p14:tracePt t="35990" x="4513263" y="5048250"/>
          <p14:tracePt t="35999" x="4513263" y="5038725"/>
          <p14:tracePt t="36007" x="4513263" y="5013325"/>
          <p14:tracePt t="36014" x="4513263" y="4997450"/>
          <p14:tracePt t="36024" x="4513263" y="4987925"/>
          <p14:tracePt t="36029" x="4513263" y="4962525"/>
          <p14:tracePt t="36040" x="4513263" y="4937125"/>
          <p14:tracePt t="36046" x="4529138" y="4911725"/>
          <p14:tracePt t="36056" x="4529138" y="4894263"/>
          <p14:tracePt t="36061" x="4546600" y="4868863"/>
          <p14:tracePt t="36072" x="4546600" y="4835525"/>
          <p14:tracePt t="36078" x="4564063" y="4810125"/>
          <p14:tracePt t="36088" x="4579938" y="4792663"/>
          <p14:tracePt t="36094" x="4597400" y="4767263"/>
          <p14:tracePt t="36101" x="4605338" y="4749800"/>
          <p14:tracePt t="36110" x="4622800" y="4724400"/>
          <p14:tracePt t="36118" x="4630738" y="4708525"/>
          <p14:tracePt t="36126" x="4648200" y="4691063"/>
          <p14:tracePt t="36135" x="4657725" y="4673600"/>
          <p14:tracePt t="36142" x="4683125" y="4648200"/>
          <p14:tracePt t="36151" x="4699000" y="4630738"/>
          <p14:tracePt t="36157" x="4708525" y="4622800"/>
          <p14:tracePt t="36166" x="4716463" y="4605338"/>
          <p14:tracePt t="36174" x="4724400" y="4597400"/>
          <p14:tracePt t="36182" x="4741863" y="4589463"/>
          <p14:tracePt t="36191" x="4749800" y="4579938"/>
          <p14:tracePt t="36198" x="4759325" y="4572000"/>
          <p14:tracePt t="36207" x="4784725" y="4554538"/>
          <p14:tracePt t="36214" x="4802188" y="4538663"/>
          <p14:tracePt t="36224" x="4818063" y="4529138"/>
          <p14:tracePt t="36230" x="4835525" y="4521200"/>
          <p14:tracePt t="36241" x="4852988" y="4513263"/>
          <p14:tracePt t="36246" x="4868863" y="4503738"/>
          <p14:tracePt t="36256" x="4886325" y="4495800"/>
          <p14:tracePt t="36263" x="4903788" y="4486275"/>
          <p14:tracePt t="36272" x="4911725" y="4486275"/>
          <p14:tracePt t="36278" x="4937125" y="4478338"/>
          <p14:tracePt t="36289" x="4946650" y="4478338"/>
          <p14:tracePt t="36294" x="4962525" y="4470400"/>
          <p14:tracePt t="36301" x="4979988" y="4470400"/>
          <p14:tracePt t="36309" x="4997450" y="4470400"/>
          <p14:tracePt t="36318" x="5013325" y="4460875"/>
          <p14:tracePt t="36326" x="5022850" y="4460875"/>
          <p14:tracePt t="36335" x="5048250" y="4460875"/>
          <p14:tracePt t="36341" x="5073650" y="4452938"/>
          <p14:tracePt t="36350" x="5099050" y="4452938"/>
          <p14:tracePt t="36358" x="5116513" y="4452938"/>
          <p14:tracePt t="36366" x="5132388" y="4452938"/>
          <p14:tracePt t="36374" x="5157788" y="4452938"/>
          <p14:tracePt t="36382" x="5167313" y="4452938"/>
          <p14:tracePt t="36389" x="5183188" y="4452938"/>
          <p14:tracePt t="36398" x="5192713" y="4452938"/>
          <p14:tracePt t="36407" x="5208588" y="4452938"/>
          <p14:tracePt t="36415" x="5218113" y="4452938"/>
          <p14:tracePt t="36424" x="5235575" y="4452938"/>
          <p14:tracePt t="36430" x="5243513" y="4452938"/>
          <p14:tracePt t="36440" x="5251450" y="4452938"/>
          <p14:tracePt t="36446" x="5260975" y="4452938"/>
          <p14:tracePt t="36456" x="5276850" y="4452938"/>
          <p14:tracePt t="36462" x="5294313" y="4452938"/>
          <p14:tracePt t="36472" x="5302250" y="4452938"/>
          <p14:tracePt t="36478" x="5311775" y="4452938"/>
          <p14:tracePt t="36487" x="5319713" y="4452938"/>
          <p14:tracePt t="36494" x="5337175" y="4452938"/>
          <p14:tracePt t="36517" x="5345113" y="4452938"/>
          <p14:tracePt t="36534" x="5353050" y="4452938"/>
          <p14:tracePt t="36543" x="5362575" y="4452938"/>
          <p14:tracePt t="36550" x="5370513" y="4452938"/>
          <p14:tracePt t="36558" x="5380038" y="4452938"/>
          <p14:tracePt t="36566" x="5387975" y="4452938"/>
          <p14:tracePt t="36574" x="5405438" y="4460875"/>
          <p14:tracePt t="36582" x="5421313" y="4478338"/>
          <p14:tracePt t="36591" x="5430838" y="4478338"/>
          <p14:tracePt t="36598" x="5438775" y="4486275"/>
          <p14:tracePt t="36606" x="5456238" y="4503738"/>
          <p14:tracePt t="36614" x="5472113" y="4503738"/>
          <p14:tracePt t="36631" x="5489575" y="4521200"/>
          <p14:tracePt t="36640" x="5514975" y="4529138"/>
          <p14:tracePt t="36646" x="5524500" y="4538663"/>
          <p14:tracePt t="36656" x="5532438" y="4546600"/>
          <p14:tracePt t="36662" x="5540375" y="4554538"/>
          <p14:tracePt t="36672" x="5549900" y="4572000"/>
          <p14:tracePt t="36678" x="5549900" y="4579938"/>
          <p14:tracePt t="36688" x="5557838" y="4589463"/>
          <p14:tracePt t="36694" x="5565775" y="4605338"/>
          <p14:tracePt t="36701" x="5575300" y="4622800"/>
          <p14:tracePt t="36718" x="5583238" y="4648200"/>
          <p14:tracePt t="36726" x="5583238" y="4657725"/>
          <p14:tracePt t="36735" x="5600700" y="4683125"/>
          <p14:tracePt t="36742" x="5600700" y="4708525"/>
          <p14:tracePt t="36750" x="5608638" y="4724400"/>
          <p14:tracePt t="36759" x="5616575" y="4733925"/>
          <p14:tracePt t="36766" x="5626100" y="4749800"/>
          <p14:tracePt t="36774" x="5626100" y="4775200"/>
          <p14:tracePt t="36783" x="5634038" y="4784725"/>
          <p14:tracePt t="36790" x="5634038" y="4818063"/>
          <p14:tracePt t="36798" x="5641975" y="4827588"/>
          <p14:tracePt t="36807" x="5641975" y="4843463"/>
          <p14:tracePt t="36814" x="5651500" y="4860925"/>
          <p14:tracePt t="36823" x="5651500" y="4868863"/>
          <p14:tracePt t="36831" x="5659438" y="4886325"/>
          <p14:tracePt t="36840" x="5659438" y="4894263"/>
          <p14:tracePt t="36846" x="5668963" y="4911725"/>
          <p14:tracePt t="36856" x="5668963" y="4919663"/>
          <p14:tracePt t="36863" x="5668963" y="4946650"/>
          <p14:tracePt t="36872" x="5668963" y="4954588"/>
          <p14:tracePt t="36879" x="5668963" y="4962525"/>
          <p14:tracePt t="36885" x="5668963" y="4987925"/>
          <p14:tracePt t="36893" x="5668963" y="5005388"/>
          <p14:tracePt t="36901" x="5668963" y="5013325"/>
          <p14:tracePt t="36910" x="5676900" y="5038725"/>
          <p14:tracePt t="36918" x="5676900" y="5056188"/>
          <p14:tracePt t="36926" x="5676900" y="5081588"/>
          <p14:tracePt t="36935" x="5676900" y="5106988"/>
          <p14:tracePt t="36941" x="5684838" y="5124450"/>
          <p14:tracePt t="36950" x="5684838" y="5141913"/>
          <p14:tracePt t="36958" x="5684838" y="5157788"/>
          <p14:tracePt t="36966" x="5684838" y="5183188"/>
          <p14:tracePt t="36974" x="5684838" y="5192713"/>
          <p14:tracePt t="36982" x="5684838" y="5200650"/>
          <p14:tracePt t="36990" x="5684838" y="5218113"/>
          <p14:tracePt t="36998" x="5684838" y="5226050"/>
          <p14:tracePt t="37006" x="5684838" y="5243513"/>
          <p14:tracePt t="37024" x="5684838" y="5260975"/>
          <p14:tracePt t="37029" x="5684838" y="5268913"/>
          <p14:tracePt t="37040" x="5684838" y="5276850"/>
          <p14:tracePt t="37046" x="5684838" y="5286375"/>
          <p14:tracePt t="37056" x="5684838" y="5294313"/>
          <p14:tracePt t="37072" x="5684838" y="5311775"/>
          <p14:tracePt t="37078" x="5684838" y="5319713"/>
          <p14:tracePt t="37085" x="5668963" y="5319713"/>
          <p14:tracePt t="37093" x="5659438" y="5327650"/>
          <p14:tracePt t="37101" x="5651500" y="5327650"/>
          <p14:tracePt t="37110" x="5634038" y="5327650"/>
          <p14:tracePt t="37118" x="5616575" y="5337175"/>
          <p14:tracePt t="37126" x="5591175" y="5337175"/>
          <p14:tracePt t="37134" x="5575300" y="5337175"/>
          <p14:tracePt t="37142" x="5557838" y="5337175"/>
          <p14:tracePt t="37150" x="5532438" y="5337175"/>
          <p14:tracePt t="37158" x="5524500" y="5337175"/>
          <p14:tracePt t="37166" x="5497513" y="5337175"/>
          <p14:tracePt t="37173" x="5481638" y="5337175"/>
          <p14:tracePt t="37183" x="5464175" y="5337175"/>
          <p14:tracePt t="37191" x="5430838" y="5319713"/>
          <p14:tracePt t="37198" x="5421313" y="5311775"/>
          <p14:tracePt t="37206" x="5387975" y="5294313"/>
          <p14:tracePt t="37215" x="5380038" y="5286375"/>
          <p14:tracePt t="37224" x="5362575" y="5268913"/>
          <p14:tracePt t="37231" x="5345113" y="5260975"/>
          <p14:tracePt t="37241" x="5337175" y="5260975"/>
          <p14:tracePt t="37246" x="5327650" y="5243513"/>
          <p14:tracePt t="37256" x="5311775" y="5243513"/>
          <p14:tracePt t="37262" x="5294313" y="5226050"/>
          <p14:tracePt t="37271" x="5286375" y="5208588"/>
          <p14:tracePt t="37279" x="5268913" y="5200650"/>
          <p14:tracePt t="37288" x="5260975" y="5192713"/>
          <p14:tracePt t="37293" x="5251450" y="5183188"/>
          <p14:tracePt t="37301" x="5251450" y="5175250"/>
          <p14:tracePt t="37310" x="5243513" y="5175250"/>
          <p14:tracePt t="37318" x="5226050" y="5157788"/>
          <p14:tracePt t="37326" x="5226050" y="5149850"/>
          <p14:tracePt t="37335" x="5208588" y="5141913"/>
          <p14:tracePt t="37342" x="5200650" y="5132388"/>
          <p14:tracePt t="37350" x="5200650" y="5124450"/>
          <p14:tracePt t="37358" x="5200650" y="5116513"/>
          <p14:tracePt t="37366" x="5183188" y="5099050"/>
          <p14:tracePt t="37374" x="5175250" y="5081588"/>
          <p14:tracePt t="37383" x="5175250" y="5073650"/>
          <p14:tracePt t="37390" x="5157788" y="5048250"/>
          <p14:tracePt t="37399" x="5157788" y="5038725"/>
          <p14:tracePt t="37406" x="5157788" y="5030788"/>
          <p14:tracePt t="37415" x="5149850" y="5005388"/>
          <p14:tracePt t="37431" x="5141913" y="4979988"/>
          <p14:tracePt t="37441" x="5141913" y="4972050"/>
          <p14:tracePt t="37446" x="5141913" y="4962525"/>
          <p14:tracePt t="37457" x="5141913" y="4954588"/>
          <p14:tracePt t="37463" x="5141913" y="4946650"/>
          <p14:tracePt t="37472" x="5141913" y="4937125"/>
          <p14:tracePt t="37479" x="5141913" y="4919663"/>
          <p14:tracePt t="37494" x="5141913" y="4903788"/>
          <p14:tracePt t="37510" x="5141913" y="4886325"/>
          <p14:tracePt t="37518" x="5141913" y="4868863"/>
          <p14:tracePt t="37535" x="5141913" y="4860925"/>
          <p14:tracePt t="37542" x="5141913" y="4852988"/>
          <p14:tracePt t="37550" x="5141913" y="4835525"/>
          <p14:tracePt t="37558" x="5141913" y="4827588"/>
          <p14:tracePt t="37566" x="5141913" y="4818063"/>
          <p14:tracePt t="37574" x="5141913" y="4810125"/>
          <p14:tracePt t="37583" x="5157788" y="4784725"/>
          <p14:tracePt t="37590" x="5167313" y="4775200"/>
          <p14:tracePt t="37599" x="5175250" y="4767263"/>
          <p14:tracePt t="37607" x="5175250" y="4759325"/>
          <p14:tracePt t="37615" x="5192713" y="4741863"/>
          <p14:tracePt t="37624" x="5200650" y="4741863"/>
          <p14:tracePt t="37630" x="5208588" y="4716463"/>
          <p14:tracePt t="37640" x="5218113" y="4716463"/>
          <p14:tracePt t="37646" x="5226050" y="4708525"/>
          <p14:tracePt t="37656" x="5235575" y="4691063"/>
          <p14:tracePt t="37672" x="5243513" y="4683125"/>
          <p14:tracePt t="37678" x="5251450" y="4665663"/>
          <p14:tracePt t="37695" x="5260975" y="4657725"/>
          <p14:tracePt t="37701" x="5276850" y="4640263"/>
          <p14:tracePt t="37710" x="5286375" y="4640263"/>
          <p14:tracePt t="37726" x="5302250" y="4640263"/>
          <p14:tracePt t="37750" x="5311775" y="4630738"/>
          <p14:tracePt t="37758" x="5319713" y="4622800"/>
          <p14:tracePt t="37766" x="5327650" y="4614863"/>
          <p14:tracePt t="37774" x="5345113" y="4614863"/>
          <p14:tracePt t="37782" x="5362575" y="4614863"/>
          <p14:tracePt t="37799" x="5387975" y="4605338"/>
          <p14:tracePt t="37813" x="5413375" y="4605338"/>
          <p14:tracePt t="37824" x="5421313" y="4605338"/>
          <p14:tracePt t="37840" x="5438775" y="4605338"/>
          <p14:tracePt t="37846" x="5446713" y="4605338"/>
          <p14:tracePt t="37863" x="5464175" y="4605338"/>
          <p14:tracePt t="37870" x="5472113" y="4605338"/>
          <p14:tracePt t="37879" x="5481638" y="4605338"/>
          <p14:tracePt t="37886" x="5497513" y="4605338"/>
          <p14:tracePt t="37902" x="5507038" y="4605338"/>
          <p14:tracePt t="37910" x="5524500" y="4605338"/>
          <p14:tracePt t="37926" x="5540375" y="4605338"/>
          <p14:tracePt t="37933" x="5557838" y="4605338"/>
          <p14:tracePt t="37949" x="5575300" y="4622800"/>
          <p14:tracePt t="37958" x="5583238" y="4630738"/>
          <p14:tracePt t="37966" x="5591175" y="4630738"/>
          <p14:tracePt t="37973" x="5600700" y="4640263"/>
          <p14:tracePt t="37982" x="5608638" y="4648200"/>
          <p14:tracePt t="37990" x="5626100" y="4665663"/>
          <p14:tracePt t="37998" x="5641975" y="4673600"/>
          <p14:tracePt t="38007" x="5659438" y="4683125"/>
          <p14:tracePt t="38014" x="5668963" y="4699000"/>
          <p14:tracePt t="38030" x="5676900" y="4708525"/>
          <p14:tracePt t="38046" x="5676900" y="4716463"/>
          <p14:tracePt t="38054" x="5684838" y="4724400"/>
          <p14:tracePt t="38062" x="5702300" y="4741863"/>
          <p14:tracePt t="38079" x="5702300" y="4759325"/>
          <p14:tracePt t="38085" x="5710238" y="4767263"/>
          <p14:tracePt t="38094" x="5719763" y="4775200"/>
          <p14:tracePt t="38102" x="5727700" y="4802188"/>
          <p14:tracePt t="38111" x="5745163" y="4818063"/>
          <p14:tracePt t="38118" x="5745163" y="4827588"/>
          <p14:tracePt t="38125" x="5745163" y="4835525"/>
          <p14:tracePt t="38134" x="5753100" y="4852988"/>
          <p14:tracePt t="38150" x="5761038" y="4860925"/>
          <p14:tracePt t="38167" x="5761038" y="4868863"/>
          <p14:tracePt t="38174" x="5770563" y="4886325"/>
          <p14:tracePt t="38182" x="5778500" y="4903788"/>
          <p14:tracePt t="38198" x="5778500" y="4911725"/>
          <p14:tracePt t="38207" x="5778500" y="4919663"/>
          <p14:tracePt t="38214" x="5778500" y="4929188"/>
          <p14:tracePt t="38230" x="5795963" y="4946650"/>
          <p14:tracePt t="38240" x="5795963" y="4954588"/>
          <p14:tracePt t="38246" x="5803900" y="4954588"/>
          <p14:tracePt t="38256" x="5803900" y="4962525"/>
          <p14:tracePt t="38262" x="5803900" y="4972050"/>
          <p14:tracePt t="38269" x="5803900" y="4987925"/>
          <p14:tracePt t="38279" x="5813425" y="4997450"/>
          <p14:tracePt t="38285" x="5821363" y="5005388"/>
          <p14:tracePt t="38302" x="5821363" y="5013325"/>
          <p14:tracePt t="38311" x="5829300" y="5030788"/>
          <p14:tracePt t="38319" x="5838825" y="5038725"/>
          <p14:tracePt t="38333" x="5838825" y="5056188"/>
          <p14:tracePt t="38350" x="5838825" y="5064125"/>
          <p14:tracePt t="38367" x="5846763" y="5081588"/>
          <p14:tracePt t="38374" x="5846763" y="5091113"/>
          <p14:tracePt t="38382" x="5854700" y="5099050"/>
          <p14:tracePt t="38391" x="5864225" y="5116513"/>
          <p14:tracePt t="38398" x="5864225" y="5124450"/>
          <p14:tracePt t="38407" x="5864225" y="5141913"/>
          <p14:tracePt t="38415" x="5864225" y="5149850"/>
          <p14:tracePt t="38424" x="5864225" y="5157788"/>
          <p14:tracePt t="38430" x="5864225" y="5183188"/>
          <p14:tracePt t="38440" x="5864225" y="5200650"/>
          <p14:tracePt t="38456" x="5864225" y="5208588"/>
          <p14:tracePt t="38461" x="5864225" y="5226050"/>
          <p14:tracePt t="38488" x="5864225" y="5235575"/>
          <p14:tracePt t="38501" x="5864225" y="5243513"/>
          <p14:tracePt t="38526" x="5854700" y="5260975"/>
          <p14:tracePt t="38541" x="5854700" y="5268913"/>
          <p14:tracePt t="38557" x="5838825" y="5276850"/>
          <p14:tracePt t="38565" x="5829300" y="5276850"/>
          <p14:tracePt t="38574" x="5821363" y="5286375"/>
          <p14:tracePt t="38591" x="5803900" y="5294313"/>
          <p14:tracePt t="38597" x="5795963" y="5302250"/>
          <p14:tracePt t="38629" x="5788025" y="5302250"/>
          <p14:tracePt t="38640" x="5770563" y="5311775"/>
          <p14:tracePt t="38645" x="5770563" y="5319713"/>
          <p14:tracePt t="38661" x="5753100" y="5327650"/>
          <p14:tracePt t="38679" x="5745163" y="5327650"/>
          <p14:tracePt t="38701" x="5727700" y="5337175"/>
          <p14:tracePt t="38710" x="5719763" y="5345113"/>
          <p14:tracePt t="38734" x="5710238" y="5345113"/>
          <p14:tracePt t="38743" x="5702300" y="5345113"/>
          <p14:tracePt t="38759" x="5694363" y="5353050"/>
          <p14:tracePt t="38775" x="5684838" y="5353050"/>
          <p14:tracePt t="38782" x="5676900" y="5362575"/>
          <p14:tracePt t="38799" x="5668963" y="5362575"/>
          <p14:tracePt t="38813" x="5651500" y="5362575"/>
          <p14:tracePt t="38831" x="5641975" y="5370513"/>
          <p14:tracePt t="38846" x="5626100" y="5370513"/>
          <p14:tracePt t="38856" x="5616575" y="5370513"/>
          <p14:tracePt t="38863" x="5608638" y="5370513"/>
          <p14:tracePt t="38871" x="5600700" y="5370513"/>
          <p14:tracePt t="38878" x="5591175" y="5370513"/>
          <p14:tracePt t="38885" x="5575300" y="5370513"/>
          <p14:tracePt t="38902" x="5549900" y="5370513"/>
          <p14:tracePt t="38910" x="5540375" y="5370513"/>
          <p14:tracePt t="38917" x="5514975" y="5370513"/>
          <p14:tracePt t="38926" x="5472113" y="5362575"/>
          <p14:tracePt t="38934" x="5456238" y="5362575"/>
          <p14:tracePt t="38942" x="5421313" y="5353050"/>
          <p14:tracePt t="38949" x="5405438" y="5345113"/>
          <p14:tracePt t="38959" x="5380038" y="5345113"/>
          <p14:tracePt t="38966" x="5345113" y="5345113"/>
          <p14:tracePt t="38974" x="5337175" y="5345113"/>
          <p14:tracePt t="38981" x="5319713" y="5345113"/>
          <p14:tracePt t="38991" x="5302250" y="5345113"/>
          <p14:tracePt t="39008" x="5276850" y="5345113"/>
          <p14:tracePt t="39015" x="5268913" y="5345113"/>
          <p14:tracePt t="39024" x="5251450" y="5345113"/>
          <p14:tracePt t="39030" x="5235575" y="5345113"/>
          <p14:tracePt t="39040" x="5218113" y="5345113"/>
          <p14:tracePt t="39046" x="5192713" y="5337175"/>
          <p14:tracePt t="39056" x="5183188" y="5337175"/>
          <p14:tracePt t="39072" x="5175250" y="5337175"/>
          <p14:tracePt t="39077" x="5167313" y="5337175"/>
          <p14:tracePt t="39094" x="5157788" y="5327650"/>
          <p14:tracePt t="39102" x="5149850" y="5327650"/>
          <p14:tracePt t="39134" x="5141913" y="5319713"/>
          <p14:tracePt t="39142" x="5124450" y="5319713"/>
          <p14:tracePt t="39149" x="5116513" y="5302250"/>
          <p14:tracePt t="39166" x="5099050" y="5286375"/>
          <p14:tracePt t="39174" x="5091113" y="5260975"/>
          <p14:tracePt t="39182" x="5081588" y="5251450"/>
          <p14:tracePt t="39191" x="5073650" y="5235575"/>
          <p14:tracePt t="39208" x="5064125" y="5208588"/>
          <p14:tracePt t="39215" x="5056188" y="5200650"/>
          <p14:tracePt t="39224" x="5048250" y="5183188"/>
          <p14:tracePt t="39241" x="5048250" y="5175250"/>
          <p14:tracePt t="39246" x="5048250" y="5167313"/>
          <p14:tracePt t="39256" x="5038725" y="5157788"/>
          <p14:tracePt t="39263" x="5038725" y="5149850"/>
          <p14:tracePt t="39272" x="5030788" y="5149850"/>
          <p14:tracePt t="39286" x="5030788" y="5132388"/>
          <p14:tracePt t="39294" x="5022850" y="5106988"/>
          <p14:tracePt t="39302" x="5013325" y="5099050"/>
          <p14:tracePt t="39311" x="5013325" y="5091113"/>
          <p14:tracePt t="39318" x="5013325" y="5073650"/>
          <p14:tracePt t="39325" x="5013325" y="5056188"/>
          <p14:tracePt t="39334" x="5005388" y="5030788"/>
          <p14:tracePt t="39342" x="5005388" y="5022850"/>
          <p14:tracePt t="39349" x="5005388" y="5013325"/>
          <p14:tracePt t="39358" x="4997450" y="4987925"/>
          <p14:tracePt t="39366" x="4997450" y="4979988"/>
          <p14:tracePt t="39375" x="4997450" y="4972050"/>
          <p14:tracePt t="39383" x="4997450" y="4954588"/>
          <p14:tracePt t="39392" x="4997450" y="4946650"/>
          <p14:tracePt t="39397" x="4997450" y="4929188"/>
          <p14:tracePt t="39407" x="4997450" y="4911725"/>
          <p14:tracePt t="39424" x="4997450" y="4886325"/>
          <p14:tracePt t="39440" x="4997450" y="4868863"/>
          <p14:tracePt t="39446" x="4997450" y="4852988"/>
          <p14:tracePt t="39456" x="4997450" y="4843463"/>
          <p14:tracePt t="39462" x="4997450" y="4835525"/>
          <p14:tracePt t="39471" x="4997450" y="4818063"/>
          <p14:tracePt t="39478" x="4997450" y="4810125"/>
          <p14:tracePt t="39486" x="4997450" y="4792663"/>
          <p14:tracePt t="39495" x="5005388" y="4775200"/>
          <p14:tracePt t="39502" x="5022850" y="4749800"/>
          <p14:tracePt t="39511" x="5030788" y="4741863"/>
          <p14:tracePt t="39517" x="5038725" y="4724400"/>
          <p14:tracePt t="39526" x="5038725" y="4716463"/>
          <p14:tracePt t="39533" x="5048250" y="4708525"/>
          <p14:tracePt t="39543" x="5056188" y="4691063"/>
          <p14:tracePt t="39550" x="5064125" y="4683125"/>
          <p14:tracePt t="39566" x="5073650" y="4673600"/>
          <p14:tracePt t="39575" x="5081588" y="4665663"/>
          <p14:tracePt t="39582" x="5091113" y="4657725"/>
          <p14:tracePt t="39591" x="5099050" y="4657725"/>
          <p14:tracePt t="39599" x="5124450" y="4648200"/>
          <p14:tracePt t="39607" x="5132388" y="4640263"/>
          <p14:tracePt t="39615" x="5132388" y="4630738"/>
          <p14:tracePt t="39631" x="5149850" y="4622800"/>
          <p14:tracePt t="39662" x="5157788" y="4622800"/>
          <p14:tracePt t="39678" x="5167313" y="4614863"/>
          <p14:tracePt t="39695" x="5175250" y="4605338"/>
          <p14:tracePt t="39718" x="5192713" y="4605338"/>
          <p14:tracePt t="39726" x="5218113" y="4597400"/>
          <p14:tracePt t="39743" x="5235575" y="4597400"/>
          <p14:tracePt t="39749" x="5251450" y="4597400"/>
          <p14:tracePt t="39765" x="5268913" y="4597400"/>
          <p14:tracePt t="39775" x="5276850" y="4597400"/>
          <p14:tracePt t="39781" x="5294313" y="4597400"/>
          <p14:tracePt t="39792" x="5302250" y="4597400"/>
          <p14:tracePt t="39799" x="5311775" y="4597400"/>
          <p14:tracePt t="39808" x="5319713" y="4597400"/>
          <p14:tracePt t="39814" x="5327650" y="4597400"/>
          <p14:tracePt t="39824" x="5345113" y="4597400"/>
          <p14:tracePt t="39829" x="5353050" y="4597400"/>
          <p14:tracePt t="39840" x="5370513" y="4597400"/>
          <p14:tracePt t="39846" x="5380038" y="4597400"/>
          <p14:tracePt t="39854" x="5387975" y="4597400"/>
          <p14:tracePt t="39862" x="5395913" y="4597400"/>
          <p14:tracePt t="39869" x="5405438" y="4597400"/>
          <p14:tracePt t="39887" x="5413375" y="4597400"/>
          <p14:tracePt t="39894" x="5421313" y="4597400"/>
          <p14:tracePt t="39903" x="5430838" y="4597400"/>
          <p14:tracePt t="39918" x="5446713" y="4597400"/>
          <p14:tracePt t="39934" x="5456238" y="4597400"/>
          <p14:tracePt t="39950" x="5464175" y="4597400"/>
          <p14:tracePt t="39974" x="5472113" y="4597400"/>
          <p14:tracePt t="39992" x="5481638" y="4597400"/>
          <p14:tracePt t="40055" x="5489575" y="4597400"/>
          <p14:tracePt t="40254" x="5489575" y="4605338"/>
          <p14:tracePt t="40269" x="5489575" y="4614863"/>
          <p14:tracePt t="40277" x="5489575" y="4630738"/>
          <p14:tracePt t="40286" x="5489575" y="4640263"/>
          <p14:tracePt t="40295" x="5489575" y="4657725"/>
          <p14:tracePt t="40302" x="5489575" y="4665663"/>
          <p14:tracePt t="40311" x="5497513" y="4673600"/>
          <p14:tracePt t="40318" x="5497513" y="4691063"/>
          <p14:tracePt t="40326" x="5497513" y="4699000"/>
          <p14:tracePt t="40334" x="5497513" y="4716463"/>
          <p14:tracePt t="40342" x="5507038" y="4733925"/>
          <p14:tracePt t="40359" x="5507038" y="4749800"/>
          <p14:tracePt t="40366" x="5514975" y="4767263"/>
          <p14:tracePt t="40375" x="5524500" y="4775200"/>
          <p14:tracePt t="40381" x="5532438" y="4792663"/>
          <p14:tracePt t="40392" x="5532438" y="4802188"/>
          <p14:tracePt t="40397" x="5540375" y="4810125"/>
          <p14:tracePt t="40408" x="5549900" y="4818063"/>
          <p14:tracePt t="40413" x="5549900" y="4827588"/>
          <p14:tracePt t="40424" x="5549900" y="4835525"/>
          <p14:tracePt t="40429" x="5557838" y="4843463"/>
          <p14:tracePt t="40439" x="5565775" y="4860925"/>
          <p14:tracePt t="40454" x="5583238" y="4878388"/>
          <p14:tracePt t="40461" x="5583238" y="4886325"/>
          <p14:tracePt t="40469" x="5591175" y="4894263"/>
          <p14:tracePt t="40477" x="5600700" y="4903788"/>
          <p14:tracePt t="40486" x="5600700" y="4911725"/>
          <p14:tracePt t="40493" x="5616575" y="4919663"/>
          <p14:tracePt t="40501" x="5626100" y="4929188"/>
          <p14:tracePt t="40509" x="5641975" y="4946650"/>
          <p14:tracePt t="40518" x="5651500" y="4946650"/>
          <p14:tracePt t="40526" x="5684838" y="4972050"/>
          <p14:tracePt t="40534" x="5702300" y="4987925"/>
          <p14:tracePt t="40542" x="5761038" y="5022850"/>
          <p14:tracePt t="40551" x="5813425" y="5056188"/>
          <p14:tracePt t="40560" x="5872163" y="5091113"/>
          <p14:tracePt t="40566" x="5940425" y="5132388"/>
          <p14:tracePt t="40576" x="5999163" y="5157788"/>
          <p14:tracePt t="40582" x="6049963" y="5192713"/>
          <p14:tracePt t="40593" x="6110288" y="5200650"/>
          <p14:tracePt t="40598" x="6169025" y="5218113"/>
          <p14:tracePt t="40608" x="6229350" y="5235575"/>
          <p14:tracePt t="40614" x="6272213" y="5235575"/>
          <p14:tracePt t="40624" x="6330950" y="5235575"/>
          <p14:tracePt t="40630" x="6356350" y="5235575"/>
          <p14:tracePt t="40638" x="6399213" y="5243513"/>
          <p14:tracePt t="40645" x="6416675" y="5243513"/>
          <p14:tracePt t="40653" x="6457950" y="5243513"/>
          <p14:tracePt t="40662" x="6475413" y="5243513"/>
          <p14:tracePt t="40670" x="6510338" y="5251450"/>
          <p14:tracePt t="40679" x="6543675" y="5251450"/>
          <p14:tracePt t="40686" x="6577013" y="5268913"/>
          <p14:tracePt t="40693" x="6602413" y="5276850"/>
          <p14:tracePt t="40703" x="6645275" y="5286375"/>
          <p14:tracePt t="40710" x="6680200" y="5302250"/>
          <p14:tracePt t="40718" x="6738938" y="5337175"/>
          <p14:tracePt t="40726" x="6789738" y="5345113"/>
          <p14:tracePt t="40734" x="6824663" y="5353050"/>
          <p14:tracePt t="40742" x="6850063" y="5362575"/>
          <p14:tracePt t="40751" x="6900863" y="5380038"/>
          <p14:tracePt t="40759" x="6934200" y="5387975"/>
          <p14:tracePt t="40766" x="6969125" y="5395913"/>
          <p14:tracePt t="40776" x="6994525" y="5395913"/>
          <p14:tracePt t="40782" x="7019925" y="5405438"/>
          <p14:tracePt t="40792" x="7045325" y="5405438"/>
          <p14:tracePt t="40798" x="7078663" y="5405438"/>
          <p14:tracePt t="40808" x="7096125" y="5405438"/>
          <p14:tracePt t="40814" x="7146925" y="5413375"/>
          <p14:tracePt t="40822" x="7164388" y="5413375"/>
          <p14:tracePt t="40830" x="7189788" y="5421313"/>
          <p14:tracePt t="40838" x="7205663" y="5421313"/>
          <p14:tracePt t="40846" x="7223125" y="5421313"/>
          <p14:tracePt t="40853" x="7240588" y="5421313"/>
          <p14:tracePt t="40862" x="7248525" y="5421313"/>
          <p14:tracePt t="40870" x="7248525" y="5430838"/>
          <p14:tracePt t="40902" x="7265988" y="5446713"/>
          <p14:tracePt t="40920" x="7283450" y="5446713"/>
          <p14:tracePt t="40926" x="7283450" y="5456238"/>
          <p14:tracePt t="40934" x="7299325" y="5472113"/>
          <p14:tracePt t="40945" x="7308850" y="5472113"/>
          <p14:tracePt t="40950" x="7316788" y="5489575"/>
          <p14:tracePt t="40960" x="7324725" y="5507038"/>
          <p14:tracePt t="40976" x="7334250" y="5507038"/>
          <p14:tracePt t="41126" x="7342188" y="5514975"/>
          <p14:tracePt t="41134" x="7350125" y="5524500"/>
          <p14:tracePt t="41150" x="7359650" y="5532438"/>
          <p14:tracePt t="41166" x="7377113" y="5540375"/>
          <p14:tracePt t="41175" x="7385050" y="5549900"/>
          <p14:tracePt t="41183" x="7392988" y="5549900"/>
          <p14:tracePt t="41192" x="7402513" y="5549900"/>
          <p14:tracePt t="41197" x="7418388" y="5549900"/>
          <p14:tracePt t="41208" x="7443788" y="5557838"/>
          <p14:tracePt t="41214" x="7453313" y="5557838"/>
          <p14:tracePt t="41224" x="7461250" y="5557838"/>
          <p14:tracePt t="41230" x="7469188" y="5557838"/>
          <p14:tracePt t="41238" x="7478713" y="5557838"/>
          <p14:tracePt t="41246" x="7494588" y="5557838"/>
          <p14:tracePt t="41253" x="7512050" y="5557838"/>
          <p14:tracePt t="41270" x="7529513" y="5557838"/>
          <p14:tracePt t="41278" x="7546975" y="5557838"/>
          <p14:tracePt t="41318" x="7554913" y="5557838"/>
          <p14:tracePt t="41326" x="7562850" y="5557838"/>
          <p14:tracePt t="41358" x="7572375" y="5557838"/>
          <p14:tracePt t="41406" x="7588250" y="5557838"/>
          <p14:tracePt t="41495" x="7597775" y="5557838"/>
          <p14:tracePt t="41525" x="7605713" y="5557838"/>
          <p14:tracePt t="41542" x="7613650" y="5557838"/>
          <p14:tracePt t="41566" x="7613650" y="5549900"/>
          <p14:tracePt t="41599" x="7613650" y="5540375"/>
          <p14:tracePt t="41631" x="7613650" y="5532438"/>
          <p14:tracePt t="41678" x="7631113" y="5524500"/>
          <p14:tracePt t="41702" x="7648575" y="5524500"/>
          <p14:tracePt t="41718" x="7666038" y="5524500"/>
          <p14:tracePt t="41734" x="7673975" y="5514975"/>
          <p14:tracePt t="41742" x="7691438" y="5507038"/>
          <p14:tracePt t="41751" x="7699375" y="5497513"/>
          <p14:tracePt t="41758" x="7699375" y="5481638"/>
          <p14:tracePt t="41766" x="7699375" y="5446713"/>
          <p14:tracePt t="41776" x="7699375" y="5413375"/>
          <p14:tracePt t="41782" x="7707313" y="5345113"/>
          <p14:tracePt t="41792" x="7724775" y="5260975"/>
          <p14:tracePt t="41798" x="7758113" y="5226050"/>
          <p14:tracePt t="41807" x="7783513" y="5157788"/>
          <p14:tracePt t="41815" x="7793038" y="5149850"/>
          <p14:tracePt t="41824" x="7800975" y="5081588"/>
          <p14:tracePt t="41831" x="7800975" y="5048250"/>
          <p14:tracePt t="41837" x="7800975" y="5005388"/>
          <p14:tracePt t="41846" x="7800975" y="4979988"/>
          <p14:tracePt t="42142" x="7775575" y="4972050"/>
          <p14:tracePt t="42150" x="7758113" y="4972050"/>
          <p14:tracePt t="42160" x="7742238" y="4972050"/>
          <p14:tracePt t="42166" x="7716838" y="4972050"/>
          <p14:tracePt t="42176" x="7691438" y="4972050"/>
          <p14:tracePt t="42183" x="7681913" y="4972050"/>
          <p14:tracePt t="42193" x="7666038" y="4972050"/>
          <p14:tracePt t="42198" x="7656513" y="4972050"/>
          <p14:tracePt t="42214" x="7656513" y="4979988"/>
          <p14:tracePt t="42286" x="7648575" y="4979988"/>
          <p14:tracePt t="42318" x="7639050" y="4987925"/>
          <p14:tracePt t="42350" x="7639050" y="4997450"/>
          <p14:tracePt t="42502" x="7639050" y="5005388"/>
          <p14:tracePt t="42998" x="7631113" y="4997450"/>
          <p14:tracePt t="43008" x="7623175" y="4997450"/>
          <p14:tracePt t="43014" x="7613650" y="4987925"/>
          <p14:tracePt t="43030" x="7613650" y="4979988"/>
          <p14:tracePt t="43206" x="7605713" y="4972050"/>
          <p14:tracePt t="43335" x="7605713" y="4962525"/>
          <p14:tracePt t="43342" x="7597775" y="4962525"/>
          <p14:tracePt t="43598" x="7597775" y="4954588"/>
          <p14:tracePt t="43671" x="7588250" y="4946650"/>
          <p14:tracePt t="44680" x="7588250" y="4937125"/>
          <p14:tracePt t="44711" x="7580313" y="4937125"/>
          <p14:tracePt t="44726" x="7580313" y="4929188"/>
          <p14:tracePt t="44744" x="7572375" y="4911725"/>
          <p14:tracePt t="44830" x="7562850" y="4903788"/>
          <p14:tracePt t="44845" x="7554913" y="4886325"/>
          <p14:tracePt t="44853" x="7554913" y="4878388"/>
          <p14:tracePt t="44863" x="7546975" y="4868863"/>
          <p14:tracePt t="44896" x="7546975" y="4860925"/>
          <p14:tracePt t="44903" x="7537450" y="4852988"/>
          <p14:tracePt t="44919" x="7537450" y="4843463"/>
          <p14:tracePt t="44929" x="7537450" y="4835525"/>
          <p14:tracePt t="44935" x="7529513" y="4827588"/>
          <p14:tracePt t="44951" x="7529513" y="4818063"/>
          <p14:tracePt t="44966" x="7521575" y="4810125"/>
          <p14:tracePt t="44982" x="7521575" y="4802188"/>
          <p14:tracePt t="45014" x="7512050" y="4802188"/>
          <p14:tracePt t="45055" x="7512050" y="4792663"/>
          <p14:tracePt t="45135" x="7512050" y="4784725"/>
          <p14:tracePt t="45161" x="7504113" y="4775200"/>
          <p14:tracePt t="45166" x="7504113" y="4767263"/>
          <p14:tracePt t="45176" x="7494588" y="4759325"/>
          <p14:tracePt t="45192" x="7486650" y="4749800"/>
          <p14:tracePt t="45205" x="7478713" y="4741863"/>
          <p14:tracePt t="45214" x="7469188" y="4733925"/>
          <p14:tracePt t="45221" x="7469188" y="4724400"/>
          <p14:tracePt t="45229" x="7453313" y="4724400"/>
          <p14:tracePt t="45239" x="7435850" y="4716463"/>
          <p14:tracePt t="45270" x="7427913" y="4708525"/>
          <p14:tracePt t="45278" x="7418388" y="4708525"/>
          <p14:tracePt t="45286" x="7418388" y="4699000"/>
          <p14:tracePt t="45294" x="7418388" y="4691063"/>
          <p14:tracePt t="45301" x="7418388" y="4673600"/>
          <p14:tracePt t="45311" x="7402513" y="4614863"/>
          <p14:tracePt t="45319" x="7402513" y="4589463"/>
          <p14:tracePt t="45328" x="7402513" y="4564063"/>
          <p14:tracePt t="45334" x="7385050" y="4546600"/>
          <p14:tracePt t="45345" x="7367588" y="4529138"/>
          <p14:tracePt t="45350" x="7350125" y="4529138"/>
          <p14:tracePt t="45361" x="7334250" y="4521200"/>
          <p14:tracePt t="45366" x="7299325" y="4503738"/>
          <p14:tracePt t="45376" x="7273925" y="4495800"/>
          <p14:tracePt t="45382" x="7248525" y="4495800"/>
          <p14:tracePt t="45389" x="7240588" y="4495800"/>
          <p14:tracePt t="45511" x="7215188" y="4495800"/>
          <p14:tracePt t="45518" x="7146925" y="4538663"/>
          <p14:tracePt t="45528" x="7088188" y="4579938"/>
          <p14:tracePt t="45535" x="7053263" y="4605338"/>
          <p14:tracePt t="45544" x="7002463" y="4630738"/>
          <p14:tracePt t="45550" x="6943725" y="4665663"/>
          <p14:tracePt t="45561" x="6875463" y="4691063"/>
          <p14:tracePt t="45566" x="6840538" y="4708525"/>
          <p14:tracePt t="45576" x="6764338" y="4733925"/>
          <p14:tracePt t="45582" x="6680200" y="4792663"/>
          <p14:tracePt t="45589" x="6602413" y="4802188"/>
          <p14:tracePt t="45598" x="6526213" y="4835525"/>
          <p14:tracePt t="45605" x="6450013" y="4852988"/>
          <p14:tracePt t="45614" x="6373813" y="4886325"/>
          <p14:tracePt t="45622" x="6338888" y="4903788"/>
          <p14:tracePt t="45630" x="6305550" y="4919663"/>
          <p14:tracePt t="45639" x="6280150" y="4937125"/>
          <p14:tracePt t="45646" x="6254750" y="4946650"/>
          <p14:tracePt t="45654" x="6221413" y="4962525"/>
          <p14:tracePt t="45661" x="6211888" y="4962525"/>
          <p14:tracePt t="45670" x="6194425" y="4972050"/>
          <p14:tracePt t="45678" x="6169025" y="4987925"/>
          <p14:tracePt t="45695" x="6161088" y="4987925"/>
          <p14:tracePt t="45702" x="6135688" y="4997450"/>
          <p14:tracePt t="45712" x="6127750" y="5005388"/>
          <p14:tracePt t="45718" x="6118225" y="5005388"/>
          <p14:tracePt t="45728" x="6110288" y="5005388"/>
          <p14:tracePt t="45830" x="6127750" y="5005388"/>
          <p14:tracePt t="45838" x="6153150" y="4997450"/>
          <p14:tracePt t="45845" x="6169025" y="4987925"/>
          <p14:tracePt t="45854" x="6203950" y="4979988"/>
          <p14:tracePt t="45861" x="6237288" y="4979988"/>
          <p14:tracePt t="45870" x="6272213" y="4972050"/>
          <p14:tracePt t="45890" x="6356350" y="4972050"/>
          <p14:tracePt t="45895" x="6416675" y="4972050"/>
          <p14:tracePt t="45903" x="6457950" y="4972050"/>
          <p14:tracePt t="45912" x="6500813" y="4972050"/>
          <p14:tracePt t="45919" x="6535738" y="4972050"/>
          <p14:tracePt t="45928" x="6551613" y="4972050"/>
          <p14:tracePt t="45934" x="6594475" y="4972050"/>
          <p14:tracePt t="45944" x="6619875" y="4972050"/>
          <p14:tracePt t="45951" x="6654800" y="4972050"/>
          <p14:tracePt t="45961" x="6670675" y="4972050"/>
          <p14:tracePt t="45966" x="6696075" y="4972050"/>
          <p14:tracePt t="45976" x="6721475" y="4972050"/>
          <p14:tracePt t="45982" x="6731000" y="4962525"/>
          <p14:tracePt t="45992" x="6756400" y="4962525"/>
          <p14:tracePt t="45998" x="6781800" y="4954588"/>
          <p14:tracePt t="46005" x="6789738" y="4954588"/>
          <p14:tracePt t="46014" x="6807200" y="4946650"/>
          <p14:tracePt t="46022" x="6832600" y="4946650"/>
          <p14:tracePt t="46030" x="6840538" y="4937125"/>
          <p14:tracePt t="46039" x="6858000" y="4937125"/>
          <p14:tracePt t="46045" x="6875463" y="4929188"/>
          <p14:tracePt t="46054" x="6883400" y="4929188"/>
          <p14:tracePt t="46062" x="6900863" y="4919663"/>
          <p14:tracePt t="46070" x="6916738" y="4919663"/>
          <p14:tracePt t="46078" x="6951663" y="4911725"/>
          <p14:tracePt t="46086" x="6959600" y="4911725"/>
          <p14:tracePt t="46094" x="6977063" y="4894263"/>
          <p14:tracePt t="46101" x="6994525" y="4894263"/>
          <p14:tracePt t="46112" x="7019925" y="4886325"/>
          <p14:tracePt t="46117" x="7053263" y="4878388"/>
          <p14:tracePt t="46128" x="7088188" y="4868863"/>
          <p14:tracePt t="46133" x="7113588" y="4868863"/>
          <p14:tracePt t="46145" x="7164388" y="4852988"/>
          <p14:tracePt t="46150" x="7215188" y="4843463"/>
          <p14:tracePt t="46160" x="7273925" y="4835525"/>
          <p14:tracePt t="46166" x="7299325" y="4835525"/>
          <p14:tracePt t="46176" x="7359650" y="4827588"/>
          <p14:tracePt t="46182" x="7418388" y="4818063"/>
          <p14:tracePt t="46192" x="7478713" y="4802188"/>
          <p14:tracePt t="46198" x="7529513" y="4792663"/>
          <p14:tracePt t="46206" x="7588250" y="4784725"/>
          <p14:tracePt t="46214" x="7648575" y="4784725"/>
          <p14:tracePt t="46222" x="7673975" y="4784725"/>
          <p14:tracePt t="46230" x="7716838" y="4775200"/>
          <p14:tracePt t="46239" x="7793038" y="4767263"/>
          <p14:tracePt t="46246" x="7851775" y="4767263"/>
          <p14:tracePt t="46254" x="7894638" y="4759325"/>
          <p14:tracePt t="46261" x="7970838" y="4759325"/>
          <p14:tracePt t="46270" x="8031163" y="4733925"/>
          <p14:tracePt t="46279" x="8089900" y="4724400"/>
          <p14:tracePt t="46286" x="8150225" y="4724400"/>
          <p14:tracePt t="46295" x="8218488" y="4708525"/>
          <p14:tracePt t="46303" x="8251825" y="4699000"/>
          <p14:tracePt t="46311" x="8310563" y="4691063"/>
          <p14:tracePt t="46318" x="8362950" y="4665663"/>
          <p14:tracePt t="46327" x="8439150" y="4657725"/>
          <p14:tracePt t="46333" x="8497888" y="4622800"/>
          <p14:tracePt t="46344" x="8558213" y="4614863"/>
          <p14:tracePt t="46349" x="8634413" y="4579938"/>
          <p14:tracePt t="46361" x="8677275" y="4572000"/>
          <p14:tracePt t="46366" x="8736013" y="4554538"/>
          <p14:tracePt t="46376" x="8786813" y="4521200"/>
          <p14:tracePt t="46383" x="8855075" y="4503738"/>
          <p14:tracePt t="46389" x="8923338" y="4495800"/>
          <p14:tracePt t="46399" x="8974138" y="4478338"/>
          <p14:tracePt t="46405" x="9032875" y="4460875"/>
          <p14:tracePt t="46414" x="9085263" y="4435475"/>
          <p14:tracePt t="46422" x="9126538" y="4427538"/>
          <p14:tracePt t="47910" x="9050338" y="3492500"/>
          <p14:tracePt t="47919" x="8999538" y="3492500"/>
          <p14:tracePt t="47929" x="8923338" y="3492500"/>
          <p14:tracePt t="47935" x="8863013" y="3492500"/>
          <p14:tracePt t="47944" x="8821738" y="3492500"/>
          <p14:tracePt t="47951" x="8778875" y="3492500"/>
          <p14:tracePt t="47960" x="8718550" y="3492500"/>
          <p14:tracePt t="47965" x="8710613" y="3484563"/>
          <p14:tracePt t="47973" x="8667750" y="3484563"/>
          <p14:tracePt t="47983" x="8651875" y="3484563"/>
          <p14:tracePt t="47990" x="8642350" y="3484563"/>
          <p14:tracePt t="47998" x="8624888" y="3484563"/>
          <p14:tracePt t="48007" x="8599488" y="3484563"/>
          <p14:tracePt t="48014" x="8591550" y="3475038"/>
          <p14:tracePt t="48022" x="8583613" y="3475038"/>
          <p14:tracePt t="48030" x="8566150" y="3475038"/>
          <p14:tracePt t="48503" x="8558213" y="3475038"/>
          <p14:tracePt t="48518" x="8566150" y="3484563"/>
          <p14:tracePt t="48529" x="8574088" y="3492500"/>
          <p14:tracePt t="48533" x="8599488" y="3502025"/>
          <p14:tracePt t="48544" x="8624888" y="3509963"/>
          <p14:tracePt t="48551" x="8651875" y="3509963"/>
          <p14:tracePt t="48560" x="8693150" y="3535363"/>
          <p14:tracePt t="48565" x="8718550" y="3543300"/>
          <p14:tracePt t="48573" x="8761413" y="3552825"/>
          <p14:tracePt t="48582" x="8804275" y="3560763"/>
          <p14:tracePt t="48590" x="8855075" y="3568700"/>
          <p14:tracePt t="48598" x="8923338" y="3568700"/>
          <p14:tracePt t="48607" x="8999538" y="3578225"/>
          <p14:tracePt t="48614" x="9067800" y="35941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744E4-4F17-4CEF-A798-F512E3E8A9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846237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 중심 분할의 특징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 관점을 기반으로 분할도를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처리순서에 따라 요구되는 자료들을 식별할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자료흐름과 출력 자료흐름 사이의 균형을 고려함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모호한 처리들을 구별할 수 있도록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도와줌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상대적으로 소규모 시스템에 적용하기에 적합함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25E86929-1E5E-46AC-B340-700D07E59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55432-671D-494F-9055-9355CA61115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9918C0-25FF-4E89-87F7-EE3870D9EA1F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00"/>
    </mc:Choice>
    <mc:Fallback>
      <p:transition spd="slow" advTm="70900"/>
    </mc:Fallback>
  </mc:AlternateContent>
  <p:extLst>
    <p:ext uri="{3A86A75C-4F4B-4683-9AE1-C65F6400EC91}">
      <p14:laserTraceLst xmlns:p14="http://schemas.microsoft.com/office/powerpoint/2010/main">
        <p14:tracePtLst>
          <p14:tracePt t="1316" x="9058275" y="3127375"/>
          <p14:tracePt t="1323" x="9007475" y="3135313"/>
          <p14:tracePt t="1333" x="8966200" y="3152775"/>
          <p14:tracePt t="1339" x="8923338" y="3152775"/>
          <p14:tracePt t="1350" x="8880475" y="3152775"/>
          <p14:tracePt t="1355" x="8829675" y="3152775"/>
          <p14:tracePt t="1366" x="8786813" y="3160713"/>
          <p14:tracePt t="1371" x="8718550" y="3160713"/>
          <p14:tracePt t="1381" x="8659813" y="3160713"/>
          <p14:tracePt t="1387" x="8583613" y="3160713"/>
          <p14:tracePt t="1394" x="8515350" y="3160713"/>
          <p14:tracePt t="1404" x="8413750" y="3144838"/>
          <p14:tracePt t="1411" x="8353425" y="3127375"/>
          <p14:tracePt t="1419" x="8251825" y="3094038"/>
          <p14:tracePt t="1428" x="8191500" y="3067050"/>
          <p14:tracePt t="1435" x="8107363" y="3025775"/>
          <p14:tracePt t="1444" x="8031163" y="2982913"/>
          <p14:tracePt t="1452" x="7988300" y="2965450"/>
          <p14:tracePt t="1459" x="7912100" y="2906713"/>
          <p14:tracePt t="1468" x="7835900" y="2871788"/>
          <p14:tracePt t="1476" x="7783513" y="2830513"/>
          <p14:tracePt t="1484" x="7716838" y="2805113"/>
          <p14:tracePt t="1492" x="7639050" y="2770188"/>
          <p14:tracePt t="1501" x="7580313" y="2736850"/>
          <p14:tracePt t="1508" x="7521575" y="2701925"/>
          <p14:tracePt t="1516" x="7443788" y="2676525"/>
          <p14:tracePt t="1524" x="7377113" y="2643188"/>
          <p14:tracePt t="1534" x="7316788" y="2608263"/>
          <p14:tracePt t="1539" x="7240588" y="2574925"/>
          <p14:tracePt t="1550" x="7180263" y="2549525"/>
          <p14:tracePt t="1556" x="7113588" y="2516188"/>
          <p14:tracePt t="1566" x="7053263" y="2481263"/>
          <p14:tracePt t="1572" x="6977063" y="2455863"/>
          <p14:tracePt t="1582" x="6916738" y="2422525"/>
          <p14:tracePt t="1588" x="6850063" y="2387600"/>
          <p14:tracePt t="1595" x="6772275" y="2344738"/>
          <p14:tracePt t="1604" x="6696075" y="2311400"/>
          <p14:tracePt t="1611" x="6637338" y="2278063"/>
          <p14:tracePt t="1619" x="6561138" y="2260600"/>
          <p14:tracePt t="1628" x="6510338" y="2227263"/>
          <p14:tracePt t="1636" x="6424613" y="2200275"/>
          <p14:tracePt t="1644" x="6391275" y="2174875"/>
          <p14:tracePt t="1651" x="6323013" y="2159000"/>
          <p14:tracePt t="1659" x="6262688" y="2141538"/>
          <p14:tracePt t="1667" x="6203950" y="2108200"/>
          <p14:tracePt t="1676" x="6143625" y="2098675"/>
          <p14:tracePt t="1684" x="6092825" y="2082800"/>
          <p14:tracePt t="1692" x="6016625" y="2055813"/>
          <p14:tracePt t="1700" x="5957888" y="2039938"/>
          <p14:tracePt t="1707" x="5905500" y="2014538"/>
          <p14:tracePt t="1717" x="5821363" y="1997075"/>
          <p14:tracePt t="1723" x="5761038" y="1971675"/>
          <p14:tracePt t="1734" x="5727700" y="1954213"/>
          <p14:tracePt t="1739" x="5651500" y="1938338"/>
          <p14:tracePt t="1750" x="5616575" y="1928813"/>
          <p14:tracePt t="1755" x="5591175" y="1920875"/>
          <p14:tracePt t="1765" x="5557838" y="1903413"/>
          <p14:tracePt t="1771" x="5540375" y="1895475"/>
          <p14:tracePt t="1782" x="5532438" y="1885950"/>
          <p14:tracePt t="1787" x="5514975" y="1885950"/>
          <p14:tracePt t="1803" x="5497513" y="1878013"/>
          <p14:tracePt t="1811" x="5497513" y="1870075"/>
          <p14:tracePt t="1828" x="5497513" y="1860550"/>
          <p14:tracePt t="1845" x="5497513" y="1844675"/>
          <p14:tracePt t="1852" x="5497513" y="1835150"/>
          <p14:tracePt t="1859" x="5507038" y="1827213"/>
          <p14:tracePt t="1868" x="5507038" y="1819275"/>
          <p14:tracePt t="1876" x="5532438" y="1809750"/>
          <p14:tracePt t="1885" x="5557838" y="1793875"/>
          <p14:tracePt t="1892" x="5565775" y="1793875"/>
          <p14:tracePt t="1901" x="5600700" y="1793875"/>
          <p14:tracePt t="1908" x="5608638" y="1793875"/>
          <p14:tracePt t="2124" x="5608638" y="1819275"/>
          <p14:tracePt t="2135" x="5608638" y="1835150"/>
          <p14:tracePt t="2150" x="5600700" y="1835150"/>
          <p14:tracePt t="2156" x="5591175" y="1835150"/>
          <p14:tracePt t="2166" x="5591175" y="1844675"/>
          <p14:tracePt t="2172" x="5583238" y="1844675"/>
          <p14:tracePt t="2180" x="5575300" y="1852613"/>
          <p14:tracePt t="2194" x="5557838" y="1852613"/>
          <p14:tracePt t="2203" x="5549900" y="1860550"/>
          <p14:tracePt t="2211" x="5532438" y="1860550"/>
          <p14:tracePt t="2219" x="5514975" y="1860550"/>
          <p14:tracePt t="2235" x="5497513" y="1860550"/>
          <p14:tracePt t="2243" x="5489575" y="1870075"/>
          <p14:tracePt t="2251" x="5489575" y="1878013"/>
          <p14:tracePt t="2259" x="5472113" y="1885950"/>
          <p14:tracePt t="2268" x="5464175" y="1885950"/>
          <p14:tracePt t="2275" x="5456238" y="1895475"/>
          <p14:tracePt t="2291" x="5446713" y="1895475"/>
          <p14:tracePt t="2301" x="5430838" y="1903413"/>
          <p14:tracePt t="2318" x="5405438" y="1903413"/>
          <p14:tracePt t="2323" x="5395913" y="1903413"/>
          <p14:tracePt t="2333" x="5380038" y="1903413"/>
          <p14:tracePt t="2339" x="5370513" y="1903413"/>
          <p14:tracePt t="2350" x="5345113" y="1903413"/>
          <p14:tracePt t="2355" x="5319713" y="1903413"/>
          <p14:tracePt t="2364" x="5311775" y="1903413"/>
          <p14:tracePt t="2371" x="5286375" y="1903413"/>
          <p14:tracePt t="2381" x="5251450" y="1903413"/>
          <p14:tracePt t="2388" x="5235575" y="1895475"/>
          <p14:tracePt t="2394" x="5235575" y="1885950"/>
          <p14:tracePt t="2403" x="5208588" y="1878013"/>
          <p14:tracePt t="2412" x="5192713" y="1878013"/>
          <p14:tracePt t="2420" x="5167313" y="1860550"/>
          <p14:tracePt t="2428" x="5141913" y="1844675"/>
          <p14:tracePt t="2435" x="5106988" y="1827213"/>
          <p14:tracePt t="2444" x="5073650" y="1801813"/>
          <p14:tracePt t="2451" x="5048250" y="1801813"/>
          <p14:tracePt t="2459" x="5013325" y="1766888"/>
          <p14:tracePt t="2467" x="4979988" y="1751013"/>
          <p14:tracePt t="2476" x="4954588" y="1741488"/>
          <p14:tracePt t="2483" x="4911725" y="1716088"/>
          <p14:tracePt t="2492" x="4868863" y="1700213"/>
          <p14:tracePt t="2500" x="4835525" y="1682750"/>
          <p14:tracePt t="2508" x="4802188" y="1665288"/>
          <p14:tracePt t="2517" x="4767263" y="1657350"/>
          <p14:tracePt t="2524" x="4733925" y="1639888"/>
          <p14:tracePt t="2534" x="4691063" y="1622425"/>
          <p14:tracePt t="2540" x="4665663" y="1614488"/>
          <p14:tracePt t="2550" x="4640263" y="1614488"/>
          <p14:tracePt t="2555" x="4614863" y="1597025"/>
          <p14:tracePt t="2566" x="4605338" y="1597025"/>
          <p14:tracePt t="2572" x="4579938" y="1597025"/>
          <p14:tracePt t="2580" x="4554538" y="1597025"/>
          <p14:tracePt t="2588" x="4546600" y="1589088"/>
          <p14:tracePt t="2594" x="4521200" y="1589088"/>
          <p14:tracePt t="2605" x="4495800" y="1589088"/>
          <p14:tracePt t="2611" x="4470400" y="1581150"/>
          <p14:tracePt t="2620" x="4445000" y="1581150"/>
          <p14:tracePt t="2628" x="4435475" y="1581150"/>
          <p14:tracePt t="2635" x="4419600" y="1581150"/>
          <p14:tracePt t="2643" x="4394200" y="1581150"/>
          <p14:tracePt t="2651" x="4368800" y="1571625"/>
          <p14:tracePt t="2660" x="4359275" y="1563688"/>
          <p14:tracePt t="2667" x="4341813" y="1563688"/>
          <p14:tracePt t="2676" x="4316413" y="1555750"/>
          <p14:tracePt t="2683" x="4316413" y="1546225"/>
          <p14:tracePt t="2693" x="4300538" y="1538288"/>
          <p14:tracePt t="2700" x="4291013" y="1538288"/>
          <p14:tracePt t="2708" x="4283075" y="1538288"/>
          <p14:tracePt t="2787" x="4265613" y="1538288"/>
          <p14:tracePt t="2804" x="4249738" y="1520825"/>
          <p14:tracePt t="2819" x="4224338" y="1504950"/>
          <p14:tracePt t="2827" x="4214813" y="1504950"/>
          <p14:tracePt t="3283" x="4224338" y="1495425"/>
          <p14:tracePt t="3316" x="4232275" y="1495425"/>
          <p14:tracePt t="4013" x="4240213" y="1495425"/>
          <p14:tracePt t="4036" x="4232275" y="1487488"/>
          <p14:tracePt t="4044" x="4232275" y="1477963"/>
          <p14:tracePt t="4084" x="4224338" y="1470025"/>
          <p14:tracePt t="4140" x="4214813" y="1470025"/>
          <p14:tracePt t="4156" x="4214813" y="1462088"/>
          <p14:tracePt t="4573" x="4214813" y="1452563"/>
          <p14:tracePt t="4589" x="4206875" y="1452563"/>
          <p14:tracePt t="4604" x="4197350" y="1436688"/>
          <p14:tracePt t="4636" x="4197350" y="1427163"/>
          <p14:tracePt t="4652" x="4189413" y="1419225"/>
          <p14:tracePt t="4668" x="4189413" y="1411288"/>
          <p14:tracePt t="4676" x="4189413" y="1401763"/>
          <p14:tracePt t="5268" x="4197350" y="1401763"/>
          <p14:tracePt t="5276" x="4206875" y="1411288"/>
          <p14:tracePt t="5292" x="4224338" y="1411288"/>
          <p14:tracePt t="5301" x="4232275" y="1411288"/>
          <p14:tracePt t="5307" x="4257675" y="1411288"/>
          <p14:tracePt t="5318" x="4275138" y="1419225"/>
          <p14:tracePt t="5323" x="4283075" y="1419225"/>
          <p14:tracePt t="5334" x="4325938" y="1419225"/>
          <p14:tracePt t="5340" x="4351338" y="1419225"/>
          <p14:tracePt t="5347" x="4376738" y="1427163"/>
          <p14:tracePt t="5355" x="4427538" y="1436688"/>
          <p14:tracePt t="5362" x="4460875" y="1436688"/>
          <p14:tracePt t="5372" x="4503738" y="1436688"/>
          <p14:tracePt t="5380" x="4554538" y="1452563"/>
          <p14:tracePt t="5388" x="4597400" y="1462088"/>
          <p14:tracePt t="5396" x="4630738" y="1462088"/>
          <p14:tracePt t="5403" x="4673600" y="1470025"/>
          <p14:tracePt t="5411" x="4716463" y="1470025"/>
          <p14:tracePt t="5420" x="4749800" y="1477963"/>
          <p14:tracePt t="5427" x="4784725" y="1487488"/>
          <p14:tracePt t="5436" x="4818063" y="1487488"/>
          <p14:tracePt t="5444" x="4843463" y="1495425"/>
          <p14:tracePt t="5453" x="4894263" y="1504950"/>
          <p14:tracePt t="5460" x="4937125" y="1504950"/>
          <p14:tracePt t="5469" x="5013325" y="1530350"/>
          <p14:tracePt t="5476" x="5073650" y="1538288"/>
          <p14:tracePt t="5486" x="5141913" y="1538288"/>
          <p14:tracePt t="5491" x="5243513" y="1571625"/>
          <p14:tracePt t="5502" x="5345113" y="1589088"/>
          <p14:tracePt t="5508" x="5405438" y="1606550"/>
          <p14:tracePt t="5518" x="5507038" y="1614488"/>
          <p14:tracePt t="5524" x="5591175" y="1622425"/>
          <p14:tracePt t="5534" x="5668963" y="1631950"/>
          <p14:tracePt t="5540" x="5727700" y="1631950"/>
          <p14:tracePt t="5547" x="5778500" y="1631950"/>
          <p14:tracePt t="5556" x="5854700" y="1631950"/>
          <p14:tracePt t="5563" x="5922963" y="1631950"/>
          <p14:tracePt t="5571" x="5999163" y="1631950"/>
          <p14:tracePt t="5579" x="6042025" y="1631950"/>
          <p14:tracePt t="5588" x="6102350" y="1631950"/>
          <p14:tracePt t="5596" x="6169025" y="1614488"/>
          <p14:tracePt t="5603" x="6221413" y="1606550"/>
          <p14:tracePt t="5611" x="6254750" y="1581150"/>
          <p14:tracePt t="5620" x="6288088" y="1555750"/>
          <p14:tracePt t="5628" x="6297613" y="1555750"/>
          <p14:tracePt t="6036" x="6297613" y="1571625"/>
          <p14:tracePt t="6043" x="6288088" y="1589088"/>
          <p14:tracePt t="6053" x="6280150" y="1606550"/>
          <p14:tracePt t="6060" x="6280150" y="1614488"/>
          <p14:tracePt t="6069" x="6280150" y="1622425"/>
          <p14:tracePt t="6076" x="6280150" y="1639888"/>
          <p14:tracePt t="6086" x="6280150" y="1657350"/>
          <p14:tracePt t="6092" x="6272213" y="1657350"/>
          <p14:tracePt t="6107" x="6254750" y="1665288"/>
          <p14:tracePt t="6179" x="6246813" y="1665288"/>
          <p14:tracePt t="6292" x="6237288" y="1665288"/>
          <p14:tracePt t="6333" x="6229350" y="1665288"/>
          <p14:tracePt t="6356" x="6221413" y="1665288"/>
          <p14:tracePt t="6362" x="6211888" y="1665288"/>
          <p14:tracePt t="6379" x="6211888" y="1657350"/>
          <p14:tracePt t="6404" x="6211888" y="1649413"/>
          <p14:tracePt t="6411" x="6203950" y="1649413"/>
          <p14:tracePt t="6420" x="6203950" y="1639888"/>
          <p14:tracePt t="6428" x="6203950" y="1631950"/>
          <p14:tracePt t="6436" x="6203950" y="1622425"/>
          <p14:tracePt t="6468" x="6194425" y="1606550"/>
          <p14:tracePt t="6572" x="6186488" y="1589088"/>
          <p14:tracePt t="6899" x="6178550" y="1589088"/>
          <p14:tracePt t="6908" x="6153150" y="1589088"/>
          <p14:tracePt t="6918" x="6118225" y="1597025"/>
          <p14:tracePt t="6924" x="6102350" y="1597025"/>
          <p14:tracePt t="6932" x="6049963" y="1631950"/>
          <p14:tracePt t="6940" x="6034088" y="1631950"/>
          <p14:tracePt t="6947" x="5983288" y="1657350"/>
          <p14:tracePt t="6956" x="5948363" y="1665288"/>
          <p14:tracePt t="6964" x="5940425" y="1674813"/>
          <p14:tracePt t="6972" x="5915025" y="1682750"/>
          <p14:tracePt t="6980" x="5889625" y="1700213"/>
          <p14:tracePt t="6988" x="5864225" y="1716088"/>
          <p14:tracePt t="6995" x="5838825" y="1733550"/>
          <p14:tracePt t="7004" x="5821363" y="1741488"/>
          <p14:tracePt t="7012" x="5803900" y="1751013"/>
          <p14:tracePt t="7020" x="5788025" y="1751013"/>
          <p14:tracePt t="7027" x="5778500" y="1758950"/>
          <p14:tracePt t="7036" x="5761038" y="1766888"/>
          <p14:tracePt t="7043" x="5735638" y="1784350"/>
          <p14:tracePt t="7053" x="5727700" y="1784350"/>
          <p14:tracePt t="7059" x="5719763" y="1784350"/>
          <p14:tracePt t="7069" x="5702300" y="1793875"/>
          <p14:tracePt t="7086" x="5694363" y="1793875"/>
          <p14:tracePt t="7102" x="5684838" y="1793875"/>
          <p14:tracePt t="7118" x="5676900" y="1793875"/>
          <p14:tracePt t="7132" x="5659438" y="1801813"/>
          <p14:tracePt t="7140" x="5651500" y="1801813"/>
          <p14:tracePt t="7147" x="5641975" y="1801813"/>
          <p14:tracePt t="7156" x="5616575" y="1809750"/>
          <p14:tracePt t="7164" x="5600700" y="1809750"/>
          <p14:tracePt t="7171" x="5583238" y="1809750"/>
          <p14:tracePt t="7181" x="5565775" y="1809750"/>
          <p14:tracePt t="7187" x="5532438" y="1809750"/>
          <p14:tracePt t="7195" x="5514975" y="1819275"/>
          <p14:tracePt t="7204" x="5489575" y="1827213"/>
          <p14:tracePt t="7212" x="5464175" y="1827213"/>
          <p14:tracePt t="7220" x="5446713" y="1835150"/>
          <p14:tracePt t="7228" x="5438775" y="1835150"/>
          <p14:tracePt t="7236" x="5413375" y="1835150"/>
          <p14:tracePt t="7244" x="5405438" y="1835150"/>
          <p14:tracePt t="7253" x="5387975" y="1844675"/>
          <p14:tracePt t="7260" x="5370513" y="1844675"/>
          <p14:tracePt t="7269" x="5370513" y="1852613"/>
          <p14:tracePt t="7276" x="5345113" y="1860550"/>
          <p14:tracePt t="7286" x="5327650" y="1860550"/>
          <p14:tracePt t="7291" x="5311775" y="1860550"/>
          <p14:tracePt t="7302" x="5302250" y="1870075"/>
          <p14:tracePt t="7308" x="5286375" y="1878013"/>
          <p14:tracePt t="7318" x="5268913" y="1878013"/>
          <p14:tracePt t="7324" x="5243513" y="1895475"/>
          <p14:tracePt t="7330" x="5235575" y="1903413"/>
          <p14:tracePt t="7340" x="5226050" y="1903413"/>
          <p14:tracePt t="7347" x="5200650" y="1911350"/>
          <p14:tracePt t="7356" x="5192713" y="1920875"/>
          <p14:tracePt t="7364" x="5183188" y="1928813"/>
          <p14:tracePt t="7372" x="5167313" y="1946275"/>
          <p14:tracePt t="7380" x="5157788" y="1946275"/>
          <p14:tracePt t="7388" x="5141913" y="1954213"/>
          <p14:tracePt t="7395" x="5132388" y="1963738"/>
          <p14:tracePt t="7404" x="5124450" y="1971675"/>
          <p14:tracePt t="7428" x="5124450" y="1979613"/>
          <p14:tracePt t="7436" x="5124450" y="1989138"/>
          <p14:tracePt t="7443" x="5124450" y="1997075"/>
          <p14:tracePt t="7459" x="5124450" y="2005013"/>
          <p14:tracePt t="7470" x="5124450" y="2014538"/>
          <p14:tracePt t="7476" x="5116513" y="2014538"/>
          <p14:tracePt t="7492" x="5106988" y="2022475"/>
          <p14:tracePt t="7502" x="5099050" y="2030413"/>
          <p14:tracePt t="7508" x="5091113" y="2039938"/>
          <p14:tracePt t="7518" x="5073650" y="2039938"/>
          <p14:tracePt t="7524" x="5064125" y="2039938"/>
          <p14:tracePt t="7530" x="5038725" y="2039938"/>
          <p14:tracePt t="7540" x="5013325" y="2039938"/>
          <p14:tracePt t="7547" x="4997450" y="2039938"/>
          <p14:tracePt t="7556" x="4972050" y="2039938"/>
          <p14:tracePt t="7564" x="4937125" y="2039938"/>
          <p14:tracePt t="7572" x="4911725" y="2039938"/>
          <p14:tracePt t="7580" x="4886325" y="2039938"/>
          <p14:tracePt t="7588" x="4852988" y="2039938"/>
          <p14:tracePt t="7595" x="4818063" y="2039938"/>
          <p14:tracePt t="7604" x="4775200" y="2039938"/>
          <p14:tracePt t="7612" x="4724400" y="2039938"/>
          <p14:tracePt t="7621" x="4673600" y="2039938"/>
          <p14:tracePt t="7627" x="4605338" y="2039938"/>
          <p14:tracePt t="7636" x="4521200" y="2039938"/>
          <p14:tracePt t="7643" x="4452938" y="2039938"/>
          <p14:tracePt t="7654" x="4351338" y="2039938"/>
          <p14:tracePt t="7660" x="4265613" y="2039938"/>
          <p14:tracePt t="7670" x="4181475" y="2039938"/>
          <p14:tracePt t="7676" x="4095750" y="2039938"/>
          <p14:tracePt t="7686" x="4019550" y="2039938"/>
          <p14:tracePt t="7692" x="3951288" y="2039938"/>
          <p14:tracePt t="7702" x="3892550" y="2039938"/>
          <p14:tracePt t="7708" x="3867150" y="2039938"/>
          <p14:tracePt t="7718" x="3841750" y="2039938"/>
          <p14:tracePt t="7724" x="3824288" y="2039938"/>
          <p14:tracePt t="8164" x="3824288" y="2047875"/>
          <p14:tracePt t="8228" x="3824288" y="2055813"/>
          <p14:tracePt t="8243" x="3832225" y="2055813"/>
          <p14:tracePt t="8284" x="3832225" y="2065338"/>
          <p14:tracePt t="8332" x="3849688" y="2082800"/>
          <p14:tracePt t="8364" x="3857625" y="2082800"/>
          <p14:tracePt t="8371" x="3857625" y="2090738"/>
          <p14:tracePt t="8388" x="3867150" y="2098675"/>
          <p14:tracePt t="8395" x="3875088" y="2108200"/>
          <p14:tracePt t="8403" x="3883025" y="2108200"/>
          <p14:tracePt t="8420" x="3900488" y="2108200"/>
          <p14:tracePt t="8427" x="3908425" y="2108200"/>
          <p14:tracePt t="8437" x="3925888" y="2116138"/>
          <p14:tracePt t="8443" x="3935413" y="2124075"/>
          <p14:tracePt t="8499" x="3960813" y="2133600"/>
          <p14:tracePt t="9245" x="3968750" y="2133600"/>
          <p14:tracePt t="9252" x="3976688" y="2141538"/>
          <p14:tracePt t="9260" x="4002088" y="2149475"/>
          <p14:tracePt t="9270" x="4027488" y="2159000"/>
          <p14:tracePt t="9276" x="4044950" y="2174875"/>
          <p14:tracePt t="9286" x="4070350" y="2174875"/>
          <p14:tracePt t="9292" x="4095750" y="2184400"/>
          <p14:tracePt t="9302" x="4130675" y="2192338"/>
          <p14:tracePt t="9308" x="4138613" y="2200275"/>
          <p14:tracePt t="9314" x="4164013" y="2200275"/>
          <p14:tracePt t="9323" x="4189413" y="2209800"/>
          <p14:tracePt t="9331" x="4214813" y="2217738"/>
          <p14:tracePt t="9340" x="4224338" y="2217738"/>
          <p14:tracePt t="9348" x="4240213" y="2227263"/>
          <p14:tracePt t="9356" x="4249738" y="2227263"/>
          <p14:tracePt t="9364" x="4265613" y="2243138"/>
          <p14:tracePt t="9371" x="4275138" y="2243138"/>
          <p14:tracePt t="9379" x="4283075" y="2243138"/>
          <p14:tracePt t="9396" x="4291013" y="2243138"/>
          <p14:tracePt t="9412" x="4300538" y="2243138"/>
          <p14:tracePt t="9421" x="4308475" y="2252663"/>
          <p14:tracePt t="9437" x="4316413" y="2252663"/>
          <p14:tracePt t="9444" x="4333875" y="2252663"/>
          <p14:tracePt t="9454" x="4341813" y="2260600"/>
          <p14:tracePt t="9460" x="4351338" y="2260600"/>
          <p14:tracePt t="9470" x="4376738" y="2260600"/>
          <p14:tracePt t="9476" x="4384675" y="2260600"/>
          <p14:tracePt t="9486" x="4402138" y="2260600"/>
          <p14:tracePt t="9492" x="4419600" y="2268538"/>
          <p14:tracePt t="9502" x="4445000" y="2268538"/>
          <p14:tracePt t="9507" x="4470400" y="2278063"/>
          <p14:tracePt t="9514" x="4478338" y="2286000"/>
          <p14:tracePt t="9524" x="4503738" y="2286000"/>
          <p14:tracePt t="9531" x="4538663" y="2293938"/>
          <p14:tracePt t="9539" x="4546600" y="2293938"/>
          <p14:tracePt t="9548" x="4572000" y="2303463"/>
          <p14:tracePt t="9555" x="4605338" y="2311400"/>
          <p14:tracePt t="9563" x="4630738" y="2311400"/>
          <p14:tracePt t="9571" x="4665663" y="2328863"/>
          <p14:tracePt t="9579" x="4683125" y="2328863"/>
          <p14:tracePt t="9587" x="4699000" y="2336800"/>
          <p14:tracePt t="9596" x="4708525" y="2336800"/>
          <p14:tracePt t="9604" x="4716463" y="2336800"/>
          <p14:tracePt t="9612" x="4724400" y="2336800"/>
          <p14:tracePt t="9891" x="4733925" y="2336800"/>
          <p14:tracePt t="9979" x="4749800" y="2336800"/>
          <p14:tracePt t="9988" x="4759325" y="2328863"/>
          <p14:tracePt t="10005" x="4784725" y="2311400"/>
          <p14:tracePt t="10012" x="4818063" y="2293938"/>
          <p14:tracePt t="10021" x="4852988" y="2278063"/>
          <p14:tracePt t="10028" x="4878388" y="2278063"/>
          <p14:tracePt t="10038" x="4946650" y="2243138"/>
          <p14:tracePt t="10044" x="5038725" y="2243138"/>
          <p14:tracePt t="10054" x="5124450" y="2235200"/>
          <p14:tracePt t="10060" x="5218113" y="2227263"/>
          <p14:tracePt t="10070" x="5311775" y="2217738"/>
          <p14:tracePt t="10076" x="5345113" y="2217738"/>
          <p14:tracePt t="10086" x="5421313" y="2192338"/>
          <p14:tracePt t="10092" x="5472113" y="2184400"/>
          <p14:tracePt t="10100" x="5514975" y="2184400"/>
          <p14:tracePt t="10108" x="5583238" y="2184400"/>
          <p14:tracePt t="10114" x="5591175" y="2184400"/>
          <p14:tracePt t="10252" x="5591175" y="2174875"/>
          <p14:tracePt t="10261" x="5557838" y="2174875"/>
          <p14:tracePt t="10270" x="5497513" y="2159000"/>
          <p14:tracePt t="10276" x="5430838" y="2133600"/>
          <p14:tracePt t="10286" x="5380038" y="2133600"/>
          <p14:tracePt t="10292" x="5302250" y="2116138"/>
          <p14:tracePt t="10300" x="5260975" y="2116138"/>
          <p14:tracePt t="10308" x="5192713" y="2116138"/>
          <p14:tracePt t="10314" x="5132388" y="2116138"/>
          <p14:tracePt t="10324" x="5056188" y="2124075"/>
          <p14:tracePt t="10332" x="4987925" y="2124075"/>
          <p14:tracePt t="10340" x="4929188" y="2124075"/>
          <p14:tracePt t="10348" x="4911725" y="2124075"/>
          <p14:tracePt t="10364" x="4894263" y="2124075"/>
          <p14:tracePt t="10380" x="4886325" y="2124075"/>
          <p14:tracePt t="10388" x="4878388" y="2124075"/>
          <p14:tracePt t="10404" x="4868863" y="2124075"/>
          <p14:tracePt t="10422" x="4860925" y="2124075"/>
          <p14:tracePt t="10427" x="4852988" y="2124075"/>
          <p14:tracePt t="10438" x="4835525" y="2124075"/>
          <p14:tracePt t="10444" x="4827588" y="2133600"/>
          <p14:tracePt t="10453" x="4810125" y="2141538"/>
          <p14:tracePt t="10460" x="4784725" y="2159000"/>
          <p14:tracePt t="10470" x="4775200" y="2166938"/>
          <p14:tracePt t="10475" x="4749800" y="2192338"/>
          <p14:tracePt t="10486" x="4708525" y="2217738"/>
          <p14:tracePt t="10492" x="4691063" y="2243138"/>
          <p14:tracePt t="10499" x="4665663" y="2268538"/>
          <p14:tracePt t="10508" x="4640263" y="2293938"/>
          <p14:tracePt t="10515" x="4614863" y="2311400"/>
          <p14:tracePt t="10524" x="4589463" y="2328863"/>
          <p14:tracePt t="10532" x="4564063" y="2354263"/>
          <p14:tracePt t="10540" x="4546600" y="2371725"/>
          <p14:tracePt t="10547" x="4513263" y="2397125"/>
          <p14:tracePt t="10556" x="4503738" y="2413000"/>
          <p14:tracePt t="10563" x="4486275" y="2430463"/>
          <p14:tracePt t="10572" x="4460875" y="2438400"/>
          <p14:tracePt t="10579" x="4445000" y="2455863"/>
          <p14:tracePt t="10588" x="4435475" y="2463800"/>
          <p14:tracePt t="10595" x="4427538" y="2481263"/>
          <p14:tracePt t="10604" x="4410075" y="2489200"/>
          <p14:tracePt t="10612" x="4402138" y="2498725"/>
          <p14:tracePt t="10621" x="4376738" y="2516188"/>
          <p14:tracePt t="10627" x="4359275" y="2532063"/>
          <p14:tracePt t="10637" x="4333875" y="2541588"/>
          <p14:tracePt t="10644" x="4325938" y="2549525"/>
          <p14:tracePt t="10654" x="4300538" y="2566988"/>
          <p14:tracePt t="10659" x="4283075" y="2582863"/>
          <p14:tracePt t="10670" x="4265613" y="2592388"/>
          <p14:tracePt t="10676" x="4257675" y="2600325"/>
          <p14:tracePt t="10685" x="4240213" y="2608263"/>
          <p14:tracePt t="10692" x="4232275" y="2617788"/>
          <p14:tracePt t="10699" x="4224338" y="2625725"/>
          <p14:tracePt t="10708" x="4214813" y="2633663"/>
          <p14:tracePt t="10715" x="4197350" y="2633663"/>
          <p14:tracePt t="10724" x="4197350" y="2643188"/>
          <p14:tracePt t="10732" x="4181475" y="2651125"/>
          <p14:tracePt t="10739" x="4164013" y="2660650"/>
          <p14:tracePt t="10756" x="4156075" y="2660650"/>
          <p14:tracePt t="10763" x="4138613" y="2668588"/>
          <p14:tracePt t="10772" x="4130675" y="2676525"/>
          <p14:tracePt t="10780" x="4113213" y="2693988"/>
          <p14:tracePt t="10788" x="4105275" y="2693988"/>
          <p14:tracePt t="10796" x="4087813" y="2701925"/>
          <p14:tracePt t="10805" x="4079875" y="2711450"/>
          <p14:tracePt t="10811" x="4062413" y="2719388"/>
          <p14:tracePt t="10821" x="4044950" y="2727325"/>
          <p14:tracePt t="10827" x="4037013" y="2736850"/>
          <p14:tracePt t="10838" x="4011613" y="2752725"/>
          <p14:tracePt t="10843" x="3994150" y="2762250"/>
          <p14:tracePt t="10854" x="3976688" y="2762250"/>
          <p14:tracePt t="10860" x="3968750" y="2778125"/>
          <p14:tracePt t="10870" x="3943350" y="2787650"/>
          <p14:tracePt t="10876" x="3917950" y="2805113"/>
          <p14:tracePt t="10884" x="3900488" y="2805113"/>
          <p14:tracePt t="10901" x="3857625" y="2830513"/>
          <p14:tracePt t="10908" x="3824288" y="2846388"/>
          <p14:tracePt t="10915" x="3790950" y="2855913"/>
          <p14:tracePt t="10924" x="3748088" y="2863850"/>
          <p14:tracePt t="10932" x="3713163" y="2871788"/>
          <p14:tracePt t="10940" x="3636963" y="2871788"/>
          <p14:tracePt t="10947" x="3594100" y="2881313"/>
          <p14:tracePt t="10956" x="3509963" y="2889250"/>
          <p14:tracePt t="10964" x="3433763" y="2897188"/>
          <p14:tracePt t="10972" x="3365500" y="2897188"/>
          <p14:tracePt t="10979" x="3289300" y="2922588"/>
          <p14:tracePt t="10988" x="3211513" y="2922588"/>
          <p14:tracePt t="10996" x="3144838" y="2932113"/>
          <p14:tracePt t="11004" x="3067050" y="2940050"/>
          <p14:tracePt t="11012" x="3000375" y="2957513"/>
          <p14:tracePt t="11021" x="2949575" y="2965450"/>
          <p14:tracePt t="11028" x="2906713" y="2965450"/>
          <p14:tracePt t="11038" x="2846388" y="2974975"/>
          <p14:tracePt t="11044" x="2787650" y="2974975"/>
          <p14:tracePt t="11054" x="2752725" y="2974975"/>
          <p14:tracePt t="11059" x="2719388" y="2974975"/>
          <p14:tracePt t="11070" x="2668588" y="2974975"/>
          <p14:tracePt t="11076" x="2625725" y="2974975"/>
          <p14:tracePt t="11084" x="2582863" y="2974975"/>
          <p14:tracePt t="11092" x="2557463" y="2974975"/>
          <p14:tracePt t="11098" x="2541588" y="2974975"/>
          <p14:tracePt t="11108" x="2516188" y="2974975"/>
          <p14:tracePt t="11116" x="2498725" y="2974975"/>
          <p14:tracePt t="11123" x="2481263" y="2974975"/>
          <p14:tracePt t="11172" x="2473325" y="2965450"/>
          <p14:tracePt t="11187" x="2463800" y="2965450"/>
          <p14:tracePt t="11204" x="2463800" y="2957513"/>
          <p14:tracePt t="11221" x="2463800" y="2949575"/>
          <p14:tracePt t="11252" x="2463800" y="2940050"/>
          <p14:tracePt t="11356" x="2463800" y="2932113"/>
          <p14:tracePt t="11420" x="2455863" y="2922588"/>
          <p14:tracePt t="11438" x="2447925" y="2914650"/>
          <p14:tracePt t="11443" x="2438400" y="2906713"/>
          <p14:tracePt t="11454" x="2438400" y="2897188"/>
          <p14:tracePt t="11459" x="2438400" y="2881313"/>
          <p14:tracePt t="11476" x="2430463" y="2871788"/>
          <p14:tracePt t="11492" x="2422525" y="2863850"/>
          <p14:tracePt t="11524" x="2422525" y="2846388"/>
          <p14:tracePt t="11572" x="2422525" y="2838450"/>
          <p14:tracePt t="11580" x="2422525" y="2830513"/>
          <p14:tracePt t="11611" x="2422525" y="2820988"/>
          <p14:tracePt t="11660" x="2422525" y="2813050"/>
          <p14:tracePt t="11692" x="2422525" y="2805113"/>
          <p14:tracePt t="11708" x="2430463" y="2805113"/>
          <p14:tracePt t="11715" x="2447925" y="2805113"/>
          <p14:tracePt t="11724" x="2463800" y="2805113"/>
          <p14:tracePt t="11731" x="2473325" y="2805113"/>
          <p14:tracePt t="11740" x="2489200" y="2805113"/>
          <p14:tracePt t="11747" x="2506663" y="2805113"/>
          <p14:tracePt t="11756" x="2516188" y="2805113"/>
          <p14:tracePt t="11764" x="2532063" y="2805113"/>
          <p14:tracePt t="11772" x="2541588" y="2805113"/>
          <p14:tracePt t="11780" x="2549525" y="2805113"/>
          <p14:tracePt t="11789" x="2566988" y="2805113"/>
          <p14:tracePt t="11796" x="2582863" y="2805113"/>
          <p14:tracePt t="11805" x="2608263" y="2805113"/>
          <p14:tracePt t="11812" x="2625725" y="2805113"/>
          <p14:tracePt t="11822" x="2651125" y="2805113"/>
          <p14:tracePt t="11828" x="2676525" y="2805113"/>
          <p14:tracePt t="11837" x="2693988" y="2813050"/>
          <p14:tracePt t="11843" x="2719388" y="2813050"/>
          <p14:tracePt t="11853" x="2744788" y="2820988"/>
          <p14:tracePt t="11860" x="2752725" y="2820988"/>
          <p14:tracePt t="11870" x="2770188" y="2820988"/>
          <p14:tracePt t="11875" x="2787650" y="2820988"/>
          <p14:tracePt t="11891" x="2795588" y="2820988"/>
          <p14:tracePt t="11899" x="2805113" y="2820988"/>
          <p14:tracePt t="11907" x="2813050" y="2820988"/>
          <p14:tracePt t="11916" x="2820988" y="2830513"/>
          <p14:tracePt t="11924" x="2838450" y="2830513"/>
          <p14:tracePt t="11939" x="2846388" y="2830513"/>
          <p14:tracePt t="11947" x="2855913" y="2830513"/>
          <p14:tracePt t="11955" x="2871788" y="2830513"/>
          <p14:tracePt t="11963" x="2889250" y="2830513"/>
          <p14:tracePt t="11972" x="2897188" y="2838450"/>
          <p14:tracePt t="11979" x="2906713" y="2838450"/>
          <p14:tracePt t="11988" x="2922588" y="2838450"/>
          <p14:tracePt t="11996" x="2940050" y="2838450"/>
          <p14:tracePt t="12005" x="2965450" y="2838450"/>
          <p14:tracePt t="12012" x="2982913" y="2838450"/>
          <p14:tracePt t="12022" x="3000375" y="2838450"/>
          <p14:tracePt t="12027" x="3025775" y="2838450"/>
          <p14:tracePt t="12038" x="3067050" y="2855913"/>
          <p14:tracePt t="12043" x="3101975" y="2855913"/>
          <p14:tracePt t="12054" x="3135313" y="2863850"/>
          <p14:tracePt t="12059" x="3160713" y="2863850"/>
          <p14:tracePt t="12069" x="3186113" y="2863850"/>
          <p14:tracePt t="12076" x="3221038" y="2863850"/>
          <p14:tracePt t="12084" x="3263900" y="2871788"/>
          <p14:tracePt t="12091" x="3271838" y="2871788"/>
          <p14:tracePt t="12099" x="3279775" y="2871788"/>
          <p14:tracePt t="12108" x="3297238" y="2871788"/>
          <p14:tracePt t="12116" x="3314700" y="2871788"/>
          <p14:tracePt t="12132" x="3322638" y="2871788"/>
          <p14:tracePt t="12139" x="3330575" y="2871788"/>
          <p14:tracePt t="12147" x="3340100" y="2871788"/>
          <p14:tracePt t="12155" x="3355975" y="2871788"/>
          <p14:tracePt t="12179" x="3373438" y="2871788"/>
          <p14:tracePt t="12188" x="3382963" y="2871788"/>
          <p14:tracePt t="12195" x="3390900" y="2871788"/>
          <p14:tracePt t="12205" x="3398838" y="2871788"/>
          <p14:tracePt t="12211" x="3408363" y="2871788"/>
          <p14:tracePt t="12222" x="3424238" y="2871788"/>
          <p14:tracePt t="12227" x="3433763" y="2871788"/>
          <p14:tracePt t="12238" x="3441700" y="2871788"/>
          <p14:tracePt t="12243" x="3467100" y="2871788"/>
          <p14:tracePt t="12254" x="3475038" y="2871788"/>
          <p14:tracePt t="12260" x="3484563" y="2871788"/>
          <p14:tracePt t="12270" x="3502025" y="2871788"/>
          <p14:tracePt t="12275" x="3509963" y="2871788"/>
          <p14:tracePt t="12282" x="3527425" y="2871788"/>
          <p14:tracePt t="12292" x="3535363" y="2871788"/>
          <p14:tracePt t="12299" x="3552825" y="2871788"/>
          <p14:tracePt t="12308" x="3568700" y="2871788"/>
          <p14:tracePt t="12316" x="3578225" y="2871788"/>
          <p14:tracePt t="12324" x="3594100" y="2871788"/>
          <p14:tracePt t="12332" x="3611563" y="2863850"/>
          <p14:tracePt t="12340" x="3629025" y="2855913"/>
          <p14:tracePt t="12347" x="3636963" y="2855913"/>
          <p14:tracePt t="12356" x="3662363" y="2846388"/>
          <p14:tracePt t="12364" x="3679825" y="2838450"/>
          <p14:tracePt t="12372" x="3687763" y="2830513"/>
          <p14:tracePt t="12380" x="3697288" y="2830513"/>
          <p14:tracePt t="12389" x="3705225" y="2830513"/>
          <p14:tracePt t="12396" x="3722688" y="2830513"/>
          <p14:tracePt t="12405" x="3756025" y="2813050"/>
          <p14:tracePt t="12412" x="3763963" y="2813050"/>
          <p14:tracePt t="12422" x="3773488" y="2813050"/>
          <p14:tracePt t="12428" x="3781425" y="2813050"/>
          <p14:tracePt t="12438" x="3806825" y="2805113"/>
          <p14:tracePt t="12443" x="3824288" y="2805113"/>
          <p14:tracePt t="12460" x="3832225" y="2805113"/>
          <p14:tracePt t="12470" x="3841750" y="2805113"/>
          <p14:tracePt t="12476" x="3857625" y="2795588"/>
          <p14:tracePt t="12482" x="3867150" y="2795588"/>
          <p14:tracePt t="12499" x="3883025" y="2795588"/>
          <p14:tracePt t="12507" x="3908425" y="2795588"/>
          <p14:tracePt t="12516" x="3908425" y="2787650"/>
          <p14:tracePt t="12523" x="3943350" y="2787650"/>
          <p14:tracePt t="12531" x="3960813" y="2787650"/>
          <p14:tracePt t="12540" x="3968750" y="2787650"/>
          <p14:tracePt t="12547" x="3986213" y="2787650"/>
          <p14:tracePt t="12555" x="4011613" y="2787650"/>
          <p14:tracePt t="12564" x="4027488" y="2787650"/>
          <p14:tracePt t="12573" x="4037013" y="2787650"/>
          <p14:tracePt t="12580" x="4052888" y="2787650"/>
          <p14:tracePt t="12588" x="4079875" y="2787650"/>
          <p14:tracePt t="12596" x="4095750" y="2787650"/>
          <p14:tracePt t="12605" x="4113213" y="2787650"/>
          <p14:tracePt t="12628" x="4121150" y="2787650"/>
          <p14:tracePt t="12956" x="4130675" y="2787650"/>
          <p14:tracePt t="13029" x="4138613" y="2787650"/>
          <p14:tracePt t="13067" x="4156075" y="2787650"/>
          <p14:tracePt t="13076" x="4164013" y="2787650"/>
          <p14:tracePt t="13082" x="4171950" y="2787650"/>
          <p14:tracePt t="13092" x="4197350" y="2787650"/>
          <p14:tracePt t="13100" x="4206875" y="2787650"/>
          <p14:tracePt t="13108" x="4224338" y="2787650"/>
          <p14:tracePt t="13117" x="4257675" y="2787650"/>
          <p14:tracePt t="13124" x="4275138" y="2787650"/>
          <p14:tracePt t="13131" x="4291013" y="2795588"/>
          <p14:tracePt t="13140" x="4325938" y="2795588"/>
          <p14:tracePt t="13148" x="4351338" y="2795588"/>
          <p14:tracePt t="13156" x="4376738" y="2795588"/>
          <p14:tracePt t="13164" x="4394200" y="2795588"/>
          <p14:tracePt t="13171" x="4435475" y="2795588"/>
          <p14:tracePt t="13180" x="4470400" y="2795588"/>
          <p14:tracePt t="13188" x="4521200" y="2795588"/>
          <p14:tracePt t="13196" x="4564063" y="2795588"/>
          <p14:tracePt t="13205" x="4605338" y="2795588"/>
          <p14:tracePt t="13211" x="4683125" y="2795588"/>
          <p14:tracePt t="13222" x="4767263" y="2795588"/>
          <p14:tracePt t="13229" x="4818063" y="2795588"/>
          <p14:tracePt t="13238" x="4894263" y="2795588"/>
          <p14:tracePt t="13243" x="4962525" y="2795588"/>
          <p14:tracePt t="13251" x="5022850" y="2795588"/>
          <p14:tracePt t="13260" x="5056188" y="2795588"/>
          <p14:tracePt t="13268" x="5073650" y="2795588"/>
          <p14:tracePt t="13276" x="5091113" y="2795588"/>
          <p14:tracePt t="13283" x="5099050" y="2795588"/>
          <p14:tracePt t="13292" x="5106988" y="2795588"/>
          <p14:tracePt t="13300" x="5116513" y="2795588"/>
          <p14:tracePt t="13308" x="5132388" y="2795588"/>
          <p14:tracePt t="13331" x="5157788" y="2795588"/>
          <p14:tracePt t="13340" x="5167313" y="2795588"/>
          <p14:tracePt t="13348" x="5175250" y="2795588"/>
          <p14:tracePt t="13356" x="5183188" y="2795588"/>
          <p14:tracePt t="13364" x="5200650" y="2795588"/>
          <p14:tracePt t="13373" x="5218113" y="2795588"/>
          <p14:tracePt t="13380" x="5226050" y="2795588"/>
          <p14:tracePt t="13388" x="5235575" y="2795588"/>
          <p14:tracePt t="13396" x="5251450" y="2795588"/>
          <p14:tracePt t="13406" x="5276850" y="2795588"/>
          <p14:tracePt t="13412" x="5294313" y="2795588"/>
          <p14:tracePt t="13422" x="5311775" y="2795588"/>
          <p14:tracePt t="13429" x="5327650" y="2795588"/>
          <p14:tracePt t="13438" x="5345113" y="2795588"/>
          <p14:tracePt t="13444" x="5362575" y="2795588"/>
          <p14:tracePt t="13454" x="5370513" y="2795588"/>
          <p14:tracePt t="13460" x="5380038" y="2795588"/>
          <p14:tracePt t="13466" x="5387975" y="2795588"/>
          <p14:tracePt t="13475" x="5405438" y="2795588"/>
          <p14:tracePt t="14477" x="5413375" y="2795588"/>
          <p14:tracePt t="14492" x="5421313" y="2795588"/>
          <p14:tracePt t="14500" x="5430838" y="2795588"/>
          <p14:tracePt t="14515" x="5446713" y="2795588"/>
          <p14:tracePt t="14524" x="5456238" y="2795588"/>
          <p14:tracePt t="14748" x="5446713" y="2795588"/>
          <p14:tracePt t="14756" x="5421313" y="2770188"/>
          <p14:tracePt t="14763" x="5387975" y="2744788"/>
          <p14:tracePt t="14773" x="5337175" y="2711450"/>
          <p14:tracePt t="14779" x="5294313" y="2686050"/>
          <p14:tracePt t="14789" x="5243513" y="2660650"/>
          <p14:tracePt t="14805" x="5235575" y="2660650"/>
          <p14:tracePt t="14812" x="5218113" y="2660650"/>
          <p14:tracePt t="16588" x="5218113" y="2668588"/>
          <p14:tracePt t="16596" x="5218113" y="2693988"/>
          <p14:tracePt t="16607" x="5218113" y="2719388"/>
          <p14:tracePt t="16612" x="5218113" y="2752725"/>
          <p14:tracePt t="16621" x="5218113" y="2820988"/>
          <p14:tracePt t="16628" x="5218113" y="2889250"/>
          <p14:tracePt t="16634" x="5218113" y="2965450"/>
          <p14:tracePt t="16643" x="5218113" y="3016250"/>
          <p14:tracePt t="16651" x="5200650" y="3076575"/>
          <p14:tracePt t="16660" x="5200650" y="3101975"/>
          <p14:tracePt t="16668" x="5183188" y="3144838"/>
          <p14:tracePt t="16676" x="5183188" y="3152775"/>
          <p14:tracePt t="16699" x="5200650" y="3152775"/>
          <p14:tracePt t="16708" x="5208588" y="3144838"/>
          <p14:tracePt t="16716" x="5226050" y="3135313"/>
          <p14:tracePt t="16724" x="5235575" y="3119438"/>
          <p14:tracePt t="16732" x="5243513" y="3119438"/>
          <p14:tracePt t="16883" x="5243513" y="3127375"/>
          <p14:tracePt t="16892" x="5243513" y="3152775"/>
          <p14:tracePt t="16899" x="5243513" y="3178175"/>
          <p14:tracePt t="16909" x="5243513" y="3203575"/>
          <p14:tracePt t="16916" x="5243513" y="3228975"/>
          <p14:tracePt t="16925" x="5243513" y="3238500"/>
          <p14:tracePt t="16932" x="5218113" y="3271838"/>
          <p14:tracePt t="16941" x="5200650" y="3279775"/>
          <p14:tracePt t="16948" x="5157788" y="3305175"/>
          <p14:tracePt t="16956" x="5091113" y="3348038"/>
          <p14:tracePt t="16963" x="5030788" y="3365500"/>
          <p14:tracePt t="16974" x="4929188" y="3382963"/>
          <p14:tracePt t="16980" x="4818063" y="3424238"/>
          <p14:tracePt t="16990" x="4683125" y="3449638"/>
          <p14:tracePt t="16996" x="4597400" y="3459163"/>
          <p14:tracePt t="17007" x="4529138" y="3459163"/>
          <p14:tracePt t="17012" x="4452938" y="3459163"/>
          <p14:tracePt t="17022" x="4359275" y="3459163"/>
          <p14:tracePt t="17028" x="4189413" y="3459163"/>
          <p14:tracePt t="17035" x="4027488" y="3459163"/>
          <p14:tracePt t="17044" x="3892550" y="3441700"/>
          <p14:tracePt t="17051" x="3773488" y="3433763"/>
          <p14:tracePt t="17060" x="3662363" y="3433763"/>
          <p14:tracePt t="17068" x="3578225" y="3424238"/>
          <p14:tracePt t="17075" x="3433763" y="3398838"/>
          <p14:tracePt t="17083" x="3330575" y="3398838"/>
          <p14:tracePt t="17092" x="3195638" y="3398838"/>
          <p14:tracePt t="17099" x="3067050" y="3390900"/>
          <p14:tracePt t="17108" x="2940050" y="3390900"/>
          <p14:tracePt t="17116" x="2795588" y="3365500"/>
          <p14:tracePt t="17123" x="2686050" y="3365500"/>
          <p14:tracePt t="17132" x="2557463" y="3348038"/>
          <p14:tracePt t="17140" x="2430463" y="3348038"/>
          <p14:tracePt t="17147" x="2303463" y="3340100"/>
          <p14:tracePt t="17156" x="2174875" y="3314700"/>
          <p14:tracePt t="17164" x="2073275" y="3314700"/>
          <p14:tracePt t="17174" x="1989138" y="3305175"/>
          <p14:tracePt t="17180" x="1885950" y="3305175"/>
          <p14:tracePt t="17189" x="1784350" y="3297238"/>
          <p14:tracePt t="17196" x="1682750" y="3271838"/>
          <p14:tracePt t="17206" x="1597025" y="3271838"/>
          <p14:tracePt t="17213" x="1530350" y="3271838"/>
          <p14:tracePt t="17222" x="1444625" y="3246438"/>
          <p14:tracePt t="17228" x="1350963" y="3228975"/>
          <p14:tracePt t="17234" x="1282700" y="3203575"/>
          <p14:tracePt t="17244" x="1223963" y="3203575"/>
          <p14:tracePt t="17251" x="1147763" y="3195638"/>
          <p14:tracePt t="17260" x="1087438" y="3178175"/>
          <p14:tracePt t="17268" x="1028700" y="3178175"/>
          <p14:tracePt t="17275" x="968375" y="3170238"/>
          <p14:tracePt t="17283" x="925513" y="3170238"/>
          <p14:tracePt t="17292" x="892175" y="3152775"/>
          <p14:tracePt t="17300" x="866775" y="3152775"/>
          <p14:tracePt t="17307" x="849313" y="3152775"/>
          <p14:tracePt t="17315" x="823913" y="3152775"/>
          <p14:tracePt t="17324" x="808038" y="3152775"/>
          <p14:tracePt t="17620" x="815975" y="3152775"/>
          <p14:tracePt t="17627" x="841375" y="3152775"/>
          <p14:tracePt t="17634" x="858838" y="3160713"/>
          <p14:tracePt t="17643" x="909638" y="3178175"/>
          <p14:tracePt t="17652" x="952500" y="3186113"/>
          <p14:tracePt t="17659" x="1011238" y="3203575"/>
          <p14:tracePt t="17668" x="1087438" y="3221038"/>
          <p14:tracePt t="17676" x="1130300" y="3221038"/>
          <p14:tracePt t="17683" x="1181100" y="3228975"/>
          <p14:tracePt t="17692" x="1241425" y="3238500"/>
          <p14:tracePt t="17700" x="1266825" y="3246438"/>
          <p14:tracePt t="17707" x="1300163" y="3246438"/>
          <p14:tracePt t="17715" x="1333500" y="3246438"/>
          <p14:tracePt t="17725" x="1360488" y="3254375"/>
          <p14:tracePt t="17732" x="1376363" y="3271838"/>
          <p14:tracePt t="17741" x="1393825" y="3271838"/>
          <p14:tracePt t="17748" x="1411288" y="3271838"/>
          <p14:tracePt t="17758" x="1427163" y="3279775"/>
          <p14:tracePt t="17764" x="1444625" y="3289300"/>
          <p14:tracePt t="17774" x="1462088" y="3297238"/>
          <p14:tracePt t="17780" x="1470025" y="3297238"/>
          <p14:tracePt t="17790" x="1487488" y="3297238"/>
          <p14:tracePt t="17796" x="1512888" y="3297238"/>
          <p14:tracePt t="17805" x="1520825" y="3297238"/>
          <p14:tracePt t="17812" x="1546225" y="3305175"/>
          <p14:tracePt t="17821" x="1563688" y="3305175"/>
          <p14:tracePt t="17828" x="1571625" y="3305175"/>
          <p14:tracePt t="17835" x="1589088" y="3305175"/>
          <p14:tracePt t="17843" x="1597025" y="3305175"/>
          <p14:tracePt t="17859" x="1614488" y="3305175"/>
          <p14:tracePt t="17869" x="1622425" y="3305175"/>
          <p14:tracePt t="17888" x="1639888" y="3305175"/>
          <p14:tracePt t="17891" x="1657350" y="3314700"/>
          <p14:tracePt t="17916" x="1665288" y="3314700"/>
          <p14:tracePt t="17925" x="1674813" y="3314700"/>
          <p14:tracePt t="18213" x="1682750" y="3314700"/>
          <p14:tracePt t="18219" x="1690688" y="3314700"/>
          <p14:tracePt t="18228" x="1700213" y="3314700"/>
          <p14:tracePt t="18234" x="1725613" y="3314700"/>
          <p14:tracePt t="18244" x="1758950" y="3322638"/>
          <p14:tracePt t="18252" x="1784350" y="3322638"/>
          <p14:tracePt t="18260" x="1835150" y="3330575"/>
          <p14:tracePt t="18267" x="1895475" y="3340100"/>
          <p14:tracePt t="18276" x="1954213" y="3340100"/>
          <p14:tracePt t="18283" x="2014538" y="3340100"/>
          <p14:tracePt t="18292" x="2124075" y="3340100"/>
          <p14:tracePt t="18300" x="2235200" y="3355975"/>
          <p14:tracePt t="18308" x="2336800" y="3365500"/>
          <p14:tracePt t="18316" x="2481263" y="3365500"/>
          <p14:tracePt t="18324" x="2592388" y="3373438"/>
          <p14:tracePt t="18331" x="2736850" y="3373438"/>
          <p14:tracePt t="18341" x="2846388" y="3373438"/>
          <p14:tracePt t="18348" x="2974975" y="3373438"/>
          <p14:tracePt t="18357" x="3101975" y="3373438"/>
          <p14:tracePt t="18364" x="3211513" y="3373438"/>
          <p14:tracePt t="18374" x="3297238" y="3373438"/>
          <p14:tracePt t="18380" x="3382963" y="3373438"/>
          <p14:tracePt t="18390" x="3424238" y="3373438"/>
          <p14:tracePt t="18396" x="3484563" y="3373438"/>
          <p14:tracePt t="18403" x="3509963" y="3373438"/>
          <p14:tracePt t="18418" x="3527425" y="3373438"/>
          <p14:tracePt t="18676" x="3535363" y="3373438"/>
          <p14:tracePt t="18683" x="3543300" y="3373438"/>
          <p14:tracePt t="18692" x="3552825" y="3373438"/>
          <p14:tracePt t="18699" x="3560763" y="3373438"/>
          <p14:tracePt t="18708" x="3586163" y="3382963"/>
          <p14:tracePt t="18716" x="3611563" y="3382963"/>
          <p14:tracePt t="18725" x="3646488" y="3390900"/>
          <p14:tracePt t="18732" x="3671888" y="3390900"/>
          <p14:tracePt t="18741" x="3713163" y="3398838"/>
          <p14:tracePt t="18748" x="3748088" y="3398838"/>
          <p14:tracePt t="18757" x="3790950" y="3398838"/>
          <p14:tracePt t="18764" x="3824288" y="3408363"/>
          <p14:tracePt t="18774" x="3883025" y="3408363"/>
          <p14:tracePt t="18780" x="3925888" y="3416300"/>
          <p14:tracePt t="18790" x="3976688" y="3433763"/>
          <p14:tracePt t="18796" x="4002088" y="3433763"/>
          <p14:tracePt t="18804" x="4070350" y="3433763"/>
          <p14:tracePt t="18812" x="4113213" y="3433763"/>
          <p14:tracePt t="18818" x="4146550" y="3433763"/>
          <p14:tracePt t="18828" x="4189413" y="3441700"/>
          <p14:tracePt t="18836" x="4224338" y="3441700"/>
          <p14:tracePt t="18844" x="4265613" y="3441700"/>
          <p14:tracePt t="18852" x="4283075" y="3441700"/>
          <p14:tracePt t="18859" x="4308475" y="3441700"/>
          <p14:tracePt t="18867" x="4333875" y="3441700"/>
          <p14:tracePt t="18875" x="4341813" y="3441700"/>
          <p14:tracePt t="18883" x="4351338" y="3441700"/>
          <p14:tracePt t="18893" x="4359275" y="3441700"/>
          <p14:tracePt t="18899" x="4368800" y="3441700"/>
          <p14:tracePt t="19212" x="4376738" y="3441700"/>
          <p14:tracePt t="19227" x="4384675" y="3441700"/>
          <p14:tracePt t="19595" x="4394200" y="3441700"/>
          <p14:tracePt t="19603" x="4402138" y="3441700"/>
          <p14:tracePt t="19627" x="4410075" y="3441700"/>
          <p14:tracePt t="19644" x="4427538" y="3441700"/>
          <p14:tracePt t="19651" x="4435475" y="3441700"/>
          <p14:tracePt t="19659" x="4445000" y="3441700"/>
          <p14:tracePt t="19667" x="4460875" y="3441700"/>
          <p14:tracePt t="19676" x="4470400" y="3441700"/>
          <p14:tracePt t="19684" x="4486275" y="3441700"/>
          <p14:tracePt t="19692" x="4495800" y="3441700"/>
          <p14:tracePt t="19700" x="4503738" y="3441700"/>
          <p14:tracePt t="19708" x="4529138" y="3441700"/>
          <p14:tracePt t="19716" x="4546600" y="3441700"/>
          <p14:tracePt t="19726" x="4554538" y="3449638"/>
          <p14:tracePt t="19732" x="4572000" y="3449638"/>
          <p14:tracePt t="19742" x="4589463" y="3449638"/>
          <p14:tracePt t="19748" x="4614863" y="3449638"/>
          <p14:tracePt t="19758" x="4630738" y="3449638"/>
          <p14:tracePt t="19764" x="4640263" y="3449638"/>
          <p14:tracePt t="19773" x="4648200" y="3449638"/>
          <p14:tracePt t="19780" x="4657725" y="3449638"/>
          <p14:tracePt t="19789" x="4673600" y="3449638"/>
          <p14:tracePt t="19802" x="4691063" y="3449638"/>
          <p14:tracePt t="19812" x="4699000" y="3449638"/>
          <p14:tracePt t="19835" x="4708525" y="3449638"/>
          <p14:tracePt t="19884" x="4716463" y="3449638"/>
          <p14:tracePt t="19932" x="4724400" y="3449638"/>
          <p14:tracePt t="19939" x="4741863" y="3449638"/>
          <p14:tracePt t="19948" x="4749800" y="3449638"/>
          <p14:tracePt t="19965" x="4767263" y="3449638"/>
          <p14:tracePt t="19974" x="4775200" y="3449638"/>
          <p14:tracePt t="19980" x="4784725" y="3449638"/>
          <p14:tracePt t="19988" x="4802188" y="3449638"/>
          <p14:tracePt t="20003" x="4818063" y="3449638"/>
          <p14:tracePt t="20012" x="4827588" y="3449638"/>
          <p14:tracePt t="20019" x="4843463" y="3449638"/>
          <p14:tracePt t="20028" x="4860925" y="3449638"/>
          <p14:tracePt t="20037" x="4868863" y="3449638"/>
          <p14:tracePt t="20044" x="4886325" y="3449638"/>
          <p14:tracePt t="20051" x="4894263" y="3459163"/>
          <p14:tracePt t="20060" x="4911725" y="3459163"/>
          <p14:tracePt t="20068" x="4937125" y="3459163"/>
          <p14:tracePt t="20075" x="4946650" y="3459163"/>
          <p14:tracePt t="20084" x="4972050" y="3459163"/>
          <p14:tracePt t="20091" x="4997450" y="3459163"/>
          <p14:tracePt t="20099" x="5005388" y="3467100"/>
          <p14:tracePt t="20109" x="5013325" y="3467100"/>
          <p14:tracePt t="20115" x="5030788" y="3467100"/>
          <p14:tracePt t="20132" x="5038725" y="3467100"/>
          <p14:tracePt t="20428" x="5048250" y="3467100"/>
          <p14:tracePt t="20436" x="5048250" y="3459163"/>
          <p14:tracePt t="20444" x="5048250" y="3449638"/>
          <p14:tracePt t="20460" x="5048250" y="3441700"/>
          <p14:tracePt t="20468" x="5056188" y="3433763"/>
          <p14:tracePt t="20492" x="5064125" y="3433763"/>
          <p14:tracePt t="20516" x="5073650" y="3433763"/>
          <p14:tracePt t="20532" x="5081588" y="3433763"/>
          <p14:tracePt t="20628" x="5091113" y="3424238"/>
          <p14:tracePt t="20644" x="5091113" y="3416300"/>
          <p14:tracePt t="23724" x="5872163" y="3305175"/>
          <p14:tracePt t="23732" x="6916738" y="3186113"/>
          <p14:tracePt t="23742" x="7427913" y="3084513"/>
          <p14:tracePt t="23747" x="7631113" y="3025775"/>
          <p14:tracePt t="23754" x="7716838" y="3016250"/>
          <p14:tracePt t="23764" x="7724775" y="3016250"/>
          <p14:tracePt t="24253" x="7707313" y="3041650"/>
          <p14:tracePt t="24260" x="7666038" y="3119438"/>
          <p14:tracePt t="24267" x="7623175" y="3221038"/>
          <p14:tracePt t="24277" x="7562850" y="3355975"/>
          <p14:tracePt t="24283" x="7443788" y="3502025"/>
          <p14:tracePt t="24294" x="7164388" y="3756025"/>
          <p14:tracePt t="24299" x="6789738" y="4011613"/>
          <p14:tracePt t="24310" x="6338888" y="4283075"/>
          <p14:tracePt t="24316" x="5864225" y="4513263"/>
          <p14:tracePt t="24325" x="5532438" y="4630738"/>
          <p14:tracePt t="24332" x="5268913" y="4716463"/>
          <p14:tracePt t="24341" x="4997450" y="4749800"/>
          <p14:tracePt t="24348" x="4749800" y="4784725"/>
          <p14:tracePt t="24354" x="4529138" y="4827588"/>
          <p14:tracePt t="24364" x="4283075" y="4852988"/>
          <p14:tracePt t="24371" x="4052888" y="4919663"/>
          <p14:tracePt t="24380" x="3841750" y="4987925"/>
          <p14:tracePt t="24388" x="3713163" y="5013325"/>
          <p14:tracePt t="24396" x="3603625" y="5013325"/>
          <p14:tracePt t="24403" x="3517900" y="5013325"/>
          <p14:tracePt t="24412" x="3459163" y="5013325"/>
          <p14:tracePt t="24419" x="3398838" y="5005388"/>
          <p14:tracePt t="24428" x="3355975" y="4937125"/>
          <p14:tracePt t="24436" x="3289300" y="4886325"/>
          <p14:tracePt t="24444" x="3238500" y="4843463"/>
          <p14:tracePt t="24451" x="3186113" y="4792663"/>
          <p14:tracePt t="24461" x="3170238" y="4759325"/>
          <p14:tracePt t="24467" x="3152775" y="4724400"/>
          <p14:tracePt t="24477" x="3101975" y="4691063"/>
          <p14:tracePt t="24484" x="3094038" y="4691063"/>
          <p14:tracePt t="24493" x="3076575" y="4683125"/>
          <p14:tracePt t="24612" x="3059113" y="4683125"/>
          <p14:tracePt t="24620" x="3033713" y="4673600"/>
          <p14:tracePt t="24627" x="3008313" y="4673600"/>
          <p14:tracePt t="24636" x="2949575" y="4665663"/>
          <p14:tracePt t="24644" x="2906713" y="4640263"/>
          <p14:tracePt t="24652" x="2830513" y="4622800"/>
          <p14:tracePt t="24660" x="2752725" y="4597400"/>
          <p14:tracePt t="24668" x="2651125" y="4579938"/>
          <p14:tracePt t="24679" x="2532063" y="4554538"/>
          <p14:tracePt t="24683" x="2405063" y="4529138"/>
          <p14:tracePt t="24694" x="2278063" y="4503738"/>
          <p14:tracePt t="24700" x="2166938" y="4503738"/>
          <p14:tracePt t="24710" x="2082800" y="4495800"/>
          <p14:tracePt t="24715" x="1979613" y="4486275"/>
          <p14:tracePt t="24726" x="1903413" y="4478338"/>
          <p14:tracePt t="24732" x="1852613" y="4478338"/>
          <p14:tracePt t="24740" x="1801813" y="4445000"/>
          <p14:tracePt t="24747" x="1784350" y="4419600"/>
          <p14:tracePt t="24755" x="1733550" y="4376738"/>
          <p14:tracePt t="24763" x="1716088" y="4359275"/>
          <p14:tracePt t="24772" x="1674813" y="4316413"/>
          <p14:tracePt t="24779" x="1622425" y="4291013"/>
          <p14:tracePt t="24789" x="1597025" y="4275138"/>
          <p14:tracePt t="24796" x="1563688" y="4265613"/>
          <p14:tracePt t="24803" x="1530350" y="4240213"/>
          <p14:tracePt t="24811" x="1477963" y="4206875"/>
          <p14:tracePt t="24820" x="1436688" y="4189413"/>
          <p14:tracePt t="24828" x="1393825" y="4164013"/>
          <p14:tracePt t="24836" x="1376363" y="4164013"/>
          <p14:tracePt t="24845" x="1343025" y="4146550"/>
          <p14:tracePt t="24852" x="1317625" y="4130675"/>
          <p14:tracePt t="24860" x="1308100" y="4130675"/>
          <p14:tracePt t="24868" x="1300163" y="4121150"/>
          <p14:tracePt t="24888" x="1274763" y="4105275"/>
          <p14:tracePt t="24894" x="1257300" y="4087813"/>
          <p14:tracePt t="24926" x="1249363" y="4079875"/>
          <p14:tracePt t="25003" x="1249363" y="4070350"/>
          <p14:tracePt t="25020" x="1249363" y="4062413"/>
          <p14:tracePt t="25027" x="1257300" y="4062413"/>
          <p14:tracePt t="25036" x="1292225" y="4062413"/>
          <p14:tracePt t="25043" x="1333500" y="4062413"/>
          <p14:tracePt t="25052" x="1393825" y="4062413"/>
          <p14:tracePt t="25061" x="1462088" y="4062413"/>
          <p14:tracePt t="25068" x="1538288" y="4062413"/>
          <p14:tracePt t="25077" x="1622425" y="4062413"/>
          <p14:tracePt t="25085" x="1716088" y="4062413"/>
          <p14:tracePt t="25093" x="1835150" y="4052888"/>
          <p14:tracePt t="25100" x="1946275" y="4052888"/>
          <p14:tracePt t="25110" x="2090738" y="4052888"/>
          <p14:tracePt t="25116" x="2184400" y="4052888"/>
          <p14:tracePt t="25126" x="2286000" y="4052888"/>
          <p14:tracePt t="25132" x="2397125" y="4052888"/>
          <p14:tracePt t="25139" x="2473325" y="4052888"/>
          <p14:tracePt t="25148" x="2524125" y="4052888"/>
          <p14:tracePt t="25155" x="2574925" y="4044950"/>
          <p14:tracePt t="25163" x="2617788" y="4044950"/>
          <p14:tracePt t="25172" x="2660650" y="4044950"/>
          <p14:tracePt t="25179" x="2693988" y="4037013"/>
          <p14:tracePt t="25188" x="2719388" y="4037013"/>
          <p14:tracePt t="25195" x="2727325" y="4027488"/>
          <p14:tracePt t="25203" x="2744788" y="4027488"/>
          <p14:tracePt t="25212" x="2752725" y="4027488"/>
          <p14:tracePt t="25220" x="2778125" y="4027488"/>
          <p14:tracePt t="25227" x="2795588" y="4027488"/>
          <p14:tracePt t="25236" x="2795588" y="4019550"/>
          <p14:tracePt t="25244" x="2805113" y="4019550"/>
          <p14:tracePt t="25251" x="2813050" y="4019550"/>
          <p14:tracePt t="25820" x="2820988" y="4019550"/>
          <p14:tracePt t="48773" x="2676525" y="3943350"/>
          <p14:tracePt t="48779" x="2557463" y="3925888"/>
          <p14:tracePt t="48788" x="2489200" y="3908425"/>
          <p14:tracePt t="48795" x="2371725" y="3900488"/>
          <p14:tracePt t="48932" x="2252663" y="3951288"/>
          <p14:tracePt t="48940" x="2133600" y="4011613"/>
          <p14:tracePt t="48948" x="2005013" y="4070350"/>
          <p14:tracePt t="48956" x="1911350" y="4105275"/>
          <p14:tracePt t="48964" x="1809750" y="4146550"/>
          <p14:tracePt t="48973" x="1725613" y="4181475"/>
          <p14:tracePt t="48980" x="1657350" y="4206875"/>
          <p14:tracePt t="48988" x="1589088" y="4224338"/>
          <p14:tracePt t="48996" x="1520825" y="4257675"/>
          <p14:tracePt t="49005" x="1462088" y="4265613"/>
          <p14:tracePt t="49011" x="1376363" y="4308475"/>
          <p14:tracePt t="49021" x="1300163" y="4341813"/>
          <p14:tracePt t="49027" x="1181100" y="4376738"/>
          <p14:tracePt t="49037" x="1096963" y="4402138"/>
          <p14:tracePt t="49043" x="1044575" y="4410075"/>
          <p14:tracePt t="49054" x="1028700" y="4410075"/>
          <p14:tracePt t="49059" x="1019175" y="4410075"/>
          <p14:tracePt t="49068" x="993775" y="4419600"/>
          <p14:tracePt t="49076" x="977900" y="4427538"/>
          <p14:tracePt t="49084" x="952500" y="4427538"/>
          <p14:tracePt t="49091" x="942975" y="4427538"/>
          <p14:tracePt t="49243" x="935038" y="4435475"/>
          <p14:tracePt t="49254" x="925513" y="4445000"/>
          <p14:tracePt t="49260" x="925513" y="4452938"/>
          <p14:tracePt t="49270" x="917575" y="4452938"/>
          <p14:tracePt t="49276" x="909638" y="4452938"/>
          <p14:tracePt t="49283" x="900113" y="4452938"/>
          <p14:tracePt t="49299" x="892175" y="4452938"/>
          <p14:tracePt t="49308" x="884238" y="4452938"/>
          <p14:tracePt t="49716" x="884238" y="4460875"/>
          <p14:tracePt t="49723" x="884238" y="4470400"/>
          <p14:tracePt t="49739" x="892175" y="4478338"/>
          <p14:tracePt t="49747" x="892175" y="4495800"/>
          <p14:tracePt t="49756" x="900113" y="4495800"/>
          <p14:tracePt t="49763" x="909638" y="4503738"/>
          <p14:tracePt t="49772" x="917575" y="4513263"/>
          <p14:tracePt t="49779" x="917575" y="4521200"/>
          <p14:tracePt t="49789" x="925513" y="4521200"/>
          <p14:tracePt t="49805" x="942975" y="4529138"/>
          <p14:tracePt t="49821" x="942975" y="4538663"/>
          <p14:tracePt t="49838" x="952500" y="4538663"/>
          <p14:tracePt t="49853" x="960438" y="4538663"/>
          <p14:tracePt t="49867" x="977900" y="4538663"/>
          <p14:tracePt t="49875" x="1003300" y="4538663"/>
          <p14:tracePt t="49884" x="1011238" y="4538663"/>
          <p14:tracePt t="49891" x="1028700" y="4538663"/>
          <p14:tracePt t="49900" x="1044575" y="4538663"/>
          <p14:tracePt t="49907" x="1069975" y="4538663"/>
          <p14:tracePt t="49915" x="1096963" y="4538663"/>
          <p14:tracePt t="49924" x="1130300" y="4538663"/>
          <p14:tracePt t="49931" x="1155700" y="4538663"/>
          <p14:tracePt t="49939" x="1181100" y="4538663"/>
          <p14:tracePt t="49948" x="1206500" y="4538663"/>
          <p14:tracePt t="49955" x="1231900" y="4538663"/>
          <p14:tracePt t="49964" x="1266825" y="4538663"/>
          <p14:tracePt t="49972" x="1300163" y="4538663"/>
          <p14:tracePt t="49980" x="1325563" y="4538663"/>
          <p14:tracePt t="49988" x="1350963" y="4538663"/>
          <p14:tracePt t="49996" x="1411288" y="4538663"/>
          <p14:tracePt t="50006" x="1436688" y="4538663"/>
          <p14:tracePt t="50012" x="1495425" y="4538663"/>
          <p14:tracePt t="50022" x="1538288" y="4538663"/>
          <p14:tracePt t="50028" x="1597025" y="4538663"/>
          <p14:tracePt t="50038" x="1649413" y="4538663"/>
          <p14:tracePt t="50043" x="1708150" y="4538663"/>
          <p14:tracePt t="50052" x="1766888" y="4538663"/>
          <p14:tracePt t="50060" x="1827213" y="4538663"/>
          <p14:tracePt t="50070" x="1878013" y="4538663"/>
          <p14:tracePt t="50076" x="1954213" y="4538663"/>
          <p14:tracePt t="50083" x="2014538" y="4538663"/>
          <p14:tracePt t="50092" x="2055813" y="4538663"/>
          <p14:tracePt t="50100" x="2124075" y="4538663"/>
          <p14:tracePt t="50108" x="2200275" y="4538663"/>
          <p14:tracePt t="50117" x="2227263" y="4538663"/>
          <p14:tracePt t="50124" x="2260600" y="4538663"/>
          <p14:tracePt t="50131" x="2286000" y="4538663"/>
          <p14:tracePt t="50140" x="2303463" y="4538663"/>
          <p14:tracePt t="50148" x="2319338" y="4538663"/>
          <p14:tracePt t="50164" x="2336800" y="4538663"/>
          <p14:tracePt t="50179" x="2354263" y="4538663"/>
          <p14:tracePt t="50188" x="2362200" y="4538663"/>
          <p14:tracePt t="50196" x="2379663" y="4538663"/>
          <p14:tracePt t="50205" x="2397125" y="4546600"/>
          <p14:tracePt t="50212" x="2405063" y="4554538"/>
          <p14:tracePt t="50222" x="2422525" y="4554538"/>
          <p14:tracePt t="50228" x="2438400" y="4564063"/>
          <p14:tracePt t="50239" x="2455863" y="4564063"/>
          <p14:tracePt t="50244" x="2463800" y="4564063"/>
          <p14:tracePt t="50252" x="2473325" y="4572000"/>
          <p14:tracePt t="50260" x="2481263" y="4572000"/>
          <p14:tracePt t="50266" x="2489200" y="4572000"/>
          <p14:tracePt t="50331" x="2506663" y="4579938"/>
          <p14:tracePt t="50356" x="2524125" y="4589463"/>
          <p14:tracePt t="50500" x="2532063" y="4589463"/>
          <p14:tracePt t="50508" x="2549525" y="4589463"/>
          <p14:tracePt t="50516" x="2566988" y="4589463"/>
          <p14:tracePt t="50524" x="2582863" y="4597400"/>
          <p14:tracePt t="50531" x="2592388" y="4597400"/>
          <p14:tracePt t="50539" x="2617788" y="4605338"/>
          <p14:tracePt t="50556" x="2633663" y="4605338"/>
          <p14:tracePt t="50563" x="2643188" y="4605338"/>
          <p14:tracePt t="50572" x="2651125" y="4605338"/>
          <p14:tracePt t="50580" x="2676525" y="4614863"/>
          <p14:tracePt t="50589" x="2693988" y="4622800"/>
          <p14:tracePt t="50596" x="2719388" y="4630738"/>
          <p14:tracePt t="50606" x="2744788" y="4630738"/>
          <p14:tracePt t="50612" x="2762250" y="4630738"/>
          <p14:tracePt t="50623" x="2787650" y="4640263"/>
          <p14:tracePt t="50628" x="2820988" y="4657725"/>
          <p14:tracePt t="50637" x="2838450" y="4657725"/>
          <p14:tracePt t="50644" x="2863850" y="4665663"/>
          <p14:tracePt t="50651" x="2881313" y="4673600"/>
          <p14:tracePt t="50659" x="2914650" y="4683125"/>
          <p14:tracePt t="50666" x="2940050" y="4691063"/>
          <p14:tracePt t="50675" x="2982913" y="4699000"/>
          <p14:tracePt t="50683" x="3025775" y="4708525"/>
          <p14:tracePt t="50691" x="3076575" y="4716463"/>
          <p14:tracePt t="50700" x="3119438" y="4724400"/>
          <p14:tracePt t="50708" x="3152775" y="4724400"/>
          <p14:tracePt t="50715" x="3195638" y="4741863"/>
          <p14:tracePt t="50724" x="3228975" y="4741863"/>
          <p14:tracePt t="50731" x="3263900" y="4741863"/>
          <p14:tracePt t="50740" x="3305175" y="4749800"/>
          <p14:tracePt t="50748" x="3348038" y="4749800"/>
          <p14:tracePt t="50756" x="3373438" y="4749800"/>
          <p14:tracePt t="50765" x="3416300" y="4749800"/>
          <p14:tracePt t="50772" x="3459163" y="4749800"/>
          <p14:tracePt t="50780" x="3502025" y="4759325"/>
          <p14:tracePt t="50788" x="3552825" y="4767263"/>
          <p14:tracePt t="50795" x="3578225" y="4767263"/>
          <p14:tracePt t="50806" x="3611563" y="4767263"/>
          <p14:tracePt t="50812" x="3654425" y="4767263"/>
          <p14:tracePt t="50822" x="3687763" y="4775200"/>
          <p14:tracePt t="50828" x="3722688" y="4775200"/>
          <p14:tracePt t="50838" x="3763963" y="4784725"/>
          <p14:tracePt t="50844" x="3798888" y="4784725"/>
          <p14:tracePt t="50851" x="3841750" y="4784725"/>
          <p14:tracePt t="50860" x="3892550" y="4784725"/>
          <p14:tracePt t="50867" x="3917950" y="4784725"/>
          <p14:tracePt t="50876" x="3968750" y="4784725"/>
          <p14:tracePt t="50886" x="3994150" y="4784725"/>
          <p14:tracePt t="50892" x="4027488" y="4784725"/>
          <p14:tracePt t="50900" x="4052888" y="4784725"/>
          <p14:tracePt t="50909" x="4062413" y="4784725"/>
          <p14:tracePt t="50915" x="4087813" y="4784725"/>
          <p14:tracePt t="50924" x="4095750" y="4784725"/>
          <p14:tracePt t="50931" x="4130675" y="4784725"/>
          <p14:tracePt t="50940" x="4156075" y="4784725"/>
          <p14:tracePt t="50947" x="4164013" y="4784725"/>
          <p14:tracePt t="50956" x="4181475" y="4784725"/>
          <p14:tracePt t="50964" x="4197350" y="4784725"/>
          <p14:tracePt t="50972" x="4206875" y="4784725"/>
          <p14:tracePt t="50980" x="4232275" y="4784725"/>
          <p14:tracePt t="50988" x="4240213" y="4784725"/>
          <p14:tracePt t="50996" x="4265613" y="4784725"/>
          <p14:tracePt t="51005" x="4283075" y="4784725"/>
          <p14:tracePt t="51012" x="4291013" y="4784725"/>
          <p14:tracePt t="51022" x="4308475" y="4784725"/>
          <p14:tracePt t="51028" x="4325938" y="4784725"/>
          <p14:tracePt t="51038" x="4333875" y="4784725"/>
          <p14:tracePt t="51044" x="4351338" y="4784725"/>
          <p14:tracePt t="51051" x="4359275" y="4784725"/>
          <p14:tracePt t="51060" x="4384675" y="4784725"/>
          <p14:tracePt t="51066" x="4402138" y="4784725"/>
          <p14:tracePt t="51075" x="4410075" y="4784725"/>
          <p14:tracePt t="51083" x="4427538" y="4784725"/>
          <p14:tracePt t="51092" x="4435475" y="4784725"/>
          <p14:tracePt t="51100" x="4445000" y="4784725"/>
          <p14:tracePt t="51107" x="4460875" y="4784725"/>
          <p14:tracePt t="51124" x="4478338" y="4784725"/>
          <p14:tracePt t="51131" x="4495800" y="4784725"/>
          <p14:tracePt t="51148" x="4521200" y="4784725"/>
          <p14:tracePt t="51155" x="4529138" y="4784725"/>
          <p14:tracePt t="51164" x="4554538" y="4784725"/>
          <p14:tracePt t="51172" x="4579938" y="4784725"/>
          <p14:tracePt t="51180" x="4597400" y="4784725"/>
          <p14:tracePt t="51189" x="4622800" y="4784725"/>
          <p14:tracePt t="51196" x="4648200" y="4784725"/>
          <p14:tracePt t="51206" x="4665663" y="4784725"/>
          <p14:tracePt t="51212" x="4691063" y="4784725"/>
          <p14:tracePt t="51222" x="4724400" y="4784725"/>
          <p14:tracePt t="51228" x="4749800" y="4784725"/>
          <p14:tracePt t="51236" x="4784725" y="4767263"/>
          <p14:tracePt t="51244" x="4810125" y="4767263"/>
          <p14:tracePt t="51250" x="4843463" y="4759325"/>
          <p14:tracePt t="51260" x="4852988" y="4759325"/>
          <p14:tracePt t="51266" x="4878388" y="4759325"/>
          <p14:tracePt t="51276" x="4911725" y="4759325"/>
          <p14:tracePt t="51284" x="4937125" y="4759325"/>
          <p14:tracePt t="51292" x="4954588" y="4749800"/>
          <p14:tracePt t="51300" x="4979988" y="4749800"/>
          <p14:tracePt t="51308" x="5005388" y="4749800"/>
          <p14:tracePt t="51315" x="5022850" y="4749800"/>
          <p14:tracePt t="51324" x="5038725" y="4749800"/>
          <p14:tracePt t="51331" x="5064125" y="4749800"/>
          <p14:tracePt t="51340" x="5081588" y="4749800"/>
          <p14:tracePt t="51348" x="5106988" y="4749800"/>
          <p14:tracePt t="51356" x="5132388" y="4749800"/>
          <p14:tracePt t="51364" x="5157788" y="4749800"/>
          <p14:tracePt t="51372" x="5183188" y="4741863"/>
          <p14:tracePt t="51380" x="5218113" y="4741863"/>
          <p14:tracePt t="51389" x="5243513" y="4741863"/>
          <p14:tracePt t="51396" x="5260975" y="4741863"/>
          <p14:tracePt t="51405" x="5294313" y="4741863"/>
          <p14:tracePt t="51412" x="5319713" y="4741863"/>
          <p14:tracePt t="51422" x="5362575" y="4733925"/>
          <p14:tracePt t="51428" x="5395913" y="4733925"/>
          <p14:tracePt t="51438" x="5438775" y="4733925"/>
          <p14:tracePt t="51444" x="5481638" y="4733925"/>
          <p14:tracePt t="51450" x="5507038" y="4733925"/>
          <p14:tracePt t="51460" x="5549900" y="4733925"/>
          <p14:tracePt t="51467" x="5600700" y="4724400"/>
          <p14:tracePt t="51476" x="5634038" y="4724400"/>
          <p14:tracePt t="51484" x="5676900" y="4724400"/>
          <p14:tracePt t="51492" x="5694363" y="4724400"/>
          <p14:tracePt t="51500" x="5719763" y="4724400"/>
          <p14:tracePt t="51508" x="5735638" y="4716463"/>
          <p14:tracePt t="51515" x="5745163" y="4716463"/>
          <p14:tracePt t="51524" x="5753100" y="4716463"/>
          <p14:tracePt t="51532" x="5761038" y="4716463"/>
          <p14:tracePt t="51715" x="5770563" y="4708525"/>
          <p14:tracePt t="51724" x="5778500" y="4708525"/>
          <p14:tracePt t="51732" x="5795963" y="4699000"/>
          <p14:tracePt t="51739" x="5803900" y="4699000"/>
          <p14:tracePt t="51748" x="5813425" y="4699000"/>
          <p14:tracePt t="51755" x="5838825" y="4699000"/>
          <p14:tracePt t="51764" x="5864225" y="4691063"/>
          <p14:tracePt t="51772" x="5889625" y="4683125"/>
          <p14:tracePt t="51780" x="5915025" y="4683125"/>
          <p14:tracePt t="51789" x="5940425" y="4673600"/>
          <p14:tracePt t="51796" x="5965825" y="4673600"/>
          <p14:tracePt t="51806" x="5999163" y="4673600"/>
          <p14:tracePt t="51811" x="6016625" y="4665663"/>
          <p14:tracePt t="51822" x="6034088" y="4657725"/>
          <p14:tracePt t="51827" x="6049963" y="4657725"/>
          <p14:tracePt t="51835" x="6059488" y="4648200"/>
          <p14:tracePt t="51844" x="6076950" y="4640263"/>
          <p14:tracePt t="51851" x="6084888" y="4640263"/>
          <p14:tracePt t="51860" x="6084888" y="4630738"/>
          <p14:tracePt t="52261" x="6102350" y="4622800"/>
          <p14:tracePt t="52348" x="6110288" y="4614863"/>
          <p14:tracePt t="52356" x="6110288" y="4605338"/>
          <p14:tracePt t="67812" x="6059488" y="4554538"/>
          <p14:tracePt t="67820" x="6008688" y="4503738"/>
          <p14:tracePt t="67830" x="5983288" y="4486275"/>
          <p14:tracePt t="67836" x="5957888" y="4460875"/>
          <p14:tracePt t="67846" x="5957888" y="4452938"/>
          <p14:tracePt t="67868" x="5957888" y="4435475"/>
          <p14:tracePt t="67874" x="6016625" y="4384675"/>
          <p14:tracePt t="67892" x="6211888" y="4291013"/>
          <p14:tracePt t="67900" x="6373813" y="4240213"/>
          <p14:tracePt t="67908" x="6561138" y="4171950"/>
          <p14:tracePt t="67917" x="6696075" y="4095750"/>
          <p14:tracePt t="67924" x="6824663" y="4062413"/>
          <p14:tracePt t="67932" x="6926263" y="4019550"/>
          <p14:tracePt t="67939" x="7010400" y="3968750"/>
          <p14:tracePt t="67949" x="7053263" y="3943350"/>
          <p14:tracePt t="67955" x="7129463" y="3900488"/>
          <p14:tracePt t="67964" x="7172325" y="3883025"/>
          <p14:tracePt t="67971" x="7205663" y="3867150"/>
          <p14:tracePt t="67980" x="7240588" y="3849688"/>
          <p14:tracePt t="67987" x="7258050" y="3841750"/>
          <p14:tracePt t="67996" x="7265988" y="3832225"/>
          <p14:tracePt t="68020" x="7273925" y="3824288"/>
          <p14:tracePt t="68155" x="7283450" y="3824288"/>
          <p14:tracePt t="68164" x="7299325" y="3824288"/>
          <p14:tracePt t="68171" x="7308850" y="3824288"/>
          <p14:tracePt t="68181" x="7316788" y="3824288"/>
          <p14:tracePt t="68187" x="7342188" y="3824288"/>
          <p14:tracePt t="68203" x="7367588" y="3824288"/>
          <p14:tracePt t="68214" x="7385050" y="3824288"/>
          <p14:tracePt t="68219" x="7427913" y="3824288"/>
          <p14:tracePt t="68230" x="7486650" y="3824288"/>
          <p14:tracePt t="68236" x="7546975" y="3824288"/>
          <p14:tracePt t="68246" x="7613650" y="3824288"/>
          <p14:tracePt t="68252" x="7742238" y="3824288"/>
          <p14:tracePt t="68261" x="7818438" y="3824288"/>
          <p14:tracePt t="68268" x="7912100" y="3824288"/>
          <p14:tracePt t="68274" x="7988300" y="3824288"/>
          <p14:tracePt t="68283" x="8081963" y="3824288"/>
          <p14:tracePt t="68291" x="8183563" y="3824288"/>
          <p14:tracePt t="68300" x="8285163" y="3824288"/>
          <p14:tracePt t="68308" x="8413750" y="3816350"/>
          <p14:tracePt t="68315" x="8523288" y="3790950"/>
          <p14:tracePt t="68323" x="8609013" y="3781425"/>
          <p14:tracePt t="68332" x="8753475" y="3763963"/>
          <p14:tracePt t="68339" x="8872538" y="3748088"/>
          <p14:tracePt t="68348" x="8966200" y="3730625"/>
          <p14:tracePt t="68356" x="9067800" y="3730625"/>
          <p14:tracePt t="68364" x="9126538" y="3722688"/>
          <p14:tracePt t="69075" x="8847138" y="3908425"/>
          <p14:tracePt t="69084" x="8651875" y="3951288"/>
          <p14:tracePt t="69091" x="8507413" y="3986213"/>
          <p14:tracePt t="69100" x="8378825" y="4019550"/>
          <p14:tracePt t="69108" x="8259763" y="4052888"/>
          <p14:tracePt t="69115" x="8218488" y="4062413"/>
          <p14:tracePt t="69123" x="8201025" y="4070350"/>
          <p14:tracePt t="69132" x="8191500" y="4079875"/>
          <p14:tracePt t="69236" x="8183563" y="4079875"/>
          <p14:tracePt t="69668" x="8218488" y="4070350"/>
          <p14:tracePt t="69674" x="8251825" y="4062413"/>
          <p14:tracePt t="69684" x="8277225" y="4052888"/>
          <p14:tracePt t="69691" x="8335963" y="4044950"/>
          <p14:tracePt t="69700" x="8396288" y="4037013"/>
          <p14:tracePt t="69707" x="8464550" y="4019550"/>
          <p14:tracePt t="69715" x="8574088" y="4002088"/>
          <p14:tracePt t="69723" x="8659813" y="3986213"/>
          <p14:tracePt t="69731" x="8736013" y="3986213"/>
          <p14:tracePt t="69740" x="8821738" y="3986213"/>
          <p14:tracePt t="69748" x="8923338" y="3968750"/>
          <p14:tracePt t="69756" x="8991600" y="3960813"/>
          <p14:tracePt t="69766" x="9085263" y="3951288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8CE4D286-0025-49AA-8182-1FE3DF050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1CDC4-2A55-48BE-BE80-BBEE98EF9C7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2C0056C6-969D-4325-B2BD-F4E45F962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36738"/>
            <a:ext cx="60388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1AB3E43-B2F3-4FF6-8587-EE5C476BCE63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처리 중심 분할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4BDFADF-84B5-430D-A134-C3970242A5C3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40"/>
    </mc:Choice>
    <mc:Fallback>
      <p:transition spd="slow" advTm="57340"/>
    </mc:Fallback>
  </mc:AlternateContent>
  <p:extLst>
    <p:ext uri="{3A86A75C-4F4B-4683-9AE1-C65F6400EC91}">
      <p14:laserTraceLst xmlns:p14="http://schemas.microsoft.com/office/powerpoint/2010/main">
        <p14:tracePtLst>
          <p14:tracePt t="326" x="8183563" y="3994150"/>
          <p14:tracePt t="335" x="7750175" y="4011613"/>
          <p14:tracePt t="344" x="7223125" y="4037013"/>
          <p14:tracePt t="349" x="6824663" y="4037013"/>
          <p14:tracePt t="359" x="6526213" y="4052888"/>
          <p14:tracePt t="366" x="6237288" y="4052888"/>
          <p14:tracePt t="373" x="5999163" y="3976688"/>
          <p14:tracePt t="382" x="5889625" y="3976688"/>
          <p14:tracePt t="390" x="5676900" y="3976688"/>
          <p14:tracePt t="398" x="5438775" y="3976688"/>
          <p14:tracePt t="406" x="5208588" y="3976688"/>
          <p14:tracePt t="414" x="5030788" y="3976688"/>
          <p14:tracePt t="422" x="4962525" y="3976688"/>
          <p14:tracePt t="685" x="4929188" y="4002088"/>
          <p14:tracePt t="693" x="4886325" y="4027488"/>
          <p14:tracePt t="703" x="4827588" y="4044950"/>
          <p14:tracePt t="712" x="4775200" y="4070350"/>
          <p14:tracePt t="718" x="4708525" y="4087813"/>
          <p14:tracePt t="729" x="4640263" y="4105275"/>
          <p14:tracePt t="734" x="4572000" y="4130675"/>
          <p14:tracePt t="745" x="4503738" y="4164013"/>
          <p14:tracePt t="751" x="4410075" y="4171950"/>
          <p14:tracePt t="757" x="4316413" y="4181475"/>
          <p14:tracePt t="767" x="4206875" y="4214813"/>
          <p14:tracePt t="773" x="4070350" y="4240213"/>
          <p14:tracePt t="783" x="3935413" y="4265613"/>
          <p14:tracePt t="790" x="3756025" y="4291013"/>
          <p14:tracePt t="797" x="3594100" y="4300538"/>
          <p14:tracePt t="807" x="3467100" y="4316413"/>
          <p14:tracePt t="814" x="3373438" y="4316413"/>
          <p14:tracePt t="822" x="3297238" y="4300538"/>
          <p14:tracePt t="831" x="3203575" y="4265613"/>
          <p14:tracePt t="838" x="3119438" y="4232275"/>
          <p14:tracePt t="847" x="2990850" y="4197350"/>
          <p14:tracePt t="855" x="2855913" y="4164013"/>
          <p14:tracePt t="863" x="2744788" y="4130675"/>
          <p14:tracePt t="870" x="2625725" y="4095750"/>
          <p14:tracePt t="879" x="2481263" y="4044950"/>
          <p14:tracePt t="891" x="2286000" y="3960813"/>
          <p14:tracePt t="896" x="2098675" y="3875088"/>
          <p14:tracePt t="902" x="1860550" y="3773488"/>
          <p14:tracePt t="913" x="1708150" y="3722688"/>
          <p14:tracePt t="919" x="1546225" y="3646488"/>
          <p14:tracePt t="929" x="1360488" y="3552825"/>
          <p14:tracePt t="935" x="1181100" y="3441700"/>
          <p14:tracePt t="945" x="1036638" y="3348038"/>
          <p14:tracePt t="951" x="892175" y="3238500"/>
          <p14:tracePt t="958" x="781050" y="3152775"/>
          <p14:tracePt t="967" x="679450" y="3059113"/>
          <p14:tracePt t="973" x="569913" y="2982913"/>
          <p14:tracePt t="982" x="450850" y="2897188"/>
          <p14:tracePt t="990" x="314325" y="2805113"/>
          <p14:tracePt t="999" x="111125" y="2686050"/>
          <p14:tracePt t="1511" x="161925" y="1801813"/>
          <p14:tracePt t="1519" x="280988" y="1793875"/>
          <p14:tracePt t="1529" x="347663" y="1784350"/>
          <p14:tracePt t="1534" x="441325" y="1776413"/>
          <p14:tracePt t="1544" x="527050" y="1776413"/>
          <p14:tracePt t="1551" x="628650" y="1751013"/>
          <p14:tracePt t="1560" x="679450" y="1751013"/>
          <p14:tracePt t="1567" x="773113" y="1741488"/>
          <p14:tracePt t="1574" x="841375" y="1725613"/>
          <p14:tracePt t="1582" x="925513" y="1716088"/>
          <p14:tracePt t="1590" x="1003300" y="1708150"/>
          <p14:tracePt t="1598" x="1079500" y="1682750"/>
          <p14:tracePt t="1606" x="1138238" y="1682750"/>
          <p14:tracePt t="1614" x="1206500" y="1665288"/>
          <p14:tracePt t="1622" x="1282700" y="1657350"/>
          <p14:tracePt t="1631" x="1343025" y="1657350"/>
          <p14:tracePt t="1638" x="1401763" y="1631950"/>
          <p14:tracePt t="1646" x="1444625" y="1631950"/>
          <p14:tracePt t="1655" x="1495425" y="1614488"/>
          <p14:tracePt t="1663" x="1520825" y="1606550"/>
          <p14:tracePt t="1670" x="1530350" y="1606550"/>
          <p14:tracePt t="1680" x="1538288" y="1606550"/>
          <p14:tracePt t="1686" x="1546225" y="1606550"/>
          <p14:tracePt t="1696" x="1555750" y="1597025"/>
          <p14:tracePt t="1701" x="1571625" y="1597025"/>
          <p14:tracePt t="1712" x="1589088" y="1589088"/>
          <p14:tracePt t="1717" x="1606550" y="1589088"/>
          <p14:tracePt t="1735" x="1622425" y="1589088"/>
          <p14:tracePt t="1759" x="1649413" y="1589088"/>
          <p14:tracePt t="1766" x="1649413" y="1581150"/>
          <p14:tracePt t="1774" x="1674813" y="1581150"/>
          <p14:tracePt t="1782" x="1700213" y="1571625"/>
          <p14:tracePt t="1791" x="1741488" y="1571625"/>
          <p14:tracePt t="1799" x="1784350" y="1571625"/>
          <p14:tracePt t="1807" x="1844675" y="1571625"/>
          <p14:tracePt t="1815" x="1911350" y="1571625"/>
          <p14:tracePt t="1822" x="1979613" y="1571625"/>
          <p14:tracePt t="1830" x="2055813" y="1571625"/>
          <p14:tracePt t="1837" x="2149475" y="1571625"/>
          <p14:tracePt t="1846" x="2227263" y="1571625"/>
          <p14:tracePt t="1854" x="2319338" y="1571625"/>
          <p14:tracePt t="1863" x="2397125" y="1571625"/>
          <p14:tracePt t="1871" x="2463800" y="1571625"/>
          <p14:tracePt t="1880" x="2524125" y="1571625"/>
          <p14:tracePt t="1887" x="2608263" y="1571625"/>
          <p14:tracePt t="1896" x="2660650" y="1563688"/>
          <p14:tracePt t="1902" x="2686050" y="1563688"/>
          <p14:tracePt t="1912" x="2727325" y="1555750"/>
          <p14:tracePt t="1918" x="2744788" y="1555750"/>
          <p14:tracePt t="1928" x="2752725" y="1546225"/>
          <p14:tracePt t="2646" x="2762250" y="1555750"/>
          <p14:tracePt t="2665" x="2770188" y="1555750"/>
          <p14:tracePt t="2681" x="2778125" y="1563688"/>
          <p14:tracePt t="2751" x="2778125" y="1571625"/>
          <p14:tracePt t="2783" x="2778125" y="1581150"/>
          <p14:tracePt t="2798" x="2795588" y="1597025"/>
          <p14:tracePt t="2830" x="2805113" y="1606550"/>
          <p14:tracePt t="8440" x="2805113" y="1614488"/>
          <p14:tracePt t="8446" x="2770188" y="1622425"/>
          <p14:tracePt t="8455" x="2719388" y="1657350"/>
          <p14:tracePt t="8463" x="2686050" y="1674813"/>
          <p14:tracePt t="8471" x="2608263" y="1708150"/>
          <p14:tracePt t="8478" x="2549525" y="1733550"/>
          <p14:tracePt t="8486" x="2481263" y="1766888"/>
          <p14:tracePt t="8494" x="2422525" y="1819275"/>
          <p14:tracePt t="8502" x="2371725" y="1860550"/>
          <p14:tracePt t="8510" x="2293938" y="1920875"/>
          <p14:tracePt t="8518" x="2227263" y="1963738"/>
          <p14:tracePt t="8526" x="2166938" y="1989138"/>
          <p14:tracePt t="8534" x="2116138" y="2030413"/>
          <p14:tracePt t="8542" x="2082800" y="2047875"/>
          <p14:tracePt t="8549" x="2030413" y="2082800"/>
          <p14:tracePt t="8558" x="2005013" y="2090738"/>
          <p14:tracePt t="8567" x="1997075" y="2090738"/>
          <p14:tracePt t="8574" x="1997075" y="2098675"/>
          <p14:tracePt t="8583" x="1997075" y="2108200"/>
          <p14:tracePt t="8591" x="1997075" y="2116138"/>
          <p14:tracePt t="8606" x="1997075" y="2133600"/>
          <p14:tracePt t="8617" x="1997075" y="2141538"/>
          <p14:tracePt t="8633" x="1997075" y="2149475"/>
          <p14:tracePt t="8639" x="1997075" y="2166938"/>
          <p14:tracePt t="8654" x="1997075" y="2184400"/>
          <p14:tracePt t="8664" x="1989138" y="2192338"/>
          <p14:tracePt t="8670" x="1979613" y="2192338"/>
          <p14:tracePt t="8677" x="1971675" y="2192338"/>
          <p14:tracePt t="8686" x="1954213" y="2200275"/>
          <p14:tracePt t="8694" x="1928813" y="2209800"/>
          <p14:tracePt t="8710" x="1895475" y="2217738"/>
          <p14:tracePt t="8717" x="1860550" y="2217738"/>
          <p14:tracePt t="8727" x="1835150" y="2227263"/>
          <p14:tracePt t="8733" x="1784350" y="2243138"/>
          <p14:tracePt t="8742" x="1751013" y="2243138"/>
          <p14:tracePt t="8750" x="1700213" y="2260600"/>
          <p14:tracePt t="8758" x="1649413" y="2268538"/>
          <p14:tracePt t="8766" x="1589088" y="2268538"/>
          <p14:tracePt t="8775" x="1520825" y="2293938"/>
          <p14:tracePt t="8783" x="1487488" y="2303463"/>
          <p14:tracePt t="8790" x="1419225" y="2336800"/>
          <p14:tracePt t="8800" x="1376363" y="2344738"/>
          <p14:tracePt t="8806" x="1360488" y="2354263"/>
          <p14:tracePt t="8816" x="1343025" y="2371725"/>
          <p14:tracePt t="8839" x="1343025" y="2379663"/>
          <p14:tracePt t="8869" x="1343025" y="2387600"/>
          <p14:tracePt t="8887" x="1350963" y="2387600"/>
          <p14:tracePt t="8894" x="1360488" y="2387600"/>
          <p14:tracePt t="8934" x="1368425" y="2397125"/>
          <p14:tracePt t="8942" x="1376363" y="2397125"/>
          <p14:tracePt t="8950" x="1393825" y="2405063"/>
          <p14:tracePt t="8958" x="1419225" y="2422525"/>
          <p14:tracePt t="8966" x="1436688" y="2422525"/>
          <p14:tracePt t="8975" x="1452563" y="2438400"/>
          <p14:tracePt t="8983" x="1477963" y="2447925"/>
          <p14:tracePt t="8991" x="1495425" y="2447925"/>
          <p14:tracePt t="9000" x="1520825" y="2455863"/>
          <p14:tracePt t="9007" x="1530350" y="2463800"/>
          <p14:tracePt t="9016" x="1555750" y="2463800"/>
          <p14:tracePt t="9023" x="1571625" y="2473325"/>
          <p14:tracePt t="9032" x="1589088" y="2489200"/>
          <p14:tracePt t="9038" x="1622425" y="2498725"/>
          <p14:tracePt t="9048" x="1649413" y="2506663"/>
          <p14:tracePt t="9054" x="1674813" y="2516188"/>
          <p14:tracePt t="9064" x="1700213" y="2524125"/>
          <p14:tracePt t="9071" x="1716088" y="2532063"/>
          <p14:tracePt t="9077" x="1751013" y="2541588"/>
          <p14:tracePt t="9087" x="1766888" y="2541588"/>
          <p14:tracePt t="9094" x="1809750" y="2549525"/>
          <p14:tracePt t="9102" x="1852613" y="2549525"/>
          <p14:tracePt t="9110" x="1895475" y="2557463"/>
          <p14:tracePt t="9118" x="1946275" y="2557463"/>
          <p14:tracePt t="9126" x="1971675" y="2566988"/>
          <p14:tracePt t="9134" x="2022475" y="2566988"/>
          <p14:tracePt t="9142" x="2047875" y="2566988"/>
          <p14:tracePt t="9149" x="2090738" y="2566988"/>
          <p14:tracePt t="9158" x="2124075" y="2566988"/>
          <p14:tracePt t="9167" x="2159000" y="2566988"/>
          <p14:tracePt t="9175" x="2192338" y="2566988"/>
          <p14:tracePt t="9183" x="2209800" y="2566988"/>
          <p14:tracePt t="9191" x="2235200" y="2566988"/>
          <p14:tracePt t="9199" x="2243138" y="2566988"/>
          <p14:tracePt t="9206" x="2260600" y="2566988"/>
          <p14:tracePt t="9216" x="2286000" y="2566988"/>
          <p14:tracePt t="9232" x="2293938" y="2566988"/>
          <p14:tracePt t="9248" x="2311400" y="2566988"/>
          <p14:tracePt t="9254" x="2319338" y="2566988"/>
          <p14:tracePt t="9262" x="2344738" y="2566988"/>
          <p14:tracePt t="9271" x="2362200" y="2566988"/>
          <p14:tracePt t="9277" x="2371725" y="2566988"/>
          <p14:tracePt t="9286" x="2397125" y="2566988"/>
          <p14:tracePt t="9294" x="2413000" y="2566988"/>
          <p14:tracePt t="9303" x="2430463" y="2566988"/>
          <p14:tracePt t="9311" x="2455863" y="2566988"/>
          <p14:tracePt t="9318" x="2481263" y="2566988"/>
          <p14:tracePt t="9326" x="2498725" y="2566988"/>
          <p14:tracePt t="9335" x="2524125" y="2566988"/>
          <p14:tracePt t="9342" x="2549525" y="2566988"/>
          <p14:tracePt t="9350" x="2566988" y="2566988"/>
          <p14:tracePt t="9359" x="2592388" y="2566988"/>
          <p14:tracePt t="9366" x="2617788" y="2566988"/>
          <p14:tracePt t="9375" x="2633663" y="2566988"/>
          <p14:tracePt t="9383" x="2660650" y="2566988"/>
          <p14:tracePt t="9390" x="2693988" y="2566988"/>
          <p14:tracePt t="9399" x="2711450" y="2566988"/>
          <p14:tracePt t="9406" x="2744788" y="2566988"/>
          <p14:tracePt t="9416" x="2770188" y="2566988"/>
          <p14:tracePt t="9423" x="2795588" y="2557463"/>
          <p14:tracePt t="9433" x="2813050" y="2557463"/>
          <p14:tracePt t="9439" x="2830513" y="2549525"/>
          <p14:tracePt t="9449" x="2863850" y="2549525"/>
          <p14:tracePt t="9455" x="2881313" y="2541588"/>
          <p14:tracePt t="9462" x="2914650" y="2532063"/>
          <p14:tracePt t="9470" x="2932113" y="2524125"/>
          <p14:tracePt t="9477" x="2965450" y="2524125"/>
          <p14:tracePt t="9487" x="3000375" y="2516188"/>
          <p14:tracePt t="9494" x="3025775" y="2516188"/>
          <p14:tracePt t="9502" x="3051175" y="2516188"/>
          <p14:tracePt t="9511" x="3076575" y="2516188"/>
          <p14:tracePt t="9518" x="3094038" y="2498725"/>
          <p14:tracePt t="9526" x="3119438" y="2498725"/>
          <p14:tracePt t="9535" x="3144838" y="2498725"/>
          <p14:tracePt t="9541" x="3170238" y="2489200"/>
          <p14:tracePt t="9559" x="3195638" y="2489200"/>
          <p14:tracePt t="9567" x="3203575" y="2489200"/>
          <p14:tracePt t="9574" x="3211513" y="2481263"/>
          <p14:tracePt t="9582" x="3228975" y="2481263"/>
          <p14:tracePt t="9591" x="3254375" y="2481263"/>
          <p14:tracePt t="9599" x="3279775" y="2481263"/>
          <p14:tracePt t="9606" x="3305175" y="2481263"/>
          <p14:tracePt t="9616" x="3330575" y="2481263"/>
          <p14:tracePt t="9623" x="3355975" y="2473325"/>
          <p14:tracePt t="9632" x="3390900" y="2473325"/>
          <p14:tracePt t="9639" x="3398838" y="2463800"/>
          <p14:tracePt t="9648" x="3424238" y="2463800"/>
          <p14:tracePt t="9654" x="3459163" y="2455863"/>
          <p14:tracePt t="9662" x="3467100" y="2455863"/>
          <p14:tracePt t="9671" x="3492500" y="2447925"/>
          <p14:tracePt t="9677" x="3502025" y="2447925"/>
          <p14:tracePt t="9686" x="3517900" y="2447925"/>
          <p14:tracePt t="9694" x="3527425" y="2447925"/>
          <p14:tracePt t="9702" x="3543300" y="2447925"/>
          <p14:tracePt t="9711" x="3552825" y="2438400"/>
          <p14:tracePt t="9718" x="3568700" y="2438400"/>
          <p14:tracePt t="9726" x="3578225" y="2438400"/>
          <p14:tracePt t="9733" x="3603625" y="2422525"/>
          <p14:tracePt t="9741" x="3619500" y="2422525"/>
          <p14:tracePt t="9750" x="3629025" y="2422525"/>
          <p14:tracePt t="9757" x="3646488" y="2422525"/>
          <p14:tracePt t="9767" x="3662363" y="2413000"/>
          <p14:tracePt t="9783" x="3679825" y="2413000"/>
          <p14:tracePt t="9789" x="3687763" y="2413000"/>
          <p14:tracePt t="9800" x="3697288" y="2413000"/>
          <p14:tracePt t="9805" x="3713163" y="2413000"/>
          <p14:tracePt t="9817" x="3722688" y="2405063"/>
          <p14:tracePt t="9821" x="3730625" y="2405063"/>
          <p14:tracePt t="9832" x="3738563" y="2405063"/>
          <p14:tracePt t="9837" x="3748088" y="2405063"/>
          <p14:tracePt t="9849" x="3773488" y="2405063"/>
          <p14:tracePt t="9853" x="3790950" y="2405063"/>
          <p14:tracePt t="9862" x="3806825" y="2405063"/>
          <p14:tracePt t="9869" x="3824288" y="2397125"/>
          <p14:tracePt t="9878" x="3832225" y="2397125"/>
          <p14:tracePt t="9894" x="3849688" y="2397125"/>
          <p14:tracePt t="9902" x="3857625" y="2397125"/>
          <p14:tracePt t="9911" x="3867150" y="2397125"/>
          <p14:tracePt t="9917" x="3875088" y="2397125"/>
          <p14:tracePt t="9925" x="3883025" y="2397125"/>
          <p14:tracePt t="9933" x="3892550" y="2397125"/>
          <p14:tracePt t="9942" x="3908425" y="2397125"/>
          <p14:tracePt t="9958" x="3935413" y="2397125"/>
          <p14:tracePt t="9965" x="3943350" y="2397125"/>
          <p14:tracePt t="9975" x="3960813" y="2397125"/>
          <p14:tracePt t="9983" x="3968750" y="2397125"/>
          <p14:tracePt t="9991" x="3976688" y="2397125"/>
          <p14:tracePt t="10001" x="3994150" y="2397125"/>
          <p14:tracePt t="10016" x="4011613" y="2397125"/>
          <p14:tracePt t="10023" x="4037013" y="2397125"/>
          <p14:tracePt t="10039" x="4062413" y="2397125"/>
          <p14:tracePt t="10046" x="4070350" y="2397125"/>
          <p14:tracePt t="10054" x="4095750" y="2397125"/>
          <p14:tracePt t="10061" x="4121150" y="2397125"/>
          <p14:tracePt t="10070" x="4138613" y="2397125"/>
          <p14:tracePt t="10077" x="4156075" y="2397125"/>
          <p14:tracePt t="10086" x="4181475" y="2397125"/>
          <p14:tracePt t="10094" x="4206875" y="2397125"/>
          <p14:tracePt t="10102" x="4232275" y="2397125"/>
          <p14:tracePt t="10110" x="4257675" y="2397125"/>
          <p14:tracePt t="10119" x="4275138" y="2397125"/>
          <p14:tracePt t="10126" x="4308475" y="2397125"/>
          <p14:tracePt t="10135" x="4333875" y="2397125"/>
          <p14:tracePt t="10142" x="4351338" y="2397125"/>
          <p14:tracePt t="10151" x="4384675" y="2397125"/>
          <p14:tracePt t="10158" x="4410075" y="2397125"/>
          <p14:tracePt t="10166" x="4445000" y="2397125"/>
          <p14:tracePt t="10174" x="4470400" y="2397125"/>
          <p14:tracePt t="10183" x="4503738" y="2397125"/>
          <p14:tracePt t="10190" x="4529138" y="2397125"/>
          <p14:tracePt t="10200" x="4546600" y="2397125"/>
          <p14:tracePt t="10206" x="4572000" y="2397125"/>
          <p14:tracePt t="10216" x="4597400" y="2397125"/>
          <p14:tracePt t="10222" x="4605338" y="2397125"/>
          <p14:tracePt t="10232" x="4622800" y="2397125"/>
          <p14:tracePt t="10239" x="4630738" y="2397125"/>
          <p14:tracePt t="10248" x="4640263" y="2397125"/>
          <p14:tracePt t="10255" x="4648200" y="2397125"/>
          <p14:tracePt t="10261" x="4657725" y="2397125"/>
          <p14:tracePt t="10278" x="4673600" y="2397125"/>
          <p14:tracePt t="10287" x="4699000" y="2397125"/>
          <p14:tracePt t="10295" x="4708525" y="2397125"/>
          <p14:tracePt t="10302" x="4733925" y="2405063"/>
          <p14:tracePt t="10311" x="4759325" y="2405063"/>
          <p14:tracePt t="10318" x="4775200" y="2405063"/>
          <p14:tracePt t="10325" x="4802188" y="2405063"/>
          <p14:tracePt t="10334" x="4827588" y="2405063"/>
          <p14:tracePt t="10341" x="4835525" y="2405063"/>
          <p14:tracePt t="10350" x="4868863" y="2405063"/>
          <p14:tracePt t="10357" x="4886325" y="2405063"/>
          <p14:tracePt t="10367" x="4894263" y="2405063"/>
          <p14:tracePt t="10375" x="4919663" y="2413000"/>
          <p14:tracePt t="10383" x="4929188" y="2413000"/>
          <p14:tracePt t="10391" x="4954588" y="2422525"/>
          <p14:tracePt t="10399" x="4962525" y="2422525"/>
          <p14:tracePt t="10407" x="4979988" y="2422525"/>
          <p14:tracePt t="10417" x="4987925" y="2430463"/>
          <p14:tracePt t="10422" x="4997450" y="2430463"/>
          <p14:tracePt t="10432" x="5005388" y="2430463"/>
          <p14:tracePt t="10439" x="5013325" y="2430463"/>
          <p14:tracePt t="10471" x="5022850" y="2430463"/>
          <p14:tracePt t="10487" x="5030788" y="2430463"/>
          <p14:tracePt t="10494" x="5056188" y="2438400"/>
          <p14:tracePt t="10503" x="5064125" y="2438400"/>
          <p14:tracePt t="10519" x="5073650" y="2438400"/>
          <p14:tracePt t="10526" x="5081588" y="2438400"/>
          <p14:tracePt t="10534" x="5091113" y="2438400"/>
          <p14:tracePt t="10542" x="5099050" y="2438400"/>
          <p14:tracePt t="10550" x="5106988" y="2438400"/>
          <p14:tracePt t="10567" x="5116513" y="2438400"/>
          <p14:tracePt t="10573" x="5124450" y="2438400"/>
          <p14:tracePt t="10591" x="5149850" y="2438400"/>
          <p14:tracePt t="10601" x="5149850" y="2447925"/>
          <p14:tracePt t="10606" x="5175250" y="2447925"/>
          <p14:tracePt t="10616" x="5183188" y="2447925"/>
          <p14:tracePt t="10623" x="5200650" y="2455863"/>
          <p14:tracePt t="10633" x="5208588" y="2455863"/>
          <p14:tracePt t="10638" x="5226050" y="2463800"/>
          <p14:tracePt t="10648" x="5235575" y="2463800"/>
          <p14:tracePt t="10654" x="5243513" y="2463800"/>
          <p14:tracePt t="10661" x="5251450" y="2473325"/>
          <p14:tracePt t="10678" x="5260975" y="2473325"/>
          <p14:tracePt t="10687" x="5268913" y="2473325"/>
          <p14:tracePt t="10694" x="5276850" y="2473325"/>
          <p14:tracePt t="10710" x="5286375" y="2473325"/>
          <p14:tracePt t="10719" x="5294313" y="2473325"/>
          <p14:tracePt t="10726" x="5311775" y="2473325"/>
          <p14:tracePt t="10734" x="5319713" y="2473325"/>
          <p14:tracePt t="10743" x="5327650" y="2473325"/>
          <p14:tracePt t="10750" x="5337175" y="2473325"/>
          <p14:tracePt t="10759" x="5345113" y="2473325"/>
          <p14:tracePt t="10766" x="5353050" y="2481263"/>
          <p14:tracePt t="10784" x="5362575" y="2481263"/>
          <p14:tracePt t="10791" x="5370513" y="2481263"/>
          <p14:tracePt t="10816" x="5380038" y="2481263"/>
          <p14:tracePt t="10832" x="5387975" y="2489200"/>
          <p14:tracePt t="10848" x="5395913" y="2489200"/>
          <p14:tracePt t="10950" x="5405438" y="2489200"/>
          <p14:tracePt t="10959" x="5421313" y="2489200"/>
          <p14:tracePt t="10983" x="5438775" y="2489200"/>
          <p14:tracePt t="10991" x="5446713" y="2489200"/>
          <p14:tracePt t="10999" x="5464175" y="2489200"/>
          <p14:tracePt t="11006" x="5481638" y="2489200"/>
          <p14:tracePt t="11016" x="5497513" y="2489200"/>
          <p14:tracePt t="11023" x="5507038" y="2498725"/>
          <p14:tracePt t="11032" x="5514975" y="2498725"/>
          <p14:tracePt t="11038" x="5532438" y="2498725"/>
          <p14:tracePt t="11055" x="5540375" y="2498725"/>
          <p14:tracePt t="11061" x="5549900" y="2498725"/>
          <p14:tracePt t="11078" x="5557838" y="2498725"/>
          <p14:tracePt t="11141" x="5575300" y="2498725"/>
          <p14:tracePt t="11159" x="5591175" y="2498725"/>
          <p14:tracePt t="11175" x="5616575" y="2506663"/>
          <p14:tracePt t="11183" x="5634038" y="2506663"/>
          <p14:tracePt t="11191" x="5641975" y="2506663"/>
          <p14:tracePt t="11199" x="5659438" y="2506663"/>
          <p14:tracePt t="11206" x="5676900" y="2506663"/>
          <p14:tracePt t="11216" x="5702300" y="2506663"/>
          <p14:tracePt t="11223" x="5735638" y="2506663"/>
          <p14:tracePt t="11233" x="5761038" y="2516188"/>
          <p14:tracePt t="11239" x="5778500" y="2524125"/>
          <p14:tracePt t="11246" x="5795963" y="2524125"/>
          <p14:tracePt t="11255" x="5821363" y="2532063"/>
          <p14:tracePt t="11261" x="5829300" y="2532063"/>
          <p14:tracePt t="11271" x="5838825" y="2532063"/>
          <p14:tracePt t="11278" x="5846763" y="2532063"/>
          <p14:tracePt t="11287" x="5854700" y="2532063"/>
          <p14:tracePt t="11295" x="5872163" y="2532063"/>
          <p14:tracePt t="11303" x="5872163" y="2541588"/>
          <p14:tracePt t="11310" x="5880100" y="2541588"/>
          <p14:tracePt t="11319" x="5897563" y="2541588"/>
          <p14:tracePt t="11645" x="5905500" y="2549525"/>
          <p14:tracePt t="11886" x="5915025" y="2557463"/>
          <p14:tracePt t="11941" x="5922963" y="2566988"/>
          <p14:tracePt t="12078" x="5932488" y="2574925"/>
          <p14:tracePt t="12110" x="5932488" y="2582863"/>
          <p14:tracePt t="12135" x="5940425" y="2592388"/>
          <p14:tracePt t="12150" x="5940425" y="2600325"/>
          <p14:tracePt t="12183" x="5940425" y="2608263"/>
          <p14:tracePt t="12201" x="5940425" y="2617788"/>
          <p14:tracePt t="12207" x="5940425" y="2625725"/>
          <p14:tracePt t="12222" x="5940425" y="2633663"/>
          <p14:tracePt t="12233" x="5940425" y="2651125"/>
          <p14:tracePt t="12239" x="5940425" y="2660650"/>
          <p14:tracePt t="12245" x="5940425" y="2668588"/>
          <p14:tracePt t="12255" x="5940425" y="2676525"/>
          <p14:tracePt t="12262" x="5940425" y="2686050"/>
          <p14:tracePt t="12271" x="5940425" y="2701925"/>
          <p14:tracePt t="12279" x="5940425" y="2719388"/>
          <p14:tracePt t="12285" x="5940425" y="2736850"/>
          <p14:tracePt t="12294" x="5940425" y="2744788"/>
          <p14:tracePt t="12302" x="5940425" y="2762250"/>
          <p14:tracePt t="12310" x="5948363" y="2770188"/>
          <p14:tracePt t="12318" x="5948363" y="2778125"/>
          <p14:tracePt t="12326" x="5948363" y="2787650"/>
          <p14:tracePt t="12335" x="5948363" y="2795588"/>
          <p14:tracePt t="12341" x="5948363" y="2805113"/>
          <p14:tracePt t="12389" x="5957888" y="2805113"/>
          <p14:tracePt t="12421" x="5965825" y="2813050"/>
          <p14:tracePt t="12447" x="5973763" y="2813050"/>
          <p14:tracePt t="12454" x="5991225" y="2813050"/>
          <p14:tracePt t="12461" x="6008688" y="2820988"/>
          <p14:tracePt t="12471" x="6024563" y="2820988"/>
          <p14:tracePt t="12479" x="6049963" y="2830513"/>
          <p14:tracePt t="12486" x="6067425" y="2830513"/>
          <p14:tracePt t="12494" x="6102350" y="2830513"/>
          <p14:tracePt t="12503" x="6135688" y="2830513"/>
          <p14:tracePt t="12510" x="6153150" y="2838450"/>
          <p14:tracePt t="12519" x="6186488" y="2838450"/>
          <p14:tracePt t="12526" x="6221413" y="2838450"/>
          <p14:tracePt t="12534" x="6272213" y="2846388"/>
          <p14:tracePt t="12541" x="6323013" y="2846388"/>
          <p14:tracePt t="12552" x="6381750" y="2855913"/>
          <p14:tracePt t="12559" x="6475413" y="2863850"/>
          <p14:tracePt t="12567" x="6577013" y="2863850"/>
          <p14:tracePt t="12574" x="6662738" y="2863850"/>
          <p14:tracePt t="12585" x="6789738" y="2881313"/>
          <p14:tracePt t="12590" x="6934200" y="2889250"/>
          <p14:tracePt t="12601" x="7035800" y="2897188"/>
          <p14:tracePt t="12605" x="7205663" y="2897188"/>
          <p14:tracePt t="12616" x="7334250" y="2897188"/>
          <p14:tracePt t="12623" x="7443788" y="2897188"/>
          <p14:tracePt t="12630" x="7572375" y="2897188"/>
          <p14:tracePt t="12638" x="7656513" y="2897188"/>
          <p14:tracePt t="12646" x="7724775" y="2897188"/>
          <p14:tracePt t="12654" x="7783513" y="2897188"/>
          <p14:tracePt t="12662" x="7818438" y="2897188"/>
          <p14:tracePt t="12670" x="7851775" y="2897188"/>
          <p14:tracePt t="12686" x="7861300" y="2897188"/>
          <p14:tracePt t="12894" x="7869238" y="2897188"/>
          <p14:tracePt t="13334" x="7861300" y="2871788"/>
          <p14:tracePt t="13343" x="7835900" y="2846388"/>
          <p14:tracePt t="13351" x="7818438" y="2820988"/>
          <p14:tracePt t="19294" x="7793038" y="2805113"/>
          <p14:tracePt t="19303" x="7767638" y="2795588"/>
          <p14:tracePt t="19382" x="7758113" y="2787650"/>
          <p14:tracePt t="19407" x="7716838" y="2787650"/>
          <p14:tracePt t="19414" x="7666038" y="2787650"/>
          <p14:tracePt t="19423" x="7588250" y="2787650"/>
          <p14:tracePt t="19430" x="7486650" y="2813050"/>
          <p14:tracePt t="19438" x="7385050" y="2846388"/>
          <p14:tracePt t="19446" x="7291388" y="2881313"/>
          <p14:tracePt t="19454" x="7189788" y="2914650"/>
          <p14:tracePt t="19462" x="7088188" y="2932113"/>
          <p14:tracePt t="19471" x="7019925" y="2957513"/>
          <p14:tracePt t="19479" x="6926263" y="2974975"/>
          <p14:tracePt t="19488" x="6865938" y="2990850"/>
          <p14:tracePt t="19495" x="6799263" y="2990850"/>
          <p14:tracePt t="19505" x="6746875" y="3008313"/>
          <p14:tracePt t="19510" x="6731000" y="3016250"/>
          <p14:tracePt t="19521" x="6696075" y="3016250"/>
          <p14:tracePt t="19526" x="6637338" y="3008313"/>
          <p14:tracePt t="19536" x="6611938" y="3000375"/>
          <p14:tracePt t="19543" x="6586538" y="2982913"/>
          <p14:tracePt t="19553" x="6526213" y="2957513"/>
          <p14:tracePt t="19558" x="6457950" y="2957513"/>
          <p14:tracePt t="19565" x="6432550" y="2957513"/>
          <p14:tracePt t="19574" x="6424613" y="2957513"/>
          <p14:tracePt t="19582" x="6416675" y="2957513"/>
          <p14:tracePt t="19654" x="6348413" y="2957513"/>
          <p14:tracePt t="19663" x="6262688" y="2974975"/>
          <p14:tracePt t="19672" x="6161088" y="3000375"/>
          <p14:tracePt t="19678" x="6034088" y="3008313"/>
          <p14:tracePt t="19687" x="5889625" y="3033713"/>
          <p14:tracePt t="19694" x="5745163" y="3041650"/>
          <p14:tracePt t="19705" x="5591175" y="3067050"/>
          <p14:tracePt t="19711" x="5405438" y="3084513"/>
          <p14:tracePt t="19720" x="5132388" y="3119438"/>
          <p14:tracePt t="19726" x="4894263" y="3127375"/>
          <p14:tracePt t="19735" x="4630738" y="3127375"/>
          <p14:tracePt t="19743" x="4368800" y="3144838"/>
          <p14:tracePt t="19750" x="4164013" y="3144838"/>
          <p14:tracePt t="19759" x="4002088" y="3144838"/>
          <p14:tracePt t="19765" x="3892550" y="3144838"/>
          <p14:tracePt t="19773" x="3790950" y="3152775"/>
          <p14:tracePt t="19782" x="3679825" y="3170238"/>
          <p14:tracePt t="19790" x="3594100" y="3178175"/>
          <p14:tracePt t="19799" x="3492500" y="3186113"/>
          <p14:tracePt t="19806" x="3408363" y="3211513"/>
          <p14:tracePt t="19814" x="3289300" y="3238500"/>
          <p14:tracePt t="19822" x="3228975" y="3246438"/>
          <p14:tracePt t="19830" x="3186113" y="3254375"/>
          <p14:tracePt t="19838" x="3152775" y="3263900"/>
          <p14:tracePt t="19847" x="3119438" y="3271838"/>
          <p14:tracePt t="19854" x="3084513" y="3271838"/>
          <p14:tracePt t="19862" x="3059113" y="3279775"/>
          <p14:tracePt t="19871" x="3041650" y="3289300"/>
          <p14:tracePt t="19879" x="3033713" y="3289300"/>
          <p14:tracePt t="19898" x="3016250" y="3289300"/>
          <p14:tracePt t="19905" x="3008313" y="3289300"/>
          <p14:tracePt t="19910" x="3000375" y="3289300"/>
          <p14:tracePt t="19919" x="2990850" y="3289300"/>
          <p14:tracePt t="20077" x="3000375" y="3289300"/>
          <p14:tracePt t="20087" x="3016250" y="3289300"/>
          <p14:tracePt t="20093" x="3041650" y="3289300"/>
          <p14:tracePt t="20104" x="3076575" y="3289300"/>
          <p14:tracePt t="20109" x="3094038" y="3289300"/>
          <p14:tracePt t="20121" x="3135313" y="3289300"/>
          <p14:tracePt t="20125" x="3186113" y="3289300"/>
          <p14:tracePt t="20134" x="3211513" y="3289300"/>
          <p14:tracePt t="20141" x="3271838" y="3289300"/>
          <p14:tracePt t="20149" x="3322638" y="3289300"/>
          <p14:tracePt t="20157" x="3355975" y="3289300"/>
          <p14:tracePt t="20165" x="3398838" y="3289300"/>
          <p14:tracePt t="20174" x="3441700" y="3289300"/>
          <p14:tracePt t="20182" x="3475038" y="3289300"/>
          <p14:tracePt t="20189" x="3527425" y="3289300"/>
          <p14:tracePt t="20198" x="3578225" y="3289300"/>
          <p14:tracePt t="20205" x="3619500" y="3289300"/>
          <p14:tracePt t="20213" x="3662363" y="3289300"/>
          <p14:tracePt t="20221" x="3697288" y="3289300"/>
          <p14:tracePt t="20229" x="3738563" y="3289300"/>
          <p14:tracePt t="20239" x="3763963" y="3289300"/>
          <p14:tracePt t="20247" x="3806825" y="3297238"/>
          <p14:tracePt t="20255" x="3824288" y="3297238"/>
          <p14:tracePt t="20262" x="3867150" y="3297238"/>
          <p14:tracePt t="20270" x="3883025" y="3297238"/>
          <p14:tracePt t="20278" x="3908425" y="3305175"/>
          <p14:tracePt t="20287" x="3935413" y="3305175"/>
          <p14:tracePt t="20295" x="3960813" y="3305175"/>
          <p14:tracePt t="20304" x="3976688" y="3305175"/>
          <p14:tracePt t="20310" x="4002088" y="3305175"/>
          <p14:tracePt t="20320" x="4027488" y="3305175"/>
          <p14:tracePt t="20326" x="4052888" y="3305175"/>
          <p14:tracePt t="20334" x="4087813" y="3305175"/>
          <p14:tracePt t="20341" x="4121150" y="3305175"/>
          <p14:tracePt t="20351" x="4146550" y="3305175"/>
          <p14:tracePt t="20359" x="4189413" y="3305175"/>
          <p14:tracePt t="20366" x="4224338" y="3314700"/>
          <p14:tracePt t="20373" x="4249738" y="3314700"/>
          <p14:tracePt t="20382" x="4283075" y="3314700"/>
          <p14:tracePt t="20391" x="4316413" y="3322638"/>
          <p14:tracePt t="20399" x="4376738" y="3322638"/>
          <p14:tracePt t="20406" x="4419600" y="3330575"/>
          <p14:tracePt t="20414" x="4445000" y="3330575"/>
          <p14:tracePt t="20423" x="4478338" y="3330575"/>
          <p14:tracePt t="20430" x="4503738" y="3330575"/>
          <p14:tracePt t="20438" x="4538663" y="3340100"/>
          <p14:tracePt t="20447" x="4564063" y="3340100"/>
          <p14:tracePt t="20454" x="4589463" y="3348038"/>
          <p14:tracePt t="20463" x="4605338" y="3348038"/>
          <p14:tracePt t="20471" x="4622800" y="3355975"/>
          <p14:tracePt t="20478" x="4640263" y="3355975"/>
          <p14:tracePt t="20487" x="4648200" y="3355975"/>
          <p14:tracePt t="20495" x="4657725" y="3355975"/>
          <p14:tracePt t="20505" x="4665663" y="3355975"/>
          <p14:tracePt t="20511" x="4673600" y="3355975"/>
          <p14:tracePt t="20521" x="4691063" y="3355975"/>
          <p14:tracePt t="20534" x="4708525" y="3355975"/>
          <p14:tracePt t="20541" x="4716463" y="3355975"/>
          <p14:tracePt t="20549" x="4733925" y="3355975"/>
          <p14:tracePt t="20557" x="4749800" y="3355975"/>
          <p14:tracePt t="20574" x="4775200" y="3355975"/>
          <p14:tracePt t="20582" x="4784725" y="3355975"/>
          <p14:tracePt t="20591" x="4802188" y="3355975"/>
          <p14:tracePt t="20599" x="4810125" y="3355975"/>
          <p14:tracePt t="20606" x="4818063" y="3355975"/>
          <p14:tracePt t="20614" x="4835525" y="3355975"/>
          <p14:tracePt t="20623" x="4843463" y="3355975"/>
          <p14:tracePt t="20630" x="4852988" y="3355975"/>
          <p14:tracePt t="20639" x="4868863" y="3355975"/>
          <p14:tracePt t="20647" x="4878388" y="3355975"/>
          <p14:tracePt t="20654" x="4894263" y="3355975"/>
          <p14:tracePt t="20662" x="4903788" y="3355975"/>
          <p14:tracePt t="20671" x="4919663" y="3355975"/>
          <p14:tracePt t="20678" x="4929188" y="3355975"/>
          <p14:tracePt t="20687" x="4946650" y="3365500"/>
          <p14:tracePt t="20694" x="4962525" y="3365500"/>
          <p14:tracePt t="20704" x="4972050" y="3365500"/>
          <p14:tracePt t="20711" x="4987925" y="3365500"/>
          <p14:tracePt t="20721" x="5013325" y="3373438"/>
          <p14:tracePt t="20736" x="5030788" y="3373438"/>
          <p14:tracePt t="20743" x="5056188" y="3373438"/>
          <p14:tracePt t="20749" x="5073650" y="3373438"/>
          <p14:tracePt t="20758" x="5099050" y="3373438"/>
          <p14:tracePt t="20766" x="5124450" y="3373438"/>
          <p14:tracePt t="20775" x="5141913" y="3373438"/>
          <p14:tracePt t="20782" x="5157788" y="3382963"/>
          <p14:tracePt t="20789" x="5183188" y="3382963"/>
          <p14:tracePt t="20798" x="5192713" y="3382963"/>
          <p14:tracePt t="20806" x="5208588" y="3382963"/>
          <p14:tracePt t="20814" x="5218113" y="3382963"/>
          <p14:tracePt t="20823" x="5235575" y="3382963"/>
          <p14:tracePt t="20830" x="5243513" y="3382963"/>
          <p14:tracePt t="20838" x="5251450" y="3382963"/>
          <p14:tracePt t="20847" x="5260975" y="3382963"/>
          <p14:tracePt t="20854" x="5268913" y="3382963"/>
          <p14:tracePt t="20862" x="5276850" y="3382963"/>
          <p14:tracePt t="20871" x="5294313" y="3382963"/>
          <p14:tracePt t="20878" x="5302250" y="3382963"/>
          <p14:tracePt t="20888" x="5327650" y="3382963"/>
          <p14:tracePt t="20894" x="5345113" y="3382963"/>
          <p14:tracePt t="20904" x="5362575" y="3382963"/>
          <p14:tracePt t="20910" x="5380038" y="3382963"/>
          <p14:tracePt t="20921" x="5395913" y="3382963"/>
          <p14:tracePt t="20927" x="5405438" y="3382963"/>
          <p14:tracePt t="20937" x="5421313" y="3382963"/>
          <p14:tracePt t="20943" x="5430838" y="3382963"/>
          <p14:tracePt t="20949" x="5438775" y="3382963"/>
          <p14:tracePt t="21014" x="5456238" y="3382963"/>
          <p14:tracePt t="21038" x="5464175" y="3382963"/>
          <p14:tracePt t="21238" x="5472113" y="3382963"/>
          <p14:tracePt t="21430" x="5481638" y="3390900"/>
          <p14:tracePt t="21447" x="5489575" y="3398838"/>
          <p14:tracePt t="21518" x="5497513" y="3408363"/>
          <p14:tracePt t="21535" x="5497513" y="3416300"/>
          <p14:tracePt t="21550" x="5497513" y="3424238"/>
          <p14:tracePt t="21559" x="5497513" y="3433763"/>
          <p14:tracePt t="21565" x="5497513" y="3441700"/>
          <p14:tracePt t="21575" x="5497513" y="3449638"/>
          <p14:tracePt t="21750" x="5497513" y="3459163"/>
          <p14:tracePt t="26943" x="5497513" y="3467100"/>
          <p14:tracePt t="26950" x="5497513" y="3484563"/>
          <p14:tracePt t="26959" x="5497513" y="3509963"/>
          <p14:tracePt t="26966" x="5489575" y="3527425"/>
          <p14:tracePt t="26975" x="5456238" y="3568700"/>
          <p14:tracePt t="26983" x="5421313" y="3611563"/>
          <p14:tracePt t="26990" x="5370513" y="3662363"/>
          <p14:tracePt t="26998" x="5302250" y="3713163"/>
          <p14:tracePt t="27007" x="5243513" y="3756025"/>
          <p14:tracePt t="27015" x="5149850" y="3816350"/>
          <p14:tracePt t="27025" x="5056188" y="3849688"/>
          <p14:tracePt t="27030" x="4979988" y="3900488"/>
          <p14:tracePt t="27040" x="4903788" y="3968750"/>
          <p14:tracePt t="27046" x="4835525" y="4027488"/>
          <p14:tracePt t="27057" x="4759325" y="4105275"/>
          <p14:tracePt t="27063" x="4699000" y="4171950"/>
          <p14:tracePt t="27069" x="4648200" y="4214813"/>
          <p14:tracePt t="27078" x="4622800" y="4249738"/>
          <p14:tracePt t="27085" x="4589463" y="4291013"/>
          <p14:tracePt t="27094" x="4572000" y="4291013"/>
          <p14:tracePt t="27102" x="4546600" y="4300538"/>
          <p14:tracePt t="27111" x="4521200" y="4316413"/>
          <p14:tracePt t="27127" x="4495800" y="4316413"/>
          <p14:tracePt t="27134" x="4470400" y="4325938"/>
          <p14:tracePt t="27143" x="4452938" y="4325938"/>
          <p14:tracePt t="27150" x="4419600" y="4325938"/>
          <p14:tracePt t="27159" x="4376738" y="4325938"/>
          <p14:tracePt t="27167" x="4316413" y="4291013"/>
          <p14:tracePt t="27175" x="4240213" y="4283075"/>
          <p14:tracePt t="27183" x="4181475" y="4265613"/>
          <p14:tracePt t="27190" x="4146550" y="4249738"/>
          <p14:tracePt t="27198" x="4095750" y="4240213"/>
          <p14:tracePt t="27207" x="4087813" y="4240213"/>
          <p14:tracePt t="27215" x="4079875" y="4240213"/>
          <p14:tracePt t="27286" x="4062413" y="4240213"/>
          <p14:tracePt t="27295" x="4052888" y="4240213"/>
          <p14:tracePt t="27301" x="4037013" y="4240213"/>
          <p14:tracePt t="27309" x="4011613" y="4232275"/>
          <p14:tracePt t="27318" x="3994150" y="4232275"/>
          <p14:tracePt t="27326" x="3951288" y="4224338"/>
          <p14:tracePt t="27334" x="3935413" y="4214813"/>
          <p14:tracePt t="27342" x="3892550" y="4214813"/>
          <p14:tracePt t="27350" x="3867150" y="4206875"/>
          <p14:tracePt t="27358" x="3816350" y="4197350"/>
          <p14:tracePt t="27365" x="3790950" y="4189413"/>
          <p14:tracePt t="27375" x="3763963" y="4189413"/>
          <p14:tracePt t="27382" x="3748088" y="4181475"/>
          <p14:tracePt t="27391" x="3722688" y="4171950"/>
          <p14:tracePt t="27398" x="3697288" y="4164013"/>
          <p14:tracePt t="27408" x="3671888" y="4164013"/>
          <p14:tracePt t="27415" x="3654425" y="4146550"/>
          <p14:tracePt t="27424" x="3629025" y="4146550"/>
          <p14:tracePt t="27431" x="3611563" y="4130675"/>
          <p14:tracePt t="27440" x="3586163" y="4130675"/>
          <p14:tracePt t="27446" x="3578225" y="4130675"/>
          <p14:tracePt t="27454" x="3560763" y="4130675"/>
          <p14:tracePt t="27462" x="3552825" y="4130675"/>
          <p14:tracePt t="27559" x="3543300" y="4121150"/>
          <p14:tracePt t="27565" x="3543300" y="4113213"/>
          <p14:tracePt t="27583" x="3543300" y="4105275"/>
          <p14:tracePt t="27598" x="3543300" y="4095750"/>
          <p14:tracePt t="27615" x="3552825" y="4087813"/>
          <p14:tracePt t="27630" x="3568700" y="4087813"/>
          <p14:tracePt t="27640" x="3578225" y="4079875"/>
          <p14:tracePt t="27646" x="3586163" y="4079875"/>
          <p14:tracePt t="27657" x="3611563" y="4079875"/>
          <p14:tracePt t="27662" x="3629025" y="4070350"/>
          <p14:tracePt t="27669" x="3646488" y="4070350"/>
          <p14:tracePt t="27679" x="3671888" y="4062413"/>
          <p14:tracePt t="27686" x="3687763" y="4062413"/>
          <p14:tracePt t="27693" x="3713163" y="4052888"/>
          <p14:tracePt t="27702" x="3730625" y="4044950"/>
          <p14:tracePt t="27711" x="3738563" y="4044950"/>
          <p14:tracePt t="27719" x="3756025" y="4044950"/>
          <p14:tracePt t="27726" x="3773488" y="4044950"/>
          <p14:tracePt t="27734" x="3781425" y="4044950"/>
          <p14:tracePt t="27742" x="3790950" y="4044950"/>
          <p14:tracePt t="27750" x="3798888" y="4044950"/>
          <p14:tracePt t="27766" x="3816350" y="4044950"/>
          <p14:tracePt t="27775" x="3824288" y="4037013"/>
          <p14:tracePt t="27791" x="3849688" y="4037013"/>
          <p14:tracePt t="27808" x="3867150" y="4037013"/>
          <p14:tracePt t="27814" x="3875088" y="4037013"/>
          <p14:tracePt t="27824" x="3892550" y="4037013"/>
          <p14:tracePt t="27829" x="3917950" y="4027488"/>
          <p14:tracePt t="27840" x="3925888" y="4027488"/>
          <p14:tracePt t="27846" x="3951288" y="4027488"/>
          <p14:tracePt t="27856" x="3976688" y="4027488"/>
          <p14:tracePt t="27862" x="3986213" y="4027488"/>
          <p14:tracePt t="27869" x="3994150" y="4027488"/>
          <p14:tracePt t="27879" x="4011613" y="4027488"/>
          <p14:tracePt t="27885" x="4019550" y="4027488"/>
          <p14:tracePt t="27904" x="4044950" y="4027488"/>
          <p14:tracePt t="27919" x="4052888" y="4027488"/>
          <p14:tracePt t="27928" x="4062413" y="4027488"/>
          <p14:tracePt t="27934" x="4070350" y="4027488"/>
          <p14:tracePt t="27943" x="4079875" y="4027488"/>
          <p14:tracePt t="27949" x="4087813" y="4027488"/>
          <p14:tracePt t="27960" x="4095750" y="4027488"/>
          <p14:tracePt t="27966" x="4105275" y="4027488"/>
          <p14:tracePt t="27976" x="4113213" y="4027488"/>
          <p14:tracePt t="27992" x="4130675" y="4027488"/>
          <p14:tracePt t="27998" x="4138613" y="4027488"/>
          <p14:tracePt t="28008" x="4146550" y="4027488"/>
          <p14:tracePt t="28014" x="4164013" y="4027488"/>
          <p14:tracePt t="28025" x="4181475" y="4027488"/>
          <p14:tracePt t="28030" x="4189413" y="4027488"/>
          <p14:tracePt t="28040" x="4197350" y="4027488"/>
          <p14:tracePt t="28046" x="4206875" y="4027488"/>
          <p14:tracePt t="28054" x="4224338" y="4027488"/>
          <p14:tracePt t="28071" x="4232275" y="4027488"/>
          <p14:tracePt t="28079" x="4240213" y="4027488"/>
          <p14:tracePt t="28086" x="4249738" y="4027488"/>
          <p14:tracePt t="28095" x="4257675" y="4027488"/>
          <p14:tracePt t="28103" x="4275138" y="4027488"/>
          <p14:tracePt t="28119" x="4291013" y="4027488"/>
          <p14:tracePt t="28126" x="4300538" y="4027488"/>
          <p14:tracePt t="28134" x="4325938" y="4027488"/>
          <p14:tracePt t="28142" x="4333875" y="4027488"/>
          <p14:tracePt t="28150" x="4351338" y="4027488"/>
          <p14:tracePt t="28159" x="4368800" y="4027488"/>
          <p14:tracePt t="28174" x="4384675" y="4027488"/>
          <p14:tracePt t="28182" x="4402138" y="4027488"/>
          <p14:tracePt t="28192" x="4410075" y="4027488"/>
          <p14:tracePt t="28198" x="4427538" y="4027488"/>
          <p14:tracePt t="28214" x="4445000" y="4027488"/>
          <p14:tracePt t="28225" x="4460875" y="4027488"/>
          <p14:tracePt t="28230" x="4470400" y="4027488"/>
          <p14:tracePt t="28240" x="4495800" y="4027488"/>
          <p14:tracePt t="28246" x="4521200" y="4027488"/>
          <p14:tracePt t="28254" x="4546600" y="4037013"/>
          <p14:tracePt t="28263" x="4554538" y="4037013"/>
          <p14:tracePt t="28269" x="4579938" y="4037013"/>
          <p14:tracePt t="28279" x="4597400" y="4037013"/>
          <p14:tracePt t="28286" x="4614863" y="4044950"/>
          <p14:tracePt t="28295" x="4622800" y="4044950"/>
          <p14:tracePt t="28303" x="4648200" y="4044950"/>
          <p14:tracePt t="28309" x="4665663" y="4052888"/>
          <p14:tracePt t="28317" x="4673600" y="4052888"/>
          <p14:tracePt t="28325" x="4691063" y="4052888"/>
          <p14:tracePt t="28333" x="4716463" y="4052888"/>
          <p14:tracePt t="28342" x="4733925" y="4052888"/>
          <p14:tracePt t="28350" x="4741863" y="4052888"/>
          <p14:tracePt t="28359" x="4749800" y="4062413"/>
          <p14:tracePt t="28366" x="4767263" y="4062413"/>
          <p14:tracePt t="28375" x="4775200" y="4062413"/>
          <p14:tracePt t="28382" x="4792663" y="4062413"/>
          <p14:tracePt t="28392" x="4818063" y="4070350"/>
          <p14:tracePt t="28399" x="4843463" y="4070350"/>
          <p14:tracePt t="28409" x="4860925" y="4079875"/>
          <p14:tracePt t="28415" x="4894263" y="4079875"/>
          <p14:tracePt t="28425" x="4911725" y="4079875"/>
          <p14:tracePt t="28430" x="4937125" y="4079875"/>
          <p14:tracePt t="28440" x="4954588" y="4087813"/>
          <p14:tracePt t="28446" x="4987925" y="4087813"/>
          <p14:tracePt t="28457" x="5013325" y="4095750"/>
          <p14:tracePt t="28462" x="5030788" y="4095750"/>
          <p14:tracePt t="28469" x="5056188" y="4095750"/>
          <p14:tracePt t="28478" x="5081588" y="4095750"/>
          <p14:tracePt t="28486" x="5099050" y="4095750"/>
          <p14:tracePt t="28494" x="5132388" y="4105275"/>
          <p14:tracePt t="28503" x="5149850" y="4113213"/>
          <p14:tracePt t="28510" x="5167313" y="4113213"/>
          <p14:tracePt t="28518" x="5175250" y="4113213"/>
          <p14:tracePt t="28525" x="5192713" y="4121150"/>
          <p14:tracePt t="28534" x="5200650" y="4121150"/>
          <p14:tracePt t="28550" x="5208588" y="4121150"/>
          <p14:tracePt t="28558" x="5226050" y="4121150"/>
          <p14:tracePt t="28575" x="5243513" y="4121150"/>
          <p14:tracePt t="28583" x="5251450" y="4130675"/>
          <p14:tracePt t="28591" x="5260975" y="4130675"/>
          <p14:tracePt t="28599" x="5276850" y="4138613"/>
          <p14:tracePt t="28615" x="5294313" y="4138613"/>
          <p14:tracePt t="28624" x="5302250" y="4138613"/>
          <p14:tracePt t="28640" x="5311775" y="4138613"/>
          <p14:tracePt t="28646" x="5327650" y="4138613"/>
          <p14:tracePt t="28718" x="5337175" y="4138613"/>
          <p14:tracePt t="28734" x="5353050" y="4146550"/>
          <p14:tracePt t="28751" x="5370513" y="4146550"/>
          <p14:tracePt t="28758" x="5370513" y="4156075"/>
          <p14:tracePt t="28767" x="5387975" y="4164013"/>
          <p14:tracePt t="28776" x="5413375" y="4164013"/>
          <p14:tracePt t="28782" x="5430838" y="4164013"/>
          <p14:tracePt t="28792" x="5446713" y="4164013"/>
          <p14:tracePt t="28798" x="5481638" y="4171950"/>
          <p14:tracePt t="28808" x="5507038" y="4171950"/>
          <p14:tracePt t="28814" x="5524500" y="4171950"/>
          <p14:tracePt t="28825" x="5549900" y="4171950"/>
          <p14:tracePt t="28830" x="5583238" y="4171950"/>
          <p14:tracePt t="28841" x="5600700" y="4171950"/>
          <p14:tracePt t="28846" x="5634038" y="4181475"/>
          <p14:tracePt t="28855" x="5668963" y="4181475"/>
          <p14:tracePt t="28861" x="5702300" y="4181475"/>
          <p14:tracePt t="28869" x="5719763" y="4181475"/>
          <p14:tracePt t="28879" x="5745163" y="4181475"/>
          <p14:tracePt t="28886" x="5761038" y="4181475"/>
          <p14:tracePt t="28904" x="5778500" y="4181475"/>
          <p14:tracePt t="29119" x="5788025" y="4181475"/>
          <p14:tracePt t="29126" x="5795963" y="4181475"/>
          <p14:tracePt t="29134" x="5813425" y="4181475"/>
          <p14:tracePt t="29174" x="5821363" y="4181475"/>
          <p14:tracePt t="29255" x="5838825" y="4181475"/>
          <p14:tracePt t="29263" x="5838825" y="4189413"/>
          <p14:tracePt t="29269" x="5846763" y="4189413"/>
          <p14:tracePt t="29279" x="5854700" y="4189413"/>
          <p14:tracePt t="29294" x="5864225" y="4197350"/>
          <p14:tracePt t="29310" x="5872163" y="4197350"/>
          <p14:tracePt t="29327" x="5880100" y="4197350"/>
          <p14:tracePt t="29342" x="5889625" y="4197350"/>
          <p14:tracePt t="29351" x="5897563" y="4197350"/>
          <p14:tracePt t="29358" x="5905500" y="4197350"/>
          <p14:tracePt t="29365" x="5922963" y="4197350"/>
          <p14:tracePt t="29376" x="5932488" y="4197350"/>
          <p14:tracePt t="29383" x="5940425" y="4197350"/>
          <p14:tracePt t="29392" x="5965825" y="4206875"/>
          <p14:tracePt t="29399" x="5973763" y="4206875"/>
          <p14:tracePt t="29409" x="5983288" y="4206875"/>
          <p14:tracePt t="29413" x="6008688" y="4206875"/>
          <p14:tracePt t="29424" x="6016625" y="4206875"/>
          <p14:tracePt t="29431" x="6034088" y="4206875"/>
          <p14:tracePt t="29440" x="6049963" y="4214813"/>
          <p14:tracePt t="29453" x="6059488" y="4214813"/>
          <p14:tracePt t="29958" x="6034088" y="4214813"/>
          <p14:tracePt t="29966" x="6024563" y="4214813"/>
          <p14:tracePt t="29976" x="5991225" y="4224338"/>
          <p14:tracePt t="29983" x="5965825" y="4224338"/>
          <p14:tracePt t="29992" x="5940425" y="4224338"/>
          <p14:tracePt t="29997" x="5897563" y="4224338"/>
          <p14:tracePt t="30009" x="5864225" y="4224338"/>
          <p14:tracePt t="30015" x="5821363" y="4232275"/>
          <p14:tracePt t="30024" x="5778500" y="4232275"/>
          <p14:tracePt t="30031" x="5727700" y="4240213"/>
          <p14:tracePt t="30039" x="5684838" y="4249738"/>
          <p14:tracePt t="30046" x="5651500" y="4257675"/>
          <p14:tracePt t="30053" x="5616575" y="4265613"/>
          <p14:tracePt t="30063" x="5575300" y="4275138"/>
          <p14:tracePt t="30070" x="5540375" y="4275138"/>
          <p14:tracePt t="30079" x="5497513" y="4283075"/>
          <p14:tracePt t="30087" x="5438775" y="4283075"/>
          <p14:tracePt t="30093" x="5405438" y="4300538"/>
          <p14:tracePt t="30102" x="5345113" y="4300538"/>
          <p14:tracePt t="30110" x="5276850" y="4300538"/>
          <p14:tracePt t="30117" x="5218113" y="4308475"/>
          <p14:tracePt t="30126" x="5167313" y="4316413"/>
          <p14:tracePt t="30133" x="5106988" y="4325938"/>
          <p14:tracePt t="30143" x="5048250" y="4341813"/>
          <p14:tracePt t="30149" x="4987925" y="4359275"/>
          <p14:tracePt t="30159" x="4937125" y="4368800"/>
          <p14:tracePt t="30165" x="4911725" y="4368800"/>
          <p14:tracePt t="30175" x="4868863" y="4376738"/>
          <p14:tracePt t="30181" x="4860925" y="4376738"/>
          <p14:tracePt t="30193" x="4835525" y="4384675"/>
          <p14:tracePt t="30389" x="4852988" y="4384675"/>
          <p14:tracePt t="30397" x="4860925" y="4384675"/>
          <p14:tracePt t="30409" x="4886325" y="4384675"/>
          <p14:tracePt t="30413" x="4911725" y="4384675"/>
          <p14:tracePt t="30425" x="4937125" y="4384675"/>
          <p14:tracePt t="30429" x="4987925" y="4376738"/>
          <p14:tracePt t="30439" x="5038725" y="4376738"/>
          <p14:tracePt t="30445" x="5099050" y="4376738"/>
          <p14:tracePt t="30453" x="5157788" y="4368800"/>
          <p14:tracePt t="30463" x="5218113" y="4359275"/>
          <p14:tracePt t="30470" x="5294313" y="4359275"/>
          <p14:tracePt t="30479" x="5362575" y="4341813"/>
          <p14:tracePt t="30487" x="5421313" y="4341813"/>
          <p14:tracePt t="30495" x="5456238" y="4341813"/>
          <p14:tracePt t="30502" x="5497513" y="4341813"/>
          <p14:tracePt t="30511" x="5532438" y="4333875"/>
          <p14:tracePt t="30518" x="5540375" y="4333875"/>
          <p14:tracePt t="30526" x="5549900" y="4333875"/>
          <p14:tracePt t="39630" x="5549900" y="4325938"/>
          <p14:tracePt t="39711" x="5540375" y="4316413"/>
          <p14:tracePt t="39767" x="5524500" y="4316413"/>
          <p14:tracePt t="39783" x="5497513" y="4316413"/>
          <p14:tracePt t="39790" x="5472113" y="4325938"/>
          <p14:tracePt t="39799" x="5405438" y="4325938"/>
          <p14:tracePt t="39806" x="5362575" y="4333875"/>
          <p14:tracePt t="39815" x="5302250" y="4341813"/>
          <p14:tracePt t="39821" x="5218113" y="4359275"/>
          <p14:tracePt t="39831" x="5157788" y="4368800"/>
          <p14:tracePt t="39839" x="5064125" y="4384675"/>
          <p14:tracePt t="39847" x="4987925" y="4419600"/>
          <p14:tracePt t="39855" x="4903788" y="4427538"/>
          <p14:tracePt t="39864" x="4843463" y="4452938"/>
          <p14:tracePt t="39870" x="4784725" y="4460875"/>
          <p14:tracePt t="39881" x="4724400" y="4470400"/>
          <p14:tracePt t="39887" x="4673600" y="4478338"/>
          <p14:tracePt t="39896" x="4630738" y="4513263"/>
          <p14:tracePt t="39909" x="4538663" y="4529138"/>
          <p14:tracePt t="39917" x="4495800" y="4538663"/>
          <p14:tracePt t="39926" x="4435475" y="4546600"/>
          <p14:tracePt t="39934" x="4376738" y="4546600"/>
          <p14:tracePt t="39941" x="4333875" y="4554538"/>
          <p14:tracePt t="39951" x="4283075" y="4554538"/>
          <p14:tracePt t="39958" x="4240213" y="4554538"/>
          <p14:tracePt t="39965" x="4181475" y="4554538"/>
          <p14:tracePt t="39974" x="4138613" y="4554538"/>
          <p14:tracePt t="39983" x="4087813" y="4554538"/>
          <p14:tracePt t="39990" x="4027488" y="4554538"/>
          <p14:tracePt t="39999" x="3968750" y="4554538"/>
          <p14:tracePt t="40006" x="3908425" y="4554538"/>
          <p14:tracePt t="40014" x="3849688" y="4554538"/>
          <p14:tracePt t="40021" x="3781425" y="4554538"/>
          <p14:tracePt t="40030" x="3722688" y="4554538"/>
          <p14:tracePt t="40039" x="3679825" y="4564063"/>
          <p14:tracePt t="40046" x="3619500" y="4564063"/>
          <p14:tracePt t="40053" x="3586163" y="4564063"/>
          <p14:tracePt t="40064" x="3543300" y="4572000"/>
          <p14:tracePt t="40071" x="3509963" y="4589463"/>
          <p14:tracePt t="40081" x="3492500" y="4589463"/>
          <p14:tracePt t="40086" x="3475038" y="4605338"/>
          <p14:tracePt t="40096" x="3467100" y="4614863"/>
          <p14:tracePt t="40102" x="3459163" y="4614863"/>
          <p14:tracePt t="40119" x="3449638" y="4614863"/>
          <p14:tracePt t="40128" x="3441700" y="4622800"/>
          <p14:tracePt t="40134" x="3433763" y="4622800"/>
          <p14:tracePt t="40141" x="3424238" y="4630738"/>
          <p14:tracePt t="40151" x="3416300" y="4630738"/>
          <p14:tracePt t="40158" x="3390900" y="4640263"/>
          <p14:tracePt t="40166" x="3373438" y="4657725"/>
          <p14:tracePt t="40175" x="3355975" y="4665663"/>
          <p14:tracePt t="40182" x="3340100" y="4673600"/>
          <p14:tracePt t="40191" x="3322638" y="4691063"/>
          <p14:tracePt t="40198" x="3314700" y="4691063"/>
          <p14:tracePt t="40206" x="3305175" y="4699000"/>
          <p14:tracePt t="40214" x="3289300" y="4708525"/>
          <p14:tracePt t="40231" x="3279775" y="4716463"/>
          <p14:tracePt t="40238" x="3263900" y="4724400"/>
          <p14:tracePt t="40247" x="3263900" y="4733925"/>
          <p14:tracePt t="40255" x="3254375" y="4741863"/>
          <p14:tracePt t="40264" x="3246438" y="4741863"/>
          <p14:tracePt t="40297" x="3246438" y="4749800"/>
          <p14:tracePt t="40313" x="3238500" y="4759325"/>
          <p14:tracePt t="40358" x="3228975" y="4767263"/>
          <p14:tracePt t="40375" x="3228975" y="4775200"/>
          <p14:tracePt t="40383" x="3228975" y="4784725"/>
          <p14:tracePt t="40398" x="3228975" y="4802188"/>
          <p14:tracePt t="40415" x="3228975" y="4810125"/>
          <p14:tracePt t="40495" x="3228975" y="4818063"/>
          <p14:tracePt t="40566" x="3228975" y="4827588"/>
          <p14:tracePt t="40599" x="3228975" y="4835525"/>
          <p14:tracePt t="40606" x="3228975" y="4843463"/>
          <p14:tracePt t="40614" x="3238500" y="4852988"/>
          <p14:tracePt t="40631" x="3238500" y="4860925"/>
          <p14:tracePt t="40638" x="3246438" y="4868863"/>
          <p14:tracePt t="40653" x="3271838" y="4878388"/>
          <p14:tracePt t="40669" x="3289300" y="4886325"/>
          <p14:tracePt t="40685" x="3297238" y="4894263"/>
          <p14:tracePt t="40696" x="3305175" y="4894263"/>
          <p14:tracePt t="40701" x="3314700" y="4894263"/>
          <p14:tracePt t="40711" x="3322638" y="4894263"/>
          <p14:tracePt t="40717" x="3330575" y="4894263"/>
          <p14:tracePt t="40726" x="3340100" y="4903788"/>
          <p14:tracePt t="40733" x="3355975" y="4911725"/>
          <p14:tracePt t="40741" x="3382963" y="4929188"/>
          <p14:tracePt t="40749" x="3390900" y="4937125"/>
          <p14:tracePt t="40758" x="3398838" y="4937125"/>
          <p14:tracePt t="40765" x="3416300" y="4954588"/>
          <p14:tracePt t="40775" x="3424238" y="4954588"/>
          <p14:tracePt t="40781" x="3441700" y="4972050"/>
          <p14:tracePt t="40789" x="3449638" y="4979988"/>
          <p14:tracePt t="40797" x="3459163" y="4979988"/>
          <p14:tracePt t="41199" x="3467100" y="4979988"/>
          <p14:tracePt t="41223" x="3475038" y="4987925"/>
          <p14:tracePt t="41238" x="3484563" y="4997450"/>
          <p14:tracePt t="41254" x="3492500" y="4997450"/>
          <p14:tracePt t="41264" x="3509963" y="4997450"/>
          <p14:tracePt t="41280" x="3535363" y="4997450"/>
          <p14:tracePt t="41286" x="3552825" y="5005388"/>
          <p14:tracePt t="41296" x="3568700" y="5013325"/>
          <p14:tracePt t="41301" x="3586163" y="5013325"/>
          <p14:tracePt t="41311" x="3594100" y="5013325"/>
          <p14:tracePt t="41319" x="3619500" y="5022850"/>
          <p14:tracePt t="41325" x="3636963" y="5030788"/>
          <p14:tracePt t="41334" x="3662363" y="5038725"/>
          <p14:tracePt t="41349" x="3687763" y="5038725"/>
          <p14:tracePt t="41359" x="3705225" y="5048250"/>
          <p14:tracePt t="41365" x="3722688" y="5056188"/>
          <p14:tracePt t="41375" x="3738563" y="5056188"/>
          <p14:tracePt t="41382" x="3748088" y="5056188"/>
          <p14:tracePt t="41390" x="3763963" y="5056188"/>
          <p14:tracePt t="41397" x="3773488" y="5056188"/>
          <p14:tracePt t="41406" x="3790950" y="5056188"/>
          <p14:tracePt t="41415" x="3798888" y="5056188"/>
          <p14:tracePt t="41423" x="3806825" y="5056188"/>
          <p14:tracePt t="41431" x="3824288" y="5056188"/>
          <p14:tracePt t="41438" x="3832225" y="5056188"/>
          <p14:tracePt t="41448" x="3857625" y="5056188"/>
          <p14:tracePt t="41454" x="3875088" y="5056188"/>
          <p14:tracePt t="41464" x="3892550" y="5056188"/>
          <p14:tracePt t="41470" x="3917950" y="5056188"/>
          <p14:tracePt t="41480" x="3943350" y="5056188"/>
          <p14:tracePt t="41486" x="3968750" y="5056188"/>
          <p14:tracePt t="41496" x="3994150" y="5056188"/>
          <p14:tracePt t="41502" x="4019550" y="5056188"/>
          <p14:tracePt t="41511" x="4037013" y="5056188"/>
          <p14:tracePt t="41518" x="4062413" y="5056188"/>
          <p14:tracePt t="41525" x="4095750" y="5056188"/>
          <p14:tracePt t="41533" x="4130675" y="5056188"/>
          <p14:tracePt t="41542" x="4146550" y="5056188"/>
          <p14:tracePt t="41551" x="4164013" y="5056188"/>
          <p14:tracePt t="41559" x="4197350" y="5056188"/>
          <p14:tracePt t="41566" x="4206875" y="5056188"/>
          <p14:tracePt t="41574" x="4232275" y="5056188"/>
          <p14:tracePt t="41581" x="4249738" y="5056188"/>
          <p14:tracePt t="41590" x="4265613" y="5056188"/>
          <p14:tracePt t="41598" x="4291013" y="5056188"/>
          <p14:tracePt t="41607" x="4316413" y="5056188"/>
          <p14:tracePt t="41615" x="4333875" y="5056188"/>
          <p14:tracePt t="41622" x="4359275" y="5056188"/>
          <p14:tracePt t="41631" x="4384675" y="5056188"/>
          <p14:tracePt t="41638" x="4402138" y="5056188"/>
          <p14:tracePt t="41646" x="4427538" y="5056188"/>
          <p14:tracePt t="41654" x="4452938" y="5056188"/>
          <p14:tracePt t="41664" x="4460875" y="5064125"/>
          <p14:tracePt t="41669" x="4478338" y="5073650"/>
          <p14:tracePt t="41680" x="4495800" y="5073650"/>
          <p14:tracePt t="41686" x="4503738" y="5073650"/>
          <p14:tracePt t="41696" x="4521200" y="5073650"/>
          <p14:tracePt t="41710" x="4529138" y="5073650"/>
          <p14:tracePt t="41719" x="4546600" y="5073650"/>
          <p14:tracePt t="41782" x="4554538" y="5073650"/>
          <p14:tracePt t="41799" x="4564063" y="5073650"/>
          <p14:tracePt t="41806" x="4572000" y="5073650"/>
          <p14:tracePt t="41815" x="4572000" y="5081588"/>
          <p14:tracePt t="41831" x="4579938" y="5081588"/>
          <p14:tracePt t="41837" x="4589463" y="5081588"/>
          <p14:tracePt t="41854" x="4597400" y="5081588"/>
          <p14:tracePt t="41865" x="4614863" y="5081588"/>
          <p14:tracePt t="41881" x="4622800" y="5081588"/>
          <p14:tracePt t="41893" x="4640263" y="5081588"/>
          <p14:tracePt t="41902" x="4657725" y="5081588"/>
          <p14:tracePt t="41919" x="4683125" y="5081588"/>
          <p14:tracePt t="41925" x="4691063" y="5081588"/>
          <p14:tracePt t="41942" x="4699000" y="5081588"/>
          <p14:tracePt t="41950" x="4716463" y="5081588"/>
          <p14:tracePt t="41990" x="4733925" y="5081588"/>
          <p14:tracePt t="41997" x="4741863" y="5073650"/>
          <p14:tracePt t="42022" x="4749800" y="5073650"/>
          <p14:tracePt t="42038" x="4759325" y="5073650"/>
          <p14:tracePt t="42054" x="4759325" y="5064125"/>
          <p14:tracePt t="42774" x="4767263" y="5064125"/>
          <p14:tracePt t="42781" x="4775200" y="5064125"/>
          <p14:tracePt t="42790" x="4784725" y="5056188"/>
          <p14:tracePt t="42823" x="4792663" y="5056188"/>
          <p14:tracePt t="42838" x="4810125" y="5048250"/>
          <p14:tracePt t="42910" x="4818063" y="5048250"/>
          <p14:tracePt t="42957" x="4827588" y="5048250"/>
          <p14:tracePt t="43182" x="4835525" y="5048250"/>
          <p14:tracePt t="43335" x="4843463" y="5048250"/>
          <p14:tracePt t="43399" x="4852988" y="5048250"/>
          <p14:tracePt t="43415" x="4860925" y="5048250"/>
          <p14:tracePt t="43895" x="4868863" y="5048250"/>
          <p14:tracePt t="43926" x="4868863" y="5056188"/>
          <p14:tracePt t="43935" x="4868863" y="5064125"/>
          <p14:tracePt t="43942" x="4868863" y="5073650"/>
          <p14:tracePt t="43950" x="4868863" y="5091113"/>
          <p14:tracePt t="43967" x="4868863" y="5106988"/>
          <p14:tracePt t="43981" x="4868863" y="5124450"/>
          <p14:tracePt t="43999" x="4868863" y="5132388"/>
          <p14:tracePt t="44031" x="4868863" y="5149850"/>
          <p14:tracePt t="44064" x="4868863" y="5157788"/>
          <p14:tracePt t="44070" x="4868863" y="5167313"/>
          <p14:tracePt t="44293" x="4868863" y="5175250"/>
          <p14:tracePt t="44309" x="4868863" y="5183188"/>
          <p14:tracePt t="44317" x="4868863" y="5192713"/>
          <p14:tracePt t="44326" x="4868863" y="5200650"/>
          <p14:tracePt t="44342" x="4878388" y="5218113"/>
          <p14:tracePt t="44438" x="4894263" y="5235575"/>
          <p14:tracePt t="44526" x="4894263" y="5251450"/>
          <p14:tracePt t="44541" x="4894263" y="5260975"/>
          <p14:tracePt t="44574" x="4894263" y="5268913"/>
          <p14:tracePt t="44758" x="4903788" y="5276850"/>
          <p14:tracePt t="44766" x="4911725" y="5286375"/>
          <p14:tracePt t="44815" x="4919663" y="5294313"/>
          <p14:tracePt t="45733" x="4919663" y="5302250"/>
          <p14:tracePt t="45751" x="4919663" y="5311775"/>
          <p14:tracePt t="45775" x="4919663" y="5327650"/>
          <p14:tracePt t="45789" x="4919663" y="5337175"/>
          <p14:tracePt t="45799" x="4919663" y="5345113"/>
          <p14:tracePt t="45837" x="4919663" y="5353050"/>
          <p14:tracePt t="45869" x="4929188" y="5370513"/>
          <p14:tracePt t="45885" x="4937125" y="5387975"/>
          <p14:tracePt t="45893" x="4954588" y="5413375"/>
          <p14:tracePt t="45902" x="4962525" y="5421313"/>
          <p14:tracePt t="45910" x="4962525" y="5430838"/>
          <p14:tracePt t="45918" x="4972050" y="5438775"/>
          <p14:tracePt t="53447" x="4954588" y="5438775"/>
          <p14:tracePt t="53455" x="4919663" y="5438775"/>
          <p14:tracePt t="53471" x="4903788" y="5438775"/>
          <p14:tracePt t="53478" x="4886325" y="5438775"/>
          <p14:tracePt t="53488" x="4878388" y="5438775"/>
          <p14:tracePt t="53494" x="4868863" y="5438775"/>
          <p14:tracePt t="53503" x="4860925" y="5438775"/>
          <p14:tracePt t="53509" x="4843463" y="5438775"/>
          <p14:tracePt t="53520" x="4827588" y="5438775"/>
          <p14:tracePt t="53526" x="4818063" y="5446713"/>
          <p14:tracePt t="53536" x="4792663" y="5456238"/>
          <p14:tracePt t="53542" x="4767263" y="5464175"/>
          <p14:tracePt t="53552" x="4759325" y="5464175"/>
          <p14:tracePt t="53558" x="4733925" y="5464175"/>
          <p14:tracePt t="53573" x="4724400" y="5472113"/>
          <p14:tracePt t="53584" x="4724400" y="5481638"/>
          <p14:tracePt t="53613" x="4716463" y="5481638"/>
          <p14:tracePt t="53646" x="4775200" y="5481638"/>
          <p14:tracePt t="53654" x="4818063" y="5481638"/>
          <p14:tracePt t="53662" x="4835525" y="5481638"/>
          <p14:tracePt t="53670" x="4860925" y="5481638"/>
          <p14:tracePt t="53678" x="4894263" y="5481638"/>
          <p14:tracePt t="53686" x="4919663" y="5489575"/>
          <p14:tracePt t="53694" x="4929188" y="5489575"/>
          <p14:tracePt t="53709" x="4937125" y="5489575"/>
          <p14:tracePt t="53726" x="4946650" y="5489575"/>
          <p14:tracePt t="53846" x="4954588" y="5507038"/>
          <p14:tracePt t="53871" x="4929188" y="5507038"/>
          <p14:tracePt t="53878" x="4878388" y="5507038"/>
          <p14:tracePt t="53887" x="4843463" y="5507038"/>
          <p14:tracePt t="53894" x="4802188" y="5507038"/>
          <p14:tracePt t="53904" x="4741863" y="5507038"/>
          <p14:tracePt t="53910" x="4708525" y="5497513"/>
          <p14:tracePt t="53921" x="4665663" y="5489575"/>
          <p14:tracePt t="53925" x="4622800" y="5489575"/>
          <p14:tracePt t="53937" x="4589463" y="5489575"/>
          <p14:tracePt t="53942" x="4546600" y="5489575"/>
          <p14:tracePt t="53952" x="4486275" y="5481638"/>
          <p14:tracePt t="53958" x="4452938" y="5472113"/>
          <p14:tracePt t="53968" x="4394200" y="5472113"/>
          <p14:tracePt t="53974" x="4351338" y="5472113"/>
          <p14:tracePt t="53983" x="4308475" y="5472113"/>
          <p14:tracePt t="53991" x="4249738" y="5472113"/>
          <p14:tracePt t="53997" x="4224338" y="5472113"/>
          <p14:tracePt t="54006" x="4206875" y="5472113"/>
          <p14:tracePt t="54014" x="4189413" y="5472113"/>
          <p14:tracePt t="54021" x="4181475" y="5472113"/>
          <p14:tracePt t="54037" x="4171950" y="5464175"/>
          <p14:tracePt t="54046" x="4171950" y="5438775"/>
          <p14:tracePt t="54062" x="4164013" y="5421313"/>
          <p14:tracePt t="54070" x="4164013" y="5413375"/>
          <p14:tracePt t="54094" x="4164013" y="5405438"/>
          <p14:tracePt t="54103" x="4164013" y="5395913"/>
          <p14:tracePt t="54119" x="4164013" y="5387975"/>
          <p14:tracePt t="54142" x="4164013" y="5380038"/>
          <p14:tracePt t="54173" x="4164013" y="5370513"/>
          <p14:tracePt t="54191" x="4164013" y="5362575"/>
          <p14:tracePt t="54319" x="4164013" y="5353050"/>
          <p14:tracePt t="54326" x="4171950" y="5345113"/>
          <p14:tracePt t="54343" x="4181475" y="5345113"/>
          <p14:tracePt t="54352" x="4189413" y="5345113"/>
          <p14:tracePt t="54358" x="4197350" y="5345113"/>
          <p14:tracePt t="54368" x="4206875" y="5337175"/>
          <p14:tracePt t="54374" x="4214813" y="5337175"/>
          <p14:tracePt t="54381" x="4224338" y="5337175"/>
          <p14:tracePt t="54390" x="4240213" y="5337175"/>
          <p14:tracePt t="54398" x="4257675" y="5327650"/>
          <p14:tracePt t="54406" x="4275138" y="5319713"/>
          <p14:tracePt t="54414" x="4300538" y="5319713"/>
          <p14:tracePt t="54422" x="4325938" y="5311775"/>
          <p14:tracePt t="54431" x="4368800" y="5311775"/>
          <p14:tracePt t="54439" x="4394200" y="5302250"/>
          <p14:tracePt t="54446" x="4435475" y="5302250"/>
          <p14:tracePt t="54453" x="4478338" y="5294313"/>
          <p14:tracePt t="54462" x="4513263" y="5294313"/>
          <p14:tracePt t="54471" x="4546600" y="5294313"/>
          <p14:tracePt t="54478" x="4589463" y="5286375"/>
          <p14:tracePt t="54487" x="4630738" y="5286375"/>
          <p14:tracePt t="54495" x="4691063" y="5286375"/>
          <p14:tracePt t="54503" x="4741863" y="5286375"/>
          <p14:tracePt t="54511" x="4792663" y="5276850"/>
          <p14:tracePt t="54520" x="4852988" y="5268913"/>
          <p14:tracePt t="54525" x="4911725" y="5260975"/>
          <p14:tracePt t="54536" x="4954588" y="5260975"/>
          <p14:tracePt t="54542" x="5005388" y="5235575"/>
          <p14:tracePt t="54552" x="5064125" y="5226050"/>
          <p14:tracePt t="54558" x="5124450" y="5218113"/>
          <p14:tracePt t="54569" x="5167313" y="5200650"/>
          <p14:tracePt t="54574" x="5226050" y="5192713"/>
          <p14:tracePt t="54581" x="5276850" y="5167313"/>
          <p14:tracePt t="54590" x="5311775" y="5167313"/>
          <p14:tracePt t="54598" x="5362575" y="5149850"/>
          <p14:tracePt t="54606" x="5413375" y="5141913"/>
          <p14:tracePt t="54615" x="5464175" y="5116513"/>
          <p14:tracePt t="54622" x="5532438" y="5091113"/>
          <p14:tracePt t="54630" x="5591175" y="5081588"/>
          <p14:tracePt t="54637" x="5668963" y="5048250"/>
          <p14:tracePt t="54646" x="5727700" y="5048250"/>
          <p14:tracePt t="54655" x="5788025" y="5030788"/>
          <p14:tracePt t="54662" x="5846763" y="5022850"/>
          <p14:tracePt t="54670" x="5905500" y="4997450"/>
          <p14:tracePt t="54679" x="5973763" y="4979988"/>
          <p14:tracePt t="54687" x="6042025" y="4972050"/>
          <p14:tracePt t="54694" x="6102350" y="4972050"/>
          <p14:tracePt t="54704" x="6178550" y="4954588"/>
          <p14:tracePt t="54711" x="6246813" y="4937125"/>
          <p14:tracePt t="54721" x="6323013" y="4929188"/>
          <p14:tracePt t="54726" x="6399213" y="4911725"/>
          <p14:tracePt t="54736" x="6467475" y="4903788"/>
          <p14:tracePt t="54743" x="6551613" y="4894263"/>
          <p14:tracePt t="54752" x="6645275" y="4886325"/>
          <p14:tracePt t="54758" x="6738938" y="4868863"/>
          <p14:tracePt t="54767" x="6840538" y="4868863"/>
          <p14:tracePt t="54774" x="6951663" y="4868863"/>
          <p14:tracePt t="54781" x="7078663" y="4868863"/>
          <p14:tracePt t="54790" x="7223125" y="4868863"/>
          <p14:tracePt t="54798" x="7392988" y="4868863"/>
          <p14:tracePt t="54805" x="7572375" y="4868863"/>
          <p14:tracePt t="54815" x="7742238" y="4868863"/>
          <p14:tracePt t="54821" x="7861300" y="4878388"/>
          <p14:tracePt t="54829" x="7970838" y="4886325"/>
          <p14:tracePt t="54837" x="8056563" y="4894263"/>
          <p14:tracePt t="54846" x="8132763" y="4894263"/>
          <p14:tracePt t="54854" x="8218488" y="4911725"/>
          <p14:tracePt t="54861" x="8269288" y="4937125"/>
          <p14:tracePt t="54871" x="8328025" y="4937125"/>
          <p14:tracePt t="54877" x="8335963" y="4937125"/>
          <p14:tracePt t="54898" x="8378825" y="4937125"/>
          <p14:tracePt t="55072" x="8362950" y="4937125"/>
          <p14:tracePt t="55079" x="8259763" y="4954588"/>
          <p14:tracePt t="55088" x="8150225" y="4954588"/>
          <p14:tracePt t="55095" x="8039100" y="4954588"/>
          <p14:tracePt t="55103" x="7937500" y="4954588"/>
          <p14:tracePt t="55110" x="7851775" y="4954588"/>
          <p14:tracePt t="55120" x="7793038" y="4954588"/>
          <p14:tracePt t="55127" x="7750175" y="4954588"/>
          <p14:tracePt t="55136" x="7724775" y="4954588"/>
          <p14:tracePt t="55143" x="7716838" y="4937125"/>
          <p14:tracePt t="55153" x="7716838" y="4911725"/>
          <p14:tracePt t="55157" x="7732713" y="4878388"/>
          <p14:tracePt t="55165" x="7783513" y="4835525"/>
          <p14:tracePt t="55173" x="7886700" y="4792663"/>
          <p14:tracePt t="55181" x="7988300" y="4741863"/>
          <p14:tracePt t="55189" x="8089900" y="4724400"/>
          <p14:tracePt t="55198" x="8191500" y="4673600"/>
          <p14:tracePt t="55206" x="8320088" y="4640263"/>
          <p14:tracePt t="55215" x="8455025" y="4614863"/>
          <p14:tracePt t="55223" x="8583613" y="4579938"/>
          <p14:tracePt t="55230" x="8710613" y="4546600"/>
          <p14:tracePt t="55239" x="8812213" y="4513263"/>
          <p14:tracePt t="55246" x="8940800" y="4478338"/>
          <p14:tracePt t="55255" x="9050338" y="44450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12C0BA1C-F48C-4B61-B395-DA7B05D99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7DA4A-DF64-4A05-B0A9-72FE34691B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3">
            <a:extLst>
              <a:ext uri="{FF2B5EF4-FFF2-40B4-BE49-F238E27FC236}">
                <a16:creationId xmlns:a16="http://schemas.microsoft.com/office/drawing/2014/main" id="{41301C2F-28D1-4BB3-9A6C-096B58FF2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897063"/>
            <a:ext cx="43338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5DC429-B149-4F2C-8CAF-F7B7568505C6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처리 중심 분할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B53D29-8618-4AB5-981E-4218BBFD0BE9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17"/>
    </mc:Choice>
    <mc:Fallback>
      <p:transition spd="slow" advTm="72317"/>
    </mc:Fallback>
  </mc:AlternateContent>
  <p:extLst>
    <p:ext uri="{3A86A75C-4F4B-4683-9AE1-C65F6400EC91}">
      <p14:laserTraceLst xmlns:p14="http://schemas.microsoft.com/office/powerpoint/2010/main">
        <p14:tracePtLst>
          <p14:tracePt t="398" x="8736013" y="3629025"/>
          <p14:tracePt t="405" x="8447088" y="3629025"/>
          <p14:tracePt t="415" x="8243888" y="3629025"/>
          <p14:tracePt t="422" x="8089900" y="3636963"/>
          <p14:tracePt t="430" x="7945438" y="3654425"/>
          <p14:tracePt t="438" x="7843838" y="3654425"/>
          <p14:tracePt t="446" x="7783513" y="3636963"/>
          <p14:tracePt t="454" x="7724775" y="3636963"/>
          <p14:tracePt t="462" x="7656513" y="3629025"/>
          <p14:tracePt t="470" x="7554913" y="3629025"/>
          <p14:tracePt t="478" x="7546975" y="3629025"/>
          <p14:tracePt t="743" x="7521575" y="3629025"/>
          <p14:tracePt t="751" x="7494588" y="3629025"/>
          <p14:tracePt t="760" x="7427913" y="3646488"/>
          <p14:tracePt t="766" x="7402513" y="3646488"/>
          <p14:tracePt t="776" x="7324725" y="3662363"/>
          <p14:tracePt t="783" x="7248525" y="3679825"/>
          <p14:tracePt t="789" x="7146925" y="3705225"/>
          <p14:tracePt t="798" x="7027863" y="3738563"/>
          <p14:tracePt t="806" x="6865938" y="3773488"/>
          <p14:tracePt t="815" x="6705600" y="3798888"/>
          <p14:tracePt t="822" x="6561138" y="3816350"/>
          <p14:tracePt t="830" x="6424613" y="3824288"/>
          <p14:tracePt t="838" x="6323013" y="3824288"/>
          <p14:tracePt t="846" x="6221413" y="3824288"/>
          <p14:tracePt t="853" x="6203950" y="3824288"/>
          <p14:tracePt t="862" x="6194425" y="3824288"/>
          <p14:tracePt t="870" x="6161088" y="3832225"/>
          <p14:tracePt t="878" x="6143625" y="3849688"/>
          <p14:tracePt t="890" x="6092825" y="3875088"/>
          <p14:tracePt t="896" x="6067425" y="3892550"/>
          <p14:tracePt t="901" x="6024563" y="3908425"/>
          <p14:tracePt t="912" x="5991225" y="3925888"/>
          <p14:tracePt t="917" x="5957888" y="3943350"/>
          <p14:tracePt t="928" x="5915025" y="3951288"/>
          <p14:tracePt t="934" x="5889625" y="3968750"/>
          <p14:tracePt t="944" x="5838825" y="3994150"/>
          <p14:tracePt t="950" x="5803900" y="4002088"/>
          <p14:tracePt t="960" x="5795963" y="4019550"/>
          <p14:tracePt t="966" x="5770563" y="4027488"/>
          <p14:tracePt t="973" x="5753100" y="4037013"/>
          <p14:tracePt t="982" x="5753100" y="4044950"/>
          <p14:tracePt t="989" x="5745163" y="4044950"/>
          <p14:tracePt t="997" x="5745163" y="4052888"/>
          <p14:tracePt t="1006" x="5745163" y="4062413"/>
          <p14:tracePt t="1014" x="5745163" y="4070350"/>
          <p14:tracePt t="1023" x="5745163" y="4079875"/>
          <p14:tracePt t="1029" x="5735638" y="4087813"/>
          <p14:tracePt t="1038" x="5727700" y="4105275"/>
          <p14:tracePt t="1046" x="5727700" y="4121150"/>
          <p14:tracePt t="1053" x="5727700" y="4138613"/>
          <p14:tracePt t="1062" x="5727700" y="4156075"/>
          <p14:tracePt t="1070" x="5719763" y="4189413"/>
          <p14:tracePt t="1078" x="5719763" y="4214813"/>
          <p14:tracePt t="1086" x="5719763" y="4232275"/>
          <p14:tracePt t="1095" x="5719763" y="4257675"/>
          <p14:tracePt t="1103" x="5719763" y="4283075"/>
          <p14:tracePt t="1112" x="5719763" y="4300538"/>
          <p14:tracePt t="1117" x="5719763" y="4325938"/>
          <p14:tracePt t="1128" x="5719763" y="4351338"/>
          <p14:tracePt t="1134" x="5702300" y="4359275"/>
          <p14:tracePt t="1144" x="5702300" y="4376738"/>
          <p14:tracePt t="1150" x="5702300" y="4394200"/>
          <p14:tracePt t="1160" x="5694363" y="4410075"/>
          <p14:tracePt t="1166" x="5684838" y="4419600"/>
          <p14:tracePt t="1172" x="5676900" y="4427538"/>
          <p14:tracePt t="1189" x="5676900" y="4435475"/>
          <p14:tracePt t="1198" x="5668963" y="4445000"/>
          <p14:tracePt t="1206" x="5668963" y="4452938"/>
          <p14:tracePt t="1215" x="5659438" y="4460875"/>
          <p14:tracePt t="1222" x="5651500" y="4478338"/>
          <p14:tracePt t="1238" x="5641975" y="4486275"/>
          <p14:tracePt t="1246" x="5634038" y="4503738"/>
          <p14:tracePt t="1253" x="5626100" y="4513263"/>
          <p14:tracePt t="1262" x="5616575" y="4538663"/>
          <p14:tracePt t="1270" x="5600700" y="4564063"/>
          <p14:tracePt t="1279" x="5600700" y="4572000"/>
          <p14:tracePt t="1286" x="5600700" y="4589463"/>
          <p14:tracePt t="1295" x="5600700" y="4597400"/>
          <p14:tracePt t="1302" x="5600700" y="4605338"/>
          <p14:tracePt t="1312" x="5591175" y="4614863"/>
          <p14:tracePt t="1317" x="5591175" y="4630738"/>
          <p14:tracePt t="1328" x="5591175" y="4640263"/>
          <p14:tracePt t="1334" x="5583238" y="4648200"/>
          <p14:tracePt t="1344" x="5583238" y="4657725"/>
          <p14:tracePt t="1350" x="5583238" y="4665663"/>
          <p14:tracePt t="1359" x="5575300" y="4691063"/>
          <p14:tracePt t="1366" x="5575300" y="4699000"/>
          <p14:tracePt t="1373" x="5575300" y="4708525"/>
          <p14:tracePt t="1382" x="5575300" y="4716463"/>
          <p14:tracePt t="1389" x="5575300" y="4724400"/>
          <p14:tracePt t="1399" x="5575300" y="4733925"/>
          <p14:tracePt t="1407" x="5565775" y="4759325"/>
          <p14:tracePt t="1423" x="5557838" y="4775200"/>
          <p14:tracePt t="1438" x="5557838" y="4784725"/>
          <p14:tracePt t="1446" x="5557838" y="4802188"/>
          <p14:tracePt t="1453" x="5549900" y="4818063"/>
          <p14:tracePt t="1463" x="5540375" y="4827588"/>
          <p14:tracePt t="1470" x="5540375" y="4835525"/>
          <p14:tracePt t="1478" x="5532438" y="4843463"/>
          <p14:tracePt t="1486" x="5524500" y="4860925"/>
          <p14:tracePt t="1495" x="5524500" y="4878388"/>
          <p14:tracePt t="1502" x="5497513" y="4903788"/>
          <p14:tracePt t="1512" x="5489575" y="4903788"/>
          <p14:tracePt t="1518" x="5464175" y="4929188"/>
          <p14:tracePt t="1529" x="5446713" y="4946650"/>
          <p14:tracePt t="1534" x="5430838" y="4954588"/>
          <p14:tracePt t="1544" x="5387975" y="4972050"/>
          <p14:tracePt t="1550" x="5362575" y="4979988"/>
          <p14:tracePt t="1561" x="5327650" y="5005388"/>
          <p14:tracePt t="1566" x="5294313" y="5013325"/>
          <p14:tracePt t="1573" x="5260975" y="5022850"/>
          <p14:tracePt t="1582" x="5226050" y="5022850"/>
          <p14:tracePt t="1589" x="5175250" y="5030788"/>
          <p14:tracePt t="1599" x="5056188" y="5013325"/>
          <p14:tracePt t="1607" x="4987925" y="4987925"/>
          <p14:tracePt t="1614" x="4886325" y="4972050"/>
          <p14:tracePt t="1623" x="4810125" y="4962525"/>
          <p14:tracePt t="1630" x="4767263" y="4954588"/>
          <p14:tracePt t="1638" x="4716463" y="4937125"/>
          <p14:tracePt t="1646" x="4699000" y="4937125"/>
          <p14:tracePt t="1654" x="4691063" y="4937125"/>
          <p14:tracePt t="1678" x="4673600" y="4937125"/>
          <p14:tracePt t="1695" x="4657725" y="4919663"/>
          <p14:tracePt t="1702" x="4657725" y="4911725"/>
          <p14:tracePt t="1712" x="4640263" y="4903788"/>
          <p14:tracePt t="1729" x="4622800" y="4894263"/>
          <p14:tracePt t="1744" x="4589463" y="4894263"/>
          <p14:tracePt t="1751" x="4572000" y="4894263"/>
          <p14:tracePt t="1760" x="4513263" y="4894263"/>
          <p14:tracePt t="1766" x="4452938" y="4919663"/>
          <p14:tracePt t="1773" x="4359275" y="4962525"/>
          <p14:tracePt t="1782" x="4275138" y="5022850"/>
          <p14:tracePt t="1789" x="4197350" y="5081588"/>
          <p14:tracePt t="1799" x="4113213" y="5132388"/>
          <p14:tracePt t="1806" x="4079875" y="5183188"/>
          <p14:tracePt t="1815" x="4019550" y="5235575"/>
          <p14:tracePt t="1821" x="3968750" y="5294313"/>
          <p14:tracePt t="1830" x="3951288" y="5311775"/>
          <p14:tracePt t="1838" x="3935413" y="5362575"/>
          <p14:tracePt t="1846" x="3917950" y="5380038"/>
          <p14:tracePt t="1854" x="3900488" y="5413375"/>
          <p14:tracePt t="1863" x="3892550" y="5438775"/>
          <p14:tracePt t="1869" x="3883025" y="5456238"/>
          <p14:tracePt t="1879" x="3875088" y="5472113"/>
          <p14:tracePt t="1890" x="3875088" y="5481638"/>
          <p14:tracePt t="1895" x="3867150" y="5489575"/>
          <p14:tracePt t="1901" x="3867150" y="5497513"/>
          <p14:tracePt t="1912" x="3857625" y="5507038"/>
          <p14:tracePt t="1966" x="3857625" y="5524500"/>
          <p14:tracePt t="1974" x="3857625" y="5532438"/>
          <p14:tracePt t="2030" x="3857625" y="5549900"/>
          <p14:tracePt t="2086" x="3857625" y="5557838"/>
          <p14:tracePt t="2095" x="3857625" y="5565775"/>
          <p14:tracePt t="2133" x="3857625" y="5591175"/>
          <p14:tracePt t="2215" x="3875088" y="5591175"/>
          <p14:tracePt t="2221" x="3892550" y="5591175"/>
          <p14:tracePt t="2229" x="3917950" y="5591175"/>
          <p14:tracePt t="2238" x="3935413" y="5591175"/>
          <p14:tracePt t="2245" x="3943350" y="5591175"/>
          <p14:tracePt t="2254" x="3951288" y="5591175"/>
          <p14:tracePt t="2263" x="3960813" y="5591175"/>
          <p14:tracePt t="2270" x="3968750" y="5583238"/>
          <p14:tracePt t="2279" x="3986213" y="5583238"/>
          <p14:tracePt t="2285" x="3994150" y="5565775"/>
          <p14:tracePt t="2296" x="4011613" y="5557838"/>
          <p14:tracePt t="2302" x="4027488" y="5557838"/>
          <p14:tracePt t="2313" x="4052888" y="5540375"/>
          <p14:tracePt t="2318" x="4070350" y="5532438"/>
          <p14:tracePt t="2328" x="4095750" y="5514975"/>
          <p14:tracePt t="2334" x="4121150" y="5507038"/>
          <p14:tracePt t="2344" x="4146550" y="5489575"/>
          <p14:tracePt t="2350" x="4156075" y="5481638"/>
          <p14:tracePt t="2357" x="4164013" y="5481638"/>
          <p14:tracePt t="2366" x="4171950" y="5481638"/>
          <p14:tracePt t="2373" x="4181475" y="5472113"/>
          <p14:tracePt t="2406" x="4189413" y="5472113"/>
          <p14:tracePt t="2422" x="4197350" y="5472113"/>
          <p14:tracePt t="2438" x="4206875" y="5464175"/>
          <p14:tracePt t="2446" x="4214813" y="5456238"/>
          <p14:tracePt t="2454" x="4224338" y="5456238"/>
          <p14:tracePt t="2463" x="4232275" y="5456238"/>
          <p14:tracePt t="2470" x="4240213" y="5456238"/>
          <p14:tracePt t="2479" x="4249738" y="5438775"/>
          <p14:tracePt t="2485" x="4257675" y="5430838"/>
          <p14:tracePt t="2496" x="4265613" y="5430838"/>
          <p14:tracePt t="2502" x="4275138" y="5421313"/>
          <p14:tracePt t="2513" x="4283075" y="5413375"/>
          <p14:tracePt t="2518" x="4291013" y="5405438"/>
          <p14:tracePt t="2528" x="4300538" y="5405438"/>
          <p14:tracePt t="2535" x="4300538" y="5395913"/>
          <p14:tracePt t="2560" x="4316413" y="5380038"/>
          <p14:tracePt t="2582" x="4325938" y="5370513"/>
          <p14:tracePt t="2589" x="4325938" y="5362575"/>
          <p14:tracePt t="2598" x="4325938" y="5353050"/>
          <p14:tracePt t="2614" x="4325938" y="5345113"/>
          <p14:tracePt t="2629" x="4325938" y="5327650"/>
          <p14:tracePt t="2646" x="4325938" y="5319713"/>
          <p14:tracePt t="2662" x="4325938" y="5311775"/>
          <p14:tracePt t="2670" x="4325938" y="5302250"/>
          <p14:tracePt t="2678" x="4325938" y="5294313"/>
          <p14:tracePt t="2696" x="4325938" y="5286375"/>
          <p14:tracePt t="2701" x="4325938" y="5276850"/>
          <p14:tracePt t="2712" x="4325938" y="5268913"/>
          <p14:tracePt t="2719" x="4325938" y="5243513"/>
          <p14:tracePt t="2728" x="4308475" y="5208588"/>
          <p14:tracePt t="2734" x="4249738" y="5167313"/>
          <p14:tracePt t="2744" x="4156075" y="5132388"/>
          <p14:tracePt t="2750" x="4037013" y="5073650"/>
          <p14:tracePt t="2757" x="3935413" y="5005388"/>
          <p14:tracePt t="2766" x="3832225" y="4937125"/>
          <p14:tracePt t="2773" x="3687763" y="4835525"/>
          <p14:tracePt t="2782" x="3611563" y="4775200"/>
          <p14:tracePt t="2790" x="3552825" y="4716463"/>
          <p14:tracePt t="2798" x="3552825" y="4683125"/>
          <p14:tracePt t="2806" x="3552825" y="4648200"/>
          <p14:tracePt t="2813" x="3568700" y="4605338"/>
          <p14:tracePt t="2822" x="3646488" y="4554538"/>
          <p14:tracePt t="2830" x="3713163" y="4546600"/>
          <p14:tracePt t="2838" x="3781425" y="4513263"/>
          <p14:tracePt t="2855" x="3790950" y="4513263"/>
          <p14:tracePt t="3062" x="3798888" y="4513263"/>
          <p14:tracePt t="3071" x="3806825" y="4513263"/>
          <p14:tracePt t="3080" x="3806825" y="4521200"/>
          <p14:tracePt t="3086" x="3806825" y="4529138"/>
          <p14:tracePt t="3096" x="3806825" y="4538663"/>
          <p14:tracePt t="3102" x="3806825" y="4546600"/>
          <p14:tracePt t="3118" x="3806825" y="4538663"/>
          <p14:tracePt t="3133" x="3806825" y="4513263"/>
          <p14:tracePt t="3144" x="3824288" y="4495800"/>
          <p14:tracePt t="3150" x="3841750" y="4478338"/>
          <p14:tracePt t="3157" x="3857625" y="4452938"/>
          <p14:tracePt t="3166" x="3875088" y="4435475"/>
          <p14:tracePt t="3173" x="3900488" y="4419600"/>
          <p14:tracePt t="3182" x="3917950" y="4394200"/>
          <p14:tracePt t="3190" x="3951288" y="4359275"/>
          <p14:tracePt t="3198" x="3976688" y="4308475"/>
          <p14:tracePt t="3207" x="4011613" y="4249738"/>
          <p14:tracePt t="3215" x="4037013" y="4197350"/>
          <p14:tracePt t="3222" x="4070350" y="4146550"/>
          <p14:tracePt t="3230" x="4079875" y="4113213"/>
          <p14:tracePt t="3238" x="4095750" y="4087813"/>
          <p14:tracePt t="3245" x="4121150" y="4062413"/>
          <p14:tracePt t="3255" x="4138613" y="4044950"/>
          <p14:tracePt t="3262" x="4164013" y="4019550"/>
          <p14:tracePt t="3269" x="4197350" y="3976688"/>
          <p14:tracePt t="3279" x="4224338" y="3951288"/>
          <p14:tracePt t="3286" x="4240213" y="3935413"/>
          <p14:tracePt t="3295" x="4265613" y="3908425"/>
          <p14:tracePt t="3301" x="4291013" y="3883025"/>
          <p14:tracePt t="3312" x="4333875" y="3857625"/>
          <p14:tracePt t="3319" x="4341813" y="3841750"/>
          <p14:tracePt t="3329" x="4376738" y="3816350"/>
          <p14:tracePt t="3334" x="4410075" y="3773488"/>
          <p14:tracePt t="3343" x="4435475" y="3748088"/>
          <p14:tracePt t="3350" x="4452938" y="3730625"/>
          <p14:tracePt t="3357" x="4470400" y="3722688"/>
          <p14:tracePt t="3366" x="4486275" y="3713163"/>
          <p14:tracePt t="3373" x="4503738" y="3697288"/>
          <p14:tracePt t="3390" x="4513263" y="3697288"/>
          <p14:tracePt t="3406" x="4521200" y="3697288"/>
          <p14:tracePt t="3415" x="4529138" y="3697288"/>
          <p14:tracePt t="3422" x="4529138" y="3687763"/>
          <p14:tracePt t="3438" x="4546600" y="3687763"/>
          <p14:tracePt t="3463" x="4564063" y="3687763"/>
          <p14:tracePt t="3470" x="4589463" y="3687763"/>
          <p14:tracePt t="3486" x="4605338" y="3697288"/>
          <p14:tracePt t="3496" x="4622800" y="3713163"/>
          <p14:tracePt t="3502" x="4630738" y="3722688"/>
          <p14:tracePt t="3512" x="4640263" y="3730625"/>
          <p14:tracePt t="3519" x="4648200" y="3748088"/>
          <p14:tracePt t="3528" x="4648200" y="3773488"/>
          <p14:tracePt t="3535" x="4657725" y="3790950"/>
          <p14:tracePt t="3544" x="4657725" y="3816350"/>
          <p14:tracePt t="3550" x="4657725" y="3841750"/>
          <p14:tracePt t="3557" x="4657725" y="3857625"/>
          <p14:tracePt t="3566" x="4657725" y="3892550"/>
          <p14:tracePt t="3574" x="4640263" y="3925888"/>
          <p14:tracePt t="3582" x="4630738" y="3951288"/>
          <p14:tracePt t="3590" x="4622800" y="3976688"/>
          <p14:tracePt t="3598" x="4597400" y="4002088"/>
          <p14:tracePt t="3607" x="4579938" y="4019550"/>
          <p14:tracePt t="3615" x="4554538" y="4037013"/>
          <p14:tracePt t="3622" x="4529138" y="4044950"/>
          <p14:tracePt t="3630" x="4495800" y="4062413"/>
          <p14:tracePt t="3637" x="4486275" y="4062413"/>
          <p14:tracePt t="3646" x="4452938" y="4079875"/>
          <p14:tracePt t="3653" x="4427538" y="4079875"/>
          <p14:tracePt t="3663" x="4402138" y="4079875"/>
          <p14:tracePt t="3669" x="4394200" y="4079875"/>
          <p14:tracePt t="3679" x="4368800" y="4079875"/>
          <p14:tracePt t="3685" x="4351338" y="4079875"/>
          <p14:tracePt t="3696" x="4341813" y="4079875"/>
          <p14:tracePt t="3701" x="4316413" y="4079875"/>
          <p14:tracePt t="3712" x="4300538" y="4079875"/>
          <p14:tracePt t="3717" x="4300538" y="4070350"/>
          <p14:tracePt t="3727" x="4275138" y="4070350"/>
          <p14:tracePt t="3733" x="4240213" y="4052888"/>
          <p14:tracePt t="3742" x="4189413" y="4019550"/>
          <p14:tracePt t="3749" x="4171950" y="4011613"/>
          <p14:tracePt t="3757" x="4105275" y="3994150"/>
          <p14:tracePt t="3765" x="4070350" y="3986213"/>
          <p14:tracePt t="3774" x="4011613" y="3951288"/>
          <p14:tracePt t="3781" x="3968750" y="3935413"/>
          <p14:tracePt t="3790" x="3943350" y="3925888"/>
          <p14:tracePt t="3797" x="3917950" y="3908425"/>
          <p14:tracePt t="3805" x="3892550" y="3900488"/>
          <p14:tracePt t="3814" x="3867150" y="3883025"/>
          <p14:tracePt t="3821" x="3849688" y="3875088"/>
          <p14:tracePt t="3831" x="3849688" y="3857625"/>
          <p14:tracePt t="3838" x="3849688" y="3849688"/>
          <p14:tracePt t="3846" x="3832225" y="3832225"/>
          <p14:tracePt t="3853" x="3824288" y="3816350"/>
          <p14:tracePt t="3862" x="3824288" y="3806825"/>
          <p14:tracePt t="3869" x="3824288" y="3781425"/>
          <p14:tracePt t="3879" x="3816350" y="3756025"/>
          <p14:tracePt t="3885" x="3816350" y="3748088"/>
          <p14:tracePt t="3896" x="3816350" y="3722688"/>
          <p14:tracePt t="3901" x="3816350" y="3697288"/>
          <p14:tracePt t="3912" x="3816350" y="3671888"/>
          <p14:tracePt t="3929" x="3816350" y="3636963"/>
          <p14:tracePt t="3933" x="3816350" y="3629025"/>
          <p14:tracePt t="3941" x="3816350" y="3611563"/>
          <p14:tracePt t="3949" x="3824288" y="3586163"/>
          <p14:tracePt t="3957" x="3832225" y="3578225"/>
          <p14:tracePt t="3976" x="3841750" y="3535363"/>
          <p14:tracePt t="3981" x="3841750" y="3517900"/>
          <p14:tracePt t="3989" x="3841750" y="3502025"/>
          <p14:tracePt t="3998" x="3841750" y="3492500"/>
          <p14:tracePt t="4005" x="3849688" y="3467100"/>
          <p14:tracePt t="4014" x="3857625" y="3449638"/>
          <p14:tracePt t="4021" x="3857625" y="3441700"/>
          <p14:tracePt t="4029" x="3867150" y="3424238"/>
          <p14:tracePt t="4037" x="3867150" y="3416300"/>
          <p14:tracePt t="4045" x="3875088" y="3398838"/>
          <p14:tracePt t="4053" x="3883025" y="3382963"/>
          <p14:tracePt t="4062" x="3900488" y="3365500"/>
          <p14:tracePt t="4069" x="3908425" y="3355975"/>
          <p14:tracePt t="4079" x="3925888" y="3330575"/>
          <p14:tracePt t="4085" x="3925888" y="3305175"/>
          <p14:tracePt t="4096" x="3951288" y="3279775"/>
          <p14:tracePt t="4102" x="3951288" y="3271838"/>
          <p14:tracePt t="4112" x="3968750" y="3254375"/>
          <p14:tracePt t="4118" x="3976688" y="3228975"/>
          <p14:tracePt t="4128" x="3994150" y="3211513"/>
          <p14:tracePt t="4135" x="4002088" y="3211513"/>
          <p14:tracePt t="4144" x="4011613" y="3186113"/>
          <p14:tracePt t="4149" x="4019550" y="3170238"/>
          <p14:tracePt t="4157" x="4044950" y="3152775"/>
          <p14:tracePt t="4166" x="4062413" y="3135313"/>
          <p14:tracePt t="4174" x="4079875" y="3119438"/>
          <p14:tracePt t="4183" x="4095750" y="3094038"/>
          <p14:tracePt t="4191" x="4138613" y="3067050"/>
          <p14:tracePt t="4198" x="4146550" y="3067050"/>
          <p14:tracePt t="4205" x="4171950" y="3051175"/>
          <p14:tracePt t="4214" x="4189413" y="3033713"/>
          <p14:tracePt t="4222" x="4206875" y="3025775"/>
          <p14:tracePt t="4230" x="4214813" y="3025775"/>
          <p14:tracePt t="4237" x="4232275" y="3016250"/>
          <p14:tracePt t="4246" x="4249738" y="3000375"/>
          <p14:tracePt t="4254" x="4275138" y="2990850"/>
          <p14:tracePt t="4264" x="4283075" y="2982913"/>
          <p14:tracePt t="4270" x="4300538" y="2974975"/>
          <p14:tracePt t="4280" x="4308475" y="2974975"/>
          <p14:tracePt t="4285" x="4325938" y="2965450"/>
          <p14:tracePt t="4296" x="4341813" y="2965450"/>
          <p14:tracePt t="4302" x="4351338" y="2957513"/>
          <p14:tracePt t="4312" x="4359275" y="2957513"/>
          <p14:tracePt t="4317" x="4368800" y="2949575"/>
          <p14:tracePt t="4327" x="4376738" y="2949575"/>
          <p14:tracePt t="4334" x="4384675" y="2949575"/>
          <p14:tracePt t="4340" x="4394200" y="2949575"/>
          <p14:tracePt t="4351" x="4402138" y="2940050"/>
          <p14:tracePt t="4357" x="4419600" y="2940050"/>
          <p14:tracePt t="4366" x="4427538" y="2940050"/>
          <p14:tracePt t="4374" x="4435475" y="2940050"/>
          <p14:tracePt t="4382" x="4445000" y="2940050"/>
          <p14:tracePt t="4391" x="4452938" y="2940050"/>
          <p14:tracePt t="4406" x="4460875" y="2940050"/>
          <p14:tracePt t="4414" x="4470400" y="2940050"/>
          <p14:tracePt t="4431" x="4486275" y="2940050"/>
          <p14:tracePt t="4437" x="4495800" y="2940050"/>
          <p14:tracePt t="4454" x="4513263" y="2940050"/>
          <p14:tracePt t="4463" x="4521200" y="2940050"/>
          <p14:tracePt t="4470" x="4538663" y="2940050"/>
          <p14:tracePt t="4480" x="4546600" y="2940050"/>
          <p14:tracePt t="4485" x="4554538" y="2940050"/>
          <p14:tracePt t="4496" x="4579938" y="2940050"/>
          <p14:tracePt t="4502" x="4605338" y="2940050"/>
          <p14:tracePt t="4512" x="4622800" y="2940050"/>
          <p14:tracePt t="4518" x="4640263" y="2940050"/>
          <p14:tracePt t="4528" x="4657725" y="2949575"/>
          <p14:tracePt t="4535" x="4683125" y="2957513"/>
          <p14:tracePt t="4541" x="4699000" y="2974975"/>
          <p14:tracePt t="4550" x="4716463" y="2982913"/>
          <p14:tracePt t="4558" x="4741863" y="3000375"/>
          <p14:tracePt t="4565" x="4749800" y="3000375"/>
          <p14:tracePt t="4574" x="4759325" y="3008313"/>
          <p14:tracePt t="4582" x="4767263" y="3016250"/>
          <p14:tracePt t="4590" x="4784725" y="3041650"/>
          <p14:tracePt t="4599" x="4802188" y="3051175"/>
          <p14:tracePt t="4606" x="4810125" y="3059113"/>
          <p14:tracePt t="4614" x="4818063" y="3076575"/>
          <p14:tracePt t="4622" x="4827588" y="3076575"/>
          <p14:tracePt t="4630" x="4843463" y="3094038"/>
          <p14:tracePt t="4638" x="4852988" y="3119438"/>
          <p14:tracePt t="4653" x="4860925" y="3144838"/>
          <p14:tracePt t="4663" x="4868863" y="3160713"/>
          <p14:tracePt t="4680" x="4886325" y="3178175"/>
          <p14:tracePt t="4686" x="4886325" y="3195638"/>
          <p14:tracePt t="4697" x="4886325" y="3203575"/>
          <p14:tracePt t="4702" x="4894263" y="3221038"/>
          <p14:tracePt t="4712" x="4894263" y="3228975"/>
          <p14:tracePt t="4717" x="4894263" y="3246438"/>
          <p14:tracePt t="4728" x="4894263" y="3263900"/>
          <p14:tracePt t="4734" x="4903788" y="3263900"/>
          <p14:tracePt t="4741" x="4911725" y="3289300"/>
          <p14:tracePt t="4758" x="4919663" y="3314700"/>
          <p14:tracePt t="4765" x="4919663" y="3322638"/>
          <p14:tracePt t="4774" x="4919663" y="3348038"/>
          <p14:tracePt t="4782" x="4919663" y="3355975"/>
          <p14:tracePt t="4790" x="4929188" y="3365500"/>
          <p14:tracePt t="4797" x="4929188" y="3382963"/>
          <p14:tracePt t="4806" x="4929188" y="3398838"/>
          <p14:tracePt t="4814" x="4929188" y="3416300"/>
          <p14:tracePt t="4822" x="4929188" y="3441700"/>
          <p14:tracePt t="4830" x="4929188" y="3459163"/>
          <p14:tracePt t="4838" x="4929188" y="3467100"/>
          <p14:tracePt t="4846" x="4929188" y="3492500"/>
          <p14:tracePt t="4854" x="4929188" y="3502025"/>
          <p14:tracePt t="4862" x="4929188" y="3527425"/>
          <p14:tracePt t="4870" x="4929188" y="3552825"/>
          <p14:tracePt t="4879" x="4929188" y="3568700"/>
          <p14:tracePt t="4891" x="4929188" y="3594100"/>
          <p14:tracePt t="4896" x="4929188" y="3619500"/>
          <p14:tracePt t="4902" x="4929188" y="3636963"/>
          <p14:tracePt t="4910" x="4929188" y="3662363"/>
          <p14:tracePt t="4919" x="4929188" y="3687763"/>
          <p14:tracePt t="4928" x="4929188" y="3697288"/>
          <p14:tracePt t="4934" x="4929188" y="3713163"/>
          <p14:tracePt t="4940" x="4929188" y="3722688"/>
          <p14:tracePt t="4958" x="4929188" y="3738563"/>
          <p14:tracePt t="4966" x="4929188" y="3748088"/>
          <p14:tracePt t="4982" x="4929188" y="3756025"/>
          <p14:tracePt t="4990" x="4929188" y="3773488"/>
          <p14:tracePt t="5006" x="4919663" y="3781425"/>
          <p14:tracePt t="5014" x="4919663" y="3790950"/>
          <p14:tracePt t="5022" x="4911725" y="3806825"/>
          <p14:tracePt t="5031" x="4911725" y="3816350"/>
          <p14:tracePt t="5038" x="4903788" y="3824288"/>
          <p14:tracePt t="5046" x="4886325" y="3832225"/>
          <p14:tracePt t="5054" x="4886325" y="3841750"/>
          <p14:tracePt t="5064" x="4868863" y="3857625"/>
          <p14:tracePt t="5069" x="4860925" y="3857625"/>
          <p14:tracePt t="5081" x="4852988" y="3867150"/>
          <p14:tracePt t="5086" x="4835525" y="3875088"/>
          <p14:tracePt t="5096" x="4810125" y="3875088"/>
          <p14:tracePt t="5102" x="4810125" y="3883025"/>
          <p14:tracePt t="5112" x="4784725" y="3892550"/>
          <p14:tracePt t="5119" x="4767263" y="3892550"/>
          <p14:tracePt t="5134" x="4749800" y="3900488"/>
          <p14:tracePt t="5141" x="4741863" y="3900488"/>
          <p14:tracePt t="5149" x="4716463" y="3900488"/>
          <p14:tracePt t="5158" x="4691063" y="3900488"/>
          <p14:tracePt t="5166" x="4657725" y="3900488"/>
          <p14:tracePt t="5174" x="4630738" y="3900488"/>
          <p14:tracePt t="5182" x="4605338" y="3900488"/>
          <p14:tracePt t="5190" x="4579938" y="3900488"/>
          <p14:tracePt t="5199" x="4529138" y="3900488"/>
          <p14:tracePt t="5206" x="4503738" y="3900488"/>
          <p14:tracePt t="5214" x="4478338" y="3900488"/>
          <p14:tracePt t="5222" x="4452938" y="3900488"/>
          <p14:tracePt t="5230" x="4445000" y="3900488"/>
          <p14:tracePt t="5238" x="4435475" y="3900488"/>
          <p14:tracePt t="5263" x="4419600" y="3900488"/>
          <p14:tracePt t="5280" x="4410075" y="3900488"/>
          <p14:tracePt t="5285" x="4402138" y="3900488"/>
          <p14:tracePt t="5296" x="4394200" y="3900488"/>
          <p14:tracePt t="5302" x="4384675" y="3900488"/>
          <p14:tracePt t="5312" x="4376738" y="3900488"/>
          <p14:tracePt t="5318" x="4368800" y="3900488"/>
          <p14:tracePt t="5324" x="4359275" y="3900488"/>
          <p14:tracePt t="5951" x="4341813" y="3908425"/>
          <p14:tracePt t="5957" x="4333875" y="3917950"/>
          <p14:tracePt t="5966" x="4325938" y="3935413"/>
          <p14:tracePt t="5974" x="4283075" y="3976688"/>
          <p14:tracePt t="5982" x="4265613" y="3976688"/>
          <p14:tracePt t="5990" x="4206875" y="3994150"/>
          <p14:tracePt t="5998" x="4171950" y="3994150"/>
          <p14:tracePt t="6005" x="4156075" y="3994150"/>
          <p14:tracePt t="6014" x="4138613" y="3976688"/>
          <p14:tracePt t="6021" x="4138613" y="3908425"/>
          <p14:tracePt t="6031" x="4138613" y="3892550"/>
          <p14:tracePt t="6037" x="4138613" y="3883025"/>
          <p14:tracePt t="6046" x="4138613" y="3849688"/>
          <p14:tracePt t="6054" x="4138613" y="3841750"/>
          <p14:tracePt t="6701" x="4130675" y="3841750"/>
          <p14:tracePt t="6711" x="4130675" y="3849688"/>
          <p14:tracePt t="6733" x="4121150" y="3849688"/>
          <p14:tracePt t="6783" x="4121150" y="3857625"/>
          <p14:tracePt t="6798" x="4079875" y="3875088"/>
          <p14:tracePt t="6805" x="4052888" y="3892550"/>
          <p14:tracePt t="6814" x="4011613" y="3892550"/>
          <p14:tracePt t="6823" x="4002088" y="3892550"/>
          <p14:tracePt t="6831" x="3994150" y="3892550"/>
          <p14:tracePt t="6849" x="3994150" y="3875088"/>
          <p14:tracePt t="6854" x="4011613" y="3867150"/>
          <p14:tracePt t="6864" x="4037013" y="3857625"/>
          <p14:tracePt t="6870" x="4062413" y="3849688"/>
          <p14:tracePt t="6880" x="4079875" y="3824288"/>
          <p14:tracePt t="6886" x="4105275" y="3816350"/>
          <p14:tracePt t="6893" x="4113213" y="3806825"/>
          <p14:tracePt t="6902" x="4121150" y="3806825"/>
          <p14:tracePt t="6909" x="4121150" y="3798888"/>
          <p14:tracePt t="6918" x="4130675" y="3798888"/>
          <p14:tracePt t="6925" x="4138613" y="3790950"/>
          <p14:tracePt t="6934" x="4146550" y="3781425"/>
          <p14:tracePt t="6951" x="4164013" y="3773488"/>
          <p14:tracePt t="6958" x="4181475" y="3763963"/>
          <p14:tracePt t="6966" x="4224338" y="3763963"/>
          <p14:tracePt t="6974" x="4283075" y="3738563"/>
          <p14:tracePt t="6981" x="4351338" y="3730625"/>
          <p14:tracePt t="6990" x="4427538" y="3722688"/>
          <p14:tracePt t="6999" x="4486275" y="3713163"/>
          <p14:tracePt t="7006" x="4572000" y="3697288"/>
          <p14:tracePt t="7015" x="4630738" y="3687763"/>
          <p14:tracePt t="7022" x="4691063" y="3679825"/>
          <p14:tracePt t="7031" x="4749800" y="3671888"/>
          <p14:tracePt t="7039" x="4810125" y="3662363"/>
          <p14:tracePt t="7048" x="4878388" y="3636963"/>
          <p14:tracePt t="7054" x="4919663" y="3629025"/>
          <p14:tracePt t="7064" x="4972050" y="3611563"/>
          <p14:tracePt t="7070" x="5013325" y="3594100"/>
          <p14:tracePt t="7080" x="5064125" y="3560763"/>
          <p14:tracePt t="7086" x="5106988" y="3560763"/>
          <p14:tracePt t="7096" x="5157788" y="3535363"/>
          <p14:tracePt t="7102" x="5192713" y="3535363"/>
          <p14:tracePt t="7111" x="5218113" y="3527425"/>
          <p14:tracePt t="7118" x="5235575" y="3517900"/>
          <p14:tracePt t="7125" x="5251450" y="3509963"/>
          <p14:tracePt t="7134" x="5268913" y="3509963"/>
          <p14:tracePt t="7158" x="5276850" y="3509963"/>
          <p14:tracePt t="7174" x="5294313" y="3509963"/>
          <p14:tracePt t="7190" x="5311775" y="3517900"/>
          <p14:tracePt t="7199" x="5319713" y="3527425"/>
          <p14:tracePt t="7206" x="5327650" y="3543300"/>
          <p14:tracePt t="7214" x="5337175" y="3543300"/>
          <p14:tracePt t="7231" x="5345113" y="3552825"/>
          <p14:tracePt t="7295" x="5353050" y="3560763"/>
          <p14:tracePt t="7326" x="5353050" y="3568700"/>
          <p14:tracePt t="7382" x="5353050" y="3578225"/>
          <p14:tracePt t="7397" x="5337175" y="3578225"/>
          <p14:tracePt t="7406" x="5311775" y="3578225"/>
          <p14:tracePt t="7415" x="5286375" y="3578225"/>
          <p14:tracePt t="7423" x="5243513" y="3578225"/>
          <p14:tracePt t="7432" x="5183188" y="3578225"/>
          <p14:tracePt t="7438" x="5157788" y="3578225"/>
          <p14:tracePt t="7449" x="5106988" y="3578225"/>
          <p14:tracePt t="7454" x="5064125" y="3578225"/>
          <p14:tracePt t="7465" x="5022850" y="3578225"/>
          <p14:tracePt t="7470" x="4979988" y="3578225"/>
          <p14:tracePt t="7480" x="4919663" y="3578225"/>
          <p14:tracePt t="7486" x="4860925" y="3578225"/>
          <p14:tracePt t="7496" x="4818063" y="3578225"/>
          <p14:tracePt t="7502" x="4775200" y="3578225"/>
          <p14:tracePt t="7510" x="4741863" y="3578225"/>
          <p14:tracePt t="7518" x="4708525" y="3578225"/>
          <p14:tracePt t="7526" x="4699000" y="3578225"/>
          <p14:tracePt t="7534" x="4691063" y="3578225"/>
          <p14:tracePt t="7542" x="4683125" y="3578225"/>
          <p14:tracePt t="7654" x="4673600" y="3586163"/>
          <p14:tracePt t="7664" x="4673600" y="3594100"/>
          <p14:tracePt t="7669" x="4683125" y="3619500"/>
          <p14:tracePt t="7680" x="4716463" y="3619500"/>
          <p14:tracePt t="7686" x="4741863" y="3619500"/>
          <p14:tracePt t="7694" x="4749800" y="3619500"/>
          <p14:tracePt t="7702" x="4784725" y="3611563"/>
          <p14:tracePt t="7708" x="4818063" y="3594100"/>
          <p14:tracePt t="7718" x="4835525" y="3594100"/>
          <p14:tracePt t="7726" x="4878388" y="3552825"/>
          <p14:tracePt t="7734" x="4911725" y="3509963"/>
          <p14:tracePt t="7742" x="4919663" y="3502025"/>
          <p14:tracePt t="7750" x="4954588" y="3484563"/>
          <p14:tracePt t="7759" x="4972050" y="3484563"/>
          <p14:tracePt t="7902" x="4962525" y="3484563"/>
          <p14:tracePt t="7911" x="4954588" y="3475038"/>
          <p14:tracePt t="7917" x="4929188" y="3467100"/>
          <p14:tracePt t="7925" x="4903788" y="3459163"/>
          <p14:tracePt t="7934" x="4894263" y="3459163"/>
          <p14:tracePt t="7942" x="4886325" y="3459163"/>
          <p14:tracePt t="7950" x="4852988" y="3459163"/>
          <p14:tracePt t="7958" x="4827588" y="3459163"/>
          <p14:tracePt t="7966" x="4802188" y="3459163"/>
          <p14:tracePt t="7974" x="4767263" y="3459163"/>
          <p14:tracePt t="7982" x="4724400" y="3459163"/>
          <p14:tracePt t="7990" x="4699000" y="3459163"/>
          <p14:tracePt t="7998" x="4665663" y="3467100"/>
          <p14:tracePt t="8006" x="4657725" y="3484563"/>
          <p14:tracePt t="8015" x="4605338" y="3502025"/>
          <p14:tracePt t="8021" x="4589463" y="3502025"/>
          <p14:tracePt t="8032" x="4529138" y="3502025"/>
          <p14:tracePt t="8038" x="4470400" y="3509963"/>
          <p14:tracePt t="8102" x="4460875" y="3517900"/>
          <p14:tracePt t="8109" x="4452938" y="3517900"/>
          <p14:tracePt t="8118" x="4445000" y="3527425"/>
          <p14:tracePt t="8125" x="4435475" y="3543300"/>
          <p14:tracePt t="8134" x="4427538" y="3543300"/>
          <p14:tracePt t="8143" x="4419600" y="3560763"/>
          <p14:tracePt t="8150" x="4410075" y="3578225"/>
          <p14:tracePt t="8158" x="4394200" y="3603625"/>
          <p14:tracePt t="8165" x="4384675" y="3603625"/>
          <p14:tracePt t="8174" x="4376738" y="3619500"/>
          <p14:tracePt t="8181" x="4359275" y="3636963"/>
          <p14:tracePt t="8198" x="4341813" y="3654425"/>
          <p14:tracePt t="8206" x="4333875" y="3671888"/>
          <p14:tracePt t="8223" x="4316413" y="3671888"/>
          <p14:tracePt t="8231" x="4308475" y="3671888"/>
          <p14:tracePt t="8249" x="4291013" y="3671888"/>
          <p14:tracePt t="8254" x="4283075" y="3671888"/>
          <p14:tracePt t="8270" x="4275138" y="3671888"/>
          <p14:tracePt t="8280" x="4257675" y="3671888"/>
          <p14:tracePt t="8286" x="4249738" y="3671888"/>
          <p14:tracePt t="8293" x="4232275" y="3671888"/>
          <p14:tracePt t="8309" x="4224338" y="3671888"/>
          <p14:tracePt t="8318" x="4214813" y="3671888"/>
          <p14:tracePt t="8326" x="4206875" y="3671888"/>
          <p14:tracePt t="8334" x="4197350" y="3654425"/>
          <p14:tracePt t="8342" x="4189413" y="3654425"/>
          <p14:tracePt t="8350" x="4189413" y="3646488"/>
          <p14:tracePt t="8358" x="4181475" y="3619500"/>
          <p14:tracePt t="8365" x="4181475" y="3586163"/>
          <p14:tracePt t="8374" x="4181475" y="3552825"/>
          <p14:tracePt t="8383" x="4181475" y="3527425"/>
          <p14:tracePt t="8390" x="4181475" y="3484563"/>
          <p14:tracePt t="8398" x="4181475" y="3467100"/>
          <p14:tracePt t="8405" x="4181475" y="3433763"/>
          <p14:tracePt t="8415" x="4206875" y="3398838"/>
          <p14:tracePt t="8422" x="4214813" y="3373438"/>
          <p14:tracePt t="8432" x="4232275" y="3355975"/>
          <p14:tracePt t="8438" x="4257675" y="3330575"/>
          <p14:tracePt t="8447" x="4283075" y="3314700"/>
          <p14:tracePt t="8454" x="4300538" y="3305175"/>
          <p14:tracePt t="8471" x="4316413" y="3305175"/>
          <p14:tracePt t="8502" x="4325938" y="3305175"/>
          <p14:tracePt t="8508" x="4333875" y="3305175"/>
          <p14:tracePt t="8518" x="4351338" y="3305175"/>
          <p14:tracePt t="8526" x="4376738" y="3314700"/>
          <p14:tracePt t="8534" x="4384675" y="3330575"/>
          <p14:tracePt t="8543" x="4402138" y="3340100"/>
          <p14:tracePt t="8550" x="4427538" y="3355975"/>
          <p14:tracePt t="8558" x="4445000" y="3373438"/>
          <p14:tracePt t="8566" x="4460875" y="3390900"/>
          <p14:tracePt t="8574" x="4478338" y="3408363"/>
          <p14:tracePt t="8582" x="4478338" y="3424238"/>
          <p14:tracePt t="8591" x="4495800" y="3449638"/>
          <p14:tracePt t="8598" x="4495800" y="3459163"/>
          <p14:tracePt t="8606" x="4503738" y="3467100"/>
          <p14:tracePt t="8623" x="4503738" y="3475038"/>
          <p14:tracePt t="8694" x="4486275" y="3467100"/>
          <p14:tracePt t="8702" x="4478338" y="3449638"/>
          <p14:tracePt t="8708" x="4470400" y="3441700"/>
          <p14:tracePt t="8718" x="4445000" y="3416300"/>
          <p14:tracePt t="8726" x="4419600" y="3390900"/>
          <p14:tracePt t="8734" x="4394200" y="3365500"/>
          <p14:tracePt t="8743" x="4368800" y="3330575"/>
          <p14:tracePt t="8750" x="4325938" y="3279775"/>
          <p14:tracePt t="8757" x="4300538" y="3238500"/>
          <p14:tracePt t="8766" x="4257675" y="3203575"/>
          <p14:tracePt t="8774" x="4232275" y="3178175"/>
          <p14:tracePt t="8781" x="4197350" y="3135313"/>
          <p14:tracePt t="8791" x="4156075" y="3101975"/>
          <p14:tracePt t="8798" x="4105275" y="3051175"/>
          <p14:tracePt t="8806" x="4079875" y="3025775"/>
          <p14:tracePt t="8815" x="4044950" y="3000375"/>
          <p14:tracePt t="8823" x="3994150" y="2957513"/>
          <p14:tracePt t="8831" x="3960813" y="2932113"/>
          <p14:tracePt t="8839" x="3908425" y="2889250"/>
          <p14:tracePt t="8848" x="3867150" y="2855913"/>
          <p14:tracePt t="8853" x="3832225" y="2838450"/>
          <p14:tracePt t="8863" x="3781425" y="2787650"/>
          <p14:tracePt t="8871" x="3730625" y="2770188"/>
          <p14:tracePt t="8880" x="3679825" y="2727325"/>
          <p14:tracePt t="8886" x="3646488" y="2701925"/>
          <p14:tracePt t="8893" x="3586163" y="2660650"/>
          <p14:tracePt t="8903" x="3535363" y="2625725"/>
          <p14:tracePt t="8909" x="3509963" y="2608263"/>
          <p14:tracePt t="8918" x="3441700" y="2557463"/>
          <p14:tracePt t="8926" x="3408363" y="2532063"/>
          <p14:tracePt t="8934" x="3390900" y="2524125"/>
          <p14:tracePt t="8943" x="3365500" y="2516188"/>
          <p14:tracePt t="8949" x="3348038" y="2506663"/>
          <p14:tracePt t="8958" x="3330575" y="2489200"/>
          <p14:tracePt t="8966" x="3322638" y="2481263"/>
          <p14:tracePt t="8974" x="3305175" y="2463800"/>
          <p14:tracePt t="8982" x="3279775" y="2455863"/>
          <p14:tracePt t="8991" x="3263900" y="2447925"/>
          <p14:tracePt t="8998" x="3238500" y="2430463"/>
          <p14:tracePt t="9006" x="3238500" y="2422525"/>
          <p14:tracePt t="9015" x="3211513" y="2413000"/>
          <p14:tracePt t="9021" x="3195638" y="2397125"/>
          <p14:tracePt t="9032" x="3186113" y="2379663"/>
          <p14:tracePt t="9037" x="3170238" y="2371725"/>
          <p14:tracePt t="9049" x="3152775" y="2354263"/>
          <p14:tracePt t="9053" x="3135313" y="2344738"/>
          <p14:tracePt t="9065" x="3127375" y="2344738"/>
          <p14:tracePt t="9069" x="3119438" y="2336800"/>
          <p14:tracePt t="9078" x="3109913" y="2328863"/>
          <p14:tracePt t="9085" x="3109913" y="2319338"/>
          <p14:tracePt t="9117" x="3101975" y="2311400"/>
          <p14:tracePt t="9149" x="3101975" y="2303463"/>
          <p14:tracePt t="9319" x="3109913" y="2303463"/>
          <p14:tracePt t="9326" x="3135313" y="2319338"/>
          <p14:tracePt t="9334" x="3144838" y="2328863"/>
          <p14:tracePt t="9341" x="3152775" y="2336800"/>
          <p14:tracePt t="9351" x="3170238" y="2344738"/>
          <p14:tracePt t="9358" x="3195638" y="2362200"/>
          <p14:tracePt t="9366" x="3211513" y="2371725"/>
          <p14:tracePt t="9374" x="3228975" y="2387600"/>
          <p14:tracePt t="9382" x="3263900" y="2405063"/>
          <p14:tracePt t="9390" x="3271838" y="2422525"/>
          <p14:tracePt t="9398" x="3297238" y="2438400"/>
          <p14:tracePt t="9406" x="3314700" y="2447925"/>
          <p14:tracePt t="9415" x="3340100" y="2473325"/>
          <p14:tracePt t="9421" x="3340100" y="2481263"/>
          <p14:tracePt t="9431" x="3365500" y="2498725"/>
          <p14:tracePt t="9439" x="3373438" y="2506663"/>
          <p14:tracePt t="9449" x="3390900" y="2532063"/>
          <p14:tracePt t="9454" x="3408363" y="2541588"/>
          <p14:tracePt t="9465" x="3424238" y="2549525"/>
          <p14:tracePt t="9470" x="3433763" y="2566988"/>
          <p14:tracePt t="9477" x="3449638" y="2582863"/>
          <p14:tracePt t="9486" x="3467100" y="2600325"/>
          <p14:tracePt t="9493" x="3484563" y="2608263"/>
          <p14:tracePt t="9502" x="3492500" y="2617788"/>
          <p14:tracePt t="9510" x="3502025" y="2643188"/>
          <p14:tracePt t="9518" x="3517900" y="2660650"/>
          <p14:tracePt t="9526" x="3535363" y="2676525"/>
          <p14:tracePt t="9534" x="3552825" y="2693988"/>
          <p14:tracePt t="9542" x="3552825" y="2711450"/>
          <p14:tracePt t="9551" x="3560763" y="2719388"/>
          <p14:tracePt t="9558" x="3568700" y="2736850"/>
          <p14:tracePt t="9566" x="3578225" y="2752725"/>
          <p14:tracePt t="9574" x="3594100" y="2770188"/>
          <p14:tracePt t="9582" x="3594100" y="2778125"/>
          <p14:tracePt t="9590" x="3611563" y="2795588"/>
          <p14:tracePt t="9599" x="3629025" y="2820988"/>
          <p14:tracePt t="9615" x="3636963" y="2846388"/>
          <p14:tracePt t="9622" x="3646488" y="2855913"/>
          <p14:tracePt t="9639" x="3654425" y="2871788"/>
          <p14:tracePt t="9648" x="3671888" y="2889250"/>
          <p14:tracePt t="9655" x="3679825" y="2914650"/>
          <p14:tracePt t="9665" x="3687763" y="2922588"/>
          <p14:tracePt t="9671" x="3687763" y="2932113"/>
          <p14:tracePt t="9681" x="3697288" y="2940050"/>
          <p14:tracePt t="9686" x="3713163" y="2957513"/>
          <p14:tracePt t="9694" x="3730625" y="2982913"/>
          <p14:tracePt t="9710" x="3738563" y="2990850"/>
          <p14:tracePt t="9726" x="3738563" y="3000375"/>
          <p14:tracePt t="9735" x="3748088" y="3008313"/>
          <p14:tracePt t="9741" x="3756025" y="3016250"/>
          <p14:tracePt t="9997" x="3756025" y="3025775"/>
          <p14:tracePt t="10398" x="3763963" y="3041650"/>
          <p14:tracePt t="10406" x="3773488" y="3041650"/>
          <p14:tracePt t="10415" x="3790950" y="3059113"/>
          <p14:tracePt t="10421" x="3790950" y="3067050"/>
          <p14:tracePt t="10432" x="3816350" y="3076575"/>
          <p14:tracePt t="10437" x="3824288" y="3084513"/>
          <p14:tracePt t="10449" x="3841750" y="3101975"/>
          <p14:tracePt t="10453" x="3867150" y="3119438"/>
          <p14:tracePt t="10465" x="3875088" y="3119438"/>
          <p14:tracePt t="10469" x="3883025" y="3135313"/>
          <p14:tracePt t="10477" x="3900488" y="3144838"/>
          <p14:tracePt t="10486" x="3925888" y="3160713"/>
          <p14:tracePt t="10494" x="3935413" y="3170238"/>
          <p14:tracePt t="10502" x="3951288" y="3186113"/>
          <p14:tracePt t="10510" x="3968750" y="3203575"/>
          <p14:tracePt t="10517" x="3976688" y="3211513"/>
          <p14:tracePt t="10527" x="3986213" y="3221038"/>
          <p14:tracePt t="10534" x="4002088" y="3246438"/>
          <p14:tracePt t="10541" x="4011613" y="3254375"/>
          <p14:tracePt t="10549" x="4027488" y="3271838"/>
          <p14:tracePt t="10558" x="4044950" y="3271838"/>
          <p14:tracePt t="10566" x="4062413" y="3279775"/>
          <p14:tracePt t="10583" x="4062413" y="3289300"/>
          <p14:tracePt t="10590" x="4070350" y="3297238"/>
          <p14:tracePt t="10600" x="4079875" y="3297238"/>
          <p14:tracePt t="10606" x="4087813" y="3297238"/>
          <p14:tracePt t="10616" x="4087813" y="3305175"/>
          <p14:tracePt t="10633" x="4105275" y="3322638"/>
          <p14:tracePt t="10638" x="4113213" y="3322638"/>
          <p14:tracePt t="10648" x="4113213" y="3330575"/>
          <p14:tracePt t="10654" x="4130675" y="3348038"/>
          <p14:tracePt t="10663" x="4146550" y="3348038"/>
          <p14:tracePt t="10671" x="4171950" y="3348038"/>
          <p14:tracePt t="10676" x="4240213" y="3348038"/>
          <p14:tracePt t="10685" x="4300538" y="3330575"/>
          <p14:tracePt t="10694" x="4333875" y="3330575"/>
          <p14:tracePt t="10702" x="4376738" y="3314700"/>
          <p14:tracePt t="10710" x="4410075" y="3305175"/>
          <p14:tracePt t="10718" x="4470400" y="3305175"/>
          <p14:tracePt t="10726" x="4503738" y="3297238"/>
          <p14:tracePt t="10733" x="4513263" y="3297238"/>
          <p14:tracePt t="10742" x="4538663" y="3297238"/>
          <p14:tracePt t="10750" x="4546600" y="3297238"/>
          <p14:tracePt t="10758" x="4554538" y="3289300"/>
          <p14:tracePt t="10766" x="4564063" y="3289300"/>
          <p14:tracePt t="10910" x="4546600" y="3279775"/>
          <p14:tracePt t="10918" x="4529138" y="3271838"/>
          <p14:tracePt t="10926" x="4503738" y="3263900"/>
          <p14:tracePt t="10933" x="4470400" y="3246438"/>
          <p14:tracePt t="10942" x="4452938" y="3246438"/>
          <p14:tracePt t="10951" x="4435475" y="3246438"/>
          <p14:tracePt t="10958" x="4402138" y="3246438"/>
          <p14:tracePt t="10966" x="4376738" y="3246438"/>
          <p14:tracePt t="10975" x="4351338" y="3246438"/>
          <p14:tracePt t="10983" x="4308475" y="3246438"/>
          <p14:tracePt t="10990" x="4275138" y="3254375"/>
          <p14:tracePt t="11000" x="4224338" y="3263900"/>
          <p14:tracePt t="11006" x="4189413" y="3271838"/>
          <p14:tracePt t="11016" x="4146550" y="3297238"/>
          <p14:tracePt t="11022" x="4095750" y="3314700"/>
          <p14:tracePt t="11032" x="4062413" y="3340100"/>
          <p14:tracePt t="11038" x="4027488" y="3355975"/>
          <p14:tracePt t="11049" x="4002088" y="3373438"/>
          <p14:tracePt t="11054" x="3968750" y="3382963"/>
          <p14:tracePt t="11062" x="3951288" y="3390900"/>
          <p14:tracePt t="11118" x="3951288" y="3408363"/>
          <p14:tracePt t="11134" x="3968750" y="3408363"/>
          <p14:tracePt t="11142" x="3976688" y="3408363"/>
          <p14:tracePt t="11149" x="4002088" y="3424238"/>
          <p14:tracePt t="11159" x="4019550" y="3433763"/>
          <p14:tracePt t="11166" x="4044950" y="3433763"/>
          <p14:tracePt t="11184" x="4079875" y="3433763"/>
          <p14:tracePt t="11190" x="4105275" y="3433763"/>
          <p14:tracePt t="11199" x="4138613" y="3433763"/>
          <p14:tracePt t="11206" x="4164013" y="3433763"/>
          <p14:tracePt t="11216" x="4189413" y="3433763"/>
          <p14:tracePt t="11222" x="4214813" y="3433763"/>
          <p14:tracePt t="11232" x="4240213" y="3433763"/>
          <p14:tracePt t="11238" x="4249738" y="3433763"/>
          <p14:tracePt t="11246" x="4257675" y="3433763"/>
          <p14:tracePt t="11253" x="4265613" y="3433763"/>
          <p14:tracePt t="11263" x="4275138" y="3433763"/>
          <p14:tracePt t="11366" x="4275138" y="3424238"/>
          <p14:tracePt t="11374" x="4275138" y="3416300"/>
          <p14:tracePt t="11382" x="4275138" y="3408363"/>
          <p14:tracePt t="11391" x="4283075" y="3398838"/>
          <p14:tracePt t="11399" x="4291013" y="3390900"/>
          <p14:tracePt t="11486" x="4300538" y="3390900"/>
          <p14:tracePt t="11502" x="4308475" y="3390900"/>
          <p14:tracePt t="11719" x="4316413" y="3398838"/>
          <p14:tracePt t="11726" x="4325938" y="3416300"/>
          <p14:tracePt t="11870" x="4333875" y="3416300"/>
          <p14:tracePt t="11877" x="4341813" y="3416300"/>
          <p14:tracePt t="11886" x="4351338" y="3424238"/>
          <p14:tracePt t="11894" x="4368800" y="3433763"/>
          <p14:tracePt t="11902" x="4384675" y="3433763"/>
          <p14:tracePt t="12174" x="4394200" y="3433763"/>
          <p14:tracePt t="12183" x="4402138" y="3433763"/>
          <p14:tracePt t="12189" x="4419600" y="3433763"/>
          <p14:tracePt t="12199" x="4445000" y="3433763"/>
          <p14:tracePt t="12206" x="4460875" y="3424238"/>
          <p14:tracePt t="12216" x="4486275" y="3416300"/>
          <p14:tracePt t="12222" x="4513263" y="3390900"/>
          <p14:tracePt t="12233" x="4564063" y="3365500"/>
          <p14:tracePt t="12239" x="4614863" y="3330575"/>
          <p14:tracePt t="12249" x="4673600" y="3289300"/>
          <p14:tracePt t="12254" x="4749800" y="3254375"/>
          <p14:tracePt t="12261" x="4827588" y="3211513"/>
          <p14:tracePt t="12270" x="4894263" y="3178175"/>
          <p14:tracePt t="12278" x="4979988" y="3152775"/>
          <p14:tracePt t="12286" x="5030788" y="3127375"/>
          <p14:tracePt t="12295" x="5081588" y="3109913"/>
          <p14:tracePt t="12303" x="5124450" y="3076575"/>
          <p14:tracePt t="12310" x="5175250" y="3059113"/>
          <p14:tracePt t="12318" x="5200650" y="3051175"/>
          <p14:tracePt t="12326" x="5243513" y="3033713"/>
          <p14:tracePt t="12334" x="5268913" y="3025775"/>
          <p14:tracePt t="12342" x="5302250" y="3008313"/>
          <p14:tracePt t="12351" x="5327650" y="3000375"/>
          <p14:tracePt t="12357" x="5345113" y="2990850"/>
          <p14:tracePt t="12366" x="5370513" y="2990850"/>
          <p14:tracePt t="12375" x="5395913" y="2982913"/>
          <p14:tracePt t="12384" x="5421313" y="2974975"/>
          <p14:tracePt t="12390" x="5438775" y="2957513"/>
          <p14:tracePt t="12400" x="5464175" y="2949575"/>
          <p14:tracePt t="12406" x="5489575" y="2932113"/>
          <p14:tracePt t="12416" x="5524500" y="2922588"/>
          <p14:tracePt t="12422" x="5549900" y="2897188"/>
          <p14:tracePt t="12431" x="5565775" y="2897188"/>
          <p14:tracePt t="12438" x="5600700" y="2871788"/>
          <p14:tracePt t="12447" x="5626100" y="2863850"/>
          <p14:tracePt t="12455" x="5668963" y="2846388"/>
          <p14:tracePt t="12461" x="5694363" y="2830513"/>
          <p14:tracePt t="12470" x="5745163" y="2805113"/>
          <p14:tracePt t="12479" x="5778500" y="2795588"/>
          <p14:tracePt t="12485" x="5813425" y="2770188"/>
          <p14:tracePt t="12494" x="5864225" y="2752725"/>
          <p14:tracePt t="12502" x="5905500" y="2727325"/>
          <p14:tracePt t="12510" x="5932488" y="2719388"/>
          <p14:tracePt t="12518" x="5991225" y="2701925"/>
          <p14:tracePt t="12526" x="6024563" y="2686050"/>
          <p14:tracePt t="12534" x="6034088" y="2686050"/>
          <p14:tracePt t="12542" x="6059488" y="2668588"/>
          <p14:tracePt t="12551" x="6084888" y="2660650"/>
          <p14:tracePt t="12558" x="6110288" y="2651125"/>
          <p14:tracePt t="12575" x="6127750" y="2633663"/>
          <p14:tracePt t="12582" x="6135688" y="2625725"/>
          <p14:tracePt t="12600" x="6143625" y="2625725"/>
          <p14:tracePt t="12606" x="6161088" y="2608263"/>
          <p14:tracePt t="12616" x="6169025" y="2600325"/>
          <p14:tracePt t="12622" x="6178550" y="2592388"/>
          <p14:tracePt t="12632" x="6194425" y="2582863"/>
          <p14:tracePt t="12638" x="6203950" y="2566988"/>
          <p14:tracePt t="12645" x="6211888" y="2557463"/>
          <p14:tracePt t="12654" x="6237288" y="2549525"/>
          <p14:tracePt t="12661" x="6237288" y="2541588"/>
          <p14:tracePt t="12670" x="6254750" y="2524125"/>
          <p14:tracePt t="12678" x="6262688" y="2524125"/>
          <p14:tracePt t="12686" x="6272213" y="2506663"/>
          <p14:tracePt t="12695" x="6280150" y="2489200"/>
          <p14:tracePt t="12702" x="6288088" y="2489200"/>
          <p14:tracePt t="12718" x="6288088" y="2481263"/>
          <p14:tracePt t="12726" x="6313488" y="2463800"/>
          <p14:tracePt t="12734" x="6323013" y="2455863"/>
          <p14:tracePt t="12750" x="6330950" y="2447925"/>
          <p14:tracePt t="12757" x="6338888" y="2430463"/>
          <p14:tracePt t="12768" x="6348413" y="2430463"/>
          <p14:tracePt t="12773" x="6356350" y="2422525"/>
          <p14:tracePt t="12785" x="6356350" y="2413000"/>
          <p14:tracePt t="12790" x="6373813" y="2405063"/>
          <p14:tracePt t="12800" x="6373813" y="2397125"/>
          <p14:tracePt t="12806" x="6381750" y="2379663"/>
          <p14:tracePt t="12823" x="6381750" y="2362200"/>
          <p14:tracePt t="12832" x="6381750" y="2354263"/>
          <p14:tracePt t="12844" x="6381750" y="2336800"/>
          <p14:tracePt t="12855" x="6381750" y="2328863"/>
          <p14:tracePt t="12861" x="6381750" y="2319338"/>
          <p14:tracePt t="12871" x="6381750" y="2303463"/>
          <p14:tracePt t="12886" x="6381750" y="2293938"/>
          <p14:tracePt t="12895" x="6381750" y="2278063"/>
          <p14:tracePt t="12910" x="6381750" y="2268538"/>
          <p14:tracePt t="12917" x="6381750" y="2252663"/>
          <p14:tracePt t="12934" x="6381750" y="2243138"/>
          <p14:tracePt t="12941" x="6381750" y="2235200"/>
          <p14:tracePt t="12958" x="6381750" y="2217738"/>
          <p14:tracePt t="12974" x="6381750" y="2209800"/>
          <p14:tracePt t="13006" x="6381750" y="2200275"/>
          <p14:tracePt t="13046" x="6381750" y="2192338"/>
          <p14:tracePt t="13158" x="6365875" y="2192338"/>
          <p14:tracePt t="13183" x="6348413" y="2192338"/>
          <p14:tracePt t="13200" x="6330950" y="2192338"/>
          <p14:tracePt t="13216" x="6323013" y="2192338"/>
          <p14:tracePt t="13232" x="6313488" y="2192338"/>
          <p14:tracePt t="13237" x="6297613" y="2209800"/>
          <p14:tracePt t="13246" x="6288088" y="2209800"/>
          <p14:tracePt t="13261" x="6288088" y="2217738"/>
          <p14:tracePt t="13271" x="6280150" y="2227263"/>
          <p14:tracePt t="13278" x="6262688" y="2235200"/>
          <p14:tracePt t="13295" x="6246813" y="2243138"/>
          <p14:tracePt t="13302" x="6229350" y="2252663"/>
          <p14:tracePt t="13310" x="6221413" y="2260600"/>
          <p14:tracePt t="13318" x="6211888" y="2268538"/>
          <p14:tracePt t="13326" x="6203950" y="2268538"/>
          <p14:tracePt t="13335" x="6194425" y="2278063"/>
          <p14:tracePt t="13342" x="6186488" y="2286000"/>
          <p14:tracePt t="13351" x="6178550" y="2286000"/>
          <p14:tracePt t="13358" x="6161088" y="2303463"/>
          <p14:tracePt t="13366" x="6153150" y="2303463"/>
          <p14:tracePt t="13374" x="6143625" y="2303463"/>
          <p14:tracePt t="13384" x="6127750" y="2319338"/>
          <p14:tracePt t="13390" x="6118225" y="2328863"/>
          <p14:tracePt t="13400" x="6110288" y="2328863"/>
          <p14:tracePt t="13406" x="6092825" y="2336800"/>
          <p14:tracePt t="13416" x="6076950" y="2336800"/>
          <p14:tracePt t="13421" x="6067425" y="2336800"/>
          <p14:tracePt t="13432" x="6049963" y="2354263"/>
          <p14:tracePt t="13438" x="6042025" y="2354263"/>
          <p14:tracePt t="13445" x="6034088" y="2371725"/>
          <p14:tracePt t="13454" x="6016625" y="2379663"/>
          <p14:tracePt t="13461" x="5999163" y="2379663"/>
          <p14:tracePt t="13470" x="5991225" y="2397125"/>
          <p14:tracePt t="13478" x="5973763" y="2405063"/>
          <p14:tracePt t="13486" x="5948363" y="2422525"/>
          <p14:tracePt t="13495" x="5940425" y="2422525"/>
          <p14:tracePt t="13502" x="5922963" y="2430463"/>
          <p14:tracePt t="13509" x="5897563" y="2447925"/>
          <p14:tracePt t="13517" x="5880100" y="2447925"/>
          <p14:tracePt t="13525" x="5864225" y="2463800"/>
          <p14:tracePt t="13535" x="5838825" y="2473325"/>
          <p14:tracePt t="13542" x="5821363" y="2489200"/>
          <p14:tracePt t="13551" x="5803900" y="2506663"/>
          <p14:tracePt t="13558" x="5778500" y="2516188"/>
          <p14:tracePt t="13566" x="5770563" y="2524125"/>
          <p14:tracePt t="13574" x="5745163" y="2524125"/>
          <p14:tracePt t="13584" x="5710238" y="2541588"/>
          <p14:tracePt t="13590" x="5694363" y="2549525"/>
          <p14:tracePt t="13600" x="5676900" y="2557463"/>
          <p14:tracePt t="13605" x="5659438" y="2566988"/>
          <p14:tracePt t="13616" x="5641975" y="2574925"/>
          <p14:tracePt t="13622" x="5626100" y="2582863"/>
          <p14:tracePt t="13630" x="5608638" y="2600325"/>
          <p14:tracePt t="13638" x="5591175" y="2600325"/>
          <p14:tracePt t="13644" x="5565775" y="2600325"/>
          <p14:tracePt t="13653" x="5557838" y="2608263"/>
          <p14:tracePt t="13662" x="5540375" y="2617788"/>
          <p14:tracePt t="13670" x="5532438" y="2625725"/>
          <p14:tracePt t="13678" x="5514975" y="2643188"/>
          <p14:tracePt t="13686" x="5497513" y="2651125"/>
          <p14:tracePt t="13694" x="5481638" y="2660650"/>
          <p14:tracePt t="13701" x="5456238" y="2676525"/>
          <p14:tracePt t="13710" x="5438775" y="2693988"/>
          <p14:tracePt t="13718" x="5430838" y="2701925"/>
          <p14:tracePt t="13726" x="5405438" y="2711450"/>
          <p14:tracePt t="13734" x="5395913" y="2719388"/>
          <p14:tracePt t="13742" x="5362575" y="2736850"/>
          <p14:tracePt t="13751" x="5353050" y="2744788"/>
          <p14:tracePt t="13759" x="5337175" y="2752725"/>
          <p14:tracePt t="13768" x="5319713" y="2770188"/>
          <p14:tracePt t="13774" x="5302250" y="2770188"/>
          <p14:tracePt t="13784" x="5286375" y="2787650"/>
          <p14:tracePt t="13790" x="5268913" y="2795588"/>
          <p14:tracePt t="13801" x="5251450" y="2813050"/>
          <p14:tracePt t="13806" x="5226050" y="2820988"/>
          <p14:tracePt t="13816" x="5208588" y="2838450"/>
          <p14:tracePt t="13822" x="5200650" y="2838450"/>
          <p14:tracePt t="13829" x="5192713" y="2838450"/>
          <p14:tracePt t="13838" x="5175250" y="2855913"/>
          <p14:tracePt t="13844" x="5157788" y="2863850"/>
          <p14:tracePt t="13855" x="5141913" y="2871788"/>
          <p14:tracePt t="13861" x="5132388" y="2881313"/>
          <p14:tracePt t="13870" x="5116513" y="2881313"/>
          <p14:tracePt t="13879" x="5116513" y="2889250"/>
          <p14:tracePt t="13886" x="5099050" y="2897188"/>
          <p14:tracePt t="13894" x="5091113" y="2897188"/>
          <p14:tracePt t="13903" x="5081588" y="2914650"/>
          <p14:tracePt t="13910" x="5064125" y="2914650"/>
          <p14:tracePt t="13926" x="5056188" y="2922588"/>
          <p14:tracePt t="13943" x="5056188" y="2932113"/>
          <p14:tracePt t="13957" x="5048250" y="2940050"/>
          <p14:tracePt t="13968" x="5038725" y="2940050"/>
          <p14:tracePt t="13974" x="5038725" y="2949575"/>
          <p14:tracePt t="13984" x="5030788" y="2957513"/>
          <p14:tracePt t="14000" x="5022850" y="2957513"/>
          <p14:tracePt t="14006" x="5013325" y="2965450"/>
          <p14:tracePt t="14016" x="5013325" y="2974975"/>
          <p14:tracePt t="14029" x="4997450" y="2982913"/>
          <p14:tracePt t="14045" x="4987925" y="2990850"/>
          <p14:tracePt t="14062" x="4987925" y="3000375"/>
          <p14:tracePt t="14085" x="4979988" y="3008313"/>
          <p14:tracePt t="14101" x="4972050" y="3008313"/>
          <p14:tracePt t="17966" x="4972050" y="3016250"/>
          <p14:tracePt t="18445" x="4997450" y="3016250"/>
          <p14:tracePt t="18454" x="5030788" y="3016250"/>
          <p14:tracePt t="18462" x="5081588" y="3000375"/>
          <p14:tracePt t="18470" x="5141913" y="2990850"/>
          <p14:tracePt t="18478" x="5243513" y="2957513"/>
          <p14:tracePt t="18486" x="5319713" y="2940050"/>
          <p14:tracePt t="18494" x="5421313" y="2922588"/>
          <p14:tracePt t="18503" x="5532438" y="2906713"/>
          <p14:tracePt t="18510" x="5634038" y="2889250"/>
          <p14:tracePt t="18520" x="5761038" y="2863850"/>
          <p14:tracePt t="18526" x="5880100" y="2830513"/>
          <p14:tracePt t="18536" x="5999163" y="2805113"/>
          <p14:tracePt t="18542" x="6102350" y="2770188"/>
          <p14:tracePt t="18552" x="6203950" y="2744788"/>
          <p14:tracePt t="18559" x="6246813" y="2719388"/>
          <p14:tracePt t="18568" x="6297613" y="2686050"/>
          <p14:tracePt t="18574" x="6338888" y="2660650"/>
          <p14:tracePt t="18582" x="6373813" y="2633663"/>
          <p14:tracePt t="18589" x="6399213" y="2608263"/>
          <p14:tracePt t="18597" x="6416675" y="2592388"/>
          <p14:tracePt t="18606" x="6432550" y="2566988"/>
          <p14:tracePt t="18614" x="6432550" y="2557463"/>
          <p14:tracePt t="18621" x="6442075" y="2541588"/>
          <p14:tracePt t="18630" x="6450013" y="2541588"/>
          <p14:tracePt t="18638" x="6457950" y="2532063"/>
          <p14:tracePt t="18661" x="6475413" y="2532063"/>
          <p14:tracePt t="18677" x="6492875" y="2516188"/>
          <p14:tracePt t="18694" x="6500813" y="2506663"/>
          <p14:tracePt t="18703" x="6510338" y="2498725"/>
          <p14:tracePt t="18710" x="6526213" y="2481263"/>
          <p14:tracePt t="18720" x="6535738" y="2473325"/>
          <p14:tracePt t="18726" x="6543675" y="2455863"/>
          <p14:tracePt t="18742" x="6543675" y="2438400"/>
          <p14:tracePt t="18752" x="6551613" y="2438400"/>
          <p14:tracePt t="18758" x="6551613" y="2430463"/>
          <p14:tracePt t="18768" x="6551613" y="2422525"/>
          <p14:tracePt t="18774" x="6551613" y="2413000"/>
          <p14:tracePt t="18781" x="6551613" y="2405063"/>
          <p14:tracePt t="18798" x="6551613" y="2397125"/>
          <p14:tracePt t="18814" x="6551613" y="2387600"/>
          <p14:tracePt t="18831" x="6543675" y="2387600"/>
          <p14:tracePt t="18846" x="6526213" y="2379663"/>
          <p14:tracePt t="18878" x="6510338" y="2371725"/>
          <p14:tracePt t="18897" x="6492875" y="2362200"/>
          <p14:tracePt t="18909" x="6483350" y="2362200"/>
          <p14:tracePt t="18921" x="6475413" y="2362200"/>
          <p14:tracePt t="18926" x="6467475" y="2362200"/>
          <p14:tracePt t="18936" x="6457950" y="2362200"/>
          <p14:tracePt t="18942" x="6432550" y="2354263"/>
          <p14:tracePt t="18952" x="6416675" y="2354263"/>
          <p14:tracePt t="18958" x="6399213" y="2354263"/>
          <p14:tracePt t="18968" x="6381750" y="2354263"/>
          <p14:tracePt t="18974" x="6356350" y="2354263"/>
          <p14:tracePt t="18981" x="6338888" y="2354263"/>
          <p14:tracePt t="18991" x="6313488" y="2354263"/>
          <p14:tracePt t="18997" x="6297613" y="2354263"/>
          <p14:tracePt t="19006" x="6280150" y="2354263"/>
          <p14:tracePt t="19014" x="6272213" y="2354263"/>
          <p14:tracePt t="19022" x="6246813" y="2362200"/>
          <p14:tracePt t="19031" x="6221413" y="2362200"/>
          <p14:tracePt t="19038" x="6194425" y="2362200"/>
          <p14:tracePt t="19046" x="6161088" y="2379663"/>
          <p14:tracePt t="19054" x="6135688" y="2387600"/>
          <p14:tracePt t="19062" x="6102350" y="2397125"/>
          <p14:tracePt t="19070" x="6076950" y="2405063"/>
          <p14:tracePt t="19077" x="6049963" y="2422525"/>
          <p14:tracePt t="19086" x="6008688" y="2438400"/>
          <p14:tracePt t="19094" x="5983288" y="2447925"/>
          <p14:tracePt t="19103" x="5965825" y="2463800"/>
          <p14:tracePt t="19110" x="5948363" y="2473325"/>
          <p14:tracePt t="19120" x="5922963" y="2489200"/>
          <p14:tracePt t="19126" x="5897563" y="2506663"/>
          <p14:tracePt t="19135" x="5880100" y="2516188"/>
          <p14:tracePt t="19141" x="5846763" y="2541588"/>
          <p14:tracePt t="19152" x="5813425" y="2557463"/>
          <p14:tracePt t="19158" x="5803900" y="2557463"/>
          <p14:tracePt t="19167" x="5788025" y="2574925"/>
          <p14:tracePt t="19174" x="5745163" y="2592388"/>
          <p14:tracePt t="19181" x="5727700" y="2600325"/>
          <p14:tracePt t="19190" x="5702300" y="2617788"/>
          <p14:tracePt t="19197" x="5659438" y="2643188"/>
          <p14:tracePt t="19206" x="5641975" y="2660650"/>
          <p14:tracePt t="19214" x="5608638" y="2668588"/>
          <p14:tracePt t="19222" x="5575300" y="2693988"/>
          <p14:tracePt t="19231" x="5557838" y="2711450"/>
          <p14:tracePt t="19237" x="5524500" y="2727325"/>
          <p14:tracePt t="19246" x="5489575" y="2752725"/>
          <p14:tracePt t="19254" x="5472113" y="2770188"/>
          <p14:tracePt t="19262" x="5430838" y="2795588"/>
          <p14:tracePt t="19270" x="5405438" y="2813050"/>
          <p14:tracePt t="19278" x="5370513" y="2830513"/>
          <p14:tracePt t="19286" x="5337175" y="2846388"/>
          <p14:tracePt t="19295" x="5286375" y="2881313"/>
          <p14:tracePt t="19303" x="5251450" y="2897188"/>
          <p14:tracePt t="19310" x="5226050" y="2906713"/>
          <p14:tracePt t="19320" x="5200650" y="2922588"/>
          <p14:tracePt t="19325" x="5167313" y="2940050"/>
          <p14:tracePt t="19336" x="5141913" y="2949575"/>
          <p14:tracePt t="19341" x="5106988" y="2965450"/>
          <p14:tracePt t="19352" x="5091113" y="2982913"/>
          <p14:tracePt t="19357" x="5064125" y="3000375"/>
          <p14:tracePt t="19368" x="5048250" y="3000375"/>
          <p14:tracePt t="19373" x="5022850" y="3016250"/>
          <p14:tracePt t="19381" x="5013325" y="3025775"/>
          <p14:tracePt t="19389" x="4987925" y="3041650"/>
          <p14:tracePt t="19397" x="4962525" y="3041650"/>
          <p14:tracePt t="19405" x="4937125" y="3051175"/>
          <p14:tracePt t="19414" x="4929188" y="3067050"/>
          <p14:tracePt t="19421" x="4903788" y="3084513"/>
          <p14:tracePt t="19429" x="4878388" y="3094038"/>
          <p14:tracePt t="19437" x="4860925" y="3094038"/>
          <p14:tracePt t="19445" x="4860925" y="3101975"/>
          <p14:tracePt t="19453" x="4852988" y="3101975"/>
          <p14:tracePt t="19461" x="4843463" y="3101975"/>
          <p14:tracePt t="19470" x="4843463" y="3109913"/>
          <p14:tracePt t="20541" x="4818063" y="3109913"/>
          <p14:tracePt t="20551" x="4792663" y="3109913"/>
          <p14:tracePt t="20558" x="4784725" y="3119438"/>
          <p14:tracePt t="20565" x="4775200" y="3119438"/>
          <p14:tracePt t="20575" x="4767263" y="3119438"/>
          <p14:tracePt t="20581" x="4759325" y="3119438"/>
          <p14:tracePt t="20598" x="4749800" y="3119438"/>
          <p14:tracePt t="20622" x="4767263" y="3109913"/>
          <p14:tracePt t="20629" x="4784725" y="3109913"/>
          <p14:tracePt t="20638" x="4792663" y="3109913"/>
          <p14:tracePt t="20646" x="4818063" y="3109913"/>
          <p14:tracePt t="20654" x="4843463" y="3109913"/>
          <p14:tracePt t="20662" x="4852988" y="3109913"/>
          <p14:tracePt t="20671" x="4860925" y="3109913"/>
          <p14:tracePt t="20677" x="4868863" y="3109913"/>
          <p14:tracePt t="20686" x="4868863" y="3101975"/>
          <p14:tracePt t="20694" x="4878388" y="3101975"/>
          <p14:tracePt t="20720" x="4886325" y="3094038"/>
          <p14:tracePt t="20742" x="4886325" y="3084513"/>
          <p14:tracePt t="20752" x="4886325" y="3076575"/>
          <p14:tracePt t="20758" x="4886325" y="3067050"/>
          <p14:tracePt t="20765" x="4886325" y="3051175"/>
          <p14:tracePt t="20774" x="4878388" y="3033713"/>
          <p14:tracePt t="20782" x="4868863" y="3033713"/>
          <p14:tracePt t="20806" x="4860925" y="3033713"/>
          <p14:tracePt t="20815" x="4843463" y="3033713"/>
          <p14:tracePt t="20821" x="4827588" y="3033713"/>
          <p14:tracePt t="20830" x="4810125" y="3033713"/>
          <p14:tracePt t="20871" x="4810125" y="3041650"/>
          <p14:tracePt t="20878" x="4810125" y="3059113"/>
          <p14:tracePt t="20886" x="4810125" y="3084513"/>
          <p14:tracePt t="20901" x="4810125" y="3109913"/>
          <p14:tracePt t="20904" x="4810125" y="3144838"/>
          <p14:tracePt t="20910" x="4810125" y="3170238"/>
          <p14:tracePt t="20921" x="4810125" y="3211513"/>
          <p14:tracePt t="20926" x="4810125" y="3246438"/>
          <p14:tracePt t="20937" x="4810125" y="3279775"/>
          <p14:tracePt t="20942" x="4810125" y="3305175"/>
          <p14:tracePt t="20949" x="4810125" y="3340100"/>
          <p14:tracePt t="20958" x="4810125" y="3382963"/>
          <p14:tracePt t="20965" x="4810125" y="3416300"/>
          <p14:tracePt t="20975" x="4810125" y="3441700"/>
          <p14:tracePt t="20982" x="4810125" y="3459163"/>
          <p14:tracePt t="20990" x="4810125" y="3475038"/>
          <p14:tracePt t="20998" x="4802188" y="3502025"/>
          <p14:tracePt t="21006" x="4784725" y="3517900"/>
          <p14:tracePt t="21014" x="4775200" y="3527425"/>
          <p14:tracePt t="21022" x="4767263" y="3543300"/>
          <p14:tracePt t="21030" x="4759325" y="3543300"/>
          <p14:tracePt t="21037" x="4749800" y="3552825"/>
          <p14:tracePt t="21046" x="4724400" y="3552825"/>
          <p14:tracePt t="21055" x="4699000" y="3552825"/>
          <p14:tracePt t="21063" x="4683125" y="3552825"/>
          <p14:tracePt t="21071" x="4648200" y="3552825"/>
          <p14:tracePt t="21078" x="4614863" y="3552825"/>
          <p14:tracePt t="21086" x="4579938" y="3552825"/>
          <p14:tracePt t="21094" x="4529138" y="3552825"/>
          <p14:tracePt t="21104" x="4503738" y="3552825"/>
          <p14:tracePt t="21109" x="4452938" y="3552825"/>
          <p14:tracePt t="21120" x="4410075" y="3552825"/>
          <p14:tracePt t="21125" x="4376738" y="3552825"/>
          <p14:tracePt t="21136" x="4341813" y="3552825"/>
          <p14:tracePt t="21142" x="4300538" y="3552825"/>
          <p14:tracePt t="21151" x="4265613" y="3543300"/>
          <p14:tracePt t="21158" x="4249738" y="3543300"/>
          <p14:tracePt t="21165" x="4232275" y="3527425"/>
          <p14:tracePt t="21174" x="4206875" y="3527425"/>
          <p14:tracePt t="21182" x="4206875" y="3517900"/>
          <p14:tracePt t="21190" x="4189413" y="3502025"/>
          <p14:tracePt t="21198" x="4171950" y="3502025"/>
          <p14:tracePt t="21206" x="4164013" y="3484563"/>
          <p14:tracePt t="21214" x="4156075" y="3484563"/>
          <p14:tracePt t="21222" x="4156075" y="3475038"/>
          <p14:tracePt t="21230" x="4146550" y="3467100"/>
          <p14:tracePt t="21237" x="4138613" y="3449638"/>
          <p14:tracePt t="21246" x="4138613" y="3441700"/>
          <p14:tracePt t="21255" x="4138613" y="3433763"/>
          <p14:tracePt t="21272" x="4138613" y="3416300"/>
          <p14:tracePt t="21278" x="4130675" y="3408363"/>
          <p14:tracePt t="21288" x="4130675" y="3390900"/>
          <p14:tracePt t="21295" x="4130675" y="3365500"/>
          <p14:tracePt t="21310" x="4130675" y="3355975"/>
          <p14:tracePt t="21321" x="4130675" y="3340100"/>
          <p14:tracePt t="21336" x="4130675" y="3330575"/>
          <p14:tracePt t="21342" x="4130675" y="3305175"/>
          <p14:tracePt t="21349" x="4130675" y="3297238"/>
          <p14:tracePt t="21365" x="4138613" y="3279775"/>
          <p14:tracePt t="21373" x="4146550" y="3263900"/>
          <p14:tracePt t="21382" x="4156075" y="3263900"/>
          <p14:tracePt t="21390" x="4164013" y="3246438"/>
          <p14:tracePt t="21399" x="4164013" y="3238500"/>
          <p14:tracePt t="21405" x="4181475" y="3228975"/>
          <p14:tracePt t="21414" x="4197350" y="3195638"/>
          <p14:tracePt t="21421" x="4214813" y="3178175"/>
          <p14:tracePt t="21430" x="4232275" y="3160713"/>
          <p14:tracePt t="21438" x="4249738" y="3135313"/>
          <p14:tracePt t="21446" x="4265613" y="3127375"/>
          <p14:tracePt t="21455" x="4283075" y="3119438"/>
          <p14:tracePt t="21462" x="4308475" y="3101975"/>
          <p14:tracePt t="21471" x="4325938" y="3084513"/>
          <p14:tracePt t="21479" x="4341813" y="3076575"/>
          <p14:tracePt t="21487" x="4359275" y="3067050"/>
          <p14:tracePt t="21495" x="4376738" y="3059113"/>
          <p14:tracePt t="21505" x="4384675" y="3059113"/>
          <p14:tracePt t="21510" x="4402138" y="3059113"/>
          <p14:tracePt t="21520" x="4410075" y="3051175"/>
          <p14:tracePt t="21536" x="4427538" y="3051175"/>
          <p14:tracePt t="21542" x="4435475" y="3051175"/>
          <p14:tracePt t="21548" x="4445000" y="3051175"/>
          <p14:tracePt t="21565" x="4452938" y="3051175"/>
          <p14:tracePt t="21574" x="4460875" y="3051175"/>
          <p14:tracePt t="21590" x="4478338" y="3051175"/>
          <p14:tracePt t="21605" x="4495800" y="3051175"/>
          <p14:tracePt t="21614" x="4513263" y="3067050"/>
          <p14:tracePt t="21623" x="4546600" y="3094038"/>
          <p14:tracePt t="21630" x="4564063" y="3101975"/>
          <p14:tracePt t="21638" x="4572000" y="3119438"/>
          <p14:tracePt t="21646" x="4597400" y="3144838"/>
          <p14:tracePt t="21654" x="4622800" y="3160713"/>
          <p14:tracePt t="21662" x="4640263" y="3178175"/>
          <p14:tracePt t="21671" x="4657725" y="3195638"/>
          <p14:tracePt t="21678" x="4673600" y="3221038"/>
          <p14:tracePt t="21688" x="4673600" y="3228975"/>
          <p14:tracePt t="21693" x="4683125" y="3246438"/>
          <p14:tracePt t="21705" x="4683125" y="3263900"/>
          <p14:tracePt t="21710" x="4691063" y="3279775"/>
          <p14:tracePt t="21720" x="4691063" y="3289300"/>
          <p14:tracePt t="21726" x="4699000" y="3305175"/>
          <p14:tracePt t="21736" x="4699000" y="3314700"/>
          <p14:tracePt t="21759" x="4699000" y="3330575"/>
          <p14:tracePt t="21775" x="4699000" y="3340100"/>
          <p14:tracePt t="21782" x="4699000" y="3348038"/>
          <p14:tracePt t="21790" x="4699000" y="3355975"/>
          <p14:tracePt t="21797" x="4699000" y="3365500"/>
          <p14:tracePt t="21807" x="4699000" y="3373438"/>
          <p14:tracePt t="21821" x="4699000" y="3382963"/>
          <p14:tracePt t="21830" x="4699000" y="3390900"/>
          <p14:tracePt t="21837" x="4699000" y="3398838"/>
          <p14:tracePt t="21854" x="4691063" y="3408363"/>
          <p14:tracePt t="21863" x="4691063" y="3424238"/>
          <p14:tracePt t="21871" x="4683125" y="3424238"/>
          <p14:tracePt t="21879" x="4673600" y="3433763"/>
          <p14:tracePt t="21898" x="4665663" y="3449638"/>
          <p14:tracePt t="21904" x="4648200" y="3459163"/>
          <p14:tracePt t="21910" x="4648200" y="3467100"/>
          <p14:tracePt t="21917" x="4640263" y="3475038"/>
          <p14:tracePt t="21926" x="4605338" y="3484563"/>
          <p14:tracePt t="21933" x="4597400" y="3484563"/>
          <p14:tracePt t="21942" x="4572000" y="3502025"/>
          <p14:tracePt t="21948" x="4546600" y="3509963"/>
          <p14:tracePt t="21958" x="4503738" y="3527425"/>
          <p14:tracePt t="21965" x="4470400" y="3535363"/>
          <p14:tracePt t="21974" x="4435475" y="3552825"/>
          <p14:tracePt t="21982" x="4410075" y="3560763"/>
          <p14:tracePt t="21990" x="4368800" y="3568700"/>
          <p14:tracePt t="21999" x="4341813" y="3578225"/>
          <p14:tracePt t="22006" x="4325938" y="3586163"/>
          <p14:tracePt t="22014" x="4291013" y="3594100"/>
          <p14:tracePt t="22022" x="4265613" y="3594100"/>
          <p14:tracePt t="22030" x="4240213" y="3611563"/>
          <p14:tracePt t="22038" x="4206875" y="3611563"/>
          <p14:tracePt t="22046" x="4189413" y="3611563"/>
          <p14:tracePt t="22054" x="4164013" y="3611563"/>
          <p14:tracePt t="22062" x="4138613" y="3611563"/>
          <p14:tracePt t="22070" x="4130675" y="3611563"/>
          <p14:tracePt t="22078" x="4113213" y="3611563"/>
          <p14:tracePt t="22087" x="4095750" y="3611563"/>
          <p14:tracePt t="22095" x="4079875" y="3611563"/>
          <p14:tracePt t="22105" x="4062413" y="3603625"/>
          <p14:tracePt t="22110" x="4062413" y="3594100"/>
          <p14:tracePt t="22121" x="4052888" y="3594100"/>
          <p14:tracePt t="22126" x="4044950" y="3578225"/>
          <p14:tracePt t="22137" x="4027488" y="3560763"/>
          <p14:tracePt t="22141" x="4019550" y="3552825"/>
          <p14:tracePt t="22149" x="4019550" y="3535363"/>
          <p14:tracePt t="22158" x="4011613" y="3509963"/>
          <p14:tracePt t="22165" x="4011613" y="3492500"/>
          <p14:tracePt t="22175" x="4002088" y="3467100"/>
          <p14:tracePt t="22182" x="4002088" y="3441700"/>
          <p14:tracePt t="22190" x="4002088" y="3408363"/>
          <p14:tracePt t="22197" x="4002088" y="3390900"/>
          <p14:tracePt t="22205" x="4002088" y="3365500"/>
          <p14:tracePt t="22213" x="4002088" y="3340100"/>
          <p14:tracePt t="22222" x="4002088" y="3330575"/>
          <p14:tracePt t="22229" x="4002088" y="3314700"/>
          <p14:tracePt t="22237" x="4002088" y="3297238"/>
          <p14:tracePt t="22245" x="4002088" y="3271838"/>
          <p14:tracePt t="22255" x="4002088" y="3263900"/>
          <p14:tracePt t="22261" x="4011613" y="3246438"/>
          <p14:tracePt t="22271" x="4027488" y="3228975"/>
          <p14:tracePt t="22277" x="4037013" y="3221038"/>
          <p14:tracePt t="22288" x="4037013" y="3203575"/>
          <p14:tracePt t="22293" x="4044950" y="3203575"/>
          <p14:tracePt t="22305" x="4070350" y="3195638"/>
          <p14:tracePt t="22309" x="4070350" y="3186113"/>
          <p14:tracePt t="22320" x="4087813" y="3186113"/>
          <p14:tracePt t="22325" x="4087813" y="3178175"/>
          <p14:tracePt t="22334" x="4105275" y="3178175"/>
          <p14:tracePt t="22341" x="4113213" y="3170238"/>
          <p14:tracePt t="22349" x="4121150" y="3170238"/>
          <p14:tracePt t="22357" x="4138613" y="3170238"/>
          <p14:tracePt t="22365" x="4146550" y="3170238"/>
          <p14:tracePt t="22373" x="4156075" y="3170238"/>
          <p14:tracePt t="22382" x="4164013" y="3170238"/>
          <p14:tracePt t="22397" x="4181475" y="3170238"/>
          <p14:tracePt t="22406" x="4189413" y="3170238"/>
          <p14:tracePt t="22423" x="4197350" y="3170238"/>
          <p14:tracePt t="22438" x="4214813" y="3170238"/>
          <p14:tracePt t="22446" x="4224338" y="3170238"/>
          <p14:tracePt t="22454" x="4232275" y="3170238"/>
          <p14:tracePt t="22461" x="4240213" y="3170238"/>
          <p14:tracePt t="22471" x="4249738" y="3178175"/>
          <p14:tracePt t="22478" x="4265613" y="3178175"/>
          <p14:tracePt t="22488" x="4283075" y="3178175"/>
          <p14:tracePt t="22494" x="4283075" y="3186113"/>
          <p14:tracePt t="22505" x="4300538" y="3186113"/>
          <p14:tracePt t="22510" x="4308475" y="3195638"/>
          <p14:tracePt t="22521" x="4316413" y="3203575"/>
          <p14:tracePt t="22526" x="4325938" y="3203575"/>
          <p14:tracePt t="22533" x="4333875" y="3203575"/>
          <p14:tracePt t="22542" x="4333875" y="3211513"/>
          <p14:tracePt t="22551" x="4351338" y="3221038"/>
          <p14:tracePt t="22559" x="4359275" y="3228975"/>
          <p14:tracePt t="22575" x="4368800" y="3238500"/>
          <p14:tracePt t="22582" x="4376738" y="3246438"/>
          <p14:tracePt t="22598" x="4376738" y="3254375"/>
          <p14:tracePt t="22606" x="4376738" y="3271838"/>
          <p14:tracePt t="22614" x="4384675" y="3279775"/>
          <p14:tracePt t="22621" x="4384675" y="3289300"/>
          <p14:tracePt t="22630" x="4394200" y="3305175"/>
          <p14:tracePt t="22637" x="4402138" y="3322638"/>
          <p14:tracePt t="22646" x="4402138" y="3330575"/>
          <p14:tracePt t="22654" x="4402138" y="3340100"/>
          <p14:tracePt t="22671" x="4402138" y="3348038"/>
          <p14:tracePt t="22710" x="4402138" y="3355975"/>
          <p14:tracePt t="22759" x="4402138" y="3365500"/>
          <p14:tracePt t="22783" x="4402138" y="3382963"/>
          <p14:tracePt t="22798" x="4410075" y="3382963"/>
          <p14:tracePt t="22830" x="4410075" y="3390900"/>
          <p14:tracePt t="22862" x="4419600" y="3408363"/>
          <p14:tracePt t="22878" x="4427538" y="3408363"/>
          <p14:tracePt t="22904" x="4435475" y="3424238"/>
          <p14:tracePt t="22950" x="4445000" y="3441700"/>
          <p14:tracePt t="22958" x="4452938" y="3441700"/>
          <p14:tracePt t="22981" x="4460875" y="3449638"/>
          <p14:tracePt t="22998" x="4460875" y="3467100"/>
          <p14:tracePt t="23023" x="4460875" y="3484563"/>
          <p14:tracePt t="23030" x="4460875" y="3492500"/>
          <p14:tracePt t="23046" x="4460875" y="3502025"/>
          <p14:tracePt t="23055" x="4460875" y="3509963"/>
          <p14:tracePt t="23062" x="4460875" y="3517900"/>
          <p14:tracePt t="23071" x="4460875" y="3527425"/>
          <p14:tracePt t="23079" x="4460875" y="3535363"/>
          <p14:tracePt t="23087" x="4460875" y="3543300"/>
          <p14:tracePt t="23104" x="4470400" y="3552825"/>
          <p14:tracePt t="23110" x="4486275" y="3552825"/>
          <p14:tracePt t="23120" x="4513263" y="3535363"/>
          <p14:tracePt t="23126" x="4529138" y="3509963"/>
          <p14:tracePt t="23133" x="4597400" y="3467100"/>
          <p14:tracePt t="23142" x="4640263" y="3416300"/>
          <p14:tracePt t="23149" x="4699000" y="3398838"/>
          <p14:tracePt t="23158" x="4733925" y="3365500"/>
          <p14:tracePt t="23166" x="4759325" y="3355975"/>
          <p14:tracePt t="23173" x="4775200" y="3355975"/>
          <p14:tracePt t="23182" x="4818063" y="3305175"/>
          <p14:tracePt t="23190" x="4827588" y="3297238"/>
          <p14:tracePt t="23263" x="4818063" y="3297238"/>
          <p14:tracePt t="23270" x="4784725" y="3297238"/>
          <p14:tracePt t="23279" x="4759325" y="3297238"/>
          <p14:tracePt t="23287" x="4749800" y="3297238"/>
          <p14:tracePt t="23294" x="4733925" y="3297238"/>
          <p14:tracePt t="23304" x="4716463" y="3305175"/>
          <p14:tracePt t="23309" x="4708525" y="3305175"/>
          <p14:tracePt t="23318" x="4699000" y="3305175"/>
          <p14:tracePt t="23325" x="4683125" y="3305175"/>
          <p14:tracePt t="23335" x="4673600" y="3314700"/>
          <p14:tracePt t="23343" x="4657725" y="3322638"/>
          <p14:tracePt t="23349" x="4648200" y="3330575"/>
          <p14:tracePt t="23358" x="4614863" y="3355975"/>
          <p14:tracePt t="23662" x="4597400" y="3365500"/>
          <p14:tracePt t="23798" x="4579938" y="3382963"/>
          <p14:tracePt t="23871" x="4572000" y="3390900"/>
          <p14:tracePt t="23905" x="4564063" y="3390900"/>
          <p14:tracePt t="23949" x="4564063" y="3398838"/>
          <p14:tracePt t="23959" x="4554538" y="3408363"/>
          <p14:tracePt t="23966" x="4546600" y="3416300"/>
          <p14:tracePt t="23982" x="4546600" y="3424238"/>
          <p14:tracePt t="23989" x="4546600" y="3433763"/>
          <p14:tracePt t="24006" x="4538663" y="3433763"/>
          <p14:tracePt t="24013" x="4529138" y="3449638"/>
          <p14:tracePt t="24023" x="4529138" y="3459163"/>
          <p14:tracePt t="24046" x="4521200" y="3475038"/>
          <p14:tracePt t="24072" x="4513263" y="3484563"/>
          <p14:tracePt t="24078" x="4503738" y="3484563"/>
          <p14:tracePt t="24094" x="4503738" y="3502025"/>
          <p14:tracePt t="24104" x="4495800" y="3509963"/>
          <p14:tracePt t="24109" x="4486275" y="3509963"/>
          <p14:tracePt t="24126" x="4478338" y="3517900"/>
          <p14:tracePt t="24143" x="4470400" y="3535363"/>
          <p14:tracePt t="24159" x="4452938" y="3543300"/>
          <p14:tracePt t="24175" x="4445000" y="3543300"/>
          <p14:tracePt t="24181" x="4445000" y="3552825"/>
          <p14:tracePt t="24190" x="4427538" y="3560763"/>
          <p14:tracePt t="24206" x="4419600" y="3568700"/>
          <p14:tracePt t="24223" x="4402138" y="3578225"/>
          <p14:tracePt t="24230" x="4384675" y="3586163"/>
          <p14:tracePt t="24239" x="4384675" y="3594100"/>
          <p14:tracePt t="24246" x="4376738" y="3594100"/>
          <p14:tracePt t="24255" x="4368800" y="3594100"/>
          <p14:tracePt t="24262" x="4359275" y="3594100"/>
          <p14:tracePt t="24273" x="4341813" y="3611563"/>
          <p14:tracePt t="24277" x="4325938" y="3619500"/>
          <p14:tracePt t="24288" x="4308475" y="3636963"/>
          <p14:tracePt t="24294" x="4300538" y="3646488"/>
          <p14:tracePt t="24304" x="4283075" y="3646488"/>
          <p14:tracePt t="24309" x="4265613" y="3654425"/>
          <p14:tracePt t="24317" x="4257675" y="3662363"/>
          <p14:tracePt t="24326" x="4249738" y="3671888"/>
          <p14:tracePt t="24333" x="4232275" y="3679825"/>
          <p14:tracePt t="24358" x="4206875" y="3679825"/>
          <p14:tracePt t="24367" x="4197350" y="3687763"/>
          <p14:tracePt t="24381" x="4181475" y="3697288"/>
          <p14:tracePt t="24406" x="4164013" y="3713163"/>
          <p14:tracePt t="24414" x="4156075" y="3713163"/>
          <p14:tracePt t="24423" x="4146550" y="3713163"/>
          <p14:tracePt t="24430" x="4138613" y="3713163"/>
          <p14:tracePt t="24440" x="4113213" y="3738563"/>
          <p14:tracePt t="24446" x="4105275" y="3738563"/>
          <p14:tracePt t="24455" x="4095750" y="3748088"/>
          <p14:tracePt t="24462" x="4087813" y="3748088"/>
          <p14:tracePt t="24473" x="4079875" y="3756025"/>
          <p14:tracePt t="24478" x="4062413" y="3756025"/>
          <p14:tracePt t="24488" x="4044950" y="3763963"/>
          <p14:tracePt t="24503" x="4027488" y="3773488"/>
          <p14:tracePt t="24509" x="4019550" y="3781425"/>
          <p14:tracePt t="24525" x="4011613" y="3781425"/>
          <p14:tracePt t="24533" x="4002088" y="3781425"/>
          <p14:tracePt t="24541" x="3994150" y="3790950"/>
          <p14:tracePt t="24550" x="3986213" y="3790950"/>
          <p14:tracePt t="24557" x="3968750" y="3798888"/>
          <p14:tracePt t="24573" x="3951288" y="3816350"/>
          <p14:tracePt t="24581" x="3943350" y="3816350"/>
          <p14:tracePt t="24589" x="3935413" y="3816350"/>
          <p14:tracePt t="24597" x="3925888" y="3824288"/>
          <p14:tracePt t="24606" x="3908425" y="3832225"/>
          <p14:tracePt t="24613" x="3908425" y="3841750"/>
          <p14:tracePt t="24622" x="3892550" y="3841750"/>
          <p14:tracePt t="24629" x="3875088" y="3857625"/>
          <p14:tracePt t="24640" x="3867150" y="3867150"/>
          <p14:tracePt t="24646" x="3857625" y="3875088"/>
          <p14:tracePt t="24656" x="3849688" y="3875088"/>
          <p14:tracePt t="24662" x="3849688" y="3883025"/>
          <p14:tracePt t="24672" x="3841750" y="3892550"/>
          <p14:tracePt t="24678" x="3832225" y="3900488"/>
          <p14:tracePt t="24688" x="3824288" y="3900488"/>
          <p14:tracePt t="24694" x="3816350" y="3917950"/>
          <p14:tracePt t="24704" x="3806825" y="3935413"/>
          <p14:tracePt t="24718" x="3798888" y="3935413"/>
          <p14:tracePt t="24726" x="3790950" y="3951288"/>
          <p14:tracePt t="24733" x="3781425" y="3960813"/>
          <p14:tracePt t="24742" x="3773488" y="3960813"/>
          <p14:tracePt t="24750" x="3773488" y="3968750"/>
          <p14:tracePt t="24758" x="3763963" y="3976688"/>
          <p14:tracePt t="24765" x="3748088" y="3986213"/>
          <p14:tracePt t="24773" x="3730625" y="4002088"/>
          <p14:tracePt t="24782" x="3730625" y="4011613"/>
          <p14:tracePt t="24789" x="3722688" y="4019550"/>
          <p14:tracePt t="24798" x="3705225" y="4027488"/>
          <p14:tracePt t="24805" x="3705225" y="4037013"/>
          <p14:tracePt t="24814" x="3697288" y="4044950"/>
          <p14:tracePt t="24822" x="3679825" y="4052888"/>
          <p14:tracePt t="24838" x="3662363" y="4070350"/>
          <p14:tracePt t="24846" x="3654425" y="4070350"/>
          <p14:tracePt t="24855" x="3654425" y="4079875"/>
          <p14:tracePt t="24861" x="3646488" y="4079875"/>
          <p14:tracePt t="24872" x="3629025" y="4095750"/>
          <p14:tracePt t="24888" x="3611563" y="4105275"/>
          <p14:tracePt t="24895" x="3594100" y="4121150"/>
          <p14:tracePt t="24902" x="3578225" y="4130675"/>
          <p14:tracePt t="24910" x="3568700" y="4138613"/>
          <p14:tracePt t="24918" x="3552825" y="4146550"/>
          <p14:tracePt t="24926" x="3543300" y="4156075"/>
          <p14:tracePt t="24934" x="3535363" y="4156075"/>
          <p14:tracePt t="24942" x="3517900" y="4171950"/>
          <p14:tracePt t="24951" x="3502025" y="4181475"/>
          <p14:tracePt t="24958" x="3484563" y="4189413"/>
          <p14:tracePt t="24967" x="3475038" y="4197350"/>
          <p14:tracePt t="24974" x="3459163" y="4197350"/>
          <p14:tracePt t="24982" x="3433763" y="4214813"/>
          <p14:tracePt t="24990" x="3424238" y="4224338"/>
          <p14:tracePt t="24998" x="3416300" y="4232275"/>
          <p14:tracePt t="25006" x="3408363" y="4240213"/>
          <p14:tracePt t="25015" x="3390900" y="4240213"/>
          <p14:tracePt t="25023" x="3373438" y="4249738"/>
          <p14:tracePt t="25030" x="3355975" y="4265613"/>
          <p14:tracePt t="25039" x="3340100" y="4275138"/>
          <p14:tracePt t="25046" x="3340100" y="4283075"/>
          <p14:tracePt t="25056" x="3330575" y="4283075"/>
          <p14:tracePt t="25062" x="3322638" y="4283075"/>
          <p14:tracePt t="25072" x="3314700" y="4291013"/>
          <p14:tracePt t="25078" x="3305175" y="4300538"/>
          <p14:tracePt t="25088" x="3297238" y="4308475"/>
          <p14:tracePt t="25094" x="3289300" y="4316413"/>
          <p14:tracePt t="25105" x="3279775" y="4325938"/>
          <p14:tracePt t="25110" x="3263900" y="4333875"/>
          <p14:tracePt t="25133" x="3254375" y="4341813"/>
          <p14:tracePt t="25142" x="3246438" y="4351338"/>
          <p14:tracePt t="25150" x="3246438" y="4359275"/>
          <p14:tracePt t="25158" x="3238500" y="4359275"/>
          <p14:tracePt t="25167" x="3228975" y="4359275"/>
          <p14:tracePt t="25174" x="3221038" y="4368800"/>
          <p14:tracePt t="25182" x="3211513" y="4376738"/>
          <p14:tracePt t="25190" x="3203575" y="4376738"/>
          <p14:tracePt t="25199" x="3203575" y="4384675"/>
          <p14:tracePt t="25206" x="3195638" y="4394200"/>
          <p14:tracePt t="25215" x="3186113" y="4402138"/>
          <p14:tracePt t="25222" x="3178175" y="4402138"/>
          <p14:tracePt t="25229" x="3178175" y="4419600"/>
          <p14:tracePt t="25246" x="3170238" y="4427538"/>
          <p14:tracePt t="25263" x="3160713" y="4427538"/>
          <p14:tracePt t="25272" x="3160713" y="4435475"/>
          <p14:tracePt t="25279" x="3152775" y="4452938"/>
          <p14:tracePt t="25288" x="3152775" y="4460875"/>
          <p14:tracePt t="25294" x="3144838" y="4470400"/>
          <p14:tracePt t="25304" x="3135313" y="4478338"/>
          <p14:tracePt t="25310" x="3127375" y="4486275"/>
          <p14:tracePt t="25317" x="3127375" y="4495800"/>
          <p14:tracePt t="25326" x="3109913" y="4513263"/>
          <p14:tracePt t="25334" x="3094038" y="4521200"/>
          <p14:tracePt t="25342" x="3084513" y="4529138"/>
          <p14:tracePt t="25350" x="3084513" y="4538663"/>
          <p14:tracePt t="25358" x="3067050" y="4546600"/>
          <p14:tracePt t="25367" x="3059113" y="4554538"/>
          <p14:tracePt t="25373" x="3051175" y="4564063"/>
          <p14:tracePt t="25382" x="3041650" y="4572000"/>
          <p14:tracePt t="25390" x="3033713" y="4572000"/>
          <p14:tracePt t="25406" x="3016250" y="4589463"/>
          <p14:tracePt t="25415" x="3008313" y="4597400"/>
          <p14:tracePt t="25440" x="3000375" y="4605338"/>
          <p14:tracePt t="25670" x="3008313" y="4597400"/>
          <p14:tracePt t="25695" x="3025775" y="4579938"/>
          <p14:tracePt t="25704" x="3033713" y="4564063"/>
          <p14:tracePt t="25710" x="3051175" y="4554538"/>
          <p14:tracePt t="25716" x="3051175" y="4538663"/>
          <p14:tracePt t="25726" x="3076575" y="4513263"/>
          <p14:tracePt t="25734" x="3094038" y="4495800"/>
          <p14:tracePt t="25742" x="3109913" y="4460875"/>
          <p14:tracePt t="25751" x="3135313" y="4435475"/>
          <p14:tracePt t="25758" x="3144838" y="4419600"/>
          <p14:tracePt t="25766" x="3170238" y="4384675"/>
          <p14:tracePt t="25774" x="3195638" y="4341813"/>
          <p14:tracePt t="25782" x="3211513" y="4308475"/>
          <p14:tracePt t="25789" x="3228975" y="4275138"/>
          <p14:tracePt t="25797" x="3271838" y="4249738"/>
          <p14:tracePt t="25806" x="3279775" y="4232275"/>
          <p14:tracePt t="25814" x="3322638" y="4206875"/>
          <p14:tracePt t="25822" x="3355975" y="4181475"/>
          <p14:tracePt t="25829" x="3382963" y="4164013"/>
          <p14:tracePt t="25839" x="3424238" y="4156075"/>
          <p14:tracePt t="25846" x="3459163" y="4121150"/>
          <p14:tracePt t="25856" x="3509963" y="4113213"/>
          <p14:tracePt t="25863" x="3543300" y="4087813"/>
          <p14:tracePt t="25873" x="3594100" y="4062413"/>
          <p14:tracePt t="25879" x="3629025" y="4044950"/>
          <p14:tracePt t="25901" x="3756025" y="3986213"/>
          <p14:tracePt t="25910" x="3790950" y="3976688"/>
          <p14:tracePt t="25918" x="3824288" y="3960813"/>
          <p14:tracePt t="25926" x="3849688" y="3951288"/>
          <p14:tracePt t="25934" x="3875088" y="3943350"/>
          <p14:tracePt t="25943" x="3900488" y="3925888"/>
          <p14:tracePt t="25951" x="3908425" y="3917950"/>
          <p14:tracePt t="25959" x="3925888" y="3917950"/>
          <p14:tracePt t="25965" x="3951288" y="3900488"/>
          <p14:tracePt t="25975" x="3960813" y="3900488"/>
          <p14:tracePt t="25982" x="3986213" y="3900488"/>
          <p14:tracePt t="25990" x="4002088" y="3892550"/>
          <p14:tracePt t="25998" x="4011613" y="3883025"/>
          <p14:tracePt t="26006" x="4037013" y="3883025"/>
          <p14:tracePt t="26014" x="4052888" y="3875088"/>
          <p14:tracePt t="26022" x="4062413" y="3875088"/>
          <p14:tracePt t="26031" x="4070350" y="3875088"/>
          <p14:tracePt t="26040" x="4079875" y="3875088"/>
          <p14:tracePt t="26046" x="4095750" y="3875088"/>
          <p14:tracePt t="26056" x="4113213" y="3875088"/>
          <p14:tracePt t="26072" x="4130675" y="3875088"/>
          <p14:tracePt t="26078" x="4156075" y="3875088"/>
          <p14:tracePt t="26088" x="4171950" y="3875088"/>
          <p14:tracePt t="26095" x="4189413" y="3867150"/>
          <p14:tracePt t="26182" x="4197350" y="3867150"/>
          <p14:tracePt t="26198" x="4197350" y="3875088"/>
          <p14:tracePt t="26214" x="4197350" y="3892550"/>
          <p14:tracePt t="26222" x="4189413" y="3900488"/>
          <p14:tracePt t="26231" x="4181475" y="3908425"/>
          <p14:tracePt t="26239" x="4171950" y="3917950"/>
          <p14:tracePt t="26245" x="4164013" y="3925888"/>
          <p14:tracePt t="26262" x="4146550" y="3925888"/>
          <p14:tracePt t="26272" x="4138613" y="3925888"/>
          <p14:tracePt t="26289" x="4130675" y="3925888"/>
          <p14:tracePt t="26293" x="4121150" y="3925888"/>
          <p14:tracePt t="26303" x="4113213" y="3925888"/>
          <p14:tracePt t="26311" x="4105275" y="3925888"/>
          <p14:tracePt t="26317" x="4087813" y="3925888"/>
          <p14:tracePt t="26334" x="4062413" y="3925888"/>
          <p14:tracePt t="26341" x="4044950" y="3917950"/>
          <p14:tracePt t="26349" x="4037013" y="3908425"/>
          <p14:tracePt t="26359" x="4019550" y="3900488"/>
          <p14:tracePt t="26365" x="4002088" y="3883025"/>
          <p14:tracePt t="26382" x="3986213" y="3875088"/>
          <p14:tracePt t="26390" x="3968750" y="3867150"/>
          <p14:tracePt t="26399" x="3951288" y="3849688"/>
          <p14:tracePt t="26405" x="3951288" y="3841750"/>
          <p14:tracePt t="26423" x="3943350" y="3841750"/>
          <p14:tracePt t="26472" x="3935413" y="3841750"/>
          <p14:tracePt t="26543" x="3935413" y="3832225"/>
          <p14:tracePt t="26559" x="3951288" y="3832225"/>
          <p14:tracePt t="26582" x="3976688" y="3832225"/>
          <p14:tracePt t="26590" x="3986213" y="3832225"/>
          <p14:tracePt t="26606" x="3994150" y="3832225"/>
          <p14:tracePt t="26614" x="4002088" y="3832225"/>
          <p14:tracePt t="26726" x="4002088" y="3841750"/>
          <p14:tracePt t="26734" x="4002088" y="3849688"/>
          <p14:tracePt t="26741" x="4002088" y="3867150"/>
          <p14:tracePt t="26750" x="4002088" y="3883025"/>
          <p14:tracePt t="26758" x="4002088" y="3900488"/>
          <p14:tracePt t="26766" x="4002088" y="3908425"/>
          <p14:tracePt t="26774" x="4002088" y="3925888"/>
          <p14:tracePt t="26782" x="4002088" y="3935413"/>
          <p14:tracePt t="26791" x="4002088" y="3951288"/>
          <p14:tracePt t="26797" x="4002088" y="3960813"/>
          <p14:tracePt t="26806" x="3986213" y="3968750"/>
          <p14:tracePt t="26830" x="3986213" y="3976688"/>
          <p14:tracePt t="26845" x="3986213" y="3994150"/>
          <p14:tracePt t="26862" x="3976688" y="4011613"/>
          <p14:tracePt t="26877" x="3976688" y="4027488"/>
          <p14:tracePt t="26888" x="3968750" y="4044950"/>
          <p14:tracePt t="26902" x="3943350" y="4070350"/>
          <p14:tracePt t="26911" x="3925888" y="4087813"/>
          <p14:tracePt t="26918" x="3917950" y="4087813"/>
          <p14:tracePt t="26926" x="3900488" y="4105275"/>
          <p14:tracePt t="26935" x="3867150" y="4113213"/>
          <p14:tracePt t="26941" x="3841750" y="4121150"/>
          <p14:tracePt t="26950" x="3798888" y="4130675"/>
          <p14:tracePt t="26958" x="3738563" y="4138613"/>
          <p14:tracePt t="26966" x="3679825" y="4156075"/>
          <p14:tracePt t="26974" x="3619500" y="4164013"/>
          <p14:tracePt t="26982" x="3560763" y="4189413"/>
          <p14:tracePt t="26991" x="3502025" y="4206875"/>
          <p14:tracePt t="26998" x="3433763" y="4249738"/>
          <p14:tracePt t="27006" x="3373438" y="4283075"/>
          <p14:tracePt t="27014" x="3330575" y="4300538"/>
          <p14:tracePt t="27023" x="3271838" y="4341813"/>
          <p14:tracePt t="27030" x="3238500" y="4368800"/>
          <p14:tracePt t="27040" x="3195638" y="4394200"/>
          <p14:tracePt t="27046" x="3170238" y="4419600"/>
          <p14:tracePt t="27056" x="3160713" y="4435475"/>
          <p14:tracePt t="27062" x="3135313" y="4470400"/>
          <p14:tracePt t="27072" x="3119438" y="4486275"/>
          <p14:tracePt t="27077" x="3101975" y="4503738"/>
          <p14:tracePt t="27085" x="3084513" y="4538663"/>
          <p14:tracePt t="27094" x="3067050" y="4554538"/>
          <p14:tracePt t="27101" x="3041650" y="4572000"/>
          <p14:tracePt t="27110" x="3025775" y="4597400"/>
          <p14:tracePt t="27118" x="3025775" y="4605338"/>
          <p14:tracePt t="27126" x="3008313" y="4622800"/>
          <p14:tracePt t="27134" x="3000375" y="4622800"/>
          <p14:tracePt t="27143" x="3000375" y="4630738"/>
          <p14:tracePt t="27150" x="3000375" y="4640263"/>
          <p14:tracePt t="27558" x="3000375" y="4630738"/>
          <p14:tracePt t="27566" x="3000375" y="4614863"/>
          <p14:tracePt t="27574" x="3000375" y="4589463"/>
          <p14:tracePt t="27583" x="3000375" y="4579938"/>
          <p14:tracePt t="27590" x="3000375" y="4564063"/>
          <p14:tracePt t="27599" x="3000375" y="4538663"/>
          <p14:tracePt t="27606" x="3000375" y="4521200"/>
          <p14:tracePt t="27614" x="3000375" y="4503738"/>
          <p14:tracePt t="27624" x="3000375" y="4478338"/>
          <p14:tracePt t="27694" x="2982913" y="4503738"/>
          <p14:tracePt t="27701" x="2982913" y="4546600"/>
          <p14:tracePt t="27710" x="2982913" y="4579938"/>
          <p14:tracePt t="27717" x="2982913" y="4614863"/>
          <p14:tracePt t="27726" x="2982913" y="4657725"/>
          <p14:tracePt t="27735" x="3025775" y="4716463"/>
          <p14:tracePt t="27742" x="3059113" y="4759325"/>
          <p14:tracePt t="27749" x="3076575" y="4767263"/>
          <p14:tracePt t="27758" x="3144838" y="4767263"/>
          <p14:tracePt t="27766" x="3186113" y="4759325"/>
          <p14:tracePt t="27773" x="3221038" y="4741863"/>
          <p14:tracePt t="27782" x="3263900" y="4716463"/>
          <p14:tracePt t="27791" x="3289300" y="4683125"/>
          <p14:tracePt t="27798" x="3297238" y="4683125"/>
          <p14:tracePt t="28135" x="3279775" y="4665663"/>
          <p14:tracePt t="28143" x="3271838" y="4665663"/>
          <p14:tracePt t="28150" x="3254375" y="4665663"/>
          <p14:tracePt t="28158" x="3228975" y="4665663"/>
          <p14:tracePt t="28166" x="3211513" y="4657725"/>
          <p14:tracePt t="28175" x="3186113" y="4657725"/>
          <p14:tracePt t="28182" x="3170238" y="4648200"/>
          <p14:tracePt t="28191" x="3152775" y="4648200"/>
          <p14:tracePt t="28198" x="3144838" y="4640263"/>
          <p14:tracePt t="28214" x="3135313" y="4640263"/>
          <p14:tracePt t="28223" x="3119438" y="4630738"/>
          <p14:tracePt t="28241" x="3101975" y="4630738"/>
          <p14:tracePt t="28246" x="3076575" y="4630738"/>
          <p14:tracePt t="28262" x="3059113" y="4630738"/>
          <p14:tracePt t="28269" x="3051175" y="4630738"/>
          <p14:tracePt t="28279" x="3033713" y="4630738"/>
          <p14:tracePt t="28284" x="3016250" y="4630738"/>
          <p14:tracePt t="28302" x="3008313" y="4640263"/>
          <p14:tracePt t="28309" x="3000375" y="4640263"/>
          <p14:tracePt t="28318" x="2990850" y="4640263"/>
          <p14:tracePt t="28326" x="2982913" y="4648200"/>
          <p14:tracePt t="28333" x="2974975" y="4648200"/>
          <p14:tracePt t="28341" x="2957513" y="4648200"/>
          <p14:tracePt t="28357" x="2949575" y="4657725"/>
          <p14:tracePt t="28366" x="2940050" y="4657725"/>
          <p14:tracePt t="28406" x="2949575" y="4657725"/>
          <p14:tracePt t="28424" x="2982913" y="4657725"/>
          <p14:tracePt t="28429" x="3008313" y="4657725"/>
          <p14:tracePt t="28441" x="3067050" y="4648200"/>
          <p14:tracePt t="28445" x="3119438" y="4640263"/>
          <p14:tracePt t="28456" x="3152775" y="4630738"/>
          <p14:tracePt t="28461" x="3211513" y="4605338"/>
          <p14:tracePt t="28470" x="3254375" y="4597400"/>
          <p14:tracePt t="28477" x="3305175" y="4589463"/>
          <p14:tracePt t="28485" x="3340100" y="4572000"/>
          <p14:tracePt t="28493" x="3382963" y="4554538"/>
          <p14:tracePt t="28502" x="3416300" y="4546600"/>
          <p14:tracePt t="28509" x="3467100" y="4513263"/>
          <p14:tracePt t="28518" x="3492500" y="4495800"/>
          <p14:tracePt t="28525" x="3552825" y="4470400"/>
          <p14:tracePt t="28533" x="3586163" y="4452938"/>
          <p14:tracePt t="28541" x="3619500" y="4435475"/>
          <p14:tracePt t="28549" x="3646488" y="4427538"/>
          <p14:tracePt t="28558" x="3679825" y="4402138"/>
          <p14:tracePt t="28565" x="3713163" y="4384675"/>
          <p14:tracePt t="28574" x="3748088" y="4376738"/>
          <p14:tracePt t="28581" x="3773488" y="4359275"/>
          <p14:tracePt t="28590" x="3798888" y="4351338"/>
          <p14:tracePt t="28597" x="3824288" y="4333875"/>
          <p14:tracePt t="28607" x="3849688" y="4316413"/>
          <p14:tracePt t="28614" x="3892550" y="4308475"/>
          <p14:tracePt t="28624" x="3908425" y="4300538"/>
          <p14:tracePt t="28630" x="3935413" y="4300538"/>
          <p14:tracePt t="28640" x="3935413" y="4291013"/>
          <p14:tracePt t="28646" x="3943350" y="4291013"/>
          <p14:tracePt t="28814" x="3960813" y="4275138"/>
          <p14:tracePt t="28831" x="3960813" y="4265613"/>
          <p14:tracePt t="28846" x="3968750" y="4265613"/>
          <p14:tracePt t="28863" x="3968750" y="4249738"/>
          <p14:tracePt t="28877" x="3968750" y="4240213"/>
          <p14:tracePt t="28885" x="3968750" y="4232275"/>
          <p14:tracePt t="28895" x="3968750" y="4224338"/>
          <p14:tracePt t="28901" x="3968750" y="4197350"/>
          <p14:tracePt t="28909" x="3960813" y="4181475"/>
          <p14:tracePt t="28918" x="3960813" y="4171950"/>
          <p14:tracePt t="28926" x="3951288" y="4156075"/>
          <p14:tracePt t="28934" x="3943350" y="4138613"/>
          <p14:tracePt t="28941" x="3943350" y="4113213"/>
          <p14:tracePt t="28950" x="3943350" y="4079875"/>
          <p14:tracePt t="28958" x="3943350" y="4052888"/>
          <p14:tracePt t="28967" x="3943350" y="4027488"/>
          <p14:tracePt t="28973" x="3968750" y="3986213"/>
          <p14:tracePt t="28982" x="4011613" y="3943350"/>
          <p14:tracePt t="28991" x="4019550" y="3935413"/>
          <p14:tracePt t="28999" x="4044950" y="3908425"/>
          <p14:tracePt t="29008" x="4052888" y="3892550"/>
          <p14:tracePt t="29014" x="4070350" y="3875088"/>
          <p14:tracePt t="29024" x="4105275" y="3849688"/>
          <p14:tracePt t="29030" x="4121150" y="3841750"/>
          <p14:tracePt t="29040" x="4138613" y="3832225"/>
          <p14:tracePt t="29046" x="4146550" y="3832225"/>
          <p14:tracePt t="29056" x="4171950" y="3824288"/>
          <p14:tracePt t="29062" x="4189413" y="3816350"/>
          <p14:tracePt t="29072" x="4206875" y="3806825"/>
          <p14:tracePt t="29078" x="4214813" y="3798888"/>
          <p14:tracePt t="29085" x="4240213" y="3790950"/>
          <p14:tracePt t="29102" x="4249738" y="3790950"/>
          <p14:tracePt t="29110" x="4257675" y="3781425"/>
          <p14:tracePt t="29119" x="4257675" y="3773488"/>
          <p14:tracePt t="29125" x="4265613" y="3773488"/>
          <p14:tracePt t="29134" x="4283075" y="3756025"/>
          <p14:tracePt t="29141" x="4291013" y="3748088"/>
          <p14:tracePt t="29150" x="4316413" y="3730625"/>
          <p14:tracePt t="29157" x="4333875" y="3722688"/>
          <p14:tracePt t="29166" x="4368800" y="3713163"/>
          <p14:tracePt t="29174" x="4376738" y="3713163"/>
          <p14:tracePt t="29182" x="4402138" y="3705225"/>
          <p14:tracePt t="29191" x="4419600" y="3697288"/>
          <p14:tracePt t="29198" x="4427538" y="3687763"/>
          <p14:tracePt t="29207" x="4435475" y="3687763"/>
          <p14:tracePt t="29215" x="4445000" y="3679825"/>
          <p14:tracePt t="29311" x="4452938" y="3671888"/>
          <p14:tracePt t="29358" x="4452938" y="3662363"/>
          <p14:tracePt t="29374" x="4435475" y="3662363"/>
          <p14:tracePt t="29390" x="4410075" y="3662363"/>
          <p14:tracePt t="29398" x="4394200" y="3671888"/>
          <p14:tracePt t="29407" x="4384675" y="3679825"/>
          <p14:tracePt t="29415" x="4351338" y="3697288"/>
          <p14:tracePt t="29430" x="4325938" y="3713163"/>
          <p14:tracePt t="29441" x="4291013" y="3738563"/>
          <p14:tracePt t="29445" x="4265613" y="3756025"/>
          <p14:tracePt t="29454" x="4240213" y="3781425"/>
          <p14:tracePt t="29462" x="4232275" y="3798888"/>
          <p14:tracePt t="29469" x="4189413" y="3832225"/>
          <p14:tracePt t="29477" x="4171950" y="3857625"/>
          <p14:tracePt t="29485" x="4138613" y="3892550"/>
          <p14:tracePt t="29495" x="4113213" y="3951288"/>
          <p14:tracePt t="29502" x="4079875" y="3994150"/>
          <p14:tracePt t="29510" x="4062413" y="4027488"/>
          <p14:tracePt t="29518" x="4044950" y="4079875"/>
          <p14:tracePt t="29526" x="4027488" y="4113213"/>
          <p14:tracePt t="29534" x="3994150" y="4164013"/>
          <p14:tracePt t="29542" x="3960813" y="4214813"/>
          <p14:tracePt t="29550" x="3925888" y="4257675"/>
          <p14:tracePt t="29559" x="3908425" y="4308475"/>
          <p14:tracePt t="29566" x="3892550" y="4333875"/>
          <p14:tracePt t="29574" x="3867150" y="4376738"/>
          <p14:tracePt t="29582" x="3857625" y="4410075"/>
          <p14:tracePt t="29590" x="3824288" y="4460875"/>
          <p14:tracePt t="29598" x="3816350" y="4495800"/>
          <p14:tracePt t="29607" x="3798888" y="4529138"/>
          <p14:tracePt t="29614" x="3798888" y="4546600"/>
          <p14:tracePt t="29623" x="3790950" y="4589463"/>
          <p14:tracePt t="29630" x="3773488" y="4622800"/>
          <p14:tracePt t="29640" x="3773488" y="4640263"/>
          <p14:tracePt t="29645" x="3763963" y="4673600"/>
          <p14:tracePt t="29656" x="3748088" y="4708525"/>
          <p14:tracePt t="29661" x="3730625" y="4749800"/>
          <p14:tracePt t="29669" x="3722688" y="4767263"/>
          <p14:tracePt t="29677" x="3705225" y="4802188"/>
          <p14:tracePt t="29685" x="3679825" y="4843463"/>
          <p14:tracePt t="29693" x="3671888" y="4860925"/>
          <p14:tracePt t="29702" x="3636963" y="4911725"/>
          <p14:tracePt t="29709" x="3611563" y="4929188"/>
          <p14:tracePt t="29717" x="3578225" y="4962525"/>
          <p14:tracePt t="29725" x="3552825" y="4987925"/>
          <p14:tracePt t="29733" x="3509963" y="5022850"/>
          <p14:tracePt t="29741" x="3492500" y="5038725"/>
          <p14:tracePt t="29749" x="3459163" y="5064125"/>
          <p14:tracePt t="29757" x="3449638" y="5081588"/>
          <p14:tracePt t="29765" x="3441700" y="5099050"/>
          <p14:tracePt t="29774" x="3433763" y="5099050"/>
          <p14:tracePt t="29781" x="3416300" y="5116513"/>
          <p14:tracePt t="29799" x="3416300" y="5124450"/>
          <p14:tracePt t="29807" x="3398838" y="5124450"/>
          <p14:tracePt t="29814" x="3390900" y="5132388"/>
          <p14:tracePt t="29830" x="3382963" y="5141913"/>
          <p14:tracePt t="29840" x="3373438" y="5141913"/>
          <p14:tracePt t="29846" x="3365500" y="5149850"/>
          <p14:tracePt t="29853" x="3355975" y="5149850"/>
          <p14:tracePt t="29902" x="3340100" y="5149850"/>
          <p14:tracePt t="29926" x="3330575" y="5149850"/>
          <p14:tracePt t="29942" x="3322638" y="5149850"/>
          <p14:tracePt t="30302" x="3314700" y="5149850"/>
          <p14:tracePt t="30341" x="3305175" y="5149850"/>
          <p14:tracePt t="30359" x="3297238" y="5149850"/>
          <p14:tracePt t="30374" x="3289300" y="5149850"/>
          <p14:tracePt t="30382" x="3271838" y="5149850"/>
          <p14:tracePt t="30407" x="3263900" y="5149850"/>
          <p14:tracePt t="30415" x="3254375" y="5149850"/>
          <p14:tracePt t="30454" x="3246438" y="5141913"/>
          <p14:tracePt t="30462" x="3238500" y="5141913"/>
          <p14:tracePt t="30526" x="3228975" y="5141913"/>
          <p14:tracePt t="30541" x="3228975" y="5132388"/>
          <p14:tracePt t="30558" x="3221038" y="5124450"/>
          <p14:tracePt t="30565" x="3211513" y="5116513"/>
          <p14:tracePt t="30583" x="3203575" y="5106988"/>
          <p14:tracePt t="30590" x="3195638" y="5099050"/>
          <p14:tracePt t="30597" x="3186113" y="5091113"/>
          <p14:tracePt t="30608" x="3186113" y="5081588"/>
          <p14:tracePt t="30614" x="3178175" y="5073650"/>
          <p14:tracePt t="30630" x="3170238" y="5056188"/>
          <p14:tracePt t="30640" x="3160713" y="5048250"/>
          <p14:tracePt t="30652" x="3160713" y="5038725"/>
          <p14:tracePt t="30662" x="3160713" y="5022850"/>
          <p14:tracePt t="30669" x="3152775" y="5022850"/>
          <p14:tracePt t="30679" x="3144838" y="5005388"/>
          <p14:tracePt t="30686" x="3135313" y="4997450"/>
          <p14:tracePt t="30694" x="3135313" y="4979988"/>
          <p14:tracePt t="30711" x="3135313" y="4972050"/>
          <p14:tracePt t="30717" x="3127375" y="4962525"/>
          <p14:tracePt t="30726" x="3127375" y="4946650"/>
          <p14:tracePt t="30734" x="3127375" y="4937125"/>
          <p14:tracePt t="30743" x="3127375" y="4929188"/>
          <p14:tracePt t="30750" x="3127375" y="4911725"/>
          <p14:tracePt t="30758" x="3127375" y="4903788"/>
          <p14:tracePt t="30766" x="3127375" y="4878388"/>
          <p14:tracePt t="30781" x="3127375" y="4868863"/>
          <p14:tracePt t="30799" x="3127375" y="4860925"/>
          <p14:tracePt t="30808" x="3127375" y="4852988"/>
          <p14:tracePt t="30814" x="3127375" y="4843463"/>
          <p14:tracePt t="30824" x="3127375" y="4835525"/>
          <p14:tracePt t="30830" x="3127375" y="4827588"/>
          <p14:tracePt t="30840" x="3127375" y="4818063"/>
          <p14:tracePt t="30852" x="3127375" y="4810125"/>
          <p14:tracePt t="30861" x="3144838" y="4792663"/>
          <p14:tracePt t="30869" x="3152775" y="4792663"/>
          <p14:tracePt t="30886" x="3160713" y="4775200"/>
          <p14:tracePt t="30950" x="3170238" y="4767263"/>
          <p14:tracePt t="30982" x="3178175" y="4767263"/>
          <p14:tracePt t="31021" x="3178175" y="4759325"/>
          <p14:tracePt t="31040" x="3178175" y="4749800"/>
          <p14:tracePt t="31046" x="3186113" y="4749800"/>
          <p14:tracePt t="31054" x="3186113" y="4741863"/>
          <p14:tracePt t="31069" x="3195638" y="4733925"/>
          <p14:tracePt t="31086" x="3195638" y="4724400"/>
          <p14:tracePt t="31110" x="3195638" y="4716463"/>
          <p14:tracePt t="31126" x="3195638" y="4708525"/>
          <p14:tracePt t="32238" x="3203575" y="4708525"/>
          <p14:tracePt t="32774" x="3221038" y="4708525"/>
          <p14:tracePt t="32781" x="3254375" y="4683125"/>
          <p14:tracePt t="32793" x="3289300" y="4648200"/>
          <p14:tracePt t="32799" x="3314700" y="4640263"/>
          <p14:tracePt t="32808" x="3355975" y="4614863"/>
          <p14:tracePt t="32814" x="3424238" y="4572000"/>
          <p14:tracePt t="32823" x="3475038" y="4546600"/>
          <p14:tracePt t="32830" x="3560763" y="4495800"/>
          <p14:tracePt t="32837" x="3646488" y="4445000"/>
          <p14:tracePt t="32846" x="3748088" y="4384675"/>
          <p14:tracePt t="32854" x="3824288" y="4325938"/>
          <p14:tracePt t="32863" x="3892550" y="4283075"/>
          <p14:tracePt t="32870" x="3968750" y="4232275"/>
          <p14:tracePt t="32877" x="4037013" y="4164013"/>
          <p14:tracePt t="32886" x="4121150" y="4095750"/>
          <p14:tracePt t="32894" x="4189413" y="4037013"/>
          <p14:tracePt t="32902" x="4257675" y="3986213"/>
          <p14:tracePt t="32910" x="4316413" y="3935413"/>
          <p14:tracePt t="32918" x="4368800" y="3900488"/>
          <p14:tracePt t="32926" x="4419600" y="3857625"/>
          <p14:tracePt t="32934" x="4486275" y="3816350"/>
          <p14:tracePt t="32943" x="4513263" y="3790950"/>
          <p14:tracePt t="32950" x="4546600" y="3763963"/>
          <p14:tracePt t="32960" x="4572000" y="3738563"/>
          <p14:tracePt t="32965" x="4589463" y="3730625"/>
          <p14:tracePt t="32976" x="4597400" y="3713163"/>
          <p14:tracePt t="32982" x="4630738" y="3687763"/>
          <p14:tracePt t="32992" x="4648200" y="3671888"/>
          <p14:tracePt t="32998" x="4673600" y="3654425"/>
          <p14:tracePt t="33008" x="4691063" y="3636963"/>
          <p14:tracePt t="33014" x="4724400" y="3611563"/>
          <p14:tracePt t="33024" x="4741863" y="3594100"/>
          <p14:tracePt t="33030" x="4767263" y="3586163"/>
          <p14:tracePt t="33037" x="4775200" y="3568700"/>
          <p14:tracePt t="33055" x="4827588" y="3543300"/>
          <p14:tracePt t="33062" x="4852988" y="3517900"/>
          <p14:tracePt t="33070" x="4868863" y="3502025"/>
          <p14:tracePt t="33086" x="4894263" y="3484563"/>
          <p14:tracePt t="33094" x="4903788" y="3475038"/>
          <p14:tracePt t="33102" x="4903788" y="3467100"/>
          <p14:tracePt t="33118" x="4903788" y="3449638"/>
          <p14:tracePt t="33198" x="4903788" y="3441700"/>
          <p14:tracePt t="33239" x="4894263" y="3441700"/>
          <p14:tracePt t="33246" x="4886325" y="3441700"/>
          <p14:tracePt t="33262" x="4878388" y="3441700"/>
          <p14:tracePt t="33270" x="4868863" y="3441700"/>
          <p14:tracePt t="33278" x="4860925" y="3441700"/>
          <p14:tracePt t="33286" x="4843463" y="3441700"/>
          <p14:tracePt t="33302" x="4835525" y="3433763"/>
          <p14:tracePt t="33318" x="4818063" y="3433763"/>
          <p14:tracePt t="33325" x="4810125" y="3433763"/>
          <p14:tracePt t="33735" x="4818063" y="3433763"/>
          <p14:tracePt t="33759" x="4835525" y="3433763"/>
          <p14:tracePt t="33766" x="4843463" y="3433763"/>
          <p14:tracePt t="33783" x="4860925" y="3433763"/>
          <p14:tracePt t="33792" x="4868863" y="3433763"/>
          <p14:tracePt t="33809" x="4878388" y="3433763"/>
          <p14:tracePt t="33814" x="4886325" y="3433763"/>
          <p14:tracePt t="33823" x="4894263" y="3433763"/>
          <p14:tracePt t="33831" x="4911725" y="3433763"/>
          <p14:tracePt t="33838" x="4919663" y="3433763"/>
          <p14:tracePt t="33846" x="4929188" y="3433763"/>
          <p14:tracePt t="33854" x="4937125" y="3433763"/>
          <p14:tracePt t="33863" x="4946650" y="3433763"/>
          <p14:tracePt t="33887" x="4954588" y="3433763"/>
          <p14:tracePt t="33981" x="4972050" y="3433763"/>
          <p14:tracePt t="34014" x="4979988" y="3433763"/>
          <p14:tracePt t="34021" x="4987925" y="3433763"/>
          <p14:tracePt t="34037" x="4997450" y="3433763"/>
          <p14:tracePt t="34046" x="5005388" y="3433763"/>
          <p14:tracePt t="34054" x="5013325" y="3433763"/>
          <p14:tracePt t="34070" x="5022850" y="3433763"/>
          <p14:tracePt t="34078" x="5038725" y="3433763"/>
          <p14:tracePt t="34086" x="5056188" y="3433763"/>
          <p14:tracePt t="34094" x="5073650" y="3441700"/>
          <p14:tracePt t="34102" x="5091113" y="3449638"/>
          <p14:tracePt t="34110" x="5106988" y="3449638"/>
          <p14:tracePt t="34118" x="5132388" y="3449638"/>
          <p14:tracePt t="34127" x="5149850" y="3459163"/>
          <p14:tracePt t="34133" x="5175250" y="3459163"/>
          <p14:tracePt t="34143" x="5200650" y="3459163"/>
          <p14:tracePt t="34150" x="5226050" y="3467100"/>
          <p14:tracePt t="34161" x="5235575" y="3467100"/>
          <p14:tracePt t="34166" x="5268913" y="3475038"/>
          <p14:tracePt t="34176" x="5286375" y="3475038"/>
          <p14:tracePt t="34181" x="5302250" y="3484563"/>
          <p14:tracePt t="34192" x="5319713" y="3484563"/>
          <p14:tracePt t="34199" x="5345113" y="3484563"/>
          <p14:tracePt t="34208" x="5353050" y="3484563"/>
          <p14:tracePt t="34214" x="5387975" y="3502025"/>
          <p14:tracePt t="34220" x="5413375" y="3502025"/>
          <p14:tracePt t="34230" x="5446713" y="3517900"/>
          <p14:tracePt t="34238" x="5472113" y="3517900"/>
          <p14:tracePt t="34246" x="5514975" y="3527425"/>
          <p14:tracePt t="34254" x="5549900" y="3535363"/>
          <p14:tracePt t="34262" x="5565775" y="3535363"/>
          <p14:tracePt t="34270" x="5600700" y="3552825"/>
          <p14:tracePt t="34278" x="5626100" y="3552825"/>
          <p14:tracePt t="34286" x="5651500" y="3560763"/>
          <p14:tracePt t="34294" x="5684838" y="3578225"/>
          <p14:tracePt t="34302" x="5702300" y="3578225"/>
          <p14:tracePt t="34311" x="5735638" y="3586163"/>
          <p14:tracePt t="34318" x="5770563" y="3594100"/>
          <p14:tracePt t="34326" x="5846763" y="3603625"/>
          <p14:tracePt t="34334" x="5905500" y="3619500"/>
          <p14:tracePt t="34345" x="5948363" y="3636963"/>
          <p14:tracePt t="34349" x="6024563" y="3646488"/>
          <p14:tracePt t="34360" x="6084888" y="3646488"/>
          <p14:tracePt t="34365" x="6143625" y="3671888"/>
          <p14:tracePt t="34376" x="6211888" y="3671888"/>
          <p14:tracePt t="34382" x="6288088" y="3679825"/>
          <p14:tracePt t="34392" x="6348413" y="3687763"/>
          <p14:tracePt t="34398" x="6407150" y="3697288"/>
          <p14:tracePt t="34405" x="6450013" y="3705225"/>
          <p14:tracePt t="34414" x="6483350" y="3705225"/>
          <p14:tracePt t="34421" x="6510338" y="3713163"/>
          <p14:tracePt t="34429" x="6526213" y="3713163"/>
          <p14:tracePt t="34438" x="6551613" y="3722688"/>
          <p14:tracePt t="34446" x="6586538" y="3722688"/>
          <p14:tracePt t="34454" x="6611938" y="3730625"/>
          <p14:tracePt t="34462" x="6627813" y="3730625"/>
          <p14:tracePt t="34470" x="6654800" y="3738563"/>
          <p14:tracePt t="34478" x="6662738" y="3738563"/>
          <p14:tracePt t="34486" x="6670675" y="3748088"/>
          <p14:tracePt t="34494" x="6688138" y="3748088"/>
          <p14:tracePt t="34502" x="6696075" y="3748088"/>
          <p14:tracePt t="34550" x="6705600" y="3748088"/>
          <p14:tracePt t="34566" x="6713538" y="3748088"/>
          <p14:tracePt t="34575" x="6721475" y="3748088"/>
          <p14:tracePt t="34717" x="6705600" y="3748088"/>
          <p14:tracePt t="34725" x="6670675" y="3738563"/>
          <p14:tracePt t="34733" x="6645275" y="3713163"/>
          <p14:tracePt t="34743" x="6611938" y="3697288"/>
          <p14:tracePt t="34749" x="6577013" y="3679825"/>
          <p14:tracePt t="34760" x="6543675" y="3662363"/>
          <p14:tracePt t="34766" x="6492875" y="3636963"/>
          <p14:tracePt t="34776" x="6457950" y="3636963"/>
          <p14:tracePt t="34782" x="6416675" y="3611563"/>
          <p14:tracePt t="34792" x="6365875" y="3603625"/>
          <p14:tracePt t="34797" x="6305550" y="3586163"/>
          <p14:tracePt t="34806" x="6262688" y="3578225"/>
          <p14:tracePt t="34813" x="6211888" y="3552825"/>
          <p14:tracePt t="34820" x="6161088" y="3535363"/>
          <p14:tracePt t="34829" x="6118225" y="3517900"/>
          <p14:tracePt t="34838" x="6059488" y="3509963"/>
          <p14:tracePt t="34845" x="5983288" y="3484563"/>
          <p14:tracePt t="34853" x="5897563" y="3484563"/>
          <p14:tracePt t="34861" x="5838825" y="3467100"/>
          <p14:tracePt t="34869" x="5778500" y="3459163"/>
          <p14:tracePt t="34877" x="5727700" y="3449638"/>
          <p14:tracePt t="34885" x="5668963" y="3433763"/>
          <p14:tracePt t="34893" x="5626100" y="3424238"/>
          <p14:tracePt t="34901" x="5583238" y="3424238"/>
          <p14:tracePt t="34910" x="5524500" y="3416300"/>
          <p14:tracePt t="34917" x="5472113" y="3408363"/>
          <p14:tracePt t="34927" x="5438775" y="3398838"/>
          <p14:tracePt t="34933" x="5421313" y="3390900"/>
          <p14:tracePt t="34943" x="5405438" y="3390900"/>
          <p14:tracePt t="34949" x="5387975" y="3390900"/>
          <p14:tracePt t="34960" x="5380038" y="3382963"/>
          <p14:tracePt t="34965" x="5370513" y="3382963"/>
          <p14:tracePt t="34975" x="5353050" y="3382963"/>
          <p14:tracePt t="34991" x="5337175" y="3382963"/>
          <p14:tracePt t="34997" x="5327650" y="3382963"/>
          <p14:tracePt t="35005" x="5311775" y="3373438"/>
          <p14:tracePt t="35021" x="5286375" y="3365500"/>
          <p14:tracePt t="35038" x="5276850" y="3365500"/>
          <p14:tracePt t="35045" x="5268913" y="3355975"/>
          <p14:tracePt t="35053" x="5251450" y="3355975"/>
          <p14:tracePt t="35071" x="5235575" y="3355975"/>
          <p14:tracePt t="35077" x="5218113" y="3355975"/>
          <p14:tracePt t="35086" x="5208588" y="3348038"/>
          <p14:tracePt t="35095" x="5200650" y="3348038"/>
          <p14:tracePt t="35111" x="5192713" y="3348038"/>
          <p14:tracePt t="35118" x="5175250" y="3348038"/>
          <p14:tracePt t="35128" x="5167313" y="3348038"/>
          <p14:tracePt t="35134" x="5157788" y="3340100"/>
          <p14:tracePt t="35277" x="5149850" y="3330575"/>
          <p14:tracePt t="35294" x="5149850" y="3322638"/>
          <p14:tracePt t="35342" x="5149850" y="3314700"/>
          <p14:tracePt t="35366" x="5149850" y="3305175"/>
          <p14:tracePt t="35615" x="5149850" y="3314700"/>
          <p14:tracePt t="35621" x="5149850" y="3322638"/>
          <p14:tracePt t="35631" x="5149850" y="3348038"/>
          <p14:tracePt t="35638" x="5149850" y="3365500"/>
          <p14:tracePt t="35646" x="5149850" y="3373438"/>
          <p14:tracePt t="35654" x="5149850" y="3390900"/>
          <p14:tracePt t="35663" x="5149850" y="3424238"/>
          <p14:tracePt t="35670" x="5157788" y="3424238"/>
          <p14:tracePt t="35677" x="5167313" y="3441700"/>
          <p14:tracePt t="35686" x="5167313" y="3449638"/>
          <p14:tracePt t="35694" x="5167313" y="3459163"/>
          <p14:tracePt t="35703" x="5175250" y="3484563"/>
          <p14:tracePt t="35710" x="5183188" y="3484563"/>
          <p14:tracePt t="35719" x="5192713" y="3492500"/>
          <p14:tracePt t="35855" x="5200650" y="3509963"/>
          <p14:tracePt t="35862" x="5218113" y="3517900"/>
          <p14:tracePt t="35870" x="5243513" y="3527425"/>
          <p14:tracePt t="35878" x="5251450" y="3527425"/>
          <p14:tracePt t="35886" x="5286375" y="3543300"/>
          <p14:tracePt t="35895" x="5337175" y="3568700"/>
          <p14:tracePt t="35906" x="5370513" y="3578225"/>
          <p14:tracePt t="35911" x="5421313" y="3594100"/>
          <p14:tracePt t="35918" x="5464175" y="3603625"/>
          <p14:tracePt t="35928" x="5524500" y="3619500"/>
          <p14:tracePt t="35935" x="5575300" y="3629025"/>
          <p14:tracePt t="35944" x="5641975" y="3654425"/>
          <p14:tracePt t="35950" x="5735638" y="3662363"/>
          <p14:tracePt t="35960" x="5795963" y="3687763"/>
          <p14:tracePt t="35966" x="5880100" y="3697288"/>
          <p14:tracePt t="35977" x="5983288" y="3730625"/>
          <p14:tracePt t="35982" x="6076950" y="3748088"/>
          <p14:tracePt t="35991" x="6161088" y="3781425"/>
          <p14:tracePt t="35998" x="6254750" y="3816350"/>
          <p14:tracePt t="36004" x="6323013" y="3841750"/>
          <p14:tracePt t="36015" x="6391275" y="3857625"/>
          <p14:tracePt t="36022" x="6407150" y="3867150"/>
          <p14:tracePt t="36029" x="6416675" y="3867150"/>
          <p14:tracePt t="36038" x="6432550" y="3883025"/>
          <p14:tracePt t="36214" x="6432550" y="3875088"/>
          <p14:tracePt t="36230" x="6424613" y="3857625"/>
          <p14:tracePt t="36238" x="6399213" y="3841750"/>
          <p14:tracePt t="36246" x="6356350" y="3816350"/>
          <p14:tracePt t="36254" x="6313488" y="3790950"/>
          <p14:tracePt t="36262" x="6262688" y="3756025"/>
          <p14:tracePt t="36270" x="6203950" y="3713163"/>
          <p14:tracePt t="36279" x="6135688" y="3671888"/>
          <p14:tracePt t="36286" x="6076950" y="3646488"/>
          <p14:tracePt t="36293" x="6016625" y="3611563"/>
          <p14:tracePt t="36302" x="5948363" y="3578225"/>
          <p14:tracePt t="36311" x="5872163" y="3560763"/>
          <p14:tracePt t="36318" x="5829300" y="3543300"/>
          <p14:tracePt t="36327" x="5770563" y="3517900"/>
          <p14:tracePt t="36334" x="5719763" y="3509963"/>
          <p14:tracePt t="36344" x="5684838" y="3484563"/>
          <p14:tracePt t="36351" x="5626100" y="3459163"/>
          <p14:tracePt t="36360" x="5575300" y="3441700"/>
          <p14:tracePt t="36365" x="5532438" y="3433763"/>
          <p14:tracePt t="36377" x="5464175" y="3398838"/>
          <p14:tracePt t="36381" x="5421313" y="3390900"/>
          <p14:tracePt t="36388" x="5395913" y="3373438"/>
          <p14:tracePt t="36398" x="5362575" y="3365500"/>
          <p14:tracePt t="36405" x="5337175" y="3355975"/>
          <p14:tracePt t="36414" x="5311775" y="3348038"/>
          <p14:tracePt t="36422" x="5302250" y="3340100"/>
          <p14:tracePt t="36430" x="5294313" y="3340100"/>
          <p14:tracePt t="36438" x="5276850" y="3330575"/>
          <p14:tracePt t="36446" x="5276850" y="3322638"/>
          <p14:tracePt t="36454" x="5268913" y="3322638"/>
          <p14:tracePt t="36470" x="5260975" y="3314700"/>
          <p14:tracePt t="36485" x="5251450" y="3305175"/>
          <p14:tracePt t="36501" x="5243513" y="3297238"/>
          <p14:tracePt t="36558" x="5235575" y="3297238"/>
          <p14:tracePt t="36606" x="5235575" y="3289300"/>
          <p14:tracePt t="36775" x="5235575" y="3279775"/>
          <p14:tracePt t="36790" x="5243513" y="3279775"/>
          <p14:tracePt t="36814" x="5251450" y="3279775"/>
          <p14:tracePt t="36831" x="5260975" y="3279775"/>
          <p14:tracePt t="36862" x="5268913" y="3279775"/>
          <p14:tracePt t="36879" x="5276850" y="3279775"/>
          <p14:tracePt t="36886" x="5294313" y="3279775"/>
          <p14:tracePt t="36895" x="5302250" y="3289300"/>
          <p14:tracePt t="36913" x="5311775" y="3297238"/>
          <p14:tracePt t="36928" x="5319713" y="3297238"/>
          <p14:tracePt t="36934" x="5337175" y="3297238"/>
          <p14:tracePt t="36945" x="5345113" y="3297238"/>
          <p14:tracePt t="36950" x="5353050" y="3305175"/>
          <p14:tracePt t="36960" x="5362575" y="3314700"/>
          <p14:tracePt t="36966" x="5370513" y="3314700"/>
          <p14:tracePt t="36975" x="5387975" y="3314700"/>
          <p14:tracePt t="36981" x="5405438" y="3330575"/>
          <p14:tracePt t="36991" x="5430838" y="3340100"/>
          <p14:tracePt t="36997" x="5438775" y="3340100"/>
          <p14:tracePt t="37006" x="5446713" y="3340100"/>
          <p14:tracePt t="37015" x="5464175" y="3348038"/>
          <p14:tracePt t="37022" x="5472113" y="3355975"/>
          <p14:tracePt t="37030" x="5489575" y="3365500"/>
          <p14:tracePt t="37039" x="5514975" y="3373438"/>
          <p14:tracePt t="37046" x="5532438" y="3373438"/>
          <p14:tracePt t="37054" x="5540375" y="3382963"/>
          <p14:tracePt t="37061" x="5557838" y="3398838"/>
          <p14:tracePt t="37069" x="5575300" y="3398838"/>
          <p14:tracePt t="37079" x="5583238" y="3408363"/>
          <p14:tracePt t="37086" x="5608638" y="3424238"/>
          <p14:tracePt t="37095" x="5626100" y="3424238"/>
          <p14:tracePt t="37102" x="5626100" y="3433763"/>
          <p14:tracePt t="37113" x="5651500" y="3441700"/>
          <p14:tracePt t="37119" x="5668963" y="3441700"/>
          <p14:tracePt t="37128" x="5676900" y="3449638"/>
          <p14:tracePt t="37134" x="5702300" y="3467100"/>
          <p14:tracePt t="37145" x="5710238" y="3467100"/>
          <p14:tracePt t="37149" x="5735638" y="3475038"/>
          <p14:tracePt t="37160" x="5753100" y="3475038"/>
          <p14:tracePt t="37166" x="5770563" y="3492500"/>
          <p14:tracePt t="37175" x="5795963" y="3492500"/>
          <p14:tracePt t="37182" x="5821363" y="3492500"/>
          <p14:tracePt t="37188" x="5829300" y="3492500"/>
          <p14:tracePt t="37198" x="5829300" y="3502025"/>
          <p14:tracePt t="37206" x="5838825" y="3502025"/>
          <p14:tracePt t="37214" x="5846763" y="3502025"/>
          <p14:tracePt t="37223" x="5854700" y="3502025"/>
          <p14:tracePt t="37230" x="5864225" y="3509963"/>
          <p14:tracePt t="37237" x="5872163" y="3509963"/>
          <p14:tracePt t="37245" x="5880100" y="3509963"/>
          <p14:tracePt t="37254" x="5905500" y="3509963"/>
          <p14:tracePt t="37270" x="5922963" y="3517900"/>
          <p14:tracePt t="37278" x="5940425" y="3517900"/>
          <p14:tracePt t="37286" x="5957888" y="3517900"/>
          <p14:tracePt t="37295" x="5973763" y="3517900"/>
          <p14:tracePt t="37302" x="5983288" y="3517900"/>
          <p14:tracePt t="37311" x="5999163" y="3527425"/>
          <p14:tracePt t="37318" x="6008688" y="3527425"/>
          <p14:tracePt t="37334" x="6024563" y="3527425"/>
          <p14:tracePt t="37345" x="6034088" y="3527425"/>
          <p14:tracePt t="37360" x="6042025" y="3527425"/>
          <p14:tracePt t="37366" x="6059488" y="3543300"/>
          <p14:tracePt t="37381" x="6067425" y="3543300"/>
          <p14:tracePt t="37388" x="6076950" y="3543300"/>
          <p14:tracePt t="37407" x="6092825" y="3543300"/>
          <p14:tracePt t="37415" x="6102350" y="3543300"/>
          <p14:tracePt t="37429" x="6118225" y="3543300"/>
          <p14:tracePt t="37438" x="6127750" y="3543300"/>
          <p14:tracePt t="37446" x="6135688" y="3543300"/>
          <p14:tracePt t="37454" x="6153150" y="3543300"/>
          <p14:tracePt t="37462" x="6161088" y="3543300"/>
          <p14:tracePt t="37470" x="6178550" y="3543300"/>
          <p14:tracePt t="37479" x="6203950" y="3543300"/>
          <p14:tracePt t="37486" x="6211888" y="3543300"/>
          <p14:tracePt t="37495" x="6237288" y="3543300"/>
          <p14:tracePt t="37502" x="6262688" y="3543300"/>
          <p14:tracePt t="37512" x="6280150" y="3543300"/>
          <p14:tracePt t="37517" x="6313488" y="3543300"/>
          <p14:tracePt t="37529" x="6338888" y="3543300"/>
          <p14:tracePt t="37533" x="6356350" y="3543300"/>
          <p14:tracePt t="37544" x="6373813" y="3543300"/>
          <p14:tracePt t="37550" x="6391275" y="3543300"/>
          <p14:tracePt t="37560" x="6407150" y="3543300"/>
          <p14:tracePt t="37565" x="6424613" y="3543300"/>
          <p14:tracePt t="37582" x="6442075" y="3543300"/>
          <p14:tracePt t="37589" x="6450013" y="3543300"/>
          <p14:tracePt t="37606" x="6467475" y="3543300"/>
          <p14:tracePt t="37613" x="6475413" y="3543300"/>
          <p14:tracePt t="37630" x="6483350" y="3543300"/>
          <p14:tracePt t="37646" x="6500813" y="3552825"/>
          <p14:tracePt t="37870" x="6518275" y="3552825"/>
          <p14:tracePt t="37886" x="6535738" y="3552825"/>
          <p14:tracePt t="37896" x="6543675" y="3560763"/>
          <p14:tracePt t="37903" x="6551613" y="3560763"/>
          <p14:tracePt t="37912" x="6561138" y="3568700"/>
          <p14:tracePt t="37919" x="6569075" y="3568700"/>
          <p14:tracePt t="38326" x="6561138" y="3568700"/>
          <p14:tracePt t="38335" x="6535738" y="3560763"/>
          <p14:tracePt t="38344" x="6500813" y="3560763"/>
          <p14:tracePt t="38351" x="6457950" y="3543300"/>
          <p14:tracePt t="38358" x="6399213" y="3535363"/>
          <p14:tracePt t="38366" x="6330950" y="3502025"/>
          <p14:tracePt t="38373" x="6272213" y="3484563"/>
          <p14:tracePt t="38381" x="6211888" y="3475038"/>
          <p14:tracePt t="38389" x="6153150" y="3449638"/>
          <p14:tracePt t="38397" x="6092825" y="3433763"/>
          <p14:tracePt t="38406" x="6016625" y="3408363"/>
          <p14:tracePt t="38415" x="5940425" y="3398838"/>
          <p14:tracePt t="38421" x="5880100" y="3390900"/>
          <p14:tracePt t="38430" x="5821363" y="3382963"/>
          <p14:tracePt t="38438" x="5753100" y="3382963"/>
          <p14:tracePt t="38446" x="5676900" y="3373438"/>
          <p14:tracePt t="38454" x="5583238" y="3355975"/>
          <p14:tracePt t="38462" x="5507038" y="3348038"/>
          <p14:tracePt t="38470" x="5446713" y="3348038"/>
          <p14:tracePt t="38479" x="5387975" y="3348038"/>
          <p14:tracePt t="38486" x="5337175" y="3348038"/>
          <p14:tracePt t="38495" x="5302250" y="3348038"/>
          <p14:tracePt t="38502" x="5268913" y="3348038"/>
          <p14:tracePt t="38512" x="5243513" y="3348038"/>
          <p14:tracePt t="38518" x="5235575" y="3348038"/>
          <p14:tracePt t="38528" x="5218113" y="3348038"/>
          <p14:tracePt t="38550" x="5208588" y="3348038"/>
          <p14:tracePt t="38582" x="5200650" y="3348038"/>
          <p14:tracePt t="38630" x="5192713" y="3348038"/>
          <p14:tracePt t="38685" x="5183188" y="3348038"/>
          <p14:tracePt t="38815" x="5175250" y="3348038"/>
          <p14:tracePt t="38822" x="5192713" y="3355975"/>
          <p14:tracePt t="38830" x="5200650" y="3355975"/>
          <p14:tracePt t="38838" x="5251450" y="3382963"/>
          <p14:tracePt t="38846" x="5294313" y="3398838"/>
          <p14:tracePt t="38854" x="5370513" y="3416300"/>
          <p14:tracePt t="38862" x="5464175" y="3449638"/>
          <p14:tracePt t="38871" x="5565775" y="3484563"/>
          <p14:tracePt t="38880" x="5668963" y="3517900"/>
          <p14:tracePt t="38886" x="5829300" y="3560763"/>
          <p14:tracePt t="38895" x="5973763" y="3594100"/>
          <p14:tracePt t="38902" x="6153150" y="3636963"/>
          <p14:tracePt t="38913" x="6297613" y="3646488"/>
          <p14:tracePt t="38918" x="6457950" y="3671888"/>
          <p14:tracePt t="38928" x="6586538" y="3679825"/>
          <p14:tracePt t="38934" x="6731000" y="3705225"/>
          <p14:tracePt t="38944" x="6858000" y="3730625"/>
          <p14:tracePt t="38951" x="6943725" y="3730625"/>
          <p14:tracePt t="38958" x="7045325" y="3738563"/>
          <p14:tracePt t="38965" x="7096125" y="3738563"/>
          <p14:tracePt t="38973" x="7146925" y="3738563"/>
          <p14:tracePt t="38982" x="7154863" y="3738563"/>
          <p14:tracePt t="38990" x="7164388" y="3738563"/>
          <p14:tracePt t="39134" x="7164388" y="3730625"/>
          <p14:tracePt t="39144" x="7138988" y="3730625"/>
          <p14:tracePt t="39149" x="7096125" y="3705225"/>
          <p14:tracePt t="39157" x="7035800" y="3697288"/>
          <p14:tracePt t="39166" x="6977063" y="3687763"/>
          <p14:tracePt t="39172" x="6891338" y="3687763"/>
          <p14:tracePt t="39182" x="6807200" y="3679825"/>
          <p14:tracePt t="39190" x="6721475" y="3679825"/>
          <p14:tracePt t="39198" x="6619875" y="3679825"/>
          <p14:tracePt t="39206" x="6535738" y="3679825"/>
          <p14:tracePt t="39214" x="6432550" y="3679825"/>
          <p14:tracePt t="39222" x="6338888" y="3679825"/>
          <p14:tracePt t="39231" x="6229350" y="3679825"/>
          <p14:tracePt t="39238" x="6143625" y="3679825"/>
          <p14:tracePt t="39245" x="6042025" y="3679825"/>
          <p14:tracePt t="39254" x="5983288" y="3679825"/>
          <p14:tracePt t="39262" x="5922963" y="3679825"/>
          <p14:tracePt t="39270" x="5880100" y="3679825"/>
          <p14:tracePt t="39279" x="5846763" y="3679825"/>
          <p14:tracePt t="39286" x="5829300" y="3679825"/>
          <p14:tracePt t="39296" x="5813425" y="3679825"/>
          <p14:tracePt t="39302" x="5803900" y="3679825"/>
          <p14:tracePt t="39312" x="5795963" y="3679825"/>
          <p14:tracePt t="39318" x="5788025" y="3679825"/>
          <p14:tracePt t="39422" x="5803900" y="3697288"/>
          <p14:tracePt t="39430" x="5829300" y="3713163"/>
          <p14:tracePt t="39438" x="5889625" y="3730625"/>
          <p14:tracePt t="39446" x="5948363" y="3756025"/>
          <p14:tracePt t="39454" x="6059488" y="3773488"/>
          <p14:tracePt t="39463" x="6161088" y="3798888"/>
          <p14:tracePt t="39470" x="6323013" y="3806825"/>
          <p14:tracePt t="39480" x="6450013" y="3832225"/>
          <p14:tracePt t="39486" x="6627813" y="3849688"/>
          <p14:tracePt t="39495" x="6764338" y="3849688"/>
          <p14:tracePt t="39503" x="6916738" y="3849688"/>
          <p14:tracePt t="39512" x="7035800" y="3849688"/>
          <p14:tracePt t="39518" x="7146925" y="3849688"/>
          <p14:tracePt t="39529" x="7232650" y="3849688"/>
          <p14:tracePt t="39533" x="7291388" y="3849688"/>
          <p14:tracePt t="39544" x="7299325" y="3849688"/>
          <p14:tracePt t="39950" x="7316788" y="3849688"/>
          <p14:tracePt t="39965" x="7324725" y="3849688"/>
          <p14:tracePt t="39989" x="7324725" y="3857625"/>
          <p14:tracePt t="40069" x="7334250" y="3857625"/>
          <p14:tracePt t="40085" x="7342188" y="3857625"/>
          <p14:tracePt t="40110" x="7350125" y="3857625"/>
          <p14:tracePt t="40125" x="7367588" y="3857625"/>
          <p14:tracePt t="40159" x="7377113" y="3857625"/>
          <p14:tracePt t="40166" x="7385050" y="3857625"/>
          <p14:tracePt t="40182" x="7410450" y="3857625"/>
          <p14:tracePt t="40190" x="7418388" y="3857625"/>
          <p14:tracePt t="40199" x="7427913" y="3857625"/>
          <p14:tracePt t="40206" x="7453313" y="3857625"/>
          <p14:tracePt t="40214" x="7461250" y="3857625"/>
          <p14:tracePt t="40222" x="7469188" y="3857625"/>
          <p14:tracePt t="40238" x="7478713" y="3857625"/>
          <p14:tracePt t="40821" x="7486650" y="3857625"/>
          <p14:tracePt t="40974" x="7494588" y="3857625"/>
          <p14:tracePt t="41014" x="7494588" y="3867150"/>
          <p14:tracePt t="41021" x="7478713" y="3875088"/>
          <p14:tracePt t="41031" x="7469188" y="3900488"/>
          <p14:tracePt t="41038" x="7461250" y="3908425"/>
          <p14:tracePt t="41046" x="7453313" y="3925888"/>
          <p14:tracePt t="41053" x="7435850" y="3943350"/>
          <p14:tracePt t="41063" x="7418388" y="3960813"/>
          <p14:tracePt t="41070" x="7410450" y="3976688"/>
          <p14:tracePt t="41080" x="7392988" y="3986213"/>
          <p14:tracePt t="41086" x="7377113" y="4002088"/>
          <p14:tracePt t="41096" x="7367588" y="4011613"/>
          <p14:tracePt t="41101" x="7359650" y="4027488"/>
          <p14:tracePt t="41112" x="7342188" y="4037013"/>
          <p14:tracePt t="41118" x="7324725" y="4037013"/>
          <p14:tracePt t="41128" x="7316788" y="4044950"/>
          <p14:tracePt t="41134" x="7291388" y="4062413"/>
          <p14:tracePt t="41140" x="7283450" y="4070350"/>
          <p14:tracePt t="41149" x="7265988" y="4079875"/>
          <p14:tracePt t="41157" x="7258050" y="4079875"/>
          <p14:tracePt t="41166" x="7240588" y="4087813"/>
          <p14:tracePt t="41174" x="7223125" y="4095750"/>
          <p14:tracePt t="41182" x="7215188" y="4095750"/>
          <p14:tracePt t="41190" x="7197725" y="4105275"/>
          <p14:tracePt t="41198" x="7172325" y="4121150"/>
          <p14:tracePt t="41205" x="7146925" y="4130675"/>
          <p14:tracePt t="41214" x="7121525" y="4146550"/>
          <p14:tracePt t="41222" x="7078663" y="4171950"/>
          <p14:tracePt t="41230" x="7035800" y="4181475"/>
          <p14:tracePt t="41238" x="6985000" y="4206875"/>
          <p14:tracePt t="41246" x="6916738" y="4232275"/>
          <p14:tracePt t="41254" x="6832600" y="4275138"/>
          <p14:tracePt t="41263" x="6731000" y="4308475"/>
          <p14:tracePt t="41269" x="6637338" y="4341813"/>
          <p14:tracePt t="41280" x="6551613" y="4368800"/>
          <p14:tracePt t="41286" x="6450013" y="4402138"/>
          <p14:tracePt t="41296" x="6348413" y="4435475"/>
          <p14:tracePt t="41302" x="6254750" y="4452938"/>
          <p14:tracePt t="41312" x="6186488" y="4478338"/>
          <p14:tracePt t="41318" x="6084888" y="4495800"/>
          <p14:tracePt t="41327" x="5999163" y="4495800"/>
          <p14:tracePt t="41334" x="5915025" y="4495800"/>
          <p14:tracePt t="41340" x="5829300" y="4495800"/>
          <p14:tracePt t="41351" x="5753100" y="4495800"/>
          <p14:tracePt t="41357" x="5694363" y="4495800"/>
          <p14:tracePt t="41366" x="5608638" y="4495800"/>
          <p14:tracePt t="41374" x="5557838" y="4495800"/>
          <p14:tracePt t="41382" x="5507038" y="4495800"/>
          <p14:tracePt t="41390" x="5464175" y="4478338"/>
          <p14:tracePt t="41397" x="5413375" y="4452938"/>
          <p14:tracePt t="41406" x="5362575" y="4419600"/>
          <p14:tracePt t="41413" x="5311775" y="4368800"/>
          <p14:tracePt t="41422" x="5268913" y="4341813"/>
          <p14:tracePt t="41430" x="5218113" y="4300538"/>
          <p14:tracePt t="41439" x="5192713" y="4275138"/>
          <p14:tracePt t="41446" x="5149850" y="4240213"/>
          <p14:tracePt t="41454" x="5099050" y="4214813"/>
          <p14:tracePt t="41464" x="5056188" y="4171950"/>
          <p14:tracePt t="41470" x="5005388" y="4138613"/>
          <p14:tracePt t="41480" x="4972050" y="4095750"/>
          <p14:tracePt t="41486" x="4929188" y="4070350"/>
          <p14:tracePt t="41496" x="4878388" y="4027488"/>
          <p14:tracePt t="41502" x="4843463" y="3994150"/>
          <p14:tracePt t="41512" x="4802188" y="3951288"/>
          <p14:tracePt t="41517" x="4784725" y="3925888"/>
          <p14:tracePt t="41527" x="4759325" y="3892550"/>
          <p14:tracePt t="41534" x="4749800" y="3867150"/>
          <p14:tracePt t="41541" x="4724400" y="3824288"/>
          <p14:tracePt t="41551" x="4716463" y="3790950"/>
          <p14:tracePt t="41558" x="4716463" y="3773488"/>
          <p14:tracePt t="41566" x="4708525" y="3763963"/>
          <p14:tracePt t="41574" x="4708525" y="3748088"/>
          <p14:tracePt t="41582" x="4699000" y="3730625"/>
          <p14:tracePt t="41590" x="4699000" y="3722688"/>
          <p14:tracePt t="41597" x="4691063" y="3705225"/>
          <p14:tracePt t="41605" x="4683125" y="3697288"/>
          <p14:tracePt t="41622" x="4683125" y="3679825"/>
          <p14:tracePt t="41631" x="4683125" y="3671888"/>
          <p14:tracePt t="41639" x="4673600" y="3654425"/>
          <p14:tracePt t="41647" x="4673600" y="3636963"/>
          <p14:tracePt t="41654" x="4673600" y="3619500"/>
          <p14:tracePt t="41663" x="4665663" y="3594100"/>
          <p14:tracePt t="41670" x="4665663" y="3586163"/>
          <p14:tracePt t="41681" x="4648200" y="3568700"/>
          <p14:tracePt t="41685" x="4648200" y="3552825"/>
          <p14:tracePt t="41696" x="4640263" y="3535363"/>
          <p14:tracePt t="41702" x="4630738" y="3535363"/>
          <p14:tracePt t="41712" x="4630738" y="3517900"/>
          <p14:tracePt t="41718" x="4630738" y="3509963"/>
          <p14:tracePt t="41727" x="4622800" y="3509963"/>
          <p14:tracePt t="41734" x="4614863" y="3492500"/>
          <p14:tracePt t="41741" x="4605338" y="3484563"/>
          <p14:tracePt t="41751" x="4605338" y="3475038"/>
          <p14:tracePt t="41758" x="4605338" y="3467100"/>
          <p14:tracePt t="41774" x="4597400" y="3459163"/>
          <p14:tracePt t="41781" x="4589463" y="3449638"/>
          <p14:tracePt t="41806" x="4589463" y="3441700"/>
          <p14:tracePt t="41822" x="4589463" y="3433763"/>
          <p14:tracePt t="41829" x="4579938" y="3433763"/>
          <p14:tracePt t="42166" x="4579938" y="3441700"/>
          <p14:tracePt t="42174" x="4579938" y="3449638"/>
          <p14:tracePt t="42198" x="4579938" y="3459163"/>
          <p14:tracePt t="42215" x="4579938" y="3467100"/>
          <p14:tracePt t="42222" x="4579938" y="3475038"/>
          <p14:tracePt t="42230" x="4579938" y="3492500"/>
          <p14:tracePt t="42255" x="4579938" y="3509963"/>
          <p14:tracePt t="42286" x="4579938" y="3517900"/>
          <p14:tracePt t="42296" x="4579938" y="3527425"/>
          <p14:tracePt t="42302" x="4579938" y="3535363"/>
          <p14:tracePt t="42318" x="4579938" y="3543300"/>
          <p14:tracePt t="42334" x="4579938" y="3552825"/>
          <p14:tracePt t="42340" x="4579938" y="3560763"/>
          <p14:tracePt t="42351" x="4579938" y="3568700"/>
          <p14:tracePt t="42358" x="4579938" y="3586163"/>
          <p14:tracePt t="42366" x="4589463" y="3586163"/>
          <p14:tracePt t="42389" x="4589463" y="3594100"/>
          <p14:tracePt t="42405" x="4597400" y="3611563"/>
          <p14:tracePt t="42439" x="4597400" y="3619500"/>
          <p14:tracePt t="42446" x="4605338" y="3629025"/>
          <p14:tracePt t="42470" x="4614863" y="3636963"/>
          <p14:tracePt t="42510" x="4622800" y="3636963"/>
          <p14:tracePt t="42558" x="4622800" y="3646488"/>
          <p14:tracePt t="42574" x="4622800" y="3654425"/>
          <p14:tracePt t="42589" x="4630738" y="3654425"/>
          <p14:tracePt t="42606" x="4640263" y="3662363"/>
          <p14:tracePt t="42621" x="4640263" y="3679825"/>
          <p14:tracePt t="42630" x="4648200" y="3679825"/>
          <p14:tracePt t="42646" x="4657725" y="3687763"/>
          <p14:tracePt t="42655" x="4665663" y="3697288"/>
          <p14:tracePt t="42663" x="4665663" y="3705225"/>
          <p14:tracePt t="42670" x="4673600" y="3705225"/>
          <p14:tracePt t="42680" x="4683125" y="3713163"/>
          <p14:tracePt t="42686" x="4683125" y="3722688"/>
          <p14:tracePt t="42696" x="4699000" y="3738563"/>
          <p14:tracePt t="42703" x="4708525" y="3748088"/>
          <p14:tracePt t="42713" x="4716463" y="3756025"/>
          <p14:tracePt t="42725" x="4724400" y="3763963"/>
          <p14:tracePt t="42734" x="4733925" y="3773488"/>
          <p14:tracePt t="42751" x="4741863" y="3790950"/>
          <p14:tracePt t="42758" x="4749800" y="3798888"/>
          <p14:tracePt t="42765" x="4759325" y="3798888"/>
          <p14:tracePt t="42781" x="4759325" y="3806825"/>
          <p14:tracePt t="42814" x="4767263" y="3816350"/>
          <p14:tracePt t="43269" x="4775200" y="3816350"/>
          <p14:tracePt t="43294" x="4784725" y="3824288"/>
          <p14:tracePt t="43374" x="4792663" y="3824288"/>
          <p14:tracePt t="43382" x="4802188" y="3824288"/>
          <p14:tracePt t="43911" x="4802188" y="3816350"/>
          <p14:tracePt t="43918" x="4792663" y="3806825"/>
          <p14:tracePt t="43924" x="4784725" y="3806825"/>
          <p14:tracePt t="43958" x="4784725" y="3798888"/>
          <p14:tracePt t="44183" x="4775200" y="3798888"/>
          <p14:tracePt t="44190" x="4767263" y="3798888"/>
          <p14:tracePt t="44198" x="4759325" y="3816350"/>
          <p14:tracePt t="44214" x="4759325" y="3824288"/>
          <p14:tracePt t="44223" x="4749800" y="3824288"/>
          <p14:tracePt t="44231" x="4741863" y="3832225"/>
          <p14:tracePt t="44239" x="4733925" y="3832225"/>
          <p14:tracePt t="44247" x="4724400" y="3832225"/>
          <p14:tracePt t="44255" x="4708525" y="3832225"/>
          <p14:tracePt t="44264" x="4691063" y="3832225"/>
          <p14:tracePt t="44270" x="4665663" y="3832225"/>
          <p14:tracePt t="44286" x="4648200" y="3832225"/>
          <p14:tracePt t="44294" x="4630738" y="3832225"/>
          <p14:tracePt t="44303" x="4622800" y="3832225"/>
          <p14:tracePt t="44308" x="4614863" y="3832225"/>
          <p14:tracePt t="44318" x="4605338" y="3832225"/>
          <p14:tracePt t="44325" x="4589463" y="3832225"/>
          <p14:tracePt t="44334" x="4572000" y="3824288"/>
          <p14:tracePt t="44342" x="4564063" y="3816350"/>
          <p14:tracePt t="44351" x="4538663" y="3806825"/>
          <p14:tracePt t="44359" x="4529138" y="3798888"/>
          <p14:tracePt t="44366" x="4513263" y="3781425"/>
          <p14:tracePt t="44382" x="4486275" y="3773488"/>
          <p14:tracePt t="44390" x="4478338" y="3756025"/>
          <p14:tracePt t="44398" x="4470400" y="3738563"/>
          <p14:tracePt t="44406" x="4460875" y="3738563"/>
          <p14:tracePt t="44413" x="4445000" y="3722688"/>
          <p14:tracePt t="44421" x="4435475" y="3705225"/>
          <p14:tracePt t="44439" x="4427538" y="3697288"/>
          <p14:tracePt t="44447" x="4419600" y="3687763"/>
          <p14:tracePt t="44454" x="4410075" y="3679825"/>
          <p14:tracePt t="44464" x="4410075" y="3671888"/>
          <p14:tracePt t="44470" x="4410075" y="3662363"/>
          <p14:tracePt t="44481" x="4394200" y="3646488"/>
          <p14:tracePt t="44495" x="4376738" y="3629025"/>
          <p14:tracePt t="44502" x="4376738" y="3619500"/>
          <p14:tracePt t="44508" x="4368800" y="3611563"/>
          <p14:tracePt t="44518" x="4351338" y="3594100"/>
          <p14:tracePt t="44525" x="4341813" y="3578225"/>
          <p14:tracePt t="44542" x="4333875" y="3560763"/>
          <p14:tracePt t="44550" x="4316413" y="3543300"/>
          <p14:tracePt t="44559" x="4308475" y="3543300"/>
          <p14:tracePt t="44566" x="4308475" y="3517900"/>
          <p14:tracePt t="44574" x="4300538" y="3509963"/>
          <p14:tracePt t="44582" x="4291013" y="3509963"/>
          <p14:tracePt t="44590" x="4283075" y="3502025"/>
          <p14:tracePt t="44598" x="4283075" y="3492500"/>
          <p14:tracePt t="44606" x="4275138" y="3484563"/>
          <p14:tracePt t="44614" x="4265613" y="3475038"/>
          <p14:tracePt t="44622" x="4265613" y="3459163"/>
          <p14:tracePt t="44631" x="4257675" y="3449638"/>
          <p14:tracePt t="44639" x="4257675" y="3433763"/>
          <p14:tracePt t="44648" x="4257675" y="3424238"/>
          <p14:tracePt t="44654" x="4249738" y="3398838"/>
          <p14:tracePt t="44664" x="4249738" y="3382963"/>
          <p14:tracePt t="44669" x="4240213" y="3373438"/>
          <p14:tracePt t="44680" x="4240213" y="3355975"/>
          <p14:tracePt t="44686" x="4240213" y="3330575"/>
          <p14:tracePt t="44703" x="4240213" y="3305175"/>
          <p14:tracePt t="44709" x="4240213" y="3297238"/>
          <p14:tracePt t="44719" x="4240213" y="3289300"/>
          <p14:tracePt t="44726" x="4240213" y="3271838"/>
          <p14:tracePt t="44735" x="4240213" y="3254375"/>
          <p14:tracePt t="44743" x="4240213" y="3238500"/>
          <p14:tracePt t="44750" x="4249738" y="3221038"/>
          <p14:tracePt t="44766" x="4249738" y="3203575"/>
          <p14:tracePt t="44774" x="4257675" y="3203575"/>
          <p14:tracePt t="44781" x="4265613" y="3178175"/>
          <p14:tracePt t="44790" x="4283075" y="3152775"/>
          <p14:tracePt t="44797" x="4291013" y="3152775"/>
          <p14:tracePt t="44806" x="4291013" y="3144838"/>
          <p14:tracePt t="44814" x="4300538" y="3127375"/>
          <p14:tracePt t="44821" x="4308475" y="3127375"/>
          <p14:tracePt t="44831" x="4308475" y="3109913"/>
          <p14:tracePt t="44837" x="4325938" y="3094038"/>
          <p14:tracePt t="44848" x="4341813" y="3084513"/>
          <p14:tracePt t="44853" x="4359275" y="3084513"/>
          <p14:tracePt t="44864" x="4376738" y="3067050"/>
          <p14:tracePt t="44870" x="4394200" y="3051175"/>
          <p14:tracePt t="44880" x="4410075" y="3041650"/>
          <p14:tracePt t="44886" x="4435475" y="3033713"/>
          <p14:tracePt t="44895" x="4452938" y="3016250"/>
          <p14:tracePt t="44909" x="4486275" y="3000375"/>
          <p14:tracePt t="44918" x="4486275" y="2990850"/>
          <p14:tracePt t="44926" x="4495800" y="2990850"/>
          <p14:tracePt t="44935" x="4521200" y="2982913"/>
          <p14:tracePt t="44942" x="4538663" y="2974975"/>
          <p14:tracePt t="44966" x="4554538" y="2974975"/>
          <p14:tracePt t="44974" x="4564063" y="2965450"/>
          <p14:tracePt t="44982" x="4572000" y="2957513"/>
          <p14:tracePt t="44998" x="4579938" y="2957513"/>
          <p14:tracePt t="45015" x="4597400" y="2957513"/>
          <p14:tracePt t="45022" x="4605338" y="2957513"/>
          <p14:tracePt t="45031" x="4622800" y="2957513"/>
          <p14:tracePt t="45038" x="4630738" y="2957513"/>
          <p14:tracePt t="45048" x="4648200" y="2957513"/>
          <p14:tracePt t="45054" x="4657725" y="2957513"/>
          <p14:tracePt t="45064" x="4683125" y="2957513"/>
          <p14:tracePt t="45070" x="4716463" y="2957513"/>
          <p14:tracePt t="45092" x="4802188" y="2974975"/>
          <p14:tracePt t="45101" x="4835525" y="2982913"/>
          <p14:tracePt t="45109" x="4868863" y="3000375"/>
          <p14:tracePt t="45117" x="4894263" y="3000375"/>
          <p14:tracePt t="45125" x="4919663" y="3008313"/>
          <p14:tracePt t="45133" x="4929188" y="3016250"/>
          <p14:tracePt t="45142" x="4946650" y="3025775"/>
          <p14:tracePt t="45150" x="4962525" y="3041650"/>
          <p14:tracePt t="45157" x="4972050" y="3041650"/>
          <p14:tracePt t="45165" x="4972050" y="3051175"/>
          <p14:tracePt t="45173" x="4972050" y="3059113"/>
          <p14:tracePt t="45181" x="4979988" y="3067050"/>
          <p14:tracePt t="45189" x="4987925" y="3076575"/>
          <p14:tracePt t="45198" x="4987925" y="3084513"/>
          <p14:tracePt t="45205" x="4997450" y="3109913"/>
          <p14:tracePt t="45214" x="5005388" y="3135313"/>
          <p14:tracePt t="45221" x="5013325" y="3160713"/>
          <p14:tracePt t="45231" x="5013325" y="3178175"/>
          <p14:tracePt t="45237" x="5013325" y="3195638"/>
          <p14:tracePt t="45249" x="5013325" y="3228975"/>
          <p14:tracePt t="45253" x="5013325" y="3246438"/>
          <p14:tracePt t="45265" x="5013325" y="3271838"/>
          <p14:tracePt t="45269" x="5013325" y="3297238"/>
          <p14:tracePt t="45281" x="5013325" y="3330575"/>
          <p14:tracePt t="45285" x="5013325" y="3355975"/>
          <p14:tracePt t="45293" x="5013325" y="3390900"/>
          <p14:tracePt t="45301" x="5013325" y="3416300"/>
          <p14:tracePt t="45309" x="5013325" y="3441700"/>
          <p14:tracePt t="45317" x="4997450" y="3449638"/>
          <p14:tracePt t="45326" x="4987925" y="3467100"/>
          <p14:tracePt t="45335" x="4972050" y="3492500"/>
          <p14:tracePt t="45342" x="4962525" y="3502025"/>
          <p14:tracePt t="45357" x="4954588" y="3509963"/>
          <p14:tracePt t="45366" x="4946650" y="3517900"/>
          <p14:tracePt t="45374" x="4937125" y="3535363"/>
          <p14:tracePt t="45382" x="4929188" y="3543300"/>
          <p14:tracePt t="45390" x="4911725" y="3552825"/>
          <p14:tracePt t="45397" x="4903788" y="3552825"/>
          <p14:tracePt t="45406" x="4886325" y="3568700"/>
          <p14:tracePt t="45415" x="4868863" y="3578225"/>
          <p14:tracePt t="45422" x="4852988" y="3586163"/>
          <p14:tracePt t="45431" x="4835525" y="3603625"/>
          <p14:tracePt t="45439" x="4818063" y="3611563"/>
          <p14:tracePt t="45448" x="4792663" y="3619500"/>
          <p14:tracePt t="45453" x="4767263" y="3629025"/>
          <p14:tracePt t="45464" x="4749800" y="3636963"/>
          <p14:tracePt t="45470" x="4724400" y="3646488"/>
          <p14:tracePt t="45481" x="4699000" y="3662363"/>
          <p14:tracePt t="45486" x="4683125" y="3671888"/>
          <p14:tracePt t="45493" x="4665663" y="3687763"/>
          <p14:tracePt t="45503" x="4640263" y="3697288"/>
          <p14:tracePt t="45509" x="4630738" y="3697288"/>
          <p14:tracePt t="45518" x="4622800" y="3705225"/>
          <p14:tracePt t="45526" x="4614863" y="3705225"/>
          <p14:tracePt t="45582" x="4605338" y="3713163"/>
          <p14:tracePt t="45614" x="4605338" y="3722688"/>
          <p14:tracePt t="45655" x="4605338" y="3738563"/>
          <p14:tracePt t="45664" x="4605338" y="3748088"/>
          <p14:tracePt t="45686" x="4605338" y="3756025"/>
          <p14:tracePt t="45701" x="4605338" y="3763963"/>
          <p14:tracePt t="46286" x="4614863" y="3781425"/>
          <p14:tracePt t="46654" x="4622800" y="3781425"/>
          <p14:tracePt t="46670" x="4630738" y="3781425"/>
          <p14:tracePt t="46680" x="4640263" y="3781425"/>
          <p14:tracePt t="46702" x="4657725" y="3781425"/>
          <p14:tracePt t="46717" x="4673600" y="3790950"/>
          <p14:tracePt t="46725" x="4691063" y="3816350"/>
          <p14:tracePt t="46733" x="4708525" y="3832225"/>
          <p14:tracePt t="46742" x="4733925" y="3867150"/>
          <p14:tracePt t="46750" x="4749800" y="3892550"/>
          <p14:tracePt t="46758" x="4784725" y="3925888"/>
          <p14:tracePt t="46766" x="4818063" y="3960813"/>
          <p14:tracePt t="46775" x="4843463" y="4011613"/>
          <p14:tracePt t="46783" x="4886325" y="4062413"/>
          <p14:tracePt t="46790" x="4929188" y="4113213"/>
          <p14:tracePt t="46799" x="4954588" y="4156075"/>
          <p14:tracePt t="46806" x="4979988" y="4189413"/>
          <p14:tracePt t="46816" x="4997450" y="4214813"/>
          <p14:tracePt t="46822" x="5013325" y="4249738"/>
          <p14:tracePt t="46832" x="5038725" y="4275138"/>
          <p14:tracePt t="46839" x="5056188" y="4308475"/>
          <p14:tracePt t="46848" x="5081588" y="4341813"/>
          <p14:tracePt t="46854" x="5099050" y="4368800"/>
          <p14:tracePt t="46863" x="5116513" y="4384675"/>
          <p14:tracePt t="46869" x="5141913" y="4410075"/>
          <p14:tracePt t="46878" x="5167313" y="4445000"/>
          <p14:tracePt t="46885" x="5192713" y="4470400"/>
          <p14:tracePt t="46894" x="5235575" y="4503738"/>
          <p14:tracePt t="46901" x="5243513" y="4521200"/>
          <p14:tracePt t="46910" x="5268913" y="4546600"/>
          <p14:tracePt t="46918" x="5294313" y="4572000"/>
          <p14:tracePt t="46927" x="5319713" y="4597400"/>
          <p14:tracePt t="46933" x="5353050" y="4648200"/>
          <p14:tracePt t="46942" x="5362575" y="4657725"/>
          <p14:tracePt t="46950" x="5370513" y="4691063"/>
          <p14:tracePt t="46958" x="5387975" y="4716463"/>
          <p14:tracePt t="46966" x="5395913" y="4741863"/>
          <p14:tracePt t="46974" x="5395913" y="4749800"/>
          <p14:tracePt t="46982" x="5413375" y="4775200"/>
          <p14:tracePt t="46990" x="5413375" y="4792663"/>
          <p14:tracePt t="46999" x="5421313" y="4792663"/>
          <p14:tracePt t="47005" x="5421313" y="4810125"/>
          <p14:tracePt t="47016" x="5421313" y="4818063"/>
          <p14:tracePt t="47032" x="5430838" y="4835525"/>
          <p14:tracePt t="47037" x="5430838" y="4843463"/>
          <p14:tracePt t="47049" x="5438775" y="4852988"/>
          <p14:tracePt t="47053" x="5438775" y="4860925"/>
          <p14:tracePt t="47062" x="5438775" y="4868863"/>
          <p14:tracePt t="47077" x="5446713" y="4878388"/>
          <p14:tracePt t="47085" x="5446713" y="4894263"/>
          <p14:tracePt t="47101" x="5446713" y="4903788"/>
          <p14:tracePt t="47110" x="5456238" y="4919663"/>
          <p14:tracePt t="47125" x="5456238" y="4929188"/>
          <p14:tracePt t="47166" x="5456238" y="4937125"/>
          <p14:tracePt t="47461" x="5464175" y="4946650"/>
          <p14:tracePt t="47622" x="5472113" y="4946650"/>
          <p14:tracePt t="48598" x="5472113" y="4929188"/>
          <p14:tracePt t="48925" x="5472113" y="4919663"/>
          <p14:tracePt t="48941" x="5481638" y="4911725"/>
          <p14:tracePt t="48959" x="5481638" y="4903788"/>
          <p14:tracePt t="48975" x="5481638" y="4894263"/>
          <p14:tracePt t="48983" x="5481638" y="4886325"/>
          <p14:tracePt t="48991" x="5489575" y="4878388"/>
          <p14:tracePt t="48999" x="5489575" y="4868863"/>
          <p14:tracePt t="49126" x="5489575" y="4860925"/>
          <p14:tracePt t="49134" x="5497513" y="4852988"/>
          <p14:tracePt t="49277" x="5507038" y="4852988"/>
          <p14:tracePt t="49446" x="5514975" y="4852988"/>
          <p14:tracePt t="49526" x="5524500" y="4852988"/>
          <p14:tracePt t="49599" x="5532438" y="4852988"/>
          <p14:tracePt t="49671" x="5532438" y="4860925"/>
          <p14:tracePt t="49719" x="5532438" y="4868863"/>
          <p14:tracePt t="49822" x="5540375" y="4886325"/>
          <p14:tracePt t="49838" x="5540375" y="4903788"/>
          <p14:tracePt t="49855" x="5549900" y="4911725"/>
          <p14:tracePt t="49860" x="5557838" y="4919663"/>
          <p14:tracePt t="49870" x="5565775" y="4929188"/>
          <p14:tracePt t="49886" x="5583238" y="4946650"/>
          <p14:tracePt t="49894" x="5608638" y="4972050"/>
          <p14:tracePt t="49902" x="5626100" y="4987925"/>
          <p14:tracePt t="49910" x="5676900" y="5005388"/>
          <p14:tracePt t="49918" x="5727700" y="5022850"/>
          <p14:tracePt t="49926" x="5788025" y="5030788"/>
          <p14:tracePt t="49936" x="5854700" y="5048250"/>
          <p14:tracePt t="49942" x="5948363" y="5056188"/>
          <p14:tracePt t="49957" x="6016625" y="5056188"/>
          <p14:tracePt t="49968" x="6092825" y="5056188"/>
          <p14:tracePt t="49973" x="6178550" y="5056188"/>
          <p14:tracePt t="49984" x="6246813" y="5056188"/>
          <p14:tracePt t="49990" x="6305550" y="5056188"/>
          <p14:tracePt t="50000" x="6338888" y="5056188"/>
          <p14:tracePt t="50006" x="6356350" y="5056188"/>
          <p14:tracePt t="50016" x="6373813" y="5056188"/>
          <p14:tracePt t="50022" x="6381750" y="5056188"/>
          <p14:tracePt t="50086" x="6391275" y="5064125"/>
          <p14:tracePt t="50103" x="6399213" y="5064125"/>
          <p14:tracePt t="50118" x="6407150" y="5064125"/>
          <p14:tracePt t="50134" x="6416675" y="5073650"/>
          <p14:tracePt t="50150" x="6432550" y="5091113"/>
          <p14:tracePt t="50166" x="6450013" y="5091113"/>
          <p14:tracePt t="50174" x="6457950" y="5091113"/>
          <p14:tracePt t="50184" x="6467475" y="5106988"/>
          <p14:tracePt t="50190" x="6483350" y="5116513"/>
          <p14:tracePt t="50200" x="6492875" y="5116513"/>
          <p14:tracePt t="50205" x="6500813" y="5124450"/>
          <p14:tracePt t="50216" x="6510338" y="5124450"/>
          <p14:tracePt t="50222" x="6526213" y="5132388"/>
          <p14:tracePt t="50230" x="6543675" y="5141913"/>
          <p14:tracePt t="50238" x="6561138" y="5149850"/>
          <p14:tracePt t="50245" x="6569075" y="5149850"/>
          <p14:tracePt t="50254" x="6577013" y="5149850"/>
          <p14:tracePt t="50270" x="6594475" y="5149850"/>
          <p14:tracePt t="50279" x="6602413" y="5157788"/>
          <p14:tracePt t="50301" x="6611938" y="5157788"/>
          <p14:tracePt t="50309" x="6619875" y="5157788"/>
          <p14:tracePt t="50325" x="6627813" y="5157788"/>
          <p14:tracePt t="50341" x="6645275" y="5157788"/>
          <p14:tracePt t="50357" x="6654800" y="5157788"/>
          <p14:tracePt t="50373" x="6662738" y="5157788"/>
          <p14:tracePt t="50384" x="6670675" y="5157788"/>
          <p14:tracePt t="50405" x="6680200" y="5157788"/>
          <p14:tracePt t="50438" x="6688138" y="5157788"/>
          <p14:tracePt t="50453" x="6696075" y="5149850"/>
          <p14:tracePt t="50461" x="6705600" y="5149850"/>
          <p14:tracePt t="50478" x="6713538" y="5149850"/>
          <p14:tracePt t="50494" x="6721475" y="5149850"/>
          <p14:tracePt t="50510" x="6731000" y="5149850"/>
          <p14:tracePt t="50526" x="6738938" y="5149850"/>
          <p14:tracePt t="50534" x="6746875" y="5141913"/>
          <p14:tracePt t="50559" x="6756400" y="5141913"/>
          <p14:tracePt t="50575" x="6764338" y="5141913"/>
          <p14:tracePt t="50630" x="6781800" y="5132388"/>
          <p14:tracePt t="50645" x="6789738" y="5132388"/>
          <p14:tracePt t="50831" x="6799263" y="5116513"/>
          <p14:tracePt t="50845" x="6799263" y="5106988"/>
          <p14:tracePt t="50870" x="6799263" y="5091113"/>
          <p14:tracePt t="50878" x="6807200" y="5091113"/>
          <p14:tracePt t="50886" x="6807200" y="5081588"/>
          <p14:tracePt t="50901" x="6815138" y="5064125"/>
          <p14:tracePt t="50949" x="6815138" y="5056188"/>
          <p14:tracePt t="51493" x="6815138" y="5048250"/>
          <p14:tracePt t="51719" x="6815138" y="5038725"/>
          <p14:tracePt t="51749" x="6815138" y="5022850"/>
          <p14:tracePt t="51767" x="6815138" y="5013325"/>
          <p14:tracePt t="51775" x="6807200" y="5013325"/>
          <p14:tracePt t="51806" x="6807200" y="5005388"/>
          <p14:tracePt t="51823" x="6799263" y="5005388"/>
          <p14:tracePt t="51837" x="6789738" y="4997450"/>
          <p14:tracePt t="51845" x="6781800" y="4997450"/>
          <p14:tracePt t="51870" x="6764338" y="4997450"/>
          <p14:tracePt t="51877" x="6756400" y="4997450"/>
          <p14:tracePt t="51886" x="6746875" y="4997450"/>
          <p14:tracePt t="51894" x="6731000" y="4997450"/>
          <p14:tracePt t="51903" x="6721475" y="4997450"/>
          <p14:tracePt t="51910" x="6696075" y="4997450"/>
          <p14:tracePt t="51919" x="6688138" y="4997450"/>
          <p14:tracePt t="51926" x="6680200" y="4987925"/>
          <p14:tracePt t="51935" x="6662738" y="4987925"/>
          <p14:tracePt t="51943" x="6645275" y="4987925"/>
          <p14:tracePt t="51951" x="6627813" y="4987925"/>
          <p14:tracePt t="51957" x="6602413" y="4987925"/>
          <p14:tracePt t="51967" x="6594475" y="4979988"/>
          <p14:tracePt t="51974" x="6577013" y="4979988"/>
          <p14:tracePt t="51984" x="6551613" y="4972050"/>
          <p14:tracePt t="51990" x="6543675" y="4972050"/>
          <p14:tracePt t="52001" x="6526213" y="4972050"/>
          <p14:tracePt t="52006" x="6500813" y="4972050"/>
          <p14:tracePt t="52023" x="6483350" y="4962525"/>
          <p14:tracePt t="52029" x="6467475" y="4962525"/>
          <p14:tracePt t="52038" x="6450013" y="4962525"/>
          <p14:tracePt t="52046" x="6424613" y="4962525"/>
          <p14:tracePt t="52054" x="6416675" y="4962525"/>
          <p14:tracePt t="52062" x="6407150" y="4962525"/>
          <p14:tracePt t="52070" x="6381750" y="4962525"/>
          <p14:tracePt t="52086" x="6365875" y="4962525"/>
          <p14:tracePt t="52102" x="6338888" y="4954588"/>
          <p14:tracePt t="52110" x="6313488" y="4946650"/>
          <p14:tracePt t="52118" x="6313488" y="4937125"/>
          <p14:tracePt t="52126" x="6313488" y="4929188"/>
          <p14:tracePt t="52133" x="6313488" y="4919663"/>
          <p14:tracePt t="52142" x="6313488" y="4911725"/>
          <p14:tracePt t="52151" x="6313488" y="4894263"/>
          <p14:tracePt t="52159" x="6313488" y="4868863"/>
          <p14:tracePt t="52167" x="6356350" y="4835525"/>
          <p14:tracePt t="52175" x="6373813" y="4775200"/>
          <p14:tracePt t="52184" x="6391275" y="4759325"/>
          <p14:tracePt t="52190" x="6416675" y="4724400"/>
          <p14:tracePt t="52201" x="6492875" y="4673600"/>
          <p14:tracePt t="52206" x="6492875" y="4665663"/>
          <p14:tracePt t="52558" x="6483350" y="4657725"/>
          <p14:tracePt t="52565" x="6475413" y="4640263"/>
          <p14:tracePt t="52575" x="6467475" y="4630738"/>
          <p14:tracePt t="52584" x="6442075" y="4630738"/>
          <p14:tracePt t="52590" x="6416675" y="4622800"/>
          <p14:tracePt t="52600" x="6381750" y="4622800"/>
          <p14:tracePt t="52606" x="6373813" y="4605338"/>
          <p14:tracePt t="52612" x="6330950" y="4605338"/>
          <p14:tracePt t="52623" x="6297613" y="4597400"/>
          <p14:tracePt t="52629" x="6280150" y="4579938"/>
          <p14:tracePt t="52637" x="6262688" y="4579938"/>
          <p14:tracePt t="52655" x="6254750" y="4579938"/>
          <p14:tracePt t="52661" x="6237288" y="4564063"/>
          <p14:tracePt t="52669" x="6237288" y="4554538"/>
          <p14:tracePt t="52678" x="6221413" y="4538663"/>
          <p14:tracePt t="52694" x="6211888" y="4538663"/>
          <p14:tracePt t="52702" x="6203950" y="4538663"/>
          <p14:tracePt t="52719" x="6194425" y="4529138"/>
          <p14:tracePt t="52735" x="6186488" y="4529138"/>
          <p14:tracePt t="52769" x="6186488" y="4521200"/>
          <p14:tracePt t="52784" x="6186488" y="4503738"/>
          <p14:tracePt t="53103" x="6194425" y="4503738"/>
          <p14:tracePt t="53111" x="6221413" y="4529138"/>
          <p14:tracePt t="53119" x="6229350" y="4538663"/>
          <p14:tracePt t="53126" x="6246813" y="4546600"/>
          <p14:tracePt t="53136" x="6246813" y="4554538"/>
          <p14:tracePt t="53142" x="6246813" y="4564063"/>
          <p14:tracePt t="53152" x="6262688" y="4572000"/>
          <p14:tracePt t="53169" x="6272213" y="4579938"/>
          <p14:tracePt t="53174" x="6272213" y="4589463"/>
          <p14:tracePt t="53200" x="6272213" y="4597400"/>
          <p14:tracePt t="53213" x="6280150" y="4605338"/>
          <p14:tracePt t="53221" x="6280150" y="4614863"/>
          <p14:tracePt t="53261" x="6280150" y="4622800"/>
          <p14:tracePt t="53269" x="6280150" y="4630738"/>
          <p14:tracePt t="53309" x="6280150" y="4640263"/>
          <p14:tracePt t="53317" x="6280150" y="4648200"/>
          <p14:tracePt t="53334" x="6280150" y="4657725"/>
          <p14:tracePt t="53342" x="6280150" y="4673600"/>
          <p14:tracePt t="53353" x="6272213" y="4691063"/>
          <p14:tracePt t="53358" x="6262688" y="4708525"/>
          <p14:tracePt t="53375" x="6262688" y="4716463"/>
          <p14:tracePt t="53390" x="6262688" y="4724400"/>
          <p14:tracePt t="53397" x="6254750" y="4724400"/>
          <p14:tracePt t="53405" x="6246813" y="4733925"/>
          <p14:tracePt t="53413" x="6246813" y="4741863"/>
          <p14:tracePt t="53429" x="6229350" y="4767263"/>
          <p14:tracePt t="53438" x="6221413" y="4775200"/>
          <p14:tracePt t="53447" x="6211888" y="4784725"/>
          <p14:tracePt t="53454" x="6203950" y="4802188"/>
          <p14:tracePt t="53461" x="6186488" y="4818063"/>
          <p14:tracePt t="53469" x="6161088" y="4843463"/>
          <p14:tracePt t="53478" x="6153150" y="4843463"/>
          <p14:tracePt t="53486" x="6143625" y="4860925"/>
          <p14:tracePt t="53494" x="6118225" y="4878388"/>
          <p14:tracePt t="53502" x="6092825" y="4903788"/>
          <p14:tracePt t="53510" x="6067425" y="4929188"/>
          <p14:tracePt t="53518" x="6049963" y="4937125"/>
          <p14:tracePt t="53526" x="6034088" y="4954588"/>
          <p14:tracePt t="53536" x="6016625" y="4979988"/>
          <p14:tracePt t="53542" x="5991225" y="5005388"/>
          <p14:tracePt t="53552" x="5965825" y="5030788"/>
          <p14:tracePt t="53558" x="5940425" y="5056188"/>
          <p14:tracePt t="53569" x="5915025" y="5081588"/>
          <p14:tracePt t="53574" x="5897563" y="5099050"/>
          <p14:tracePt t="53584" x="5872163" y="5141913"/>
          <p14:tracePt t="53591" x="5846763" y="5175250"/>
          <p14:tracePt t="53601" x="5803900" y="5226050"/>
          <p14:tracePt t="53606" x="5788025" y="5243513"/>
          <p14:tracePt t="53613" x="5735638" y="5302250"/>
          <p14:tracePt t="53622" x="5710238" y="5337175"/>
          <p14:tracePt t="53630" x="5676900" y="5370513"/>
          <p14:tracePt t="53638" x="5634038" y="5438775"/>
          <p14:tracePt t="53646" x="5608638" y="5464175"/>
          <p14:tracePt t="53654" x="5591175" y="5481638"/>
          <p14:tracePt t="53662" x="5575300" y="5497513"/>
          <p14:tracePt t="53670" x="5565775" y="5524500"/>
          <p14:tracePt t="53678" x="5557838" y="5540375"/>
          <p14:tracePt t="53686" x="5549900" y="5540375"/>
          <p14:tracePt t="53694" x="5549900" y="5549900"/>
          <p14:tracePt t="53702" x="5540375" y="5557838"/>
          <p14:tracePt t="53710" x="5532438" y="5565775"/>
          <p14:tracePt t="53726" x="5532438" y="5575300"/>
          <p14:tracePt t="53735" x="5532438" y="5583238"/>
          <p14:tracePt t="53742" x="5524500" y="5591175"/>
          <p14:tracePt t="53752" x="5514975" y="5591175"/>
          <p14:tracePt t="53846" x="5497513" y="5591175"/>
          <p14:tracePt t="53877" x="5481638" y="5591175"/>
          <p14:tracePt t="53904" x="5464175" y="5575300"/>
          <p14:tracePt t="53910" x="5446713" y="5549900"/>
          <p14:tracePt t="53919" x="5446713" y="5540375"/>
          <p14:tracePt t="53935" x="5430838" y="5524500"/>
          <p14:tracePt t="53943" x="5430838" y="5507038"/>
          <p14:tracePt t="53959" x="5413375" y="5481638"/>
          <p14:tracePt t="53968" x="5413375" y="5464175"/>
          <p14:tracePt t="53974" x="5405438" y="5456238"/>
          <p14:tracePt t="53984" x="5395913" y="5430838"/>
          <p14:tracePt t="53990" x="5380038" y="5405438"/>
          <p14:tracePt t="53996" x="5370513" y="5380038"/>
          <p14:tracePt t="54006" x="5362575" y="5362575"/>
          <p14:tracePt t="54013" x="5353050" y="5337175"/>
          <p14:tracePt t="54021" x="5337175" y="5311775"/>
          <p14:tracePt t="54030" x="5327650" y="5294313"/>
          <p14:tracePt t="54039" x="5311775" y="5286375"/>
          <p14:tracePt t="54046" x="5294313" y="5260975"/>
          <p14:tracePt t="54054" x="5286375" y="5243513"/>
          <p14:tracePt t="54061" x="5286375" y="5226050"/>
          <p14:tracePt t="54070" x="5276850" y="5226050"/>
          <p14:tracePt t="54077" x="5268913" y="5218113"/>
          <p14:tracePt t="54118" x="5260975" y="5208588"/>
          <p14:tracePt t="54135" x="5251450" y="5200650"/>
          <p14:tracePt t="54151" x="5235575" y="5183188"/>
          <p14:tracePt t="54157" x="5235575" y="5175250"/>
          <p14:tracePt t="54168" x="5226050" y="5157788"/>
          <p14:tracePt t="54174" x="5218113" y="5149850"/>
          <p14:tracePt t="54184" x="5208588" y="5149850"/>
          <p14:tracePt t="54190" x="5208588" y="5132388"/>
          <p14:tracePt t="54206" x="5200650" y="5116513"/>
          <p14:tracePt t="54213" x="5192713" y="5116513"/>
          <p14:tracePt t="54223" x="5192713" y="5106988"/>
          <p14:tracePt t="54238" x="5183188" y="5099050"/>
          <p14:tracePt t="54262" x="5183188" y="5091113"/>
          <p14:tracePt t="54270" x="5183188" y="5081588"/>
          <p14:tracePt t="54286" x="5175250" y="5073650"/>
          <p14:tracePt t="54294" x="5175250" y="5056188"/>
          <p14:tracePt t="54303" x="5167313" y="5048250"/>
          <p14:tracePt t="54319" x="5157788" y="5038725"/>
          <p14:tracePt t="54326" x="5157788" y="5030788"/>
          <p14:tracePt t="54336" x="5157788" y="5022850"/>
          <p14:tracePt t="54351" x="5157788" y="5013325"/>
          <p14:tracePt t="54358" x="5157788" y="4997450"/>
          <p14:tracePt t="54429" x="5157788" y="4987925"/>
          <p14:tracePt t="54870" x="5167313" y="4997450"/>
          <p14:tracePt t="54886" x="5175250" y="4997450"/>
          <p14:tracePt t="54909" x="5192713" y="4997450"/>
          <p14:tracePt t="54920" x="5218113" y="5005388"/>
          <p14:tracePt t="54951" x="5235575" y="5005388"/>
          <p14:tracePt t="54957" x="5243513" y="5013325"/>
          <p14:tracePt t="54968" x="5251450" y="5013325"/>
          <p14:tracePt t="55342" x="5260975" y="5013325"/>
          <p14:tracePt t="55352" x="5268913" y="5013325"/>
          <p14:tracePt t="55368" x="5286375" y="5013325"/>
          <p14:tracePt t="55373" x="5294313" y="5013325"/>
          <p14:tracePt t="55390" x="5302250" y="5013325"/>
          <p14:tracePt t="55396" x="5311775" y="5013325"/>
          <p14:tracePt t="55405" x="5327650" y="5022850"/>
          <p14:tracePt t="55414" x="5345113" y="5022850"/>
          <p14:tracePt t="55445" x="5353050" y="5022850"/>
          <p14:tracePt t="56061" x="5362575" y="5022850"/>
          <p14:tracePt t="56069" x="5370513" y="5022850"/>
          <p14:tracePt t="56086" x="5395913" y="5022850"/>
          <p14:tracePt t="56102" x="5413375" y="5022850"/>
          <p14:tracePt t="56111" x="5438775" y="5022850"/>
          <p14:tracePt t="56126" x="5456238" y="5022850"/>
          <p14:tracePt t="56136" x="5481638" y="5022850"/>
          <p14:tracePt t="56143" x="5489575" y="5022850"/>
          <p14:tracePt t="56152" x="5497513" y="5022850"/>
          <p14:tracePt t="56158" x="5507038" y="5022850"/>
          <p14:tracePt t="56174" x="5514975" y="5022850"/>
          <p14:tracePt t="56181" x="5524500" y="5022850"/>
          <p14:tracePt t="56190" x="5532438" y="5022850"/>
          <p14:tracePt t="56198" x="5549900" y="5022850"/>
          <p14:tracePt t="56206" x="5557838" y="5022850"/>
          <p14:tracePt t="56215" x="5575300" y="5022850"/>
          <p14:tracePt t="56223" x="5600700" y="5022850"/>
          <p14:tracePt t="56238" x="5616575" y="5022850"/>
          <p14:tracePt t="56246" x="5626100" y="5022850"/>
          <p14:tracePt t="56254" x="5634038" y="5022850"/>
          <p14:tracePt t="56262" x="5651500" y="5022850"/>
          <p14:tracePt t="56279" x="5659438" y="5022850"/>
          <p14:tracePt t="56286" x="5668963" y="5022850"/>
          <p14:tracePt t="56302" x="5694363" y="5030788"/>
          <p14:tracePt t="56310" x="5702300" y="5030788"/>
          <p14:tracePt t="56326" x="5719763" y="5030788"/>
          <p14:tracePt t="56352" x="5727700" y="5030788"/>
          <p14:tracePt t="56368" x="5745163" y="5030788"/>
          <p14:tracePt t="56381" x="5753100" y="5030788"/>
          <p14:tracePt t="56406" x="5761038" y="5030788"/>
          <p14:tracePt t="56414" x="5770563" y="5030788"/>
          <p14:tracePt t="56423" x="5778500" y="5030788"/>
          <p14:tracePt t="56454" x="5788025" y="5030788"/>
          <p14:tracePt t="56542" x="5795963" y="5030788"/>
          <p14:tracePt t="56558" x="5803900" y="5030788"/>
          <p14:tracePt t="56573" x="5821363" y="5030788"/>
          <p14:tracePt t="56598" x="5829300" y="5030788"/>
          <p14:tracePt t="56606" x="5838825" y="5038725"/>
          <p14:tracePt t="57774" x="5854700" y="5038725"/>
          <p14:tracePt t="57791" x="5864225" y="5038725"/>
          <p14:tracePt t="57838" x="5864225" y="5030788"/>
          <p14:tracePt t="57863" x="5872163" y="5022850"/>
          <p14:tracePt t="59485" x="5880100" y="5030788"/>
          <p14:tracePt t="59504" x="5889625" y="5030788"/>
          <p14:tracePt t="59520" x="5889625" y="5038725"/>
          <p14:tracePt t="59534" x="5897563" y="5048250"/>
          <p14:tracePt t="59566" x="5905500" y="5048250"/>
          <p14:tracePt t="59605" x="5915025" y="5048250"/>
          <p14:tracePt t="59654" x="5922963" y="5064125"/>
          <p14:tracePt t="59686" x="5932488" y="5073650"/>
          <p14:tracePt t="59718" x="5940425" y="5073650"/>
          <p14:tracePt t="59741" x="5940425" y="5081588"/>
          <p14:tracePt t="59759" x="5948363" y="5091113"/>
          <p14:tracePt t="59990" x="5957888" y="5099050"/>
          <p14:tracePt t="60063" x="5965825" y="5099050"/>
          <p14:tracePt t="60214" x="5940425" y="5099050"/>
          <p14:tracePt t="60222" x="5915025" y="5099050"/>
          <p14:tracePt t="60230" x="5897563" y="5099050"/>
          <p14:tracePt t="60239" x="5880100" y="5099050"/>
          <p14:tracePt t="60246" x="5846763" y="5099050"/>
          <p14:tracePt t="60255" x="5829300" y="5099050"/>
          <p14:tracePt t="60262" x="5813425" y="5099050"/>
          <p14:tracePt t="60272" x="5788025" y="5099050"/>
          <p14:tracePt t="60277" x="5770563" y="5099050"/>
          <p14:tracePt t="60289" x="5735638" y="5099050"/>
          <p14:tracePt t="60294" x="5710238" y="5099050"/>
          <p14:tracePt t="60304" x="5668963" y="5099050"/>
          <p14:tracePt t="60310" x="5626100" y="5099050"/>
          <p14:tracePt t="60319" x="5591175" y="5099050"/>
          <p14:tracePt t="60326" x="5565775" y="5099050"/>
          <p14:tracePt t="60332" x="5507038" y="5099050"/>
          <p14:tracePt t="60342" x="5472113" y="5091113"/>
          <p14:tracePt t="60349" x="5430838" y="5091113"/>
          <p14:tracePt t="60358" x="5413375" y="5091113"/>
          <p14:tracePt t="60366" x="5380038" y="5091113"/>
          <p14:tracePt t="60374" x="5345113" y="5081588"/>
          <p14:tracePt t="60383" x="5302250" y="5073650"/>
          <p14:tracePt t="60390" x="5251450" y="5064125"/>
          <p14:tracePt t="60398" x="5218113" y="5064125"/>
          <p14:tracePt t="60406" x="5175250" y="5056188"/>
          <p14:tracePt t="60414" x="5132388" y="5038725"/>
          <p14:tracePt t="60423" x="5099050" y="5038725"/>
          <p14:tracePt t="60430" x="5064125" y="5038725"/>
          <p14:tracePt t="60438" x="5030788" y="5030788"/>
          <p14:tracePt t="60446" x="5022850" y="5022850"/>
          <p14:tracePt t="60456" x="5005388" y="5013325"/>
          <p14:tracePt t="60462" x="4997450" y="5013325"/>
          <p14:tracePt t="60518" x="4987925" y="5005388"/>
          <p14:tracePt t="60542" x="5005388" y="5005388"/>
          <p14:tracePt t="60548" x="5013325" y="5005388"/>
          <p14:tracePt t="60557" x="5038725" y="5005388"/>
          <p14:tracePt t="60565" x="5064125" y="5005388"/>
          <p14:tracePt t="60574" x="5073650" y="5005388"/>
          <p14:tracePt t="60583" x="5091113" y="5005388"/>
          <p14:tracePt t="60590" x="5106988" y="5005388"/>
          <p14:tracePt t="60597" x="5124450" y="5005388"/>
          <p14:tracePt t="60605" x="5132388" y="5005388"/>
          <p14:tracePt t="60831" x="5157788" y="5005388"/>
          <p14:tracePt t="60838" x="5183188" y="5005388"/>
          <p14:tracePt t="60846" x="5226050" y="5005388"/>
          <p14:tracePt t="60855" x="5251450" y="5005388"/>
          <p14:tracePt t="60862" x="5286375" y="5005388"/>
          <p14:tracePt t="60873" x="5327650" y="4987925"/>
          <p14:tracePt t="60878" x="5353050" y="4987925"/>
          <p14:tracePt t="60899" x="5380038" y="4987925"/>
          <p14:tracePt t="60906" x="5387975" y="4987925"/>
          <p14:tracePt t="60910" x="5395913" y="4987925"/>
          <p14:tracePt t="61286" x="5405438" y="4987925"/>
          <p14:tracePt t="61398" x="5413375" y="4987925"/>
          <p14:tracePt t="61414" x="5413375" y="4997450"/>
          <p14:tracePt t="61423" x="5395913" y="5005388"/>
          <p14:tracePt t="61430" x="5387975" y="5013325"/>
          <p14:tracePt t="61439" x="5380038" y="5022850"/>
          <p14:tracePt t="61445" x="5362575" y="5038725"/>
          <p14:tracePt t="61461" x="5345113" y="5056188"/>
          <p14:tracePt t="61472" x="5327650" y="5056188"/>
          <p14:tracePt t="61478" x="5311775" y="5073650"/>
          <p14:tracePt t="61489" x="5286375" y="5073650"/>
          <p14:tracePt t="61494" x="5251450" y="5081588"/>
          <p14:tracePt t="61504" x="5226050" y="5081588"/>
          <p14:tracePt t="61510" x="5208588" y="5081588"/>
          <p14:tracePt t="61517" x="5183188" y="5081588"/>
          <p14:tracePt t="61526" x="5157788" y="5091113"/>
          <p14:tracePt t="61542" x="5141913" y="5091113"/>
          <p14:tracePt t="61550" x="5132388" y="5091113"/>
          <p14:tracePt t="61557" x="5124450" y="5091113"/>
          <p14:tracePt t="61567" x="5106988" y="5091113"/>
          <p14:tracePt t="61573" x="5091113" y="5091113"/>
          <p14:tracePt t="61581" x="5064125" y="5091113"/>
          <p14:tracePt t="61590" x="5030788" y="5081588"/>
          <p14:tracePt t="61598" x="5005388" y="5073650"/>
          <p14:tracePt t="61606" x="4987925" y="5064125"/>
          <p14:tracePt t="61614" x="4954588" y="5048250"/>
          <p14:tracePt t="61623" x="4929188" y="5030788"/>
          <p14:tracePt t="61630" x="4911725" y="5022850"/>
          <p14:tracePt t="61639" x="4894263" y="5013325"/>
          <p14:tracePt t="61958" x="4903788" y="5022850"/>
          <p14:tracePt t="61974" x="4911725" y="5030788"/>
          <p14:tracePt t="61998" x="4929188" y="5030788"/>
          <p14:tracePt t="62014" x="4937125" y="5030788"/>
          <p14:tracePt t="62023" x="4954588" y="5030788"/>
          <p14:tracePt t="62031" x="4972050" y="5030788"/>
          <p14:tracePt t="62039" x="4987925" y="5030788"/>
          <p14:tracePt t="62046" x="4997450" y="5030788"/>
          <p14:tracePt t="62056" x="5013325" y="5030788"/>
          <p14:tracePt t="62061" x="5030788" y="5030788"/>
          <p14:tracePt t="62072" x="5038725" y="5030788"/>
          <p14:tracePt t="62078" x="5048250" y="5030788"/>
          <p14:tracePt t="62088" x="5056188" y="5030788"/>
          <p14:tracePt t="62094" x="5064125" y="5030788"/>
          <p14:tracePt t="62102" x="5073650" y="5030788"/>
          <p14:tracePt t="62109" x="5091113" y="5030788"/>
          <p14:tracePt t="62116" x="5099050" y="5030788"/>
          <p14:tracePt t="62126" x="5116513" y="5030788"/>
          <p14:tracePt t="62133" x="5124450" y="5030788"/>
          <p14:tracePt t="62142" x="5132388" y="5030788"/>
          <p14:tracePt t="62150" x="5157788" y="5030788"/>
          <p14:tracePt t="62158" x="5167313" y="5030788"/>
          <p14:tracePt t="62166" x="5175250" y="5030788"/>
          <p14:tracePt t="62175" x="5192713" y="5030788"/>
          <p14:tracePt t="62182" x="5208588" y="5030788"/>
          <p14:tracePt t="62190" x="5235575" y="5030788"/>
          <p14:tracePt t="62206" x="5268913" y="5022850"/>
          <p14:tracePt t="62214" x="5276850" y="5022850"/>
          <p14:tracePt t="62223" x="5311775" y="5013325"/>
          <p14:tracePt t="62230" x="5327650" y="5013325"/>
          <p14:tracePt t="62239" x="5353050" y="5013325"/>
          <p14:tracePt t="62246" x="5380038" y="5013325"/>
          <p14:tracePt t="62256" x="5395913" y="5013325"/>
          <p14:tracePt t="62262" x="5405438" y="5013325"/>
          <p14:tracePt t="62272" x="5421313" y="5013325"/>
          <p14:tracePt t="62278" x="5430838" y="5005388"/>
          <p14:tracePt t="62294" x="5438775" y="5005388"/>
          <p14:tracePt t="62304" x="5446713" y="5005388"/>
          <p14:tracePt t="62310" x="5456238" y="5005388"/>
          <p14:tracePt t="62317" x="5464175" y="5005388"/>
          <p14:tracePt t="62326" x="5481638" y="5005388"/>
          <p14:tracePt t="62334" x="5489575" y="5005388"/>
          <p14:tracePt t="62341" x="5514975" y="4997450"/>
          <p14:tracePt t="62358" x="5532438" y="4997450"/>
          <p14:tracePt t="62366" x="5540375" y="4997450"/>
          <p14:tracePt t="62390" x="5549900" y="4997450"/>
          <p14:tracePt t="62406" x="5565775" y="4997450"/>
          <p14:tracePt t="62430" x="5583238" y="4997450"/>
          <p14:tracePt t="62455" x="5591175" y="4997450"/>
          <p14:tracePt t="62615" x="5600700" y="4997450"/>
          <p14:tracePt t="62622" x="5616575" y="4997450"/>
          <p14:tracePt t="62630" x="5641975" y="4997450"/>
          <p14:tracePt t="62640" x="5668963" y="4997450"/>
          <p14:tracePt t="62646" x="5684838" y="4997450"/>
          <p14:tracePt t="62656" x="5727700" y="4997450"/>
          <p14:tracePt t="62662" x="5803900" y="4997450"/>
          <p14:tracePt t="62672" x="5889625" y="4997450"/>
          <p14:tracePt t="62677" x="5973763" y="4997450"/>
          <p14:tracePt t="62688" x="6059488" y="4997450"/>
          <p14:tracePt t="62694" x="6161088" y="4997450"/>
          <p14:tracePt t="62703" x="6254750" y="4997450"/>
          <p14:tracePt t="62710" x="6330950" y="4997450"/>
          <p14:tracePt t="62717" x="6381750" y="4997450"/>
          <p14:tracePt t="62726" x="6407150" y="4997450"/>
          <p14:tracePt t="62734" x="6424613" y="4997450"/>
          <p14:tracePt t="63093" x="6424613" y="4987925"/>
          <p14:tracePt t="63126" x="6416675" y="4979988"/>
          <p14:tracePt t="63158" x="6407150" y="4972050"/>
          <p14:tracePt t="63181" x="6399213" y="4962525"/>
          <p14:tracePt t="63231" x="6391275" y="4954588"/>
          <p14:tracePt t="63262" x="6381750" y="4946650"/>
          <p14:tracePt t="63294" x="6381750" y="4937125"/>
          <p14:tracePt t="63334" x="6381750" y="4929188"/>
          <p14:tracePt t="63726" x="6381750" y="4919663"/>
          <p14:tracePt t="63759" x="6391275" y="4919663"/>
          <p14:tracePt t="63775" x="6391275" y="4937125"/>
          <p14:tracePt t="63782" x="6399213" y="4946650"/>
          <p14:tracePt t="63798" x="6407150" y="4954588"/>
          <p14:tracePt t="63806" x="6407150" y="4962525"/>
          <p14:tracePt t="63839" x="6416675" y="4972050"/>
          <p14:tracePt t="63894" x="6416675" y="4979988"/>
          <p14:tracePt t="63926" x="6424613" y="4987925"/>
          <p14:tracePt t="63975" x="6432550" y="4997450"/>
          <p14:tracePt t="63981" x="6442075" y="5005388"/>
          <p14:tracePt t="64014" x="6450013" y="5013325"/>
          <p14:tracePt t="64166" x="6450013" y="5030788"/>
          <p14:tracePt t="64181" x="6450013" y="5038725"/>
          <p14:tracePt t="64197" x="6450013" y="5064125"/>
          <p14:tracePt t="64206" x="6432550" y="5073650"/>
          <p14:tracePt t="64246" x="6432550" y="5091113"/>
          <p14:tracePt t="64256" x="6442075" y="5091113"/>
          <p14:tracePt t="64262" x="6467475" y="5099050"/>
          <p14:tracePt t="64272" x="6483350" y="5099050"/>
          <p14:tracePt t="64279" x="6500813" y="5099050"/>
          <p14:tracePt t="64285" x="6526213" y="5099050"/>
          <p14:tracePt t="64294" x="6561138" y="5099050"/>
          <p14:tracePt t="64301" x="6569075" y="5091113"/>
          <p14:tracePt t="64310" x="6619875" y="5064125"/>
          <p14:tracePt t="64318" x="6645275" y="5048250"/>
          <p14:tracePt t="64335" x="6654800" y="5048250"/>
          <p14:tracePt t="64535" x="6645275" y="5056188"/>
          <p14:tracePt t="64542" x="6637338" y="5081588"/>
          <p14:tracePt t="64550" x="6611938" y="5106988"/>
          <p14:tracePt t="64558" x="6594475" y="5124450"/>
          <p14:tracePt t="64566" x="6561138" y="5157788"/>
          <p14:tracePt t="64574" x="6518275" y="5183188"/>
          <p14:tracePt t="64583" x="6510338" y="5200650"/>
          <p14:tracePt t="64591" x="6492875" y="5218113"/>
          <p14:tracePt t="64598" x="6475413" y="5226050"/>
          <p14:tracePt t="64606" x="6457950" y="5235575"/>
          <p14:tracePt t="64615" x="6442075" y="5235575"/>
          <p14:tracePt t="64624" x="6424613" y="5235575"/>
          <p14:tracePt t="64629" x="6399213" y="5243513"/>
          <p14:tracePt t="64640" x="6391275" y="5243513"/>
          <p14:tracePt t="64645" x="6373813" y="5243513"/>
          <p14:tracePt t="64656" x="6365875" y="5243513"/>
          <p14:tracePt t="64672" x="6356350" y="5243513"/>
          <p14:tracePt t="64678" x="6348413" y="5243513"/>
          <p14:tracePt t="64694" x="6338888" y="5243513"/>
          <p14:tracePt t="64702" x="6330950" y="5243513"/>
          <p14:tracePt t="64709" x="6323013" y="5243513"/>
          <p14:tracePt t="64718" x="6313488" y="5243513"/>
          <p14:tracePt t="64830" x="6305550" y="5243513"/>
          <p14:tracePt t="64841" x="6297613" y="5243513"/>
          <p14:tracePt t="64918" x="6288088" y="5243513"/>
          <p14:tracePt t="64926" x="6280150" y="5243513"/>
          <p14:tracePt t="64949" x="6262688" y="5226050"/>
          <p14:tracePt t="64959" x="6254750" y="5226050"/>
          <p14:tracePt t="64974" x="6254750" y="5218113"/>
          <p14:tracePt t="64992" x="6246813" y="5208588"/>
          <p14:tracePt t="65006" x="6237288" y="5208588"/>
          <p14:tracePt t="65110" x="6229350" y="5200650"/>
          <p14:tracePt t="65125" x="6221413" y="5192713"/>
          <p14:tracePt t="65142" x="6211888" y="5183188"/>
          <p14:tracePt t="65278" x="6203950" y="5175250"/>
          <p14:tracePt t="65295" x="6203950" y="5167313"/>
          <p14:tracePt t="65399" x="6194425" y="5157788"/>
          <p14:tracePt t="65845" x="6203950" y="5157788"/>
          <p14:tracePt t="65856" x="6221413" y="5157788"/>
          <p14:tracePt t="65870" x="6237288" y="5157788"/>
          <p14:tracePt t="65877" x="6262688" y="5157788"/>
          <p14:tracePt t="65885" x="6272213" y="5157788"/>
          <p14:tracePt t="65895" x="6297613" y="5149850"/>
          <p14:tracePt t="65902" x="6313488" y="5141913"/>
          <p14:tracePt t="65910" x="6330950" y="5132388"/>
          <p14:tracePt t="65918" x="6338888" y="5132388"/>
          <p14:tracePt t="65925" x="6348413" y="5132388"/>
          <p14:tracePt t="65934" x="6356350" y="5124450"/>
          <p14:tracePt t="66166" x="6365875" y="5124450"/>
          <p14:tracePt t="66182" x="6373813" y="5116513"/>
          <p14:tracePt t="66215" x="6381750" y="5106988"/>
          <p14:tracePt t="66230" x="6381750" y="5099050"/>
          <p14:tracePt t="66240" x="6391275" y="5099050"/>
          <p14:tracePt t="66256" x="6399213" y="5091113"/>
          <p14:tracePt t="66286" x="6399213" y="5081588"/>
          <p14:tracePt t="66350" x="6407150" y="5081588"/>
          <p14:tracePt t="66550" x="6416675" y="5073650"/>
          <p14:tracePt t="66559" x="6416675" y="5064125"/>
          <p14:tracePt t="66566" x="6416675" y="5056188"/>
          <p14:tracePt t="66575" x="6407150" y="5038725"/>
          <p14:tracePt t="66582" x="6407150" y="5030788"/>
          <p14:tracePt t="66591" x="6391275" y="5022850"/>
          <p14:tracePt t="66598" x="6381750" y="5013325"/>
          <p14:tracePt t="66607" x="6381750" y="5005388"/>
          <p14:tracePt t="66613" x="6373813" y="5005388"/>
          <p14:tracePt t="66631" x="6365875" y="4987925"/>
          <p14:tracePt t="66640" x="6356350" y="4979988"/>
          <p14:tracePt t="66726" x="6356350" y="4972050"/>
          <p14:tracePt t="66774" x="6356350" y="4962525"/>
          <p14:tracePt t="66806" x="6356350" y="4954588"/>
          <p14:tracePt t="67214" x="6365875" y="4954588"/>
          <p14:tracePt t="67359" x="6365875" y="4946650"/>
          <p14:tracePt t="67376" x="6373813" y="4946650"/>
          <p14:tracePt t="67391" x="6391275" y="4946650"/>
          <p14:tracePt t="67398" x="6399213" y="4962525"/>
          <p14:tracePt t="67407" x="6399213" y="4972050"/>
          <p14:tracePt t="67424" x="6416675" y="4987925"/>
          <p14:tracePt t="67430" x="6416675" y="4997450"/>
          <p14:tracePt t="67446" x="6416675" y="5005388"/>
          <p14:tracePt t="67452" x="6416675" y="5013325"/>
          <p14:tracePt t="67478" x="6416675" y="5022850"/>
          <p14:tracePt t="67510" x="6407150" y="5030788"/>
          <p14:tracePt t="67517" x="6399213" y="5030788"/>
          <p14:tracePt t="67526" x="6391275" y="5030788"/>
          <p14:tracePt t="67534" x="6365875" y="5038725"/>
          <p14:tracePt t="67541" x="6356350" y="5038725"/>
          <p14:tracePt t="67550" x="6338888" y="5048250"/>
          <p14:tracePt t="67558" x="6313488" y="5048250"/>
          <p14:tracePt t="67575" x="6288088" y="5056188"/>
          <p14:tracePt t="67582" x="6280150" y="5056188"/>
          <p14:tracePt t="67593" x="6254750" y="5064125"/>
          <p14:tracePt t="67597" x="6229350" y="5073650"/>
          <p14:tracePt t="67608" x="6211888" y="5081588"/>
          <p14:tracePt t="67614" x="6194425" y="5091113"/>
          <p14:tracePt t="67624" x="6169025" y="5099050"/>
          <p14:tracePt t="67630" x="6135688" y="5116513"/>
          <p14:tracePt t="67640" x="6118225" y="5124450"/>
          <p14:tracePt t="67646" x="6092825" y="5132388"/>
          <p14:tracePt t="67652" x="6076950" y="5132388"/>
          <p14:tracePt t="67662" x="6059488" y="5132388"/>
          <p14:tracePt t="67669" x="6042025" y="5132388"/>
          <p14:tracePt t="67686" x="6024563" y="5132388"/>
          <p14:tracePt t="67701" x="6008688" y="5132388"/>
          <p14:tracePt t="67709" x="5983288" y="5132388"/>
          <p14:tracePt t="67718" x="5973763" y="5132388"/>
          <p14:tracePt t="67725" x="5948363" y="5132388"/>
          <p14:tracePt t="67734" x="5932488" y="5132388"/>
          <p14:tracePt t="67743" x="5897563" y="5116513"/>
          <p14:tracePt t="67750" x="5864225" y="5106988"/>
          <p14:tracePt t="67759" x="5864225" y="5099050"/>
          <p14:tracePt t="67766" x="5838825" y="5091113"/>
          <p14:tracePt t="67776" x="5829300" y="5091113"/>
          <p14:tracePt t="67782" x="5813425" y="5081588"/>
          <p14:tracePt t="67792" x="5795963" y="5073650"/>
          <p14:tracePt t="67809" x="5788025" y="5073650"/>
          <p14:tracePt t="67813" x="5778500" y="5073650"/>
          <p14:tracePt t="67824" x="5761038" y="5064125"/>
          <p14:tracePt t="67830" x="5753100" y="5056188"/>
          <p14:tracePt t="67838" x="5735638" y="5048250"/>
          <p14:tracePt t="67845" x="5702300" y="5038725"/>
          <p14:tracePt t="67853" x="5676900" y="5030788"/>
          <p14:tracePt t="67861" x="5634038" y="5022850"/>
          <p14:tracePt t="67869" x="5600700" y="4997450"/>
          <p14:tracePt t="67878" x="5549900" y="4987925"/>
          <p14:tracePt t="67886" x="5514975" y="4979988"/>
          <p14:tracePt t="67905" x="5438775" y="4972050"/>
          <p14:tracePt t="67909" x="5413375" y="4954588"/>
          <p14:tracePt t="67918" x="5395913" y="4954588"/>
          <p14:tracePt t="67926" x="5370513" y="4954588"/>
          <p14:tracePt t="67934" x="5345113" y="4954588"/>
          <p14:tracePt t="67944" x="5337175" y="4954588"/>
          <p14:tracePt t="67950" x="5319713" y="4954588"/>
          <p14:tracePt t="67959" x="5286375" y="4954588"/>
          <p14:tracePt t="67966" x="5260975" y="4946650"/>
          <p14:tracePt t="67975" x="5235575" y="4937125"/>
          <p14:tracePt t="67982" x="5200650" y="4919663"/>
          <p14:tracePt t="67992" x="5167313" y="4919663"/>
          <p14:tracePt t="67998" x="5132388" y="4903788"/>
          <p14:tracePt t="68008" x="5099050" y="4886325"/>
          <p14:tracePt t="68014" x="5048250" y="4860925"/>
          <p14:tracePt t="68024" x="5013325" y="4843463"/>
          <p14:tracePt t="68029" x="4972050" y="4835525"/>
          <p14:tracePt t="68039" x="4911725" y="4818063"/>
          <p14:tracePt t="68046" x="4852988" y="4810125"/>
          <p14:tracePt t="68053" x="4802188" y="4775200"/>
          <p14:tracePt t="68062" x="4733925" y="4741863"/>
          <p14:tracePt t="68069" x="4673600" y="4733925"/>
          <p14:tracePt t="68078" x="4597400" y="4683125"/>
          <p14:tracePt t="68086" x="4521200" y="4648200"/>
          <p14:tracePt t="68093" x="4460875" y="4614863"/>
          <p14:tracePt t="68102" x="4384675" y="4572000"/>
          <p14:tracePt t="68110" x="4316413" y="4529138"/>
          <p14:tracePt t="68118" x="4257675" y="4495800"/>
          <p14:tracePt t="68125" x="4189413" y="4452938"/>
          <p14:tracePt t="68134" x="4146550" y="4435475"/>
          <p14:tracePt t="68142" x="4079875" y="4394200"/>
          <p14:tracePt t="68150" x="4027488" y="4368800"/>
          <p14:tracePt t="68159" x="3994150" y="4341813"/>
          <p14:tracePt t="68166" x="3976688" y="4325938"/>
          <p14:tracePt t="68176" x="3951288" y="4300538"/>
          <p14:tracePt t="68182" x="3943350" y="4275138"/>
          <p14:tracePt t="68192" x="3935413" y="4240213"/>
          <p14:tracePt t="68197" x="3925888" y="4214813"/>
          <p14:tracePt t="68208" x="3900488" y="4181475"/>
          <p14:tracePt t="68214" x="3892550" y="4146550"/>
          <p14:tracePt t="68224" x="3883025" y="4130675"/>
          <p14:tracePt t="68230" x="3883025" y="4095750"/>
          <p14:tracePt t="68240" x="3883025" y="4062413"/>
          <p14:tracePt t="68247" x="3875088" y="4019550"/>
          <p14:tracePt t="68252" x="3875088" y="3994150"/>
          <p14:tracePt t="68263" x="3875088" y="3976688"/>
          <p14:tracePt t="68270" x="3875088" y="3943350"/>
          <p14:tracePt t="68278" x="3875088" y="3917950"/>
          <p14:tracePt t="68287" x="3875088" y="3892550"/>
          <p14:tracePt t="68293" x="3875088" y="3875088"/>
          <p14:tracePt t="68302" x="3875088" y="3849688"/>
          <p14:tracePt t="68310" x="3875088" y="3841750"/>
          <p14:tracePt t="68318" x="3875088" y="3816350"/>
          <p14:tracePt t="68325" x="3875088" y="3798888"/>
          <p14:tracePt t="68334" x="3875088" y="3790950"/>
          <p14:tracePt t="68342" x="3875088" y="3773488"/>
          <p14:tracePt t="68350" x="3875088" y="3763963"/>
          <p14:tracePt t="68358" x="3883025" y="3763963"/>
          <p14:tracePt t="68366" x="3892550" y="3756025"/>
          <p14:tracePt t="68375" x="3892550" y="3748088"/>
          <p14:tracePt t="68382" x="3900488" y="3748088"/>
          <p14:tracePt t="68392" x="3908425" y="3738563"/>
          <p14:tracePt t="68397" x="3917950" y="3730625"/>
          <p14:tracePt t="68414" x="3935413" y="3722688"/>
          <p14:tracePt t="68431" x="3943350" y="3722688"/>
          <p14:tracePt t="68702" x="3960813" y="3722688"/>
          <p14:tracePt t="68710" x="3986213" y="3722688"/>
          <p14:tracePt t="68717" x="4027488" y="3722688"/>
          <p14:tracePt t="68726" x="4070350" y="3713163"/>
          <p14:tracePt t="68734" x="4130675" y="3713163"/>
          <p14:tracePt t="68742" x="4214813" y="3705225"/>
          <p14:tracePt t="68750" x="4283075" y="3705225"/>
          <p14:tracePt t="68758" x="4410075" y="3705225"/>
          <p14:tracePt t="68766" x="4538663" y="3705225"/>
          <p14:tracePt t="68775" x="4683125" y="3705225"/>
          <p14:tracePt t="68782" x="4835525" y="3705225"/>
          <p14:tracePt t="68792" x="4987925" y="3705225"/>
          <p14:tracePt t="68798" x="5132388" y="3705225"/>
          <p14:tracePt t="68808" x="5327650" y="3713163"/>
          <p14:tracePt t="68814" x="5549900" y="3756025"/>
          <p14:tracePt t="68824" x="5778500" y="3798888"/>
          <p14:tracePt t="68830" x="6016625" y="3816350"/>
          <p14:tracePt t="68836" x="6178550" y="3841750"/>
          <p14:tracePt t="68846" x="6475413" y="3857625"/>
          <p14:tracePt t="68853" x="6731000" y="3857625"/>
          <p14:tracePt t="68862" x="6943725" y="3867150"/>
          <p14:tracePt t="68870" x="7146925" y="3867150"/>
          <p14:tracePt t="68879" x="7273925" y="3867150"/>
          <p14:tracePt t="68888" x="7359650" y="3867150"/>
          <p14:tracePt t="68894" x="7402513" y="3867150"/>
          <p14:tracePt t="68901" x="7418388" y="3875088"/>
          <p14:tracePt t="68911" x="7435850" y="3883025"/>
          <p14:tracePt t="68918" x="7435850" y="3892550"/>
          <p14:tracePt t="69118" x="7385050" y="3908425"/>
          <p14:tracePt t="69126" x="7316788" y="3943350"/>
          <p14:tracePt t="69134" x="7240588" y="3968750"/>
          <p14:tracePt t="69141" x="7164388" y="3986213"/>
          <p14:tracePt t="69150" x="7088188" y="4037013"/>
          <p14:tracePt t="69159" x="7010400" y="4070350"/>
          <p14:tracePt t="69166" x="6951663" y="4087813"/>
          <p14:tracePt t="69176" x="6883400" y="4121150"/>
          <p14:tracePt t="69182" x="6807200" y="4156075"/>
          <p14:tracePt t="69192" x="6746875" y="4197350"/>
          <p14:tracePt t="69197" x="6713538" y="4214813"/>
          <p14:tracePt t="69208" x="6688138" y="4240213"/>
          <p14:tracePt t="69215" x="6662738" y="4257675"/>
          <p14:tracePt t="69225" x="6637338" y="4275138"/>
          <p14:tracePt t="69270" x="6654800" y="4275138"/>
          <p14:tracePt t="69286" x="6680200" y="4275138"/>
          <p14:tracePt t="69294" x="6705600" y="4275138"/>
          <p14:tracePt t="69301" x="6738938" y="4275138"/>
          <p14:tracePt t="69310" x="6789738" y="4275138"/>
          <p14:tracePt t="69317" x="6840538" y="4275138"/>
          <p14:tracePt t="69326" x="6900863" y="4257675"/>
          <p14:tracePt t="69333" x="6969125" y="4249738"/>
          <p14:tracePt t="69343" x="7045325" y="4240213"/>
          <p14:tracePt t="69350" x="7121525" y="4214813"/>
          <p14:tracePt t="69358" x="7223125" y="4197350"/>
          <p14:tracePt t="69366" x="7308850" y="4181475"/>
          <p14:tracePt t="69375" x="7410450" y="4164013"/>
          <p14:tracePt t="69382" x="7512050" y="4146550"/>
          <p14:tracePt t="69392" x="7639050" y="4113213"/>
          <p14:tracePt t="69397" x="7750175" y="4095750"/>
          <p14:tracePt t="69408" x="7869238" y="4079875"/>
          <p14:tracePt t="69414" x="7980363" y="4052888"/>
          <p14:tracePt t="69424" x="8124825" y="4019550"/>
          <p14:tracePt t="69430" x="8243888" y="4002088"/>
          <p14:tracePt t="69437" x="8362950" y="3960813"/>
          <p14:tracePt t="69446" x="8472488" y="3943350"/>
          <p14:tracePt t="69453" x="8574088" y="3925888"/>
          <p14:tracePt t="69462" x="8677275" y="3908425"/>
          <p14:tracePt t="69470" x="8778875" y="3892550"/>
          <p14:tracePt t="69479" x="8888413" y="3875088"/>
          <p14:tracePt t="69485" x="8991600" y="3857625"/>
          <p14:tracePt t="69495" x="9110663" y="38417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B40D7D05-1FCC-4E7C-8B91-888CA5ECD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06F9B-6500-4E05-80C4-2F8891C38F6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5845" name="그림 1">
            <a:extLst>
              <a:ext uri="{FF2B5EF4-FFF2-40B4-BE49-F238E27FC236}">
                <a16:creationId xmlns:a16="http://schemas.microsoft.com/office/drawing/2014/main" id="{91A9E35C-4656-47B4-BDDF-9FBA56B51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7175"/>
            <a:ext cx="54864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72F9EB-9319-4F11-A5C5-478F52FC271C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처리 중심 분할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86CF4A6-EC60-41E0-BBB7-E3B71377946A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209"/>
    </mc:Choice>
    <mc:Fallback>
      <p:transition spd="slow" advTm="111209"/>
    </mc:Fallback>
  </mc:AlternateContent>
  <p:extLst>
    <p:ext uri="{3A86A75C-4F4B-4683-9AE1-C65F6400EC91}">
      <p14:laserTraceLst xmlns:p14="http://schemas.microsoft.com/office/powerpoint/2010/main">
        <p14:tracePtLst>
          <p14:tracePt t="1381" x="8234363" y="3748088"/>
          <p14:tracePt t="1390" x="7597775" y="3790950"/>
          <p14:tracePt t="1398" x="7053263" y="3816350"/>
          <p14:tracePt t="1406" x="6551613" y="3832225"/>
          <p14:tracePt t="1414" x="6034088" y="3849688"/>
          <p14:tracePt t="1422" x="5514975" y="3849688"/>
          <p14:tracePt t="1430" x="5167313" y="3867150"/>
          <p14:tracePt t="1439" x="4818063" y="3867150"/>
          <p14:tracePt t="1447" x="4665663" y="3883025"/>
          <p14:tracePt t="1456" x="4470400" y="3883025"/>
          <p14:tracePt t="1461" x="4283075" y="3892550"/>
          <p14:tracePt t="1472" x="4171950" y="3892550"/>
          <p14:tracePt t="1477" x="4087813" y="3892550"/>
          <p14:tracePt t="1489" x="4019550" y="3892550"/>
          <p14:tracePt t="1494" x="3917950" y="3892550"/>
          <p14:tracePt t="1505" x="3892550" y="3875088"/>
          <p14:tracePt t="1798" x="3883025" y="3875088"/>
          <p14:tracePt t="1806" x="3857625" y="3875088"/>
          <p14:tracePt t="1814" x="3832225" y="3875088"/>
          <p14:tracePt t="1822" x="3806825" y="3875088"/>
          <p14:tracePt t="1830" x="3773488" y="3875088"/>
          <p14:tracePt t="1840" x="3738563" y="3875088"/>
          <p14:tracePt t="1845" x="3705225" y="3875088"/>
          <p14:tracePt t="1856" x="3687763" y="3875088"/>
          <p14:tracePt t="1861" x="3662363" y="3875088"/>
          <p14:tracePt t="1873" x="3636963" y="3875088"/>
          <p14:tracePt t="1885" x="3603625" y="3875088"/>
          <p14:tracePt t="1894" x="3586163" y="3875088"/>
          <p14:tracePt t="1901" x="3543300" y="3875088"/>
          <p14:tracePt t="1909" x="3509963" y="3875088"/>
          <p14:tracePt t="1916" x="3475038" y="3875088"/>
          <p14:tracePt t="1926" x="3449638" y="3875088"/>
          <p14:tracePt t="1934" x="3433763" y="3875088"/>
          <p14:tracePt t="1942" x="3416300" y="3875088"/>
          <p14:tracePt t="1950" x="3398838" y="3875088"/>
          <p14:tracePt t="1966" x="3390900" y="3875088"/>
          <p14:tracePt t="1974" x="3382963" y="3875088"/>
          <p14:tracePt t="2014" x="3373438" y="3883025"/>
          <p14:tracePt t="2070" x="3373438" y="3892550"/>
          <p14:tracePt t="2078" x="3373438" y="3900488"/>
          <p14:tracePt t="2087" x="3373438" y="3908425"/>
          <p14:tracePt t="2093" x="3373438" y="3925888"/>
          <p14:tracePt t="2101" x="3373438" y="3935413"/>
          <p14:tracePt t="2110" x="3373438" y="3951288"/>
          <p14:tracePt t="2117" x="3365500" y="3960813"/>
          <p14:tracePt t="2126" x="3355975" y="3976688"/>
          <p14:tracePt t="2134" x="3355975" y="3986213"/>
          <p14:tracePt t="2142" x="3348038" y="3994150"/>
          <p14:tracePt t="2150" x="3348038" y="4011613"/>
          <p14:tracePt t="2158" x="3340100" y="4027488"/>
          <p14:tracePt t="2166" x="3330575" y="4044950"/>
          <p14:tracePt t="2182" x="3330575" y="4052888"/>
          <p14:tracePt t="2189" x="3322638" y="4070350"/>
          <p14:tracePt t="2206" x="3314700" y="4079875"/>
          <p14:tracePt t="2214" x="3314700" y="4087813"/>
          <p14:tracePt t="2240" x="3314700" y="4105275"/>
          <p14:tracePt t="2272" x="3314700" y="4113213"/>
          <p14:tracePt t="2294" x="3314700" y="4121150"/>
          <p14:tracePt t="2303" x="3314700" y="4138613"/>
          <p14:tracePt t="2317" x="3314700" y="4156075"/>
          <p14:tracePt t="2333" x="3314700" y="4171950"/>
          <p14:tracePt t="2341" x="3340100" y="4181475"/>
          <p14:tracePt t="2350" x="3390900" y="4181475"/>
          <p14:tracePt t="2357" x="3424238" y="4171950"/>
          <p14:tracePt t="2366" x="3433763" y="4164013"/>
          <p14:tracePt t="2373" x="3459163" y="4121150"/>
          <p14:tracePt t="2382" x="3484563" y="4105275"/>
          <p14:tracePt t="2389" x="3517900" y="4062413"/>
          <p14:tracePt t="2398" x="3535363" y="4044950"/>
          <p14:tracePt t="2406" x="3560763" y="4002088"/>
          <p14:tracePt t="2414" x="3594100" y="3968750"/>
          <p14:tracePt t="2685" x="3586163" y="3968750"/>
          <p14:tracePt t="2694" x="3578225" y="3960813"/>
          <p14:tracePt t="2704" x="3560763" y="3951288"/>
          <p14:tracePt t="2710" x="3543300" y="3951288"/>
          <p14:tracePt t="2717" x="3509963" y="3943350"/>
          <p14:tracePt t="2726" x="3492500" y="3935413"/>
          <p14:tracePt t="2734" x="3467100" y="3935413"/>
          <p14:tracePt t="2741" x="3441700" y="3935413"/>
          <p14:tracePt t="2750" x="3433763" y="3917950"/>
          <p14:tracePt t="2758" x="3416300" y="3917950"/>
          <p14:tracePt t="2766" x="3398838" y="3917950"/>
          <p14:tracePt t="2773" x="3390900" y="3917950"/>
          <p14:tracePt t="2782" x="3365500" y="3917950"/>
          <p14:tracePt t="2789" x="3340100" y="3917950"/>
          <p14:tracePt t="2806" x="3322638" y="3917950"/>
          <p14:tracePt t="2814" x="3314700" y="3917950"/>
          <p14:tracePt t="2824" x="3297238" y="3917950"/>
          <p14:tracePt t="2829" x="3289300" y="3917950"/>
          <p14:tracePt t="2840" x="3279775" y="3917950"/>
          <p14:tracePt t="2857" x="3271838" y="3917950"/>
          <p14:tracePt t="2872" x="3263900" y="3917950"/>
          <p14:tracePt t="2917" x="3246438" y="3925888"/>
          <p14:tracePt t="2974" x="3238500" y="3925888"/>
          <p14:tracePt t="3005" x="3228975" y="3935413"/>
          <p14:tracePt t="3023" x="3221038" y="3935413"/>
          <p14:tracePt t="3031" x="3211513" y="3943350"/>
          <p14:tracePt t="3041" x="3203575" y="3943350"/>
          <p14:tracePt t="3056" x="3195638" y="3951288"/>
          <p14:tracePt t="3063" x="3186113" y="3951288"/>
          <p14:tracePt t="3079" x="3178175" y="3951288"/>
          <p14:tracePt t="3087" x="3160713" y="3951288"/>
          <p14:tracePt t="3094" x="3160713" y="3960813"/>
          <p14:tracePt t="3101" x="3144838" y="3960813"/>
          <p14:tracePt t="3310" x="3135313" y="3960813"/>
          <p14:tracePt t="3327" x="3144838" y="3925888"/>
          <p14:tracePt t="3343" x="3195638" y="3900488"/>
          <p14:tracePt t="3349" x="3271838" y="3875088"/>
          <p14:tracePt t="3358" x="3348038" y="3857625"/>
          <p14:tracePt t="3366" x="3373438" y="3849688"/>
          <p14:tracePt t="3374" x="3390900" y="3841750"/>
          <p14:tracePt t="3382" x="3398838" y="3841750"/>
          <p14:tracePt t="3390" x="3408363" y="3832225"/>
          <p14:tracePt t="3407" x="3416300" y="3824288"/>
          <p14:tracePt t="3414" x="3433763" y="3806825"/>
          <p14:tracePt t="3431" x="3433763" y="3798888"/>
          <p14:tracePt t="3439" x="3441700" y="3790950"/>
          <p14:tracePt t="3446" x="3449638" y="3781425"/>
          <p14:tracePt t="3456" x="3459163" y="3763963"/>
          <p14:tracePt t="3462" x="3467100" y="3748088"/>
          <p14:tracePt t="3472" x="3467100" y="3738563"/>
          <p14:tracePt t="3478" x="3475038" y="3722688"/>
          <p14:tracePt t="3487" x="3484563" y="3697288"/>
          <p14:tracePt t="3493" x="3492500" y="3687763"/>
          <p14:tracePt t="3510" x="3502025" y="3679825"/>
          <p14:tracePt t="3518" x="3502025" y="3662363"/>
          <p14:tracePt t="3527" x="3502025" y="3654425"/>
          <p14:tracePt t="3534" x="3502025" y="3646488"/>
          <p14:tracePt t="3542" x="3502025" y="3636963"/>
          <p14:tracePt t="3550" x="3509963" y="3629025"/>
          <p14:tracePt t="3558" x="3527425" y="3611563"/>
          <p14:tracePt t="3565" x="3543300" y="3586163"/>
          <p14:tracePt t="3574" x="3552825" y="3578225"/>
          <p14:tracePt t="3581" x="3568700" y="3543300"/>
          <p14:tracePt t="3590" x="3594100" y="3517900"/>
          <p14:tracePt t="3597" x="3611563" y="3467100"/>
          <p14:tracePt t="3606" x="3654425" y="3416300"/>
          <p14:tracePt t="3614" x="3697288" y="3355975"/>
          <p14:tracePt t="3623" x="3730625" y="3314700"/>
          <p14:tracePt t="3629" x="3748088" y="3297238"/>
          <p14:tracePt t="3640" x="3763963" y="3263900"/>
          <p14:tracePt t="3646" x="3790950" y="3246438"/>
          <p14:tracePt t="3656" x="3816350" y="3221038"/>
          <p14:tracePt t="3919" x="3790950" y="3211513"/>
          <p14:tracePt t="3926" x="3705225" y="3211513"/>
          <p14:tracePt t="3934" x="3662363" y="3211513"/>
          <p14:tracePt t="3942" x="3603625" y="3211513"/>
          <p14:tracePt t="3949" x="3502025" y="3211513"/>
          <p14:tracePt t="3958" x="3441700" y="3186113"/>
          <p14:tracePt t="3966" x="3365500" y="3144838"/>
          <p14:tracePt t="3974" x="3297238" y="3101975"/>
          <p14:tracePt t="3981" x="3263900" y="3059113"/>
          <p14:tracePt t="3991" x="3228975" y="3033713"/>
          <p14:tracePt t="3998" x="3186113" y="3000375"/>
          <p14:tracePt t="4007" x="3186113" y="2990850"/>
          <p14:tracePt t="4013" x="3178175" y="2965450"/>
          <p14:tracePt t="4024" x="3178175" y="2932113"/>
          <p14:tracePt t="4029" x="3178175" y="2897188"/>
          <p14:tracePt t="4040" x="3178175" y="2871788"/>
          <p14:tracePt t="4045" x="3178175" y="2846388"/>
          <p14:tracePt t="4056" x="3178175" y="2820988"/>
          <p14:tracePt t="4062" x="3170238" y="2805113"/>
          <p14:tracePt t="4071" x="3160713" y="2787650"/>
          <p14:tracePt t="4078" x="3160713" y="2762250"/>
          <p14:tracePt t="4084" x="3144838" y="2736850"/>
          <p14:tracePt t="4094" x="3135313" y="2711450"/>
          <p14:tracePt t="4102" x="3119438" y="2701925"/>
          <p14:tracePt t="4110" x="3101975" y="2676525"/>
          <p14:tracePt t="4118" x="3084513" y="2660650"/>
          <p14:tracePt t="4125" x="3067050" y="2625725"/>
          <p14:tracePt t="4134" x="3059113" y="2608263"/>
          <p14:tracePt t="4141" x="3041650" y="2574925"/>
          <p14:tracePt t="4149" x="3033713" y="2549525"/>
          <p14:tracePt t="4158" x="3008313" y="2532063"/>
          <p14:tracePt t="4166" x="2957513" y="2473325"/>
          <p14:tracePt t="4174" x="2906713" y="2438400"/>
          <p14:tracePt t="4182" x="2820988" y="2379663"/>
          <p14:tracePt t="4191" x="2762250" y="2362200"/>
          <p14:tracePt t="4198" x="2676525" y="2328863"/>
          <p14:tracePt t="4208" x="2608263" y="2293938"/>
          <p14:tracePt t="4214" x="2524125" y="2260600"/>
          <p14:tracePt t="4224" x="2430463" y="2243138"/>
          <p14:tracePt t="4229" x="2344738" y="2209800"/>
          <p14:tracePt t="4239" x="2252663" y="2174875"/>
          <p14:tracePt t="4246" x="2184400" y="2149475"/>
          <p14:tracePt t="4256" x="2133600" y="2141538"/>
          <p14:tracePt t="4263" x="2073275" y="2124075"/>
          <p14:tracePt t="4272" x="2039938" y="2090738"/>
          <p14:tracePt t="4278" x="1989138" y="2073275"/>
          <p14:tracePt t="4285" x="1963738" y="2055813"/>
          <p14:tracePt t="4294" x="1938338" y="2039938"/>
          <p14:tracePt t="4301" x="1920875" y="2030413"/>
          <p14:tracePt t="4310" x="1895475" y="2014538"/>
          <p14:tracePt t="4318" x="1878013" y="1997075"/>
          <p14:tracePt t="4326" x="1860550" y="1989138"/>
          <p14:tracePt t="4335" x="1827213" y="1963738"/>
          <p14:tracePt t="4342" x="1801813" y="1954213"/>
          <p14:tracePt t="4349" x="1793875" y="1938338"/>
          <p14:tracePt t="4358" x="1766888" y="1920875"/>
          <p14:tracePt t="4366" x="1751013" y="1911350"/>
          <p14:tracePt t="4374" x="1716088" y="1885950"/>
          <p14:tracePt t="4382" x="1708150" y="1885950"/>
          <p14:tracePt t="4391" x="1700213" y="1878013"/>
          <p14:tracePt t="4398" x="1690688" y="1870075"/>
          <p14:tracePt t="4407" x="1682750" y="1860550"/>
          <p14:tracePt t="4574" x="1700213" y="1860550"/>
          <p14:tracePt t="4582" x="1716088" y="1860550"/>
          <p14:tracePt t="4591" x="1741488" y="1860550"/>
          <p14:tracePt t="4598" x="1766888" y="1870075"/>
          <p14:tracePt t="4608" x="1809750" y="1895475"/>
          <p14:tracePt t="4613" x="1860550" y="1920875"/>
          <p14:tracePt t="4624" x="1928813" y="1954213"/>
          <p14:tracePt t="4629" x="1989138" y="2005013"/>
          <p14:tracePt t="4640" x="2039938" y="2047875"/>
          <p14:tracePt t="4646" x="2108200" y="2124075"/>
          <p14:tracePt t="4656" x="2200275" y="2209800"/>
          <p14:tracePt t="4662" x="2252663" y="2278063"/>
          <p14:tracePt t="4671" x="2344738" y="2354263"/>
          <p14:tracePt t="4677" x="2413000" y="2413000"/>
          <p14:tracePt t="4685" x="2489200" y="2489200"/>
          <p14:tracePt t="4693" x="2557463" y="2541588"/>
          <p14:tracePt t="4701" x="2651125" y="2625725"/>
          <p14:tracePt t="4710" x="2719388" y="2676525"/>
          <p14:tracePt t="4718" x="2752725" y="2711450"/>
          <p14:tracePt t="4726" x="2813050" y="2736850"/>
          <p14:tracePt t="4734" x="2855913" y="2770188"/>
          <p14:tracePt t="4741" x="2889250" y="2778125"/>
          <p14:tracePt t="4750" x="2922588" y="2795588"/>
          <p14:tracePt t="4758" x="2932113" y="2795588"/>
          <p14:tracePt t="4766" x="2940050" y="2795588"/>
          <p14:tracePt t="4807" x="2940050" y="2787650"/>
          <p14:tracePt t="4814" x="2932113" y="2770188"/>
          <p14:tracePt t="4824" x="2932113" y="2752725"/>
          <p14:tracePt t="4830" x="2922588" y="2744788"/>
          <p14:tracePt t="4840" x="2914650" y="2736850"/>
          <p14:tracePt t="4845" x="2914650" y="2727325"/>
          <p14:tracePt t="4856" x="2914650" y="2719388"/>
          <p14:tracePt t="4872" x="2914650" y="2711450"/>
          <p14:tracePt t="4886" x="2914650" y="2701925"/>
          <p14:tracePt t="4926" x="2914650" y="2693988"/>
          <p14:tracePt t="4933" x="2922588" y="2693988"/>
          <p14:tracePt t="4950" x="2932113" y="2693988"/>
          <p14:tracePt t="4957" x="2940050" y="2693988"/>
          <p14:tracePt t="4965" x="2949575" y="2693988"/>
          <p14:tracePt t="4973" x="2957513" y="2693988"/>
          <p14:tracePt t="4982" x="2974975" y="2693988"/>
          <p14:tracePt t="4990" x="2974975" y="2686050"/>
          <p14:tracePt t="5008" x="2982913" y="2686050"/>
          <p14:tracePt t="5024" x="2990850" y="2686050"/>
          <p14:tracePt t="5333" x="3025775" y="2668588"/>
          <p14:tracePt t="5342" x="3051175" y="2660650"/>
          <p14:tracePt t="5350" x="3059113" y="2651125"/>
          <p14:tracePt t="5358" x="3076575" y="2651125"/>
          <p14:tracePt t="5366" x="3084513" y="2651125"/>
          <p14:tracePt t="5590" x="3094038" y="2651125"/>
          <p14:tracePt t="5599" x="3119438" y="2651125"/>
          <p14:tracePt t="5614" x="3135313" y="2651125"/>
          <p14:tracePt t="5623" x="3144838" y="2651125"/>
          <p14:tracePt t="5630" x="3170238" y="2651125"/>
          <p14:tracePt t="5640" x="3186113" y="2651125"/>
          <p14:tracePt t="5645" x="3195638" y="2651125"/>
          <p14:tracePt t="5653" x="3203575" y="2660650"/>
          <p14:tracePt t="5661" x="3211513" y="2660650"/>
          <p14:tracePt t="5814" x="3221038" y="2668588"/>
          <p14:tracePt t="5885" x="3221038" y="2676525"/>
          <p14:tracePt t="5966" x="3221038" y="2686050"/>
          <p14:tracePt t="5991" x="3221038" y="2693988"/>
          <p14:tracePt t="6054" x="3221038" y="2701925"/>
          <p14:tracePt t="6094" x="3221038" y="2711450"/>
          <p14:tracePt t="6102" x="3221038" y="2719388"/>
          <p14:tracePt t="6134" x="3211513" y="2727325"/>
          <p14:tracePt t="6173" x="3203575" y="2744788"/>
          <p14:tracePt t="6206" x="3195638" y="2752725"/>
          <p14:tracePt t="6224" x="3178175" y="2770188"/>
          <p14:tracePt t="6262" x="3170238" y="2787650"/>
          <p14:tracePt t="6357" x="3160713" y="2787650"/>
          <p14:tracePt t="6366" x="3152775" y="2787650"/>
          <p14:tracePt t="6391" x="3135313" y="2778125"/>
          <p14:tracePt t="6408" x="3135313" y="2770188"/>
          <p14:tracePt t="6414" x="3135313" y="2752725"/>
          <p14:tracePt t="6424" x="3135313" y="2744788"/>
          <p14:tracePt t="6430" x="3135313" y="2727325"/>
          <p14:tracePt t="6446" x="3135313" y="2711450"/>
          <p14:tracePt t="6742" x="3135313" y="2719388"/>
          <p14:tracePt t="7367" x="3144838" y="2719388"/>
          <p14:tracePt t="7374" x="3144838" y="2711450"/>
          <p14:tracePt t="7392" x="3152775" y="2701925"/>
          <p14:tracePt t="7408" x="3160713" y="2701925"/>
          <p14:tracePt t="7440" x="3160713" y="2693988"/>
          <p14:tracePt t="7542" x="3170238" y="2686050"/>
          <p14:tracePt t="7574" x="3178175" y="2686050"/>
          <p14:tracePt t="7581" x="3178175" y="2676525"/>
          <p14:tracePt t="7909" x="3186113" y="2668588"/>
          <p14:tracePt t="7918" x="3186113" y="2660650"/>
          <p14:tracePt t="7944" x="3186113" y="2651125"/>
          <p14:tracePt t="7949" x="3178175" y="2643188"/>
          <p14:tracePt t="8390" x="3170238" y="2643188"/>
          <p14:tracePt t="8414" x="3160713" y="2633663"/>
          <p14:tracePt t="8437" x="3152775" y="2625725"/>
          <p14:tracePt t="9830" x="3152775" y="2633663"/>
          <p14:tracePt t="10094" x="3152775" y="2625725"/>
          <p14:tracePt t="10342" x="3152775" y="2617788"/>
          <p14:tracePt t="10623" x="3152775" y="2608263"/>
          <p14:tracePt t="13079" x="3152775" y="2617788"/>
          <p14:tracePt t="13086" x="3152775" y="2625725"/>
          <p14:tracePt t="13102" x="3152775" y="2633663"/>
          <p14:tracePt t="13119" x="3144838" y="2633663"/>
          <p14:tracePt t="13134" x="3135313" y="2660650"/>
          <p14:tracePt t="13143" x="3127375" y="2660650"/>
          <p14:tracePt t="13176" x="3127375" y="2668588"/>
          <p14:tracePt t="13192" x="3119438" y="2676525"/>
          <p14:tracePt t="13204" x="3119438" y="2686050"/>
          <p14:tracePt t="13221" x="3101975" y="2686050"/>
          <p14:tracePt t="13237" x="3101975" y="2693988"/>
          <p14:tracePt t="13253" x="3076575" y="2701925"/>
          <p14:tracePt t="13262" x="3059113" y="2711450"/>
          <p14:tracePt t="13278" x="3041650" y="2711450"/>
          <p14:tracePt t="13287" x="3016250" y="2711450"/>
          <p14:tracePt t="13294" x="3000375" y="2711450"/>
          <p14:tracePt t="13302" x="2982913" y="2711450"/>
          <p14:tracePt t="13311" x="2974975" y="2711450"/>
          <p14:tracePt t="13318" x="2957513" y="2711450"/>
          <p14:tracePt t="13328" x="2940050" y="2719388"/>
          <p14:tracePt t="13334" x="2932113" y="2719388"/>
          <p14:tracePt t="13344" x="2914650" y="2719388"/>
          <p14:tracePt t="13349" x="2897188" y="2719388"/>
          <p14:tracePt t="13365" x="2881313" y="2719388"/>
          <p14:tracePt t="13381" x="2863850" y="2719388"/>
          <p14:tracePt t="13389" x="2855913" y="2719388"/>
          <p14:tracePt t="13405" x="2846388" y="2719388"/>
          <p14:tracePt t="13414" x="2830513" y="2719388"/>
          <p14:tracePt t="13422" x="2820988" y="2719388"/>
          <p14:tracePt t="13430" x="2813050" y="2719388"/>
          <p14:tracePt t="13446" x="2805113" y="2719388"/>
          <p14:tracePt t="13453" x="2805113" y="2711450"/>
          <p14:tracePt t="13462" x="2805113" y="2701925"/>
          <p14:tracePt t="13478" x="2795588" y="2701925"/>
          <p14:tracePt t="13487" x="2787650" y="2693988"/>
          <p14:tracePt t="13494" x="2778125" y="2686050"/>
          <p14:tracePt t="13511" x="2778125" y="2676525"/>
          <p14:tracePt t="13519" x="2770188" y="2668588"/>
          <p14:tracePt t="13527" x="2770188" y="2660650"/>
          <p14:tracePt t="13544" x="2762250" y="2651125"/>
          <p14:tracePt t="13550" x="2762250" y="2643188"/>
          <p14:tracePt t="13561" x="2762250" y="2633663"/>
          <p14:tracePt t="13565" x="2762250" y="2625725"/>
          <p14:tracePt t="13583" x="2762250" y="2617788"/>
          <p14:tracePt t="13598" x="2762250" y="2600325"/>
          <p14:tracePt t="13605" x="2762250" y="2592388"/>
          <p14:tracePt t="13614" x="2762250" y="2582863"/>
          <p14:tracePt t="13630" x="2762250" y="2574925"/>
          <p14:tracePt t="13637" x="2770188" y="2566988"/>
          <p14:tracePt t="13662" x="2770188" y="2557463"/>
          <p14:tracePt t="13670" x="2778125" y="2549525"/>
          <p14:tracePt t="13678" x="2778125" y="2541588"/>
          <p14:tracePt t="13686" x="2787650" y="2541588"/>
          <p14:tracePt t="13694" x="2795588" y="2532063"/>
          <p14:tracePt t="13703" x="2795588" y="2516188"/>
          <p14:tracePt t="13734" x="2805113" y="2506663"/>
          <p14:tracePt t="13744" x="2813050" y="2498725"/>
          <p14:tracePt t="13751" x="2820988" y="2498725"/>
          <p14:tracePt t="13766" x="2820988" y="2489200"/>
          <p14:tracePt t="13776" x="2820988" y="2481263"/>
          <p14:tracePt t="13782" x="2830513" y="2473325"/>
          <p14:tracePt t="13798" x="2838450" y="2473325"/>
          <p14:tracePt t="13806" x="2838450" y="2463800"/>
          <p14:tracePt t="13822" x="2846388" y="2455863"/>
          <p14:tracePt t="13869" x="2863850" y="2455863"/>
          <p14:tracePt t="13885" x="2863850" y="2447925"/>
          <p14:tracePt t="13902" x="2881313" y="2438400"/>
          <p14:tracePt t="13918" x="2897188" y="2430463"/>
          <p14:tracePt t="13934" x="2897188" y="2422525"/>
          <p14:tracePt t="13944" x="2906713" y="2422525"/>
          <p14:tracePt t="13950" x="2914650" y="2422525"/>
          <p14:tracePt t="13966" x="2922588" y="2422525"/>
          <p14:tracePt t="13973" x="2932113" y="2422525"/>
          <p14:tracePt t="13989" x="2940050" y="2413000"/>
          <p14:tracePt t="14006" x="2949575" y="2405063"/>
          <p14:tracePt t="14037" x="2965450" y="2405063"/>
          <p14:tracePt t="14054" x="2974975" y="2405063"/>
          <p14:tracePt t="14062" x="2982913" y="2405063"/>
          <p14:tracePt t="14069" x="2990850" y="2405063"/>
          <p14:tracePt t="14078" x="3000375" y="2405063"/>
          <p14:tracePt t="14094" x="3016250" y="2405063"/>
          <p14:tracePt t="14111" x="3025775" y="2405063"/>
          <p14:tracePt t="14143" x="3033713" y="2405063"/>
          <p14:tracePt t="14160" x="3041650" y="2405063"/>
          <p14:tracePt t="14175" x="3051175" y="2405063"/>
          <p14:tracePt t="14197" x="3059113" y="2405063"/>
          <p14:tracePt t="14205" x="3067050" y="2405063"/>
          <p14:tracePt t="14214" x="3076575" y="2405063"/>
          <p14:tracePt t="14230" x="3094038" y="2405063"/>
          <p14:tracePt t="14237" x="3101975" y="2405063"/>
          <p14:tracePt t="14262" x="3119438" y="2405063"/>
          <p14:tracePt t="14279" x="3135313" y="2413000"/>
          <p14:tracePt t="14294" x="3144838" y="2413000"/>
          <p14:tracePt t="14318" x="3152775" y="2413000"/>
          <p14:tracePt t="14328" x="3170238" y="2413000"/>
          <p14:tracePt t="14334" x="3170238" y="2422525"/>
          <p14:tracePt t="14344" x="3178175" y="2430463"/>
          <p14:tracePt t="14349" x="3186113" y="2438400"/>
          <p14:tracePt t="14360" x="3195638" y="2438400"/>
          <p14:tracePt t="14381" x="3203575" y="2455863"/>
          <p14:tracePt t="14414" x="3203575" y="2463800"/>
          <p14:tracePt t="14438" x="3211513" y="2473325"/>
          <p14:tracePt t="14446" x="3211513" y="2481263"/>
          <p14:tracePt t="14485" x="3211513" y="2498725"/>
          <p14:tracePt t="14502" x="3211513" y="2506663"/>
          <p14:tracePt t="14534" x="3211513" y="2516188"/>
          <p14:tracePt t="14550" x="3211513" y="2524125"/>
          <p14:tracePt t="14560" x="3221038" y="2532063"/>
          <p14:tracePt t="14582" x="3221038" y="2541588"/>
          <p14:tracePt t="14588" x="3221038" y="2549525"/>
          <p14:tracePt t="14605" x="3221038" y="2557463"/>
          <p14:tracePt t="14654" x="3221038" y="2574925"/>
          <p14:tracePt t="16078" x="3221038" y="2582863"/>
          <p14:tracePt t="16630" x="3211513" y="2582863"/>
          <p14:tracePt t="16846" x="3203575" y="2582863"/>
          <p14:tracePt t="16854" x="3195638" y="2582863"/>
          <p14:tracePt t="16862" x="3178175" y="2582863"/>
          <p14:tracePt t="16886" x="3160713" y="2582863"/>
          <p14:tracePt t="16902" x="3152775" y="2582863"/>
          <p14:tracePt t="16913" x="3144838" y="2582863"/>
          <p14:tracePt t="16917" x="3135313" y="2582863"/>
          <p14:tracePt t="16926" x="3127375" y="2582863"/>
          <p14:tracePt t="16941" x="3119438" y="2582863"/>
          <p14:tracePt t="16950" x="3109913" y="2582863"/>
          <p14:tracePt t="16956" x="3094038" y="2582863"/>
          <p14:tracePt t="16967" x="3076575" y="2582863"/>
          <p14:tracePt t="16974" x="3059113" y="2582863"/>
          <p14:tracePt t="16982" x="3041650" y="2582863"/>
          <p14:tracePt t="16990" x="3025775" y="2582863"/>
          <p14:tracePt t="16997" x="3016250" y="2582863"/>
          <p14:tracePt t="17006" x="3000375" y="2582863"/>
          <p14:tracePt t="17014" x="2990850" y="2582863"/>
          <p14:tracePt t="17021" x="2974975" y="2582863"/>
          <p14:tracePt t="17030" x="2965450" y="2582863"/>
          <p14:tracePt t="17038" x="2949575" y="2582863"/>
          <p14:tracePt t="17046" x="2932113" y="2582863"/>
          <p14:tracePt t="17054" x="2922588" y="2582863"/>
          <p14:tracePt t="17062" x="2914650" y="2582863"/>
          <p14:tracePt t="17070" x="2906713" y="2582863"/>
          <p14:tracePt t="17087" x="2897188" y="2582863"/>
          <p14:tracePt t="17095" x="2881313" y="2582863"/>
          <p14:tracePt t="17112" x="2863850" y="2582863"/>
          <p14:tracePt t="17118" x="2855913" y="2582863"/>
          <p14:tracePt t="17134" x="2830513" y="2582863"/>
          <p14:tracePt t="17140" x="2820988" y="2582863"/>
          <p14:tracePt t="17157" x="2805113" y="2574925"/>
          <p14:tracePt t="17174" x="2795588" y="2566988"/>
          <p14:tracePt t="17190" x="2787650" y="2549525"/>
          <p14:tracePt t="17205" x="2778125" y="2549525"/>
          <p14:tracePt t="17213" x="2770188" y="2541588"/>
          <p14:tracePt t="17222" x="2762250" y="2524125"/>
          <p14:tracePt t="17230" x="2762250" y="2516188"/>
          <p14:tracePt t="17238" x="2752725" y="2506663"/>
          <p14:tracePt t="17246" x="2752725" y="2498725"/>
          <p14:tracePt t="17254" x="2752725" y="2481263"/>
          <p14:tracePt t="17263" x="2744788" y="2473325"/>
          <p14:tracePt t="17270" x="2744788" y="2463800"/>
          <p14:tracePt t="17279" x="2736850" y="2455863"/>
          <p14:tracePt t="17286" x="2736850" y="2447925"/>
          <p14:tracePt t="17295" x="2736850" y="2438400"/>
          <p14:tracePt t="17302" x="2736850" y="2422525"/>
          <p14:tracePt t="17312" x="2736850" y="2413000"/>
          <p14:tracePt t="17318" x="2736850" y="2405063"/>
          <p14:tracePt t="17328" x="2736850" y="2397125"/>
          <p14:tracePt t="17334" x="2736850" y="2387600"/>
          <p14:tracePt t="17340" x="2736850" y="2371725"/>
          <p14:tracePt t="17350" x="2736850" y="2362200"/>
          <p14:tracePt t="17365" x="2744788" y="2354263"/>
          <p14:tracePt t="17383" x="2752725" y="2336800"/>
          <p14:tracePt t="17413" x="2762250" y="2328863"/>
          <p14:tracePt t="17430" x="2778125" y="2319338"/>
          <p14:tracePt t="17437" x="2778125" y="2311400"/>
          <p14:tracePt t="17446" x="2787650" y="2303463"/>
          <p14:tracePt t="17463" x="2795588" y="2303463"/>
          <p14:tracePt t="17479" x="2805113" y="2293938"/>
          <p14:tracePt t="17496" x="2805113" y="2286000"/>
          <p14:tracePt t="17502" x="2813050" y="2278063"/>
          <p14:tracePt t="17512" x="2820988" y="2278063"/>
          <p14:tracePt t="17518" x="2830513" y="2278063"/>
          <p14:tracePt t="17534" x="2838450" y="2278063"/>
          <p14:tracePt t="17541" x="2846388" y="2278063"/>
          <p14:tracePt t="17557" x="2863850" y="2268538"/>
          <p14:tracePt t="17565" x="2871788" y="2268538"/>
          <p14:tracePt t="17597" x="2889250" y="2268538"/>
          <p14:tracePt t="17622" x="2906713" y="2260600"/>
          <p14:tracePt t="17637" x="2914650" y="2260600"/>
          <p14:tracePt t="17646" x="2922588" y="2260600"/>
          <p14:tracePt t="17654" x="2932113" y="2260600"/>
          <p14:tracePt t="17663" x="2940050" y="2260600"/>
          <p14:tracePt t="17670" x="2949575" y="2260600"/>
          <p14:tracePt t="17686" x="2957513" y="2260600"/>
          <p14:tracePt t="17702" x="2965450" y="2260600"/>
          <p14:tracePt t="17718" x="2982913" y="2260600"/>
          <p14:tracePt t="17750" x="3000375" y="2260600"/>
          <p14:tracePt t="17766" x="3008313" y="2260600"/>
          <p14:tracePt t="17782" x="3016250" y="2260600"/>
          <p14:tracePt t="17789" x="3025775" y="2260600"/>
          <p14:tracePt t="17798" x="3033713" y="2260600"/>
          <p14:tracePt t="17806" x="3051175" y="2260600"/>
          <p14:tracePt t="17830" x="3067050" y="2260600"/>
          <p14:tracePt t="17838" x="3076575" y="2260600"/>
          <p14:tracePt t="17847" x="3084513" y="2260600"/>
          <p14:tracePt t="17854" x="3094038" y="2260600"/>
          <p14:tracePt t="17863" x="3101975" y="2260600"/>
          <p14:tracePt t="17890" x="3109913" y="2260600"/>
          <p14:tracePt t="17896" x="3127375" y="2268538"/>
          <p14:tracePt t="17918" x="3135313" y="2278063"/>
          <p14:tracePt t="17926" x="3144838" y="2278063"/>
          <p14:tracePt t="17933" x="3144838" y="2286000"/>
          <p14:tracePt t="17940" x="3152775" y="2286000"/>
          <p14:tracePt t="17957" x="3160713" y="2286000"/>
          <p14:tracePt t="17966" x="3170238" y="2293938"/>
          <p14:tracePt t="17974" x="3170238" y="2303463"/>
          <p14:tracePt t="17990" x="3178175" y="2311400"/>
          <p14:tracePt t="17998" x="3186113" y="2311400"/>
          <p14:tracePt t="18006" x="3186113" y="2319338"/>
          <p14:tracePt t="18022" x="3186113" y="2328863"/>
          <p14:tracePt t="18030" x="3186113" y="2336800"/>
          <p14:tracePt t="18047" x="3186113" y="2344738"/>
          <p14:tracePt t="18053" x="3186113" y="2354263"/>
          <p14:tracePt t="18079" x="3186113" y="2362200"/>
          <p14:tracePt t="18085" x="3186113" y="2379663"/>
          <p14:tracePt t="18101" x="3186113" y="2397125"/>
          <p14:tracePt t="18117" x="3186113" y="2413000"/>
          <p14:tracePt t="18125" x="3186113" y="2422525"/>
          <p14:tracePt t="18133" x="3186113" y="2430463"/>
          <p14:tracePt t="18140" x="3186113" y="2447925"/>
          <p14:tracePt t="18149" x="3186113" y="2455863"/>
          <p14:tracePt t="18165" x="3178175" y="2481263"/>
          <p14:tracePt t="18197" x="3178175" y="2489200"/>
          <p14:tracePt t="18214" x="3170238" y="2498725"/>
          <p14:tracePt t="18230" x="3170238" y="2506663"/>
          <p14:tracePt t="18397" x="3160713" y="2516188"/>
          <p14:tracePt t="18773" x="3144838" y="2516188"/>
          <p14:tracePt t="18781" x="3101975" y="2498725"/>
          <p14:tracePt t="18790" x="3084513" y="2498725"/>
          <p14:tracePt t="18798" x="3059113" y="2489200"/>
          <p14:tracePt t="18806" x="3033713" y="2473325"/>
          <p14:tracePt t="18814" x="2990850" y="2455863"/>
          <p14:tracePt t="18821" x="2965450" y="2438400"/>
          <p14:tracePt t="18831" x="2932113" y="2422525"/>
          <p14:tracePt t="18838" x="2897188" y="2422525"/>
          <p14:tracePt t="18846" x="2881313" y="2405063"/>
          <p14:tracePt t="18854" x="2855913" y="2397125"/>
          <p14:tracePt t="18863" x="2820988" y="2371725"/>
          <p14:tracePt t="18869" x="2787650" y="2362200"/>
          <p14:tracePt t="18880" x="2770188" y="2354263"/>
          <p14:tracePt t="18891" x="2736850" y="2336800"/>
          <p14:tracePt t="18897" x="2711450" y="2328863"/>
          <p14:tracePt t="18901" x="2693988" y="2311400"/>
          <p14:tracePt t="18911" x="2676525" y="2303463"/>
          <p14:tracePt t="18918" x="2651125" y="2286000"/>
          <p14:tracePt t="18925" x="2633663" y="2278063"/>
          <p14:tracePt t="18933" x="2625725" y="2268538"/>
          <p14:tracePt t="18941" x="2608263" y="2260600"/>
          <p14:tracePt t="18950" x="2592388" y="2252663"/>
          <p14:tracePt t="18958" x="2582863" y="2252663"/>
          <p14:tracePt t="18965" x="2582863" y="2243138"/>
          <p14:tracePt t="18973" x="2566988" y="2227263"/>
          <p14:tracePt t="18983" x="2557463" y="2227263"/>
          <p14:tracePt t="18998" x="2541588" y="2217738"/>
          <p14:tracePt t="19006" x="2532063" y="2209800"/>
          <p14:tracePt t="19014" x="2524125" y="2200275"/>
          <p14:tracePt t="19022" x="2506663" y="2192338"/>
          <p14:tracePt t="19030" x="2489200" y="2192338"/>
          <p14:tracePt t="19038" x="2481263" y="2184400"/>
          <p14:tracePt t="19047" x="2473325" y="2174875"/>
          <p14:tracePt t="19054" x="2463800" y="2166938"/>
          <p14:tracePt t="19063" x="2455863" y="2166938"/>
          <p14:tracePt t="19070" x="2438400" y="2149475"/>
          <p14:tracePt t="19080" x="2430463" y="2141538"/>
          <p14:tracePt t="19085" x="2422525" y="2133600"/>
          <p14:tracePt t="19103" x="2413000" y="2133600"/>
          <p14:tracePt t="19119" x="2397125" y="2116138"/>
          <p14:tracePt t="19134" x="2397125" y="2108200"/>
          <p14:tracePt t="19150" x="2387600" y="2108200"/>
          <p14:tracePt t="19166" x="2379663" y="2098675"/>
          <p14:tracePt t="19173" x="2379663" y="2090738"/>
          <p14:tracePt t="19182" x="2379663" y="2082800"/>
          <p14:tracePt t="19190" x="2371725" y="2073275"/>
          <p14:tracePt t="19198" x="2371725" y="2065338"/>
          <p14:tracePt t="19221" x="2371725" y="2055813"/>
          <p14:tracePt t="19317" x="2379663" y="2055813"/>
          <p14:tracePt t="19325" x="2387600" y="2055813"/>
          <p14:tracePt t="19333" x="2405063" y="2065338"/>
          <p14:tracePt t="19340" x="2438400" y="2090738"/>
          <p14:tracePt t="19349" x="2481263" y="2133600"/>
          <p14:tracePt t="19358" x="2506663" y="2149475"/>
          <p14:tracePt t="19365" x="2549525" y="2192338"/>
          <p14:tracePt t="19374" x="2592388" y="2235200"/>
          <p14:tracePt t="19383" x="2617788" y="2252663"/>
          <p14:tracePt t="19390" x="2660650" y="2293938"/>
          <p14:tracePt t="19398" x="2686050" y="2319338"/>
          <p14:tracePt t="19406" x="2727325" y="2362200"/>
          <p14:tracePt t="19414" x="2744788" y="2387600"/>
          <p14:tracePt t="19423" x="2762250" y="2397125"/>
          <p14:tracePt t="19431" x="2787650" y="2413000"/>
          <p14:tracePt t="19454" x="2795588" y="2422525"/>
          <p14:tracePt t="19663" x="2805113" y="2422525"/>
          <p14:tracePt t="19670" x="2813050" y="2422525"/>
          <p14:tracePt t="19680" x="2820988" y="2422525"/>
          <p14:tracePt t="19686" x="2830513" y="2422525"/>
          <p14:tracePt t="19696" x="2838450" y="2422525"/>
          <p14:tracePt t="19702" x="2846388" y="2422525"/>
          <p14:tracePt t="19710" x="2855913" y="2422525"/>
          <p14:tracePt t="19718" x="2871788" y="2422525"/>
          <p14:tracePt t="19725" x="2881313" y="2422525"/>
          <p14:tracePt t="19734" x="2897188" y="2422525"/>
          <p14:tracePt t="19742" x="2914650" y="2422525"/>
          <p14:tracePt t="19750" x="2940050" y="2422525"/>
          <p14:tracePt t="19759" x="2957513" y="2422525"/>
          <p14:tracePt t="19766" x="2982913" y="2413000"/>
          <p14:tracePt t="19774" x="3000375" y="2413000"/>
          <p14:tracePt t="19782" x="3016250" y="2405063"/>
          <p14:tracePt t="19790" x="3025775" y="2397125"/>
          <p14:tracePt t="19798" x="3041650" y="2397125"/>
          <p14:tracePt t="19806" x="3059113" y="2387600"/>
          <p14:tracePt t="19822" x="3076575" y="2379663"/>
          <p14:tracePt t="19831" x="3094038" y="2379663"/>
          <p14:tracePt t="19848" x="3109913" y="2371725"/>
          <p14:tracePt t="19854" x="3127375" y="2362200"/>
          <p14:tracePt t="19864" x="3135313" y="2362200"/>
          <p14:tracePt t="19875" x="3160713" y="2354263"/>
          <p14:tracePt t="19880" x="3178175" y="2354263"/>
          <p14:tracePt t="19886" x="3186113" y="2344738"/>
          <p14:tracePt t="19895" x="3195638" y="2344738"/>
          <p14:tracePt t="19902" x="3221038" y="2336800"/>
          <p14:tracePt t="19913" x="3228975" y="2328863"/>
          <p14:tracePt t="19918" x="3246438" y="2319338"/>
          <p14:tracePt t="19925" x="3254375" y="2319338"/>
          <p14:tracePt t="19934" x="3279775" y="2311400"/>
          <p14:tracePt t="19942" x="3305175" y="2303463"/>
          <p14:tracePt t="19950" x="3340100" y="2286000"/>
          <p14:tracePt t="19958" x="3355975" y="2278063"/>
          <p14:tracePt t="19965" x="3398838" y="2252663"/>
          <p14:tracePt t="19974" x="3416300" y="2243138"/>
          <p14:tracePt t="19981" x="3449638" y="2227263"/>
          <p14:tracePt t="19989" x="3484563" y="2217738"/>
          <p14:tracePt t="19998" x="3502025" y="2192338"/>
          <p14:tracePt t="20006" x="3535363" y="2184400"/>
          <p14:tracePt t="20014" x="3552825" y="2174875"/>
          <p14:tracePt t="20021" x="3586163" y="2166938"/>
          <p14:tracePt t="20031" x="3611563" y="2149475"/>
          <p14:tracePt t="20038" x="3629025" y="2141538"/>
          <p14:tracePt t="20048" x="3654425" y="2133600"/>
          <p14:tracePt t="20053" x="3671888" y="2124075"/>
          <p14:tracePt t="20064" x="3687763" y="2116138"/>
          <p14:tracePt t="20069" x="3697288" y="2098675"/>
          <p14:tracePt t="20080" x="3713163" y="2098675"/>
          <p14:tracePt t="20086" x="3730625" y="2090738"/>
          <p14:tracePt t="20096" x="3748088" y="2073275"/>
          <p14:tracePt t="20101" x="3756025" y="2073275"/>
          <p14:tracePt t="20108" x="3773488" y="2065338"/>
          <p14:tracePt t="20118" x="3781425" y="2065338"/>
          <p14:tracePt t="20125" x="3798888" y="2047875"/>
          <p14:tracePt t="20134" x="3816350" y="2039938"/>
          <p14:tracePt t="20142" x="3832225" y="2022475"/>
          <p14:tracePt t="20150" x="3841750" y="2022475"/>
          <p14:tracePt t="20159" x="3849688" y="2022475"/>
          <p14:tracePt t="20166" x="3867150" y="2005013"/>
          <p14:tracePt t="20174" x="3883025" y="2005013"/>
          <p14:tracePt t="20181" x="3900488" y="1989138"/>
          <p14:tracePt t="20190" x="3900488" y="1979613"/>
          <p14:tracePt t="20199" x="3917950" y="1979613"/>
          <p14:tracePt t="20206" x="3925888" y="1979613"/>
          <p14:tracePt t="20214" x="3925888" y="1971675"/>
          <p14:tracePt t="20221" x="3935413" y="1963738"/>
          <p14:tracePt t="20231" x="3943350" y="1963738"/>
          <p14:tracePt t="20238" x="3951288" y="1963738"/>
          <p14:tracePt t="20294" x="3951288" y="1954213"/>
          <p14:tracePt t="20517" x="3960813" y="1946275"/>
          <p14:tracePt t="20670" x="3951288" y="1946275"/>
          <p14:tracePt t="20680" x="3925888" y="1963738"/>
          <p14:tracePt t="20686" x="3900488" y="1971675"/>
          <p14:tracePt t="20696" x="3867150" y="1989138"/>
          <p14:tracePt t="20702" x="3841750" y="2005013"/>
          <p14:tracePt t="20709" x="3824288" y="2014538"/>
          <p14:tracePt t="20718" x="3790950" y="2030413"/>
          <p14:tracePt t="20725" x="3738563" y="2065338"/>
          <p14:tracePt t="20734" x="3687763" y="2090738"/>
          <p14:tracePt t="20742" x="3636963" y="2124075"/>
          <p14:tracePt t="20749" x="3603625" y="2149475"/>
          <p14:tracePt t="20758" x="3535363" y="2184400"/>
          <p14:tracePt t="20766" x="3502025" y="2209800"/>
          <p14:tracePt t="20774" x="3424238" y="2252663"/>
          <p14:tracePt t="20782" x="3355975" y="2293938"/>
          <p14:tracePt t="20790" x="3322638" y="2328863"/>
          <p14:tracePt t="20798" x="3271838" y="2354263"/>
          <p14:tracePt t="20807" x="3238500" y="2379663"/>
          <p14:tracePt t="20814" x="3186113" y="2422525"/>
          <p14:tracePt t="20822" x="3160713" y="2438400"/>
          <p14:tracePt t="20832" x="3135313" y="2455863"/>
          <p14:tracePt t="20837" x="3119438" y="2473325"/>
          <p14:tracePt t="20848" x="3101975" y="2489200"/>
          <p14:tracePt t="20854" x="3094038" y="2489200"/>
          <p14:tracePt t="20864" x="3076575" y="2498725"/>
          <p14:tracePt t="20869" x="3076575" y="2506663"/>
          <p14:tracePt t="20879" x="3059113" y="2516188"/>
          <p14:tracePt t="20886" x="3041650" y="2532063"/>
          <p14:tracePt t="20902" x="3033713" y="2541588"/>
          <p14:tracePt t="20908" x="3025775" y="2549525"/>
          <p14:tracePt t="20918" x="3016250" y="2557463"/>
          <p14:tracePt t="20926" x="3008313" y="2574925"/>
          <p14:tracePt t="21149" x="3008313" y="2582863"/>
          <p14:tracePt t="21182" x="3008313" y="2592388"/>
          <p14:tracePt t="21190" x="3008313" y="2600325"/>
          <p14:tracePt t="21206" x="3033713" y="2600325"/>
          <p14:tracePt t="21214" x="3033713" y="2608263"/>
          <p14:tracePt t="21223" x="3067050" y="2608263"/>
          <p14:tracePt t="21232" x="3084513" y="2625725"/>
          <p14:tracePt t="21238" x="3119438" y="2625725"/>
          <p14:tracePt t="21248" x="3152775" y="2633663"/>
          <p14:tracePt t="21254" x="3178175" y="2643188"/>
          <p14:tracePt t="21264" x="3228975" y="2651125"/>
          <p14:tracePt t="21270" x="3289300" y="2668588"/>
          <p14:tracePt t="21279" x="3348038" y="2686050"/>
          <p14:tracePt t="21286" x="3408363" y="2693988"/>
          <p14:tracePt t="21293" x="3475038" y="2711450"/>
          <p14:tracePt t="21301" x="3543300" y="2719388"/>
          <p14:tracePt t="21309" x="3619500" y="2736850"/>
          <p14:tracePt t="21318" x="3697288" y="2744788"/>
          <p14:tracePt t="21326" x="3790950" y="2752725"/>
          <p14:tracePt t="21334" x="3849688" y="2762250"/>
          <p14:tracePt t="21342" x="3943350" y="2778125"/>
          <p14:tracePt t="21349" x="4027488" y="2787650"/>
          <p14:tracePt t="21357" x="4087813" y="2795588"/>
          <p14:tracePt t="21366" x="4156075" y="2795588"/>
          <p14:tracePt t="21374" x="4214813" y="2805113"/>
          <p14:tracePt t="21382" x="4265613" y="2820988"/>
          <p14:tracePt t="21390" x="4300538" y="2820988"/>
          <p14:tracePt t="21398" x="4341813" y="2820988"/>
          <p14:tracePt t="21406" x="4359275" y="2830513"/>
          <p14:tracePt t="21414" x="4376738" y="2838450"/>
          <p14:tracePt t="21422" x="4394200" y="2838450"/>
          <p14:tracePt t="21941" x="4351338" y="2838450"/>
          <p14:tracePt t="21951" x="4325938" y="2838450"/>
          <p14:tracePt t="21957" x="4265613" y="2830513"/>
          <p14:tracePt t="21966" x="4197350" y="2820988"/>
          <p14:tracePt t="21974" x="4138613" y="2813050"/>
          <p14:tracePt t="21983" x="4062413" y="2787650"/>
          <p14:tracePt t="21990" x="4002088" y="2787650"/>
          <p14:tracePt t="21998" x="3917950" y="2778125"/>
          <p14:tracePt t="22006" x="3857625" y="2752725"/>
          <p14:tracePt t="22014" x="3781425" y="2752725"/>
          <p14:tracePt t="22022" x="3722688" y="2744788"/>
          <p14:tracePt t="22032" x="3679825" y="2736850"/>
          <p14:tracePt t="22037" x="3603625" y="2736850"/>
          <p14:tracePt t="22048" x="3560763" y="2727325"/>
          <p14:tracePt t="22054" x="3527425" y="2719388"/>
          <p14:tracePt t="22064" x="3492500" y="2711450"/>
          <p14:tracePt t="22070" x="3475038" y="2701925"/>
          <p14:tracePt t="22078" x="3441700" y="2693988"/>
          <p14:tracePt t="22086" x="3433763" y="2693988"/>
          <p14:tracePt t="22093" x="3416300" y="2686050"/>
          <p14:tracePt t="22102" x="3408363" y="2686050"/>
          <p14:tracePt t="22109" x="3390900" y="2686050"/>
          <p14:tracePt t="22222" x="3373438" y="2676525"/>
          <p14:tracePt t="22230" x="3365500" y="2676525"/>
          <p14:tracePt t="22238" x="3355975" y="2676525"/>
          <p14:tracePt t="22248" x="3348038" y="2676525"/>
          <p14:tracePt t="22254" x="3330575" y="2676525"/>
          <p14:tracePt t="22264" x="3314700" y="2676525"/>
          <p14:tracePt t="22270" x="3289300" y="2668588"/>
          <p14:tracePt t="22277" x="3263900" y="2668588"/>
          <p14:tracePt t="22286" x="3228975" y="2668588"/>
          <p14:tracePt t="22292" x="3195638" y="2668588"/>
          <p14:tracePt t="22303" x="3152775" y="2668588"/>
          <p14:tracePt t="22309" x="3119438" y="2668588"/>
          <p14:tracePt t="22318" x="3067050" y="2668588"/>
          <p14:tracePt t="22326" x="3033713" y="2668588"/>
          <p14:tracePt t="22334" x="3016250" y="2668588"/>
          <p14:tracePt t="22341" x="2982913" y="2668588"/>
          <p14:tracePt t="22350" x="2965450" y="2660650"/>
          <p14:tracePt t="22358" x="2957513" y="2660650"/>
          <p14:tracePt t="22366" x="2932113" y="2660650"/>
          <p14:tracePt t="22374" x="2922588" y="2660650"/>
          <p14:tracePt t="22381" x="2914650" y="2660650"/>
          <p14:tracePt t="22527" x="2906713" y="2651125"/>
          <p14:tracePt t="22534" x="2897188" y="2651125"/>
          <p14:tracePt t="22549" x="2897188" y="2643188"/>
          <p14:tracePt t="22599" x="2897188" y="2633663"/>
          <p14:tracePt t="22647" x="2897188" y="2625725"/>
          <p14:tracePt t="22847" x="2914650" y="2625725"/>
          <p14:tracePt t="22854" x="2940050" y="2625725"/>
          <p14:tracePt t="22864" x="2949575" y="2633663"/>
          <p14:tracePt t="22869" x="2965450" y="2633663"/>
          <p14:tracePt t="22879" x="2990850" y="2633663"/>
          <p14:tracePt t="22895" x="3008313" y="2633663"/>
          <p14:tracePt t="23422" x="3025775" y="2633663"/>
          <p14:tracePt t="23431" x="3033713" y="2643188"/>
          <p14:tracePt t="23438" x="3041650" y="2651125"/>
          <p14:tracePt t="23454" x="3051175" y="2651125"/>
          <p14:tracePt t="23464" x="3067050" y="2668588"/>
          <p14:tracePt t="23470" x="3094038" y="2676525"/>
          <p14:tracePt t="23480" x="3109913" y="2686050"/>
          <p14:tracePt t="23485" x="3160713" y="2693988"/>
          <p14:tracePt t="23494" x="3228975" y="2693988"/>
          <p14:tracePt t="23502" x="3297238" y="2693988"/>
          <p14:tracePt t="23510" x="3398838" y="2693988"/>
          <p14:tracePt t="23518" x="3502025" y="2693988"/>
          <p14:tracePt t="23525" x="3586163" y="2693988"/>
          <p14:tracePt t="23534" x="3671888" y="2693988"/>
          <p14:tracePt t="23541" x="3730625" y="2693988"/>
          <p14:tracePt t="23549" x="3773488" y="2686050"/>
          <p14:tracePt t="23557" x="3798888" y="2676525"/>
          <p14:tracePt t="23567" x="3824288" y="2668588"/>
          <p14:tracePt t="23918" x="3763963" y="2693988"/>
          <p14:tracePt t="23926" x="3679825" y="2736850"/>
          <p14:tracePt t="23934" x="3586163" y="2787650"/>
          <p14:tracePt t="23942" x="3484563" y="2820988"/>
          <p14:tracePt t="23951" x="3424238" y="2846388"/>
          <p14:tracePt t="23958" x="3348038" y="2897188"/>
          <p14:tracePt t="23967" x="3305175" y="2914650"/>
          <p14:tracePt t="23974" x="3263900" y="2940050"/>
          <p14:tracePt t="23983" x="3221038" y="2982913"/>
          <p14:tracePt t="23990" x="3203575" y="2990850"/>
          <p14:tracePt t="24000" x="3195638" y="3008313"/>
          <p14:tracePt t="24005" x="3186113" y="3025775"/>
          <p14:tracePt t="24016" x="3186113" y="3033713"/>
          <p14:tracePt t="24032" x="3178175" y="3041650"/>
          <p14:tracePt t="24101" x="3178175" y="3059113"/>
          <p14:tracePt t="24142" x="3178175" y="3067050"/>
          <p14:tracePt t="24150" x="3186113" y="3067050"/>
          <p14:tracePt t="24158" x="3221038" y="3076575"/>
          <p14:tracePt t="24167" x="3228975" y="3084513"/>
          <p14:tracePt t="24174" x="3238500" y="3094038"/>
          <p14:tracePt t="24183" x="3254375" y="3094038"/>
          <p14:tracePt t="24190" x="3279775" y="3094038"/>
          <p14:tracePt t="24200" x="3289300" y="3101975"/>
          <p14:tracePt t="24205" x="3314700" y="3109913"/>
          <p14:tracePt t="24216" x="3340100" y="3119438"/>
          <p14:tracePt t="24222" x="3373438" y="3127375"/>
          <p14:tracePt t="24232" x="3390900" y="3135313"/>
          <p14:tracePt t="24238" x="3424238" y="3152775"/>
          <p14:tracePt t="24248" x="3475038" y="3160713"/>
          <p14:tracePt t="24253" x="3509963" y="3170238"/>
          <p14:tracePt t="24261" x="3552825" y="3178175"/>
          <p14:tracePt t="24269" x="3578225" y="3186113"/>
          <p14:tracePt t="24277" x="3611563" y="3203575"/>
          <p14:tracePt t="24285" x="3619500" y="3211513"/>
          <p14:tracePt t="24294" x="3629025" y="3211513"/>
          <p14:tracePt t="24341" x="3654425" y="3221038"/>
          <p14:tracePt t="24365" x="3662363" y="3221038"/>
          <p14:tracePt t="24373" x="3687763" y="3221038"/>
          <p14:tracePt t="24382" x="3748088" y="3221038"/>
          <p14:tracePt t="24389" x="3832225" y="3221038"/>
          <p14:tracePt t="24399" x="3935413" y="3211513"/>
          <p14:tracePt t="24405" x="4027488" y="3195638"/>
          <p14:tracePt t="24415" x="4214813" y="3170238"/>
          <p14:tracePt t="24421" x="4359275" y="3135313"/>
          <p14:tracePt t="24432" x="4486275" y="3101975"/>
          <p14:tracePt t="24437" x="4648200" y="3067050"/>
          <p14:tracePt t="24448" x="4767263" y="3041650"/>
          <p14:tracePt t="24453" x="4878388" y="3008313"/>
          <p14:tracePt t="24461" x="4997450" y="2957513"/>
          <p14:tracePt t="24469" x="5226050" y="2889250"/>
          <p14:tracePt t="24476" x="5380038" y="2871788"/>
          <p14:tracePt t="24822" x="5380038" y="2889250"/>
          <p14:tracePt t="24838" x="5380038" y="2897188"/>
          <p14:tracePt t="24848" x="5370513" y="2906713"/>
          <p14:tracePt t="24854" x="5370513" y="2922588"/>
          <p14:tracePt t="24863" x="5370513" y="2957513"/>
          <p14:tracePt t="24870" x="5370513" y="2990850"/>
          <p14:tracePt t="24877" x="5370513" y="3016250"/>
          <p14:tracePt t="24886" x="5370513" y="3051175"/>
          <p14:tracePt t="24895" x="5370513" y="3101975"/>
          <p14:tracePt t="24901" x="5370513" y="3144838"/>
          <p14:tracePt t="24911" x="5370513" y="3228975"/>
          <p14:tracePt t="24918" x="5370513" y="3254375"/>
          <p14:tracePt t="24926" x="5370513" y="3271838"/>
          <p14:tracePt t="24933" x="5370513" y="3297238"/>
          <p14:tracePt t="24974" x="5362575" y="3297238"/>
          <p14:tracePt t="24990" x="5345113" y="3297238"/>
          <p14:tracePt t="25000" x="5337175" y="3297238"/>
          <p14:tracePt t="25016" x="5327650" y="3297238"/>
          <p14:tracePt t="25022" x="5319713" y="3297238"/>
          <p14:tracePt t="25094" x="5311775" y="3297238"/>
          <p14:tracePt t="25109" x="5286375" y="3297238"/>
          <p14:tracePt t="25117" x="5251450" y="3279775"/>
          <p14:tracePt t="25126" x="5218113" y="3271838"/>
          <p14:tracePt t="25133" x="5167313" y="3246438"/>
          <p14:tracePt t="25142" x="5132388" y="3228975"/>
          <p14:tracePt t="25149" x="5099050" y="3211513"/>
          <p14:tracePt t="25157" x="5081588" y="3203575"/>
          <p14:tracePt t="25182" x="5081588" y="3195638"/>
          <p14:tracePt t="25215" x="5073650" y="3195638"/>
          <p14:tracePt t="25222" x="5064125" y="3186113"/>
          <p14:tracePt t="25232" x="5064125" y="3178175"/>
          <p14:tracePt t="25248" x="5056188" y="3178175"/>
          <p14:tracePt t="25254" x="5048250" y="3178175"/>
          <p14:tracePt t="25260" x="5038725" y="3170238"/>
          <p14:tracePt t="25277" x="5038725" y="3160713"/>
          <p14:tracePt t="25350" x="5030788" y="3160713"/>
          <p14:tracePt t="25358" x="5030788" y="3144838"/>
          <p14:tracePt t="25366" x="5038725" y="3135313"/>
          <p14:tracePt t="25374" x="5064125" y="3119438"/>
          <p14:tracePt t="25382" x="5099050" y="3109913"/>
          <p14:tracePt t="25390" x="5124450" y="3094038"/>
          <p14:tracePt t="25400" x="5167313" y="3067050"/>
          <p14:tracePt t="25406" x="5200650" y="3051175"/>
          <p14:tracePt t="25416" x="5235575" y="3041650"/>
          <p14:tracePt t="25422" x="5302250" y="3016250"/>
          <p14:tracePt t="25433" x="5337175" y="2990850"/>
          <p14:tracePt t="25438" x="5370513" y="2974975"/>
          <p14:tracePt t="25445" x="5395913" y="2965450"/>
          <p14:tracePt t="25454" x="5405438" y="2957513"/>
          <p14:tracePt t="25461" x="5421313" y="2949575"/>
          <p14:tracePt t="25470" x="5438775" y="2940050"/>
          <p14:tracePt t="25477" x="5456238" y="2932113"/>
          <p14:tracePt t="25486" x="5464175" y="2914650"/>
          <p14:tracePt t="25494" x="5472113" y="2914650"/>
          <p14:tracePt t="25502" x="5489575" y="2906713"/>
          <p14:tracePt t="25509" x="5497513" y="2897188"/>
          <p14:tracePt t="25518" x="5514975" y="2881313"/>
          <p14:tracePt t="25526" x="5532438" y="2871788"/>
          <p14:tracePt t="25534" x="5549900" y="2863850"/>
          <p14:tracePt t="25542" x="5565775" y="2863850"/>
          <p14:tracePt t="25550" x="5583238" y="2855913"/>
          <p14:tracePt t="25558" x="5608638" y="2846388"/>
          <p14:tracePt t="25566" x="5641975" y="2838450"/>
          <p14:tracePt t="25574" x="5651500" y="2838450"/>
          <p14:tracePt t="25583" x="5694363" y="2820988"/>
          <p14:tracePt t="25590" x="5719763" y="2813050"/>
          <p14:tracePt t="25600" x="5735638" y="2813050"/>
          <p14:tracePt t="25606" x="5761038" y="2805113"/>
          <p14:tracePt t="25621" x="5788025" y="2795588"/>
          <p14:tracePt t="25630" x="5795963" y="2795588"/>
          <p14:tracePt t="25637" x="5813425" y="2787650"/>
          <p14:tracePt t="25646" x="5829300" y="2787650"/>
          <p14:tracePt t="25653" x="5838825" y="2787650"/>
          <p14:tracePt t="25661" x="5864225" y="2778125"/>
          <p14:tracePt t="25670" x="5880100" y="2770188"/>
          <p14:tracePt t="25686" x="5897563" y="2770188"/>
          <p14:tracePt t="25694" x="5905500" y="2770188"/>
          <p14:tracePt t="25702" x="5915025" y="2770188"/>
          <p14:tracePt t="25709" x="5922963" y="2770188"/>
          <p14:tracePt t="25742" x="5932488" y="2770188"/>
          <p14:tracePt t="25759" x="5948363" y="2770188"/>
          <p14:tracePt t="25807" x="5957888" y="2770188"/>
          <p14:tracePt t="31326" x="5957888" y="2752725"/>
          <p14:tracePt t="31494" x="5957888" y="2744788"/>
          <p14:tracePt t="31543" x="5965825" y="2744788"/>
          <p14:tracePt t="31597" x="5973763" y="2736850"/>
          <p14:tracePt t="31607" x="5973763" y="2727325"/>
          <p14:tracePt t="31613" x="5983288" y="2727325"/>
          <p14:tracePt t="31630" x="5999163" y="2711450"/>
          <p14:tracePt t="31645" x="5999163" y="2701925"/>
          <p14:tracePt t="31662" x="5999163" y="2686050"/>
          <p14:tracePt t="31678" x="5999163" y="2676525"/>
          <p14:tracePt t="31694" x="5999163" y="2668588"/>
          <p14:tracePt t="31702" x="5999163" y="2660650"/>
          <p14:tracePt t="31720" x="5999163" y="2643188"/>
          <p14:tracePt t="31845" x="5999163" y="2633663"/>
          <p14:tracePt t="31854" x="5999163" y="2625725"/>
          <p14:tracePt t="31888" x="5999163" y="2617788"/>
          <p14:tracePt t="31903" x="5999163" y="2608263"/>
          <p14:tracePt t="31934" x="5999163" y="2600325"/>
          <p14:tracePt t="32430" x="5973763" y="2592388"/>
          <p14:tracePt t="32462" x="5965825" y="2592388"/>
          <p14:tracePt t="32511" x="5957888" y="2592388"/>
          <p14:tracePt t="32551" x="5948363" y="2592388"/>
          <p14:tracePt t="32614" x="5940425" y="2592388"/>
          <p14:tracePt t="32630" x="5932488" y="2592388"/>
          <p14:tracePt t="32654" x="5922963" y="2592388"/>
          <p14:tracePt t="33294" x="5915025" y="2582863"/>
          <p14:tracePt t="33407" x="5915025" y="2574925"/>
          <p14:tracePt t="33446" x="5922963" y="2574925"/>
          <p14:tracePt t="33510" x="5922963" y="2566988"/>
          <p14:tracePt t="34229" x="5932488" y="2557463"/>
          <p14:tracePt t="34246" x="5940425" y="2557463"/>
          <p14:tracePt t="34293" x="5940425" y="2549525"/>
          <p14:tracePt t="34359" x="5940425" y="2541588"/>
          <p14:tracePt t="34382" x="5948363" y="2532063"/>
          <p14:tracePt t="34446" x="5948363" y="2524125"/>
          <p14:tracePt t="34462" x="5957888" y="2516188"/>
          <p14:tracePt t="34471" x="5965825" y="2516188"/>
          <p14:tracePt t="34477" x="5965825" y="2498725"/>
          <p14:tracePt t="34487" x="5973763" y="2481263"/>
          <p14:tracePt t="34494" x="5999163" y="2455863"/>
          <p14:tracePt t="34503" x="6016625" y="2438400"/>
          <p14:tracePt t="34510" x="6042025" y="2413000"/>
          <p14:tracePt t="34520" x="6067425" y="2387600"/>
          <p14:tracePt t="34525" x="6118225" y="2344738"/>
          <p14:tracePt t="34536" x="6178550" y="2303463"/>
          <p14:tracePt t="34542" x="6229350" y="2260600"/>
          <p14:tracePt t="34549" x="6297613" y="2217738"/>
          <p14:tracePt t="34558" x="6348413" y="2192338"/>
          <p14:tracePt t="34565" x="6407150" y="2184400"/>
          <p14:tracePt t="34574" x="6483350" y="2124075"/>
          <p14:tracePt t="34582" x="6543675" y="2090738"/>
          <p14:tracePt t="34590" x="6611938" y="2065338"/>
          <p14:tracePt t="34599" x="6670675" y="2030413"/>
          <p14:tracePt t="34606" x="6721475" y="1997075"/>
          <p14:tracePt t="34614" x="6764338" y="1989138"/>
          <p14:tracePt t="34621" x="6789738" y="1963738"/>
          <p14:tracePt t="34630" x="6840538" y="1938338"/>
          <p14:tracePt t="34637" x="6875463" y="1911350"/>
          <p14:tracePt t="34646" x="6891338" y="1911350"/>
          <p14:tracePt t="34654" x="6926263" y="1895475"/>
          <p14:tracePt t="34662" x="6951663" y="1885950"/>
          <p14:tracePt t="34672" x="6985000" y="1870075"/>
          <p14:tracePt t="34677" x="7002463" y="1860550"/>
          <p14:tracePt t="34687" x="7027863" y="1844675"/>
          <p14:tracePt t="34693" x="7053263" y="1835150"/>
          <p14:tracePt t="34704" x="7078663" y="1827213"/>
          <p14:tracePt t="34709" x="7088188" y="1809750"/>
          <p14:tracePt t="34720" x="7113588" y="1801813"/>
          <p14:tracePt t="34725" x="7121525" y="1801813"/>
          <p14:tracePt t="34736" x="7138988" y="1801813"/>
          <p14:tracePt t="34741" x="7146925" y="1793875"/>
          <p14:tracePt t="34765" x="7154863" y="1793875"/>
          <p14:tracePt t="34781" x="7164388" y="1784350"/>
          <p14:tracePt t="34805" x="7172325" y="1784350"/>
          <p14:tracePt t="34821" x="7180263" y="1776413"/>
          <p14:tracePt t="34967" x="7189788" y="1766888"/>
          <p14:tracePt t="34981" x="7189788" y="1758950"/>
          <p14:tracePt t="35038" x="7189788" y="1751013"/>
          <p14:tracePt t="35071" x="7189788" y="1741488"/>
          <p14:tracePt t="35119" x="7189788" y="1733550"/>
          <p14:tracePt t="35150" x="7189788" y="1725613"/>
          <p14:tracePt t="35174" x="7189788" y="1716088"/>
          <p14:tracePt t="35189" x="7189788" y="1708150"/>
          <p14:tracePt t="35205" x="7180263" y="1708150"/>
          <p14:tracePt t="35221" x="7172325" y="1700213"/>
          <p14:tracePt t="35263" x="7164388" y="1700213"/>
          <p14:tracePt t="35270" x="7154863" y="1700213"/>
          <p14:tracePt t="35278" x="7146925" y="1700213"/>
          <p14:tracePt t="35294" x="7138988" y="1690688"/>
          <p14:tracePt t="35304" x="7129463" y="1690688"/>
          <p14:tracePt t="35310" x="7121525" y="1690688"/>
          <p14:tracePt t="35320" x="7113588" y="1690688"/>
          <p14:tracePt t="35325" x="7104063" y="1690688"/>
          <p14:tracePt t="35341" x="7096125" y="1690688"/>
          <p14:tracePt t="35348" x="7088188" y="1690688"/>
          <p14:tracePt t="35357" x="7078663" y="1690688"/>
          <p14:tracePt t="35365" x="7070725" y="1690688"/>
          <p14:tracePt t="35373" x="7061200" y="1690688"/>
          <p14:tracePt t="35382" x="7053263" y="1690688"/>
          <p14:tracePt t="35389" x="7035800" y="1690688"/>
          <p14:tracePt t="35406" x="7019925" y="1690688"/>
          <p14:tracePt t="35414" x="7010400" y="1690688"/>
          <p14:tracePt t="35430" x="7002463" y="1690688"/>
          <p14:tracePt t="35447" x="6994525" y="1690688"/>
          <p14:tracePt t="35463" x="6985000" y="1690688"/>
          <p14:tracePt t="35479" x="6977063" y="1690688"/>
          <p14:tracePt t="35494" x="6969125" y="1690688"/>
          <p14:tracePt t="35504" x="6959600" y="1690688"/>
          <p14:tracePt t="35510" x="6934200" y="1690688"/>
          <p14:tracePt t="35526" x="6926263" y="1690688"/>
          <p14:tracePt t="35536" x="6908800" y="1700213"/>
          <p14:tracePt t="35542" x="6900863" y="1708150"/>
          <p14:tracePt t="35558" x="6891338" y="1708150"/>
          <p14:tracePt t="35566" x="6875463" y="1725613"/>
          <p14:tracePt t="35573" x="6865938" y="1733550"/>
          <p14:tracePt t="35582" x="6850063" y="1751013"/>
          <p14:tracePt t="35590" x="6840538" y="1758950"/>
          <p14:tracePt t="35597" x="6824663" y="1776413"/>
          <p14:tracePt t="35606" x="6815138" y="1784350"/>
          <p14:tracePt t="35614" x="6799263" y="1801813"/>
          <p14:tracePt t="35621" x="6781800" y="1819275"/>
          <p14:tracePt t="35630" x="6764338" y="1844675"/>
          <p14:tracePt t="35637" x="6746875" y="1860550"/>
          <p14:tracePt t="35646" x="6738938" y="1870075"/>
          <p14:tracePt t="35654" x="6731000" y="1885950"/>
          <p14:tracePt t="35663" x="6713538" y="1903413"/>
          <p14:tracePt t="35671" x="6688138" y="1928813"/>
          <p14:tracePt t="35678" x="6670675" y="1938338"/>
          <p14:tracePt t="35688" x="6645275" y="1979613"/>
          <p14:tracePt t="35694" x="6627813" y="1997075"/>
          <p14:tracePt t="35704" x="6619875" y="2014538"/>
          <p14:tracePt t="35710" x="6602413" y="2030413"/>
          <p14:tracePt t="35719" x="6586538" y="2055813"/>
          <p14:tracePt t="35725" x="6551613" y="2090738"/>
          <p14:tracePt t="35733" x="6535738" y="2108200"/>
          <p14:tracePt t="35742" x="6510338" y="2133600"/>
          <p14:tracePt t="35749" x="6500813" y="2141538"/>
          <p14:tracePt t="35758" x="6475413" y="2166938"/>
          <p14:tracePt t="35766" x="6467475" y="2184400"/>
          <p14:tracePt t="35774" x="6424613" y="2209800"/>
          <p14:tracePt t="35782" x="6391275" y="2227263"/>
          <p14:tracePt t="35790" x="6356350" y="2252663"/>
          <p14:tracePt t="35797" x="6330950" y="2268538"/>
          <p14:tracePt t="35806" x="6305550" y="2286000"/>
          <p14:tracePt t="35814" x="6272213" y="2311400"/>
          <p14:tracePt t="35822" x="6262688" y="2311400"/>
          <p14:tracePt t="35830" x="6237288" y="2336800"/>
          <p14:tracePt t="35838" x="6229350" y="2344738"/>
          <p14:tracePt t="35845" x="6221413" y="2344738"/>
          <p14:tracePt t="36262" x="6221413" y="2354263"/>
          <p14:tracePt t="36278" x="6221413" y="2362200"/>
          <p14:tracePt t="36288" x="6221413" y="2371725"/>
          <p14:tracePt t="36294" x="6221413" y="2379663"/>
          <p14:tracePt t="36304" x="6221413" y="2387600"/>
          <p14:tracePt t="36310" x="6221413" y="2405063"/>
          <p14:tracePt t="36326" x="6221413" y="2413000"/>
          <p14:tracePt t="36332" x="6221413" y="2422525"/>
          <p14:tracePt t="36349" x="6221413" y="2430463"/>
          <p14:tracePt t="36366" x="6221413" y="2447925"/>
          <p14:tracePt t="36397" x="6221413" y="2455863"/>
          <p14:tracePt t="36406" x="6221413" y="2463800"/>
          <p14:tracePt t="36414" x="6221413" y="2473325"/>
          <p14:tracePt t="36439" x="6221413" y="2481263"/>
          <p14:tracePt t="36445" x="6211888" y="2489200"/>
          <p14:tracePt t="36454" x="6203950" y="2498725"/>
          <p14:tracePt t="36462" x="6194425" y="2506663"/>
          <p14:tracePt t="36472" x="6194425" y="2516188"/>
          <p14:tracePt t="36478" x="6186488" y="2516188"/>
          <p14:tracePt t="36488" x="6178550" y="2524125"/>
          <p14:tracePt t="36494" x="6169025" y="2524125"/>
          <p14:tracePt t="36504" x="6161088" y="2524125"/>
          <p14:tracePt t="36510" x="6153150" y="2532063"/>
          <p14:tracePt t="36521" x="6143625" y="2541588"/>
          <p14:tracePt t="36526" x="6127750" y="2549525"/>
          <p14:tracePt t="36532" x="6118225" y="2549525"/>
          <p14:tracePt t="36549" x="6102350" y="2549525"/>
          <p14:tracePt t="36558" x="6084888" y="2557463"/>
          <p14:tracePt t="36574" x="6067425" y="2566988"/>
          <p14:tracePt t="36582" x="6059488" y="2566988"/>
          <p14:tracePt t="36613" x="6042025" y="2566988"/>
          <p14:tracePt t="36638" x="6034088" y="2566988"/>
          <p14:tracePt t="36655" x="6024563" y="2566988"/>
          <p14:tracePt t="36661" x="6016625" y="2566988"/>
          <p14:tracePt t="36677" x="6008688" y="2566988"/>
          <p14:tracePt t="36688" x="5999163" y="2566988"/>
          <p14:tracePt t="36705" x="5991225" y="2566988"/>
          <p14:tracePt t="36709" x="5973763" y="2566988"/>
          <p14:tracePt t="36734" x="5957888" y="2566988"/>
          <p14:tracePt t="36757" x="5948363" y="2566988"/>
          <p14:tracePt t="36774" x="5940425" y="2566988"/>
          <p14:tracePt t="36781" x="5932488" y="2566988"/>
          <p14:tracePt t="36790" x="5922963" y="2566988"/>
          <p14:tracePt t="36797" x="5922963" y="2557463"/>
          <p14:tracePt t="36806" x="5915025" y="2549525"/>
          <p14:tracePt t="36814" x="5905500" y="2541588"/>
          <p14:tracePt t="36829" x="5905500" y="2524125"/>
          <p14:tracePt t="36839" x="5905500" y="2516188"/>
          <p14:tracePt t="36846" x="5897563" y="2506663"/>
          <p14:tracePt t="36854" x="5897563" y="2498725"/>
          <p14:tracePt t="36863" x="5897563" y="2489200"/>
          <p14:tracePt t="36872" x="5889625" y="2481263"/>
          <p14:tracePt t="36883" x="5889625" y="2473325"/>
          <p14:tracePt t="36888" x="5889625" y="2463800"/>
          <p14:tracePt t="36894" x="5889625" y="2447925"/>
          <p14:tracePt t="36903" x="5889625" y="2438400"/>
          <p14:tracePt t="36917" x="5889625" y="2430463"/>
          <p14:tracePt t="36925" x="5889625" y="2422525"/>
          <p14:tracePt t="36932" x="5889625" y="2413000"/>
          <p14:tracePt t="36941" x="5889625" y="2405063"/>
          <p14:tracePt t="36950" x="5889625" y="2397125"/>
          <p14:tracePt t="36958" x="5897563" y="2387600"/>
          <p14:tracePt t="36966" x="5897563" y="2379663"/>
          <p14:tracePt t="36974" x="5905500" y="2371725"/>
          <p14:tracePt t="36982" x="5915025" y="2371725"/>
          <p14:tracePt t="36990" x="5915025" y="2362200"/>
          <p14:tracePt t="36998" x="5915025" y="2354263"/>
          <p14:tracePt t="37005" x="5922963" y="2344738"/>
          <p14:tracePt t="37013" x="5932488" y="2344738"/>
          <p14:tracePt t="37022" x="5940425" y="2336800"/>
          <p14:tracePt t="37029" x="5940425" y="2328863"/>
          <p14:tracePt t="37039" x="5948363" y="2328863"/>
          <p14:tracePt t="37045" x="5957888" y="2319338"/>
          <p14:tracePt t="37055" x="5957888" y="2311400"/>
          <p14:tracePt t="37062" x="5973763" y="2303463"/>
          <p14:tracePt t="37078" x="5983288" y="2303463"/>
          <p14:tracePt t="37110" x="5991225" y="2303463"/>
          <p14:tracePt t="37125" x="6008688" y="2303463"/>
          <p14:tracePt t="37142" x="6024563" y="2303463"/>
          <p14:tracePt t="37149" x="6034088" y="2303463"/>
          <p14:tracePt t="37158" x="6049963" y="2303463"/>
          <p14:tracePt t="37167" x="6067425" y="2303463"/>
          <p14:tracePt t="37174" x="6084888" y="2303463"/>
          <p14:tracePt t="37181" x="6092825" y="2311400"/>
          <p14:tracePt t="37190" x="6110288" y="2311400"/>
          <p14:tracePt t="37198" x="6127750" y="2328863"/>
          <p14:tracePt t="37206" x="6135688" y="2328863"/>
          <p14:tracePt t="37213" x="6153150" y="2344738"/>
          <p14:tracePt t="37230" x="6169025" y="2362200"/>
          <p14:tracePt t="37239" x="6178550" y="2371725"/>
          <p14:tracePt t="37246" x="6186488" y="2379663"/>
          <p14:tracePt t="37254" x="6194425" y="2397125"/>
          <p14:tracePt t="37261" x="6194425" y="2405063"/>
          <p14:tracePt t="37326" x="6194425" y="2422525"/>
          <p14:tracePt t="37332" x="6194425" y="2438400"/>
          <p14:tracePt t="37357" x="6194425" y="2447925"/>
          <p14:tracePt t="37366" x="6194425" y="2455863"/>
          <p14:tracePt t="37374" x="6194425" y="2463800"/>
          <p14:tracePt t="37381" x="6186488" y="2473325"/>
          <p14:tracePt t="37390" x="6186488" y="2481263"/>
          <p14:tracePt t="37405" x="6178550" y="2498725"/>
          <p14:tracePt t="37414" x="6178550" y="2506663"/>
          <p14:tracePt t="37421" x="6169025" y="2506663"/>
          <p14:tracePt t="37430" x="6161088" y="2524125"/>
          <p14:tracePt t="37439" x="6153150" y="2532063"/>
          <p14:tracePt t="37445" x="6143625" y="2532063"/>
          <p14:tracePt t="37454" x="6135688" y="2541588"/>
          <p14:tracePt t="37472" x="6127750" y="2541588"/>
          <p14:tracePt t="37488" x="6110288" y="2549525"/>
          <p14:tracePt t="37504" x="6102350" y="2549525"/>
          <p14:tracePt t="37510" x="6092825" y="2549525"/>
          <p14:tracePt t="37517" x="6067425" y="2557463"/>
          <p14:tracePt t="37526" x="6059488" y="2557463"/>
          <p14:tracePt t="37533" x="6034088" y="2557463"/>
          <p14:tracePt t="37542" x="6008688" y="2557463"/>
          <p14:tracePt t="37550" x="5999163" y="2557463"/>
          <p14:tracePt t="37558" x="5983288" y="2557463"/>
          <p14:tracePt t="37567" x="5957888" y="2557463"/>
          <p14:tracePt t="37574" x="5932488" y="2557463"/>
          <p14:tracePt t="37582" x="5905500" y="2557463"/>
          <p14:tracePt t="37590" x="5897563" y="2557463"/>
          <p14:tracePt t="37598" x="5880100" y="2557463"/>
          <p14:tracePt t="37606" x="5872163" y="2549525"/>
          <p14:tracePt t="37638" x="5864225" y="2541588"/>
          <p14:tracePt t="37656" x="5854700" y="2541588"/>
          <p14:tracePt t="37672" x="5854700" y="2532063"/>
          <p14:tracePt t="37677" x="5854700" y="2524125"/>
          <p14:tracePt t="37694" x="5854700" y="2506663"/>
          <p14:tracePt t="37704" x="5854700" y="2498725"/>
          <p14:tracePt t="37710" x="5854700" y="2489200"/>
          <p14:tracePt t="37718" x="5854700" y="2481263"/>
          <p14:tracePt t="37726" x="5854700" y="2473325"/>
          <p14:tracePt t="37733" x="5854700" y="2463800"/>
          <p14:tracePt t="37741" x="5854700" y="2447925"/>
          <p14:tracePt t="37758" x="5854700" y="2430463"/>
          <p14:tracePt t="37767" x="5864225" y="2422525"/>
          <p14:tracePt t="37773" x="5864225" y="2413000"/>
          <p14:tracePt t="37782" x="5872163" y="2405063"/>
          <p14:tracePt t="37790" x="5889625" y="2387600"/>
          <p14:tracePt t="37814" x="5889625" y="2379663"/>
          <p14:tracePt t="37823" x="5889625" y="2371725"/>
          <p14:tracePt t="37830" x="5905500" y="2362200"/>
          <p14:tracePt t="37839" x="5915025" y="2354263"/>
          <p14:tracePt t="37846" x="5922963" y="2336800"/>
          <p14:tracePt t="37878" x="5932488" y="2328863"/>
          <p14:tracePt t="37885" x="5948363" y="2319338"/>
          <p14:tracePt t="37926" x="5957888" y="2319338"/>
          <p14:tracePt t="37933" x="5973763" y="2319338"/>
          <p14:tracePt t="37966" x="5991225" y="2319338"/>
          <p14:tracePt t="37973" x="5999163" y="2319338"/>
          <p14:tracePt t="37982" x="6016625" y="2319338"/>
          <p14:tracePt t="37990" x="6024563" y="2319338"/>
          <p14:tracePt t="37998" x="6034088" y="2319338"/>
          <p14:tracePt t="38006" x="6042025" y="2319338"/>
          <p14:tracePt t="38014" x="6049963" y="2328863"/>
          <p14:tracePt t="38031" x="6059488" y="2336800"/>
          <p14:tracePt t="38046" x="6067425" y="2344738"/>
          <p14:tracePt t="38062" x="6067425" y="2354263"/>
          <p14:tracePt t="38072" x="6067425" y="2362200"/>
          <p14:tracePt t="38104" x="6067425" y="2371725"/>
          <p14:tracePt t="38109" x="6067425" y="2379663"/>
          <p14:tracePt t="38133" x="6067425" y="2387600"/>
          <p14:tracePt t="38141" x="6067425" y="2397125"/>
          <p14:tracePt t="38271" x="6067425" y="2405063"/>
          <p14:tracePt t="38288" x="6067425" y="2413000"/>
          <p14:tracePt t="38534" x="6067425" y="2422525"/>
          <p14:tracePt t="38550" x="6067425" y="2430463"/>
          <p14:tracePt t="38598" x="6076950" y="2447925"/>
          <p14:tracePt t="38614" x="6076950" y="2463800"/>
          <p14:tracePt t="38623" x="6076950" y="2473325"/>
          <p14:tracePt t="38639" x="6076950" y="2481263"/>
          <p14:tracePt t="38656" x="6076950" y="2498725"/>
          <p14:tracePt t="38663" x="6084888" y="2498725"/>
          <p14:tracePt t="38672" x="6084888" y="2506663"/>
          <p14:tracePt t="38703" x="6084888" y="2524125"/>
          <p14:tracePt t="39693" x="6084888" y="2541588"/>
          <p14:tracePt t="39997" x="6084888" y="2549525"/>
          <p14:tracePt t="40053" x="6076950" y="2557463"/>
          <p14:tracePt t="40222" x="6067425" y="2557463"/>
          <p14:tracePt t="40247" x="6059488" y="2566988"/>
          <p14:tracePt t="40311" x="6049963" y="2566988"/>
          <p14:tracePt t="40334" x="6042025" y="2566988"/>
          <p14:tracePt t="40822" x="6016625" y="2566988"/>
          <p14:tracePt t="40840" x="5973763" y="2574925"/>
          <p14:tracePt t="40845" x="5932488" y="2574925"/>
          <p14:tracePt t="40856" x="5889625" y="2592388"/>
          <p14:tracePt t="40863" x="5829300" y="2600325"/>
          <p14:tracePt t="40872" x="5778500" y="2608263"/>
          <p14:tracePt t="40886" x="5641975" y="2633663"/>
          <p14:tracePt t="40894" x="5557838" y="2651125"/>
          <p14:tracePt t="40901" x="5481638" y="2668588"/>
          <p14:tracePt t="40910" x="5405438" y="2701925"/>
          <p14:tracePt t="40918" x="5337175" y="2727325"/>
          <p14:tracePt t="40926" x="5260975" y="2752725"/>
          <p14:tracePt t="40933" x="5183188" y="2787650"/>
          <p14:tracePt t="40942" x="5124450" y="2795588"/>
          <p14:tracePt t="40950" x="5056188" y="2830513"/>
          <p14:tracePt t="40958" x="5013325" y="2838450"/>
          <p14:tracePt t="40966" x="4979988" y="2855913"/>
          <p14:tracePt t="40974" x="4946650" y="2871788"/>
          <p14:tracePt t="40982" x="4919663" y="2881313"/>
          <p14:tracePt t="40990" x="4894263" y="2889250"/>
          <p14:tracePt t="40998" x="4878388" y="2906713"/>
          <p14:tracePt t="41007" x="4860925" y="2914650"/>
          <p14:tracePt t="41013" x="4835525" y="2932113"/>
          <p14:tracePt t="41023" x="4827588" y="2932113"/>
          <p14:tracePt t="41029" x="4818063" y="2932113"/>
          <p14:tracePt t="41040" x="4810125" y="2940050"/>
          <p14:tracePt t="41046" x="4802188" y="2949575"/>
          <p14:tracePt t="41317" x="4802188" y="2957513"/>
          <p14:tracePt t="41334" x="4810125" y="2957513"/>
          <p14:tracePt t="41374" x="4827588" y="2957513"/>
          <p14:tracePt t="41382" x="4843463" y="2957513"/>
          <p14:tracePt t="41391" x="4843463" y="2949575"/>
          <p14:tracePt t="41398" x="4860925" y="2932113"/>
          <p14:tracePt t="41407" x="4868863" y="2932113"/>
          <p14:tracePt t="41414" x="4886325" y="2932113"/>
          <p14:tracePt t="41424" x="4903788" y="2914650"/>
          <p14:tracePt t="41429" x="4929188" y="2906713"/>
          <p14:tracePt t="41440" x="4946650" y="2897188"/>
          <p14:tracePt t="41445" x="4972050" y="2889250"/>
          <p14:tracePt t="41456" x="5005388" y="2871788"/>
          <p14:tracePt t="41461" x="5030788" y="2863850"/>
          <p14:tracePt t="41473" x="5073650" y="2855913"/>
          <p14:tracePt t="41478" x="5099050" y="2838450"/>
          <p14:tracePt t="41484" x="5141913" y="2838450"/>
          <p14:tracePt t="41494" x="5192713" y="2813050"/>
          <p14:tracePt t="41502" x="5251450" y="2787650"/>
          <p14:tracePt t="41510" x="5294313" y="2778125"/>
          <p14:tracePt t="41518" x="5362575" y="2752725"/>
          <p14:tracePt t="41527" x="5430838" y="2727325"/>
          <p14:tracePt t="41533" x="5507038" y="2693988"/>
          <p14:tracePt t="41541" x="5575300" y="2676525"/>
          <p14:tracePt t="41549" x="5641975" y="2651125"/>
          <p14:tracePt t="41558" x="5710238" y="2625725"/>
          <p14:tracePt t="41566" x="5770563" y="2600325"/>
          <p14:tracePt t="41574" x="5803900" y="2592388"/>
          <p14:tracePt t="41581" x="5864225" y="2574925"/>
          <p14:tracePt t="41591" x="5889625" y="2566988"/>
          <p14:tracePt t="41598" x="5915025" y="2566988"/>
          <p14:tracePt t="41607" x="5932488" y="2549525"/>
          <p14:tracePt t="41614" x="5957888" y="2541588"/>
          <p14:tracePt t="41624" x="5973763" y="2532063"/>
          <p14:tracePt t="41640" x="5991225" y="2524125"/>
          <p14:tracePt t="41646" x="5999163" y="2524125"/>
          <p14:tracePt t="41662" x="6016625" y="2516188"/>
          <p14:tracePt t="41671" x="6024563" y="2506663"/>
          <p14:tracePt t="41677" x="6034088" y="2506663"/>
          <p14:tracePt t="41684" x="6049963" y="2506663"/>
          <p14:tracePt t="41694" x="6059488" y="2498725"/>
          <p14:tracePt t="41701" x="6067425" y="2489200"/>
          <p14:tracePt t="41710" x="6076950" y="2481263"/>
          <p14:tracePt t="41718" x="6084888" y="2481263"/>
          <p14:tracePt t="41741" x="6092825" y="2481263"/>
          <p14:tracePt t="42557" x="6092825" y="2473325"/>
          <p14:tracePt t="42614" x="6076950" y="2473325"/>
          <p14:tracePt t="42624" x="6067425" y="2473325"/>
          <p14:tracePt t="42640" x="6059488" y="2473325"/>
          <p14:tracePt t="42647" x="6049963" y="2473325"/>
          <p14:tracePt t="42653" x="6042025" y="2473325"/>
          <p14:tracePt t="42662" x="6034088" y="2473325"/>
          <p14:tracePt t="42670" x="6024563" y="2473325"/>
          <p14:tracePt t="42678" x="6016625" y="2473325"/>
          <p14:tracePt t="42685" x="6008688" y="2473325"/>
          <p14:tracePt t="42694" x="5991225" y="2473325"/>
          <p14:tracePt t="42702" x="5973763" y="2473325"/>
          <p14:tracePt t="42710" x="5965825" y="2473325"/>
          <p14:tracePt t="42718" x="5957888" y="2473325"/>
          <p14:tracePt t="42726" x="5948363" y="2473325"/>
          <p14:tracePt t="42734" x="5932488" y="2473325"/>
          <p14:tracePt t="42742" x="5915025" y="2473325"/>
          <p14:tracePt t="42750" x="5905500" y="2473325"/>
          <p14:tracePt t="42758" x="5889625" y="2473325"/>
          <p14:tracePt t="42765" x="5872163" y="2473325"/>
          <p14:tracePt t="42774" x="5846763" y="2473325"/>
          <p14:tracePt t="42782" x="5821363" y="2473325"/>
          <p14:tracePt t="42790" x="5813425" y="2473325"/>
          <p14:tracePt t="42798" x="5788025" y="2473325"/>
          <p14:tracePt t="42807" x="5753100" y="2481263"/>
          <p14:tracePt t="42814" x="5710238" y="2489200"/>
          <p14:tracePt t="42824" x="5684838" y="2498725"/>
          <p14:tracePt t="42830" x="5651500" y="2498725"/>
          <p14:tracePt t="42840" x="5626100" y="2506663"/>
          <p14:tracePt t="42845" x="5583238" y="2524125"/>
          <p14:tracePt t="42853" x="5540375" y="2524125"/>
          <p14:tracePt t="42861" x="5507038" y="2541588"/>
          <p14:tracePt t="42869" x="5464175" y="2549525"/>
          <p14:tracePt t="42877" x="5413375" y="2557463"/>
          <p14:tracePt t="42887" x="5387975" y="2557463"/>
          <p14:tracePt t="42893" x="5327650" y="2574925"/>
          <p14:tracePt t="42902" x="5268913" y="2582863"/>
          <p14:tracePt t="42911" x="5235575" y="2608263"/>
          <p14:tracePt t="42917" x="5192713" y="2608263"/>
          <p14:tracePt t="42926" x="5141913" y="2625725"/>
          <p14:tracePt t="42933" x="5081588" y="2643188"/>
          <p14:tracePt t="42942" x="5030788" y="2660650"/>
          <p14:tracePt t="42949" x="4979988" y="2693988"/>
          <p14:tracePt t="42958" x="4972050" y="2693988"/>
          <p14:tracePt t="42965" x="4937125" y="2701925"/>
          <p14:tracePt t="42975" x="4929188" y="2711450"/>
          <p14:tracePt t="42981" x="4919663" y="2711450"/>
          <p14:tracePt t="43094" x="4937125" y="2711450"/>
          <p14:tracePt t="43102" x="4972050" y="2711450"/>
          <p14:tracePt t="43110" x="5005388" y="2701925"/>
          <p14:tracePt t="43117" x="5064125" y="2693988"/>
          <p14:tracePt t="43126" x="5132388" y="2686050"/>
          <p14:tracePt t="43134" x="5208588" y="2660650"/>
          <p14:tracePt t="43142" x="5294313" y="2643188"/>
          <p14:tracePt t="43150" x="5387975" y="2633663"/>
          <p14:tracePt t="43158" x="5481638" y="2608263"/>
          <p14:tracePt t="43166" x="5575300" y="2600325"/>
          <p14:tracePt t="43174" x="5668963" y="2582863"/>
          <p14:tracePt t="43181" x="5745163" y="2566988"/>
          <p14:tracePt t="43191" x="5838825" y="2541588"/>
          <p14:tracePt t="43198" x="5897563" y="2532063"/>
          <p14:tracePt t="43209" x="5957888" y="2524125"/>
          <p14:tracePt t="43213" x="5999163" y="2516188"/>
          <p14:tracePt t="43223" x="6016625" y="2516188"/>
          <p14:tracePt t="43230" x="6016625" y="2506663"/>
          <p14:tracePt t="43241" x="6024563" y="2506663"/>
          <p14:tracePt t="43382" x="6024563" y="2516188"/>
          <p14:tracePt t="43397" x="6016625" y="2516188"/>
          <p14:tracePt t="43414" x="6008688" y="2524125"/>
          <p14:tracePt t="43430" x="6008688" y="2532063"/>
          <p14:tracePt t="43440" x="5999163" y="2532063"/>
          <p14:tracePt t="43446" x="5991225" y="2541588"/>
          <p14:tracePt t="43462" x="5983288" y="2549525"/>
          <p14:tracePt t="43477" x="5965825" y="2557463"/>
          <p14:tracePt t="43486" x="5957888" y="2557463"/>
          <p14:tracePt t="43494" x="5940425" y="2566988"/>
          <p14:tracePt t="43502" x="5932488" y="2574925"/>
          <p14:tracePt t="43510" x="5915025" y="2574925"/>
          <p14:tracePt t="43517" x="5915025" y="2582863"/>
          <p14:tracePt t="43525" x="5897563" y="2592388"/>
          <p14:tracePt t="43534" x="5889625" y="2592388"/>
          <p14:tracePt t="43542" x="5880100" y="2592388"/>
          <p14:tracePt t="43550" x="5846763" y="2617788"/>
          <p14:tracePt t="43558" x="5838825" y="2617788"/>
          <p14:tracePt t="43566" x="5821363" y="2625725"/>
          <p14:tracePt t="43574" x="5795963" y="2643188"/>
          <p14:tracePt t="43581" x="5778500" y="2651125"/>
          <p14:tracePt t="43592" x="5753100" y="2660650"/>
          <p14:tracePt t="43597" x="5727700" y="2668588"/>
          <p14:tracePt t="43608" x="5710238" y="2676525"/>
          <p14:tracePt t="43614" x="5676900" y="2693988"/>
          <p14:tracePt t="43623" x="5659438" y="2693988"/>
          <p14:tracePt t="43629" x="5626100" y="2719388"/>
          <p14:tracePt t="43646" x="5583238" y="2736850"/>
          <p14:tracePt t="43654" x="5565775" y="2744788"/>
          <p14:tracePt t="43662" x="5532438" y="2762250"/>
          <p14:tracePt t="43669" x="5514975" y="2770188"/>
          <p14:tracePt t="43678" x="5472113" y="2787650"/>
          <p14:tracePt t="43686" x="5446713" y="2795588"/>
          <p14:tracePt t="43693" x="5405438" y="2813050"/>
          <p14:tracePt t="43702" x="5370513" y="2830513"/>
          <p14:tracePt t="43710" x="5345113" y="2838450"/>
          <p14:tracePt t="43717" x="5319713" y="2855913"/>
          <p14:tracePt t="43725" x="5302250" y="2863850"/>
          <p14:tracePt t="43734" x="5286375" y="2871788"/>
          <p14:tracePt t="43742" x="5268913" y="2881313"/>
          <p14:tracePt t="43749" x="5243513" y="2897188"/>
          <p14:tracePt t="43758" x="5226050" y="2906713"/>
          <p14:tracePt t="43766" x="5200650" y="2914650"/>
          <p14:tracePt t="43776" x="5192713" y="2914650"/>
          <p14:tracePt t="43782" x="5175250" y="2932113"/>
          <p14:tracePt t="43792" x="5167313" y="2940050"/>
          <p14:tracePt t="43797" x="5157788" y="2940050"/>
          <p14:tracePt t="43840" x="5149850" y="2940050"/>
          <p14:tracePt t="45238" x="5167313" y="2922588"/>
          <p14:tracePt t="45245" x="5183188" y="2906713"/>
          <p14:tracePt t="45252" x="5208588" y="2881313"/>
          <p14:tracePt t="45262" x="5243513" y="2855913"/>
          <p14:tracePt t="45270" x="5268913" y="2838450"/>
          <p14:tracePt t="45278" x="5311775" y="2820988"/>
          <p14:tracePt t="45286" x="5353050" y="2795588"/>
          <p14:tracePt t="45293" x="5395913" y="2778125"/>
          <p14:tracePt t="45301" x="5438775" y="2744788"/>
          <p14:tracePt t="45309" x="5489575" y="2719388"/>
          <p14:tracePt t="45318" x="5532438" y="2686050"/>
          <p14:tracePt t="45326" x="5565775" y="2668588"/>
          <p14:tracePt t="45334" x="5591175" y="2660650"/>
          <p14:tracePt t="45343" x="5600700" y="2651125"/>
          <p14:tracePt t="45350" x="5626100" y="2643188"/>
          <p14:tracePt t="45358" x="5641975" y="2625725"/>
          <p14:tracePt t="45366" x="5668963" y="2617788"/>
          <p14:tracePt t="45376" x="5684838" y="2608263"/>
          <p14:tracePt t="45382" x="5694363" y="2608263"/>
          <p14:tracePt t="45392" x="5710238" y="2600325"/>
          <p14:tracePt t="45398" x="5735638" y="2582863"/>
          <p14:tracePt t="45408" x="5745163" y="2582863"/>
          <p14:tracePt t="45414" x="5761038" y="2574925"/>
          <p14:tracePt t="45424" x="5788025" y="2566988"/>
          <p14:tracePt t="45430" x="5795963" y="2557463"/>
          <p14:tracePt t="45437" x="5803900" y="2557463"/>
          <p14:tracePt t="45446" x="5813425" y="2557463"/>
          <p14:tracePt t="45453" x="5821363" y="2549525"/>
          <p14:tracePt t="45462" x="5821363" y="2541588"/>
          <p14:tracePt t="45478" x="5838825" y="2532063"/>
          <p14:tracePt t="45486" x="5846763" y="2532063"/>
          <p14:tracePt t="45494" x="5854700" y="2524125"/>
          <p14:tracePt t="45501" x="5880100" y="2516188"/>
          <p14:tracePt t="45510" x="5905500" y="2506663"/>
          <p14:tracePt t="45517" x="5932488" y="2498725"/>
          <p14:tracePt t="45526" x="5983288" y="2498725"/>
          <p14:tracePt t="45534" x="5999163" y="2498725"/>
          <p14:tracePt t="45542" x="6034088" y="2489200"/>
          <p14:tracePt t="45550" x="6067425" y="2481263"/>
          <p14:tracePt t="45558" x="6102350" y="2473325"/>
          <p14:tracePt t="45565" x="6110288" y="2473325"/>
          <p14:tracePt t="45575" x="6118225" y="2473325"/>
          <p14:tracePt t="45582" x="6135688" y="2463800"/>
          <p14:tracePt t="45592" x="6143625" y="2455863"/>
          <p14:tracePt t="45608" x="6153150" y="2455863"/>
          <p14:tracePt t="46023" x="6161088" y="2455863"/>
          <p14:tracePt t="46037" x="6169025" y="2455863"/>
          <p14:tracePt t="46053" x="6178550" y="2463800"/>
          <p14:tracePt t="46069" x="6194425" y="2473325"/>
          <p14:tracePt t="46077" x="6211888" y="2481263"/>
          <p14:tracePt t="46094" x="6221413" y="2481263"/>
          <p14:tracePt t="46101" x="6229350" y="2481263"/>
          <p14:tracePt t="46110" x="6237288" y="2489200"/>
          <p14:tracePt t="46118" x="6246813" y="2498725"/>
          <p14:tracePt t="46126" x="6262688" y="2506663"/>
          <p14:tracePt t="46133" x="6280150" y="2516188"/>
          <p14:tracePt t="46142" x="6288088" y="2516188"/>
          <p14:tracePt t="46150" x="6305550" y="2524125"/>
          <p14:tracePt t="46159" x="6338888" y="2541588"/>
          <p14:tracePt t="46166" x="6348413" y="2549525"/>
          <p14:tracePt t="46177" x="6373813" y="2566988"/>
          <p14:tracePt t="46182" x="6399213" y="2574925"/>
          <p14:tracePt t="46192" x="6424613" y="2592388"/>
          <p14:tracePt t="46198" x="6442075" y="2600325"/>
          <p14:tracePt t="46209" x="6475413" y="2608263"/>
          <p14:tracePt t="46214" x="6510338" y="2633663"/>
          <p14:tracePt t="46221" x="6551613" y="2651125"/>
          <p14:tracePt t="46230" x="6594475" y="2660650"/>
          <p14:tracePt t="46236" x="6645275" y="2686050"/>
          <p14:tracePt t="46246" x="6696075" y="2701925"/>
          <p14:tracePt t="46253" x="6731000" y="2736850"/>
          <p14:tracePt t="46262" x="6772275" y="2744788"/>
          <p14:tracePt t="46270" x="6824663" y="2770188"/>
          <p14:tracePt t="46278" x="6850063" y="2778125"/>
          <p14:tracePt t="46286" x="6891338" y="2795588"/>
          <p14:tracePt t="46294" x="6926263" y="2805113"/>
          <p14:tracePt t="46302" x="6959600" y="2820988"/>
          <p14:tracePt t="46310" x="6977063" y="2820988"/>
          <p14:tracePt t="46317" x="6977063" y="2830513"/>
          <p14:tracePt t="46326" x="6994525" y="2838450"/>
          <p14:tracePt t="46333" x="7002463" y="2846388"/>
          <p14:tracePt t="46343" x="7010400" y="2846388"/>
          <p14:tracePt t="46350" x="7019925" y="2846388"/>
          <p14:tracePt t="46360" x="7027863" y="2846388"/>
          <p14:tracePt t="46366" x="7035800" y="2846388"/>
          <p14:tracePt t="46376" x="7053263" y="2846388"/>
          <p14:tracePt t="46382" x="7061200" y="2846388"/>
          <p14:tracePt t="46392" x="7078663" y="2855913"/>
          <p14:tracePt t="46398" x="7096125" y="2855913"/>
          <p14:tracePt t="46408" x="7104063" y="2863850"/>
          <p14:tracePt t="46414" x="7121525" y="2863850"/>
          <p14:tracePt t="46423" x="7129463" y="2863850"/>
          <p14:tracePt t="46430" x="7138988" y="2863850"/>
          <p14:tracePt t="46437" x="7146925" y="2863850"/>
          <p14:tracePt t="46446" x="7154863" y="2863850"/>
          <p14:tracePt t="46462" x="7164388" y="2863850"/>
          <p14:tracePt t="46470" x="7172325" y="2863850"/>
          <p14:tracePt t="46510" x="7180263" y="2863850"/>
          <p14:tracePt t="47654" x="7164388" y="2863850"/>
          <p14:tracePt t="47662" x="7154863" y="2863850"/>
          <p14:tracePt t="47678" x="7138988" y="2863850"/>
          <p14:tracePt t="47686" x="7129463" y="2863850"/>
          <p14:tracePt t="47694" x="7113588" y="2863850"/>
          <p14:tracePt t="47702" x="7096125" y="2863850"/>
          <p14:tracePt t="47710" x="7088188" y="2863850"/>
          <p14:tracePt t="47717" x="7053263" y="2855913"/>
          <p14:tracePt t="47727" x="7035800" y="2855913"/>
          <p14:tracePt t="47734" x="7002463" y="2855913"/>
          <p14:tracePt t="47744" x="6985000" y="2855913"/>
          <p14:tracePt t="47750" x="6959600" y="2846388"/>
          <p14:tracePt t="47759" x="6926263" y="2846388"/>
          <p14:tracePt t="47766" x="6891338" y="2838450"/>
          <p14:tracePt t="47776" x="6875463" y="2838450"/>
          <p14:tracePt t="47782" x="6840538" y="2838450"/>
          <p14:tracePt t="47792" x="6799263" y="2838450"/>
          <p14:tracePt t="47798" x="6738938" y="2830513"/>
          <p14:tracePt t="47804" x="6696075" y="2830513"/>
          <p14:tracePt t="47814" x="6637338" y="2830513"/>
          <p14:tracePt t="47821" x="6569075" y="2830513"/>
          <p14:tracePt t="47829" x="6526213" y="2830513"/>
          <p14:tracePt t="47838" x="6467475" y="2820988"/>
          <p14:tracePt t="47846" x="6399213" y="2805113"/>
          <p14:tracePt t="47854" x="6373813" y="2805113"/>
          <p14:tracePt t="47862" x="6313488" y="2805113"/>
          <p14:tracePt t="47869" x="6297613" y="2805113"/>
          <p14:tracePt t="47878" x="6262688" y="2795588"/>
          <p14:tracePt t="47889" x="6246813" y="2795588"/>
          <p14:tracePt t="47894" x="6237288" y="2795588"/>
          <p14:tracePt t="47902" x="6221413" y="2787650"/>
          <p14:tracePt t="47912" x="6211888" y="2787650"/>
          <p14:tracePt t="47918" x="6194425" y="2778125"/>
          <p14:tracePt t="47928" x="6186488" y="2770188"/>
          <p14:tracePt t="47944" x="6178550" y="2770188"/>
          <p14:tracePt t="47960" x="6169025" y="2770188"/>
          <p14:tracePt t="47966" x="6161088" y="2762250"/>
          <p14:tracePt t="47976" x="6153150" y="2752725"/>
          <p14:tracePt t="47991" x="6135688" y="2736850"/>
          <p14:tracePt t="47998" x="6127750" y="2736850"/>
          <p14:tracePt t="48004" x="6118225" y="2719388"/>
          <p14:tracePt t="48014" x="6110288" y="2711450"/>
          <p14:tracePt t="48021" x="6102350" y="2701925"/>
          <p14:tracePt t="48030" x="6092825" y="2693988"/>
          <p14:tracePt t="48038" x="6092825" y="2686050"/>
          <p14:tracePt t="48046" x="6084888" y="2686050"/>
          <p14:tracePt t="48054" x="6076950" y="2676525"/>
          <p14:tracePt t="48061" x="6076950" y="2668588"/>
          <p14:tracePt t="48078" x="6067425" y="2660650"/>
          <p14:tracePt t="48086" x="6059488" y="2651125"/>
          <p14:tracePt t="48094" x="6049963" y="2643188"/>
          <p14:tracePt t="48126" x="6049963" y="2633663"/>
          <p14:tracePt t="48166" x="6049963" y="2625725"/>
          <p14:tracePt t="48181" x="6049963" y="2617788"/>
          <p14:tracePt t="48198" x="6049963" y="2608263"/>
          <p14:tracePt t="48208" x="6049963" y="2600325"/>
          <p14:tracePt t="48220" x="6034088" y="2582863"/>
          <p14:tracePt t="48230" x="6024563" y="2566988"/>
          <p14:tracePt t="48246" x="6016625" y="2557463"/>
          <p14:tracePt t="48254" x="6008688" y="2549525"/>
          <p14:tracePt t="48263" x="5999163" y="2541588"/>
          <p14:tracePt t="48269" x="5991225" y="2532063"/>
          <p14:tracePt t="48278" x="5983288" y="2532063"/>
          <p14:tracePt t="48286" x="5973763" y="2524125"/>
          <p14:tracePt t="48302" x="5965825" y="2524125"/>
          <p14:tracePt t="48311" x="5957888" y="2524125"/>
          <p14:tracePt t="48318" x="5948363" y="2516188"/>
          <p14:tracePt t="48327" x="5940425" y="2516188"/>
          <p14:tracePt t="48334" x="5905500" y="2516188"/>
          <p14:tracePt t="48343" x="5854700" y="2516188"/>
          <p14:tracePt t="48350" x="5778500" y="2516188"/>
          <p14:tracePt t="48360" x="5710238" y="2516188"/>
          <p14:tracePt t="48366" x="5626100" y="2516188"/>
          <p14:tracePt t="48376" x="5540375" y="2516188"/>
          <p14:tracePt t="48382" x="5438775" y="2516188"/>
          <p14:tracePt t="48391" x="5353050" y="2516188"/>
          <p14:tracePt t="48398" x="5243513" y="2516188"/>
          <p14:tracePt t="48405" x="5157788" y="2516188"/>
          <p14:tracePt t="48414" x="5056188" y="2524125"/>
          <p14:tracePt t="48421" x="4972050" y="2532063"/>
          <p14:tracePt t="48430" x="4919663" y="2549525"/>
          <p14:tracePt t="48438" x="4860925" y="2549525"/>
          <p14:tracePt t="48446" x="4843463" y="2549525"/>
          <p14:tracePt t="48455" x="4827588" y="2557463"/>
          <p14:tracePt t="48462" x="4810125" y="2557463"/>
          <p14:tracePt t="48517" x="4810125" y="2566988"/>
          <p14:tracePt t="48581" x="4818063" y="2566988"/>
          <p14:tracePt t="48591" x="4827588" y="2566988"/>
          <p14:tracePt t="48599" x="4852988" y="2566988"/>
          <p14:tracePt t="48607" x="4878388" y="2566988"/>
          <p14:tracePt t="48614" x="4903788" y="2566988"/>
          <p14:tracePt t="48621" x="4946650" y="2566988"/>
          <p14:tracePt t="48631" x="4987925" y="2566988"/>
          <p14:tracePt t="48638" x="5038725" y="2566988"/>
          <p14:tracePt t="48647" x="5081588" y="2566988"/>
          <p14:tracePt t="48653" x="5149850" y="2566988"/>
          <p14:tracePt t="48662" x="5226050" y="2566988"/>
          <p14:tracePt t="48669" x="5276850" y="2566988"/>
          <p14:tracePt t="48679" x="5353050" y="2566988"/>
          <p14:tracePt t="48685" x="5421313" y="2566988"/>
          <p14:tracePt t="48694" x="5497513" y="2566988"/>
          <p14:tracePt t="48702" x="5565775" y="2566988"/>
          <p14:tracePt t="48710" x="5626100" y="2566988"/>
          <p14:tracePt t="48718" x="5684838" y="2566988"/>
          <p14:tracePt t="48726" x="5727700" y="2566988"/>
          <p14:tracePt t="48734" x="5753100" y="2566988"/>
          <p14:tracePt t="48744" x="5778500" y="2566988"/>
          <p14:tracePt t="48749" x="5795963" y="2566988"/>
          <p14:tracePt t="48854" x="5803900" y="2574925"/>
          <p14:tracePt t="48974" x="5803900" y="2582863"/>
          <p14:tracePt t="48991" x="5803900" y="2592388"/>
          <p14:tracePt t="48997" x="5803900" y="2600325"/>
          <p14:tracePt t="49005" x="5795963" y="2608263"/>
          <p14:tracePt t="49014" x="5778500" y="2617788"/>
          <p14:tracePt t="49022" x="5770563" y="2625725"/>
          <p14:tracePt t="49030" x="5753100" y="2643188"/>
          <p14:tracePt t="49038" x="5745163" y="2651125"/>
          <p14:tracePt t="49046" x="5727700" y="2660650"/>
          <p14:tracePt t="49054" x="5710238" y="2668588"/>
          <p14:tracePt t="49062" x="5694363" y="2686050"/>
          <p14:tracePt t="49070" x="5668963" y="2711450"/>
          <p14:tracePt t="49078" x="5651500" y="2711450"/>
          <p14:tracePt t="49085" x="5626100" y="2736850"/>
          <p14:tracePt t="49094" x="5608638" y="2752725"/>
          <p14:tracePt t="49101" x="5575300" y="2770188"/>
          <p14:tracePt t="49111" x="5549900" y="2787650"/>
          <p14:tracePt t="49117" x="5532438" y="2795588"/>
          <p14:tracePt t="49127" x="5507038" y="2805113"/>
          <p14:tracePt t="49133" x="5489575" y="2820988"/>
          <p14:tracePt t="49144" x="5464175" y="2838450"/>
          <p14:tracePt t="49149" x="5438775" y="2855913"/>
          <p14:tracePt t="49160" x="5430838" y="2855913"/>
          <p14:tracePt t="49165" x="5413375" y="2871788"/>
          <p14:tracePt t="49177" x="5380038" y="2897188"/>
          <p14:tracePt t="49181" x="5370513" y="2906713"/>
          <p14:tracePt t="49190" x="5362575" y="2914650"/>
          <p14:tracePt t="49197" x="5345113" y="2922588"/>
          <p14:tracePt t="49358" x="5353050" y="2914650"/>
          <p14:tracePt t="49366" x="5362575" y="2906713"/>
          <p14:tracePt t="49376" x="5380038" y="2889250"/>
          <p14:tracePt t="49383" x="5380038" y="2881313"/>
          <p14:tracePt t="49393" x="5395913" y="2863850"/>
          <p14:tracePt t="49398" x="5405438" y="2846388"/>
          <p14:tracePt t="49404" x="5405438" y="2838450"/>
          <p14:tracePt t="49414" x="5405438" y="2830513"/>
          <p14:tracePt t="49422" x="5413375" y="2820988"/>
          <p14:tracePt t="49430" x="5413375" y="2805113"/>
          <p14:tracePt t="49453" x="5413375" y="2787650"/>
          <p14:tracePt t="49462" x="5405438" y="2778125"/>
          <p14:tracePt t="49470" x="5395913" y="2770188"/>
          <p14:tracePt t="49477" x="5387975" y="2762250"/>
          <p14:tracePt t="49485" x="5380038" y="2752725"/>
          <p14:tracePt t="49494" x="5370513" y="2752725"/>
          <p14:tracePt t="49502" x="5362575" y="2744788"/>
          <p14:tracePt t="49511" x="5353050" y="2736850"/>
          <p14:tracePt t="49517" x="5345113" y="2727325"/>
          <p14:tracePt t="49582" x="5337175" y="2727325"/>
          <p14:tracePt t="49592" x="5327650" y="2727325"/>
          <p14:tracePt t="49605" x="5319713" y="2727325"/>
          <p14:tracePt t="49614" x="5294313" y="2719388"/>
          <p14:tracePt t="49621" x="5286375" y="2711450"/>
          <p14:tracePt t="49631" x="5276850" y="2711450"/>
          <p14:tracePt t="49637" x="5260975" y="2701925"/>
          <p14:tracePt t="49647" x="5243513" y="2701925"/>
          <p14:tracePt t="49653" x="5218113" y="2686050"/>
          <p14:tracePt t="49662" x="5208588" y="2686050"/>
          <p14:tracePt t="49669" x="5200650" y="2686050"/>
          <p14:tracePt t="49678" x="5192713" y="2686050"/>
          <p14:tracePt t="49814" x="5208588" y="2676525"/>
          <p14:tracePt t="49821" x="5294313" y="2651125"/>
          <p14:tracePt t="49830" x="5370513" y="2643188"/>
          <p14:tracePt t="49838" x="5405438" y="2633663"/>
          <p14:tracePt t="49845" x="5464175" y="2625725"/>
          <p14:tracePt t="49853" x="5507038" y="2625725"/>
          <p14:tracePt t="49863" x="5540375" y="2625725"/>
          <p14:tracePt t="49870" x="5557838" y="2608263"/>
          <p14:tracePt t="49879" x="5583238" y="2608263"/>
          <p14:tracePt t="49886" x="5608638" y="2608263"/>
          <p14:tracePt t="49894" x="5616575" y="2608263"/>
          <p14:tracePt t="49902" x="5626100" y="2608263"/>
          <p14:tracePt t="50229" x="5616575" y="2608263"/>
          <p14:tracePt t="50237" x="5591175" y="2608263"/>
          <p14:tracePt t="50245" x="5575300" y="2608263"/>
          <p14:tracePt t="50253" x="5557838" y="2608263"/>
          <p14:tracePt t="50262" x="5549900" y="2608263"/>
          <p14:tracePt t="50270" x="5540375" y="2608263"/>
          <p14:tracePt t="50278" x="5514975" y="2608263"/>
          <p14:tracePt t="50286" x="5507038" y="2608263"/>
          <p14:tracePt t="50294" x="5497513" y="2608263"/>
          <p14:tracePt t="50302" x="5472113" y="2608263"/>
          <p14:tracePt t="50312" x="5464175" y="2617788"/>
          <p14:tracePt t="50318" x="5456238" y="2617788"/>
          <p14:tracePt t="50328" x="5446713" y="2625725"/>
          <p14:tracePt t="50333" x="5438775" y="2625725"/>
          <p14:tracePt t="50344" x="5430838" y="2625725"/>
          <p14:tracePt t="50350" x="5421313" y="2625725"/>
          <p14:tracePt t="50360" x="5413375" y="2625725"/>
          <p14:tracePt t="50376" x="5405438" y="2625725"/>
          <p14:tracePt t="50382" x="5387975" y="2633663"/>
          <p14:tracePt t="50398" x="5362575" y="2643188"/>
          <p14:tracePt t="50405" x="5353050" y="2643188"/>
          <p14:tracePt t="50414" x="5337175" y="2643188"/>
          <p14:tracePt t="50422" x="5311775" y="2651125"/>
          <p14:tracePt t="50431" x="5302250" y="2651125"/>
          <p14:tracePt t="50437" x="5276850" y="2660650"/>
          <p14:tracePt t="50446" x="5251450" y="2660650"/>
          <p14:tracePt t="50454" x="5251450" y="2668588"/>
          <p14:tracePt t="50461" x="5235575" y="2668588"/>
          <p14:tracePt t="50470" x="5208588" y="2668588"/>
          <p14:tracePt t="50478" x="5200650" y="2668588"/>
          <p14:tracePt t="50486" x="5183188" y="2668588"/>
          <p14:tracePt t="50494" x="5167313" y="2668588"/>
          <p14:tracePt t="50502" x="5167313" y="2676525"/>
          <p14:tracePt t="50511" x="5157788" y="2676525"/>
          <p14:tracePt t="50518" x="5149850" y="2676525"/>
          <p14:tracePt t="51783" x="5141913" y="2676525"/>
          <p14:tracePt t="53479" x="5132388" y="2676525"/>
          <p14:tracePt t="55389" x="5132388" y="2686050"/>
          <p14:tracePt t="65597" x="5132388" y="2676525"/>
          <p14:tracePt t="65615" x="5124450" y="2676525"/>
          <p14:tracePt t="65629" x="5124450" y="2668588"/>
          <p14:tracePt t="65637" x="5116513" y="2660650"/>
          <p14:tracePt t="65887" x="5106988" y="2660650"/>
          <p14:tracePt t="66022" x="5116513" y="2660650"/>
          <p14:tracePt t="67125" x="5106988" y="2660650"/>
          <p14:tracePt t="68462" x="5106988" y="2668588"/>
          <p14:tracePt t="68493" x="5116513" y="2668588"/>
          <p14:tracePt t="68527" x="5116513" y="2676525"/>
          <p14:tracePt t="68645" x="5124450" y="2686050"/>
          <p14:tracePt t="68759" x="5132388" y="2686050"/>
          <p14:tracePt t="68822" x="5141913" y="2686050"/>
          <p14:tracePt t="69974" x="5141913" y="2701925"/>
          <p14:tracePt t="69990" x="5141913" y="2711450"/>
          <p14:tracePt t="69996" x="5132388" y="2711450"/>
          <p14:tracePt t="70005" x="5124450" y="2711450"/>
          <p14:tracePt t="70014" x="5106988" y="2727325"/>
          <p14:tracePt t="70022" x="5099050" y="2727325"/>
          <p14:tracePt t="70029" x="5081588" y="2744788"/>
          <p14:tracePt t="70038" x="5064125" y="2752725"/>
          <p14:tracePt t="70046" x="5038725" y="2752725"/>
          <p14:tracePt t="70053" x="5013325" y="2762250"/>
          <p14:tracePt t="70062" x="4979988" y="2770188"/>
          <p14:tracePt t="70069" x="4937125" y="2805113"/>
          <p14:tracePt t="70078" x="4894263" y="2813050"/>
          <p14:tracePt t="70087" x="4860925" y="2830513"/>
          <p14:tracePt t="70094" x="4810125" y="2838450"/>
          <p14:tracePt t="70103" x="4749800" y="2855913"/>
          <p14:tracePt t="70111" x="4691063" y="2889250"/>
          <p14:tracePt t="70120" x="4630738" y="2906713"/>
          <p14:tracePt t="70125" x="4564063" y="2932113"/>
          <p14:tracePt t="70136" x="4503738" y="2949575"/>
          <p14:tracePt t="70142" x="4445000" y="2982913"/>
          <p14:tracePt t="70152" x="4341813" y="3016250"/>
          <p14:tracePt t="70158" x="4224338" y="3051175"/>
          <p14:tracePt t="70166" x="4095750" y="3084513"/>
          <p14:tracePt t="70174" x="3968750" y="3109913"/>
          <p14:tracePt t="70181" x="3832225" y="3144838"/>
          <p14:tracePt t="70190" x="3722688" y="3178175"/>
          <p14:tracePt t="70198" x="3603625" y="3228975"/>
          <p14:tracePt t="70206" x="3484563" y="3246438"/>
          <p14:tracePt t="70215" x="3398838" y="3271838"/>
          <p14:tracePt t="70222" x="3340100" y="3279775"/>
          <p14:tracePt t="70229" x="3279775" y="3279775"/>
          <p14:tracePt t="70238" x="3246438" y="3279775"/>
          <p14:tracePt t="70246" x="3228975" y="3297238"/>
          <p14:tracePt t="70254" x="3221038" y="3305175"/>
          <p14:tracePt t="70262" x="3211513" y="3289300"/>
          <p14:tracePt t="70270" x="3228975" y="3263900"/>
          <p14:tracePt t="70278" x="3263900" y="3246438"/>
          <p14:tracePt t="70286" x="3297238" y="3221038"/>
          <p14:tracePt t="70294" x="3340100" y="3195638"/>
          <p14:tracePt t="70303" x="3340100" y="3186113"/>
          <p14:tracePt t="70591" x="3297238" y="3186113"/>
          <p14:tracePt t="70598" x="3211513" y="3211513"/>
          <p14:tracePt t="70606" x="3144838" y="3246438"/>
          <p14:tracePt t="70613" x="3084513" y="3263900"/>
          <p14:tracePt t="70622" x="3016250" y="3271838"/>
          <p14:tracePt t="70629" x="2922588" y="3297238"/>
          <p14:tracePt t="70639" x="2863850" y="3314700"/>
          <p14:tracePt t="70646" x="2820988" y="3314700"/>
          <p14:tracePt t="70654" x="2770188" y="3340100"/>
          <p14:tracePt t="70662" x="2744788" y="3348038"/>
          <p14:tracePt t="70671" x="2727325" y="3348038"/>
          <p14:tracePt t="70679" x="2711450" y="3348038"/>
          <p14:tracePt t="70789" x="2701925" y="3348038"/>
          <p14:tracePt t="70805" x="2686050" y="3365500"/>
          <p14:tracePt t="70821" x="2676525" y="3373438"/>
          <p14:tracePt t="70829" x="2668588" y="3382963"/>
          <p14:tracePt t="70845" x="2660650" y="3382963"/>
          <p14:tracePt t="70853" x="2643188" y="3390900"/>
          <p14:tracePt t="70863" x="2633663" y="3398838"/>
          <p14:tracePt t="70870" x="2625725" y="3408363"/>
          <p14:tracePt t="70877" x="2617788" y="3408363"/>
          <p14:tracePt t="70887" x="2608263" y="3408363"/>
          <p14:tracePt t="70898" x="2600325" y="3416300"/>
          <p14:tracePt t="70904" x="2592388" y="3424238"/>
          <p14:tracePt t="70910" x="2582863" y="3433763"/>
          <p14:tracePt t="70926" x="2574925" y="3433763"/>
          <p14:tracePt t="70937" x="2566988" y="3441700"/>
          <p14:tracePt t="70951" x="2549525" y="3459163"/>
          <p14:tracePt t="70958" x="2541588" y="3459163"/>
          <p14:tracePt t="70964" x="2532063" y="3459163"/>
          <p14:tracePt t="70974" x="2532063" y="3467100"/>
          <p14:tracePt t="70981" x="2516188" y="3475038"/>
          <p14:tracePt t="70991" x="2506663" y="3484563"/>
          <p14:tracePt t="70998" x="2506663" y="3502025"/>
          <p14:tracePt t="71013" x="2489200" y="3509963"/>
          <p14:tracePt t="71030" x="2481263" y="3517900"/>
          <p14:tracePt t="71062" x="2473325" y="3527425"/>
          <p14:tracePt t="71078" x="2463800" y="3535363"/>
          <p14:tracePt t="71087" x="2455863" y="3535363"/>
          <p14:tracePt t="71094" x="2455863" y="3543300"/>
          <p14:tracePt t="71103" x="2447925" y="3552825"/>
          <p14:tracePt t="71110" x="2438400" y="3560763"/>
          <p14:tracePt t="71137" x="2430463" y="3568700"/>
          <p14:tracePt t="71151" x="2422525" y="3578225"/>
          <p14:tracePt t="71158" x="2413000" y="3578225"/>
          <p14:tracePt t="71164" x="2413000" y="3586163"/>
          <p14:tracePt t="71182" x="2405063" y="3594100"/>
          <p14:tracePt t="71213" x="2397125" y="3603625"/>
          <p14:tracePt t="71279" x="2387600" y="3611563"/>
          <p14:tracePt t="71317" x="2379663" y="3611563"/>
          <p14:tracePt t="71336" x="2371725" y="3619500"/>
          <p14:tracePt t="71527" x="2362200" y="3629025"/>
          <p14:tracePt t="71542" x="2344738" y="3636963"/>
          <p14:tracePt t="71551" x="2344738" y="3646488"/>
          <p14:tracePt t="71558" x="2336800" y="3646488"/>
          <p14:tracePt t="71564" x="2336800" y="3662363"/>
          <p14:tracePt t="71574" x="2328863" y="3679825"/>
          <p14:tracePt t="71582" x="2319338" y="3679825"/>
          <p14:tracePt t="71589" x="2319338" y="3697288"/>
          <p14:tracePt t="71614" x="2336800" y="3722688"/>
          <p14:tracePt t="71622" x="2379663" y="3722688"/>
          <p14:tracePt t="71630" x="2438400" y="3722688"/>
          <p14:tracePt t="71638" x="2516188" y="3722688"/>
          <p14:tracePt t="71646" x="2574925" y="3713163"/>
          <p14:tracePt t="71654" x="2600325" y="3713163"/>
          <p14:tracePt t="71662" x="2633663" y="3713163"/>
          <p14:tracePt t="71671" x="2676525" y="3713163"/>
          <p14:tracePt t="71677" x="2719388" y="3713163"/>
          <p14:tracePt t="71688" x="2752725" y="3705225"/>
          <p14:tracePt t="71694" x="2770188" y="3687763"/>
          <p14:tracePt t="71862" x="2744788" y="3679825"/>
          <p14:tracePt t="71870" x="2701925" y="3679825"/>
          <p14:tracePt t="71881" x="2643188" y="3654425"/>
          <p14:tracePt t="71888" x="2592388" y="3654425"/>
          <p14:tracePt t="71894" x="2524125" y="3646488"/>
          <p14:tracePt t="71905" x="2506663" y="3646488"/>
          <p14:tracePt t="71909" x="2481263" y="3646488"/>
          <p14:tracePt t="71920" x="2463800" y="3646488"/>
          <p14:tracePt t="71926" x="2438400" y="3646488"/>
          <p14:tracePt t="71936" x="2422525" y="3646488"/>
          <p14:tracePt t="71942" x="2397125" y="3654425"/>
          <p14:tracePt t="71950" x="2387600" y="3662363"/>
          <p14:tracePt t="71958" x="2371725" y="3679825"/>
          <p14:tracePt t="71965" x="2371725" y="3705225"/>
          <p14:tracePt t="71973" x="2371725" y="3730625"/>
          <p14:tracePt t="71982" x="2371725" y="3748088"/>
          <p14:tracePt t="71990" x="2371725" y="3756025"/>
          <p14:tracePt t="71998" x="2371725" y="3781425"/>
          <p14:tracePt t="72005" x="2387600" y="3781425"/>
          <p14:tracePt t="72013" x="2413000" y="3806825"/>
          <p14:tracePt t="72022" x="2430463" y="3824288"/>
          <p14:tracePt t="72030" x="2438400" y="3841750"/>
          <p14:tracePt t="72038" x="2463800" y="3857625"/>
          <p14:tracePt t="72045" x="2481263" y="3867150"/>
          <p14:tracePt t="72054" x="2498725" y="3875088"/>
          <p14:tracePt t="72062" x="2506663" y="3892550"/>
          <p14:tracePt t="72071" x="2532063" y="3908425"/>
          <p14:tracePt t="72077" x="2557463" y="3925888"/>
          <p14:tracePt t="72088" x="2592388" y="3943350"/>
          <p14:tracePt t="72094" x="2617788" y="3951288"/>
          <p14:tracePt t="72103" x="2625725" y="3960813"/>
          <p14:tracePt t="72109" x="2651125" y="3968750"/>
          <p14:tracePt t="72120" x="2676525" y="3986213"/>
          <p14:tracePt t="72125" x="2701925" y="3994150"/>
          <p14:tracePt t="72136" x="2736850" y="4002088"/>
          <p14:tracePt t="72141" x="2770188" y="4019550"/>
          <p14:tracePt t="72148" x="2805113" y="4019550"/>
          <p14:tracePt t="72157" x="2838450" y="4037013"/>
          <p14:tracePt t="72166" x="2863850" y="4044950"/>
          <p14:tracePt t="72174" x="2897188" y="4052888"/>
          <p14:tracePt t="72182" x="2932113" y="4070350"/>
          <p14:tracePt t="72190" x="2957513" y="4079875"/>
          <p14:tracePt t="72197" x="2974975" y="4087813"/>
          <p14:tracePt t="72206" x="3000375" y="4095750"/>
          <p14:tracePt t="72222" x="3016250" y="4095750"/>
          <p14:tracePt t="72230" x="3025775" y="4105275"/>
          <p14:tracePt t="72238" x="3051175" y="4113213"/>
          <p14:tracePt t="72246" x="3059113" y="4113213"/>
          <p14:tracePt t="72254" x="3084513" y="4121150"/>
          <p14:tracePt t="72263" x="3094038" y="4130675"/>
          <p14:tracePt t="72271" x="3101975" y="4138613"/>
          <p14:tracePt t="72288" x="3109913" y="4138613"/>
          <p14:tracePt t="72293" x="3119438" y="4146550"/>
          <p14:tracePt t="72304" x="3127375" y="4156075"/>
          <p14:tracePt t="72326" x="3144838" y="4164013"/>
          <p14:tracePt t="72341" x="3152775" y="4171950"/>
          <p14:tracePt t="72358" x="3152775" y="4181475"/>
          <p14:tracePt t="72366" x="3152775" y="4189413"/>
          <p14:tracePt t="72382" x="3152775" y="4206875"/>
          <p14:tracePt t="72390" x="3152775" y="4214813"/>
          <p14:tracePt t="72398" x="3152775" y="4224338"/>
          <p14:tracePt t="72406" x="3152775" y="4232275"/>
          <p14:tracePt t="72413" x="3152775" y="4240213"/>
          <p14:tracePt t="72421" x="3152775" y="4265613"/>
          <p14:tracePt t="72430" x="3152775" y="4275138"/>
          <p14:tracePt t="72439" x="3152775" y="4283075"/>
          <p14:tracePt t="72447" x="3144838" y="4300538"/>
          <p14:tracePt t="72454" x="3135313" y="4308475"/>
          <p14:tracePt t="72472" x="3127375" y="4316413"/>
          <p14:tracePt t="72478" x="3119438" y="4333875"/>
          <p14:tracePt t="72487" x="3109913" y="4333875"/>
          <p14:tracePt t="72494" x="3109913" y="4341813"/>
          <p14:tracePt t="72510" x="3101975" y="4351338"/>
          <p14:tracePt t="72520" x="3094038" y="4351338"/>
          <p14:tracePt t="72526" x="3094038" y="4359275"/>
          <p14:tracePt t="72536" x="3076575" y="4368800"/>
          <p14:tracePt t="72541" x="3059113" y="4368800"/>
          <p14:tracePt t="72548" x="3051175" y="4376738"/>
          <p14:tracePt t="72558" x="3033713" y="4384675"/>
          <p14:tracePt t="72566" x="3025775" y="4384675"/>
          <p14:tracePt t="72573" x="3016250" y="4384675"/>
          <p14:tracePt t="72582" x="2990850" y="4384675"/>
          <p14:tracePt t="72589" x="2974975" y="4384675"/>
          <p14:tracePt t="72597" x="2965450" y="4384675"/>
          <p14:tracePt t="72605" x="2949575" y="4384675"/>
          <p14:tracePt t="72614" x="2940050" y="4384675"/>
          <p14:tracePt t="72622" x="2914650" y="4384675"/>
          <p14:tracePt t="72630" x="2906713" y="4384675"/>
          <p14:tracePt t="72639" x="2897188" y="4384675"/>
          <p14:tracePt t="72647" x="2889250" y="4384675"/>
          <p14:tracePt t="72654" x="2881313" y="4384675"/>
          <p14:tracePt t="72662" x="2871788" y="4384675"/>
          <p14:tracePt t="72671" x="2846388" y="4384675"/>
          <p14:tracePt t="72678" x="2830513" y="4376738"/>
          <p14:tracePt t="72688" x="2805113" y="4351338"/>
          <p14:tracePt t="72694" x="2778125" y="4341813"/>
          <p14:tracePt t="72704" x="2770188" y="4333875"/>
          <p14:tracePt t="72710" x="2762250" y="4325938"/>
          <p14:tracePt t="72720" x="2744788" y="4308475"/>
          <p14:tracePt t="72726" x="2736850" y="4300538"/>
          <p14:tracePt t="72733" x="2727325" y="4283075"/>
          <p14:tracePt t="72741" x="2719388" y="4283075"/>
          <p14:tracePt t="72749" x="2719388" y="4275138"/>
          <p14:tracePt t="72758" x="2711450" y="4265613"/>
          <p14:tracePt t="72766" x="2701925" y="4257675"/>
          <p14:tracePt t="72774" x="2701925" y="4240213"/>
          <p14:tracePt t="72790" x="2701925" y="4214813"/>
          <p14:tracePt t="72797" x="2701925" y="4206875"/>
          <p14:tracePt t="72805" x="2701925" y="4197350"/>
          <p14:tracePt t="72814" x="2701925" y="4189413"/>
          <p14:tracePt t="72822" x="2701925" y="4181475"/>
          <p14:tracePt t="72830" x="2701925" y="4156075"/>
          <p14:tracePt t="72838" x="2701925" y="4146550"/>
          <p14:tracePt t="72847" x="2701925" y="4138613"/>
          <p14:tracePt t="72854" x="2701925" y="4113213"/>
          <p14:tracePt t="72862" x="2701925" y="4105275"/>
          <p14:tracePt t="72871" x="2701925" y="4095750"/>
          <p14:tracePt t="72878" x="2701925" y="4070350"/>
          <p14:tracePt t="72898" x="2701925" y="4044950"/>
          <p14:tracePt t="72904" x="2701925" y="4037013"/>
          <p14:tracePt t="72910" x="2711450" y="4037013"/>
          <p14:tracePt t="72917" x="2711450" y="4027488"/>
          <p14:tracePt t="72935" x="2719388" y="4019550"/>
          <p14:tracePt t="72942" x="2727325" y="4019550"/>
          <p14:tracePt t="72949" x="2736850" y="4011613"/>
          <p14:tracePt t="72958" x="2744788" y="3986213"/>
          <p14:tracePt t="72974" x="2762250" y="3976688"/>
          <p14:tracePt t="72982" x="2770188" y="3976688"/>
          <p14:tracePt t="72991" x="2770188" y="3968750"/>
          <p14:tracePt t="72997" x="2778125" y="3968750"/>
          <p14:tracePt t="73005" x="2795588" y="3960813"/>
          <p14:tracePt t="73021" x="2813050" y="3951288"/>
          <p14:tracePt t="73030" x="2830513" y="3951288"/>
          <p14:tracePt t="73046" x="2838450" y="3951288"/>
          <p14:tracePt t="73054" x="2846388" y="3951288"/>
          <p14:tracePt t="73061" x="2855913" y="3951288"/>
          <p14:tracePt t="73071" x="2871788" y="3951288"/>
          <p14:tracePt t="73078" x="2881313" y="3951288"/>
          <p14:tracePt t="73089" x="2889250" y="3951288"/>
          <p14:tracePt t="73094" x="2906713" y="3951288"/>
          <p14:tracePt t="73104" x="2914650" y="3951288"/>
          <p14:tracePt t="73110" x="2932113" y="3951288"/>
          <p14:tracePt t="73117" x="2957513" y="3951288"/>
          <p14:tracePt t="73133" x="2982913" y="3951288"/>
          <p14:tracePt t="73141" x="2990850" y="3951288"/>
          <p14:tracePt t="73149" x="3016250" y="3951288"/>
          <p14:tracePt t="73158" x="3041650" y="3951288"/>
          <p14:tracePt t="73166" x="3067050" y="3960813"/>
          <p14:tracePt t="73174" x="3076575" y="3960813"/>
          <p14:tracePt t="73182" x="3101975" y="3968750"/>
          <p14:tracePt t="73190" x="3109913" y="3968750"/>
          <p14:tracePt t="73197" x="3119438" y="3976688"/>
          <p14:tracePt t="73206" x="3135313" y="3976688"/>
          <p14:tracePt t="73214" x="3144838" y="3986213"/>
          <p14:tracePt t="73221" x="3152775" y="3994150"/>
          <p14:tracePt t="73230" x="3170238" y="3994150"/>
          <p14:tracePt t="73237" x="3178175" y="3994150"/>
          <p14:tracePt t="73246" x="3195638" y="4002088"/>
          <p14:tracePt t="73254" x="3211513" y="4019550"/>
          <p14:tracePt t="73262" x="3221038" y="4019550"/>
          <p14:tracePt t="73271" x="3246438" y="4027488"/>
          <p14:tracePt t="73278" x="3263900" y="4044950"/>
          <p14:tracePt t="73289" x="3271838" y="4044950"/>
          <p14:tracePt t="73294" x="3289300" y="4052888"/>
          <p14:tracePt t="73305" x="3314700" y="4062413"/>
          <p14:tracePt t="73310" x="3322638" y="4062413"/>
          <p14:tracePt t="73320" x="3330575" y="4079875"/>
          <p14:tracePt t="73325" x="3340100" y="4079875"/>
          <p14:tracePt t="73335" x="3348038" y="4087813"/>
          <p14:tracePt t="73349" x="3355975" y="4095750"/>
          <p14:tracePt t="73358" x="3365500" y="4095750"/>
          <p14:tracePt t="73366" x="3365500" y="4105275"/>
          <p14:tracePt t="73374" x="3373438" y="4105275"/>
          <p14:tracePt t="73382" x="3382963" y="4113213"/>
          <p14:tracePt t="73397" x="3390900" y="4121150"/>
          <p14:tracePt t="73405" x="3398838" y="4138613"/>
          <p14:tracePt t="73414" x="3408363" y="4138613"/>
          <p14:tracePt t="73430" x="3424238" y="4164013"/>
          <p14:tracePt t="73462" x="3441700" y="4181475"/>
          <p14:tracePt t="73487" x="3441700" y="4189413"/>
          <p14:tracePt t="73504" x="3441700" y="4197350"/>
          <p14:tracePt t="73519" x="3441700" y="4206875"/>
          <p14:tracePt t="73526" x="3441700" y="4214813"/>
          <p14:tracePt t="73542" x="3441700" y="4224338"/>
          <p14:tracePt t="73548" x="3449638" y="4240213"/>
          <p14:tracePt t="73565" x="3449638" y="4249738"/>
          <p14:tracePt t="73574" x="3449638" y="4257675"/>
          <p14:tracePt t="73590" x="3449638" y="4265613"/>
          <p14:tracePt t="73597" x="3449638" y="4275138"/>
          <p14:tracePt t="73606" x="3449638" y="4283075"/>
          <p14:tracePt t="73622" x="3449638" y="4300538"/>
          <p14:tracePt t="73646" x="3449638" y="4308475"/>
          <p14:tracePt t="73654" x="3449638" y="4316413"/>
          <p14:tracePt t="73672" x="3441700" y="4325938"/>
          <p14:tracePt t="73679" x="3433763" y="4325938"/>
          <p14:tracePt t="73688" x="3433763" y="4333875"/>
          <p14:tracePt t="73694" x="3433763" y="4341813"/>
          <p14:tracePt t="73704" x="3424238" y="4341813"/>
          <p14:tracePt t="73716" x="3416300" y="4351338"/>
          <p14:tracePt t="73726" x="3416300" y="4359275"/>
          <p14:tracePt t="73733" x="3408363" y="4368800"/>
          <p14:tracePt t="73742" x="3373438" y="4376738"/>
          <p14:tracePt t="73749" x="3355975" y="4394200"/>
          <p14:tracePt t="73757" x="3340100" y="4394200"/>
          <p14:tracePt t="73766" x="3314700" y="4402138"/>
          <p14:tracePt t="73774" x="3279775" y="4419600"/>
          <p14:tracePt t="73781" x="3271838" y="4427538"/>
          <p14:tracePt t="73790" x="3246438" y="4427538"/>
          <p14:tracePt t="73797" x="3221038" y="4427538"/>
          <p14:tracePt t="73806" x="3203575" y="4435475"/>
          <p14:tracePt t="73814" x="3186113" y="4445000"/>
          <p14:tracePt t="73823" x="3178175" y="4445000"/>
          <p14:tracePt t="73831" x="3170238" y="4445000"/>
          <p14:tracePt t="73839" x="3160713" y="4445000"/>
          <p14:tracePt t="73846" x="3152775" y="4445000"/>
          <p14:tracePt t="73854" x="3144838" y="4445000"/>
          <p14:tracePt t="73862" x="3135313" y="4445000"/>
          <p14:tracePt t="73871" x="3119438" y="4445000"/>
          <p14:tracePt t="73884" x="3101975" y="4445000"/>
          <p14:tracePt t="73889" x="3084513" y="4445000"/>
          <p14:tracePt t="73893" x="3076575" y="4445000"/>
          <p14:tracePt t="73901" x="3059113" y="4445000"/>
          <p14:tracePt t="73909" x="3025775" y="4445000"/>
          <p14:tracePt t="73917" x="3016250" y="4445000"/>
          <p14:tracePt t="73925" x="3008313" y="4445000"/>
          <p14:tracePt t="73933" x="2990850" y="4445000"/>
          <p14:tracePt t="73950" x="2982913" y="4445000"/>
          <p14:tracePt t="73973" x="2974975" y="4435475"/>
          <p14:tracePt t="73997" x="2957513" y="4427538"/>
          <p14:tracePt t="74006" x="2940050" y="4410075"/>
          <p14:tracePt t="74013" x="2914650" y="4394200"/>
          <p14:tracePt t="74023" x="2897188" y="4376738"/>
          <p14:tracePt t="74029" x="2871788" y="4359275"/>
          <p14:tracePt t="74039" x="2855913" y="4341813"/>
          <p14:tracePt t="74045" x="2830513" y="4316413"/>
          <p14:tracePt t="74055" x="2805113" y="4291013"/>
          <p14:tracePt t="74062" x="2787650" y="4275138"/>
          <p14:tracePt t="74072" x="2770188" y="4249738"/>
          <p14:tracePt t="74077" x="2770188" y="4240213"/>
          <p14:tracePt t="74088" x="2762250" y="4232275"/>
          <p14:tracePt t="74094" x="2744788" y="4214813"/>
          <p14:tracePt t="74110" x="2744788" y="4206875"/>
          <p14:tracePt t="74119" x="2744788" y="4197350"/>
          <p14:tracePt t="74126" x="2744788" y="4189413"/>
          <p14:tracePt t="74132" x="2744788" y="4181475"/>
          <p14:tracePt t="74142" x="2744788" y="4171950"/>
          <p14:tracePt t="74150" x="2744788" y="4164013"/>
          <p14:tracePt t="74158" x="2744788" y="4156075"/>
          <p14:tracePt t="74166" x="2744788" y="4138613"/>
          <p14:tracePt t="74174" x="2744788" y="4121150"/>
          <p14:tracePt t="74181" x="2744788" y="4095750"/>
          <p14:tracePt t="74189" x="2744788" y="4070350"/>
          <p14:tracePt t="74198" x="2744788" y="4044950"/>
          <p14:tracePt t="74206" x="2744788" y="4027488"/>
          <p14:tracePt t="74214" x="2744788" y="4002088"/>
          <p14:tracePt t="74222" x="2744788" y="3994150"/>
          <p14:tracePt t="74230" x="2744788" y="3986213"/>
          <p14:tracePt t="74239" x="2744788" y="3976688"/>
          <p14:tracePt t="74245" x="2744788" y="3968750"/>
          <p14:tracePt t="74256" x="2744788" y="3960813"/>
          <p14:tracePt t="74261" x="2744788" y="3951288"/>
          <p14:tracePt t="74272" x="2744788" y="3943350"/>
          <p14:tracePt t="74277" x="2744788" y="3935413"/>
          <p14:tracePt t="74288" x="2744788" y="3917950"/>
          <p14:tracePt t="74294" x="2752725" y="3908425"/>
          <p14:tracePt t="74304" x="2752725" y="3900488"/>
          <p14:tracePt t="74321" x="2762250" y="3900488"/>
          <p14:tracePt t="74326" x="2770188" y="3883025"/>
          <p14:tracePt t="74333" x="2770188" y="3875088"/>
          <p14:tracePt t="74341" x="2778125" y="3875088"/>
          <p14:tracePt t="74350" x="2787650" y="3867150"/>
          <p14:tracePt t="74358" x="2787650" y="3857625"/>
          <p14:tracePt t="74366" x="2795588" y="3849688"/>
          <p14:tracePt t="74374" x="2805113" y="3849688"/>
          <p14:tracePt t="74382" x="2813050" y="3841750"/>
          <p14:tracePt t="74398" x="2830513" y="3832225"/>
          <p14:tracePt t="74406" x="2838450" y="3832225"/>
          <p14:tracePt t="74414" x="2838450" y="3824288"/>
          <p14:tracePt t="74423" x="2855913" y="3816350"/>
          <p14:tracePt t="74430" x="2863850" y="3806825"/>
          <p14:tracePt t="74439" x="2871788" y="3806825"/>
          <p14:tracePt t="74446" x="2881313" y="3806825"/>
          <p14:tracePt t="74462" x="2897188" y="3806825"/>
          <p14:tracePt t="74472" x="2914650" y="3806825"/>
          <p14:tracePt t="74478" x="2922588" y="3798888"/>
          <p14:tracePt t="74488" x="2932113" y="3798888"/>
          <p14:tracePt t="74494" x="2940050" y="3798888"/>
          <p14:tracePt t="74504" x="2957513" y="3798888"/>
          <p14:tracePt t="74509" x="2965450" y="3798888"/>
          <p14:tracePt t="74517" x="2974975" y="3798888"/>
          <p14:tracePt t="74526" x="3000375" y="3798888"/>
          <p14:tracePt t="74533" x="3008313" y="3798888"/>
          <p14:tracePt t="74542" x="3016250" y="3798888"/>
          <p14:tracePt t="74550" x="3041650" y="3798888"/>
          <p14:tracePt t="74558" x="3051175" y="3798888"/>
          <p14:tracePt t="74566" x="3067050" y="3798888"/>
          <p14:tracePt t="74574" x="3084513" y="3798888"/>
          <p14:tracePt t="74582" x="3109913" y="3816350"/>
          <p14:tracePt t="74590" x="3119438" y="3824288"/>
          <p14:tracePt t="74598" x="3135313" y="3841750"/>
          <p14:tracePt t="74606" x="3170238" y="3867150"/>
          <p14:tracePt t="74613" x="3186113" y="3883025"/>
          <p14:tracePt t="74622" x="3203575" y="3900488"/>
          <p14:tracePt t="74629" x="3221038" y="3935413"/>
          <p14:tracePt t="74639" x="3228975" y="3935413"/>
          <p14:tracePt t="74645" x="3228975" y="3968750"/>
          <p14:tracePt t="74656" x="3238500" y="3994150"/>
          <p14:tracePt t="74662" x="3238500" y="4011613"/>
          <p14:tracePt t="74672" x="3238500" y="4019550"/>
          <p14:tracePt t="74677" x="3238500" y="4037013"/>
          <p14:tracePt t="74688" x="3238500" y="4044950"/>
          <p14:tracePt t="74693" x="3238500" y="4062413"/>
          <p14:tracePt t="74704" x="3238500" y="4087813"/>
          <p14:tracePt t="74710" x="3238500" y="4113213"/>
          <p14:tracePt t="74720" x="3238500" y="4130675"/>
          <p14:tracePt t="74733" x="3228975" y="4138613"/>
          <p14:tracePt t="74741" x="3221038" y="4146550"/>
          <p14:tracePt t="74773" x="3211513" y="4146550"/>
          <p14:tracePt t="74798" x="3211513" y="4156075"/>
          <p14:tracePt t="75063" x="3211513" y="4164013"/>
          <p14:tracePt t="75070" x="3211513" y="4171950"/>
          <p14:tracePt t="75078" x="3211513" y="4181475"/>
          <p14:tracePt t="75087" x="3211513" y="4197350"/>
          <p14:tracePt t="75093" x="3221038" y="4206875"/>
          <p14:tracePt t="75101" x="3246438" y="4214813"/>
          <p14:tracePt t="75109" x="3263900" y="4224338"/>
          <p14:tracePt t="75116" x="3297238" y="4240213"/>
          <p14:tracePt t="75126" x="3322638" y="4240213"/>
          <p14:tracePt t="75133" x="3365500" y="4257675"/>
          <p14:tracePt t="75142" x="3398838" y="4257675"/>
          <p14:tracePt t="75150" x="3459163" y="4265613"/>
          <p14:tracePt t="75157" x="3527425" y="4265613"/>
          <p14:tracePt t="75166" x="3586163" y="4265613"/>
          <p14:tracePt t="75174" x="3679825" y="4265613"/>
          <p14:tracePt t="75181" x="3781425" y="4265613"/>
          <p14:tracePt t="75189" x="3892550" y="4265613"/>
          <p14:tracePt t="75197" x="3976688" y="4265613"/>
          <p14:tracePt t="75205" x="4079875" y="4265613"/>
          <p14:tracePt t="75214" x="4138613" y="4265613"/>
          <p14:tracePt t="75223" x="4224338" y="4265613"/>
          <p14:tracePt t="75230" x="4291013" y="4265613"/>
          <p14:tracePt t="75240" x="4368800" y="4265613"/>
          <p14:tracePt t="75246" x="4410075" y="4265613"/>
          <p14:tracePt t="75256" x="4478338" y="4265613"/>
          <p14:tracePt t="75262" x="4538663" y="4265613"/>
          <p14:tracePt t="75272" x="4579938" y="4265613"/>
          <p14:tracePt t="75278" x="4640263" y="4265613"/>
          <p14:tracePt t="75288" x="4699000" y="4257675"/>
          <p14:tracePt t="75294" x="4759325" y="4257675"/>
          <p14:tracePt t="75304" x="4827588" y="4249738"/>
          <p14:tracePt t="75311" x="4919663" y="4232275"/>
          <p14:tracePt t="75316" x="4987925" y="4224338"/>
          <p14:tracePt t="75326" x="5091113" y="4214813"/>
          <p14:tracePt t="75333" x="5192713" y="4214813"/>
          <p14:tracePt t="75342" x="5276850" y="4206875"/>
          <p14:tracePt t="75350" x="5380038" y="4206875"/>
          <p14:tracePt t="75357" x="5464175" y="4189413"/>
          <p14:tracePt t="75367" x="5532438" y="4189413"/>
          <p14:tracePt t="75374" x="5608638" y="4181475"/>
          <p14:tracePt t="75381" x="5676900" y="4181475"/>
          <p14:tracePt t="75389" x="5735638" y="4181475"/>
          <p14:tracePt t="75398" x="5761038" y="4171950"/>
          <p14:tracePt t="75405" x="5788025" y="4164013"/>
          <p14:tracePt t="75414" x="5795963" y="4164013"/>
          <p14:tracePt t="75422" x="5813425" y="4156075"/>
          <p14:tracePt t="75429" x="5821363" y="4156075"/>
          <p14:tracePt t="75501" x="5829300" y="4156075"/>
          <p14:tracePt t="75518" x="5846763" y="4156075"/>
          <p14:tracePt t="75533" x="5872163" y="4156075"/>
          <p14:tracePt t="75541" x="5905500" y="4156075"/>
          <p14:tracePt t="75550" x="5948363" y="4156075"/>
          <p14:tracePt t="75557" x="6008688" y="4156075"/>
          <p14:tracePt t="75566" x="6059488" y="4156075"/>
          <p14:tracePt t="75574" x="6135688" y="4156075"/>
          <p14:tracePt t="75582" x="6178550" y="4156075"/>
          <p14:tracePt t="75590" x="6237288" y="4156075"/>
          <p14:tracePt t="75598" x="6280150" y="4156075"/>
          <p14:tracePt t="75607" x="6313488" y="4156075"/>
          <p14:tracePt t="75614" x="6356350" y="4164013"/>
          <p14:tracePt t="75622" x="6373813" y="4164013"/>
          <p14:tracePt t="75629" x="6381750" y="4164013"/>
          <p14:tracePt t="75639" x="6391275" y="4171950"/>
          <p14:tracePt t="75702" x="6391275" y="4181475"/>
          <p14:tracePt t="75717" x="6391275" y="4189413"/>
          <p14:tracePt t="75726" x="6391275" y="4197350"/>
          <p14:tracePt t="75733" x="6391275" y="4206875"/>
          <p14:tracePt t="75742" x="6391275" y="4224338"/>
          <p14:tracePt t="75758" x="6391275" y="4232275"/>
          <p14:tracePt t="75766" x="6381750" y="4249738"/>
          <p14:tracePt t="75773" x="6373813" y="4257675"/>
          <p14:tracePt t="75782" x="6356350" y="4275138"/>
          <p14:tracePt t="75789" x="6338888" y="4291013"/>
          <p14:tracePt t="75797" x="6330950" y="4291013"/>
          <p14:tracePt t="75806" x="6323013" y="4300538"/>
          <p14:tracePt t="75814" x="6305550" y="4308475"/>
          <p14:tracePt t="75823" x="6288088" y="4316413"/>
          <p14:tracePt t="75830" x="6262688" y="4316413"/>
          <p14:tracePt t="75840" x="6237288" y="4316413"/>
          <p14:tracePt t="75846" x="6203950" y="4316413"/>
          <p14:tracePt t="75856" x="6169025" y="4308475"/>
          <p14:tracePt t="75861" x="6135688" y="4300538"/>
          <p14:tracePt t="75872" x="6118225" y="4283075"/>
          <p14:tracePt t="75877" x="6084888" y="4265613"/>
          <p14:tracePt t="75884" x="6059488" y="4240213"/>
          <p14:tracePt t="75893" x="6034088" y="4224338"/>
          <p14:tracePt t="75901" x="6008688" y="4206875"/>
          <p14:tracePt t="75909" x="5983288" y="4164013"/>
          <p14:tracePt t="75916" x="5957888" y="4138613"/>
          <p14:tracePt t="75925" x="5940425" y="4113213"/>
          <p14:tracePt t="75933" x="5915025" y="4070350"/>
          <p14:tracePt t="75941" x="5889625" y="4044950"/>
          <p14:tracePt t="75950" x="5854700" y="3994150"/>
          <p14:tracePt t="75957" x="5821363" y="3960813"/>
          <p14:tracePt t="75965" x="5778500" y="3917950"/>
          <p14:tracePt t="75973" x="5727700" y="3883025"/>
          <p14:tracePt t="75981" x="5694363" y="3832225"/>
          <p14:tracePt t="75989" x="5651500" y="3790950"/>
          <p14:tracePt t="75997" x="5634038" y="3773488"/>
          <p14:tracePt t="76006" x="5600700" y="3748088"/>
          <p14:tracePt t="76013" x="5575300" y="3730625"/>
          <p14:tracePt t="76022" x="5549900" y="3705225"/>
          <p14:tracePt t="76029" x="5532438" y="3697288"/>
          <p14:tracePt t="76039" x="5514975" y="3679825"/>
          <p14:tracePt t="76045" x="5489575" y="3662363"/>
          <p14:tracePt t="76056" x="5472113" y="3646488"/>
          <p14:tracePt t="76061" x="5464175" y="3629025"/>
          <p14:tracePt t="76072" x="5438775" y="3611563"/>
          <p14:tracePt t="76078" x="5430838" y="3611563"/>
          <p14:tracePt t="76086" x="5413375" y="3594100"/>
          <p14:tracePt t="76094" x="5413375" y="3586163"/>
          <p14:tracePt t="76104" x="5405438" y="3578225"/>
          <p14:tracePt t="76110" x="5395913" y="3568700"/>
          <p14:tracePt t="76214" x="5405438" y="3578225"/>
          <p14:tracePt t="76221" x="5430838" y="3611563"/>
          <p14:tracePt t="76231" x="5446713" y="3629025"/>
          <p14:tracePt t="76239" x="5472113" y="3654425"/>
          <p14:tracePt t="76246" x="5481638" y="3671888"/>
          <p14:tracePt t="76256" x="5524500" y="3697288"/>
          <p14:tracePt t="76262" x="5557838" y="3713163"/>
          <p14:tracePt t="76272" x="5591175" y="3738563"/>
          <p14:tracePt t="76279" x="5634038" y="3756025"/>
          <p14:tracePt t="76288" x="5668963" y="3763963"/>
          <p14:tracePt t="76294" x="5702300" y="3773488"/>
          <p14:tracePt t="76302" x="5719763" y="3781425"/>
          <p14:tracePt t="76310" x="5735638" y="3781425"/>
          <p14:tracePt t="76317" x="5745163" y="3781425"/>
          <p14:tracePt t="76326" x="5770563" y="3781425"/>
          <p14:tracePt t="76365" x="5778500" y="3781425"/>
          <p14:tracePt t="76382" x="5795963" y="3781425"/>
          <p14:tracePt t="76390" x="5803900" y="3790950"/>
          <p14:tracePt t="76399" x="5838825" y="3806825"/>
          <p14:tracePt t="76405" x="5854700" y="3806825"/>
          <p14:tracePt t="76414" x="5880100" y="3816350"/>
          <p14:tracePt t="76422" x="5922963" y="3832225"/>
          <p14:tracePt t="76430" x="5957888" y="3832225"/>
          <p14:tracePt t="76441" x="6008688" y="3849688"/>
          <p14:tracePt t="76446" x="6034088" y="3857625"/>
          <p14:tracePt t="76456" x="6067425" y="3857625"/>
          <p14:tracePt t="76463" x="6092825" y="3867150"/>
          <p14:tracePt t="76473" x="6127750" y="3883025"/>
          <p14:tracePt t="76477" x="6135688" y="3883025"/>
          <p14:tracePt t="76485" x="6161088" y="3892550"/>
          <p14:tracePt t="76494" x="6178550" y="3900488"/>
          <p14:tracePt t="76500" x="6186488" y="3908425"/>
          <p14:tracePt t="76511" x="6211888" y="3925888"/>
          <p14:tracePt t="76517" x="6229350" y="3935413"/>
          <p14:tracePt t="76526" x="6254750" y="3943350"/>
          <p14:tracePt t="76534" x="6262688" y="3943350"/>
          <p14:tracePt t="76542" x="6280150" y="3951288"/>
          <p14:tracePt t="76549" x="6297613" y="3968750"/>
          <p14:tracePt t="76558" x="6313488" y="3976688"/>
          <p14:tracePt t="76565" x="6323013" y="3986213"/>
          <p14:tracePt t="76574" x="6330950" y="3986213"/>
          <p14:tracePt t="76582" x="6338888" y="3994150"/>
          <p14:tracePt t="76599" x="6348413" y="4002088"/>
          <p14:tracePt t="76605" x="6356350" y="4011613"/>
          <p14:tracePt t="76661" x="6356350" y="4027488"/>
          <p14:tracePt t="76677" x="6356350" y="4052888"/>
          <p14:tracePt t="76694" x="6356350" y="4070350"/>
          <p14:tracePt t="76710" x="6356350" y="4079875"/>
          <p14:tracePt t="76716" x="6356350" y="4087813"/>
          <p14:tracePt t="76733" x="6356350" y="4095750"/>
          <p14:tracePt t="76742" x="6348413" y="4105275"/>
          <p14:tracePt t="76758" x="6338888" y="4113213"/>
          <p14:tracePt t="76766" x="6323013" y="4130675"/>
          <p14:tracePt t="76774" x="6313488" y="4146550"/>
          <p14:tracePt t="76782" x="6297613" y="4156075"/>
          <p14:tracePt t="76790" x="6288088" y="4156075"/>
          <p14:tracePt t="76799" x="6272213" y="4171950"/>
          <p14:tracePt t="76806" x="6254750" y="4181475"/>
          <p14:tracePt t="76813" x="6237288" y="4197350"/>
          <p14:tracePt t="76823" x="6221413" y="4197350"/>
          <p14:tracePt t="76841" x="6194425" y="4214813"/>
          <p14:tracePt t="76856" x="6178550" y="4224338"/>
          <p14:tracePt t="76862" x="6153150" y="4232275"/>
          <p14:tracePt t="76879" x="6127750" y="4240213"/>
          <p14:tracePt t="76886" x="6118225" y="4240213"/>
          <p14:tracePt t="76894" x="6110288" y="4240213"/>
          <p14:tracePt t="76900" x="6084888" y="4249738"/>
          <p14:tracePt t="76910" x="6049963" y="4257675"/>
          <p14:tracePt t="76917" x="6016625" y="4265613"/>
          <p14:tracePt t="76926" x="5991225" y="4265613"/>
          <p14:tracePt t="76934" x="5957888" y="4265613"/>
          <p14:tracePt t="76941" x="5922963" y="4275138"/>
          <p14:tracePt t="76950" x="5905500" y="4275138"/>
          <p14:tracePt t="76958" x="5889625" y="4275138"/>
          <p14:tracePt t="76966" x="5864225" y="4283075"/>
          <p14:tracePt t="76973" x="5846763" y="4283075"/>
          <p14:tracePt t="76982" x="5829300" y="4283075"/>
          <p14:tracePt t="76990" x="5821363" y="4283075"/>
          <p14:tracePt t="76998" x="5813425" y="4283075"/>
          <p14:tracePt t="77014" x="5803900" y="4283075"/>
          <p14:tracePt t="77024" x="5788025" y="4283075"/>
          <p14:tracePt t="77047" x="5770563" y="4283075"/>
          <p14:tracePt t="77062" x="5761038" y="4283075"/>
          <p14:tracePt t="77072" x="5745163" y="4283075"/>
          <p14:tracePt t="77087" x="5719763" y="4283075"/>
          <p14:tracePt t="77100" x="5710238" y="4283075"/>
          <p14:tracePt t="77118" x="5702300" y="4275138"/>
          <p14:tracePt t="77134" x="5702300" y="4257675"/>
          <p14:tracePt t="77149" x="5694363" y="4249738"/>
          <p14:tracePt t="77157" x="5684838" y="4240213"/>
          <p14:tracePt t="77166" x="5676900" y="4214813"/>
          <p14:tracePt t="77182" x="5676900" y="4206875"/>
          <p14:tracePt t="77189" x="5676900" y="4189413"/>
          <p14:tracePt t="77207" x="5676900" y="4164013"/>
          <p14:tracePt t="77224" x="5676900" y="4146550"/>
          <p14:tracePt t="77230" x="5676900" y="4138613"/>
          <p14:tracePt t="77240" x="5676900" y="4130675"/>
          <p14:tracePt t="77246" x="5676900" y="4113213"/>
          <p14:tracePt t="77272" x="5676900" y="4105275"/>
          <p14:tracePt t="77303" x="5676900" y="4087813"/>
          <p14:tracePt t="77431" x="5676900" y="4105275"/>
          <p14:tracePt t="77437" x="5676900" y="4121150"/>
          <p14:tracePt t="77447" x="5684838" y="4146550"/>
          <p14:tracePt t="77456" x="5694363" y="4171950"/>
          <p14:tracePt t="77462" x="5710238" y="4197350"/>
          <p14:tracePt t="77472" x="5719763" y="4206875"/>
          <p14:tracePt t="77478" x="5727700" y="4232275"/>
          <p14:tracePt t="77485" x="5735638" y="4240213"/>
          <p14:tracePt t="77500" x="5753100" y="4265613"/>
          <p14:tracePt t="77510" x="5761038" y="4275138"/>
          <p14:tracePt t="77798" x="5761038" y="4283075"/>
          <p14:tracePt t="77814" x="5761038" y="4291013"/>
          <p14:tracePt t="77822" x="5753100" y="4300538"/>
          <p14:tracePt t="77829" x="5727700" y="4325938"/>
          <p14:tracePt t="77840" x="5676900" y="4359275"/>
          <p14:tracePt t="77846" x="5600700" y="4394200"/>
          <p14:tracePt t="77856" x="5497513" y="4445000"/>
          <p14:tracePt t="77863" x="5413375" y="4470400"/>
          <p14:tracePt t="77872" x="5337175" y="4495800"/>
          <p14:tracePt t="77885" x="5294313" y="4495800"/>
          <p14:tracePt t="77895" x="5311775" y="4495800"/>
          <p14:tracePt t="77901" x="5362575" y="4460875"/>
          <p14:tracePt t="77910" x="5413375" y="4410075"/>
          <p14:tracePt t="77918" x="5430838" y="4402138"/>
          <p14:tracePt t="77925" x="5438775" y="4402138"/>
          <p14:tracePt t="78143" x="5362575" y="4402138"/>
          <p14:tracePt t="78149" x="5235575" y="4402138"/>
          <p14:tracePt t="78158" x="5091113" y="4402138"/>
          <p14:tracePt t="78166" x="4962525" y="4402138"/>
          <p14:tracePt t="78174" x="4784725" y="4445000"/>
          <p14:tracePt t="78181" x="4564063" y="4478338"/>
          <p14:tracePt t="78191" x="4384675" y="4529138"/>
          <p14:tracePt t="78197" x="4206875" y="4579938"/>
          <p14:tracePt t="78207" x="4121150" y="4597400"/>
          <p14:tracePt t="78214" x="4019550" y="4605338"/>
          <p14:tracePt t="78224" x="3908425" y="4640263"/>
          <p14:tracePt t="78229" x="3790950" y="4699000"/>
          <p14:tracePt t="78240" x="3636963" y="4749800"/>
          <p14:tracePt t="78246" x="3527425" y="4792663"/>
          <p14:tracePt t="78256" x="3433763" y="4852988"/>
          <p14:tracePt t="78261" x="3390900" y="4886325"/>
          <p14:tracePt t="78271" x="3340100" y="4929188"/>
          <p14:tracePt t="78278" x="3314700" y="4997450"/>
          <p14:tracePt t="78284" x="3279775" y="5038725"/>
          <p14:tracePt t="78294" x="3254375" y="5081588"/>
          <p14:tracePt t="78302" x="3211513" y="5141913"/>
          <p14:tracePt t="78310" x="3178175" y="5192713"/>
          <p14:tracePt t="78318" x="3144838" y="5243513"/>
          <p14:tracePt t="78326" x="3119438" y="5268913"/>
          <p14:tracePt t="78334" x="3084513" y="5319713"/>
          <p14:tracePt t="78342" x="3067050" y="5337175"/>
          <p14:tracePt t="78350" x="3059113" y="5353050"/>
          <p14:tracePt t="78358" x="3041650" y="5380038"/>
          <p14:tracePt t="78365" x="3016250" y="5405438"/>
          <p14:tracePt t="78374" x="3000375" y="5421313"/>
          <p14:tracePt t="78382" x="2982913" y="5446713"/>
          <p14:tracePt t="78390" x="2965450" y="5464175"/>
          <p14:tracePt t="78398" x="2957513" y="5481638"/>
          <p14:tracePt t="78408" x="2940050" y="5497513"/>
          <p14:tracePt t="78414" x="2932113" y="5514975"/>
          <p14:tracePt t="78424" x="2914650" y="5532438"/>
          <p14:tracePt t="78440" x="2906713" y="5557838"/>
          <p14:tracePt t="78456" x="2897188" y="5583238"/>
          <p14:tracePt t="78461" x="2897188" y="5591175"/>
          <p14:tracePt t="78472" x="2897188" y="5600700"/>
          <p14:tracePt t="78485" x="2897188" y="5608638"/>
          <p14:tracePt t="78502" x="2897188" y="5616575"/>
          <p14:tracePt t="78510" x="2897188" y="5626100"/>
          <p14:tracePt t="78525" x="2897188" y="5641975"/>
          <p14:tracePt t="78558" x="2897188" y="5651500"/>
          <p14:tracePt t="78566" x="2897188" y="5659438"/>
          <p14:tracePt t="78592" x="2897188" y="5676900"/>
          <p14:tracePt t="78607" x="2897188" y="5684838"/>
          <p14:tracePt t="78640" x="2897188" y="5694363"/>
          <p14:tracePt t="78646" x="2897188" y="5702300"/>
          <p14:tracePt t="78656" x="2897188" y="5710238"/>
          <p14:tracePt t="78661" x="2897188" y="5719763"/>
          <p14:tracePt t="78671" x="2897188" y="5727700"/>
          <p14:tracePt t="78677" x="2897188" y="5735638"/>
          <p14:tracePt t="78694" x="2897188" y="5761038"/>
          <p14:tracePt t="78702" x="2897188" y="5770563"/>
          <p14:tracePt t="78709" x="2897188" y="5778500"/>
          <p14:tracePt t="78718" x="2897188" y="5803900"/>
          <p14:tracePt t="78725" x="2897188" y="5813425"/>
          <p14:tracePt t="78741" x="2897188" y="5821363"/>
          <p14:tracePt t="78750" x="2897188" y="5829300"/>
          <p14:tracePt t="78765" x="2897188" y="5838825"/>
          <p14:tracePt t="78774" x="2897188" y="5854700"/>
          <p14:tracePt t="78797" x="2897188" y="5864225"/>
          <p14:tracePt t="78813" x="2897188" y="5872163"/>
          <p14:tracePt t="78846" x="2897188" y="5889625"/>
          <p14:tracePt t="78861" x="2906713" y="5897563"/>
          <p14:tracePt t="78877" x="2914650" y="5897563"/>
          <p14:tracePt t="78894" x="2914650" y="5905500"/>
          <p14:tracePt t="78901" x="2922588" y="5915025"/>
          <p14:tracePt t="78910" x="2932113" y="5922963"/>
          <p14:tracePt t="78918" x="2940050" y="5922963"/>
          <p14:tracePt t="78934" x="2949575" y="5932488"/>
          <p14:tracePt t="78942" x="2957513" y="5932488"/>
          <p14:tracePt t="78950" x="2957513" y="5940425"/>
          <p14:tracePt t="78957" x="2965450" y="5940425"/>
          <p14:tracePt t="78966" x="2974975" y="5940425"/>
          <p14:tracePt t="78974" x="2982913" y="5940425"/>
          <p14:tracePt t="78992" x="2990850" y="5948363"/>
          <p14:tracePt t="78998" x="3000375" y="5948363"/>
          <p14:tracePt t="79024" x="3008313" y="5957888"/>
          <p14:tracePt t="79029" x="3016250" y="5957888"/>
          <p14:tracePt t="79047" x="3025775" y="5957888"/>
          <p14:tracePt t="79056" x="3025775" y="5965825"/>
          <p14:tracePt t="79085" x="3033713" y="5965825"/>
          <p14:tracePt t="79102" x="3041650" y="5965825"/>
          <p14:tracePt t="79133" x="3041650" y="5973763"/>
          <p14:tracePt t="79150" x="3041650" y="5991225"/>
          <p14:tracePt t="79182" x="3041650" y="6008688"/>
          <p14:tracePt t="79189" x="3033713" y="6016625"/>
          <p14:tracePt t="79197" x="3025775" y="6016625"/>
          <p14:tracePt t="79208" x="3000375" y="6034088"/>
          <p14:tracePt t="79214" x="2982913" y="6034088"/>
          <p14:tracePt t="79224" x="2965450" y="6034088"/>
          <p14:tracePt t="79231" x="2940050" y="6042025"/>
          <p14:tracePt t="79239" x="2906713" y="6042025"/>
          <p14:tracePt t="79246" x="2871788" y="6042025"/>
          <p14:tracePt t="79256" x="2846388" y="6042025"/>
          <p14:tracePt t="79262" x="2820988" y="6042025"/>
          <p14:tracePt t="79270" x="2778125" y="6042025"/>
          <p14:tracePt t="79278" x="2752725" y="6042025"/>
          <p14:tracePt t="79286" x="2727325" y="6042025"/>
          <p14:tracePt t="79294" x="2701925" y="6042025"/>
          <p14:tracePt t="79302" x="2676525" y="6034088"/>
          <p14:tracePt t="79310" x="2660650" y="6024563"/>
          <p14:tracePt t="79318" x="2643188" y="6016625"/>
          <p14:tracePt t="79326" x="2625725" y="6008688"/>
          <p14:tracePt t="79333" x="2600325" y="5991225"/>
          <p14:tracePt t="79342" x="2592388" y="5983288"/>
          <p14:tracePt t="79350" x="2592388" y="5973763"/>
          <p14:tracePt t="79358" x="2582863" y="5965825"/>
          <p14:tracePt t="79366" x="2582863" y="5957888"/>
          <p14:tracePt t="79374" x="2582863" y="5948363"/>
          <p14:tracePt t="79381" x="2582863" y="5932488"/>
          <p14:tracePt t="79391" x="2574925" y="5922963"/>
          <p14:tracePt t="79398" x="2574925" y="5915025"/>
          <p14:tracePt t="79407" x="2574925" y="5897563"/>
          <p14:tracePt t="79414" x="2574925" y="5889625"/>
          <p14:tracePt t="79424" x="2574925" y="5872163"/>
          <p14:tracePt t="79430" x="2574925" y="5846763"/>
          <p14:tracePt t="79440" x="2574925" y="5838825"/>
          <p14:tracePt t="79446" x="2574925" y="5821363"/>
          <p14:tracePt t="79456" x="2574925" y="5795963"/>
          <p14:tracePt t="79462" x="2574925" y="5788025"/>
          <p14:tracePt t="79470" x="2574925" y="5770563"/>
          <p14:tracePt t="79478" x="2574925" y="5761038"/>
          <p14:tracePt t="79486" x="2582863" y="5745163"/>
          <p14:tracePt t="79494" x="2582863" y="5735638"/>
          <p14:tracePt t="79502" x="2592388" y="5719763"/>
          <p14:tracePt t="79511" x="2600325" y="5710238"/>
          <p14:tracePt t="79517" x="2608263" y="5702300"/>
          <p14:tracePt t="79526" x="2608263" y="5694363"/>
          <p14:tracePt t="79533" x="2633663" y="5676900"/>
          <p14:tracePt t="79542" x="2651125" y="5668963"/>
          <p14:tracePt t="79550" x="2660650" y="5659438"/>
          <p14:tracePt t="79558" x="2676525" y="5659438"/>
          <p14:tracePt t="79566" x="2686050" y="5659438"/>
          <p14:tracePt t="79574" x="2693988" y="5651500"/>
          <p14:tracePt t="79583" x="2719388" y="5641975"/>
          <p14:tracePt t="79590" x="2736850" y="5634038"/>
          <p14:tracePt t="79599" x="2744788" y="5634038"/>
          <p14:tracePt t="79607" x="2770188" y="5634038"/>
          <p14:tracePt t="79614" x="2787650" y="5634038"/>
          <p14:tracePt t="79624" x="2805113" y="5634038"/>
          <p14:tracePt t="79630" x="2820988" y="5634038"/>
          <p14:tracePt t="79640" x="2838450" y="5634038"/>
          <p14:tracePt t="79646" x="2855913" y="5634038"/>
          <p14:tracePt t="79654" x="2871788" y="5634038"/>
          <p14:tracePt t="79662" x="2889250" y="5634038"/>
          <p14:tracePt t="79669" x="2897188" y="5634038"/>
          <p14:tracePt t="79678" x="2914650" y="5634038"/>
          <p14:tracePt t="79685" x="2922588" y="5641975"/>
          <p14:tracePt t="79694" x="2940050" y="5651500"/>
          <p14:tracePt t="79702" x="2949575" y="5651500"/>
          <p14:tracePt t="79718" x="2957513" y="5651500"/>
          <p14:tracePt t="79958" x="2965450" y="5659438"/>
          <p14:tracePt t="79965" x="2990850" y="5668963"/>
          <p14:tracePt t="79976" x="3016250" y="5668963"/>
          <p14:tracePt t="79982" x="3076575" y="5676900"/>
          <p14:tracePt t="79992" x="3127375" y="5676900"/>
          <p14:tracePt t="79998" x="3203575" y="5676900"/>
          <p14:tracePt t="80008" x="3289300" y="5684838"/>
          <p14:tracePt t="80014" x="3416300" y="5684838"/>
          <p14:tracePt t="80024" x="3543300" y="5702300"/>
          <p14:tracePt t="80029" x="3697288" y="5702300"/>
          <p14:tracePt t="80040" x="3867150" y="5702300"/>
          <p14:tracePt t="80045" x="4044950" y="5702300"/>
          <p14:tracePt t="80055" x="4197350" y="5710238"/>
          <p14:tracePt t="80062" x="4351338" y="5710238"/>
          <p14:tracePt t="80069" x="4495800" y="5719763"/>
          <p14:tracePt t="80077" x="4673600" y="5735638"/>
          <p14:tracePt t="80086" x="4827588" y="5735638"/>
          <p14:tracePt t="80093" x="4972050" y="5761038"/>
          <p14:tracePt t="80102" x="5099050" y="5770563"/>
          <p14:tracePt t="80109" x="5208588" y="5778500"/>
          <p14:tracePt t="80117" x="5319713" y="5778500"/>
          <p14:tracePt t="80125" x="5405438" y="5795963"/>
          <p14:tracePt t="80133" x="5524500" y="5795963"/>
          <p14:tracePt t="80142" x="5626100" y="5803900"/>
          <p14:tracePt t="80149" x="5710238" y="5813425"/>
          <p14:tracePt t="80159" x="5778500" y="5813425"/>
          <p14:tracePt t="80165" x="5854700" y="5821363"/>
          <p14:tracePt t="80175" x="5897563" y="5821363"/>
          <p14:tracePt t="80181" x="5932488" y="5821363"/>
          <p14:tracePt t="80192" x="5983288" y="5829300"/>
          <p14:tracePt t="80197" x="6016625" y="5829300"/>
          <p14:tracePt t="80208" x="6042025" y="5829300"/>
          <p14:tracePt t="80213" x="6067425" y="5838825"/>
          <p14:tracePt t="80223" x="6084888" y="5838825"/>
          <p14:tracePt t="80229" x="6110288" y="5846763"/>
          <p14:tracePt t="80662" x="6110288" y="5854700"/>
          <p14:tracePt t="80678" x="6118225" y="5864225"/>
          <p14:tracePt t="80693" x="6127750" y="5864225"/>
          <p14:tracePt t="80823" x="6135688" y="5880100"/>
          <p14:tracePt t="80830" x="6135688" y="5889625"/>
          <p14:tracePt t="80847" x="6135688" y="5897563"/>
          <p14:tracePt t="80862" x="6143625" y="5905500"/>
          <p14:tracePt t="80894" x="6143625" y="5915025"/>
          <p14:tracePt t="80917" x="6153150" y="5915025"/>
          <p14:tracePt t="80934" x="6153150" y="5922963"/>
          <p14:tracePt t="80951" x="6153150" y="5932488"/>
          <p14:tracePt t="80982" x="6153150" y="5940425"/>
          <p14:tracePt t="80998" x="6161088" y="5948363"/>
          <p14:tracePt t="81014" x="6161088" y="5957888"/>
          <p14:tracePt t="81029" x="6161088" y="5965825"/>
          <p14:tracePt t="81069" x="6169025" y="5983288"/>
          <p14:tracePt t="82190" x="6178550" y="5983288"/>
          <p14:tracePt t="83934" x="6186488" y="5983288"/>
          <p14:tracePt t="84126" x="6194425" y="5983288"/>
          <p14:tracePt t="84165" x="6203950" y="5973763"/>
          <p14:tracePt t="84678" x="6211888" y="5965825"/>
          <p14:tracePt t="84686" x="6221413" y="5957888"/>
          <p14:tracePt t="84702" x="6221413" y="5948363"/>
          <p14:tracePt t="84741" x="6221413" y="5932488"/>
          <p14:tracePt t="84767" x="6221413" y="5915025"/>
          <p14:tracePt t="84776" x="6221413" y="5905500"/>
          <p14:tracePt t="84798" x="6221413" y="5889625"/>
          <p14:tracePt t="84934" x="6178550" y="5889625"/>
          <p14:tracePt t="84941" x="6135688" y="5889625"/>
          <p14:tracePt t="84951" x="6110288" y="5889625"/>
          <p14:tracePt t="84961" x="6092825" y="5880100"/>
          <p14:tracePt t="84966" x="6084888" y="5864225"/>
          <p14:tracePt t="84976" x="6084888" y="5854700"/>
          <p14:tracePt t="84981" x="6059488" y="5838825"/>
          <p14:tracePt t="84993" x="6059488" y="5813425"/>
          <p14:tracePt t="84997" x="6059488" y="5795963"/>
          <p14:tracePt t="85005" x="6059488" y="5788025"/>
          <p14:tracePt t="85014" x="5999163" y="5753100"/>
          <p14:tracePt t="85031" x="5999163" y="5745163"/>
          <p14:tracePt t="85038" x="5999163" y="5719763"/>
          <p14:tracePt t="85046" x="6016625" y="5719763"/>
          <p14:tracePt t="85054" x="6049963" y="5684838"/>
          <p14:tracePt t="85062" x="6067425" y="5684838"/>
          <p14:tracePt t="85069" x="6084888" y="5684838"/>
          <p14:tracePt t="85078" x="6110288" y="5684838"/>
          <p14:tracePt t="85086" x="6127750" y="5684838"/>
          <p14:tracePt t="85094" x="6135688" y="5684838"/>
          <p14:tracePt t="85103" x="6153150" y="5684838"/>
          <p14:tracePt t="85111" x="6161088" y="5694363"/>
          <p14:tracePt t="85127" x="6161088" y="5702300"/>
          <p14:tracePt t="85143" x="6161088" y="5710238"/>
          <p14:tracePt t="85176" x="6161088" y="5719763"/>
          <p14:tracePt t="85181" x="6153150" y="5727700"/>
          <p14:tracePt t="85198" x="6135688" y="5745163"/>
          <p14:tracePt t="85204" x="6127750" y="5753100"/>
          <p14:tracePt t="85214" x="6118225" y="5761038"/>
          <p14:tracePt t="85246" x="6110288" y="5761038"/>
          <p14:tracePt t="85262" x="6092825" y="5761038"/>
          <p14:tracePt t="85278" x="6084888" y="5761038"/>
          <p14:tracePt t="85285" x="6067425" y="5761038"/>
          <p14:tracePt t="85294" x="6049963" y="5761038"/>
          <p14:tracePt t="85302" x="6042025" y="5761038"/>
          <p14:tracePt t="85310" x="6024563" y="5761038"/>
          <p14:tracePt t="85318" x="5999163" y="5761038"/>
          <p14:tracePt t="85327" x="5973763" y="5753100"/>
          <p14:tracePt t="85333" x="5940425" y="5735638"/>
          <p14:tracePt t="85343" x="5915025" y="5727700"/>
          <p14:tracePt t="85350" x="5897563" y="5702300"/>
          <p14:tracePt t="85360" x="5880100" y="5668963"/>
          <p14:tracePt t="85366" x="5854700" y="5626100"/>
          <p14:tracePt t="85376" x="5846763" y="5608638"/>
          <p14:tracePt t="85382" x="5829300" y="5575300"/>
          <p14:tracePt t="85392" x="5803900" y="5524500"/>
          <p14:tracePt t="85398" x="5788025" y="5489575"/>
          <p14:tracePt t="85404" x="5753100" y="5438775"/>
          <p14:tracePt t="85414" x="5727700" y="5387975"/>
          <p14:tracePt t="85421" x="5684838" y="5337175"/>
          <p14:tracePt t="85430" x="5651500" y="5276850"/>
          <p14:tracePt t="85438" x="5600700" y="5192713"/>
          <p14:tracePt t="85446" x="5557838" y="5132388"/>
          <p14:tracePt t="85455" x="5507038" y="5056188"/>
          <p14:tracePt t="85462" x="5464175" y="4987925"/>
          <p14:tracePt t="85469" x="5421313" y="4886325"/>
          <p14:tracePt t="85478" x="5380038" y="4810125"/>
          <p14:tracePt t="85486" x="5327650" y="4716463"/>
          <p14:tracePt t="85494" x="5286375" y="4630738"/>
          <p14:tracePt t="85501" x="5235575" y="4564063"/>
          <p14:tracePt t="85511" x="5175250" y="4486275"/>
          <p14:tracePt t="85517" x="5106988" y="4419600"/>
          <p14:tracePt t="85528" x="5030788" y="4341813"/>
          <p14:tracePt t="85534" x="4954588" y="4275138"/>
          <p14:tracePt t="85543" x="4868863" y="4206875"/>
          <p14:tracePt t="85550" x="4749800" y="4138613"/>
          <p14:tracePt t="85560" x="4665663" y="4079875"/>
          <p14:tracePt t="85565" x="4546600" y="4002088"/>
          <p14:tracePt t="85576" x="4410075" y="3943350"/>
          <p14:tracePt t="85581" x="4257675" y="3867150"/>
          <p14:tracePt t="85591" x="4130675" y="3806825"/>
          <p14:tracePt t="85598" x="3986213" y="3722688"/>
          <p14:tracePt t="85604" x="3867150" y="3619500"/>
          <p14:tracePt t="85614" x="3738563" y="3517900"/>
          <p14:tracePt t="85621" x="3679825" y="3408363"/>
          <p14:tracePt t="85630" x="3629025" y="3348038"/>
          <p14:tracePt t="85638" x="3560763" y="3246438"/>
          <p14:tracePt t="85647" x="3475038" y="3135313"/>
          <p14:tracePt t="85653" x="3416300" y="3059113"/>
          <p14:tracePt t="85662" x="3382963" y="3033713"/>
          <p14:tracePt t="85669" x="3373438" y="3016250"/>
          <p14:tracePt t="85991" x="3365500" y="3025775"/>
          <p14:tracePt t="86004" x="3355975" y="3033713"/>
          <p14:tracePt t="86013" x="3348038" y="3033713"/>
          <p14:tracePt t="86021" x="3340100" y="3033713"/>
          <p14:tracePt t="86029" x="3330575" y="3025775"/>
          <p14:tracePt t="86038" x="3314700" y="3008313"/>
          <p14:tracePt t="86045" x="3305175" y="3000375"/>
          <p14:tracePt t="86054" x="3305175" y="2982913"/>
          <p14:tracePt t="86062" x="3297238" y="2965450"/>
          <p14:tracePt t="86070" x="3289300" y="2940050"/>
          <p14:tracePt t="86077" x="3271838" y="2897188"/>
          <p14:tracePt t="86086" x="3254375" y="2871788"/>
          <p14:tracePt t="86094" x="3238500" y="2838450"/>
          <p14:tracePt t="86101" x="3228975" y="2830513"/>
          <p14:tracePt t="86110" x="3211513" y="2778125"/>
          <p14:tracePt t="86118" x="3186113" y="2752725"/>
          <p14:tracePt t="86128" x="3152775" y="2727325"/>
          <p14:tracePt t="86134" x="3144838" y="2651125"/>
          <p14:tracePt t="86144" x="3109913" y="2582863"/>
          <p14:tracePt t="86149" x="3076575" y="2532063"/>
          <p14:tracePt t="86160" x="3051175" y="2463800"/>
          <p14:tracePt t="86166" x="3000375" y="2387600"/>
          <p14:tracePt t="86176" x="2974975" y="2328863"/>
          <p14:tracePt t="86181" x="2940050" y="2268538"/>
          <p14:tracePt t="86189" x="2906713" y="2217738"/>
          <p14:tracePt t="86197" x="2881313" y="2166938"/>
          <p14:tracePt t="86204" x="2863850" y="2141538"/>
          <p14:tracePt t="86213" x="2846388" y="2116138"/>
          <p14:tracePt t="86221" x="2820988" y="2082800"/>
          <p14:tracePt t="86229" x="2795588" y="2055813"/>
          <p14:tracePt t="86237" x="2770188" y="2030413"/>
          <p14:tracePt t="86245" x="2752725" y="2014538"/>
          <p14:tracePt t="86253" x="2752725" y="2005013"/>
          <p14:tracePt t="86261" x="2736850" y="1979613"/>
          <p14:tracePt t="86269" x="2727325" y="1979613"/>
          <p14:tracePt t="86277" x="2719388" y="1963738"/>
          <p14:tracePt t="86285" x="2711450" y="1954213"/>
          <p14:tracePt t="86294" x="2701925" y="1954213"/>
          <p14:tracePt t="86301" x="2686050" y="1946275"/>
          <p14:tracePt t="86311" x="2676525" y="1938338"/>
          <p14:tracePt t="86317" x="2660650" y="1920875"/>
          <p14:tracePt t="86328" x="2643188" y="1911350"/>
          <p14:tracePt t="86333" x="2625725" y="1911350"/>
          <p14:tracePt t="86344" x="2600325" y="1895475"/>
          <p14:tracePt t="86349" x="2582863" y="1885950"/>
          <p14:tracePt t="86360" x="2566988" y="1878013"/>
          <p14:tracePt t="86365" x="2549525" y="1870075"/>
          <p14:tracePt t="86374" x="2541588" y="1860550"/>
          <p14:tracePt t="86381" x="2524125" y="1852613"/>
          <p14:tracePt t="86389" x="2516188" y="1852613"/>
          <p14:tracePt t="86397" x="2506663" y="1852613"/>
          <p14:tracePt t="86502" x="2498725" y="1844675"/>
          <p14:tracePt t="86518" x="2489200" y="1835150"/>
          <p14:tracePt t="86544" x="2481263" y="1835150"/>
          <p14:tracePt t="86790" x="2463800" y="1827213"/>
          <p14:tracePt t="86805" x="2455863" y="1827213"/>
          <p14:tracePt t="86877" x="2447925" y="1827213"/>
          <p14:tracePt t="86983" x="2455863" y="1827213"/>
          <p14:tracePt t="86989" x="2473325" y="1835150"/>
          <p14:tracePt t="86997" x="2506663" y="1844675"/>
          <p14:tracePt t="87005" x="2541588" y="1852613"/>
          <p14:tracePt t="87014" x="2574925" y="1860550"/>
          <p14:tracePt t="87022" x="2600325" y="1870075"/>
          <p14:tracePt t="87030" x="2643188" y="1885950"/>
          <p14:tracePt t="87037" x="2676525" y="1895475"/>
          <p14:tracePt t="87047" x="2744788" y="1920875"/>
          <p14:tracePt t="87053" x="2795588" y="1928813"/>
          <p14:tracePt t="87061" x="2855913" y="1954213"/>
          <p14:tracePt t="87070" x="2914650" y="1979613"/>
          <p14:tracePt t="87078" x="2990850" y="1997075"/>
          <p14:tracePt t="87087" x="3067050" y="2005013"/>
          <p14:tracePt t="87094" x="3127375" y="2022475"/>
          <p14:tracePt t="87102" x="3178175" y="2039938"/>
          <p14:tracePt t="87111" x="3221038" y="2047875"/>
          <p14:tracePt t="87118" x="3254375" y="2055813"/>
          <p14:tracePt t="87127" x="3279775" y="2065338"/>
          <p14:tracePt t="87134" x="3297238" y="2065338"/>
          <p14:tracePt t="87144" x="3305175" y="2073275"/>
          <p14:tracePt t="87150" x="3314700" y="2073275"/>
          <p14:tracePt t="87342" x="3322638" y="2082800"/>
          <p14:tracePt t="87350" x="3330575" y="2090738"/>
          <p14:tracePt t="87360" x="3340100" y="2098675"/>
          <p14:tracePt t="87366" x="3355975" y="2098675"/>
          <p14:tracePt t="87376" x="3373438" y="2116138"/>
          <p14:tracePt t="87382" x="3398838" y="2124075"/>
          <p14:tracePt t="87388" x="3416300" y="2141538"/>
          <p14:tracePt t="87397" x="3449638" y="2149475"/>
          <p14:tracePt t="87405" x="3484563" y="2166938"/>
          <p14:tracePt t="87413" x="3535363" y="2209800"/>
          <p14:tracePt t="87422" x="3568700" y="2217738"/>
          <p14:tracePt t="87430" x="3603625" y="2235200"/>
          <p14:tracePt t="87438" x="3654425" y="2252663"/>
          <p14:tracePt t="87446" x="3687763" y="2268538"/>
          <p14:tracePt t="87454" x="3722688" y="2286000"/>
          <p14:tracePt t="87462" x="3748088" y="2286000"/>
          <p14:tracePt t="87470" x="3763963" y="2286000"/>
          <p14:tracePt t="87478" x="3790950" y="2293938"/>
          <p14:tracePt t="87486" x="3806825" y="2293938"/>
          <p14:tracePt t="87494" x="3824288" y="2293938"/>
          <p14:tracePt t="87590" x="3832225" y="2303463"/>
          <p14:tracePt t="87606" x="3841750" y="2303463"/>
          <p14:tracePt t="87614" x="3841750" y="2311400"/>
          <p14:tracePt t="87727" x="3849688" y="2311400"/>
          <p14:tracePt t="87734" x="3857625" y="2319338"/>
          <p14:tracePt t="87765" x="3867150" y="2328863"/>
          <p14:tracePt t="103966" x="3875088" y="2328863"/>
          <p14:tracePt t="103982" x="3883025" y="2328863"/>
          <p14:tracePt t="103990" x="3925888" y="2328863"/>
          <p14:tracePt t="103997" x="3960813" y="2336800"/>
          <p14:tracePt t="104007" x="4011613" y="2344738"/>
          <p14:tracePt t="104013" x="4044950" y="2362200"/>
          <p14:tracePt t="104022" x="4130675" y="2405063"/>
          <p14:tracePt t="104030" x="4224338" y="2473325"/>
          <p14:tracePt t="104038" x="4316413" y="2557463"/>
          <p14:tracePt t="104046" x="4384675" y="2608263"/>
          <p14:tracePt t="104054" x="4402138" y="2668588"/>
          <p14:tracePt t="104062" x="4427538" y="2736850"/>
          <p14:tracePt t="104070" x="4445000" y="2778125"/>
          <p14:tracePt t="104078" x="4452938" y="2830513"/>
          <p14:tracePt t="104086" x="4513263" y="2932113"/>
          <p14:tracePt t="104094" x="4554538" y="3033713"/>
          <p14:tracePt t="104102" x="4630738" y="3186113"/>
          <p14:tracePt t="104110" x="4691063" y="3297238"/>
          <p14:tracePt t="104119" x="4749800" y="3373438"/>
          <p14:tracePt t="104127" x="4818063" y="3441700"/>
          <p14:tracePt t="104135" x="4894263" y="3492500"/>
          <p14:tracePt t="104143" x="5005388" y="3527425"/>
          <p14:tracePt t="104151" x="5141913" y="3552825"/>
          <p14:tracePt t="104158" x="5235575" y="3552825"/>
          <p14:tracePt t="104168" x="5430838" y="3543300"/>
          <p14:tracePt t="104173" x="5565775" y="3527425"/>
          <p14:tracePt t="104183" x="5694363" y="3475038"/>
          <p14:tracePt t="104190" x="5788025" y="3433763"/>
          <p14:tracePt t="104201" x="5803900" y="3416300"/>
          <p14:tracePt t="104478" x="5803900" y="3433763"/>
          <p14:tracePt t="104487" x="5803900" y="3441700"/>
          <p14:tracePt t="104494" x="5803900" y="3449638"/>
          <p14:tracePt t="104502" x="5803900" y="3492500"/>
          <p14:tracePt t="104509" x="5803900" y="3509963"/>
          <p14:tracePt t="104519" x="5838825" y="3568700"/>
          <p14:tracePt t="104526" x="5880100" y="3646488"/>
          <p14:tracePt t="104536" x="5905500" y="3671888"/>
          <p14:tracePt t="104542" x="5940425" y="3697288"/>
          <p14:tracePt t="104552" x="5973763" y="3722688"/>
          <p14:tracePt t="104558" x="6049963" y="3756025"/>
          <p14:tracePt t="104568" x="6143625" y="3773488"/>
          <p14:tracePt t="104574" x="6229350" y="3790950"/>
          <p14:tracePt t="104585" x="6288088" y="3790950"/>
          <p14:tracePt t="104590" x="6373813" y="3790950"/>
          <p14:tracePt t="104596" x="6416675" y="3790950"/>
          <p14:tracePt t="104606" x="6450013" y="3790950"/>
          <p14:tracePt t="104614" x="6475413" y="3790950"/>
          <p14:tracePt t="104622" x="6500813" y="3790950"/>
          <p14:tracePt t="104630" x="6535738" y="3790950"/>
          <p14:tracePt t="104637" x="6551613" y="3790950"/>
          <p14:tracePt t="104647" x="6586538" y="3790950"/>
          <p14:tracePt t="104654" x="6619875" y="3790950"/>
          <p14:tracePt t="104662" x="6654800" y="3790950"/>
          <p14:tracePt t="104670" x="6680200" y="3790950"/>
          <p14:tracePt t="104677" x="6721475" y="3790950"/>
          <p14:tracePt t="104686" x="6781800" y="3790950"/>
          <p14:tracePt t="104694" x="6840538" y="3790950"/>
          <p14:tracePt t="104703" x="6875463" y="3790950"/>
          <p14:tracePt t="104710" x="6926263" y="3790950"/>
          <p14:tracePt t="104718" x="6969125" y="3790950"/>
          <p14:tracePt t="104725" x="7010400" y="3790950"/>
          <p14:tracePt t="104736" x="7045325" y="3790950"/>
          <p14:tracePt t="104741" x="7070725" y="3790950"/>
          <p14:tracePt t="104752" x="7096125" y="3790950"/>
          <p14:tracePt t="104758" x="7121525" y="3790950"/>
          <p14:tracePt t="104768" x="7138988" y="3790950"/>
          <p14:tracePt t="104774" x="7154863" y="3790950"/>
          <p14:tracePt t="104783" x="7172325" y="3790950"/>
          <p14:tracePt t="104789" x="7197725" y="3790950"/>
          <p14:tracePt t="104796" x="7215188" y="3790950"/>
          <p14:tracePt t="104806" x="7248525" y="3790950"/>
          <p14:tracePt t="104813" x="7258050" y="3790950"/>
          <p14:tracePt t="104822" x="7291388" y="3790950"/>
          <p14:tracePt t="104830" x="7316788" y="3790950"/>
          <p14:tracePt t="104838" x="7342188" y="3790950"/>
          <p14:tracePt t="104847" x="7367588" y="3790950"/>
          <p14:tracePt t="104854" x="7392988" y="3790950"/>
          <p14:tracePt t="104862" x="7427913" y="3790950"/>
          <p14:tracePt t="104870" x="7443788" y="3790950"/>
          <p14:tracePt t="104878" x="7469188" y="3790950"/>
          <p14:tracePt t="104897" x="7504113" y="3790950"/>
          <p14:tracePt t="104903" x="7521575" y="3798888"/>
          <p14:tracePt t="104909" x="7546975" y="3798888"/>
          <p14:tracePt t="104925" x="7562850" y="3798888"/>
          <p14:tracePt t="104936" x="7572375" y="3806825"/>
          <p14:tracePt t="104953" x="7580313" y="3806825"/>
          <p14:tracePt t="104967" x="7597775" y="3806825"/>
          <p14:tracePt t="104973" x="7605713" y="3816350"/>
          <p14:tracePt t="104981" x="7623175" y="3816350"/>
          <p14:tracePt t="105038" x="7631113" y="3824288"/>
          <p14:tracePt t="105142" x="7631113" y="3832225"/>
          <p14:tracePt t="105582" x="7631113" y="3841750"/>
          <p14:tracePt t="105590" x="7639050" y="3849688"/>
          <p14:tracePt t="105845" x="7639050" y="3841750"/>
          <p14:tracePt t="105911" x="7639050" y="3832225"/>
          <p14:tracePt t="106133" x="7639050" y="3824288"/>
          <p14:tracePt t="106143" x="7639050" y="3816350"/>
          <p14:tracePt t="106152" x="7639050" y="3806825"/>
          <p14:tracePt t="106159" x="7639050" y="3798888"/>
          <p14:tracePt t="106174" x="7639050" y="3790950"/>
          <p14:tracePt t="106189" x="7631113" y="3781425"/>
          <p14:tracePt t="106278" x="7623175" y="3773488"/>
          <p14:tracePt t="106294" x="7605713" y="3763963"/>
          <p14:tracePt t="106326" x="7597775" y="3748088"/>
          <p14:tracePt t="108718" x="7588250" y="3748088"/>
          <p14:tracePt t="108758" x="7588250" y="3730625"/>
          <p14:tracePt t="108765" x="7580313" y="3722688"/>
          <p14:tracePt t="108773" x="7572375" y="3713163"/>
          <p14:tracePt t="108781" x="7562850" y="3705225"/>
          <p14:tracePt t="108790" x="7554913" y="3697288"/>
          <p14:tracePt t="108806" x="7546975" y="3687763"/>
          <p14:tracePt t="108813" x="7529513" y="3671888"/>
          <p14:tracePt t="108829" x="7521575" y="3662363"/>
          <p14:tracePt t="108837" x="7512050" y="3654425"/>
          <p14:tracePt t="108855" x="7504113" y="3646488"/>
          <p14:tracePt t="108863" x="7504113" y="3636963"/>
          <p14:tracePt t="108878" x="7504113" y="3619500"/>
          <p14:tracePt t="108926" x="7504113" y="3611563"/>
          <p14:tracePt t="108936" x="7521575" y="3611563"/>
          <p14:tracePt t="108949" x="7537450" y="3611563"/>
          <p14:tracePt t="108958" x="7562850" y="3611563"/>
          <p14:tracePt t="108974" x="7580313" y="3611563"/>
          <p14:tracePt t="109030" x="7597775" y="3611563"/>
          <p14:tracePt t="109047" x="7605713" y="3611563"/>
          <p14:tracePt t="109062" x="7631113" y="3611563"/>
          <p14:tracePt t="109071" x="7639050" y="3611563"/>
          <p14:tracePt t="109079" x="7648575" y="3611563"/>
          <p14:tracePt t="109089" x="7666038" y="3629025"/>
          <p14:tracePt t="109094" x="7666038" y="3636963"/>
          <p14:tracePt t="109104" x="7673975" y="3636963"/>
          <p14:tracePt t="109109" x="7681913" y="3636963"/>
          <p14:tracePt t="109126" x="7691438" y="3646488"/>
          <p14:tracePt t="109136" x="7699375" y="3654425"/>
          <p14:tracePt t="109148" x="7699375" y="3662363"/>
          <p14:tracePt t="109262" x="7673975" y="3662363"/>
          <p14:tracePt t="109269" x="7656513" y="3662363"/>
          <p14:tracePt t="109278" x="7623175" y="3679825"/>
          <p14:tracePt t="109287" x="7605713" y="3679825"/>
          <p14:tracePt t="109294" x="7580313" y="3679825"/>
          <p14:tracePt t="109304" x="7562850" y="3679825"/>
          <p14:tracePt t="109310" x="7537450" y="3679825"/>
          <p14:tracePt t="109320" x="7529513" y="3679825"/>
          <p14:tracePt t="109326" x="7521575" y="3679825"/>
          <p14:tracePt t="109334" x="7504113" y="3679825"/>
          <p14:tracePt t="109342" x="7486650" y="3679825"/>
          <p14:tracePt t="109348" x="7461250" y="3679825"/>
          <p14:tracePt t="109358" x="7435850" y="3705225"/>
          <p14:tracePt t="109366" x="7418388" y="3722688"/>
          <p14:tracePt t="109374" x="7402513" y="3756025"/>
          <p14:tracePt t="109382" x="7350125" y="3790950"/>
          <p14:tracePt t="109391" x="7308850" y="3816350"/>
          <p14:tracePt t="109398" x="7299325" y="3832225"/>
          <p14:tracePt t="109565" x="7308850" y="3832225"/>
          <p14:tracePt t="109573" x="7316788" y="3832225"/>
          <p14:tracePt t="109590" x="7324725" y="3832225"/>
          <p14:tracePt t="109597" x="7342188" y="3832225"/>
          <p14:tracePt t="109607" x="7350125" y="3841750"/>
          <p14:tracePt t="109614" x="7367588" y="3841750"/>
          <p14:tracePt t="109622" x="7385050" y="3841750"/>
          <p14:tracePt t="109630" x="7392988" y="3841750"/>
          <p14:tracePt t="109638" x="7410450" y="3841750"/>
          <p14:tracePt t="109647" x="7435850" y="3857625"/>
          <p14:tracePt t="109654" x="7453313" y="3857625"/>
          <p14:tracePt t="109662" x="7494588" y="3857625"/>
          <p14:tracePt t="109671" x="7546975" y="3867150"/>
          <p14:tracePt t="109678" x="7588250" y="3867150"/>
          <p14:tracePt t="109688" x="7648575" y="3892550"/>
          <p14:tracePt t="109694" x="7724775" y="3892550"/>
          <p14:tracePt t="109704" x="7810500" y="3892550"/>
          <p14:tracePt t="109710" x="7869238" y="3900488"/>
          <p14:tracePt t="109717" x="7927975" y="3908425"/>
          <p14:tracePt t="109726" x="7996238" y="3917950"/>
          <p14:tracePt t="109734" x="8056563" y="3917950"/>
          <p14:tracePt t="109742" x="8115300" y="3935413"/>
          <p14:tracePt t="109749" x="8158163" y="3935413"/>
          <p14:tracePt t="109758" x="8218488" y="3943350"/>
          <p14:tracePt t="109766" x="8259763" y="3943350"/>
          <p14:tracePt t="109774" x="8294688" y="3951288"/>
          <p14:tracePt t="109782" x="8328025" y="3951288"/>
          <p14:tracePt t="109790" x="8362950" y="3951288"/>
          <p14:tracePt t="109797" x="8404225" y="3951288"/>
          <p14:tracePt t="109806" x="8429625" y="3951288"/>
          <p14:tracePt t="109814" x="8472488" y="3951288"/>
          <p14:tracePt t="109822" x="8507413" y="3951288"/>
          <p14:tracePt t="109830" x="8558213" y="3951288"/>
          <p14:tracePt t="109838" x="8616950" y="3951288"/>
          <p14:tracePt t="109846" x="8677275" y="3960813"/>
          <p14:tracePt t="109854" x="8736013" y="3960813"/>
          <p14:tracePt t="109862" x="8812213" y="3968750"/>
          <p14:tracePt t="109882" x="8956675" y="3976688"/>
          <p14:tracePt t="109888" x="9024938" y="3994150"/>
          <p14:tracePt t="109894" x="9085263" y="40020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AA81A6A4-1D0D-44BA-A386-63D3DF78A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C8D2E-22E8-42DA-B626-E97D311C916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7893" name="그림 3">
            <a:extLst>
              <a:ext uri="{FF2B5EF4-FFF2-40B4-BE49-F238E27FC236}">
                <a16:creationId xmlns:a16="http://schemas.microsoft.com/office/drawing/2014/main" id="{D10FD563-01DE-49D4-B89A-FBC18200D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53231"/>
            <a:ext cx="5294684" cy="551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74A3DB0-BD18-4690-B8BF-AF79FEE4AB72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 중심 분할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2B98B9-1D5F-4C9C-90F6-EFEDFD8994D4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48"/>
    </mc:Choice>
    <mc:Fallback>
      <p:transition spd="slow" advTm="91148"/>
    </mc:Fallback>
  </mc:AlternateContent>
  <p:extLst>
    <p:ext uri="{3A86A75C-4F4B-4683-9AE1-C65F6400EC91}">
      <p14:laserTraceLst xmlns:p14="http://schemas.microsoft.com/office/powerpoint/2010/main">
        <p14:tracePtLst>
          <p14:tracePt t="947" x="8821738" y="3459163"/>
          <p14:tracePt t="956" x="8599488" y="3433763"/>
          <p14:tracePt t="962" x="8421688" y="3365500"/>
          <p14:tracePt t="970" x="8320088" y="3340100"/>
          <p14:tracePt t="979" x="8243888" y="3305175"/>
          <p14:tracePt t="988" x="8226425" y="3289300"/>
          <p14:tracePt t="995" x="8218488" y="3271838"/>
          <p14:tracePt t="1003" x="8218488" y="3246438"/>
          <p14:tracePt t="1011" x="8218488" y="3203575"/>
          <p14:tracePt t="1020" x="8218488" y="3195638"/>
          <p14:tracePt t="1403" x="8201025" y="3195638"/>
          <p14:tracePt t="1419" x="8175625" y="3195638"/>
          <p14:tracePt t="1426" x="8140700" y="3203575"/>
          <p14:tracePt t="1437" x="8115300" y="3211513"/>
          <p14:tracePt t="1444" x="8089900" y="3228975"/>
          <p14:tracePt t="1453" x="8081963" y="3228975"/>
          <p14:tracePt t="1459" x="8064500" y="3228975"/>
          <p14:tracePt t="1469" x="8047038" y="3228975"/>
          <p14:tracePt t="1476" x="8021638" y="3228975"/>
          <p14:tracePt t="1485" x="8005763" y="3228975"/>
          <p14:tracePt t="1491" x="7988300" y="3228975"/>
          <p14:tracePt t="1498" x="7962900" y="3254375"/>
          <p14:tracePt t="1507" x="7945438" y="3254375"/>
          <p14:tracePt t="1514" x="7927975" y="3254375"/>
          <p14:tracePt t="1523" x="7912100" y="3254375"/>
          <p14:tracePt t="1531" x="7886700" y="3271838"/>
          <p14:tracePt t="1538" x="7869238" y="3279775"/>
          <p14:tracePt t="1547" x="7851775" y="3289300"/>
          <p14:tracePt t="1554" x="7835900" y="3289300"/>
          <p14:tracePt t="1562" x="7810500" y="3297238"/>
          <p14:tracePt t="1570" x="7800975" y="3297238"/>
          <p14:tracePt t="1579" x="7783513" y="3297238"/>
          <p14:tracePt t="1586" x="7758113" y="3305175"/>
          <p14:tracePt t="1603" x="7750175" y="3305175"/>
          <p14:tracePt t="1611" x="7732713" y="3314700"/>
          <p14:tracePt t="1619" x="7724775" y="3322638"/>
          <p14:tracePt t="1627" x="7699375" y="3330575"/>
          <p14:tracePt t="1637" x="7691438" y="3330575"/>
          <p14:tracePt t="1643" x="7656513" y="3348038"/>
          <p14:tracePt t="1654" x="7605713" y="3373438"/>
          <p14:tracePt t="1659" x="7597775" y="3373438"/>
          <p14:tracePt t="1669" x="7588250" y="3382963"/>
          <p14:tracePt t="1675" x="7572375" y="3390900"/>
          <p14:tracePt t="1685" x="7554913" y="3398838"/>
          <p14:tracePt t="1691" x="7521575" y="3424238"/>
          <p14:tracePt t="1699" x="7494588" y="3441700"/>
          <p14:tracePt t="1707" x="7478713" y="3467100"/>
          <p14:tracePt t="1723" x="7478713" y="3502025"/>
          <p14:tracePt t="1731" x="7469188" y="3517900"/>
          <p14:tracePt t="1739" x="7469188" y="3552825"/>
          <p14:tracePt t="1747" x="7469188" y="3586163"/>
          <p14:tracePt t="1755" x="7469188" y="3629025"/>
          <p14:tracePt t="1762" x="7469188" y="3662363"/>
          <p14:tracePt t="1771" x="7486650" y="3705225"/>
          <p14:tracePt t="1778" x="7504113" y="3738563"/>
          <p14:tracePt t="1787" x="7521575" y="3763963"/>
          <p14:tracePt t="1794" x="7546975" y="3790950"/>
          <p14:tracePt t="1803" x="7580313" y="3816350"/>
          <p14:tracePt t="1811" x="7613650" y="3832225"/>
          <p14:tracePt t="1820" x="7648575" y="3841750"/>
          <p14:tracePt t="1827" x="7673975" y="3849688"/>
          <p14:tracePt t="1836" x="7681913" y="3849688"/>
          <p14:tracePt t="1843" x="7707313" y="3849688"/>
          <p14:tracePt t="1853" x="7742238" y="3849688"/>
          <p14:tracePt t="1859" x="7800975" y="3832225"/>
          <p14:tracePt t="1869" x="7869238" y="3798888"/>
          <p14:tracePt t="1875" x="7920038" y="3798888"/>
          <p14:tracePt t="1885" x="8005763" y="3748088"/>
          <p14:tracePt t="1891" x="8013700" y="3730625"/>
          <p14:tracePt t="1898" x="8039100" y="3722688"/>
          <p14:tracePt t="1908" x="8039100" y="3713163"/>
          <p14:tracePt t="2131" x="8031163" y="3713163"/>
          <p14:tracePt t="2139" x="8013700" y="3705225"/>
          <p14:tracePt t="2147" x="7970838" y="3705225"/>
          <p14:tracePt t="2155" x="7937500" y="3705225"/>
          <p14:tracePt t="2162" x="7902575" y="3705225"/>
          <p14:tracePt t="2171" x="7877175" y="3705225"/>
          <p14:tracePt t="2179" x="7835900" y="3705225"/>
          <p14:tracePt t="2187" x="7800975" y="3705225"/>
          <p14:tracePt t="2195" x="7758113" y="3705225"/>
          <p14:tracePt t="2203" x="7732713" y="3705225"/>
          <p14:tracePt t="2211" x="7691438" y="3705225"/>
          <p14:tracePt t="2220" x="7666038" y="3705225"/>
          <p14:tracePt t="2227" x="7639050" y="3705225"/>
          <p14:tracePt t="2237" x="7605713" y="3705225"/>
          <p14:tracePt t="2244" x="7572375" y="3705225"/>
          <p14:tracePt t="2253" x="7537450" y="3705225"/>
          <p14:tracePt t="2259" x="7486650" y="3705225"/>
          <p14:tracePt t="2269" x="7443788" y="3705225"/>
          <p14:tracePt t="2275" x="7392988" y="3730625"/>
          <p14:tracePt t="2285" x="7350125" y="3730625"/>
          <p14:tracePt t="2291" x="7308850" y="3738563"/>
          <p14:tracePt t="2298" x="7273925" y="3738563"/>
          <p14:tracePt t="2307" x="7232650" y="3756025"/>
          <p14:tracePt t="2314" x="7197725" y="3756025"/>
          <p14:tracePt t="2323" x="7172325" y="3763963"/>
          <p14:tracePt t="2331" x="7164388" y="3763963"/>
          <p14:tracePt t="2339" x="7138988" y="3773488"/>
          <p14:tracePt t="2346" x="7113588" y="3781425"/>
          <p14:tracePt t="2355" x="7104063" y="3781425"/>
          <p14:tracePt t="2362" x="7088188" y="3781425"/>
          <p14:tracePt t="2371" x="7070725" y="3790950"/>
          <p14:tracePt t="2379" x="7061200" y="3790950"/>
          <p14:tracePt t="2387" x="7053263" y="3790950"/>
          <p14:tracePt t="2395" x="7045325" y="3790950"/>
          <p14:tracePt t="2403" x="7045325" y="3798888"/>
          <p14:tracePt t="2419" x="7035800" y="3798888"/>
          <p14:tracePt t="2437" x="7019925" y="3816350"/>
          <p14:tracePt t="2459" x="7010400" y="3816350"/>
          <p14:tracePt t="2476" x="7002463" y="3824288"/>
          <p14:tracePt t="2491" x="6994525" y="3824288"/>
          <p14:tracePt t="2507" x="6985000" y="3832225"/>
          <p14:tracePt t="2524" x="6977063" y="3832225"/>
          <p14:tracePt t="3244" x="6969125" y="3832225"/>
          <p14:tracePt t="3810" x="6977063" y="3832225"/>
          <p14:tracePt t="3851" x="6985000" y="3832225"/>
          <p14:tracePt t="5022" x="6969125" y="3832225"/>
          <p14:tracePt t="5038" x="6969125" y="3841750"/>
          <p14:tracePt t="5042" x="6959600" y="3849688"/>
          <p14:tracePt t="5054" x="6951663" y="3849688"/>
          <p14:tracePt t="5058" x="6943725" y="3857625"/>
          <p14:tracePt t="5065" x="6926263" y="3857625"/>
          <p14:tracePt t="5082" x="6916738" y="3867150"/>
          <p14:tracePt t="5091" x="6908800" y="3875088"/>
          <p14:tracePt t="5099" x="6875463" y="3892550"/>
          <p14:tracePt t="5114" x="6858000" y="3892550"/>
          <p14:tracePt t="5122" x="6832600" y="3900488"/>
          <p14:tracePt t="5130" x="6815138" y="3908425"/>
          <p14:tracePt t="5139" x="6772275" y="3908425"/>
          <p14:tracePt t="5147" x="6746875" y="3917950"/>
          <p14:tracePt t="5155" x="6721475" y="3925888"/>
          <p14:tracePt t="5163" x="6688138" y="3925888"/>
          <p14:tracePt t="5171" x="6662738" y="3925888"/>
          <p14:tracePt t="5179" x="6619875" y="3935413"/>
          <p14:tracePt t="5187" x="6586538" y="3943350"/>
          <p14:tracePt t="5195" x="6551613" y="3943350"/>
          <p14:tracePt t="5204" x="6518275" y="3951288"/>
          <p14:tracePt t="5211" x="6483350" y="3951288"/>
          <p14:tracePt t="5221" x="6467475" y="3951288"/>
          <p14:tracePt t="5227" x="6450013" y="3951288"/>
          <p14:tracePt t="5237" x="6442075" y="3951288"/>
          <p14:tracePt t="5243" x="6432550" y="3951288"/>
          <p14:tracePt t="5250" x="6424613" y="3951288"/>
          <p14:tracePt t="5259" x="6416675" y="3951288"/>
          <p14:tracePt t="5611" x="6407150" y="3951288"/>
          <p14:tracePt t="5621" x="6399213" y="3943350"/>
          <p14:tracePt t="5683" x="6399213" y="3935413"/>
          <p14:tracePt t="5699" x="6391275" y="3935413"/>
          <p14:tracePt t="5707" x="6381750" y="3925888"/>
          <p14:tracePt t="5714" x="6373813" y="3917950"/>
          <p14:tracePt t="5731" x="6365875" y="3908425"/>
          <p14:tracePt t="5739" x="6356350" y="3900488"/>
          <p14:tracePt t="5747" x="6356350" y="3892550"/>
          <p14:tracePt t="5763" x="6348413" y="3892550"/>
          <p14:tracePt t="5771" x="6338888" y="3875088"/>
          <p14:tracePt t="10266" x="6330950" y="3883025"/>
          <p14:tracePt t="10283" x="6330950" y="3908425"/>
          <p14:tracePt t="10292" x="6330950" y="3960813"/>
          <p14:tracePt t="10299" x="6338888" y="3994150"/>
          <p14:tracePt t="10308" x="6365875" y="4052888"/>
          <p14:tracePt t="10315" x="6373813" y="4095750"/>
          <p14:tracePt t="10324" x="6399213" y="4164013"/>
          <p14:tracePt t="10331" x="6424613" y="4224338"/>
          <p14:tracePt t="10340" x="6432550" y="4257675"/>
          <p14:tracePt t="10347" x="6475413" y="4351338"/>
          <p14:tracePt t="10357" x="6492875" y="4394200"/>
          <p14:tracePt t="10363" x="6551613" y="4470400"/>
          <p14:tracePt t="10373" x="6586538" y="4538663"/>
          <p14:tracePt t="10379" x="6637338" y="4589463"/>
          <p14:tracePt t="10389" x="6662738" y="4648200"/>
          <p14:tracePt t="10395" x="6680200" y="4673600"/>
          <p14:tracePt t="10402" x="6721475" y="4724400"/>
          <p14:tracePt t="10410" x="6746875" y="4759325"/>
          <p14:tracePt t="10418" x="6772275" y="4792663"/>
          <p14:tracePt t="10427" x="6815138" y="4835525"/>
          <p14:tracePt t="10435" x="6840538" y="4860925"/>
          <p14:tracePt t="10442" x="6865938" y="4886325"/>
          <p14:tracePt t="10451" x="6883400" y="4903788"/>
          <p14:tracePt t="10459" x="6934200" y="4929188"/>
          <p14:tracePt t="10466" x="6959600" y="4954588"/>
          <p14:tracePt t="10475" x="6977063" y="4954588"/>
          <p14:tracePt t="10483" x="7002463" y="4972050"/>
          <p14:tracePt t="10490" x="7019925" y="4987925"/>
          <p14:tracePt t="10499" x="7027863" y="4997450"/>
          <p14:tracePt t="10508" x="7061200" y="5022850"/>
          <p14:tracePt t="10515" x="7078663" y="5030788"/>
          <p14:tracePt t="10524" x="7096125" y="5038725"/>
          <p14:tracePt t="10531" x="7129463" y="5056188"/>
          <p14:tracePt t="10541" x="7146925" y="5064125"/>
          <p14:tracePt t="10547" x="7180263" y="5091113"/>
          <p14:tracePt t="10557" x="7215188" y="5124450"/>
          <p14:tracePt t="10563" x="7265988" y="5149850"/>
          <p14:tracePt t="10573" x="7308850" y="5175250"/>
          <p14:tracePt t="10579" x="7342188" y="5218113"/>
          <p14:tracePt t="10589" x="7392988" y="5243513"/>
          <p14:tracePt t="10594" x="7443788" y="5276850"/>
          <p14:tracePt t="10601" x="7494588" y="5302250"/>
          <p14:tracePt t="10611" x="7529513" y="5319713"/>
          <p14:tracePt t="10618" x="7546975" y="5337175"/>
          <p14:tracePt t="10626" x="7597775" y="5362575"/>
          <p14:tracePt t="10635" x="7613650" y="5370513"/>
          <p14:tracePt t="10642" x="7631113" y="5387975"/>
          <p14:tracePt t="10651" x="7648575" y="5387975"/>
          <p14:tracePt t="10659" x="7666038" y="5405438"/>
          <p14:tracePt t="10666" x="7666038" y="5413375"/>
          <p14:tracePt t="10674" x="7681913" y="5413375"/>
          <p14:tracePt t="10939" x="7691438" y="5413375"/>
          <p14:tracePt t="10957" x="7691438" y="5430838"/>
          <p14:tracePt t="10963" x="7691438" y="5438775"/>
          <p14:tracePt t="10973" x="7691438" y="5446713"/>
          <p14:tracePt t="10978" x="7681913" y="5456238"/>
          <p14:tracePt t="10986" x="7673975" y="5464175"/>
          <p14:tracePt t="11003" x="7666038" y="5464175"/>
          <p14:tracePt t="11010" x="7656513" y="5464175"/>
          <p14:tracePt t="11020" x="7648575" y="5464175"/>
          <p14:tracePt t="11026" x="7639050" y="5464175"/>
          <p14:tracePt t="11035" x="7631113" y="5464175"/>
          <p14:tracePt t="11043" x="7613650" y="5464175"/>
          <p14:tracePt t="11050" x="7605713" y="5464175"/>
          <p14:tracePt t="11066" x="7588250" y="5464175"/>
          <p14:tracePt t="11075" x="7580313" y="5464175"/>
          <p14:tracePt t="44411" x="7580313" y="5489575"/>
          <p14:tracePt t="44421" x="7572375" y="5497513"/>
          <p14:tracePt t="44427" x="7572375" y="5514975"/>
          <p14:tracePt t="44436" x="7562850" y="5532438"/>
          <p14:tracePt t="44443" x="7554913" y="5540375"/>
          <p14:tracePt t="44450" x="7546975" y="5540375"/>
          <p14:tracePt t="44459" x="7537450" y="5549900"/>
          <p14:tracePt t="44467" x="7521575" y="5549900"/>
          <p14:tracePt t="44475" x="7512050" y="5549900"/>
          <p14:tracePt t="44482" x="7494588" y="5549900"/>
          <p14:tracePt t="44491" x="7469188" y="5557838"/>
          <p14:tracePt t="44498" x="7453313" y="5557838"/>
          <p14:tracePt t="44507" x="7402513" y="5591175"/>
          <p14:tracePt t="44515" x="7350125" y="5608638"/>
          <p14:tracePt t="44522" x="7342188" y="5608638"/>
          <p14:tracePt t="44531" x="7265988" y="5626100"/>
          <p14:tracePt t="44538" x="7164388" y="5641975"/>
          <p14:tracePt t="44547" x="7138988" y="5641975"/>
          <p14:tracePt t="44557" x="7104063" y="5600700"/>
          <p14:tracePt t="44563" x="7045325" y="5583238"/>
          <p14:tracePt t="44572" x="7019925" y="5565775"/>
          <p14:tracePt t="44579" x="6969125" y="5540375"/>
          <p14:tracePt t="44590" x="6959600" y="5532438"/>
          <p14:tracePt t="44595" x="6926263" y="5507038"/>
          <p14:tracePt t="44607" x="6891338" y="5489575"/>
          <p14:tracePt t="44611" x="6840538" y="5456238"/>
          <p14:tracePt t="44618" x="6807200" y="5446713"/>
          <p14:tracePt t="44627" x="6781800" y="5438775"/>
          <p14:tracePt t="44635" x="6756400" y="5421313"/>
          <p14:tracePt t="44643" x="6731000" y="5395913"/>
          <p14:tracePt t="44650" x="6713538" y="5380038"/>
          <p14:tracePt t="44659" x="6696075" y="5362575"/>
          <p14:tracePt t="44667" x="6670675" y="5345113"/>
          <p14:tracePt t="44675" x="6654800" y="5337175"/>
          <p14:tracePt t="44682" x="6627813" y="5294313"/>
          <p14:tracePt t="44690" x="6602413" y="5260975"/>
          <p14:tracePt t="44698" x="6586538" y="5235575"/>
          <p14:tracePt t="44708" x="6561138" y="5200650"/>
          <p14:tracePt t="44715" x="6551613" y="5183188"/>
          <p14:tracePt t="44723" x="6543675" y="5183188"/>
          <p14:tracePt t="44731" x="6543675" y="5167313"/>
          <p14:tracePt t="44739" x="6535738" y="5141913"/>
          <p14:tracePt t="44747" x="6526213" y="5141913"/>
          <p14:tracePt t="44755" x="6518275" y="5124450"/>
          <p14:tracePt t="44774" x="6518275" y="5116513"/>
          <p14:tracePt t="44789" x="6518275" y="5106988"/>
          <p14:tracePt t="44805" x="6518275" y="5099050"/>
          <p14:tracePt t="44811" x="6518275" y="5091113"/>
          <p14:tracePt t="44818" x="6518275" y="5081588"/>
          <p14:tracePt t="44874" x="6526213" y="5099050"/>
          <p14:tracePt t="44891" x="6561138" y="5192713"/>
          <p14:tracePt t="44898" x="6602413" y="5294313"/>
          <p14:tracePt t="44906" x="6705600" y="5438775"/>
          <p14:tracePt t="44915" x="6824663" y="5565775"/>
          <p14:tracePt t="44923" x="6994525" y="5668963"/>
          <p14:tracePt t="44931" x="7129463" y="5745163"/>
          <p14:tracePt t="44939" x="7248525" y="5788025"/>
          <p14:tracePt t="44947" x="7418388" y="5838825"/>
          <p14:tracePt t="44957" x="7597775" y="5905500"/>
          <p14:tracePt t="44962" x="7699375" y="5922963"/>
          <p14:tracePt t="44972" x="7800975" y="5957888"/>
          <p14:tracePt t="44979" x="7927975" y="5957888"/>
          <p14:tracePt t="44989" x="8005763" y="5965825"/>
          <p14:tracePt t="44995" x="8056563" y="5965825"/>
          <p14:tracePt t="45164" x="8056563" y="5973763"/>
          <p14:tracePt t="45171" x="8039100" y="5983288"/>
          <p14:tracePt t="45179" x="8021638" y="5983288"/>
          <p14:tracePt t="45190" x="7970838" y="5991225"/>
          <p14:tracePt t="45196" x="7945438" y="5999163"/>
          <p14:tracePt t="45205" x="7920038" y="5999163"/>
          <p14:tracePt t="45211" x="7886700" y="5999163"/>
          <p14:tracePt t="45218" x="7851775" y="5999163"/>
          <p14:tracePt t="45227" x="7800975" y="5999163"/>
          <p14:tracePt t="45233" x="7758113" y="5965825"/>
          <p14:tracePt t="45243" x="7724775" y="5864225"/>
          <p14:tracePt t="45250" x="7691438" y="5778500"/>
          <p14:tracePt t="45259" x="7623175" y="5684838"/>
          <p14:tracePt t="45267" x="7546975" y="5600700"/>
          <p14:tracePt t="45275" x="7461250" y="5507038"/>
          <p14:tracePt t="45283" x="7385050" y="5413375"/>
          <p14:tracePt t="45291" x="7308850" y="5327650"/>
          <p14:tracePt t="45299" x="7240588" y="5235575"/>
          <p14:tracePt t="45307" x="7197725" y="5167313"/>
          <p14:tracePt t="45315" x="7121525" y="5064125"/>
          <p14:tracePt t="45323" x="7061200" y="4997450"/>
          <p14:tracePt t="45331" x="6994525" y="4929188"/>
          <p14:tracePt t="45339" x="6916738" y="4827588"/>
          <p14:tracePt t="45347" x="6858000" y="4749800"/>
          <p14:tracePt t="45356" x="6789738" y="4683125"/>
          <p14:tracePt t="45363" x="6731000" y="4614863"/>
          <p14:tracePt t="45373" x="6654800" y="4572000"/>
          <p14:tracePt t="45378" x="6602413" y="4529138"/>
          <p14:tracePt t="45389" x="6518275" y="4478338"/>
          <p14:tracePt t="45395" x="6457950" y="4410075"/>
          <p14:tracePt t="45403" x="6391275" y="4351338"/>
          <p14:tracePt t="45410" x="6313488" y="4275138"/>
          <p14:tracePt t="45418" x="6254750" y="4197350"/>
          <p14:tracePt t="45426" x="6186488" y="4079875"/>
          <p14:tracePt t="45434" x="6161088" y="3986213"/>
          <p14:tracePt t="45444" x="6153150" y="3925888"/>
          <p14:tracePt t="45450" x="6118225" y="3867150"/>
          <p14:tracePt t="45460" x="6118225" y="3756025"/>
          <p14:tracePt t="45467" x="6118225" y="3738563"/>
          <p14:tracePt t="45475" x="6118225" y="3722688"/>
          <p14:tracePt t="45483" x="6118225" y="3697288"/>
          <p14:tracePt t="45491" x="6118225" y="3687763"/>
          <p14:tracePt t="45499" x="6118225" y="3679825"/>
          <p14:tracePt t="45507" x="6127750" y="3679825"/>
          <p14:tracePt t="45731" x="6118225" y="3679825"/>
          <p14:tracePt t="45738" x="6110288" y="3679825"/>
          <p14:tracePt t="45748" x="6092825" y="3687763"/>
          <p14:tracePt t="45755" x="6049963" y="3687763"/>
          <p14:tracePt t="45763" x="6024563" y="3705225"/>
          <p14:tracePt t="45773" x="5991225" y="3705225"/>
          <p14:tracePt t="45779" x="5965825" y="3713163"/>
          <p14:tracePt t="45790" x="5932488" y="3713163"/>
          <p14:tracePt t="45795" x="5889625" y="3713163"/>
          <p14:tracePt t="45803" x="5854700" y="3713163"/>
          <p14:tracePt t="45811" x="5803900" y="3713163"/>
          <p14:tracePt t="45817" x="5761038" y="3713163"/>
          <p14:tracePt t="45827" x="5710238" y="3713163"/>
          <p14:tracePt t="45833" x="5694363" y="3713163"/>
          <p14:tracePt t="45843" x="5641975" y="3705225"/>
          <p14:tracePt t="45851" x="5608638" y="3687763"/>
          <p14:tracePt t="45859" x="5565775" y="3662363"/>
          <p14:tracePt t="45867" x="5514975" y="3636963"/>
          <p14:tracePt t="45875" x="5464175" y="3603625"/>
          <p14:tracePt t="45882" x="5413375" y="3578225"/>
          <p14:tracePt t="45891" x="5353050" y="3527425"/>
          <p14:tracePt t="45898" x="5311775" y="3492500"/>
          <p14:tracePt t="45907" x="5260975" y="3449638"/>
          <p14:tracePt t="45914" x="5226050" y="3416300"/>
          <p14:tracePt t="45922" x="5183188" y="3390900"/>
          <p14:tracePt t="45931" x="5132388" y="3340100"/>
          <p14:tracePt t="45939" x="5073650" y="3297238"/>
          <p14:tracePt t="45946" x="5064125" y="3289300"/>
          <p14:tracePt t="45956" x="5030788" y="3254375"/>
          <p14:tracePt t="45962" x="4997450" y="3228975"/>
          <p14:tracePt t="45973" x="4946650" y="3178175"/>
          <p14:tracePt t="45979" x="4903788" y="3144838"/>
          <p14:tracePt t="45989" x="4852988" y="3109913"/>
          <p14:tracePt t="45995" x="4818063" y="3076575"/>
          <p14:tracePt t="46017" x="4673600" y="2949575"/>
          <p14:tracePt t="46028" x="4640263" y="2906713"/>
          <p14:tracePt t="46034" x="4614863" y="2871788"/>
          <p14:tracePt t="46043" x="4554538" y="2820988"/>
          <p14:tracePt t="46051" x="4529138" y="2770188"/>
          <p14:tracePt t="46059" x="4486275" y="2719388"/>
          <p14:tracePt t="46067" x="4452938" y="2686050"/>
          <p14:tracePt t="46075" x="4394200" y="2625725"/>
          <p14:tracePt t="46082" x="4351338" y="2566988"/>
          <p14:tracePt t="46091" x="4300538" y="2498725"/>
          <p14:tracePt t="46099" x="4249738" y="2438400"/>
          <p14:tracePt t="46107" x="4206875" y="2397125"/>
          <p14:tracePt t="46114" x="4181475" y="2362200"/>
          <p14:tracePt t="46124" x="4138613" y="2319338"/>
          <p14:tracePt t="46131" x="4121150" y="2293938"/>
          <p14:tracePt t="46140" x="4105275" y="2278063"/>
          <p14:tracePt t="46147" x="4079875" y="2235200"/>
          <p14:tracePt t="46156" x="4052888" y="2217738"/>
          <p14:tracePt t="46163" x="4011613" y="2174875"/>
          <p14:tracePt t="46173" x="3986213" y="2149475"/>
          <p14:tracePt t="46179" x="3960813" y="2116138"/>
          <p14:tracePt t="46189" x="3935413" y="2090738"/>
          <p14:tracePt t="46195" x="3917950" y="2082800"/>
          <p14:tracePt t="46206" x="3908425" y="2065338"/>
          <p14:tracePt t="46211" x="3900488" y="2065338"/>
          <p14:tracePt t="46217" x="3892550" y="2055813"/>
          <p14:tracePt t="46227" x="3883025" y="2039938"/>
          <p14:tracePt t="46234" x="3875088" y="2030413"/>
          <p14:tracePt t="46274" x="3867150" y="2022475"/>
          <p14:tracePt t="46291" x="3867150" y="2014538"/>
          <p14:tracePt t="46299" x="3857625" y="2014538"/>
          <p14:tracePt t="46307" x="3857625" y="2005013"/>
          <p14:tracePt t="46324" x="3857625" y="1989138"/>
          <p14:tracePt t="46340" x="3857625" y="1979613"/>
          <p14:tracePt t="46356" x="3857625" y="1971675"/>
          <p14:tracePt t="46363" x="3857625" y="1963738"/>
          <p14:tracePt t="46379" x="3857625" y="1954213"/>
          <p14:tracePt t="46389" x="3857625" y="1938338"/>
          <p14:tracePt t="46404" x="3857625" y="1928813"/>
          <p14:tracePt t="46411" x="3857625" y="1911350"/>
          <p14:tracePt t="46417" x="3857625" y="1895475"/>
          <p14:tracePt t="46427" x="3857625" y="1870075"/>
          <p14:tracePt t="46434" x="3867150" y="1860550"/>
          <p14:tracePt t="46442" x="3867150" y="1852613"/>
          <p14:tracePt t="46451" x="3867150" y="1835150"/>
          <p14:tracePt t="46459" x="3875088" y="1827213"/>
          <p14:tracePt t="46466" x="3875088" y="1819275"/>
          <p14:tracePt t="46476" x="3875088" y="1809750"/>
          <p14:tracePt t="46483" x="3883025" y="1809750"/>
          <p14:tracePt t="46491" x="3883025" y="1801813"/>
          <p14:tracePt t="46499" x="3883025" y="1793875"/>
          <p14:tracePt t="46507" x="3883025" y="1784350"/>
          <p14:tracePt t="46524" x="3883025" y="1776413"/>
          <p14:tracePt t="46531" x="3892550" y="1766888"/>
          <p14:tracePt t="46562" x="3900488" y="1758950"/>
          <p14:tracePt t="46572" x="3900488" y="1751013"/>
          <p14:tracePt t="46595" x="3908425" y="1741488"/>
          <p14:tracePt t="46605" x="3908425" y="1733550"/>
          <p14:tracePt t="46611" x="3917950" y="1725613"/>
          <p14:tracePt t="46627" x="3925888" y="1716088"/>
          <p14:tracePt t="46650" x="3925888" y="1708150"/>
          <p14:tracePt t="46659" x="3925888" y="1700213"/>
          <p14:tracePt t="46667" x="3935413" y="1700213"/>
          <p14:tracePt t="46675" x="3943350" y="1690688"/>
          <p14:tracePt t="46683" x="3951288" y="1682750"/>
          <p14:tracePt t="46691" x="3951288" y="1674813"/>
          <p14:tracePt t="46698" x="3968750" y="1665288"/>
          <p14:tracePt t="46708" x="3976688" y="1657350"/>
          <p14:tracePt t="46731" x="3986213" y="1649413"/>
          <p14:tracePt t="46740" x="4002088" y="1649413"/>
          <p14:tracePt t="46779" x="4011613" y="1639888"/>
          <p14:tracePt t="46795" x="4027488" y="1631950"/>
          <p14:tracePt t="46804" x="4037013" y="1622425"/>
          <p14:tracePt t="46817" x="4044950" y="1622425"/>
          <p14:tracePt t="46834" x="4052888" y="1622425"/>
          <p14:tracePt t="46851" x="4062413" y="1622425"/>
          <p14:tracePt t="46859" x="4070350" y="1622425"/>
          <p14:tracePt t="46866" x="4087813" y="1622425"/>
          <p14:tracePt t="46874" x="4095750" y="1622425"/>
          <p14:tracePt t="46882" x="4121150" y="1622425"/>
          <p14:tracePt t="46891" x="4138613" y="1622425"/>
          <p14:tracePt t="46898" x="4156075" y="1622425"/>
          <p14:tracePt t="46907" x="4181475" y="1622425"/>
          <p14:tracePt t="46914" x="4206875" y="1622425"/>
          <p14:tracePt t="46923" x="4214813" y="1622425"/>
          <p14:tracePt t="46931" x="4240213" y="1622425"/>
          <p14:tracePt t="46941" x="4249738" y="1622425"/>
          <p14:tracePt t="46947" x="4275138" y="1622425"/>
          <p14:tracePt t="46957" x="4291013" y="1622425"/>
          <p14:tracePt t="46963" x="4308475" y="1622425"/>
          <p14:tracePt t="46973" x="4316413" y="1622425"/>
          <p14:tracePt t="46979" x="4333875" y="1622425"/>
          <p14:tracePt t="46989" x="4351338" y="1622425"/>
          <p14:tracePt t="46994" x="4368800" y="1631950"/>
          <p14:tracePt t="47002" x="4376738" y="1631950"/>
          <p14:tracePt t="47010" x="4384675" y="1639888"/>
          <p14:tracePt t="47018" x="4402138" y="1657350"/>
          <p14:tracePt t="47034" x="4410075" y="1657350"/>
          <p14:tracePt t="47050" x="4419600" y="1674813"/>
          <p14:tracePt t="47066" x="4427538" y="1682750"/>
          <p14:tracePt t="47074" x="4435475" y="1682750"/>
          <p14:tracePt t="47082" x="4445000" y="1690688"/>
          <p14:tracePt t="47090" x="4445000" y="1700213"/>
          <p14:tracePt t="47098" x="4452938" y="1700213"/>
          <p14:tracePt t="47107" x="4460875" y="1708150"/>
          <p14:tracePt t="47114" x="4470400" y="1716088"/>
          <p14:tracePt t="47124" x="4478338" y="1733550"/>
          <p14:tracePt t="47130" x="4486275" y="1741488"/>
          <p14:tracePt t="47140" x="4495800" y="1751013"/>
          <p14:tracePt t="47147" x="4495800" y="1758950"/>
          <p14:tracePt t="47157" x="4503738" y="1776413"/>
          <p14:tracePt t="47163" x="4521200" y="1793875"/>
          <p14:tracePt t="47173" x="4521200" y="1801813"/>
          <p14:tracePt t="47179" x="4521200" y="1819275"/>
          <p14:tracePt t="47189" x="4521200" y="1835150"/>
          <p14:tracePt t="47195" x="4521200" y="1852613"/>
          <p14:tracePt t="47204" x="4521200" y="1870075"/>
          <p14:tracePt t="47211" x="4521200" y="1885950"/>
          <p14:tracePt t="47218" x="4521200" y="1903413"/>
          <p14:tracePt t="47227" x="4521200" y="1920875"/>
          <p14:tracePt t="47235" x="4521200" y="1946275"/>
          <p14:tracePt t="47252" x="4521200" y="1971675"/>
          <p14:tracePt t="47258" x="4521200" y="1979613"/>
          <p14:tracePt t="47266" x="4521200" y="1997075"/>
          <p14:tracePt t="47275" x="4521200" y="2005013"/>
          <p14:tracePt t="47283" x="4521200" y="2022475"/>
          <p14:tracePt t="47291" x="4513263" y="2030413"/>
          <p14:tracePt t="47299" x="4513263" y="2047875"/>
          <p14:tracePt t="47307" x="4513263" y="2065338"/>
          <p14:tracePt t="47315" x="4503738" y="2090738"/>
          <p14:tracePt t="47323" x="4495800" y="2098675"/>
          <p14:tracePt t="47331" x="4478338" y="2116138"/>
          <p14:tracePt t="47340" x="4470400" y="2133600"/>
          <p14:tracePt t="47348" x="4460875" y="2149475"/>
          <p14:tracePt t="47363" x="4445000" y="2166938"/>
          <p14:tracePt t="47373" x="4435475" y="2174875"/>
          <p14:tracePt t="47387" x="4435475" y="2184400"/>
          <p14:tracePt t="47394" x="4427538" y="2192338"/>
          <p14:tracePt t="47401" x="4419600" y="2192338"/>
          <p14:tracePt t="47411" x="4410075" y="2192338"/>
          <p14:tracePt t="47418" x="4410075" y="2200275"/>
          <p14:tracePt t="47427" x="4402138" y="2200275"/>
          <p14:tracePt t="47435" x="4394200" y="2200275"/>
          <p14:tracePt t="47442" x="4384675" y="2200275"/>
          <p14:tracePt t="47452" x="4368800" y="2200275"/>
          <p14:tracePt t="47459" x="4359275" y="2209800"/>
          <p14:tracePt t="47466" x="4341813" y="2209800"/>
          <p14:tracePt t="47474" x="4325938" y="2209800"/>
          <p14:tracePt t="47491" x="4300538" y="2209800"/>
          <p14:tracePt t="47499" x="4275138" y="2200275"/>
          <p14:tracePt t="47507" x="4257675" y="2200275"/>
          <p14:tracePt t="47515" x="4240213" y="2184400"/>
          <p14:tracePt t="47523" x="4206875" y="2184400"/>
          <p14:tracePt t="47531" x="4189413" y="2174875"/>
          <p14:tracePt t="47540" x="4181475" y="2166938"/>
          <p14:tracePt t="47547" x="4171950" y="2166938"/>
          <p14:tracePt t="47557" x="4156075" y="2149475"/>
          <p14:tracePt t="47564" x="4130675" y="2133600"/>
          <p14:tracePt t="47573" x="4113213" y="2124075"/>
          <p14:tracePt t="47579" x="4095750" y="2108200"/>
          <p14:tracePt t="47586" x="4079875" y="2090738"/>
          <p14:tracePt t="47595" x="4070350" y="2065338"/>
          <p14:tracePt t="47602" x="4070350" y="2055813"/>
          <p14:tracePt t="47611" x="4070350" y="2047875"/>
          <p14:tracePt t="47618" x="4070350" y="2039938"/>
          <p14:tracePt t="47635" x="4070350" y="2030413"/>
          <p14:tracePt t="47643" x="4070350" y="2014538"/>
          <p14:tracePt t="47660" x="4070350" y="2005013"/>
          <p14:tracePt t="47666" x="4070350" y="1989138"/>
          <p14:tracePt t="47674" x="4079875" y="1989138"/>
          <p14:tracePt t="47683" x="4087813" y="1963738"/>
          <p14:tracePt t="47691" x="4087813" y="1954213"/>
          <p14:tracePt t="47699" x="4105275" y="1946275"/>
          <p14:tracePt t="47707" x="4113213" y="1928813"/>
          <p14:tracePt t="47715" x="4130675" y="1911350"/>
          <p14:tracePt t="47731" x="4130675" y="1895475"/>
          <p14:tracePt t="47741" x="4130675" y="1885950"/>
          <p14:tracePt t="47747" x="4130675" y="1870075"/>
          <p14:tracePt t="47757" x="4130675" y="1852613"/>
          <p14:tracePt t="47762" x="4130675" y="1835150"/>
          <p14:tracePt t="47773" x="4130675" y="1819275"/>
          <p14:tracePt t="47778" x="4113213" y="1793875"/>
          <p14:tracePt t="47786" x="4095750" y="1776413"/>
          <p14:tracePt t="47795" x="4070350" y="1766888"/>
          <p14:tracePt t="47801" x="4044950" y="1751013"/>
          <p14:tracePt t="47811" x="4011613" y="1716088"/>
          <p14:tracePt t="47818" x="3994150" y="1716088"/>
          <p14:tracePt t="47827" x="3960813" y="1700213"/>
          <p14:tracePt t="47835" x="3935413" y="1682750"/>
          <p14:tracePt t="47844" x="3917950" y="1674813"/>
          <p14:tracePt t="47851" x="3892550" y="1657350"/>
          <p14:tracePt t="47859" x="3867150" y="1649413"/>
          <p14:tracePt t="47866" x="3832225" y="1631950"/>
          <p14:tracePt t="47876" x="3806825" y="1622425"/>
          <p14:tracePt t="47883" x="3798888" y="1614488"/>
          <p14:tracePt t="47891" x="3781425" y="1597025"/>
          <p14:tracePt t="47900" x="3763963" y="1589088"/>
          <p14:tracePt t="47907" x="3756025" y="1589088"/>
          <p14:tracePt t="47916" x="3748088" y="1589088"/>
          <p14:tracePt t="47923" x="3738563" y="1581150"/>
          <p14:tracePt t="48018" x="3756025" y="1589088"/>
          <p14:tracePt t="48027" x="3790950" y="1606550"/>
          <p14:tracePt t="48035" x="3832225" y="1622425"/>
          <p14:tracePt t="48043" x="3900488" y="1639888"/>
          <p14:tracePt t="48050" x="3986213" y="1665288"/>
          <p14:tracePt t="48059" x="4070350" y="1682750"/>
          <p14:tracePt t="48067" x="4164013" y="1708150"/>
          <p14:tracePt t="48075" x="4265613" y="1733550"/>
          <p14:tracePt t="48083" x="4351338" y="1751013"/>
          <p14:tracePt t="48091" x="4410075" y="1758950"/>
          <p14:tracePt t="48100" x="4486275" y="1784350"/>
          <p14:tracePt t="48107" x="4503738" y="1784350"/>
          <p14:tracePt t="48115" x="4521200" y="1784350"/>
          <p14:tracePt t="48147" x="4529138" y="1784350"/>
          <p14:tracePt t="48157" x="4529138" y="1766888"/>
          <p14:tracePt t="48163" x="4529138" y="1751013"/>
          <p14:tracePt t="48173" x="4529138" y="1733550"/>
          <p14:tracePt t="48179" x="4529138" y="1716088"/>
          <p14:tracePt t="48187" x="4513263" y="1690688"/>
          <p14:tracePt t="48195" x="4503738" y="1665288"/>
          <p14:tracePt t="48201" x="4503738" y="1657350"/>
          <p14:tracePt t="48211" x="4486275" y="1622425"/>
          <p14:tracePt t="48218" x="4478338" y="1614488"/>
          <p14:tracePt t="48227" x="4470400" y="1589088"/>
          <p14:tracePt t="48235" x="4460875" y="1571625"/>
          <p14:tracePt t="48243" x="4445000" y="1546225"/>
          <p14:tracePt t="48250" x="4435475" y="1538288"/>
          <p14:tracePt t="48260" x="4427538" y="1538288"/>
          <p14:tracePt t="48267" x="4427538" y="1530350"/>
          <p14:tracePt t="48338" x="4445000" y="1530350"/>
          <p14:tracePt t="48347" x="4470400" y="1530350"/>
          <p14:tracePt t="48357" x="4495800" y="1530350"/>
          <p14:tracePt t="48363" x="4503738" y="1530350"/>
          <p14:tracePt t="48370" x="4513263" y="1538288"/>
          <p14:tracePt t="48379" x="4521200" y="1546225"/>
          <p14:tracePt t="48389" x="4529138" y="1563688"/>
          <p14:tracePt t="48395" x="4529138" y="1571625"/>
          <p14:tracePt t="48402" x="4529138" y="1589088"/>
          <p14:tracePt t="48419" x="4529138" y="1614488"/>
          <p14:tracePt t="48428" x="4529138" y="1649413"/>
          <p14:tracePt t="48435" x="4529138" y="1665288"/>
          <p14:tracePt t="48442" x="4529138" y="1690688"/>
          <p14:tracePt t="48450" x="4529138" y="1716088"/>
          <p14:tracePt t="48459" x="4529138" y="1741488"/>
          <p14:tracePt t="48467" x="4529138" y="1784350"/>
          <p14:tracePt t="48475" x="4521200" y="1835150"/>
          <p14:tracePt t="48483" x="4521200" y="1870075"/>
          <p14:tracePt t="48491" x="4513263" y="1920875"/>
          <p14:tracePt t="48498" x="4503738" y="1946275"/>
          <p14:tracePt t="48508" x="4486275" y="1989138"/>
          <p14:tracePt t="48515" x="4478338" y="2014538"/>
          <p14:tracePt t="48523" x="4460875" y="2039938"/>
          <p14:tracePt t="48531" x="4452938" y="2047875"/>
          <p14:tracePt t="48540" x="4435475" y="2065338"/>
          <p14:tracePt t="48548" x="4435475" y="2073275"/>
          <p14:tracePt t="48557" x="4419600" y="2082800"/>
          <p14:tracePt t="48563" x="4410075" y="2090738"/>
          <p14:tracePt t="48572" x="4410075" y="2098675"/>
          <p14:tracePt t="48579" x="4402138" y="2108200"/>
          <p14:tracePt t="48585" x="4384675" y="2108200"/>
          <p14:tracePt t="48595" x="4368800" y="2116138"/>
          <p14:tracePt t="48602" x="4359275" y="2124075"/>
          <p14:tracePt t="48611" x="4341813" y="2124075"/>
          <p14:tracePt t="48619" x="4316413" y="2133600"/>
          <p14:tracePt t="48627" x="4291013" y="2141538"/>
          <p14:tracePt t="48635" x="4257675" y="2141538"/>
          <p14:tracePt t="48644" x="4232275" y="2149475"/>
          <p14:tracePt t="48650" x="4206875" y="2149475"/>
          <p14:tracePt t="48659" x="4171950" y="2149475"/>
          <p14:tracePt t="48667" x="4130675" y="2149475"/>
          <p14:tracePt t="48675" x="4105275" y="2149475"/>
          <p14:tracePt t="48683" x="4062413" y="2149475"/>
          <p14:tracePt t="48691" x="4037013" y="2149475"/>
          <p14:tracePt t="48699" x="4011613" y="2133600"/>
          <p14:tracePt t="48707" x="3986213" y="2124075"/>
          <p14:tracePt t="48715" x="3960813" y="2098675"/>
          <p14:tracePt t="48724" x="3951288" y="2090738"/>
          <p14:tracePt t="48731" x="3935413" y="2065338"/>
          <p14:tracePt t="48740" x="3925888" y="2047875"/>
          <p14:tracePt t="48747" x="3917950" y="2014538"/>
          <p14:tracePt t="48757" x="3908425" y="1989138"/>
          <p14:tracePt t="48763" x="3908425" y="1963738"/>
          <p14:tracePt t="48774" x="3908425" y="1946275"/>
          <p14:tracePt t="48778" x="3908425" y="1911350"/>
          <p14:tracePt t="48787" x="3908425" y="1895475"/>
          <p14:tracePt t="48795" x="3908425" y="1852613"/>
          <p14:tracePt t="48803" x="3908425" y="1827213"/>
          <p14:tracePt t="48811" x="3917950" y="1801813"/>
          <p14:tracePt t="48819" x="3925888" y="1776413"/>
          <p14:tracePt t="48827" x="3943350" y="1758950"/>
          <p14:tracePt t="48834" x="3943350" y="1741488"/>
          <p14:tracePt t="48844" x="3951288" y="1725613"/>
          <p14:tracePt t="48850" x="3960813" y="1716088"/>
          <p14:tracePt t="48859" x="3968750" y="1708150"/>
          <p14:tracePt t="48867" x="3976688" y="1700213"/>
          <p14:tracePt t="48875" x="3976688" y="1690688"/>
          <p14:tracePt t="48883" x="3986213" y="1690688"/>
          <p14:tracePt t="48890" x="3994150" y="1682750"/>
          <p14:tracePt t="48909" x="4002088" y="1682750"/>
          <p14:tracePt t="48915" x="4011613" y="1682750"/>
          <p14:tracePt t="48925" x="4027488" y="1682750"/>
          <p14:tracePt t="48930" x="4052888" y="1682750"/>
          <p14:tracePt t="48941" x="4087813" y="1682750"/>
          <p14:tracePt t="48946" x="4121150" y="1682750"/>
          <p14:tracePt t="48957" x="4156075" y="1682750"/>
          <p14:tracePt t="48962" x="4206875" y="1682750"/>
          <p14:tracePt t="48973" x="4265613" y="1708150"/>
          <p14:tracePt t="48979" x="4325938" y="1725613"/>
          <p14:tracePt t="48987" x="4394200" y="1751013"/>
          <p14:tracePt t="48996" x="4452938" y="1766888"/>
          <p14:tracePt t="49002" x="4529138" y="1809750"/>
          <p14:tracePt t="49020" x="4657725" y="1860550"/>
          <p14:tracePt t="49027" x="4699000" y="1895475"/>
          <p14:tracePt t="49036" x="4741863" y="1920875"/>
          <p14:tracePt t="49044" x="4767263" y="1946275"/>
          <p14:tracePt t="49050" x="4784725" y="1963738"/>
          <p14:tracePt t="49059" x="4792663" y="1979613"/>
          <p14:tracePt t="49066" x="4802188" y="1997075"/>
          <p14:tracePt t="49075" x="4810125" y="2014538"/>
          <p14:tracePt t="49083" x="4810125" y="2022475"/>
          <p14:tracePt t="49091" x="4818063" y="2030413"/>
          <p14:tracePt t="49099" x="4818063" y="2047875"/>
          <p14:tracePt t="49115" x="4818063" y="2073275"/>
          <p14:tracePt t="49125" x="4818063" y="2082800"/>
          <p14:tracePt t="49131" x="4818063" y="2090738"/>
          <p14:tracePt t="49141" x="4818063" y="2108200"/>
          <p14:tracePt t="49147" x="4818063" y="2124075"/>
          <p14:tracePt t="49157" x="4818063" y="2141538"/>
          <p14:tracePt t="49163" x="4810125" y="2166938"/>
          <p14:tracePt t="49173" x="4802188" y="2174875"/>
          <p14:tracePt t="49180" x="4802188" y="2200275"/>
          <p14:tracePt t="49187" x="4792663" y="2217738"/>
          <p14:tracePt t="49195" x="4784725" y="2235200"/>
          <p14:tracePt t="49202" x="4784725" y="2243138"/>
          <p14:tracePt t="49211" x="4784725" y="2252663"/>
          <p14:tracePt t="49219" x="4775200" y="2260600"/>
          <p14:tracePt t="49531" x="4775200" y="2268538"/>
          <p14:tracePt t="49707" x="4759325" y="2268538"/>
          <p14:tracePt t="49715" x="4759325" y="2260600"/>
          <p14:tracePt t="49763" x="4741863" y="2252663"/>
          <p14:tracePt t="49908" x="4741863" y="2243138"/>
          <p14:tracePt t="49939" x="4741863" y="2235200"/>
          <p14:tracePt t="50130" x="4741863" y="2217738"/>
          <p14:tracePt t="50147" x="4741863" y="2209800"/>
          <p14:tracePt t="50157" x="4741863" y="2192338"/>
          <p14:tracePt t="50163" x="4741863" y="2184400"/>
          <p14:tracePt t="50172" x="4733925" y="2166938"/>
          <p14:tracePt t="50180" x="4733925" y="2159000"/>
          <p14:tracePt t="50186" x="4724400" y="2149475"/>
          <p14:tracePt t="50203" x="4724400" y="2141538"/>
          <p14:tracePt t="50211" x="4724400" y="2133600"/>
          <p14:tracePt t="50219" x="4724400" y="2124075"/>
          <p14:tracePt t="50515" x="4724400" y="2133600"/>
          <p14:tracePt t="50526" x="4724400" y="2141538"/>
          <p14:tracePt t="50530" x="4724400" y="2149475"/>
          <p14:tracePt t="50541" x="4724400" y="2166938"/>
          <p14:tracePt t="50546" x="4733925" y="2184400"/>
          <p14:tracePt t="50556" x="4749800" y="2200275"/>
          <p14:tracePt t="50569" x="4759325" y="2227263"/>
          <p14:tracePt t="50586" x="4767263" y="2243138"/>
          <p14:tracePt t="50595" x="4767263" y="2260600"/>
          <p14:tracePt t="50603" x="4775200" y="2278063"/>
          <p14:tracePt t="50611" x="4775200" y="2286000"/>
          <p14:tracePt t="50619" x="4792663" y="2303463"/>
          <p14:tracePt t="50627" x="4802188" y="2319338"/>
          <p14:tracePt t="50634" x="4810125" y="2344738"/>
          <p14:tracePt t="50643" x="4827588" y="2354263"/>
          <p14:tracePt t="50651" x="4835525" y="2371725"/>
          <p14:tracePt t="50659" x="4852988" y="2379663"/>
          <p14:tracePt t="50666" x="4878388" y="2405063"/>
          <p14:tracePt t="50676" x="4878388" y="2413000"/>
          <p14:tracePt t="50682" x="4894263" y="2430463"/>
          <p14:tracePt t="50692" x="4911725" y="2438400"/>
          <p14:tracePt t="50699" x="4911725" y="2447925"/>
          <p14:tracePt t="50709" x="4919663" y="2473325"/>
          <p14:tracePt t="50715" x="4929188" y="2473325"/>
          <p14:tracePt t="50726" x="4946650" y="2498725"/>
          <p14:tracePt t="50741" x="4962525" y="2532063"/>
          <p14:tracePt t="50747" x="4972050" y="2549525"/>
          <p14:tracePt t="50754" x="4987925" y="2566988"/>
          <p14:tracePt t="50763" x="5013325" y="2600325"/>
          <p14:tracePt t="50769" x="5038725" y="2617788"/>
          <p14:tracePt t="50778" x="5056188" y="2625725"/>
          <p14:tracePt t="50786" x="5073650" y="2651125"/>
          <p14:tracePt t="50794" x="5081588" y="2660650"/>
          <p14:tracePt t="50803" x="5091113" y="2668588"/>
          <p14:tracePt t="50811" x="5106988" y="2686050"/>
          <p14:tracePt t="50818" x="5116513" y="2693988"/>
          <p14:tracePt t="50826" x="5124450" y="2701925"/>
          <p14:tracePt t="50834" x="5132388" y="2701925"/>
          <p14:tracePt t="50843" x="5132388" y="2719388"/>
          <p14:tracePt t="50850" x="5132388" y="2727325"/>
          <p14:tracePt t="50859" x="5141913" y="2727325"/>
          <p14:tracePt t="50876" x="5149850" y="2744788"/>
          <p14:tracePt t="50914" x="5149850" y="2752725"/>
          <p14:tracePt t="50926" x="5157788" y="2770188"/>
          <p14:tracePt t="50941" x="5157788" y="2778125"/>
          <p14:tracePt t="50947" x="5167313" y="2778125"/>
          <p14:tracePt t="50956" x="5175250" y="2795588"/>
          <p14:tracePt t="50962" x="5183188" y="2805113"/>
          <p14:tracePt t="50978" x="5183188" y="2813050"/>
          <p14:tracePt t="50986" x="5183188" y="2820988"/>
          <p14:tracePt t="50994" x="5200650" y="2838450"/>
          <p14:tracePt t="51003" x="5208588" y="2838450"/>
          <p14:tracePt t="51023" x="5226050" y="2881313"/>
          <p14:tracePt t="51027" x="5226050" y="2889250"/>
          <p14:tracePt t="51045" x="5243513" y="2906713"/>
          <p14:tracePt t="51051" x="5260975" y="2922588"/>
          <p14:tracePt t="51061" x="5276850" y="2940050"/>
          <p14:tracePt t="51067" x="5286375" y="2949575"/>
          <p14:tracePt t="51076" x="5286375" y="2965450"/>
          <p14:tracePt t="51083" x="5294313" y="2974975"/>
          <p14:tracePt t="51092" x="5302250" y="2990850"/>
          <p14:tracePt t="51099" x="5311775" y="3000375"/>
          <p14:tracePt t="51109" x="5311775" y="3008313"/>
          <p14:tracePt t="51114" x="5327650" y="3016250"/>
          <p14:tracePt t="51125" x="5337175" y="3033713"/>
          <p14:tracePt t="51130" x="5345113" y="3041650"/>
          <p14:tracePt t="51140" x="5345113" y="3051175"/>
          <p14:tracePt t="51146" x="5353050" y="3059113"/>
          <p14:tracePt t="51154" x="5353050" y="3067050"/>
          <p14:tracePt t="51186" x="5353050" y="3076575"/>
          <p14:tracePt t="51194" x="5362575" y="3084513"/>
          <p14:tracePt t="51306" x="5362575" y="3094038"/>
          <p14:tracePt t="51314" x="5362575" y="3101975"/>
          <p14:tracePt t="51325" x="5362575" y="3109913"/>
          <p14:tracePt t="51330" x="5362575" y="3119438"/>
          <p14:tracePt t="51340" x="5362575" y="3127375"/>
          <p14:tracePt t="51386" x="5362575" y="3135313"/>
          <p14:tracePt t="51394" x="5362575" y="3144838"/>
          <p14:tracePt t="51403" x="5362575" y="3160713"/>
          <p14:tracePt t="51418" x="5362575" y="3170238"/>
          <p14:tracePt t="51435" x="5370513" y="3186113"/>
          <p14:tracePt t="51451" x="5370513" y="3195638"/>
          <p14:tracePt t="51507" x="5370513" y="3211513"/>
          <p14:tracePt t="51525" x="5380038" y="3221038"/>
          <p14:tracePt t="51555" x="5395913" y="3238500"/>
          <p14:tracePt t="51570" x="5395913" y="3254375"/>
          <p14:tracePt t="51586" x="5405438" y="3263900"/>
          <p14:tracePt t="51603" x="5405438" y="3271838"/>
          <p14:tracePt t="51611" x="5421313" y="3289300"/>
          <p14:tracePt t="51627" x="5430838" y="3305175"/>
          <p14:tracePt t="51635" x="5438775" y="3314700"/>
          <p14:tracePt t="51651" x="5446713" y="3322638"/>
          <p14:tracePt t="51660" x="5456238" y="3340100"/>
          <p14:tracePt t="51676" x="5456238" y="3355975"/>
          <p14:tracePt t="51698" x="5456238" y="3365500"/>
          <p14:tracePt t="51709" x="5456238" y="3373438"/>
          <p14:tracePt t="51715" x="5456238" y="3382963"/>
          <p14:tracePt t="51725" x="5456238" y="3390900"/>
          <p14:tracePt t="51731" x="5456238" y="3408363"/>
          <p14:tracePt t="51741" x="5456238" y="3424238"/>
          <p14:tracePt t="51746" x="5430838" y="3449638"/>
          <p14:tracePt t="51756" x="5413375" y="3467100"/>
          <p14:tracePt t="51763" x="5405438" y="3475038"/>
          <p14:tracePt t="51770" x="5395913" y="3484563"/>
          <p14:tracePt t="51779" x="5370513" y="3509963"/>
          <p14:tracePt t="51787" x="5362575" y="3517900"/>
          <p14:tracePt t="51796" x="5345113" y="3527425"/>
          <p14:tracePt t="51803" x="5327650" y="3535363"/>
          <p14:tracePt t="51811" x="5302250" y="3535363"/>
          <p14:tracePt t="51819" x="5286375" y="3535363"/>
          <p14:tracePt t="51827" x="5268913" y="3535363"/>
          <p14:tracePt t="51835" x="5251450" y="3535363"/>
          <p14:tracePt t="51843" x="5218113" y="3535363"/>
          <p14:tracePt t="51850" x="5192713" y="3535363"/>
          <p14:tracePt t="51859" x="5149850" y="3535363"/>
          <p14:tracePt t="51866" x="5124450" y="3535363"/>
          <p14:tracePt t="51876" x="5081588" y="3517900"/>
          <p14:tracePt t="51883" x="5056188" y="3509963"/>
          <p14:tracePt t="51892" x="5022850" y="3492500"/>
          <p14:tracePt t="51899" x="4987925" y="3459163"/>
          <p14:tracePt t="51909" x="4962525" y="3459163"/>
          <p14:tracePt t="51915" x="4946650" y="3441700"/>
          <p14:tracePt t="51925" x="4911725" y="3416300"/>
          <p14:tracePt t="51931" x="4894263" y="3408363"/>
          <p14:tracePt t="51940" x="4886325" y="3398838"/>
          <p14:tracePt t="51947" x="4878388" y="3390900"/>
          <p14:tracePt t="51955" x="4868863" y="3390900"/>
          <p14:tracePt t="51963" x="4868863" y="3382963"/>
          <p14:tracePt t="52003" x="4860925" y="3373438"/>
          <p14:tracePt t="52051" x="4860925" y="3365500"/>
          <p14:tracePt t="52059" x="4860925" y="3355975"/>
          <p14:tracePt t="52077" x="4878388" y="3355975"/>
          <p14:tracePt t="52082" x="4903788" y="3348038"/>
          <p14:tracePt t="52099" x="4937125" y="3340100"/>
          <p14:tracePt t="52109" x="4962525" y="3330575"/>
          <p14:tracePt t="52114" x="4979988" y="3322638"/>
          <p14:tracePt t="52125" x="5013325" y="3314700"/>
          <p14:tracePt t="52131" x="5048250" y="3305175"/>
          <p14:tracePt t="52141" x="5081588" y="3305175"/>
          <p14:tracePt t="52146" x="5106988" y="3305175"/>
          <p14:tracePt t="52154" x="5141913" y="3297238"/>
          <p14:tracePt t="52162" x="5175250" y="3297238"/>
          <p14:tracePt t="52170" x="5208588" y="3297238"/>
          <p14:tracePt t="52178" x="5243513" y="3297238"/>
          <p14:tracePt t="52187" x="5286375" y="3297238"/>
          <p14:tracePt t="52194" x="5311775" y="3297238"/>
          <p14:tracePt t="52202" x="5337175" y="3297238"/>
          <p14:tracePt t="52210" x="5362575" y="3297238"/>
          <p14:tracePt t="52218" x="5370513" y="3297238"/>
          <p14:tracePt t="52226" x="5405438" y="3297238"/>
          <p14:tracePt t="52234" x="5430838" y="3305175"/>
          <p14:tracePt t="52243" x="5472113" y="3322638"/>
          <p14:tracePt t="52250" x="5497513" y="3330575"/>
          <p14:tracePt t="52259" x="5524500" y="3348038"/>
          <p14:tracePt t="52266" x="5532438" y="3365500"/>
          <p14:tracePt t="52276" x="5583238" y="3382963"/>
          <p14:tracePt t="52282" x="5591175" y="3390900"/>
          <p14:tracePt t="52293" x="5616575" y="3408363"/>
          <p14:tracePt t="52299" x="5634038" y="3416300"/>
          <p14:tracePt t="52309" x="5641975" y="3416300"/>
          <p14:tracePt t="52314" x="5651500" y="3441700"/>
          <p14:tracePt t="52325" x="5659438" y="3449638"/>
          <p14:tracePt t="52340" x="5659438" y="3467100"/>
          <p14:tracePt t="52386" x="5659438" y="3475038"/>
          <p14:tracePt t="52411" x="5659438" y="3484563"/>
          <p14:tracePt t="52418" x="5659438" y="3492500"/>
          <p14:tracePt t="52435" x="5634038" y="3492500"/>
          <p14:tracePt t="52442" x="5608638" y="3502025"/>
          <p14:tracePt t="52451" x="5591175" y="3502025"/>
          <p14:tracePt t="52458" x="5575300" y="3502025"/>
          <p14:tracePt t="52467" x="5540375" y="3509963"/>
          <p14:tracePt t="52477" x="5507038" y="3509963"/>
          <p14:tracePt t="52483" x="5489575" y="3509963"/>
          <p14:tracePt t="52492" x="5446713" y="3509963"/>
          <p14:tracePt t="52499" x="5421313" y="3509963"/>
          <p14:tracePt t="52509" x="5380038" y="3509963"/>
          <p14:tracePt t="52515" x="5345113" y="3509963"/>
          <p14:tracePt t="52525" x="5337175" y="3509963"/>
          <p14:tracePt t="52531" x="5302250" y="3509963"/>
          <p14:tracePt t="52540" x="5294313" y="3509963"/>
          <p14:tracePt t="52547" x="5276850" y="3509963"/>
          <p14:tracePt t="52553" x="5260975" y="3509963"/>
          <p14:tracePt t="52563" x="5251450" y="3509963"/>
          <p14:tracePt t="52579" x="5243513" y="3509963"/>
          <p14:tracePt t="52587" x="5226050" y="3509963"/>
          <p14:tracePt t="52602" x="5218113" y="3509963"/>
          <p14:tracePt t="52611" x="5200650" y="3509963"/>
          <p14:tracePt t="52618" x="5200650" y="3502025"/>
          <p14:tracePt t="52627" x="5183188" y="3502025"/>
          <p14:tracePt t="52635" x="5175250" y="3492500"/>
          <p14:tracePt t="52643" x="5149850" y="3475038"/>
          <p14:tracePt t="52651" x="5141913" y="3475038"/>
          <p14:tracePt t="52659" x="5132388" y="3475038"/>
          <p14:tracePt t="52667" x="5124450" y="3459163"/>
          <p14:tracePt t="52676" x="5116513" y="3459163"/>
          <p14:tracePt t="52683" x="5099050" y="3449638"/>
          <p14:tracePt t="52692" x="5099050" y="3441700"/>
          <p14:tracePt t="52699" x="5091113" y="3433763"/>
          <p14:tracePt t="52709" x="5081588" y="3424238"/>
          <p14:tracePt t="52715" x="5081588" y="3416300"/>
          <p14:tracePt t="52726" x="5056188" y="3398838"/>
          <p14:tracePt t="52730" x="5048250" y="3390900"/>
          <p14:tracePt t="52754" x="5048250" y="3373438"/>
          <p14:tracePt t="52763" x="5048250" y="3365500"/>
          <p14:tracePt t="52771" x="5048250" y="3348038"/>
          <p14:tracePt t="52779" x="5048250" y="3340100"/>
          <p14:tracePt t="52787" x="5048250" y="3330575"/>
          <p14:tracePt t="52795" x="5048250" y="3322638"/>
          <p14:tracePt t="52802" x="5048250" y="3305175"/>
          <p14:tracePt t="52811" x="5048250" y="3289300"/>
          <p14:tracePt t="52819" x="5048250" y="3279775"/>
          <p14:tracePt t="52827" x="5048250" y="3271838"/>
          <p14:tracePt t="52835" x="5048250" y="3246438"/>
          <p14:tracePt t="52843" x="5048250" y="3238500"/>
          <p14:tracePt t="52851" x="5048250" y="3221038"/>
          <p14:tracePt t="52859" x="5048250" y="3211513"/>
          <p14:tracePt t="52867" x="5048250" y="3195638"/>
          <p14:tracePt t="52882" x="5048250" y="3178175"/>
          <p14:tracePt t="52899" x="5048250" y="3170238"/>
          <p14:tracePt t="52909" x="5056188" y="3144838"/>
          <p14:tracePt t="52915" x="5064125" y="3135313"/>
          <p14:tracePt t="52925" x="5073650" y="3135313"/>
          <p14:tracePt t="52931" x="5073650" y="3127375"/>
          <p14:tracePt t="52940" x="5073650" y="3119438"/>
          <p14:tracePt t="52947" x="5081588" y="3109913"/>
          <p14:tracePt t="52953" x="5091113" y="3101975"/>
          <p14:tracePt t="52962" x="5099050" y="3084513"/>
          <p14:tracePt t="52978" x="5106988" y="3067050"/>
          <p14:tracePt t="52986" x="5106988" y="3059113"/>
          <p14:tracePt t="52995" x="5116513" y="3051175"/>
          <p14:tracePt t="53004" x="5124450" y="3041650"/>
          <p14:tracePt t="53011" x="5124450" y="3033713"/>
          <p14:tracePt t="53018" x="5132388" y="3033713"/>
          <p14:tracePt t="53028" x="5141913" y="3025775"/>
          <p14:tracePt t="53034" x="5141913" y="3016250"/>
          <p14:tracePt t="53044" x="5149850" y="3008313"/>
          <p14:tracePt t="53050" x="5167313" y="3000375"/>
          <p14:tracePt t="53061" x="5167313" y="2990850"/>
          <p14:tracePt t="53067" x="5175250" y="2982913"/>
          <p14:tracePt t="53077" x="5183188" y="2982913"/>
          <p14:tracePt t="53084" x="5192713" y="2974975"/>
          <p14:tracePt t="53092" x="5192713" y="2965450"/>
          <p14:tracePt t="53099" x="5200650" y="2965450"/>
          <p14:tracePt t="53109" x="5218113" y="2965450"/>
          <p14:tracePt t="53115" x="5218113" y="2957513"/>
          <p14:tracePt t="53125" x="5226050" y="2949575"/>
          <p14:tracePt t="53137" x="5235575" y="2949575"/>
          <p14:tracePt t="53170" x="5251450" y="2940050"/>
          <p14:tracePt t="53186" x="5268913" y="2940050"/>
          <p14:tracePt t="53202" x="5286375" y="2940050"/>
          <p14:tracePt t="53227" x="5302250" y="2940050"/>
          <p14:tracePt t="53235" x="5311775" y="2940050"/>
          <p14:tracePt t="53251" x="5327650" y="2940050"/>
          <p14:tracePt t="53260" x="5337175" y="2940050"/>
          <p14:tracePt t="53267" x="5345113" y="2940050"/>
          <p14:tracePt t="53277" x="5353050" y="2940050"/>
          <p14:tracePt t="53284" x="5362575" y="2940050"/>
          <p14:tracePt t="53292" x="5380038" y="2940050"/>
          <p14:tracePt t="53299" x="5387975" y="2940050"/>
          <p14:tracePt t="53309" x="5387975" y="2949575"/>
          <p14:tracePt t="53315" x="5413375" y="2965450"/>
          <p14:tracePt t="53325" x="5430838" y="2965450"/>
          <p14:tracePt t="53331" x="5438775" y="2982913"/>
          <p14:tracePt t="53348" x="5456238" y="2990850"/>
          <p14:tracePt t="53354" x="5472113" y="3008313"/>
          <p14:tracePt t="53362" x="5481638" y="3016250"/>
          <p14:tracePt t="53378" x="5489575" y="3025775"/>
          <p14:tracePt t="53387" x="5507038" y="3033713"/>
          <p14:tracePt t="53396" x="5514975" y="3051175"/>
          <p14:tracePt t="53411" x="5514975" y="3059113"/>
          <p14:tracePt t="53418" x="5524500" y="3067050"/>
          <p14:tracePt t="53427" x="5524500" y="3076575"/>
          <p14:tracePt t="53434" x="5524500" y="3101975"/>
          <p14:tracePt t="53444" x="5524500" y="3119438"/>
          <p14:tracePt t="53460" x="5532438" y="3144838"/>
          <p14:tracePt t="53467" x="5540375" y="3160713"/>
          <p14:tracePt t="53477" x="5540375" y="3170238"/>
          <p14:tracePt t="53482" x="5540375" y="3186113"/>
          <p14:tracePt t="53493" x="5540375" y="3203575"/>
          <p14:tracePt t="53509" x="5540375" y="3221038"/>
          <p14:tracePt t="53515" x="5540375" y="3228975"/>
          <p14:tracePt t="53525" x="5540375" y="3246438"/>
          <p14:tracePt t="53531" x="5540375" y="3263900"/>
          <p14:tracePt t="53547" x="5540375" y="3279775"/>
          <p14:tracePt t="53563" x="5540375" y="3289300"/>
          <p14:tracePt t="53571" x="5540375" y="3297238"/>
          <p14:tracePt t="53579" x="5540375" y="3305175"/>
          <p14:tracePt t="53588" x="5540375" y="3314700"/>
          <p14:tracePt t="53603" x="5524500" y="3330575"/>
          <p14:tracePt t="53667" x="5524500" y="3340100"/>
          <p14:tracePt t="53755" x="5514975" y="3340100"/>
          <p14:tracePt t="53771" x="5497513" y="3340100"/>
          <p14:tracePt t="53779" x="5481638" y="3340100"/>
          <p14:tracePt t="53786" x="5446713" y="3340100"/>
          <p14:tracePt t="53795" x="5421313" y="3330575"/>
          <p14:tracePt t="53802" x="5387975" y="3297238"/>
          <p14:tracePt t="53810" x="5353050" y="3263900"/>
          <p14:tracePt t="53819" x="5311775" y="3221038"/>
          <p14:tracePt t="53828" x="5286375" y="3195638"/>
          <p14:tracePt t="53835" x="5226050" y="3144838"/>
          <p14:tracePt t="53844" x="5175250" y="3094038"/>
          <p14:tracePt t="53851" x="5132388" y="3051175"/>
          <p14:tracePt t="53860" x="5091113" y="3016250"/>
          <p14:tracePt t="53866" x="5038725" y="2965450"/>
          <p14:tracePt t="53878" x="5005388" y="2922588"/>
          <p14:tracePt t="53882" x="4962525" y="2889250"/>
          <p14:tracePt t="53894" x="4903788" y="2830513"/>
          <p14:tracePt t="53898" x="4852988" y="2805113"/>
          <p14:tracePt t="53909" x="4784725" y="2770188"/>
          <p14:tracePt t="53915" x="4733925" y="2727325"/>
          <p14:tracePt t="53925" x="4683125" y="2686050"/>
          <p14:tracePt t="53931" x="4630738" y="2651125"/>
          <p14:tracePt t="53937" x="4589463" y="2617788"/>
          <p14:tracePt t="53947" x="4572000" y="2600325"/>
          <p14:tracePt t="53954" x="4538663" y="2566988"/>
          <p14:tracePt t="53963" x="4513263" y="2541588"/>
          <p14:tracePt t="53971" x="4495800" y="2516188"/>
          <p14:tracePt t="53979" x="4478338" y="2481263"/>
          <p14:tracePt t="53987" x="4470400" y="2463800"/>
          <p14:tracePt t="53995" x="4452938" y="2430463"/>
          <p14:tracePt t="54003" x="4445000" y="2405063"/>
          <p14:tracePt t="54021" x="4445000" y="2387600"/>
          <p14:tracePt t="54027" x="4445000" y="2371725"/>
          <p14:tracePt t="54035" x="4435475" y="2362200"/>
          <p14:tracePt t="54045" x="4435475" y="2354263"/>
          <p14:tracePt t="54050" x="4435475" y="2344738"/>
          <p14:tracePt t="54061" x="4427538" y="2336800"/>
          <p14:tracePt t="54066" x="4427538" y="2328863"/>
          <p14:tracePt t="54147" x="4427538" y="2344738"/>
          <p14:tracePt t="54154" x="4427538" y="2371725"/>
          <p14:tracePt t="54163" x="4435475" y="2405063"/>
          <p14:tracePt t="54171" x="4470400" y="2447925"/>
          <p14:tracePt t="54179" x="4478338" y="2481263"/>
          <p14:tracePt t="54186" x="4495800" y="2532063"/>
          <p14:tracePt t="54195" x="4529138" y="2592388"/>
          <p14:tracePt t="54203" x="4538663" y="2643188"/>
          <p14:tracePt t="54211" x="4554538" y="2686050"/>
          <p14:tracePt t="54219" x="4589463" y="2736850"/>
          <p14:tracePt t="54228" x="4614863" y="2762250"/>
          <p14:tracePt t="54235" x="4622800" y="2795588"/>
          <p14:tracePt t="54243" x="4648200" y="2846388"/>
          <p14:tracePt t="54250" x="4657725" y="2863850"/>
          <p14:tracePt t="54260" x="4665663" y="2871788"/>
          <p14:tracePt t="54266" x="4683125" y="2889250"/>
          <p14:tracePt t="54277" x="4683125" y="2897188"/>
          <p14:tracePt t="54314" x="4691063" y="2897188"/>
          <p14:tracePt t="54330" x="4699000" y="2897188"/>
          <p14:tracePt t="54346" x="4708525" y="2889250"/>
          <p14:tracePt t="54354" x="4724400" y="2871788"/>
          <p14:tracePt t="54371" x="4741863" y="2838450"/>
          <p14:tracePt t="54378" x="4741863" y="2830513"/>
          <p14:tracePt t="54386" x="4749800" y="2795588"/>
          <p14:tracePt t="54394" x="4749800" y="2770188"/>
          <p14:tracePt t="54403" x="4749800" y="2727325"/>
          <p14:tracePt t="54411" x="4749800" y="2701925"/>
          <p14:tracePt t="54418" x="4749800" y="2676525"/>
          <p14:tracePt t="54428" x="4749800" y="2633663"/>
          <p14:tracePt t="54435" x="4749800" y="2600325"/>
          <p14:tracePt t="54445" x="4749800" y="2574925"/>
          <p14:tracePt t="54451" x="4749800" y="2549525"/>
          <p14:tracePt t="54461" x="4749800" y="2524125"/>
          <p14:tracePt t="54467" x="4749800" y="2506663"/>
          <p14:tracePt t="54477" x="4749800" y="2498725"/>
          <p14:tracePt t="54482" x="4749800" y="2481263"/>
          <p14:tracePt t="54539" x="4759325" y="2473325"/>
          <p14:tracePt t="54571" x="4767263" y="2473325"/>
          <p14:tracePt t="54586" x="4784725" y="2516188"/>
          <p14:tracePt t="54595" x="4792663" y="2549525"/>
          <p14:tracePt t="54603" x="4810125" y="2592388"/>
          <p14:tracePt t="54611" x="4818063" y="2651125"/>
          <p14:tracePt t="54619" x="4843463" y="2711450"/>
          <p14:tracePt t="54627" x="4852988" y="2770188"/>
          <p14:tracePt t="54635" x="4894263" y="2838450"/>
          <p14:tracePt t="54644" x="4911725" y="2897188"/>
          <p14:tracePt t="54650" x="4946650" y="2949575"/>
          <p14:tracePt t="54661" x="4954588" y="2990850"/>
          <p14:tracePt t="54667" x="4997450" y="3059113"/>
          <p14:tracePt t="54677" x="5022850" y="3109913"/>
          <p14:tracePt t="54683" x="5030788" y="3144838"/>
          <p14:tracePt t="54693" x="5056188" y="3170238"/>
          <p14:tracePt t="54699" x="5064125" y="3186113"/>
          <p14:tracePt t="54709" x="5081588" y="3203575"/>
          <p14:tracePt t="54715" x="5106988" y="3246438"/>
          <p14:tracePt t="54722" x="5116513" y="3254375"/>
          <p14:tracePt t="54730" x="5124450" y="3263900"/>
          <p14:tracePt t="54738" x="5124450" y="3271838"/>
          <p14:tracePt t="54755" x="5132388" y="3289300"/>
          <p14:tracePt t="54762" x="5141913" y="3297238"/>
          <p14:tracePt t="54786" x="5149850" y="3314700"/>
          <p14:tracePt t="54795" x="5157788" y="3322638"/>
          <p14:tracePt t="54907" x="5167313" y="3322638"/>
          <p14:tracePt t="54915" x="5175250" y="3322638"/>
          <p14:tracePt t="54922" x="5200650" y="3322638"/>
          <p14:tracePt t="54930" x="5208588" y="3322638"/>
          <p14:tracePt t="54938" x="5226050" y="3314700"/>
          <p14:tracePt t="54947" x="5251450" y="3305175"/>
          <p14:tracePt t="54955" x="5268913" y="3297238"/>
          <p14:tracePt t="54963" x="5302250" y="3289300"/>
          <p14:tracePt t="54972" x="5327650" y="3271838"/>
          <p14:tracePt t="54978" x="5353050" y="3254375"/>
          <p14:tracePt t="54986" x="5395913" y="3238500"/>
          <p14:tracePt t="55006" x="5481638" y="3203575"/>
          <p14:tracePt t="55011" x="5514975" y="3186113"/>
          <p14:tracePt t="55019" x="5565775" y="3170238"/>
          <p14:tracePt t="55029" x="5583238" y="3160713"/>
          <p14:tracePt t="55034" x="5634038" y="3144838"/>
          <p14:tracePt t="55045" x="5668963" y="3127375"/>
          <p14:tracePt t="55051" x="5719763" y="3101975"/>
          <p14:tracePt t="55061" x="5753100" y="3076575"/>
          <p14:tracePt t="55067" x="5788025" y="3059113"/>
          <p14:tracePt t="55077" x="5821363" y="3051175"/>
          <p14:tracePt t="55082" x="5872163" y="3008313"/>
          <p14:tracePt t="55093" x="5905500" y="2990850"/>
          <p14:tracePt t="55098" x="5940425" y="2965450"/>
          <p14:tracePt t="55109" x="5973763" y="2949575"/>
          <p14:tracePt t="55114" x="6016625" y="2922588"/>
          <p14:tracePt t="55121" x="6049963" y="2889250"/>
          <p14:tracePt t="55131" x="6067425" y="2881313"/>
          <p14:tracePt t="55138" x="6102350" y="2855913"/>
          <p14:tracePt t="55146" x="6135688" y="2838450"/>
          <p14:tracePt t="55155" x="6153150" y="2820988"/>
          <p14:tracePt t="55163" x="6178550" y="2813050"/>
          <p14:tracePt t="55172" x="6211888" y="2787650"/>
          <p14:tracePt t="55178" x="6237288" y="2770188"/>
          <p14:tracePt t="55187" x="6246813" y="2752725"/>
          <p14:tracePt t="55195" x="6262688" y="2736850"/>
          <p14:tracePt t="55203" x="6288088" y="2711450"/>
          <p14:tracePt t="55211" x="6313488" y="2686050"/>
          <p14:tracePt t="55219" x="6338888" y="2660650"/>
          <p14:tracePt t="55227" x="6356350" y="2660650"/>
          <p14:tracePt t="55235" x="6373813" y="2643188"/>
          <p14:tracePt t="55244" x="6399213" y="2625725"/>
          <p14:tracePt t="55251" x="6424613" y="2600325"/>
          <p14:tracePt t="55261" x="6450013" y="2582863"/>
          <p14:tracePt t="55267" x="6475413" y="2557463"/>
          <p14:tracePt t="55277" x="6483350" y="2541588"/>
          <p14:tracePt t="55283" x="6492875" y="2524125"/>
          <p14:tracePt t="55294" x="6510338" y="2506663"/>
          <p14:tracePt t="55298" x="6526213" y="2481263"/>
          <p14:tracePt t="55309" x="6535738" y="2463800"/>
          <p14:tracePt t="55315" x="6543675" y="2455863"/>
          <p14:tracePt t="55321" x="6543675" y="2447925"/>
          <p14:tracePt t="55330" x="6551613" y="2422525"/>
          <p14:tracePt t="55347" x="6551613" y="2413000"/>
          <p14:tracePt t="55355" x="6551613" y="2397125"/>
          <p14:tracePt t="55363" x="6561138" y="2371725"/>
          <p14:tracePt t="55371" x="6569075" y="2362200"/>
          <p14:tracePt t="55379" x="6569075" y="2354263"/>
          <p14:tracePt t="55403" x="6569075" y="2344738"/>
          <p14:tracePt t="55410" x="6569075" y="2336800"/>
          <p14:tracePt t="55434" x="6569075" y="2328863"/>
          <p14:tracePt t="55444" x="6569075" y="2311400"/>
          <p14:tracePt t="55450" x="6561138" y="2311400"/>
          <p14:tracePt t="55461" x="6551613" y="2311400"/>
          <p14:tracePt t="55477" x="6543675" y="2311400"/>
          <p14:tracePt t="55482" x="6535738" y="2303463"/>
          <p14:tracePt t="55498" x="6526213" y="2293938"/>
          <p14:tracePt t="55506" x="6510338" y="2293938"/>
          <p14:tracePt t="55514" x="6492875" y="2293938"/>
          <p14:tracePt t="55521" x="6475413" y="2286000"/>
          <p14:tracePt t="55530" x="6467475" y="2286000"/>
          <p14:tracePt t="55538" x="6450013" y="2286000"/>
          <p14:tracePt t="55546" x="6424613" y="2286000"/>
          <p14:tracePt t="55555" x="6407150" y="2286000"/>
          <p14:tracePt t="55562" x="6381750" y="2286000"/>
          <p14:tracePt t="55570" x="6356350" y="2286000"/>
          <p14:tracePt t="55578" x="6338888" y="2286000"/>
          <p14:tracePt t="55586" x="6305550" y="2286000"/>
          <p14:tracePt t="55594" x="6272213" y="2286000"/>
          <p14:tracePt t="55602" x="6237288" y="2303463"/>
          <p14:tracePt t="55611" x="6203950" y="2311400"/>
          <p14:tracePt t="55620" x="6178550" y="2319338"/>
          <p14:tracePt t="55629" x="6143625" y="2328863"/>
          <p14:tracePt t="55635" x="6092825" y="2362200"/>
          <p14:tracePt t="55644" x="6059488" y="2371725"/>
          <p14:tracePt t="55651" x="6024563" y="2379663"/>
          <p14:tracePt t="55661" x="6008688" y="2387600"/>
          <p14:tracePt t="55667" x="5973763" y="2413000"/>
          <p14:tracePt t="55677" x="5957888" y="2422525"/>
          <p14:tracePt t="55682" x="5932488" y="2422525"/>
          <p14:tracePt t="55693" x="5897563" y="2455863"/>
          <p14:tracePt t="55699" x="5872163" y="2455863"/>
          <p14:tracePt t="55707" x="5838825" y="2489200"/>
          <p14:tracePt t="55715" x="5803900" y="2506663"/>
          <p14:tracePt t="55722" x="5778500" y="2516188"/>
          <p14:tracePt t="55730" x="5745163" y="2549525"/>
          <p14:tracePt t="55746" x="5727700" y="2549525"/>
          <p14:tracePt t="55755" x="5702300" y="2566988"/>
          <p14:tracePt t="55763" x="5651500" y="2600325"/>
          <p14:tracePt t="55771" x="5641975" y="2617788"/>
          <p14:tracePt t="55778" x="5608638" y="2643188"/>
          <p14:tracePt t="55787" x="5583238" y="2660650"/>
          <p14:tracePt t="55795" x="5565775" y="2668588"/>
          <p14:tracePt t="55803" x="5540375" y="2693988"/>
          <p14:tracePt t="55811" x="5514975" y="2701925"/>
          <p14:tracePt t="55818" x="5489575" y="2727325"/>
          <p14:tracePt t="55827" x="5472113" y="2752725"/>
          <p14:tracePt t="55835" x="5456238" y="2770188"/>
          <p14:tracePt t="55844" x="5430838" y="2795588"/>
          <p14:tracePt t="55851" x="5405438" y="2813050"/>
          <p14:tracePt t="55861" x="5395913" y="2813050"/>
          <p14:tracePt t="55867" x="5380038" y="2838450"/>
          <p14:tracePt t="55884" x="5362575" y="2855913"/>
          <p14:tracePt t="55893" x="5353050" y="2871788"/>
          <p14:tracePt t="55907" x="5353050" y="2889250"/>
          <p14:tracePt t="55915" x="5353050" y="2906713"/>
          <p14:tracePt t="55922" x="5353050" y="2914650"/>
          <p14:tracePt t="55931" x="5353050" y="2932113"/>
          <p14:tracePt t="55946" x="5353050" y="2940050"/>
          <p14:tracePt t="55955" x="5353050" y="2949575"/>
          <p14:tracePt t="55963" x="5353050" y="2957513"/>
          <p14:tracePt t="55970" x="5353050" y="2965450"/>
          <p14:tracePt t="56059" x="5327650" y="2957513"/>
          <p14:tracePt t="56068" x="5286375" y="2914650"/>
          <p14:tracePt t="56077" x="5243513" y="2863850"/>
          <p14:tracePt t="56084" x="5200650" y="2805113"/>
          <p14:tracePt t="56093" x="5175250" y="2736850"/>
          <p14:tracePt t="56099" x="5116513" y="2668588"/>
          <p14:tracePt t="56105" x="5073650" y="2608263"/>
          <p14:tracePt t="56115" x="5038725" y="2557463"/>
          <p14:tracePt t="56122" x="4997450" y="2506663"/>
          <p14:tracePt t="56131" x="4954588" y="2455863"/>
          <p14:tracePt t="56139" x="4929188" y="2422525"/>
          <p14:tracePt t="56147" x="4911725" y="2397125"/>
          <p14:tracePt t="56155" x="4886325" y="2362200"/>
          <p14:tracePt t="56163" x="4860925" y="2336800"/>
          <p14:tracePt t="56170" x="4810125" y="2286000"/>
          <p14:tracePt t="56180" x="4784725" y="2268538"/>
          <p14:tracePt t="56187" x="4749800" y="2235200"/>
          <p14:tracePt t="56195" x="4733925" y="2227263"/>
          <p14:tracePt t="56203" x="4699000" y="2200275"/>
          <p14:tracePt t="56211" x="4673600" y="2184400"/>
          <p14:tracePt t="56219" x="4648200" y="2159000"/>
          <p14:tracePt t="56227" x="4630738" y="2149475"/>
          <p14:tracePt t="56235" x="4614863" y="2133600"/>
          <p14:tracePt t="56244" x="4605338" y="2133600"/>
          <p14:tracePt t="56251" x="4597400" y="2124075"/>
          <p14:tracePt t="56262" x="4589463" y="2124075"/>
          <p14:tracePt t="56267" x="4589463" y="2116138"/>
          <p14:tracePt t="56277" x="4579938" y="2108200"/>
          <p14:tracePt t="56283" x="4572000" y="2108200"/>
          <p14:tracePt t="56290" x="4572000" y="2098675"/>
          <p14:tracePt t="56299" x="4554538" y="2082800"/>
          <p14:tracePt t="56315" x="4546600" y="2082800"/>
          <p14:tracePt t="56331" x="4529138" y="2073275"/>
          <p14:tracePt t="56339" x="4513263" y="2065338"/>
          <p14:tracePt t="56347" x="4503738" y="2055813"/>
          <p14:tracePt t="56355" x="4486275" y="2039938"/>
          <p14:tracePt t="56363" x="4478338" y="2039938"/>
          <p14:tracePt t="56370" x="4470400" y="2039938"/>
          <p14:tracePt t="56379" x="4470400" y="2030413"/>
          <p14:tracePt t="56387" x="4460875" y="2022475"/>
          <p14:tracePt t="56467" x="4452938" y="2014538"/>
          <p14:tracePt t="56595" x="4452938" y="2022475"/>
          <p14:tracePt t="56603" x="4452938" y="2047875"/>
          <p14:tracePt t="56611" x="4486275" y="2082800"/>
          <p14:tracePt t="56620" x="4503738" y="2108200"/>
          <p14:tracePt t="56628" x="4546600" y="2149475"/>
          <p14:tracePt t="56635" x="4579938" y="2192338"/>
          <p14:tracePt t="56644" x="4640263" y="2252663"/>
          <p14:tracePt t="56651" x="4673600" y="2303463"/>
          <p14:tracePt t="56661" x="4741863" y="2371725"/>
          <p14:tracePt t="56667" x="4810125" y="2438400"/>
          <p14:tracePt t="56678" x="4852988" y="2516188"/>
          <p14:tracePt t="56683" x="4903788" y="2582863"/>
          <p14:tracePt t="56694" x="4937125" y="2625725"/>
          <p14:tracePt t="56699" x="4972050" y="2693988"/>
          <p14:tracePt t="56705" x="4997450" y="2744788"/>
          <p14:tracePt t="56714" x="5005388" y="2778125"/>
          <p14:tracePt t="56722" x="5013325" y="2795588"/>
          <p14:tracePt t="56731" x="5013325" y="2820988"/>
          <p14:tracePt t="56739" x="5013325" y="2830513"/>
          <p14:tracePt t="56747" x="5022850" y="2838450"/>
          <p14:tracePt t="56754" x="5022850" y="2863850"/>
          <p14:tracePt t="56763" x="5022850" y="2889250"/>
          <p14:tracePt t="56779" x="5022850" y="2906713"/>
          <p14:tracePt t="56787" x="5022850" y="2914650"/>
          <p14:tracePt t="56795" x="5022850" y="2957513"/>
          <p14:tracePt t="56803" x="5022850" y="2974975"/>
          <p14:tracePt t="56811" x="5022850" y="2990850"/>
          <p14:tracePt t="56818" x="5022850" y="3008313"/>
          <p14:tracePt t="56828" x="5022850" y="3025775"/>
          <p14:tracePt t="56834" x="5022850" y="3033713"/>
          <p14:tracePt t="56844" x="5022850" y="3051175"/>
          <p14:tracePt t="56851" x="5022850" y="3067050"/>
          <p14:tracePt t="56866" x="5022850" y="3084513"/>
          <p14:tracePt t="56877" x="5030788" y="3101975"/>
          <p14:tracePt t="56893" x="5038725" y="3119438"/>
          <p14:tracePt t="56899" x="5038725" y="3135313"/>
          <p14:tracePt t="56905" x="5048250" y="3152775"/>
          <p14:tracePt t="56915" x="5064125" y="3170238"/>
          <p14:tracePt t="56922" x="5081588" y="3186113"/>
          <p14:tracePt t="56931" x="5106988" y="3203575"/>
          <p14:tracePt t="56947" x="5116513" y="3211513"/>
          <p14:tracePt t="56954" x="5124450" y="3211513"/>
          <p14:tracePt t="56962" x="5132388" y="3211513"/>
          <p14:tracePt t="56970" x="5141913" y="3221038"/>
          <p14:tracePt t="56987" x="5149850" y="3228975"/>
          <p14:tracePt t="57107" x="5157788" y="3254375"/>
          <p14:tracePt t="57122" x="5167313" y="3271838"/>
          <p14:tracePt t="57130" x="5167313" y="3297238"/>
          <p14:tracePt t="57139" x="5167313" y="3330575"/>
          <p14:tracePt t="57146" x="5175250" y="3365500"/>
          <p14:tracePt t="57154" x="5183188" y="3382963"/>
          <p14:tracePt t="57162" x="5183188" y="3424238"/>
          <p14:tracePt t="57171" x="5183188" y="3459163"/>
          <p14:tracePt t="57179" x="5192713" y="3517900"/>
          <p14:tracePt t="57187" x="5200650" y="3560763"/>
          <p14:tracePt t="57196" x="5200650" y="3594100"/>
          <p14:tracePt t="57203" x="5200650" y="3629025"/>
          <p14:tracePt t="57211" x="5200650" y="3654425"/>
          <p14:tracePt t="57218" x="5200650" y="3697288"/>
          <p14:tracePt t="57228" x="5200650" y="3730625"/>
          <p14:tracePt t="57235" x="5200650" y="3763963"/>
          <p14:tracePt t="57244" x="5200650" y="3816350"/>
          <p14:tracePt t="57251" x="5200650" y="3849688"/>
          <p14:tracePt t="57261" x="5192713" y="3892550"/>
          <p14:tracePt t="57267" x="5192713" y="3925888"/>
          <p14:tracePt t="57274" x="5175250" y="3968750"/>
          <p14:tracePt t="57283" x="5167313" y="4002088"/>
          <p14:tracePt t="57293" x="5132388" y="4052888"/>
          <p14:tracePt t="57299" x="5116513" y="4105275"/>
          <p14:tracePt t="57305" x="5099050" y="4138613"/>
          <p14:tracePt t="57314" x="5073650" y="4189413"/>
          <p14:tracePt t="57322" x="5038725" y="4240213"/>
          <p14:tracePt t="57330" x="5013325" y="4275138"/>
          <p14:tracePt t="57338" x="4979988" y="4333875"/>
          <p14:tracePt t="57346" x="4962525" y="4368800"/>
          <p14:tracePt t="57354" x="4946650" y="4394200"/>
          <p14:tracePt t="57362" x="4929188" y="4435475"/>
          <p14:tracePt t="57370" x="4903788" y="4478338"/>
          <p14:tracePt t="57378" x="4886325" y="4513263"/>
          <p14:tracePt t="57386" x="4860925" y="4546600"/>
          <p14:tracePt t="57395" x="4843463" y="4572000"/>
          <p14:tracePt t="57402" x="4827588" y="4597400"/>
          <p14:tracePt t="57411" x="4802188" y="4622800"/>
          <p14:tracePt t="57418" x="4775200" y="4657725"/>
          <p14:tracePt t="57428" x="4767263" y="4673600"/>
          <p14:tracePt t="57434" x="4749800" y="4691063"/>
          <p14:tracePt t="57445" x="4724400" y="4708525"/>
          <p14:tracePt t="57450" x="4708525" y="4733925"/>
          <p14:tracePt t="57461" x="4683125" y="4759325"/>
          <p14:tracePt t="57466" x="4683125" y="4775200"/>
          <p14:tracePt t="57475" x="4665663" y="4792663"/>
          <p14:tracePt t="57482" x="4648200" y="4802188"/>
          <p14:tracePt t="57493" x="4622800" y="4827588"/>
          <p14:tracePt t="57498" x="4614863" y="4835525"/>
          <p14:tracePt t="57506" x="4614863" y="4852988"/>
          <p14:tracePt t="57515" x="4605338" y="4852988"/>
          <p14:tracePt t="57523" x="4597400" y="4868863"/>
          <p14:tracePt t="57531" x="4597400" y="4878388"/>
          <p14:tracePt t="57546" x="4589463" y="4894263"/>
          <p14:tracePt t="57578" x="4589463" y="4903788"/>
          <p14:tracePt t="57596" x="4589463" y="4911725"/>
          <p14:tracePt t="57604" x="4589463" y="4929188"/>
          <p14:tracePt t="57611" x="4589463" y="4937125"/>
          <p14:tracePt t="57619" x="4589463" y="4962525"/>
          <p14:tracePt t="57629" x="4589463" y="4972050"/>
          <p14:tracePt t="57635" x="4589463" y="4987925"/>
          <p14:tracePt t="57645" x="4589463" y="5013325"/>
          <p14:tracePt t="57651" x="4589463" y="5030788"/>
          <p14:tracePt t="57661" x="4589463" y="5048250"/>
          <p14:tracePt t="57667" x="4579938" y="5081588"/>
          <p14:tracePt t="57677" x="4572000" y="5116513"/>
          <p14:tracePt t="57683" x="4572000" y="5124450"/>
          <p14:tracePt t="57689" x="4572000" y="5157788"/>
          <p14:tracePt t="57698" x="4564063" y="5183188"/>
          <p14:tracePt t="57706" x="4554538" y="5208588"/>
          <p14:tracePt t="57714" x="4554538" y="5226050"/>
          <p14:tracePt t="57723" x="4546600" y="5251450"/>
          <p14:tracePt t="57731" x="4538663" y="5268913"/>
          <p14:tracePt t="57738" x="4521200" y="5294313"/>
          <p14:tracePt t="57746" x="4513263" y="5311775"/>
          <p14:tracePt t="57754" x="4495800" y="5345113"/>
          <p14:tracePt t="57762" x="4486275" y="5362575"/>
          <p14:tracePt t="57771" x="4460875" y="5395913"/>
          <p14:tracePt t="57778" x="4445000" y="5430838"/>
          <p14:tracePt t="57788" x="4427538" y="5456238"/>
          <p14:tracePt t="57796" x="4410075" y="5489575"/>
          <p14:tracePt t="57803" x="4394200" y="5514975"/>
          <p14:tracePt t="57811" x="4394200" y="5524500"/>
          <p14:tracePt t="57819" x="4368800" y="5540375"/>
          <p14:tracePt t="57829" x="4351338" y="5565775"/>
          <p14:tracePt t="57835" x="4351338" y="5575300"/>
          <p14:tracePt t="57845" x="4325938" y="5600700"/>
          <p14:tracePt t="57851" x="4316413" y="5608638"/>
          <p14:tracePt t="57860" x="4308475" y="5626100"/>
          <p14:tracePt t="57867" x="4300538" y="5634038"/>
          <p14:tracePt t="57877" x="4291013" y="5651500"/>
          <p14:tracePt t="57889" x="4291013" y="5659438"/>
          <p14:tracePt t="57899" x="4291013" y="5668963"/>
          <p14:tracePt t="57906" x="4283075" y="5676900"/>
          <p14:tracePt t="57915" x="4283075" y="5684838"/>
          <p14:tracePt t="57923" x="4283075" y="5694363"/>
          <p14:tracePt t="57939" x="4283075" y="5702300"/>
          <p14:tracePt t="57948" x="4275138" y="5710238"/>
          <p14:tracePt t="57954" x="4275138" y="5719763"/>
          <p14:tracePt t="57986" x="4275138" y="5735638"/>
          <p14:tracePt t="58075" x="4265613" y="5745163"/>
          <p14:tracePt t="58171" x="4257675" y="5745163"/>
          <p14:tracePt t="58211" x="4249738" y="5719763"/>
          <p14:tracePt t="58218" x="4249738" y="5668963"/>
          <p14:tracePt t="58228" x="4240213" y="5591175"/>
          <p14:tracePt t="58236" x="4240213" y="5540375"/>
          <p14:tracePt t="58244" x="4240213" y="5438775"/>
          <p14:tracePt t="58251" x="4240213" y="5380038"/>
          <p14:tracePt t="58261" x="4257675" y="5302250"/>
          <p14:tracePt t="58267" x="4316413" y="5243513"/>
          <p14:tracePt t="58277" x="4384675" y="5157788"/>
          <p14:tracePt t="58283" x="4452938" y="5081588"/>
          <p14:tracePt t="58290" x="4546600" y="4997450"/>
          <p14:tracePt t="58299" x="4605338" y="4946650"/>
          <p14:tracePt t="58306" x="4673600" y="4894263"/>
          <p14:tracePt t="58315" x="4741863" y="4852988"/>
          <p14:tracePt t="58323" x="4775200" y="4810125"/>
          <p14:tracePt t="58331" x="4827588" y="4784725"/>
          <p14:tracePt t="58338" x="4860925" y="4749800"/>
          <p14:tracePt t="58346" x="4886325" y="4741863"/>
          <p14:tracePt t="58355" x="4919663" y="4699000"/>
          <p14:tracePt t="58363" x="4962525" y="4673600"/>
          <p14:tracePt t="58371" x="4997450" y="4648200"/>
          <p14:tracePt t="58379" x="5022850" y="4630738"/>
          <p14:tracePt t="58387" x="5056188" y="4605338"/>
          <p14:tracePt t="58395" x="5081588" y="4579938"/>
          <p14:tracePt t="58403" x="5106988" y="4572000"/>
          <p14:tracePt t="58412" x="5141913" y="4546600"/>
          <p14:tracePt t="58418" x="5183188" y="4538663"/>
          <p14:tracePt t="58428" x="5218113" y="4521200"/>
          <p14:tracePt t="58435" x="5243513" y="4521200"/>
          <p14:tracePt t="58445" x="5276850" y="4513263"/>
          <p14:tracePt t="58451" x="5294313" y="4503738"/>
          <p14:tracePt t="58462" x="5311775" y="4495800"/>
          <p14:tracePt t="58467" x="5353050" y="4495800"/>
          <p14:tracePt t="58474" x="5387975" y="4495800"/>
          <p14:tracePt t="58483" x="5430838" y="4486275"/>
          <p14:tracePt t="58489" x="5464175" y="4486275"/>
          <p14:tracePt t="58500" x="5514975" y="4478338"/>
          <p14:tracePt t="58507" x="5549900" y="4478338"/>
          <p14:tracePt t="58515" x="5616575" y="4478338"/>
          <p14:tracePt t="58523" x="5668963" y="4478338"/>
          <p14:tracePt t="58531" x="5719763" y="4478338"/>
          <p14:tracePt t="58538" x="5761038" y="4478338"/>
          <p14:tracePt t="58548" x="5803900" y="4478338"/>
          <p14:tracePt t="58554" x="5838825" y="4478338"/>
          <p14:tracePt t="58563" x="5864225" y="4478338"/>
          <p14:tracePt t="58571" x="5889625" y="4478338"/>
          <p14:tracePt t="58579" x="5922963" y="4478338"/>
          <p14:tracePt t="58588" x="5940425" y="4486275"/>
          <p14:tracePt t="58596" x="5948363" y="4486275"/>
          <p14:tracePt t="58604" x="5957888" y="4486275"/>
          <p14:tracePt t="58612" x="5965825" y="4503738"/>
          <p14:tracePt t="58619" x="5973763" y="4503738"/>
          <p14:tracePt t="58628" x="5991225" y="4503738"/>
          <p14:tracePt t="58635" x="6024563" y="4529138"/>
          <p14:tracePt t="58645" x="6034088" y="4529138"/>
          <p14:tracePt t="58651" x="6067425" y="4538663"/>
          <p14:tracePt t="58661" x="6092825" y="4554538"/>
          <p14:tracePt t="58667" x="6110288" y="4564063"/>
          <p14:tracePt t="58676" x="6127750" y="4579938"/>
          <p14:tracePt t="58683" x="6135688" y="4579938"/>
          <p14:tracePt t="58690" x="6143625" y="4589463"/>
          <p14:tracePt t="58699" x="6161088" y="4605338"/>
          <p14:tracePt t="58706" x="6169025" y="4614863"/>
          <p14:tracePt t="58715" x="6186488" y="4614863"/>
          <p14:tracePt t="58723" x="6211888" y="4640263"/>
          <p14:tracePt t="58731" x="6229350" y="4648200"/>
          <p14:tracePt t="58738" x="6246813" y="4665663"/>
          <p14:tracePt t="58747" x="6280150" y="4673600"/>
          <p14:tracePt t="58754" x="6305550" y="4699000"/>
          <p14:tracePt t="58762" x="6330950" y="4716463"/>
          <p14:tracePt t="58771" x="6356350" y="4724400"/>
          <p14:tracePt t="58780" x="6365875" y="4733925"/>
          <p14:tracePt t="58787" x="6381750" y="4741863"/>
          <p14:tracePt t="58795" x="6399213" y="4749800"/>
          <p14:tracePt t="58803" x="6407150" y="4759325"/>
          <p14:tracePt t="58811" x="6407150" y="4767263"/>
          <p14:tracePt t="58818" x="6416675" y="4767263"/>
          <p14:tracePt t="58829" x="6424613" y="4775200"/>
          <p14:tracePt t="58835" x="6424613" y="4784725"/>
          <p14:tracePt t="58845" x="6432550" y="4784725"/>
          <p14:tracePt t="58851" x="6450013" y="4792663"/>
          <p14:tracePt t="58868" x="6450013" y="4802188"/>
          <p14:tracePt t="58899" x="6457950" y="4802188"/>
          <p14:tracePt t="58906" x="6467475" y="4802188"/>
          <p14:tracePt t="58916" x="6475413" y="4802188"/>
          <p14:tracePt t="58923" x="6492875" y="4802188"/>
          <p14:tracePt t="58931" x="6500813" y="4792663"/>
          <p14:tracePt t="58939" x="6510338" y="4775200"/>
          <p14:tracePt t="58947" x="6535738" y="4741863"/>
          <p14:tracePt t="58955" x="6543675" y="4724400"/>
          <p14:tracePt t="58963" x="6561138" y="4691063"/>
          <p14:tracePt t="58971" x="6569075" y="4648200"/>
          <p14:tracePt t="58979" x="6602413" y="4597400"/>
          <p14:tracePt t="58987" x="6619875" y="4564063"/>
          <p14:tracePt t="58995" x="6637338" y="4503738"/>
          <p14:tracePt t="59002" x="6662738" y="4435475"/>
          <p14:tracePt t="59012" x="6680200" y="4402138"/>
          <p14:tracePt t="59023" x="6705600" y="4341813"/>
          <p14:tracePt t="59030" x="6721475" y="4291013"/>
          <p14:tracePt t="59034" x="6738938" y="4257675"/>
          <p14:tracePt t="59043" x="6756400" y="4214813"/>
          <p14:tracePt t="59051" x="6764338" y="4181475"/>
          <p14:tracePt t="59061" x="6781800" y="4156075"/>
          <p14:tracePt t="59067" x="6799263" y="4130675"/>
          <p14:tracePt t="59074" x="6815138" y="4087813"/>
          <p14:tracePt t="59083" x="6824663" y="4052888"/>
          <p14:tracePt t="59090" x="6850063" y="4002088"/>
          <p14:tracePt t="59099" x="6865938" y="3960813"/>
          <p14:tracePt t="59107" x="6891338" y="3908425"/>
          <p14:tracePt t="59115" x="6916738" y="3849688"/>
          <p14:tracePt t="59123" x="6934200" y="3806825"/>
          <p14:tracePt t="59131" x="6951663" y="3773488"/>
          <p14:tracePt t="59139" x="6977063" y="3738563"/>
          <p14:tracePt t="59147" x="7002463" y="3705225"/>
          <p14:tracePt t="59155" x="7027863" y="3679825"/>
          <p14:tracePt t="59162" x="7045325" y="3646488"/>
          <p14:tracePt t="59171" x="7053263" y="3611563"/>
          <p14:tracePt t="59179" x="7070725" y="3586163"/>
          <p14:tracePt t="59186" x="7078663" y="3560763"/>
          <p14:tracePt t="59196" x="7078663" y="3543300"/>
          <p14:tracePt t="59202" x="7104063" y="3517900"/>
          <p14:tracePt t="59212" x="7121525" y="3484563"/>
          <p14:tracePt t="59218" x="7129463" y="3475038"/>
          <p14:tracePt t="59230" x="7154863" y="3441700"/>
          <p14:tracePt t="59235" x="7164388" y="3424238"/>
          <p14:tracePt t="59245" x="7172325" y="3408363"/>
          <p14:tracePt t="59251" x="7180263" y="3390900"/>
          <p14:tracePt t="59259" x="7197725" y="3355975"/>
          <p14:tracePt t="59267" x="7232650" y="3322638"/>
          <p14:tracePt t="59273" x="7232650" y="3297238"/>
          <p14:tracePt t="59283" x="7248525" y="3271838"/>
          <p14:tracePt t="59290" x="7265988" y="3246438"/>
          <p14:tracePt t="59300" x="7273925" y="3228975"/>
          <p14:tracePt t="59307" x="7283450" y="3211513"/>
          <p14:tracePt t="59314" x="7299325" y="3186113"/>
          <p14:tracePt t="59323" x="7308850" y="3160713"/>
          <p14:tracePt t="59331" x="7316788" y="3152775"/>
          <p14:tracePt t="59338" x="7316788" y="3144838"/>
          <p14:tracePt t="59347" x="7334250" y="3119438"/>
          <p14:tracePt t="59355" x="7334250" y="3109913"/>
          <p14:tracePt t="59363" x="7342188" y="3101975"/>
          <p14:tracePt t="59371" x="7350125" y="3094038"/>
          <p14:tracePt t="59379" x="7350125" y="3076575"/>
          <p14:tracePt t="59387" x="7359650" y="3067050"/>
          <p14:tracePt t="59396" x="7367588" y="3067050"/>
          <p14:tracePt t="59402" x="7377113" y="3051175"/>
          <p14:tracePt t="59412" x="7377113" y="3041650"/>
          <p14:tracePt t="59445" x="7385050" y="3033713"/>
          <p14:tracePt t="59451" x="7392988" y="3025775"/>
          <p14:tracePt t="59619" x="7402513" y="3016250"/>
          <p14:tracePt t="59770" x="7402513" y="3008313"/>
          <p14:tracePt t="59778" x="7392988" y="2990850"/>
          <p14:tracePt t="59786" x="7377113" y="2974975"/>
          <p14:tracePt t="59796" x="7350125" y="2957513"/>
          <p14:tracePt t="59803" x="7334250" y="2940050"/>
          <p14:tracePt t="59813" x="7316788" y="2922588"/>
          <p14:tracePt t="59819" x="7283450" y="2881313"/>
          <p14:tracePt t="59829" x="7265988" y="2838450"/>
          <p14:tracePt t="59835" x="7248525" y="2820988"/>
          <p14:tracePt t="59846" x="7223125" y="2770188"/>
          <p14:tracePt t="59850" x="7180263" y="2719388"/>
          <p14:tracePt t="59862" x="7164388" y="2686050"/>
          <p14:tracePt t="59867" x="7138988" y="2633663"/>
          <p14:tracePt t="59873" x="7096125" y="2566988"/>
          <p14:tracePt t="59882" x="7078663" y="2524125"/>
          <p14:tracePt t="59890" x="7045325" y="2473325"/>
          <p14:tracePt t="59899" x="7027863" y="2422525"/>
          <p14:tracePt t="59907" x="7010400" y="2379663"/>
          <p14:tracePt t="59916" x="7002463" y="2344738"/>
          <p14:tracePt t="59922" x="6969125" y="2303463"/>
          <p14:tracePt t="59931" x="6943725" y="2260600"/>
          <p14:tracePt t="59939" x="6926263" y="2209800"/>
          <p14:tracePt t="59947" x="6916738" y="2174875"/>
          <p14:tracePt t="59954" x="6891338" y="2124075"/>
          <p14:tracePt t="59963" x="6883400" y="2098675"/>
          <p14:tracePt t="59971" x="6875463" y="2047875"/>
          <p14:tracePt t="59980" x="6865938" y="2022475"/>
          <p14:tracePt t="59986" x="6858000" y="2005013"/>
          <p14:tracePt t="59997" x="6840538" y="1979613"/>
          <p14:tracePt t="60003" x="6832600" y="1954213"/>
          <p14:tracePt t="60013" x="6807200" y="1920875"/>
          <p14:tracePt t="60024" x="6799263" y="1895475"/>
          <p14:tracePt t="60030" x="6799263" y="1885950"/>
          <p14:tracePt t="60034" x="6781800" y="1878013"/>
          <p14:tracePt t="60042" x="6781800" y="1860550"/>
          <p14:tracePt t="60051" x="6781800" y="1844675"/>
          <p14:tracePt t="60059" x="6781800" y="1827213"/>
          <p14:tracePt t="60067" x="6781800" y="1819275"/>
          <p14:tracePt t="60074" x="6772275" y="1809750"/>
          <p14:tracePt t="60082" x="6772275" y="1801813"/>
          <p14:tracePt t="60091" x="6772275" y="1784350"/>
          <p14:tracePt t="60187" x="6772275" y="1776413"/>
          <p14:tracePt t="60219" x="6781800" y="1776413"/>
          <p14:tracePt t="60235" x="6789738" y="1776413"/>
          <p14:tracePt t="60245" x="6789738" y="1784350"/>
          <p14:tracePt t="60251" x="6799263" y="1801813"/>
          <p14:tracePt t="60260" x="6799263" y="1819275"/>
          <p14:tracePt t="60267" x="6799263" y="1835150"/>
          <p14:tracePt t="60274" x="6799263" y="1852613"/>
          <p14:tracePt t="60283" x="6807200" y="1878013"/>
          <p14:tracePt t="60290" x="6807200" y="1895475"/>
          <p14:tracePt t="60299" x="6807200" y="1911350"/>
          <p14:tracePt t="60307" x="6807200" y="1938338"/>
          <p14:tracePt t="60323" x="6807200" y="1946275"/>
          <p14:tracePt t="60331" x="6807200" y="1963738"/>
          <p14:tracePt t="60339" x="6799263" y="1979613"/>
          <p14:tracePt t="60346" x="6799263" y="1989138"/>
          <p14:tracePt t="60355" x="6789738" y="2005013"/>
          <p14:tracePt t="60364" x="6781800" y="2005013"/>
          <p14:tracePt t="60370" x="6772275" y="2014538"/>
          <p14:tracePt t="60380" x="6764338" y="2030413"/>
          <p14:tracePt t="60387" x="6756400" y="2030413"/>
          <p14:tracePt t="60396" x="6746875" y="2039938"/>
          <p14:tracePt t="60403" x="6738938" y="2047875"/>
          <p14:tracePt t="60413" x="6713538" y="2065338"/>
          <p14:tracePt t="60418" x="6705600" y="2065338"/>
          <p14:tracePt t="60429" x="6688138" y="2065338"/>
          <p14:tracePt t="60435" x="6662738" y="2082800"/>
          <p14:tracePt t="60445" x="6654800" y="2082800"/>
          <p14:tracePt t="60451" x="6637338" y="2090738"/>
          <p14:tracePt t="60457" x="6619875" y="2098675"/>
          <p14:tracePt t="60467" x="6602413" y="2108200"/>
          <p14:tracePt t="60474" x="6594475" y="2108200"/>
          <p14:tracePt t="60483" x="6569075" y="2108200"/>
          <p14:tracePt t="60491" x="6561138" y="2116138"/>
          <p14:tracePt t="60498" x="6551613" y="2116138"/>
          <p14:tracePt t="60507" x="6543675" y="2116138"/>
          <p14:tracePt t="60522" x="6535738" y="2116138"/>
          <p14:tracePt t="60531" x="6526213" y="2116138"/>
          <p14:tracePt t="60539" x="6518275" y="2116138"/>
          <p14:tracePt t="60546" x="6510338" y="2116138"/>
          <p14:tracePt t="60555" x="6492875" y="2116138"/>
          <p14:tracePt t="60564" x="6483350" y="2116138"/>
          <p14:tracePt t="60571" x="6475413" y="2108200"/>
          <p14:tracePt t="60580" x="6457950" y="2098675"/>
          <p14:tracePt t="60587" x="6450013" y="2090738"/>
          <p14:tracePt t="60597" x="6442075" y="2073275"/>
          <p14:tracePt t="60603" x="6432550" y="2055813"/>
          <p14:tracePt t="60612" x="6424613" y="2047875"/>
          <p14:tracePt t="60619" x="6416675" y="2014538"/>
          <p14:tracePt t="60628" x="6416675" y="2005013"/>
          <p14:tracePt t="60635" x="6416675" y="1989138"/>
          <p14:tracePt t="60645" x="6416675" y="1971675"/>
          <p14:tracePt t="60651" x="6407150" y="1938338"/>
          <p14:tracePt t="60659" x="6407150" y="1928813"/>
          <p14:tracePt t="60667" x="6407150" y="1911350"/>
          <p14:tracePt t="60674" x="6407150" y="1903413"/>
          <p14:tracePt t="60683" x="6407150" y="1885950"/>
          <p14:tracePt t="60691" x="6407150" y="1870075"/>
          <p14:tracePt t="60708" x="6407150" y="1852613"/>
          <p14:tracePt t="60714" x="6407150" y="1844675"/>
          <p14:tracePt t="60722" x="6407150" y="1827213"/>
          <p14:tracePt t="60730" x="6416675" y="1801813"/>
          <p14:tracePt t="60747" x="6424613" y="1793875"/>
          <p14:tracePt t="60763" x="6424613" y="1784350"/>
          <p14:tracePt t="60771" x="6432550" y="1776413"/>
          <p14:tracePt t="60779" x="6442075" y="1766888"/>
          <p14:tracePt t="60788" x="6450013" y="1758950"/>
          <p14:tracePt t="60796" x="6450013" y="1751013"/>
          <p14:tracePt t="60802" x="6457950" y="1741488"/>
          <p14:tracePt t="60813" x="6467475" y="1733550"/>
          <p14:tracePt t="60819" x="6475413" y="1716088"/>
          <p14:tracePt t="60851" x="6492875" y="1716088"/>
          <p14:tracePt t="60868" x="6500813" y="1708150"/>
          <p14:tracePt t="60883" x="6510338" y="1700213"/>
          <p14:tracePt t="60890" x="6518275" y="1700213"/>
          <p14:tracePt t="60899" x="6535738" y="1700213"/>
          <p14:tracePt t="60915" x="6561138" y="1690688"/>
          <p14:tracePt t="60931" x="6577013" y="1690688"/>
          <p14:tracePt t="60939" x="6594475" y="1690688"/>
          <p14:tracePt t="60956" x="6619875" y="1690688"/>
          <p14:tracePt t="60971" x="6627813" y="1690688"/>
          <p14:tracePt t="60979" x="6637338" y="1690688"/>
          <p14:tracePt t="60986" x="6645275" y="1690688"/>
          <p14:tracePt t="61008" x="6654800" y="1690688"/>
          <p14:tracePt t="61019" x="6662738" y="1690688"/>
          <p14:tracePt t="61028" x="6670675" y="1690688"/>
          <p14:tracePt t="61035" x="6688138" y="1690688"/>
          <p14:tracePt t="61046" x="6696075" y="1690688"/>
          <p14:tracePt t="61050" x="6705600" y="1690688"/>
          <p14:tracePt t="61057" x="6713538" y="1690688"/>
          <p14:tracePt t="61067" x="6731000" y="1690688"/>
          <p14:tracePt t="61074" x="6746875" y="1690688"/>
          <p14:tracePt t="61091" x="6764338" y="1708150"/>
          <p14:tracePt t="61099" x="6781800" y="1716088"/>
          <p14:tracePt t="61115" x="6789738" y="1716088"/>
          <p14:tracePt t="61123" x="6799263" y="1725613"/>
          <p14:tracePt t="61131" x="6807200" y="1733550"/>
          <p14:tracePt t="61148" x="6815138" y="1733550"/>
          <p14:tracePt t="61155" x="6824663" y="1733550"/>
          <p14:tracePt t="61162" x="6832600" y="1741488"/>
          <p14:tracePt t="61180" x="6840538" y="1751013"/>
          <p14:tracePt t="61212" x="6858000" y="1758950"/>
          <p14:tracePt t="61219" x="6858000" y="1766888"/>
          <p14:tracePt t="61228" x="6865938" y="1766888"/>
          <p14:tracePt t="61243" x="6875463" y="1784350"/>
          <p14:tracePt t="61257" x="6883400" y="1793875"/>
          <p14:tracePt t="61266" x="6883400" y="1801813"/>
          <p14:tracePt t="61274" x="6891338" y="1819275"/>
          <p14:tracePt t="61291" x="6891338" y="1827213"/>
          <p14:tracePt t="61308" x="6891338" y="1835150"/>
          <p14:tracePt t="61315" x="6891338" y="1844675"/>
          <p14:tracePt t="61330" x="6891338" y="1852613"/>
          <p14:tracePt t="61347" x="6891338" y="1860550"/>
          <p14:tracePt t="61380" x="6891338" y="1878013"/>
          <p14:tracePt t="61387" x="6891338" y="1885950"/>
          <p14:tracePt t="61397" x="6891338" y="1895475"/>
          <p14:tracePt t="61403" x="6891338" y="1903413"/>
          <p14:tracePt t="61413" x="6891338" y="1911350"/>
          <p14:tracePt t="61419" x="6891338" y="1928813"/>
          <p14:tracePt t="61429" x="6891338" y="1938338"/>
          <p14:tracePt t="61434" x="6891338" y="1954213"/>
          <p14:tracePt t="61443" x="6891338" y="1963738"/>
          <p14:tracePt t="61451" x="6891338" y="1971675"/>
          <p14:tracePt t="61458" x="6891338" y="1989138"/>
          <p14:tracePt t="61467" x="6891338" y="1997075"/>
          <p14:tracePt t="61475" x="6891338" y="2005013"/>
          <p14:tracePt t="61482" x="6891338" y="2014538"/>
          <p14:tracePt t="61491" x="6891338" y="2022475"/>
          <p14:tracePt t="61507" x="6891338" y="2030413"/>
          <p14:tracePt t="61514" x="6883400" y="2039938"/>
          <p14:tracePt t="61522" x="6883400" y="2047875"/>
          <p14:tracePt t="61531" x="6875463" y="2055813"/>
          <p14:tracePt t="61539" x="6875463" y="2073275"/>
          <p14:tracePt t="61547" x="6865938" y="2073275"/>
          <p14:tracePt t="61554" x="6858000" y="2090738"/>
          <p14:tracePt t="61565" x="6850063" y="2098675"/>
          <p14:tracePt t="61570" x="6850063" y="2108200"/>
          <p14:tracePt t="61580" x="6840538" y="2124075"/>
          <p14:tracePt t="61587" x="6824663" y="2149475"/>
          <p14:tracePt t="61598" x="6815138" y="2149475"/>
          <p14:tracePt t="61602" x="6807200" y="2159000"/>
          <p14:tracePt t="61613" x="6807200" y="2166938"/>
          <p14:tracePt t="61619" x="6799263" y="2166938"/>
          <p14:tracePt t="61629" x="6789738" y="2174875"/>
          <p14:tracePt t="61634" x="6789738" y="2184400"/>
          <p14:tracePt t="61643" x="6772275" y="2192338"/>
          <p14:tracePt t="61666" x="6756400" y="2209800"/>
          <p14:tracePt t="61690" x="6738938" y="2217738"/>
          <p14:tracePt t="61706" x="6721475" y="2227263"/>
          <p14:tracePt t="61714" x="6713538" y="2227263"/>
          <p14:tracePt t="61722" x="6696075" y="2227263"/>
          <p14:tracePt t="61738" x="6688138" y="2227263"/>
          <p14:tracePt t="61747" x="6680200" y="2227263"/>
          <p14:tracePt t="61754" x="6670675" y="2227263"/>
          <p14:tracePt t="61763" x="6662738" y="2227263"/>
          <p14:tracePt t="61771" x="6645275" y="2227263"/>
          <p14:tracePt t="61787" x="6637338" y="2227263"/>
          <p14:tracePt t="61829" x="6627813" y="2227263"/>
          <p14:tracePt t="61835" x="6619875" y="2227263"/>
          <p14:tracePt t="61845" x="6611938" y="2217738"/>
          <p14:tracePt t="61857" x="6602413" y="2209800"/>
          <p14:tracePt t="61867" x="6594475" y="2200275"/>
          <p14:tracePt t="61884" x="6586538" y="2192338"/>
          <p14:tracePt t="61891" x="6577013" y="2184400"/>
          <p14:tracePt t="61899" x="6577013" y="2174875"/>
          <p14:tracePt t="61906" x="6569075" y="2166938"/>
          <p14:tracePt t="61923" x="6569075" y="2159000"/>
          <p14:tracePt t="61939" x="6569075" y="2149475"/>
          <p14:tracePt t="61954" x="6569075" y="2141538"/>
          <p14:tracePt t="61964" x="6569075" y="2124075"/>
          <p14:tracePt t="61981" x="6569075" y="2108200"/>
          <p14:tracePt t="61997" x="6569075" y="2090738"/>
          <p14:tracePt t="62010" x="6569075" y="2073275"/>
          <p14:tracePt t="62019" x="6569075" y="2055813"/>
          <p14:tracePt t="62035" x="6569075" y="2039938"/>
          <p14:tracePt t="62042" x="6569075" y="2030413"/>
          <p14:tracePt t="62051" x="6569075" y="2022475"/>
          <p14:tracePt t="62058" x="6569075" y="2014538"/>
          <p14:tracePt t="62067" x="6569075" y="1997075"/>
          <p14:tracePt t="62075" x="6569075" y="1989138"/>
          <p14:tracePt t="62082" x="6569075" y="1971675"/>
          <p14:tracePt t="62099" x="6569075" y="1954213"/>
          <p14:tracePt t="62107" x="6569075" y="1946275"/>
          <p14:tracePt t="62115" x="6569075" y="1938338"/>
          <p14:tracePt t="62122" x="6577013" y="1928813"/>
          <p14:tracePt t="62131" x="6586538" y="1920875"/>
          <p14:tracePt t="62139" x="6594475" y="1903413"/>
          <p14:tracePt t="62148" x="6594475" y="1895475"/>
          <p14:tracePt t="62155" x="6594475" y="1885950"/>
          <p14:tracePt t="62165" x="6611938" y="1870075"/>
          <p14:tracePt t="62213" x="6619875" y="1860550"/>
          <p14:tracePt t="62219" x="6627813" y="1852613"/>
          <p14:tracePt t="62251" x="6637338" y="1844675"/>
          <p14:tracePt t="62268" x="6645275" y="1835150"/>
          <p14:tracePt t="62450" x="6654800" y="1835150"/>
          <p14:tracePt t="62458" x="6662738" y="1835150"/>
          <p14:tracePt t="62466" x="6670675" y="1835150"/>
          <p14:tracePt t="62490" x="6688138" y="1835150"/>
          <p14:tracePt t="62514" x="6696075" y="1844675"/>
          <p14:tracePt t="62522" x="6705600" y="1844675"/>
          <p14:tracePt t="62538" x="6713538" y="1852613"/>
          <p14:tracePt t="62570" x="6713538" y="1860550"/>
          <p14:tracePt t="62579" x="6713538" y="1870075"/>
          <p14:tracePt t="62602" x="6713538" y="1878013"/>
          <p14:tracePt t="62619" x="6713538" y="1885950"/>
          <p14:tracePt t="62755" x="6713538" y="1895475"/>
          <p14:tracePt t="63003" x="6713538" y="1903413"/>
          <p14:tracePt t="63013" x="6713538" y="1911350"/>
          <p14:tracePt t="63163" x="6713538" y="1920875"/>
          <p14:tracePt t="63740" x="6713538" y="1928813"/>
          <p14:tracePt t="64004" x="6713538" y="1938338"/>
          <p14:tracePt t="64874" x="6713538" y="1946275"/>
          <p14:tracePt t="64906" x="6705600" y="1954213"/>
          <p14:tracePt t="64971" x="6696075" y="1963738"/>
          <p14:tracePt t="65059" x="6696075" y="1971675"/>
          <p14:tracePt t="65163" x="6688138" y="1979613"/>
          <p14:tracePt t="65171" x="6680200" y="1979613"/>
          <p14:tracePt t="65181" x="6670675" y="1989138"/>
          <p14:tracePt t="65235" x="6670675" y="1997075"/>
          <p14:tracePt t="65274" x="6662738" y="1997075"/>
          <p14:tracePt t="65842" x="6662738" y="2005013"/>
          <p14:tracePt t="65971" x="6662738" y="2014538"/>
          <p14:tracePt t="66002" x="6662738" y="2022475"/>
          <p14:tracePt t="66019" x="6662738" y="2030413"/>
          <p14:tracePt t="66026" x="6670675" y="2039938"/>
          <p14:tracePt t="66036" x="6680200" y="2039938"/>
          <p14:tracePt t="66091" x="6688138" y="2047875"/>
          <p14:tracePt t="66100" x="6688138" y="2055813"/>
          <p14:tracePt t="66108" x="6688138" y="2065338"/>
          <p14:tracePt t="67955" x="6696075" y="2065338"/>
          <p14:tracePt t="68043" x="6688138" y="2055813"/>
          <p14:tracePt t="68050" x="6680200" y="2047875"/>
          <p14:tracePt t="68634" x="6670675" y="2039938"/>
          <p14:tracePt t="68643" x="6662738" y="2030413"/>
          <p14:tracePt t="68682" x="6654800" y="2030413"/>
          <p14:tracePt t="68701" x="6654800" y="2022475"/>
          <p14:tracePt t="68717" x="6645275" y="2014538"/>
          <p14:tracePt t="68723" x="6637338" y="2005013"/>
          <p14:tracePt t="68771" x="6627813" y="1997075"/>
          <p14:tracePt t="85763" x="6611938" y="1979613"/>
          <p14:tracePt t="85773" x="6611938" y="1963738"/>
          <p14:tracePt t="85794" x="6602413" y="1954213"/>
          <p14:tracePt t="85819" x="6561138" y="1963738"/>
          <p14:tracePt t="85827" x="6510338" y="2014538"/>
          <p14:tracePt t="85834" x="6475413" y="2065338"/>
          <p14:tracePt t="85843" x="6457950" y="2116138"/>
          <p14:tracePt t="85851" x="6450013" y="2174875"/>
          <p14:tracePt t="85858" x="6442075" y="2217738"/>
          <p14:tracePt t="85867" x="6432550" y="2268538"/>
          <p14:tracePt t="85876" x="6424613" y="2311400"/>
          <p14:tracePt t="85884" x="6416675" y="2354263"/>
          <p14:tracePt t="85891" x="6381750" y="2379663"/>
          <p14:tracePt t="85898" x="6330950" y="2405063"/>
          <p14:tracePt t="85909" x="6323013" y="2413000"/>
          <p14:tracePt t="85915" x="6330950" y="2430463"/>
          <p14:tracePt t="85925" x="6391275" y="2481263"/>
          <p14:tracePt t="85931" x="6543675" y="2574925"/>
          <p14:tracePt t="85941" x="6746875" y="2633663"/>
          <p14:tracePt t="85946" x="6951663" y="2686050"/>
          <p14:tracePt t="85957" x="7121525" y="2727325"/>
          <p14:tracePt t="85962" x="7258050" y="2727325"/>
          <p14:tracePt t="85973" x="7385050" y="2727325"/>
          <p14:tracePt t="85979" x="7469188" y="2727325"/>
          <p14:tracePt t="85985" x="7537450" y="2701925"/>
          <p14:tracePt t="85995" x="7580313" y="2693988"/>
          <p14:tracePt t="86011" x="7588250" y="2693988"/>
          <p14:tracePt t="86019" x="7588250" y="2676525"/>
          <p14:tracePt t="86027" x="7572375" y="2660650"/>
          <p14:tracePt t="86034" x="7546975" y="2660650"/>
          <p14:tracePt t="86050" x="7521575" y="2660650"/>
          <p14:tracePt t="86060" x="7512050" y="2676525"/>
          <p14:tracePt t="86067" x="7486650" y="2693988"/>
          <p14:tracePt t="86077" x="7478713" y="2693988"/>
          <p14:tracePt t="86082" x="7461250" y="2711450"/>
          <p14:tracePt t="86091" x="7435850" y="2744788"/>
          <p14:tracePt t="86099" x="7435850" y="2752725"/>
          <p14:tracePt t="86108" x="7427913" y="2752725"/>
          <p14:tracePt t="86115" x="7410450" y="2752725"/>
          <p14:tracePt t="86157" x="7402513" y="2752725"/>
          <p14:tracePt t="86163" x="7402513" y="2744788"/>
          <p14:tracePt t="86173" x="7402513" y="2727325"/>
          <p14:tracePt t="86180" x="7402513" y="2693988"/>
          <p14:tracePt t="86185" x="7392988" y="2686050"/>
          <p14:tracePt t="86194" x="7392988" y="2676525"/>
          <p14:tracePt t="86203" x="7392988" y="2668588"/>
          <p14:tracePt t="86211" x="7385050" y="2660650"/>
          <p14:tracePt t="86219" x="7377113" y="2651125"/>
          <p14:tracePt t="86234" x="7350125" y="2651125"/>
          <p14:tracePt t="86242" x="7291388" y="2651125"/>
          <p14:tracePt t="86250" x="7223125" y="2660650"/>
          <p14:tracePt t="86258" x="7164388" y="2668588"/>
          <p14:tracePt t="86267" x="7121525" y="2668588"/>
          <p14:tracePt t="86274" x="7070725" y="2693988"/>
          <p14:tracePt t="86284" x="7019925" y="2719388"/>
          <p14:tracePt t="86291" x="6959600" y="2744788"/>
          <p14:tracePt t="86300" x="6908800" y="2770188"/>
          <p14:tracePt t="86308" x="6850063" y="2813050"/>
          <p14:tracePt t="86314" x="6799263" y="2838450"/>
          <p14:tracePt t="86325" x="6772275" y="2855913"/>
          <p14:tracePt t="86331" x="6746875" y="2871788"/>
          <p14:tracePt t="86341" x="6746875" y="2881313"/>
          <p14:tracePt t="86347" x="6738938" y="2881313"/>
          <p14:tracePt t="86357" x="6731000" y="2889250"/>
          <p14:tracePt t="86675" x="6713538" y="2881313"/>
          <p14:tracePt t="86684" x="6705600" y="2871788"/>
          <p14:tracePt t="86691" x="6696075" y="2863850"/>
          <p14:tracePt t="86700" x="6696075" y="2855913"/>
          <p14:tracePt t="86709" x="6680200" y="2846388"/>
          <p14:tracePt t="86715" x="6670675" y="2838450"/>
          <p14:tracePt t="86725" x="6654800" y="2820988"/>
          <p14:tracePt t="86731" x="6645275" y="2805113"/>
          <p14:tracePt t="86741" x="6627813" y="2787650"/>
          <p14:tracePt t="86747" x="6619875" y="2770188"/>
          <p14:tracePt t="86758" x="6611938" y="2762250"/>
          <p14:tracePt t="86763" x="6586538" y="2736850"/>
          <p14:tracePt t="86771" x="6569075" y="2719388"/>
          <p14:tracePt t="86779" x="6543675" y="2711450"/>
          <p14:tracePt t="86786" x="6526213" y="2693988"/>
          <p14:tracePt t="86795" x="6518275" y="2686050"/>
          <p14:tracePt t="86803" x="6510338" y="2676525"/>
          <p14:tracePt t="86811" x="6500813" y="2660650"/>
          <p14:tracePt t="86819" x="6492875" y="2643188"/>
          <p14:tracePt t="86827" x="6483350" y="2625725"/>
          <p14:tracePt t="86834" x="6483350" y="2617788"/>
          <p14:tracePt t="86843" x="6475413" y="2592388"/>
          <p14:tracePt t="86851" x="6457950" y="2557463"/>
          <p14:tracePt t="86859" x="6442075" y="2524125"/>
          <p14:tracePt t="86867" x="6424613" y="2481263"/>
          <p14:tracePt t="86875" x="6391275" y="2438400"/>
          <p14:tracePt t="86883" x="6348413" y="2362200"/>
          <p14:tracePt t="86891" x="6330950" y="2311400"/>
          <p14:tracePt t="86900" x="6297613" y="2278063"/>
          <p14:tracePt t="86908" x="6280150" y="2227263"/>
          <p14:tracePt t="86915" x="6254750" y="2174875"/>
          <p14:tracePt t="86925" x="6246813" y="2149475"/>
          <p14:tracePt t="86931" x="6237288" y="2108200"/>
          <p14:tracePt t="86941" x="6237288" y="2073275"/>
          <p14:tracePt t="86947" x="6237288" y="2047875"/>
          <p14:tracePt t="86957" x="6237288" y="1989138"/>
          <p14:tracePt t="86963" x="6237288" y="1963738"/>
          <p14:tracePt t="86969" x="6237288" y="1938338"/>
          <p14:tracePt t="86978" x="6237288" y="1903413"/>
          <p14:tracePt t="86986" x="6237288" y="1885950"/>
          <p14:tracePt t="86995" x="6237288" y="1870075"/>
          <p14:tracePt t="87003" x="6237288" y="1835150"/>
          <p14:tracePt t="87011" x="6237288" y="1827213"/>
          <p14:tracePt t="87020" x="6246813" y="1801813"/>
          <p14:tracePt t="87028" x="6254750" y="1776413"/>
          <p14:tracePt t="87034" x="6262688" y="1751013"/>
          <p14:tracePt t="87043" x="6272213" y="1751013"/>
          <p14:tracePt t="87051" x="6288088" y="1741488"/>
          <p14:tracePt t="87059" x="6297613" y="1725613"/>
          <p14:tracePt t="87067" x="6323013" y="1725613"/>
          <p14:tracePt t="87075" x="6338888" y="1725613"/>
          <p14:tracePt t="87084" x="6356350" y="1725613"/>
          <p14:tracePt t="87091" x="6381750" y="1725613"/>
          <p14:tracePt t="87100" x="6407150" y="1725613"/>
          <p14:tracePt t="87108" x="6450013" y="1725613"/>
          <p14:tracePt t="87116" x="6483350" y="1725613"/>
          <p14:tracePt t="87124" x="6518275" y="1741488"/>
          <p14:tracePt t="87131" x="6577013" y="1751013"/>
          <p14:tracePt t="87141" x="6619875" y="1766888"/>
          <p14:tracePt t="87147" x="6670675" y="1793875"/>
          <p14:tracePt t="87156" x="6721475" y="1809750"/>
          <p14:tracePt t="87163" x="6738938" y="1827213"/>
          <p14:tracePt t="87170" x="6789738" y="1852613"/>
          <p14:tracePt t="87179" x="6807200" y="1860550"/>
          <p14:tracePt t="87186" x="6815138" y="1878013"/>
          <p14:tracePt t="87195" x="6824663" y="1878013"/>
          <p14:tracePt t="87203" x="6824663" y="1885950"/>
          <p14:tracePt t="87211" x="6824663" y="1903413"/>
          <p14:tracePt t="87227" x="6824663" y="1920875"/>
          <p14:tracePt t="87234" x="6824663" y="1946275"/>
          <p14:tracePt t="87243" x="6824663" y="1954213"/>
          <p14:tracePt t="87251" x="6824663" y="1989138"/>
          <p14:tracePt t="87259" x="6824663" y="2014538"/>
          <p14:tracePt t="87267" x="6824663" y="2030413"/>
          <p14:tracePt t="87275" x="6824663" y="2055813"/>
          <p14:tracePt t="87282" x="6824663" y="2090738"/>
          <p14:tracePt t="87291" x="6824663" y="2108200"/>
          <p14:tracePt t="87300" x="6824663" y="2124075"/>
          <p14:tracePt t="87308" x="6815138" y="2149475"/>
          <p14:tracePt t="87325" x="6815138" y="2159000"/>
          <p14:tracePt t="87331" x="6815138" y="2166938"/>
          <p14:tracePt t="87341" x="6815138" y="2174875"/>
          <p14:tracePt t="87427" x="6807200" y="2174875"/>
          <p14:tracePt t="87434" x="6807200" y="2192338"/>
          <p14:tracePt t="87443" x="6807200" y="2200275"/>
          <p14:tracePt t="87451" x="6807200" y="2217738"/>
          <p14:tracePt t="87459" x="6807200" y="2243138"/>
          <p14:tracePt t="87467" x="6815138" y="2278063"/>
          <p14:tracePt t="87476" x="6840538" y="2319338"/>
          <p14:tracePt t="87484" x="6858000" y="2354263"/>
          <p14:tracePt t="87491" x="6865938" y="2387600"/>
          <p14:tracePt t="87499" x="6883400" y="2438400"/>
          <p14:tracePt t="87509" x="6900863" y="2489200"/>
          <p14:tracePt t="87516" x="6916738" y="2506663"/>
          <p14:tracePt t="87525" x="6969125" y="2549525"/>
          <p14:tracePt t="87531" x="7010400" y="2566988"/>
          <p14:tracePt t="87541" x="7088188" y="2566988"/>
          <p14:tracePt t="87547" x="7096125" y="2566988"/>
          <p14:tracePt t="87556" x="7146925" y="2566988"/>
          <p14:tracePt t="87563" x="7258050" y="2541588"/>
          <p14:tracePt t="87569" x="7316788" y="2498725"/>
          <p14:tracePt t="87579" x="7350125" y="2481263"/>
          <p14:tracePt t="87586" x="7402513" y="2438400"/>
          <p14:tracePt t="87595" x="7402513" y="2422525"/>
          <p14:tracePt t="87603" x="7402513" y="2413000"/>
          <p14:tracePt t="87610" x="7402513" y="2405063"/>
          <p14:tracePt t="87850" x="7402513" y="2422525"/>
          <p14:tracePt t="87867" x="7392988" y="2455863"/>
          <p14:tracePt t="87876" x="7385050" y="2473325"/>
          <p14:tracePt t="87884" x="7377113" y="2506663"/>
          <p14:tracePt t="87892" x="7377113" y="2524125"/>
          <p14:tracePt t="87898" x="7377113" y="2532063"/>
          <p14:tracePt t="87909" x="7367588" y="2541588"/>
          <p14:tracePt t="87915" x="7367588" y="2574925"/>
          <p14:tracePt t="87925" x="7350125" y="2592388"/>
          <p14:tracePt t="87931" x="7342188" y="2592388"/>
          <p14:tracePt t="87942" x="7324725" y="2617788"/>
          <p14:tracePt t="87947" x="7308850" y="2625725"/>
          <p14:tracePt t="87955" x="7291388" y="2633663"/>
          <p14:tracePt t="87962" x="7265988" y="2651125"/>
          <p14:tracePt t="87970" x="7232650" y="2668588"/>
          <p14:tracePt t="87980" x="7189788" y="2676525"/>
          <p14:tracePt t="87987" x="7180263" y="2676525"/>
          <p14:tracePt t="88044" x="7180263" y="2686050"/>
          <p14:tracePt t="88164" x="7189788" y="2676525"/>
          <p14:tracePt t="88169" x="7189788" y="2668588"/>
          <p14:tracePt t="88258" x="7197725" y="2668588"/>
          <p14:tracePt t="88515" x="7205663" y="2668588"/>
          <p14:tracePt t="88525" x="7223125" y="2676525"/>
          <p14:tracePt t="88531" x="7248525" y="2693988"/>
          <p14:tracePt t="88541" x="7273925" y="2719388"/>
          <p14:tracePt t="88547" x="7291388" y="2752725"/>
          <p14:tracePt t="88554" x="7334250" y="2787650"/>
          <p14:tracePt t="88564" x="7350125" y="2838450"/>
          <p14:tracePt t="88570" x="7402513" y="2906713"/>
          <p14:tracePt t="88579" x="7443788" y="2965450"/>
          <p14:tracePt t="88587" x="7512050" y="3059113"/>
          <p14:tracePt t="88595" x="7572375" y="3135313"/>
          <p14:tracePt t="88603" x="7613650" y="3186113"/>
          <p14:tracePt t="88611" x="7666038" y="3263900"/>
          <p14:tracePt t="88619" x="7716838" y="3322638"/>
          <p14:tracePt t="88626" x="7758113" y="3382963"/>
          <p14:tracePt t="88634" x="7818438" y="3459163"/>
          <p14:tracePt t="88644" x="7861300" y="3527425"/>
          <p14:tracePt t="88651" x="7920038" y="3603625"/>
          <p14:tracePt t="88659" x="7962900" y="3662363"/>
          <p14:tracePt t="88667" x="7988300" y="3730625"/>
          <p14:tracePt t="88677" x="8047038" y="3790950"/>
          <p14:tracePt t="88683" x="8089900" y="3857625"/>
          <p14:tracePt t="88693" x="8132763" y="3925888"/>
          <p14:tracePt t="88698" x="8158163" y="3943350"/>
          <p14:tracePt t="88709" x="8166100" y="3960813"/>
          <p14:tracePt t="88714" x="8208963" y="3994150"/>
          <p14:tracePt t="88725" x="8234363" y="4019550"/>
          <p14:tracePt t="88731" x="8243888" y="4037013"/>
          <p14:tracePt t="88741" x="8259763" y="4044950"/>
          <p14:tracePt t="88746" x="8269288" y="4052888"/>
          <p14:tracePt t="88770" x="8277225" y="4062413"/>
          <p14:tracePt t="88778" x="8285163" y="4070350"/>
          <p14:tracePt t="88787" x="8294688" y="4079875"/>
          <p14:tracePt t="88795" x="8320088" y="4087813"/>
          <p14:tracePt t="88803" x="8335963" y="4105275"/>
          <p14:tracePt t="88811" x="8362950" y="4121150"/>
          <p14:tracePt t="88819" x="8404225" y="4138613"/>
          <p14:tracePt t="88826" x="8429625" y="4156075"/>
          <p14:tracePt t="88835" x="8464550" y="4164013"/>
          <p14:tracePt t="88844" x="8497888" y="4181475"/>
          <p14:tracePt t="88851" x="8523288" y="4189413"/>
          <p14:tracePt t="88860" x="8574088" y="4206875"/>
          <p14:tracePt t="88867" x="8609013" y="4224338"/>
          <p14:tracePt t="88877" x="8624888" y="4232275"/>
          <p14:tracePt t="88883" x="8659813" y="4249738"/>
          <p14:tracePt t="88893" x="8685213" y="4257675"/>
          <p14:tracePt t="88899" x="8718550" y="4275138"/>
          <p14:tracePt t="88909" x="8736013" y="4283075"/>
          <p14:tracePt t="88914" x="8786813" y="4300538"/>
          <p14:tracePt t="88925" x="8796338" y="4308475"/>
          <p14:tracePt t="88930" x="8829675" y="4316413"/>
          <p14:tracePt t="88939" x="8863013" y="4333875"/>
          <p14:tracePt t="88946" x="8888413" y="4341813"/>
          <p14:tracePt t="88955" x="8923338" y="4351338"/>
          <p14:tracePt t="88962" x="8948738" y="4359275"/>
          <p14:tracePt t="88970" x="8974138" y="4359275"/>
          <p14:tracePt t="88979" x="8999538" y="4368800"/>
          <p14:tracePt t="88987" x="9032875" y="4368800"/>
          <p14:tracePt t="88995" x="9067800" y="4376738"/>
          <p14:tracePt t="89003" x="9085263" y="4376738"/>
          <p14:tracePt t="89021" x="9136063" y="438467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6640C-E54F-4E39-AB12-3FE43FEF8B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846237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처리 중심 분할의 특징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처리기 관점에서 분할도를 작성함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활동의 처리순서를 기준으로 순차적으로 분할함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 범위가 명확하게 정의된 보다 대규모의 시스템에 적용하기에 적합함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많고 상세한 처리기들 탓으로 너무 복잡해질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자료흐름에 대한 적절한 이름이 사용되지 않은 경우 각각의 조각을 하나로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짜맞추기가 어려움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69218577-9153-4940-BFE0-B8F6CC89B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6202E4-6146-4E00-B823-DFD9B1E1AB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A937D29-4E30-48FB-87E5-7F1115ECC640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822"/>
    </mc:Choice>
    <mc:Fallback>
      <p:transition spd="slow" advTm="151822"/>
    </mc:Fallback>
  </mc:AlternateContent>
  <p:extLst>
    <p:ext uri="{3A86A75C-4F4B-4683-9AE1-C65F6400EC91}">
      <p14:laserTraceLst xmlns:p14="http://schemas.microsoft.com/office/powerpoint/2010/main">
        <p14:tracePtLst>
          <p14:tracePt t="855" x="9058275" y="3892550"/>
          <p14:tracePt t="862" x="8982075" y="3925888"/>
          <p14:tracePt t="881" x="8804275" y="3968750"/>
          <p14:tracePt t="887" x="8718550" y="3994150"/>
          <p14:tracePt t="892" x="8583613" y="4011613"/>
          <p14:tracePt t="904" x="8480425" y="4037013"/>
          <p14:tracePt t="910" x="8370888" y="4062413"/>
          <p14:tracePt t="919" x="8251825" y="4087813"/>
          <p14:tracePt t="926" x="8124825" y="4095750"/>
          <p14:tracePt t="936" x="7996238" y="4121150"/>
          <p14:tracePt t="942" x="7869238" y="4130675"/>
          <p14:tracePt t="952" x="7724775" y="4164013"/>
          <p14:tracePt t="957" x="7597775" y="4164013"/>
          <p14:tracePt t="964" x="7469188" y="4181475"/>
          <p14:tracePt t="974" x="7334250" y="4189413"/>
          <p14:tracePt t="981" x="7172325" y="4197350"/>
          <p14:tracePt t="990" x="7035800" y="4197350"/>
          <p14:tracePt t="998" x="6891338" y="4197350"/>
          <p14:tracePt t="1005" x="6756400" y="4197350"/>
          <p14:tracePt t="1013" x="6627813" y="4197350"/>
          <p14:tracePt t="1021" x="6475413" y="4197350"/>
          <p14:tracePt t="1029" x="6330950" y="4197350"/>
          <p14:tracePt t="1038" x="6194425" y="4197350"/>
          <p14:tracePt t="1045" x="6067425" y="4197350"/>
          <p14:tracePt t="1054" x="5983288" y="4197350"/>
          <p14:tracePt t="1062" x="5829300" y="4197350"/>
          <p14:tracePt t="1070" x="5668963" y="4197350"/>
          <p14:tracePt t="1078" x="5540375" y="4197350"/>
          <p14:tracePt t="1086" x="5387975" y="4189413"/>
          <p14:tracePt t="1094" x="5192713" y="4171950"/>
          <p14:tracePt t="1103" x="4946650" y="4138613"/>
          <p14:tracePt t="1110" x="4767263" y="4130675"/>
          <p14:tracePt t="1120" x="4538663" y="4087813"/>
          <p14:tracePt t="1126" x="4368800" y="4087813"/>
          <p14:tracePt t="1136" x="4197350" y="4044950"/>
          <p14:tracePt t="1142" x="4062413" y="4019550"/>
          <p14:tracePt t="1150" x="3900488" y="3968750"/>
          <p14:tracePt t="1157" x="3748088" y="3917950"/>
          <p14:tracePt t="1164" x="3578225" y="3824288"/>
          <p14:tracePt t="1174" x="3517900" y="3790950"/>
          <p14:tracePt t="1181" x="3330575" y="3629025"/>
          <p14:tracePt t="1190" x="3238500" y="3552825"/>
          <p14:tracePt t="1198" x="3152775" y="3467100"/>
          <p14:tracePt t="1206" x="3144838" y="3467100"/>
          <p14:tracePt t="1550" x="3101975" y="3502025"/>
          <p14:tracePt t="1558" x="3059113" y="3552825"/>
          <p14:tracePt t="1564" x="3051175" y="3568700"/>
          <p14:tracePt t="1573" x="3041650" y="3568700"/>
          <p14:tracePt t="1581" x="3025775" y="3568700"/>
          <p14:tracePt t="1589" x="3016250" y="3568700"/>
          <p14:tracePt t="1597" x="3008313" y="3568700"/>
          <p14:tracePt t="1605" x="2990850" y="3568700"/>
          <p14:tracePt t="1613" x="2965450" y="3543300"/>
          <p14:tracePt t="1622" x="2940050" y="3527425"/>
          <p14:tracePt t="1629" x="2897188" y="3509963"/>
          <p14:tracePt t="1638" x="2846388" y="3502025"/>
          <p14:tracePt t="1646" x="2813050" y="3492500"/>
          <p14:tracePt t="1654" x="2770188" y="3475038"/>
          <p14:tracePt t="1661" x="2752725" y="3459163"/>
          <p14:tracePt t="1670" x="2727325" y="3416300"/>
          <p14:tracePt t="1678" x="2701925" y="3373438"/>
          <p14:tracePt t="1686" x="2676525" y="3348038"/>
          <p14:tracePt t="1694" x="2633663" y="3314700"/>
          <p14:tracePt t="1703" x="2608263" y="3279775"/>
          <p14:tracePt t="1710" x="2566988" y="3228975"/>
          <p14:tracePt t="1720" x="2524125" y="3160713"/>
          <p14:tracePt t="1725" x="2498725" y="3127375"/>
          <p14:tracePt t="1736" x="2455863" y="3059113"/>
          <p14:tracePt t="1742" x="2405063" y="3008313"/>
          <p14:tracePt t="1748" x="2362200" y="2949575"/>
          <p14:tracePt t="1758" x="2293938" y="2881313"/>
          <p14:tracePt t="1765" x="2235200" y="2813050"/>
          <p14:tracePt t="1774" x="2184400" y="2736850"/>
          <p14:tracePt t="1781" x="2124075" y="2660650"/>
          <p14:tracePt t="1790" x="2073275" y="2592388"/>
          <p14:tracePt t="1797" x="2005013" y="2498725"/>
          <p14:tracePt t="1806" x="1971675" y="2438400"/>
          <p14:tracePt t="1813" x="1938338" y="2362200"/>
          <p14:tracePt t="1822" x="1911350" y="2286000"/>
          <p14:tracePt t="1829" x="1895475" y="2209800"/>
          <p14:tracePt t="1838" x="1885950" y="2149475"/>
          <p14:tracePt t="1846" x="1870075" y="2108200"/>
          <p14:tracePt t="1854" x="1870075" y="2065338"/>
          <p14:tracePt t="1861" x="1870075" y="2014538"/>
          <p14:tracePt t="1871" x="1870075" y="1989138"/>
          <p14:tracePt t="1883" x="1870075" y="1954213"/>
          <p14:tracePt t="1888" x="1870075" y="1920875"/>
          <p14:tracePt t="1894" x="1870075" y="1895475"/>
          <p14:tracePt t="1904" x="1878013" y="1878013"/>
          <p14:tracePt t="1909" x="1885950" y="1835150"/>
          <p14:tracePt t="1920" x="1903413" y="1793875"/>
          <p14:tracePt t="1925" x="1911350" y="1776413"/>
          <p14:tracePt t="1937" x="1920875" y="1758950"/>
          <p14:tracePt t="1942" x="1938338" y="1725613"/>
          <p14:tracePt t="1949" x="1946275" y="1708150"/>
          <p14:tracePt t="1958" x="1963738" y="1690688"/>
          <p14:tracePt t="1964" x="1979613" y="1682750"/>
          <p14:tracePt t="1974" x="2005013" y="1657350"/>
          <p14:tracePt t="1981" x="2005013" y="1649413"/>
          <p14:tracePt t="1990" x="2022475" y="1631950"/>
          <p14:tracePt t="1997" x="2039938" y="1622425"/>
          <p14:tracePt t="2006" x="2047875" y="1614488"/>
          <p14:tracePt t="2013" x="2055813" y="1597025"/>
          <p14:tracePt t="2022" x="2073275" y="1589088"/>
          <p14:tracePt t="2030" x="2082800" y="1589088"/>
          <p14:tracePt t="2037" x="2082800" y="1581150"/>
          <p14:tracePt t="2046" x="2098675" y="1563688"/>
          <p14:tracePt t="2054" x="2116138" y="1555750"/>
          <p14:tracePt t="2062" x="2124075" y="1555750"/>
          <p14:tracePt t="2071" x="2133600" y="1555750"/>
          <p14:tracePt t="2078" x="2149475" y="1546225"/>
          <p14:tracePt t="2087" x="2159000" y="1546225"/>
          <p14:tracePt t="2094" x="2166938" y="1546225"/>
          <p14:tracePt t="2103" x="2184400" y="1538288"/>
          <p14:tracePt t="2110" x="2200275" y="1538288"/>
          <p14:tracePt t="2120" x="2217738" y="1538288"/>
          <p14:tracePt t="2126" x="2217738" y="1530350"/>
          <p14:tracePt t="2136" x="2235200" y="1530350"/>
          <p14:tracePt t="2142" x="2243138" y="1530350"/>
          <p14:tracePt t="3238" x="2252663" y="1530350"/>
          <p14:tracePt t="3246" x="2268538" y="1530350"/>
          <p14:tracePt t="3254" x="2268538" y="1538288"/>
          <p14:tracePt t="3262" x="2293938" y="1538288"/>
          <p14:tracePt t="3272" x="2319338" y="1546225"/>
          <p14:tracePt t="3278" x="2336800" y="1555750"/>
          <p14:tracePt t="3287" x="2362200" y="1563688"/>
          <p14:tracePt t="3293" x="2405063" y="1571625"/>
          <p14:tracePt t="3303" x="2438400" y="1589088"/>
          <p14:tracePt t="3310" x="2463800" y="1589088"/>
          <p14:tracePt t="3319" x="2498725" y="1606550"/>
          <p14:tracePt t="3325" x="2524125" y="1614488"/>
          <p14:tracePt t="3332" x="2541588" y="1614488"/>
          <p14:tracePt t="3341" x="2566988" y="1614488"/>
          <p14:tracePt t="3349" x="2574925" y="1614488"/>
          <p14:tracePt t="3357" x="2582863" y="1622425"/>
          <p14:tracePt t="3366" x="2600325" y="1631950"/>
          <p14:tracePt t="3373" x="2617788" y="1631950"/>
          <p14:tracePt t="3445" x="2625725" y="1631950"/>
          <p14:tracePt t="3478" x="2633663" y="1631950"/>
          <p14:tracePt t="3487" x="2643188" y="1631950"/>
          <p14:tracePt t="3509" x="2643188" y="1639888"/>
          <p14:tracePt t="3520" x="2660650" y="1649413"/>
          <p14:tracePt t="3525" x="2668588" y="1649413"/>
          <p14:tracePt t="3534" x="2693988" y="1649413"/>
          <p14:tracePt t="3541" x="2719388" y="1657350"/>
          <p14:tracePt t="3549" x="2752725" y="1665288"/>
          <p14:tracePt t="3558" x="2770188" y="1674813"/>
          <p14:tracePt t="3566" x="2805113" y="1682750"/>
          <p14:tracePt t="3574" x="2855913" y="1700213"/>
          <p14:tracePt t="3582" x="2889250" y="1708150"/>
          <p14:tracePt t="3590" x="2932113" y="1733550"/>
          <p14:tracePt t="3597" x="2965450" y="1733550"/>
          <p14:tracePt t="3605" x="3000375" y="1741488"/>
          <p14:tracePt t="3614" x="3033713" y="1751013"/>
          <p14:tracePt t="3622" x="3076575" y="1758950"/>
          <p14:tracePt t="3629" x="3135313" y="1758950"/>
          <p14:tracePt t="3639" x="3195638" y="1776413"/>
          <p14:tracePt t="3645" x="3271838" y="1784350"/>
          <p14:tracePt t="3655" x="3340100" y="1801813"/>
          <p14:tracePt t="3661" x="3416300" y="1819275"/>
          <p14:tracePt t="3672" x="3492500" y="1827213"/>
          <p14:tracePt t="3677" x="3552825" y="1852613"/>
          <p14:tracePt t="3688" x="3636963" y="1860550"/>
          <p14:tracePt t="3693" x="3713163" y="1870075"/>
          <p14:tracePt t="3704" x="3798888" y="1878013"/>
          <p14:tracePt t="3710" x="3875088" y="1895475"/>
          <p14:tracePt t="3717" x="3960813" y="1903413"/>
          <p14:tracePt t="3726" x="4019550" y="1911350"/>
          <p14:tracePt t="3733" x="4052888" y="1920875"/>
          <p14:tracePt t="3741" x="4087813" y="1920875"/>
          <p14:tracePt t="3749" x="4113213" y="1928813"/>
          <p14:tracePt t="3757" x="4146550" y="1938338"/>
          <p14:tracePt t="3766" x="4181475" y="1946275"/>
          <p14:tracePt t="3773" x="4197350" y="1946275"/>
          <p14:tracePt t="3782" x="4214813" y="1954213"/>
          <p14:tracePt t="3789" x="4224338" y="1954213"/>
          <p14:tracePt t="3797" x="4232275" y="1954213"/>
          <p14:tracePt t="3805" x="4240213" y="1963738"/>
          <p14:tracePt t="13885" x="4214813" y="1989138"/>
          <p14:tracePt t="13894" x="4189413" y="2014538"/>
          <p14:tracePt t="13902" x="4171950" y="2039938"/>
          <p14:tracePt t="13910" x="4130675" y="2065338"/>
          <p14:tracePt t="13918" x="4105275" y="2082800"/>
          <p14:tracePt t="13926" x="4087813" y="2108200"/>
          <p14:tracePt t="13934" x="4044950" y="2133600"/>
          <p14:tracePt t="13942" x="4027488" y="2149475"/>
          <p14:tracePt t="13950" x="4019550" y="2159000"/>
          <p14:tracePt t="13960" x="3994150" y="2184400"/>
          <p14:tracePt t="13966" x="3986213" y="2192338"/>
          <p14:tracePt t="13976" x="3976688" y="2200275"/>
          <p14:tracePt t="14014" x="3968750" y="2209800"/>
          <p14:tracePt t="14037" x="3960813" y="2217738"/>
          <p14:tracePt t="17653" x="3951288" y="2227263"/>
          <p14:tracePt t="17661" x="3943350" y="2243138"/>
          <p14:tracePt t="17669" x="3935413" y="2243138"/>
          <p14:tracePt t="17678" x="3925888" y="2268538"/>
          <p14:tracePt t="17685" x="3917950" y="2303463"/>
          <p14:tracePt t="17695" x="3908425" y="2328863"/>
          <p14:tracePt t="17700" x="3900488" y="2379663"/>
          <p14:tracePt t="17710" x="3892550" y="2413000"/>
          <p14:tracePt t="17716" x="3883025" y="2447925"/>
          <p14:tracePt t="17727" x="3875088" y="2489200"/>
          <p14:tracePt t="17733" x="3867150" y="2524125"/>
          <p14:tracePt t="17743" x="3857625" y="2549525"/>
          <p14:tracePt t="17750" x="3857625" y="2574925"/>
          <p14:tracePt t="17760" x="3857625" y="2592388"/>
          <p14:tracePt t="17765" x="3849688" y="2608263"/>
          <p14:tracePt t="17773" x="3849688" y="2617788"/>
          <p14:tracePt t="17782" x="3849688" y="2625725"/>
          <p14:tracePt t="17789" x="3849688" y="2633663"/>
          <p14:tracePt t="17797" x="3849688" y="2643188"/>
          <p14:tracePt t="17805" x="3849688" y="2651125"/>
          <p14:tracePt t="17814" x="3849688" y="2660650"/>
          <p14:tracePt t="17822" x="3849688" y="2668588"/>
          <p14:tracePt t="17837" x="3849688" y="2686050"/>
          <p14:tracePt t="17862" x="3849688" y="2693988"/>
          <p14:tracePt t="17878" x="3849688" y="2701925"/>
          <p14:tracePt t="25486" x="3849688" y="2727325"/>
          <p14:tracePt t="25495" x="3849688" y="2736850"/>
          <p14:tracePt t="25502" x="3849688" y="2770188"/>
          <p14:tracePt t="25508" x="3849688" y="2795588"/>
          <p14:tracePt t="25517" x="3849688" y="2805113"/>
          <p14:tracePt t="25526" x="3832225" y="2838450"/>
          <p14:tracePt t="25534" x="3832225" y="2889250"/>
          <p14:tracePt t="25542" x="3824288" y="2932113"/>
          <p14:tracePt t="25550" x="3824288" y="2974975"/>
          <p14:tracePt t="25557" x="3816350" y="3025775"/>
          <p14:tracePt t="25565" x="3816350" y="3051175"/>
          <p14:tracePt t="25573" x="3816350" y="3094038"/>
          <p14:tracePt t="25581" x="3806825" y="3127375"/>
          <p14:tracePt t="25589" x="3806825" y="3160713"/>
          <p14:tracePt t="25599" x="3798888" y="3195638"/>
          <p14:tracePt t="25616" x="3790950" y="3228975"/>
          <p14:tracePt t="25621" x="3790950" y="3238500"/>
          <p14:tracePt t="25632" x="3773488" y="3246438"/>
          <p14:tracePt t="25637" x="3756025" y="3263900"/>
          <p14:tracePt t="25648" x="3730625" y="3271838"/>
          <p14:tracePt t="25653" x="3697288" y="3289300"/>
          <p14:tracePt t="25664" x="3679825" y="3297238"/>
          <p14:tracePt t="25669" x="3636963" y="3297238"/>
          <p14:tracePt t="25678" x="3603625" y="3305175"/>
          <p14:tracePt t="25685" x="3543300" y="3314700"/>
          <p14:tracePt t="25692" x="3509963" y="3322638"/>
          <p14:tracePt t="25701" x="3475038" y="3322638"/>
          <p14:tracePt t="25709" x="3424238" y="3330575"/>
          <p14:tracePt t="25717" x="3373438" y="3340100"/>
          <p14:tracePt t="25726" x="3330575" y="3348038"/>
          <p14:tracePt t="25732" x="3271838" y="3348038"/>
          <p14:tracePt t="25741" x="3211513" y="3355975"/>
          <p14:tracePt t="25749" x="3135313" y="3382963"/>
          <p14:tracePt t="25757" x="3025775" y="3390900"/>
          <p14:tracePt t="25766" x="2922588" y="3398838"/>
          <p14:tracePt t="25774" x="2787650" y="3416300"/>
          <p14:tracePt t="25783" x="2643188" y="3424238"/>
          <p14:tracePt t="25789" x="2498725" y="3441700"/>
          <p14:tracePt t="25798" x="2387600" y="3459163"/>
          <p14:tracePt t="25806" x="2268538" y="3475038"/>
          <p14:tracePt t="25815" x="2159000" y="3484563"/>
          <p14:tracePt t="25821" x="2073275" y="3492500"/>
          <p14:tracePt t="25832" x="1971675" y="3509963"/>
          <p14:tracePt t="25837" x="1885950" y="3509963"/>
          <p14:tracePt t="25847" x="1809750" y="3509963"/>
          <p14:tracePt t="25854" x="1741488" y="3517900"/>
          <p14:tracePt t="25864" x="1665288" y="3527425"/>
          <p14:tracePt t="25870" x="1606550" y="3535363"/>
          <p14:tracePt t="25877" x="1520825" y="3535363"/>
          <p14:tracePt t="25886" x="1436688" y="3535363"/>
          <p14:tracePt t="25892" x="1368425" y="3535363"/>
          <p14:tracePt t="25901" x="1292225" y="3535363"/>
          <p14:tracePt t="25909" x="1231900" y="3535363"/>
          <p14:tracePt t="25917" x="1163638" y="3535363"/>
          <p14:tracePt t="25926" x="1130300" y="3535363"/>
          <p14:tracePt t="25933" x="1087438" y="3527425"/>
          <p14:tracePt t="25941" x="1028700" y="3517900"/>
          <p14:tracePt t="25949" x="985838" y="3517900"/>
          <p14:tracePt t="25957" x="952500" y="3517900"/>
          <p14:tracePt t="25965" x="925513" y="3517900"/>
          <p14:tracePt t="25974" x="909638" y="3509963"/>
          <p14:tracePt t="25981" x="884238" y="3502025"/>
          <p14:tracePt t="25990" x="858838" y="3492500"/>
          <p14:tracePt t="25999" x="849313" y="3492500"/>
          <p14:tracePt t="26005" x="841375" y="3492500"/>
          <p14:tracePt t="26774" x="833438" y="3492500"/>
          <p14:tracePt t="26805" x="841375" y="3492500"/>
          <p14:tracePt t="26821" x="858838" y="3502025"/>
          <p14:tracePt t="26832" x="884238" y="3502025"/>
          <p14:tracePt t="26837" x="900113" y="3509963"/>
          <p14:tracePt t="26847" x="917575" y="3517900"/>
          <p14:tracePt t="26853" x="952500" y="3527425"/>
          <p14:tracePt t="26864" x="977900" y="3535363"/>
          <p14:tracePt t="26870" x="993775" y="3543300"/>
          <p14:tracePt t="26877" x="1019175" y="3543300"/>
          <p14:tracePt t="26894" x="1062038" y="3552825"/>
          <p14:tracePt t="26902" x="1096963" y="3560763"/>
          <p14:tracePt t="26909" x="1147763" y="3568700"/>
          <p14:tracePt t="26918" x="1181100" y="3578225"/>
          <p14:tracePt t="26926" x="1223963" y="3578225"/>
          <p14:tracePt t="26934" x="1282700" y="3578225"/>
          <p14:tracePt t="26941" x="1343025" y="3586163"/>
          <p14:tracePt t="26950" x="1427163" y="3586163"/>
          <p14:tracePt t="26957" x="1487488" y="3603625"/>
          <p14:tracePt t="26966" x="1555750" y="3603625"/>
          <p14:tracePt t="26974" x="1631950" y="3611563"/>
          <p14:tracePt t="26982" x="1690688" y="3629025"/>
          <p14:tracePt t="26989" x="1776413" y="3629025"/>
          <p14:tracePt t="26999" x="1844675" y="3629025"/>
          <p14:tracePt t="27005" x="1903413" y="3636963"/>
          <p14:tracePt t="27016" x="1979613" y="3646488"/>
          <p14:tracePt t="27021" x="2065338" y="3654425"/>
          <p14:tracePt t="27032" x="2133600" y="3654425"/>
          <p14:tracePt t="27037" x="2227263" y="3679825"/>
          <p14:tracePt t="27048" x="2311400" y="3687763"/>
          <p14:tracePt t="27053" x="2413000" y="3705225"/>
          <p14:tracePt t="27064" x="2516188" y="3722688"/>
          <p14:tracePt t="27069" x="2617788" y="3730625"/>
          <p14:tracePt t="27076" x="2727325" y="3756025"/>
          <p14:tracePt t="27085" x="2855913" y="3773488"/>
          <p14:tracePt t="27093" x="2974975" y="3790950"/>
          <p14:tracePt t="27100" x="3076575" y="3806825"/>
          <p14:tracePt t="27109" x="3186113" y="3824288"/>
          <p14:tracePt t="27118" x="3297238" y="3824288"/>
          <p14:tracePt t="27126" x="3390900" y="3841750"/>
          <p14:tracePt t="27134" x="3459163" y="3841750"/>
          <p14:tracePt t="27141" x="3509963" y="3857625"/>
          <p14:tracePt t="27150" x="3535363" y="3857625"/>
          <p14:tracePt t="27158" x="3568700" y="3857625"/>
          <p14:tracePt t="27166" x="3586163" y="3867150"/>
          <p14:tracePt t="27173" x="3594100" y="3867150"/>
          <p14:tracePt t="27389" x="3603625" y="3867150"/>
          <p14:tracePt t="27398" x="3611563" y="3867150"/>
          <p14:tracePt t="27406" x="3629025" y="3867150"/>
          <p14:tracePt t="27416" x="3646488" y="3867150"/>
          <p14:tracePt t="27422" x="3671888" y="3875088"/>
          <p14:tracePt t="27432" x="3697288" y="3883025"/>
          <p14:tracePt t="27438" x="3713163" y="3883025"/>
          <p14:tracePt t="27447" x="3738563" y="3883025"/>
          <p14:tracePt t="27453" x="3763963" y="3883025"/>
          <p14:tracePt t="27461" x="3806825" y="3883025"/>
          <p14:tracePt t="27469" x="3867150" y="3883025"/>
          <p14:tracePt t="27477" x="3925888" y="3883025"/>
          <p14:tracePt t="27485" x="4027488" y="3900488"/>
          <p14:tracePt t="27493" x="4138613" y="3900488"/>
          <p14:tracePt t="27501" x="4249738" y="3900488"/>
          <p14:tracePt t="27510" x="4376738" y="3900488"/>
          <p14:tracePt t="27517" x="4503738" y="3900488"/>
          <p14:tracePt t="27525" x="4622800" y="3883025"/>
          <p14:tracePt t="27534" x="4683125" y="3832225"/>
          <p14:tracePt t="27541" x="4775200" y="3781425"/>
          <p14:tracePt t="27550" x="4827588" y="3730625"/>
          <p14:tracePt t="27558" x="4827588" y="3646488"/>
          <p14:tracePt t="27565" x="4827588" y="3578225"/>
          <p14:tracePt t="27574" x="4827588" y="3543300"/>
          <p14:tracePt t="27981" x="4810125" y="3527425"/>
          <p14:tracePt t="27989" x="4775200" y="3527425"/>
          <p14:tracePt t="28000" x="4741863" y="3527425"/>
          <p14:tracePt t="28005" x="4724400" y="3527425"/>
          <p14:tracePt t="28016" x="4691063" y="3527425"/>
          <p14:tracePt t="28021" x="4683125" y="3527425"/>
          <p14:tracePt t="28032" x="4657725" y="3527425"/>
          <p14:tracePt t="28037" x="4630738" y="3535363"/>
          <p14:tracePt t="28048" x="4614863" y="3535363"/>
          <p14:tracePt t="28053" x="4597400" y="3535363"/>
          <p14:tracePt t="28061" x="4589463" y="3535363"/>
          <p14:tracePt t="28069" x="4572000" y="3535363"/>
          <p14:tracePt t="28077" x="4564063" y="3535363"/>
          <p14:tracePt t="28086" x="4546600" y="3535363"/>
          <p14:tracePt t="28094" x="4529138" y="3535363"/>
          <p14:tracePt t="28206" x="4546600" y="3535363"/>
          <p14:tracePt t="28215" x="4579938" y="3535363"/>
          <p14:tracePt t="28222" x="4622800" y="3535363"/>
          <p14:tracePt t="28232" x="4648200" y="3535363"/>
          <p14:tracePt t="28237" x="4716463" y="3535363"/>
          <p14:tracePt t="28248" x="4784725" y="3535363"/>
          <p14:tracePt t="28254" x="4878388" y="3535363"/>
          <p14:tracePt t="28260" x="4997450" y="3535363"/>
          <p14:tracePt t="28269" x="5124450" y="3535363"/>
          <p14:tracePt t="28277" x="5243513" y="3535363"/>
          <p14:tracePt t="28285" x="5370513" y="3535363"/>
          <p14:tracePt t="28294" x="5507038" y="3535363"/>
          <p14:tracePt t="28301" x="5651500" y="3535363"/>
          <p14:tracePt t="28310" x="5770563" y="3535363"/>
          <p14:tracePt t="28318" x="5897563" y="3535363"/>
          <p14:tracePt t="28325" x="6024563" y="3535363"/>
          <p14:tracePt t="28333" x="6143625" y="3543300"/>
          <p14:tracePt t="28342" x="6254750" y="3543300"/>
          <p14:tracePt t="28349" x="6323013" y="3543300"/>
          <p14:tracePt t="28357" x="6424613" y="3560763"/>
          <p14:tracePt t="28366" x="6510338" y="3568700"/>
          <p14:tracePt t="28374" x="6569075" y="3578225"/>
          <p14:tracePt t="28384" x="6619875" y="3578225"/>
          <p14:tracePt t="28389" x="6645275" y="3578225"/>
          <p14:tracePt t="28399" x="6654800" y="3578225"/>
          <p14:tracePt t="28405" x="6670675" y="3578225"/>
          <p14:tracePt t="28558" x="6680200" y="3578225"/>
          <p14:tracePt t="28566" x="6688138" y="3578225"/>
          <p14:tracePt t="28583" x="6705600" y="3578225"/>
          <p14:tracePt t="28590" x="6713538" y="3578225"/>
          <p14:tracePt t="28600" x="6721475" y="3578225"/>
          <p14:tracePt t="28605" x="6731000" y="3578225"/>
          <p14:tracePt t="28615" x="6738938" y="3578225"/>
          <p14:tracePt t="28622" x="6746875" y="3578225"/>
          <p14:tracePt t="28631" x="6756400" y="3578225"/>
          <p14:tracePt t="28638" x="6764338" y="3578225"/>
          <p14:tracePt t="28647" x="6772275" y="3578225"/>
          <p14:tracePt t="28654" x="6781800" y="3578225"/>
          <p14:tracePt t="28677" x="6789738" y="3578225"/>
          <p14:tracePt t="29830" x="6799263" y="3578225"/>
          <p14:tracePt t="31663" x="6799263" y="3586163"/>
          <p14:tracePt t="31903" x="6799263" y="3594100"/>
          <p14:tracePt t="31918" x="6815138" y="3611563"/>
          <p14:tracePt t="31925" x="6815138" y="3619500"/>
          <p14:tracePt t="31935" x="6832600" y="3629025"/>
          <p14:tracePt t="31942" x="6840538" y="3636963"/>
          <p14:tracePt t="31951" x="6850063" y="3654425"/>
          <p14:tracePt t="31958" x="6858000" y="3654425"/>
          <p14:tracePt t="32006" x="6865938" y="3662363"/>
          <p14:tracePt t="63454" x="6850063" y="3619500"/>
          <p14:tracePt t="63464" x="6807200" y="3586163"/>
          <p14:tracePt t="63470" x="6781800" y="3552825"/>
          <p14:tracePt t="63480" x="6764338" y="3509963"/>
          <p14:tracePt t="63486" x="6738938" y="3484563"/>
          <p14:tracePt t="63493" x="6721475" y="3475038"/>
          <p14:tracePt t="63501" x="6713538" y="3459163"/>
          <p14:tracePt t="63509" x="6713538" y="3441700"/>
          <p14:tracePt t="63517" x="6713538" y="3424238"/>
          <p14:tracePt t="63526" x="6713538" y="3390900"/>
          <p14:tracePt t="63533" x="6731000" y="3330575"/>
          <p14:tracePt t="63541" x="6764338" y="3246438"/>
          <p14:tracePt t="63549" x="6781800" y="3211513"/>
          <p14:tracePt t="63557" x="6807200" y="3170238"/>
          <p14:tracePt t="63565" x="6815138" y="3170238"/>
          <p14:tracePt t="63574" x="6815138" y="3160713"/>
          <p14:tracePt t="63581" x="6832600" y="3160713"/>
          <p14:tracePt t="63599" x="6815138" y="3160713"/>
          <p14:tracePt t="63606" x="6807200" y="3160713"/>
          <p14:tracePt t="63615" x="6799263" y="3160713"/>
          <p14:tracePt t="63765" x="6756400" y="3160713"/>
          <p14:tracePt t="63773" x="6611938" y="3186113"/>
          <p14:tracePt t="63782" x="6457950" y="3195638"/>
          <p14:tracePt t="63790" x="6313488" y="3221038"/>
          <p14:tracePt t="63799" x="6169025" y="3254375"/>
          <p14:tracePt t="63806" x="6042025" y="3289300"/>
          <p14:tracePt t="63815" x="5922963" y="3322638"/>
          <p14:tracePt t="63822" x="5803900" y="3398838"/>
          <p14:tracePt t="63831" x="5710238" y="3441700"/>
          <p14:tracePt t="63838" x="5557838" y="3517900"/>
          <p14:tracePt t="63848" x="5464175" y="3603625"/>
          <p14:tracePt t="63853" x="5405438" y="3654425"/>
          <p14:tracePt t="63864" x="5387975" y="3687763"/>
          <p14:tracePt t="63870" x="5387975" y="3713163"/>
          <p14:tracePt t="63877" x="5380038" y="3763963"/>
          <p14:tracePt t="63885" x="5380038" y="3824288"/>
          <p14:tracePt t="63893" x="5380038" y="3883025"/>
          <p14:tracePt t="63902" x="5380038" y="3943350"/>
          <p14:tracePt t="63909" x="5380038" y="4002088"/>
          <p14:tracePt t="63917" x="5395913" y="4037013"/>
          <p14:tracePt t="63925" x="5405438" y="4070350"/>
          <p14:tracePt t="63933" x="5430838" y="4105275"/>
          <p14:tracePt t="63941" x="5430838" y="4130675"/>
          <p14:tracePt t="63949" x="5438775" y="4130675"/>
          <p14:tracePt t="63956" x="5438775" y="4138613"/>
          <p14:tracePt t="63965" x="5446713" y="4138613"/>
          <p14:tracePt t="63972" x="5472113" y="4138613"/>
          <p14:tracePt t="63982" x="5489575" y="4138613"/>
          <p14:tracePt t="63989" x="5514975" y="4138613"/>
          <p14:tracePt t="63999" x="5565775" y="4130675"/>
          <p14:tracePt t="64005" x="5626100" y="4121150"/>
          <p14:tracePt t="64015" x="5668963" y="4105275"/>
          <p14:tracePt t="64020" x="5694363" y="4095750"/>
          <p14:tracePt t="64032" x="5719763" y="4079875"/>
          <p14:tracePt t="64036" x="5735638" y="4079875"/>
          <p14:tracePt t="64048" x="5753100" y="4070350"/>
          <p14:tracePt t="64053" x="5761038" y="4062413"/>
          <p14:tracePt t="64070" x="5770563" y="4052888"/>
          <p14:tracePt t="64086" x="5778500" y="4052888"/>
          <p14:tracePt t="64093" x="5778500" y="4037013"/>
          <p14:tracePt t="64110" x="5778500" y="4019550"/>
          <p14:tracePt t="64117" x="5778500" y="3994150"/>
          <p14:tracePt t="64222" x="5778500" y="3986213"/>
          <p14:tracePt t="64310" x="5778500" y="3976688"/>
          <p14:tracePt t="64325" x="5770563" y="3976688"/>
          <p14:tracePt t="64341" x="5761038" y="3976688"/>
          <p14:tracePt t="64350" x="5735638" y="3976688"/>
          <p14:tracePt t="64358" x="5702300" y="3994150"/>
          <p14:tracePt t="64366" x="5676900" y="4011613"/>
          <p14:tracePt t="64374" x="5634038" y="4037013"/>
          <p14:tracePt t="64381" x="5608638" y="4037013"/>
          <p14:tracePt t="64390" x="5591175" y="4052888"/>
          <p14:tracePt t="64399" x="5600700" y="4052888"/>
          <p14:tracePt t="64406" x="5634038" y="4052888"/>
          <p14:tracePt t="64415" x="5710238" y="4052888"/>
          <p14:tracePt t="64421" x="5813425" y="4044950"/>
          <p14:tracePt t="64432" x="5915025" y="4002088"/>
          <p14:tracePt t="64438" x="6016625" y="3986213"/>
          <p14:tracePt t="64447" x="6127750" y="3976688"/>
          <p14:tracePt t="64454" x="6237288" y="3976688"/>
          <p14:tracePt t="64461" x="6338888" y="3968750"/>
          <p14:tracePt t="64469" x="6416675" y="3968750"/>
          <p14:tracePt t="64476" x="6500813" y="3968750"/>
          <p14:tracePt t="64486" x="6611938" y="3968750"/>
          <p14:tracePt t="64493" x="6680200" y="3968750"/>
          <p14:tracePt t="64734" x="6670675" y="3968750"/>
          <p14:tracePt t="64741" x="6627813" y="3968750"/>
          <p14:tracePt t="64750" x="6526213" y="3976688"/>
          <p14:tracePt t="64757" x="6450013" y="3986213"/>
          <p14:tracePt t="64766" x="6365875" y="3994150"/>
          <p14:tracePt t="64774" x="6254750" y="4011613"/>
          <p14:tracePt t="64782" x="6153150" y="4019550"/>
          <p14:tracePt t="64789" x="6067425" y="4019550"/>
          <p14:tracePt t="64799" x="5965825" y="4019550"/>
          <p14:tracePt t="64806" x="5897563" y="4019550"/>
          <p14:tracePt t="64815" x="5813425" y="4019550"/>
          <p14:tracePt t="64822" x="5735638" y="4019550"/>
          <p14:tracePt t="64831" x="5668963" y="4019550"/>
          <p14:tracePt t="64838" x="5591175" y="4019550"/>
          <p14:tracePt t="64848" x="5540375" y="4019550"/>
          <p14:tracePt t="64853" x="5507038" y="4019550"/>
          <p14:tracePt t="64861" x="5472113" y="4019550"/>
          <p14:tracePt t="64870" x="5438775" y="4019550"/>
          <p14:tracePt t="64876" x="5387975" y="4027488"/>
          <p14:tracePt t="64894" x="5226050" y="4052888"/>
          <p14:tracePt t="64902" x="5157788" y="4052888"/>
          <p14:tracePt t="64910" x="5073650" y="4062413"/>
          <p14:tracePt t="64919" x="4972050" y="4079875"/>
          <p14:tracePt t="64925" x="4852988" y="4105275"/>
          <p14:tracePt t="64934" x="4767263" y="4113213"/>
          <p14:tracePt t="64941" x="4648200" y="4138613"/>
          <p14:tracePt t="64951" x="4564063" y="4146550"/>
          <p14:tracePt t="64958" x="4478338" y="4171950"/>
          <p14:tracePt t="64966" x="4402138" y="4181475"/>
          <p14:tracePt t="64972" x="4300538" y="4197350"/>
          <p14:tracePt t="64983" x="4206875" y="4206875"/>
          <p14:tracePt t="64990" x="4087813" y="4214813"/>
          <p14:tracePt t="65000" x="3976688" y="4240213"/>
          <p14:tracePt t="65005" x="3857625" y="4240213"/>
          <p14:tracePt t="65016" x="3748088" y="4249738"/>
          <p14:tracePt t="65021" x="3646488" y="4265613"/>
          <p14:tracePt t="65032" x="3535363" y="4275138"/>
          <p14:tracePt t="65038" x="3416300" y="4275138"/>
          <p14:tracePt t="65048" x="3330575" y="4300538"/>
          <p14:tracePt t="65054" x="3228975" y="4300538"/>
          <p14:tracePt t="65061" x="3119438" y="4300538"/>
          <p14:tracePt t="65069" x="3016250" y="4300538"/>
          <p14:tracePt t="65077" x="2922588" y="4300538"/>
          <p14:tracePt t="65085" x="2805113" y="4300538"/>
          <p14:tracePt t="65094" x="2686050" y="4300538"/>
          <p14:tracePt t="65102" x="2566988" y="4300538"/>
          <p14:tracePt t="65109" x="2430463" y="4300538"/>
          <p14:tracePt t="65117" x="2311400" y="4300538"/>
          <p14:tracePt t="65125" x="2174875" y="4300538"/>
          <p14:tracePt t="65134" x="2047875" y="4300538"/>
          <p14:tracePt t="65141" x="1920875" y="4300538"/>
          <p14:tracePt t="65150" x="1809750" y="4300538"/>
          <p14:tracePt t="65157" x="1700213" y="4300538"/>
          <p14:tracePt t="65166" x="1622425" y="4300538"/>
          <p14:tracePt t="65173" x="1555750" y="4300538"/>
          <p14:tracePt t="65183" x="1495425" y="4300538"/>
          <p14:tracePt t="65190" x="1436688" y="4300538"/>
          <p14:tracePt t="65199" x="1393825" y="4300538"/>
          <p14:tracePt t="65205" x="1376363" y="4300538"/>
          <p14:tracePt t="65216" x="1333500" y="4300538"/>
          <p14:tracePt t="65222" x="1325563" y="4300538"/>
          <p14:tracePt t="65232" x="1308100" y="4300538"/>
          <p14:tracePt t="65237" x="1300163" y="4300538"/>
          <p14:tracePt t="65248" x="1274763" y="4300538"/>
          <p14:tracePt t="65254" x="1249363" y="4300538"/>
          <p14:tracePt t="65262" x="1231900" y="4300538"/>
          <p14:tracePt t="65270" x="1198563" y="4300538"/>
          <p14:tracePt t="65277" x="1181100" y="4300538"/>
          <p14:tracePt t="65286" x="1138238" y="4300538"/>
          <p14:tracePt t="65293" x="1112838" y="4300538"/>
          <p14:tracePt t="65302" x="1087438" y="4300538"/>
          <p14:tracePt t="65309" x="1062038" y="4300538"/>
          <p14:tracePt t="65318" x="1054100" y="4300538"/>
          <p14:tracePt t="65398" x="1044575" y="4300538"/>
          <p14:tracePt t="65470" x="1036638" y="4300538"/>
          <p14:tracePt t="65485" x="1028700" y="4291013"/>
          <p14:tracePt t="65502" x="1028700" y="4283075"/>
          <p14:tracePt t="65525" x="1028700" y="4275138"/>
          <p14:tracePt t="65533" x="1019175" y="4257675"/>
          <p14:tracePt t="65550" x="1019175" y="4249738"/>
          <p14:tracePt t="65558" x="1019175" y="4240213"/>
          <p14:tracePt t="65567" x="1019175" y="4232275"/>
          <p14:tracePt t="65574" x="1019175" y="4224338"/>
          <p14:tracePt t="65583" x="1019175" y="4214813"/>
          <p14:tracePt t="65590" x="1011238" y="4197350"/>
          <p14:tracePt t="65606" x="1011238" y="4181475"/>
          <p14:tracePt t="65621" x="1003300" y="4171950"/>
          <p14:tracePt t="65638" x="1003300" y="4164013"/>
          <p14:tracePt t="65647" x="1003300" y="4156075"/>
          <p14:tracePt t="65661" x="1003300" y="4146550"/>
          <p14:tracePt t="65686" x="1003300" y="4121150"/>
          <p14:tracePt t="65702" x="1003300" y="4113213"/>
          <p14:tracePt t="65709" x="1003300" y="4105275"/>
          <p14:tracePt t="65717" x="1003300" y="4095750"/>
          <p14:tracePt t="65725" x="1003300" y="4087813"/>
          <p14:tracePt t="65741" x="1003300" y="4079875"/>
          <p14:tracePt t="65758" x="1003300" y="4070350"/>
          <p14:tracePt t="65773" x="1003300" y="4062413"/>
          <p14:tracePt t="65783" x="1003300" y="4052888"/>
          <p14:tracePt t="65789" x="1011238" y="4044950"/>
          <p14:tracePt t="65815" x="1019175" y="4037013"/>
          <p14:tracePt t="65831" x="1019175" y="4027488"/>
          <p14:tracePt t="65838" x="1028700" y="4027488"/>
          <p14:tracePt t="65847" x="1036638" y="4019550"/>
          <p14:tracePt t="65868" x="1044575" y="4011613"/>
          <p14:tracePt t="65894" x="1054100" y="4011613"/>
          <p14:tracePt t="65902" x="1062038" y="4002088"/>
          <p14:tracePt t="65910" x="1062038" y="3994150"/>
          <p14:tracePt t="65951" x="1069975" y="3994150"/>
          <p14:tracePt t="65958" x="1079500" y="3994150"/>
          <p14:tracePt t="66029" x="1087438" y="3994150"/>
          <p14:tracePt t="66047" x="1096963" y="3994150"/>
          <p14:tracePt t="66060" x="1104900" y="3994150"/>
          <p14:tracePt t="66077" x="1112838" y="3994150"/>
          <p14:tracePt t="66086" x="1130300" y="3994150"/>
          <p14:tracePt t="66118" x="1138238" y="3994150"/>
          <p14:tracePt t="66182" x="1147763" y="3994150"/>
          <p14:tracePt t="66350" x="1163638" y="3994150"/>
          <p14:tracePt t="66358" x="1173163" y="3994150"/>
          <p14:tracePt t="66526" x="1181100" y="3994150"/>
          <p14:tracePt t="66709" x="1189038" y="3994150"/>
          <p14:tracePt t="67270" x="1206500" y="3994150"/>
          <p14:tracePt t="67278" x="1223963" y="3994150"/>
          <p14:tracePt t="67286" x="1257300" y="3976688"/>
          <p14:tracePt t="67293" x="1317625" y="3960813"/>
          <p14:tracePt t="67302" x="1368425" y="3935413"/>
          <p14:tracePt t="67309" x="1444625" y="3900488"/>
          <p14:tracePt t="67317" x="1520825" y="3867150"/>
          <p14:tracePt t="67326" x="1589088" y="3832225"/>
          <p14:tracePt t="67334" x="1682750" y="3790950"/>
          <p14:tracePt t="67341" x="1776413" y="3730625"/>
          <p14:tracePt t="67351" x="1911350" y="3662363"/>
          <p14:tracePt t="67358" x="2014538" y="3603625"/>
          <p14:tracePt t="67367" x="2116138" y="3552825"/>
          <p14:tracePt t="67374" x="2243138" y="3459163"/>
          <p14:tracePt t="67383" x="2362200" y="3390900"/>
          <p14:tracePt t="67389" x="2463800" y="3289300"/>
          <p14:tracePt t="67400" x="2574925" y="3211513"/>
          <p14:tracePt t="67406" x="2668588" y="3127375"/>
          <p14:tracePt t="67416" x="2762250" y="3033713"/>
          <p14:tracePt t="67422" x="2820988" y="2965450"/>
          <p14:tracePt t="67431" x="2889250" y="2889250"/>
          <p14:tracePt t="67438" x="2940050" y="2838450"/>
          <p14:tracePt t="67445" x="2982913" y="2770188"/>
          <p14:tracePt t="67454" x="3016250" y="2711450"/>
          <p14:tracePt t="67461" x="3059113" y="2668588"/>
          <p14:tracePt t="67470" x="3084513" y="2608263"/>
          <p14:tracePt t="67478" x="3119438" y="2557463"/>
          <p14:tracePt t="67485" x="3127375" y="2532063"/>
          <p14:tracePt t="67494" x="3144838" y="2498725"/>
          <p14:tracePt t="67502" x="3152775" y="2473325"/>
          <p14:tracePt t="67509" x="3170238" y="2447925"/>
          <p14:tracePt t="67518" x="3186113" y="2413000"/>
          <p14:tracePt t="67525" x="3186113" y="2397125"/>
          <p14:tracePt t="67534" x="3221038" y="2362200"/>
          <p14:tracePt t="67541" x="3228975" y="2336800"/>
          <p14:tracePt t="67551" x="3238500" y="2311400"/>
          <p14:tracePt t="67568" x="3238500" y="2303463"/>
          <p14:tracePt t="67584" x="3246438" y="2293938"/>
          <p14:tracePt t="67632" x="3246438" y="2286000"/>
          <p14:tracePt t="67966" x="3254375" y="2286000"/>
          <p14:tracePt t="67989" x="3254375" y="2293938"/>
          <p14:tracePt t="68000" x="3254375" y="2319338"/>
          <p14:tracePt t="68006" x="3254375" y="2336800"/>
          <p14:tracePt t="68016" x="3263900" y="2379663"/>
          <p14:tracePt t="68022" x="3271838" y="2405063"/>
          <p14:tracePt t="68031" x="3279775" y="2447925"/>
          <p14:tracePt t="68037" x="3289300" y="2498725"/>
          <p14:tracePt t="68045" x="3305175" y="2541588"/>
          <p14:tracePt t="68054" x="3322638" y="2592388"/>
          <p14:tracePt t="68062" x="3330575" y="2643188"/>
          <p14:tracePt t="68069" x="3355975" y="2701925"/>
          <p14:tracePt t="68077" x="3365500" y="2744788"/>
          <p14:tracePt t="68085" x="3382963" y="2805113"/>
          <p14:tracePt t="68093" x="3390900" y="2863850"/>
          <p14:tracePt t="68101" x="3408363" y="2922588"/>
          <p14:tracePt t="68110" x="3424238" y="2990850"/>
          <p14:tracePt t="68118" x="3433763" y="3016250"/>
          <p14:tracePt t="68126" x="3433763" y="3094038"/>
          <p14:tracePt t="68134" x="3449638" y="3152775"/>
          <p14:tracePt t="68142" x="3467100" y="3211513"/>
          <p14:tracePt t="68151" x="3484563" y="3263900"/>
          <p14:tracePt t="68158" x="3492500" y="3322638"/>
          <p14:tracePt t="68167" x="3502025" y="3382963"/>
          <p14:tracePt t="68174" x="3509963" y="3441700"/>
          <p14:tracePt t="68184" x="3509963" y="3502025"/>
          <p14:tracePt t="68189" x="3517900" y="3543300"/>
          <p14:tracePt t="68199" x="3527425" y="3578225"/>
          <p14:tracePt t="68205" x="3543300" y="3636963"/>
          <p14:tracePt t="68216" x="3543300" y="3697288"/>
          <p14:tracePt t="68221" x="3543300" y="3722688"/>
          <p14:tracePt t="68228" x="3543300" y="3763963"/>
          <p14:tracePt t="68238" x="3552825" y="3816350"/>
          <p14:tracePt t="68245" x="3552825" y="3841750"/>
          <p14:tracePt t="68254" x="3552825" y="3867150"/>
          <p14:tracePt t="68261" x="3560763" y="3883025"/>
          <p14:tracePt t="68270" x="3560763" y="3892550"/>
          <p14:tracePt t="68278" x="3560763" y="3900488"/>
          <p14:tracePt t="68759" x="3560763" y="3908425"/>
          <p14:tracePt t="68783" x="3543300" y="3908425"/>
          <p14:tracePt t="68790" x="3527425" y="3908425"/>
          <p14:tracePt t="68800" x="3492500" y="3908425"/>
          <p14:tracePt t="68805" x="3459163" y="3917950"/>
          <p14:tracePt t="68815" x="3398838" y="3925888"/>
          <p14:tracePt t="68822" x="3355975" y="3935413"/>
          <p14:tracePt t="68828" x="3297238" y="3935413"/>
          <p14:tracePt t="68837" x="3238500" y="3943350"/>
          <p14:tracePt t="68845" x="3178175" y="3943350"/>
          <p14:tracePt t="68853" x="3109913" y="3943350"/>
          <p14:tracePt t="68862" x="3059113" y="3943350"/>
          <p14:tracePt t="68869" x="2990850" y="3943350"/>
          <p14:tracePt t="68877" x="2949575" y="3943350"/>
          <p14:tracePt t="68885" x="2889250" y="3943350"/>
          <p14:tracePt t="68896" x="2830513" y="3943350"/>
          <p14:tracePt t="68901" x="2778125" y="3943350"/>
          <p14:tracePt t="68910" x="2701925" y="3943350"/>
          <p14:tracePt t="68919" x="2633663" y="3943350"/>
          <p14:tracePt t="68926" x="2557463" y="3943350"/>
          <p14:tracePt t="68936" x="2463800" y="3943350"/>
          <p14:tracePt t="68942" x="2379663" y="3943350"/>
          <p14:tracePt t="68952" x="2303463" y="3943350"/>
          <p14:tracePt t="68958" x="2200275" y="3943350"/>
          <p14:tracePt t="68967" x="2133600" y="3943350"/>
          <p14:tracePt t="68974" x="2073275" y="3943350"/>
          <p14:tracePt t="68983" x="2014538" y="3943350"/>
          <p14:tracePt t="68990" x="1971675" y="3943350"/>
          <p14:tracePt t="69000" x="1954213" y="3943350"/>
          <p14:tracePt t="69006" x="1946275" y="3943350"/>
          <p14:tracePt t="69309" x="1954213" y="3943350"/>
          <p14:tracePt t="69317" x="1971675" y="3943350"/>
          <p14:tracePt t="69334" x="1997075" y="3943350"/>
          <p14:tracePt t="69340" x="2014538" y="3935413"/>
          <p14:tracePt t="69351" x="2030413" y="3935413"/>
          <p14:tracePt t="69357" x="2065338" y="3925888"/>
          <p14:tracePt t="69368" x="2082800" y="3917950"/>
          <p14:tracePt t="69373" x="2090738" y="3917950"/>
          <p14:tracePt t="69384" x="2108200" y="3917950"/>
          <p14:tracePt t="69388" x="2116138" y="3917950"/>
          <p14:tracePt t="69416" x="2124075" y="3917950"/>
          <p14:tracePt t="69428" x="2141538" y="3917950"/>
          <p14:tracePt t="69445" x="2149475" y="3917950"/>
          <p14:tracePt t="69454" x="2159000" y="3917950"/>
          <p14:tracePt t="69462" x="2184400" y="3917950"/>
          <p14:tracePt t="69470" x="2192338" y="3917950"/>
          <p14:tracePt t="69477" x="2209800" y="3917950"/>
          <p14:tracePt t="69486" x="2235200" y="3917950"/>
          <p14:tracePt t="69494" x="2252663" y="3917950"/>
          <p14:tracePt t="69502" x="2278063" y="3925888"/>
          <p14:tracePt t="69510" x="2293938" y="3925888"/>
          <p14:tracePt t="69518" x="2319338" y="3935413"/>
          <p14:tracePt t="69526" x="2336800" y="3935413"/>
          <p14:tracePt t="69534" x="2362200" y="3951288"/>
          <p14:tracePt t="69542" x="2387600" y="3951288"/>
          <p14:tracePt t="69551" x="2405063" y="3960813"/>
          <p14:tracePt t="69558" x="2422525" y="3960813"/>
          <p14:tracePt t="69567" x="2455863" y="3968750"/>
          <p14:tracePt t="69574" x="2473325" y="3976688"/>
          <p14:tracePt t="69584" x="2506663" y="3976688"/>
          <p14:tracePt t="69590" x="2524125" y="3976688"/>
          <p14:tracePt t="69597" x="2557463" y="3986213"/>
          <p14:tracePt t="69606" x="2582863" y="3994150"/>
          <p14:tracePt t="69612" x="2617788" y="4002088"/>
          <p14:tracePt t="69621" x="2625725" y="4002088"/>
          <p14:tracePt t="69629" x="2660650" y="4002088"/>
          <p14:tracePt t="69638" x="2668588" y="4002088"/>
          <p14:tracePt t="69646" x="2686050" y="4002088"/>
          <p14:tracePt t="69654" x="2701925" y="4011613"/>
          <p14:tracePt t="69662" x="2711450" y="4011613"/>
          <p14:tracePt t="69701" x="2727325" y="4011613"/>
          <p14:tracePt t="69719" x="2736850" y="4011613"/>
          <p14:tracePt t="69735" x="2744788" y="4011613"/>
          <p14:tracePt t="69751" x="2752725" y="4011613"/>
          <p14:tracePt t="69758" x="2762250" y="4011613"/>
          <p14:tracePt t="69768" x="2770188" y="4011613"/>
          <p14:tracePt t="69800" x="2787650" y="4011613"/>
          <p14:tracePt t="69813" x="2805113" y="4011613"/>
          <p14:tracePt t="69821" x="2820988" y="4019550"/>
          <p14:tracePt t="69838" x="2830513" y="4019550"/>
          <p14:tracePt t="69853" x="2846388" y="4019550"/>
          <p14:tracePt t="69869" x="2863850" y="4019550"/>
          <p14:tracePt t="69877" x="2881313" y="4027488"/>
          <p14:tracePt t="69896" x="2889250" y="4027488"/>
          <p14:tracePt t="69902" x="2906713" y="4027488"/>
          <p14:tracePt t="69920" x="2922588" y="4027488"/>
          <p14:tracePt t="69935" x="2932113" y="4027488"/>
          <p14:tracePt t="69942" x="2940050" y="4027488"/>
          <p14:tracePt t="69952" x="2957513" y="4027488"/>
          <p14:tracePt t="69974" x="2974975" y="4027488"/>
          <p14:tracePt t="69983" x="2982913" y="4027488"/>
          <p14:tracePt t="70006" x="3000375" y="4027488"/>
          <p14:tracePt t="70038" x="3008313" y="4027488"/>
          <p14:tracePt t="70054" x="3016250" y="4027488"/>
          <p14:tracePt t="70070" x="3033713" y="4044950"/>
          <p14:tracePt t="70086" x="3051175" y="4044950"/>
          <p14:tracePt t="70093" x="3067050" y="4044950"/>
          <p14:tracePt t="70101" x="3076575" y="4044950"/>
          <p14:tracePt t="70108" x="3084513" y="4044950"/>
          <p14:tracePt t="70118" x="3094038" y="4044950"/>
          <p14:tracePt t="70126" x="3119438" y="4044950"/>
          <p14:tracePt t="70135" x="3135313" y="4044950"/>
          <p14:tracePt t="70141" x="3144838" y="4044950"/>
          <p14:tracePt t="70151" x="3160713" y="4044950"/>
          <p14:tracePt t="70157" x="3186113" y="4044950"/>
          <p14:tracePt t="70168" x="3203575" y="4044950"/>
          <p14:tracePt t="70173" x="3211513" y="4044950"/>
          <p14:tracePt t="70184" x="3221038" y="4044950"/>
          <p14:tracePt t="70190" x="3238500" y="4044950"/>
          <p14:tracePt t="70198" x="3246438" y="4044950"/>
          <p14:tracePt t="70212" x="3254375" y="4044950"/>
          <p14:tracePt t="70221" x="3263900" y="4044950"/>
          <p14:tracePt t="70229" x="3271838" y="4044950"/>
          <p14:tracePt t="70238" x="3279775" y="4044950"/>
          <p14:tracePt t="70246" x="3289300" y="4044950"/>
          <p14:tracePt t="70254" x="3297238" y="4044950"/>
          <p14:tracePt t="70270" x="3314700" y="4044950"/>
          <p14:tracePt t="70285" x="3330575" y="4044950"/>
          <p14:tracePt t="70294" x="3340100" y="4044950"/>
          <p14:tracePt t="70302" x="3348038" y="4044950"/>
          <p14:tracePt t="70310" x="3355975" y="4044950"/>
          <p14:tracePt t="70326" x="3373438" y="4044950"/>
          <p14:tracePt t="70334" x="3382963" y="4044950"/>
          <p14:tracePt t="70351" x="3390900" y="4044950"/>
          <p14:tracePt t="70368" x="3408363" y="4044950"/>
          <p14:tracePt t="70384" x="3416300" y="4044950"/>
          <p14:tracePt t="70413" x="3424238" y="4044950"/>
          <p14:tracePt t="70429" x="3433763" y="4044950"/>
          <p14:tracePt t="70445" x="3441700" y="4044950"/>
          <p14:tracePt t="70470" x="3449638" y="4044950"/>
          <p14:tracePt t="70477" x="3459163" y="4044950"/>
          <p14:tracePt t="70501" x="3467100" y="4044950"/>
          <p14:tracePt t="70518" x="3475038" y="4044950"/>
          <p14:tracePt t="70534" x="3484563" y="4044950"/>
          <p14:tracePt t="70558" x="3492500" y="4044950"/>
          <p14:tracePt t="70567" x="3509963" y="4044950"/>
          <p14:tracePt t="70590" x="3535363" y="4052888"/>
          <p14:tracePt t="70600" x="3535363" y="4062413"/>
          <p14:tracePt t="70606" x="3543300" y="4062413"/>
          <p14:tracePt t="70612" x="3568700" y="4070350"/>
          <p14:tracePt t="70622" x="3586163" y="4070350"/>
          <p14:tracePt t="70630" x="3603625" y="4079875"/>
          <p14:tracePt t="70638" x="3611563" y="4079875"/>
          <p14:tracePt t="70646" x="3636963" y="4079875"/>
          <p14:tracePt t="70654" x="3646488" y="4079875"/>
          <p14:tracePt t="70662" x="3654425" y="4087813"/>
          <p14:tracePt t="70669" x="3679825" y="4087813"/>
          <p14:tracePt t="70677" x="3705225" y="4087813"/>
          <p14:tracePt t="70685" x="3722688" y="4087813"/>
          <p14:tracePt t="70692" x="3748088" y="4087813"/>
          <p14:tracePt t="70701" x="3773488" y="4095750"/>
          <p14:tracePt t="70708" x="3798888" y="4095750"/>
          <p14:tracePt t="70718" x="3816350" y="4095750"/>
          <p14:tracePt t="70725" x="3857625" y="4095750"/>
          <p14:tracePt t="70736" x="3883025" y="4105275"/>
          <p14:tracePt t="70742" x="3917950" y="4105275"/>
          <p14:tracePt t="70751" x="3943350" y="4113213"/>
          <p14:tracePt t="70757" x="3968750" y="4113213"/>
          <p14:tracePt t="70767" x="4002088" y="4113213"/>
          <p14:tracePt t="70774" x="4019550" y="4113213"/>
          <p14:tracePt t="70784" x="4044950" y="4113213"/>
          <p14:tracePt t="70790" x="4070350" y="4113213"/>
          <p14:tracePt t="70797" x="4087813" y="4113213"/>
          <p14:tracePt t="70806" x="4113213" y="4121150"/>
          <p14:tracePt t="70813" x="4138613" y="4121150"/>
          <p14:tracePt t="70821" x="4146550" y="4121150"/>
          <p14:tracePt t="70829" x="4181475" y="4130675"/>
          <p14:tracePt t="70838" x="4206875" y="4130675"/>
          <p14:tracePt t="70846" x="4232275" y="4130675"/>
          <p14:tracePt t="70854" x="4249738" y="4130675"/>
          <p14:tracePt t="70861" x="4275138" y="4130675"/>
          <p14:tracePt t="70869" x="4300538" y="4130675"/>
          <p14:tracePt t="70881" x="4316413" y="4130675"/>
          <p14:tracePt t="70886" x="4333875" y="4130675"/>
          <p14:tracePt t="70893" x="4359275" y="4130675"/>
          <p14:tracePt t="70904" x="4368800" y="4138613"/>
          <p14:tracePt t="70909" x="4384675" y="4138613"/>
          <p14:tracePt t="70920" x="4410075" y="4138613"/>
          <p14:tracePt t="70925" x="4419600" y="4146550"/>
          <p14:tracePt t="70936" x="4427538" y="4146550"/>
          <p14:tracePt t="70940" x="4445000" y="4146550"/>
          <p14:tracePt t="70951" x="4452938" y="4146550"/>
          <p14:tracePt t="70958" x="4470400" y="4146550"/>
          <p14:tracePt t="70967" x="4495800" y="4146550"/>
          <p14:tracePt t="70974" x="4503738" y="4146550"/>
          <p14:tracePt t="70984" x="4521200" y="4156075"/>
          <p14:tracePt t="70990" x="4546600" y="4164013"/>
          <p14:tracePt t="70998" x="4564063" y="4164013"/>
          <p14:tracePt t="71006" x="4589463" y="4164013"/>
          <p14:tracePt t="71012" x="4622800" y="4164013"/>
          <p14:tracePt t="71022" x="4640263" y="4164013"/>
          <p14:tracePt t="71029" x="4673600" y="4164013"/>
          <p14:tracePt t="71038" x="4699000" y="4164013"/>
          <p14:tracePt t="71046" x="4741863" y="4164013"/>
          <p14:tracePt t="71054" x="4759325" y="4164013"/>
          <p14:tracePt t="71061" x="4784725" y="4164013"/>
          <p14:tracePt t="71070" x="4818063" y="4164013"/>
          <p14:tracePt t="71077" x="4843463" y="4156075"/>
          <p14:tracePt t="71086" x="4860925" y="4156075"/>
          <p14:tracePt t="71094" x="4894263" y="4156075"/>
          <p14:tracePt t="71102" x="4919663" y="4156075"/>
          <p14:tracePt t="71110" x="4929188" y="4156075"/>
          <p14:tracePt t="71118" x="4954588" y="4156075"/>
          <p14:tracePt t="71125" x="4979988" y="4156075"/>
          <p14:tracePt t="71135" x="4987925" y="4156075"/>
          <p14:tracePt t="71142" x="5005388" y="4156075"/>
          <p14:tracePt t="71151" x="5013325" y="4156075"/>
          <p14:tracePt t="71156" x="5038725" y="4156075"/>
          <p14:tracePt t="71168" x="5056188" y="4156075"/>
          <p14:tracePt t="71174" x="5064125" y="4156075"/>
          <p14:tracePt t="71184" x="5081588" y="4156075"/>
          <p14:tracePt t="71190" x="5106988" y="4156075"/>
          <p14:tracePt t="71197" x="5124450" y="4156075"/>
          <p14:tracePt t="71206" x="5149850" y="4146550"/>
          <p14:tracePt t="71213" x="5175250" y="4146550"/>
          <p14:tracePt t="71221" x="5218113" y="4146550"/>
          <p14:tracePt t="71229" x="5235575" y="4146550"/>
          <p14:tracePt t="71238" x="5268913" y="4146550"/>
          <p14:tracePt t="71245" x="5311775" y="4146550"/>
          <p14:tracePt t="71254" x="5345113" y="4146550"/>
          <p14:tracePt t="71261" x="5387975" y="4146550"/>
          <p14:tracePt t="71270" x="5421313" y="4146550"/>
          <p14:tracePt t="71278" x="5438775" y="4146550"/>
          <p14:tracePt t="71285" x="5472113" y="4146550"/>
          <p14:tracePt t="71294" x="5507038" y="4146550"/>
          <p14:tracePt t="71301" x="5524500" y="4146550"/>
          <p14:tracePt t="71310" x="5549900" y="4146550"/>
          <p14:tracePt t="71319" x="5575300" y="4146550"/>
          <p14:tracePt t="71326" x="5600700" y="4146550"/>
          <p14:tracePt t="71335" x="5616575" y="4146550"/>
          <p14:tracePt t="71342" x="5651500" y="4146550"/>
          <p14:tracePt t="71351" x="5694363" y="4146550"/>
          <p14:tracePt t="71358" x="5727700" y="4146550"/>
          <p14:tracePt t="71368" x="5770563" y="4146550"/>
          <p14:tracePt t="71374" x="5813425" y="4146550"/>
          <p14:tracePt t="71383" x="5854700" y="4130675"/>
          <p14:tracePt t="71390" x="5905500" y="4121150"/>
          <p14:tracePt t="71396" x="5948363" y="4121150"/>
          <p14:tracePt t="71406" x="6008688" y="4113213"/>
          <p14:tracePt t="71413" x="6024563" y="4113213"/>
          <p14:tracePt t="71422" x="6059488" y="4105275"/>
          <p14:tracePt t="71430" x="6092825" y="4105275"/>
          <p14:tracePt t="71437" x="6135688" y="4095750"/>
          <p14:tracePt t="71445" x="6153150" y="4087813"/>
          <p14:tracePt t="71454" x="6169025" y="4087813"/>
          <p14:tracePt t="71461" x="6203950" y="4079875"/>
          <p14:tracePt t="71469" x="6229350" y="4079875"/>
          <p14:tracePt t="71478" x="6246813" y="4079875"/>
          <p14:tracePt t="71485" x="6262688" y="4079875"/>
          <p14:tracePt t="71494" x="6297613" y="4070350"/>
          <p14:tracePt t="71502" x="6313488" y="4070350"/>
          <p14:tracePt t="71510" x="6323013" y="4070350"/>
          <p14:tracePt t="71518" x="6338888" y="4070350"/>
          <p14:tracePt t="71526" x="6356350" y="4070350"/>
          <p14:tracePt t="71535" x="6365875" y="4070350"/>
          <p14:tracePt t="72039" x="6381750" y="4070350"/>
          <p14:tracePt t="72045" x="6399213" y="4070350"/>
          <p14:tracePt t="72054" x="6416675" y="4070350"/>
          <p14:tracePt t="72061" x="6442075" y="4062413"/>
          <p14:tracePt t="72070" x="6467475" y="4052888"/>
          <p14:tracePt t="72077" x="6475413" y="4052888"/>
          <p14:tracePt t="72086" x="6492875" y="4044950"/>
          <p14:tracePt t="72094" x="6518275" y="4037013"/>
          <p14:tracePt t="72103" x="6526213" y="4037013"/>
          <p14:tracePt t="72109" x="6535738" y="4027488"/>
          <p14:tracePt t="72119" x="6543675" y="4027488"/>
          <p14:tracePt t="72126" x="6561138" y="4019550"/>
          <p14:tracePt t="72136" x="6577013" y="4019550"/>
          <p14:tracePt t="72152" x="6594475" y="4019550"/>
          <p14:tracePt t="72157" x="6602413" y="4019550"/>
          <p14:tracePt t="72165" x="6611938" y="4019550"/>
          <p14:tracePt t="72174" x="6619875" y="4019550"/>
          <p14:tracePt t="72182" x="6627813" y="4019550"/>
          <p14:tracePt t="72190" x="6645275" y="4011613"/>
          <p14:tracePt t="72197" x="6654800" y="4011613"/>
          <p14:tracePt t="72214" x="6670675" y="4011613"/>
          <p14:tracePt t="72230" x="6680200" y="4002088"/>
          <p14:tracePt t="89518" x="6680200" y="3994150"/>
          <p14:tracePt t="89526" x="6688138" y="3986213"/>
          <p14:tracePt t="89668" x="6680200" y="3986213"/>
          <p14:tracePt t="89677" x="6602413" y="3994150"/>
          <p14:tracePt t="89684" x="6526213" y="4002088"/>
          <p14:tracePt t="89693" x="6407150" y="4044950"/>
          <p14:tracePt t="89700" x="6297613" y="4062413"/>
          <p14:tracePt t="89710" x="6153150" y="4095750"/>
          <p14:tracePt t="89716" x="6059488" y="4130675"/>
          <p14:tracePt t="89727" x="5932488" y="4181475"/>
          <p14:tracePt t="89732" x="5813425" y="4214813"/>
          <p14:tracePt t="89743" x="5735638" y="4249738"/>
          <p14:tracePt t="89749" x="5651500" y="4283075"/>
          <p14:tracePt t="89760" x="5616575" y="4300538"/>
          <p14:tracePt t="89766" x="5575300" y="4325938"/>
          <p14:tracePt t="89776" x="5557838" y="4351338"/>
          <p14:tracePt t="89782" x="5549900" y="4359275"/>
          <p14:tracePt t="89789" x="5514975" y="4376738"/>
          <p14:tracePt t="89798" x="5514975" y="4384675"/>
          <p14:tracePt t="89804" x="5514975" y="4402138"/>
          <p14:tracePt t="89814" x="5514975" y="4410075"/>
          <p14:tracePt t="89822" x="5514975" y="4470400"/>
          <p14:tracePt t="89829" x="5540375" y="4503738"/>
          <p14:tracePt t="89838" x="5565775" y="4554538"/>
          <p14:tracePt t="89846" x="5565775" y="4597400"/>
          <p14:tracePt t="89853" x="5575300" y="4630738"/>
          <p14:tracePt t="89862" x="5575300" y="4648200"/>
          <p14:tracePt t="89869" x="5583238" y="4657725"/>
          <p14:tracePt t="89877" x="5616575" y="4640263"/>
          <p14:tracePt t="89889" x="5684838" y="4614863"/>
          <p14:tracePt t="89894" x="5745163" y="4554538"/>
          <p14:tracePt t="89902" x="5803900" y="4495800"/>
          <p14:tracePt t="89912" x="5854700" y="4435475"/>
          <p14:tracePt t="89918" x="5922963" y="4376738"/>
          <p14:tracePt t="89928" x="5948363" y="4359275"/>
          <p14:tracePt t="89933" x="5991225" y="4308475"/>
          <p14:tracePt t="89944" x="6008688" y="4283075"/>
          <p14:tracePt t="89950" x="6034088" y="4283075"/>
          <p14:tracePt t="89960" x="6034088" y="4275138"/>
          <p14:tracePt t="89966" x="6034088" y="4265613"/>
          <p14:tracePt t="90157" x="6034088" y="4275138"/>
          <p14:tracePt t="90165" x="6034088" y="4291013"/>
          <p14:tracePt t="90174" x="6034088" y="4325938"/>
          <p14:tracePt t="90181" x="6016625" y="4359275"/>
          <p14:tracePt t="90189" x="5965825" y="4452938"/>
          <p14:tracePt t="90197" x="5915025" y="4495800"/>
          <p14:tracePt t="90205" x="5854700" y="4546600"/>
          <p14:tracePt t="90214" x="5778500" y="4614863"/>
          <p14:tracePt t="90221" x="5702300" y="4691063"/>
          <p14:tracePt t="90230" x="5634038" y="4759325"/>
          <p14:tracePt t="90237" x="5532438" y="4843463"/>
          <p14:tracePt t="90246" x="5489575" y="4868863"/>
          <p14:tracePt t="90253" x="5353050" y="4954588"/>
          <p14:tracePt t="90262" x="5235575" y="5030788"/>
          <p14:tracePt t="90270" x="5141913" y="5064125"/>
          <p14:tracePt t="90278" x="5048250" y="5064125"/>
          <p14:tracePt t="90285" x="4946650" y="5081588"/>
          <p14:tracePt t="90294" x="4827588" y="5116513"/>
          <p14:tracePt t="90302" x="4683125" y="5157788"/>
          <p14:tracePt t="90310" x="4538663" y="5192713"/>
          <p14:tracePt t="90318" x="4376738" y="5226050"/>
          <p14:tracePt t="90327" x="4249738" y="5260975"/>
          <p14:tracePt t="90334" x="4146550" y="5276850"/>
          <p14:tracePt t="90344" x="4070350" y="5294313"/>
          <p14:tracePt t="90350" x="4044950" y="5302250"/>
          <p14:tracePt t="90360" x="4027488" y="5311775"/>
          <p14:tracePt t="90814" x="4037013" y="5302250"/>
          <p14:tracePt t="90821" x="4044950" y="5286375"/>
          <p14:tracePt t="90830" x="4062413" y="5276850"/>
          <p14:tracePt t="90837" x="4113213" y="5243513"/>
          <p14:tracePt t="90845" x="4146550" y="5226050"/>
          <p14:tracePt t="90853" x="4164013" y="5218113"/>
          <p14:tracePt t="90862" x="4214813" y="5183188"/>
          <p14:tracePt t="90870" x="4240213" y="5167313"/>
          <p14:tracePt t="90878" x="4249738" y="5157788"/>
          <p14:tracePt t="90885" x="4257675" y="5149850"/>
          <p14:tracePt t="90902" x="4275138" y="5141913"/>
          <p14:tracePt t="90918" x="4283075" y="5132388"/>
          <p14:tracePt t="90928" x="4300538" y="5132388"/>
          <p14:tracePt t="90933" x="4325938" y="5132388"/>
          <p14:tracePt t="90944" x="4333875" y="5124450"/>
          <p14:tracePt t="90949" x="4351338" y="5124450"/>
          <p14:tracePt t="90958" x="4368800" y="5124450"/>
          <p14:tracePt t="90975" x="4376738" y="5124450"/>
          <p14:tracePt t="90989" x="4394200" y="5124450"/>
          <p14:tracePt t="91037" x="4402138" y="5124450"/>
          <p14:tracePt t="91046" x="4410075" y="5116513"/>
          <p14:tracePt t="91125" x="4419600" y="5106988"/>
          <p14:tracePt t="91158" x="4419600" y="5099050"/>
          <p14:tracePt t="91175" x="4419600" y="5091113"/>
          <p14:tracePt t="99190" x="4410075" y="5081588"/>
          <p14:tracePt t="99205" x="4359275" y="5073650"/>
          <p14:tracePt t="99216" x="4308475" y="5073650"/>
          <p14:tracePt t="99221" x="4249738" y="5073650"/>
          <p14:tracePt t="99232" x="4197350" y="5073650"/>
          <p14:tracePt t="99237" x="4156075" y="5091113"/>
          <p14:tracePt t="99248" x="4138613" y="5099050"/>
          <p14:tracePt t="99253" x="4130675" y="5106988"/>
          <p14:tracePt t="99263" x="4113213" y="5124450"/>
          <p14:tracePt t="99278" x="4113213" y="5141913"/>
          <p14:tracePt t="99286" x="4113213" y="5167313"/>
          <p14:tracePt t="99293" x="4138613" y="5192713"/>
          <p14:tracePt t="99302" x="4206875" y="5192713"/>
          <p14:tracePt t="99309" x="4359275" y="5183188"/>
          <p14:tracePt t="99318" x="4513263" y="5132388"/>
          <p14:tracePt t="99326" x="4640263" y="5091113"/>
          <p14:tracePt t="99334" x="4868863" y="5013325"/>
          <p14:tracePt t="99342" x="5116513" y="4903788"/>
          <p14:tracePt t="99350" x="5286375" y="4860925"/>
          <p14:tracePt t="99357" x="5387975" y="4741863"/>
          <p14:tracePt t="99653" x="5200650" y="4775200"/>
          <p14:tracePt t="99664" x="4972050" y="4835525"/>
          <p14:tracePt t="99669" x="4657725" y="4903788"/>
          <p14:tracePt t="99679" x="4427538" y="4962525"/>
          <p14:tracePt t="99685" x="4113213" y="5030788"/>
          <p14:tracePt t="99693" x="3875088" y="5048250"/>
          <p14:tracePt t="99701" x="3763963" y="5048250"/>
          <p14:tracePt t="99709" x="3687763" y="5048250"/>
          <p14:tracePt t="99717" x="3603625" y="5048250"/>
          <p14:tracePt t="99726" x="3492500" y="5022850"/>
          <p14:tracePt t="99733" x="3365500" y="5022850"/>
          <p14:tracePt t="99741" x="3289300" y="5013325"/>
          <p14:tracePt t="99750" x="3271838" y="5013325"/>
          <p14:tracePt t="99757" x="3263900" y="5013325"/>
          <p14:tracePt t="99765" x="3246438" y="5013325"/>
          <p14:tracePt t="99774" x="3238500" y="5013325"/>
          <p14:tracePt t="99783" x="3211513" y="5013325"/>
          <p14:tracePt t="99790" x="3186113" y="5013325"/>
          <p14:tracePt t="99798" x="3160713" y="5013325"/>
          <p14:tracePt t="99805" x="3127375" y="5013325"/>
          <p14:tracePt t="99816" x="3084513" y="5013325"/>
          <p14:tracePt t="99821" x="3059113" y="5013325"/>
          <p14:tracePt t="99832" x="3016250" y="5013325"/>
          <p14:tracePt t="99838" x="2990850" y="5013325"/>
          <p14:tracePt t="99848" x="2949575" y="5013325"/>
          <p14:tracePt t="99853" x="2889250" y="5013325"/>
          <p14:tracePt t="99864" x="2846388" y="5013325"/>
          <p14:tracePt t="99870" x="2744788" y="5013325"/>
          <p14:tracePt t="99879" x="2660650" y="5013325"/>
          <p14:tracePt t="99885" x="2592388" y="5013325"/>
          <p14:tracePt t="99893" x="2473325" y="5013325"/>
          <p14:tracePt t="99901" x="2371725" y="5005388"/>
          <p14:tracePt t="99909" x="2286000" y="5005388"/>
          <p14:tracePt t="99917" x="2200275" y="5005388"/>
          <p14:tracePt t="99926" x="2133600" y="4987925"/>
          <p14:tracePt t="99933" x="2055813" y="4979988"/>
          <p14:tracePt t="99941" x="2014538" y="4979988"/>
          <p14:tracePt t="99949" x="1954213" y="4972050"/>
          <p14:tracePt t="99956" x="1911350" y="4962525"/>
          <p14:tracePt t="99965" x="1852613" y="4962525"/>
          <p14:tracePt t="99973" x="1801813" y="4954588"/>
          <p14:tracePt t="99981" x="1751013" y="4954588"/>
          <p14:tracePt t="99988" x="1674813" y="4954588"/>
          <p14:tracePt t="99998" x="1614488" y="4946650"/>
          <p14:tracePt t="100005" x="1555750" y="4929188"/>
          <p14:tracePt t="100015" x="1487488" y="4929188"/>
          <p14:tracePt t="100021" x="1427163" y="4911725"/>
          <p14:tracePt t="100031" x="1393825" y="4903788"/>
          <p14:tracePt t="100036" x="1333500" y="4903788"/>
          <p14:tracePt t="100048" x="1282700" y="4894263"/>
          <p14:tracePt t="100053" x="1266825" y="4886325"/>
          <p14:tracePt t="100064" x="1241425" y="4878388"/>
          <p14:tracePt t="100070" x="1216025" y="4878388"/>
          <p14:tracePt t="100080" x="1206500" y="4868863"/>
          <p14:tracePt t="100086" x="1198563" y="4868863"/>
          <p14:tracePt t="100133" x="1189038" y="4860925"/>
          <p14:tracePt t="100141" x="1181100" y="4852988"/>
          <p14:tracePt t="100157" x="1181100" y="4843463"/>
          <p14:tracePt t="100173" x="1173163" y="4843463"/>
          <p14:tracePt t="100182" x="1173163" y="4827588"/>
          <p14:tracePt t="100189" x="1163638" y="4827588"/>
          <p14:tracePt t="100199" x="1155700" y="4810125"/>
          <p14:tracePt t="100204" x="1138238" y="4792663"/>
          <p14:tracePt t="100221" x="1130300" y="4784725"/>
          <p14:tracePt t="100232" x="1122363" y="4767263"/>
          <p14:tracePt t="100237" x="1112838" y="4759325"/>
          <p14:tracePt t="100248" x="1087438" y="4741863"/>
          <p14:tracePt t="100252" x="1079500" y="4733925"/>
          <p14:tracePt t="100263" x="1069975" y="4724400"/>
          <p14:tracePt t="100269" x="1044575" y="4708525"/>
          <p14:tracePt t="100280" x="1044575" y="4699000"/>
          <p14:tracePt t="100285" x="1028700" y="4691063"/>
          <p14:tracePt t="100293" x="1019175" y="4683125"/>
          <p14:tracePt t="100461" x="1019175" y="4673600"/>
          <p14:tracePt t="100476" x="1036638" y="4673600"/>
          <p14:tracePt t="100485" x="1062038" y="4673600"/>
          <p14:tracePt t="100492" x="1079500" y="4673600"/>
          <p14:tracePt t="100501" x="1104900" y="4673600"/>
          <p14:tracePt t="100510" x="1138238" y="4673600"/>
          <p14:tracePt t="100518" x="1163638" y="4673600"/>
          <p14:tracePt t="100525" x="1189038" y="4665663"/>
          <p14:tracePt t="100534" x="1216025" y="4665663"/>
          <p14:tracePt t="100541" x="1249363" y="4665663"/>
          <p14:tracePt t="100550" x="1266825" y="4665663"/>
          <p14:tracePt t="100557" x="1292225" y="4665663"/>
          <p14:tracePt t="100566" x="1325563" y="4665663"/>
          <p14:tracePt t="100574" x="1350963" y="4665663"/>
          <p14:tracePt t="100581" x="1385888" y="4665663"/>
          <p14:tracePt t="100590" x="1411288" y="4665663"/>
          <p14:tracePt t="100598" x="1427163" y="4665663"/>
          <p14:tracePt t="100605" x="1470025" y="4665663"/>
          <p14:tracePt t="100615" x="1520825" y="4665663"/>
          <p14:tracePt t="100621" x="1546225" y="4665663"/>
          <p14:tracePt t="100632" x="1581150" y="4665663"/>
          <p14:tracePt t="100638" x="1631950" y="4665663"/>
          <p14:tracePt t="100648" x="1665288" y="4665663"/>
          <p14:tracePt t="100654" x="1700213" y="4665663"/>
          <p14:tracePt t="100661" x="1716088" y="4665663"/>
          <p14:tracePt t="100670" x="1751013" y="4665663"/>
          <p14:tracePt t="100677" x="1776413" y="4665663"/>
          <p14:tracePt t="100686" x="1809750" y="4665663"/>
          <p14:tracePt t="100693" x="1827213" y="4665663"/>
          <p14:tracePt t="100701" x="1844675" y="4665663"/>
          <p14:tracePt t="100710" x="1860550" y="4665663"/>
          <p14:tracePt t="100718" x="1878013" y="4665663"/>
          <p14:tracePt t="100726" x="1895475" y="4665663"/>
          <p14:tracePt t="100734" x="1903413" y="4665663"/>
          <p14:tracePt t="100741" x="1920875" y="4665663"/>
          <p14:tracePt t="100749" x="1938338" y="4665663"/>
          <p14:tracePt t="100757" x="1946275" y="4665663"/>
          <p14:tracePt t="100765" x="1971675" y="4665663"/>
          <p14:tracePt t="100774" x="1979613" y="4665663"/>
          <p14:tracePt t="100781" x="2005013" y="4665663"/>
          <p14:tracePt t="100790" x="2022475" y="4665663"/>
          <p14:tracePt t="100799" x="2030413" y="4665663"/>
          <p14:tracePt t="100805" x="2047875" y="4665663"/>
          <p14:tracePt t="100816" x="2073275" y="4665663"/>
          <p14:tracePt t="100822" x="2090738" y="4665663"/>
          <p14:tracePt t="100832" x="2108200" y="4665663"/>
          <p14:tracePt t="100837" x="2116138" y="4665663"/>
          <p14:tracePt t="100847" x="2141538" y="4665663"/>
          <p14:tracePt t="100854" x="2166938" y="4665663"/>
          <p14:tracePt t="100861" x="2174875" y="4665663"/>
          <p14:tracePt t="100870" x="2209800" y="4665663"/>
          <p14:tracePt t="100878" x="2235200" y="4665663"/>
          <p14:tracePt t="100885" x="2252663" y="4665663"/>
          <p14:tracePt t="100893" x="2278063" y="4665663"/>
          <p14:tracePt t="100902" x="2303463" y="4665663"/>
          <p14:tracePt t="100910" x="2336800" y="4665663"/>
          <p14:tracePt t="100918" x="2344738" y="4665663"/>
          <p14:tracePt t="100926" x="2371725" y="4665663"/>
          <p14:tracePt t="100933" x="2387600" y="4673600"/>
          <p14:tracePt t="100941" x="2397125" y="4673600"/>
          <p14:tracePt t="100949" x="2422525" y="4673600"/>
          <p14:tracePt t="100958" x="2447925" y="4673600"/>
          <p14:tracePt t="100966" x="2463800" y="4683125"/>
          <p14:tracePt t="100974" x="2489200" y="4683125"/>
          <p14:tracePt t="100981" x="2524125" y="4683125"/>
          <p14:tracePt t="100990" x="2557463" y="4699000"/>
          <p14:tracePt t="100998" x="2600325" y="4699000"/>
          <p14:tracePt t="101006" x="2643188" y="4699000"/>
          <p14:tracePt t="101015" x="2686050" y="4708525"/>
          <p14:tracePt t="101021" x="2736850" y="4708525"/>
          <p14:tracePt t="101031" x="2795588" y="4716463"/>
          <p14:tracePt t="101038" x="2838450" y="4716463"/>
          <p14:tracePt t="101048" x="2897188" y="4716463"/>
          <p14:tracePt t="101054" x="2940050" y="4724400"/>
          <p14:tracePt t="101061" x="2974975" y="4724400"/>
          <p14:tracePt t="101069" x="3016250" y="4733925"/>
          <p14:tracePt t="101076" x="3059113" y="4741863"/>
          <p14:tracePt t="101086" x="3076575" y="4741863"/>
          <p14:tracePt t="101093" x="3119438" y="4749800"/>
          <p14:tracePt t="101102" x="3144838" y="4749800"/>
          <p14:tracePt t="101110" x="3160713" y="4749800"/>
          <p14:tracePt t="101117" x="3186113" y="4749800"/>
          <p14:tracePt t="101125" x="3211513" y="4749800"/>
          <p14:tracePt t="101133" x="3238500" y="4749800"/>
          <p14:tracePt t="101141" x="3289300" y="4759325"/>
          <p14:tracePt t="101149" x="3314700" y="4767263"/>
          <p14:tracePt t="101158" x="3373438" y="4767263"/>
          <p14:tracePt t="101166" x="3416300" y="4767263"/>
          <p14:tracePt t="101174" x="3467100" y="4767263"/>
          <p14:tracePt t="101182" x="3492500" y="4767263"/>
          <p14:tracePt t="101190" x="3535363" y="4767263"/>
          <p14:tracePt t="101198" x="3578225" y="4767263"/>
          <p14:tracePt t="101206" x="3629025" y="4767263"/>
          <p14:tracePt t="101216" x="3654425" y="4767263"/>
          <p14:tracePt t="101221" x="3687763" y="4767263"/>
          <p14:tracePt t="101232" x="3730625" y="4775200"/>
          <p14:tracePt t="101238" x="3773488" y="4775200"/>
          <p14:tracePt t="101248" x="3806825" y="4784725"/>
          <p14:tracePt t="101253" x="3867150" y="4792663"/>
          <p14:tracePt t="101264" x="3900488" y="4792663"/>
          <p14:tracePt t="101270" x="3943350" y="4792663"/>
          <p14:tracePt t="101276" x="3976688" y="4792663"/>
          <p14:tracePt t="101285" x="4019550" y="4792663"/>
          <p14:tracePt t="101293" x="4044950" y="4792663"/>
          <p14:tracePt t="101302" x="4095750" y="4802188"/>
          <p14:tracePt t="101310" x="4113213" y="4802188"/>
          <p14:tracePt t="101317" x="4138613" y="4802188"/>
          <p14:tracePt t="101325" x="4171950" y="4802188"/>
          <p14:tracePt t="101334" x="4189413" y="4810125"/>
          <p14:tracePt t="101341" x="4224338" y="4810125"/>
          <p14:tracePt t="101350" x="4249738" y="4810125"/>
          <p14:tracePt t="101358" x="4283075" y="4810125"/>
          <p14:tracePt t="101365" x="4308475" y="4810125"/>
          <p14:tracePt t="101373" x="4333875" y="4818063"/>
          <p14:tracePt t="101382" x="4376738" y="4818063"/>
          <p14:tracePt t="101390" x="4410075" y="4818063"/>
          <p14:tracePt t="101399" x="4452938" y="4818063"/>
          <p14:tracePt t="101406" x="4478338" y="4818063"/>
          <p14:tracePt t="101416" x="4513263" y="4818063"/>
          <p14:tracePt t="101422" x="4538663" y="4818063"/>
          <p14:tracePt t="101432" x="4572000" y="4818063"/>
          <p14:tracePt t="101436" x="4597400" y="4818063"/>
          <p14:tracePt t="101445" x="4630738" y="4818063"/>
          <p14:tracePt t="101453" x="4657725" y="4818063"/>
          <p14:tracePt t="101463" x="4673600" y="4818063"/>
          <p14:tracePt t="101470" x="4699000" y="4818063"/>
          <p14:tracePt t="101476" x="4716463" y="4818063"/>
          <p14:tracePt t="101493" x="4724400" y="4818063"/>
          <p14:tracePt t="101502" x="4741863" y="4818063"/>
          <p14:tracePt t="101518" x="4749800" y="4818063"/>
          <p14:tracePt t="101525" x="4759325" y="4818063"/>
          <p14:tracePt t="101541" x="4767263" y="4818063"/>
          <p14:tracePt t="101550" x="4775200" y="4818063"/>
          <p14:tracePt t="101566" x="4784725" y="4818063"/>
          <p14:tracePt t="101582" x="4792663" y="4818063"/>
          <p14:tracePt t="101599" x="4802188" y="4818063"/>
          <p14:tracePt t="101606" x="4810125" y="4818063"/>
          <p14:tracePt t="101622" x="4818063" y="4818063"/>
          <p14:tracePt t="101632" x="4827588" y="4818063"/>
          <p14:tracePt t="101654" x="4835525" y="4818063"/>
          <p14:tracePt t="101670" x="4852988" y="4818063"/>
          <p14:tracePt t="101686" x="4860925" y="4818063"/>
          <p14:tracePt t="101694" x="4868863" y="4818063"/>
          <p14:tracePt t="101701" x="4878388" y="4818063"/>
          <p14:tracePt t="101718" x="4886325" y="4818063"/>
          <p14:tracePt t="101725" x="4894263" y="4818063"/>
          <p14:tracePt t="101734" x="4903788" y="4818063"/>
          <p14:tracePt t="101749" x="4911725" y="4818063"/>
          <p14:tracePt t="101758" x="4919663" y="4818063"/>
          <p14:tracePt t="101765" x="4929188" y="4818063"/>
          <p14:tracePt t="101773" x="4946650" y="4818063"/>
          <p14:tracePt t="101790" x="4962525" y="4818063"/>
          <p14:tracePt t="101799" x="4979988" y="4818063"/>
          <p14:tracePt t="101816" x="4997450" y="4818063"/>
          <p14:tracePt t="101821" x="5005388" y="4818063"/>
          <p14:tracePt t="101832" x="5022850" y="4818063"/>
          <p14:tracePt t="101837" x="5038725" y="4818063"/>
          <p14:tracePt t="101854" x="5048250" y="4818063"/>
          <p14:tracePt t="101863" x="5056188" y="4818063"/>
          <p14:tracePt t="101870" x="5064125" y="4818063"/>
          <p14:tracePt t="101877" x="5081588" y="4818063"/>
          <p14:tracePt t="101909" x="5091113" y="4818063"/>
          <p14:tracePt t="101918" x="5099050" y="4818063"/>
          <p14:tracePt t="101925" x="5106988" y="4818063"/>
          <p14:tracePt t="101934" x="5116513" y="4818063"/>
          <p14:tracePt t="101942" x="5124450" y="4818063"/>
          <p14:tracePt t="101958" x="5132388" y="4818063"/>
          <p14:tracePt t="101966" x="5141913" y="4818063"/>
          <p14:tracePt t="101973" x="5157788" y="4818063"/>
          <p14:tracePt t="101998" x="5175250" y="4810125"/>
          <p14:tracePt t="102016" x="5183188" y="4810125"/>
          <p14:tracePt t="102054" x="5200650" y="4810125"/>
          <p14:tracePt t="102134" x="5208588" y="4810125"/>
          <p14:tracePt t="102966" x="5218113" y="4802188"/>
          <p14:tracePt t="102973" x="5226050" y="4802188"/>
          <p14:tracePt t="103000" x="5235575" y="4784725"/>
          <p14:tracePt t="103005" x="5243513" y="4775200"/>
          <p14:tracePt t="103016" x="5251450" y="4767263"/>
          <p14:tracePt t="103032" x="5260975" y="4749800"/>
          <p14:tracePt t="103047" x="5260975" y="4741863"/>
          <p14:tracePt t="103965" x="5260975" y="4733925"/>
          <p14:tracePt t="104870" x="5260975" y="4741863"/>
          <p14:tracePt t="104917" x="5251450" y="4749800"/>
          <p14:tracePt t="104966" x="5243513" y="4759325"/>
          <p14:tracePt t="104984" x="5235575" y="4767263"/>
          <p14:tracePt t="105030" x="5226050" y="4775200"/>
          <p14:tracePt t="105044" x="5218113" y="4775200"/>
          <p14:tracePt t="105053" x="5208588" y="4775200"/>
          <p14:tracePt t="105068" x="5200650" y="4775200"/>
          <p14:tracePt t="105084" x="5183188" y="4775200"/>
          <p14:tracePt t="105101" x="5175250" y="4775200"/>
          <p14:tracePt t="105168" x="5167313" y="4775200"/>
          <p14:tracePt t="105222" x="5157788" y="4775200"/>
          <p14:tracePt t="105228" x="5149850" y="4775200"/>
          <p14:tracePt t="105237" x="5141913" y="4775200"/>
          <p14:tracePt t="105244" x="5124450" y="4775200"/>
          <p14:tracePt t="105254" x="5116513" y="4775200"/>
          <p14:tracePt t="105262" x="5099050" y="4775200"/>
          <p14:tracePt t="105270" x="5091113" y="4775200"/>
          <p14:tracePt t="105277" x="5073650" y="4775200"/>
          <p14:tracePt t="105285" x="5064125" y="4775200"/>
          <p14:tracePt t="105301" x="5056188" y="4775200"/>
          <p14:tracePt t="149285" x="5073650" y="4767263"/>
          <p14:tracePt t="149334" x="5081588" y="4759325"/>
          <p14:tracePt t="149348" x="5106988" y="4749800"/>
          <p14:tracePt t="149358" x="5141913" y="4716463"/>
          <p14:tracePt t="149364" x="5157788" y="4699000"/>
          <p14:tracePt t="149374" x="5183188" y="4683125"/>
          <p14:tracePt t="149381" x="5192713" y="4673600"/>
          <p14:tracePt t="149390" x="5192713" y="4665663"/>
          <p14:tracePt t="149397" x="5192713" y="4640263"/>
          <p14:tracePt t="149406" x="5175250" y="4589463"/>
          <p14:tracePt t="149413" x="5157788" y="4572000"/>
          <p14:tracePt t="149421" x="5141913" y="4564063"/>
          <p14:tracePt t="149430" x="5132388" y="4546600"/>
          <p14:tracePt t="149454" x="5149850" y="4546600"/>
          <p14:tracePt t="149471" x="5226050" y="4554538"/>
          <p14:tracePt t="149477" x="5302250" y="4579938"/>
          <p14:tracePt t="149487" x="5405438" y="4640263"/>
          <p14:tracePt t="149494" x="5575300" y="4673600"/>
          <p14:tracePt t="149503" x="5710238" y="4708525"/>
          <p14:tracePt t="149510" x="5922963" y="4775200"/>
          <p14:tracePt t="149520" x="6178550" y="4843463"/>
          <p14:tracePt t="149526" x="6450013" y="4946650"/>
          <p14:tracePt t="149536" x="6688138" y="5022850"/>
          <p14:tracePt t="149542" x="6951663" y="5106988"/>
          <p14:tracePt t="149548" x="7078663" y="5141913"/>
          <p14:tracePt t="149557" x="7223125" y="5149850"/>
          <p14:tracePt t="149565" x="7342188" y="5149850"/>
          <p14:tracePt t="149573" x="7435850" y="5149850"/>
          <p14:tracePt t="149582" x="7461250" y="5116513"/>
          <p14:tracePt t="149589" x="7521575" y="5081588"/>
          <p14:tracePt t="149597" x="7562850" y="5056188"/>
          <p14:tracePt t="149604" x="7572375" y="5038725"/>
          <p14:tracePt t="149613" x="7588250" y="5013325"/>
          <p14:tracePt t="149807" x="7537450" y="5013325"/>
          <p14:tracePt t="149821" x="7469188" y="5038725"/>
          <p14:tracePt t="149830" x="7402513" y="5056188"/>
          <p14:tracePt t="149838" x="7350125" y="5064125"/>
          <p14:tracePt t="149846" x="7316788" y="5073650"/>
          <p14:tracePt t="149854" x="7273925" y="5081588"/>
          <p14:tracePt t="149862" x="7258050" y="5099050"/>
          <p14:tracePt t="149871" x="7223125" y="5106988"/>
          <p14:tracePt t="149882" x="7215188" y="5116513"/>
          <p14:tracePt t="149894" x="7232650" y="5116513"/>
          <p14:tracePt t="149910" x="7273925" y="5116513"/>
          <p14:tracePt t="149920" x="7299325" y="5116513"/>
          <p14:tracePt t="149926" x="7316788" y="5116513"/>
          <p14:tracePt t="149936" x="7359650" y="5116513"/>
          <p14:tracePt t="149941" x="7418388" y="5116513"/>
          <p14:tracePt t="149948" x="7521575" y="5091113"/>
          <p14:tracePt t="149958" x="7648575" y="5064125"/>
          <p14:tracePt t="149965" x="7750175" y="5048250"/>
          <p14:tracePt t="149973" x="7869238" y="5022850"/>
          <p14:tracePt t="149981" x="7970838" y="5013325"/>
          <p14:tracePt t="149990" x="8081963" y="4979988"/>
          <p14:tracePt t="149997" x="8183563" y="4954588"/>
          <p14:tracePt t="150006" x="8335963" y="4903788"/>
          <p14:tracePt t="150014" x="8429625" y="4894263"/>
          <p14:tracePt t="150021" x="8574088" y="4860925"/>
          <p14:tracePt t="150029" x="8702675" y="4835525"/>
          <p14:tracePt t="150038" x="8821738" y="4802188"/>
          <p14:tracePt t="150045" x="8948738" y="4767263"/>
          <p14:tracePt t="150054" x="9093200" y="47418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122D-8226-4C54-9386-992194AA87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62173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논리적 모형 구축을 위한 기본 개념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분석가가 요구사항을 논리적 관점에서 파악할 수 있도록 도움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인간이 소기의 목적을 달성하기 위해 사용하는 수단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처리기와 저장기라는 두 가지 요소로 구성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처리기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저장기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완전한 기술의 관점에서 필수적 요구사항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필수적 요구사항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기술을 이용하여 구현하더라도 시스템에 존재해야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 활동 및 자료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필수적 요구사항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필수적 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필수적 저장자료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필수적 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기본적 기능과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보관적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기능으로 구분됨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74DDFC15-4913-459C-A4F8-C125BB009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FAED5-61E2-41A7-AD3D-C441ABC744B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33ECBF7-E16F-467D-9776-D72C8A504F62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392"/>
    </mc:Choice>
    <mc:Fallback>
      <p:transition spd="slow" advTm="174392"/>
    </mc:Fallback>
  </mc:AlternateContent>
  <p:extLst>
    <p:ext uri="{3A86A75C-4F4B-4683-9AE1-C65F6400EC91}">
      <p14:laserTraceLst xmlns:p14="http://schemas.microsoft.com/office/powerpoint/2010/main">
        <p14:tracePtLst>
          <p14:tracePt t="1509" x="8948738" y="3424238"/>
          <p14:tracePt t="1518" x="8753475" y="3424238"/>
          <p14:tracePt t="1526" x="8599488" y="3424238"/>
          <p14:tracePt t="1534" x="8429625" y="3424238"/>
          <p14:tracePt t="1541" x="8251825" y="3424238"/>
          <p14:tracePt t="1550" x="8099425" y="3424238"/>
          <p14:tracePt t="1557" x="7927975" y="3424238"/>
          <p14:tracePt t="1566" x="7775575" y="3424238"/>
          <p14:tracePt t="1574" x="7597775" y="3424238"/>
          <p14:tracePt t="1582" x="7469188" y="3424238"/>
          <p14:tracePt t="1589" x="7359650" y="3433763"/>
          <p14:tracePt t="1599" x="7232650" y="3433763"/>
          <p14:tracePt t="1606" x="7121525" y="3433763"/>
          <p14:tracePt t="1616" x="6977063" y="3459163"/>
          <p14:tracePt t="1621" x="6781800" y="3475038"/>
          <p14:tracePt t="1632" x="6594475" y="3484563"/>
          <p14:tracePt t="1638" x="6356350" y="3502025"/>
          <p14:tracePt t="1648" x="6092825" y="3502025"/>
          <p14:tracePt t="1654" x="5864225" y="3502025"/>
          <p14:tracePt t="1662" x="5575300" y="3502025"/>
          <p14:tracePt t="1670" x="5395913" y="3502025"/>
          <p14:tracePt t="1676" x="5260975" y="3502025"/>
          <p14:tracePt t="1685" x="5091113" y="3502025"/>
          <p14:tracePt t="1693" x="4937125" y="3502025"/>
          <p14:tracePt t="1701" x="4835525" y="3502025"/>
          <p14:tracePt t="1710" x="4767263" y="3502025"/>
          <p14:tracePt t="1718" x="4699000" y="3509963"/>
          <p14:tracePt t="1727" x="4657725" y="3535363"/>
          <p14:tracePt t="1734" x="4622800" y="3552825"/>
          <p14:tracePt t="1741" x="4605338" y="3552825"/>
          <p14:tracePt t="1750" x="4597400" y="3560763"/>
          <p14:tracePt t="1758" x="4597400" y="3578225"/>
          <p14:tracePt t="1783" x="4597400" y="3594100"/>
          <p14:tracePt t="1799" x="4597400" y="3603625"/>
          <p14:tracePt t="1831" x="4597400" y="3611563"/>
          <p14:tracePt t="1837" x="4597400" y="3619500"/>
          <p14:tracePt t="1847" x="4589463" y="3636963"/>
          <p14:tracePt t="1862" x="4572000" y="3654425"/>
          <p14:tracePt t="1876" x="4564063" y="3662363"/>
          <p14:tracePt t="1886" x="4554538" y="3662363"/>
          <p14:tracePt t="1893" x="4538663" y="3662363"/>
          <p14:tracePt t="1902" x="4529138" y="3662363"/>
          <p14:tracePt t="1918" x="4521200" y="3662363"/>
          <p14:tracePt t="1926" x="4513263" y="3671888"/>
          <p14:tracePt t="1934" x="4503738" y="3679825"/>
          <p14:tracePt t="1949" x="4495800" y="3687763"/>
          <p14:tracePt t="1967" x="4486275" y="3687763"/>
          <p14:tracePt t="1983" x="4478338" y="3687763"/>
          <p14:tracePt t="1999" x="4470400" y="3687763"/>
          <p14:tracePt t="2016" x="4460875" y="3687763"/>
          <p14:tracePt t="2158" x="4470400" y="3687763"/>
          <p14:tracePt t="2166" x="4495800" y="3687763"/>
          <p14:tracePt t="2174" x="4538663" y="3687763"/>
          <p14:tracePt t="2183" x="4554538" y="3687763"/>
          <p14:tracePt t="2190" x="4605338" y="3687763"/>
          <p14:tracePt t="2199" x="4614863" y="3687763"/>
          <p14:tracePt t="2206" x="4640263" y="3687763"/>
          <p14:tracePt t="2215" x="4673600" y="3687763"/>
          <p14:tracePt t="2222" x="4716463" y="3687763"/>
          <p14:tracePt t="2233" x="4733925" y="3687763"/>
          <p14:tracePt t="2238" x="4767263" y="3687763"/>
          <p14:tracePt t="2247" x="4810125" y="3687763"/>
          <p14:tracePt t="2253" x="4886325" y="3687763"/>
          <p14:tracePt t="2261" x="4929188" y="3687763"/>
          <p14:tracePt t="2270" x="4972050" y="3687763"/>
          <p14:tracePt t="2277" x="5030788" y="3687763"/>
          <p14:tracePt t="2285" x="5073650" y="3697288"/>
          <p14:tracePt t="2293" x="5116513" y="3705225"/>
          <p14:tracePt t="2302" x="5149850" y="3705225"/>
          <p14:tracePt t="2310" x="5167313" y="3713163"/>
          <p14:tracePt t="2317" x="5192713" y="3713163"/>
          <p14:tracePt t="2325" x="5200650" y="3713163"/>
          <p14:tracePt t="2333" x="5218113" y="3722688"/>
          <p14:tracePt t="2358" x="5235575" y="3722688"/>
          <p14:tracePt t="4526" x="5251450" y="3705225"/>
          <p14:tracePt t="4542" x="5276850" y="3578225"/>
          <p14:tracePt t="4551" x="5311775" y="3433763"/>
          <p14:tracePt t="4558" x="5337175" y="3254375"/>
          <p14:tracePt t="4567" x="5370513" y="3109913"/>
          <p14:tracePt t="4574" x="5395913" y="2982913"/>
          <p14:tracePt t="4583" x="5395913" y="2940050"/>
          <p14:tracePt t="4590" x="5395913" y="2914650"/>
          <p14:tracePt t="4615" x="5405438" y="2906713"/>
          <p14:tracePt t="4870" x="5405438" y="2881313"/>
          <p14:tracePt t="4877" x="5405438" y="2813050"/>
          <p14:tracePt t="4886" x="5395913" y="2727325"/>
          <p14:tracePt t="4894" x="5387975" y="2668588"/>
          <p14:tracePt t="4901" x="5387975" y="2608263"/>
          <p14:tracePt t="4909" x="5387975" y="2582863"/>
          <p14:tracePt t="4918" x="5387975" y="2549525"/>
          <p14:tracePt t="4925" x="5387975" y="2524125"/>
          <p14:tracePt t="4934" x="5395913" y="2489200"/>
          <p14:tracePt t="4941" x="5395913" y="2481263"/>
          <p14:tracePt t="4949" x="5413375" y="2455863"/>
          <p14:tracePt t="4957" x="5413375" y="2447925"/>
          <p14:tracePt t="4967" x="5413375" y="2430463"/>
          <p14:tracePt t="4974" x="5413375" y="2405063"/>
          <p14:tracePt t="4983" x="5413375" y="2371725"/>
          <p14:tracePt t="4989" x="5405438" y="2336800"/>
          <p14:tracePt t="5000" x="5387975" y="2303463"/>
          <p14:tracePt t="5006" x="5362575" y="2252663"/>
          <p14:tracePt t="5016" x="5345113" y="2209800"/>
          <p14:tracePt t="5029" x="5286375" y="2108200"/>
          <p14:tracePt t="5038" x="5260975" y="2073275"/>
          <p14:tracePt t="5044" x="5243513" y="2039938"/>
          <p14:tracePt t="5053" x="5235575" y="2005013"/>
          <p14:tracePt t="5061" x="5200650" y="1938338"/>
          <p14:tracePt t="5069" x="5192713" y="1911350"/>
          <p14:tracePt t="5078" x="5175250" y="1870075"/>
          <p14:tracePt t="5085" x="5149850" y="1835150"/>
          <p14:tracePt t="5093" x="5106988" y="1809750"/>
          <p14:tracePt t="5101" x="5106988" y="1784350"/>
          <p14:tracePt t="5109" x="5091113" y="1766888"/>
          <p14:tracePt t="5117" x="5073650" y="1751013"/>
          <p14:tracePt t="5126" x="5048250" y="1733550"/>
          <p14:tracePt t="5134" x="5030788" y="1716088"/>
          <p14:tracePt t="5141" x="5022850" y="1700213"/>
          <p14:tracePt t="5150" x="5005388" y="1674813"/>
          <p14:tracePt t="5158" x="4987925" y="1649413"/>
          <p14:tracePt t="5167" x="4979988" y="1631950"/>
          <p14:tracePt t="5174" x="4962525" y="1606550"/>
          <p14:tracePt t="5183" x="4946650" y="1581150"/>
          <p14:tracePt t="5190" x="4937125" y="1546225"/>
          <p14:tracePt t="5199" x="4919663" y="1520825"/>
          <p14:tracePt t="5206" x="4903788" y="1504950"/>
          <p14:tracePt t="5216" x="4903788" y="1477963"/>
          <p14:tracePt t="5222" x="4903788" y="1452563"/>
          <p14:tracePt t="5232" x="4894263" y="1427163"/>
          <p14:tracePt t="5238" x="4894263" y="1393825"/>
          <p14:tracePt t="5244" x="4886325" y="1368425"/>
          <p14:tracePt t="5254" x="4886325" y="1333500"/>
          <p14:tracePt t="5261" x="4878388" y="1292225"/>
          <p14:tracePt t="5270" x="4868863" y="1257300"/>
          <p14:tracePt t="5278" x="4860925" y="1223963"/>
          <p14:tracePt t="5286" x="4860925" y="1189038"/>
          <p14:tracePt t="5293" x="4860925" y="1173163"/>
          <p14:tracePt t="5301" x="4860925" y="1130300"/>
          <p14:tracePt t="5309" x="4860925" y="1096963"/>
          <p14:tracePt t="5318" x="4860925" y="1069975"/>
          <p14:tracePt t="5326" x="4860925" y="1062038"/>
          <p14:tracePt t="5334" x="4860925" y="1054100"/>
          <p14:tracePt t="5342" x="4860925" y="1028700"/>
          <p14:tracePt t="5350" x="4860925" y="1011238"/>
          <p14:tracePt t="5358" x="4860925" y="1003300"/>
          <p14:tracePt t="5367" x="4860925" y="985838"/>
          <p14:tracePt t="5374" x="4860925" y="960438"/>
          <p14:tracePt t="5384" x="4860925" y="952500"/>
          <p14:tracePt t="5390" x="4860925" y="942975"/>
          <p14:tracePt t="5399" x="4860925" y="925513"/>
          <p14:tracePt t="5406" x="4860925" y="909638"/>
          <p14:tracePt t="5416" x="4860925" y="892175"/>
          <p14:tracePt t="5422" x="4860925" y="884238"/>
          <p14:tracePt t="5431" x="4868863" y="849313"/>
          <p14:tracePt t="5438" x="4868863" y="833438"/>
          <p14:tracePt t="5444" x="4868863" y="823913"/>
          <p14:tracePt t="5454" x="4868863" y="815975"/>
          <p14:tracePt t="5461" x="4868863" y="798513"/>
          <p14:tracePt t="5479" x="4868863" y="781050"/>
          <p14:tracePt t="5485" x="4868863" y="773113"/>
          <p14:tracePt t="5501" x="4868863" y="755650"/>
          <p14:tracePt t="5517" x="4868863" y="739775"/>
          <p14:tracePt t="5525" x="4868863" y="714375"/>
          <p14:tracePt t="5541" x="4878388" y="688975"/>
          <p14:tracePt t="5550" x="4894263" y="654050"/>
          <p14:tracePt t="5557" x="4903788" y="636588"/>
          <p14:tracePt t="5568" x="4903788" y="628650"/>
          <p14:tracePt t="5574" x="4919663" y="595313"/>
          <p14:tracePt t="5584" x="4929188" y="585788"/>
          <p14:tracePt t="5589" x="4929188" y="577850"/>
          <p14:tracePt t="5600" x="4929188" y="569913"/>
          <p14:tracePt t="5605" x="4929188" y="560388"/>
          <p14:tracePt t="5616" x="4937125" y="552450"/>
          <p14:tracePt t="5622" x="4937125" y="544513"/>
          <p14:tracePt t="5632" x="4946650" y="527050"/>
          <p14:tracePt t="5645" x="4962525" y="509588"/>
          <p14:tracePt t="5693" x="4962525" y="501650"/>
          <p14:tracePt t="5998" x="4954588" y="509588"/>
          <p14:tracePt t="6006" x="4946650" y="519113"/>
          <p14:tracePt t="6015" x="4937125" y="519113"/>
          <p14:tracePt t="6045" x="4937125" y="534988"/>
          <p14:tracePt t="6053" x="4937125" y="544513"/>
          <p14:tracePt t="6061" x="4929188" y="552450"/>
          <p14:tracePt t="72573" x="4911725" y="552450"/>
          <p14:tracePt t="72582" x="4886325" y="552450"/>
          <p14:tracePt t="72589" x="4843463" y="552450"/>
          <p14:tracePt t="72599" x="4792663" y="552450"/>
          <p14:tracePt t="72606" x="4724400" y="552450"/>
          <p14:tracePt t="72615" x="4665663" y="552450"/>
          <p14:tracePt t="72621" x="4614863" y="552450"/>
          <p14:tracePt t="72632" x="4554538" y="552450"/>
          <p14:tracePt t="72637" x="4513263" y="552450"/>
          <p14:tracePt t="72648" x="4460875" y="552450"/>
          <p14:tracePt t="72653" x="4419600" y="552450"/>
          <p14:tracePt t="72664" x="4376738" y="552450"/>
          <p14:tracePt t="72669" x="4333875" y="552450"/>
          <p14:tracePt t="72680" x="4308475" y="534988"/>
          <p14:tracePt t="72686" x="4300538" y="527050"/>
          <p14:tracePt t="72694" x="4291013" y="519113"/>
          <p14:tracePt t="72701" x="4300538" y="501650"/>
          <p14:tracePt t="72708" x="4359275" y="466725"/>
          <p14:tracePt t="72718" x="4427538" y="441325"/>
          <p14:tracePt t="72725" x="4503738" y="425450"/>
          <p14:tracePt t="72734" x="4564063" y="415925"/>
          <p14:tracePt t="72742" x="4622800" y="415925"/>
          <p14:tracePt t="72749" x="4708525" y="322263"/>
          <p14:tracePt t="72757" x="4708525" y="314325"/>
          <p14:tracePt t="72965" x="4630738" y="347663"/>
          <p14:tracePt t="72981" x="4495800" y="441325"/>
          <p14:tracePt t="72990" x="4351338" y="527050"/>
          <p14:tracePt t="72998" x="4164013" y="679450"/>
          <p14:tracePt t="73006" x="3960813" y="841375"/>
          <p14:tracePt t="73015" x="3748088" y="1028700"/>
          <p14:tracePt t="73022" x="3535363" y="1206500"/>
          <p14:tracePt t="73041" x="3084513" y="1555750"/>
          <p14:tracePt t="73048" x="2889250" y="1741488"/>
          <p14:tracePt t="73054" x="2787650" y="1870075"/>
          <p14:tracePt t="73063" x="2719388" y="1989138"/>
          <p14:tracePt t="73070" x="2686050" y="2108200"/>
          <p14:tracePt t="73080" x="2686050" y="2149475"/>
          <p14:tracePt t="73086" x="2686050" y="2192338"/>
          <p14:tracePt t="73092" x="2736850" y="2260600"/>
          <p14:tracePt t="73102" x="2770188" y="2311400"/>
          <p14:tracePt t="73108" x="2820988" y="2371725"/>
          <p14:tracePt t="73117" x="2871788" y="2430463"/>
          <p14:tracePt t="73125" x="2914650" y="2455863"/>
          <p14:tracePt t="73133" x="2957513" y="2481263"/>
          <p14:tracePt t="73142" x="3000375" y="2498725"/>
          <p14:tracePt t="73149" x="3033713" y="2524125"/>
          <p14:tracePt t="73157" x="3076575" y="2532063"/>
          <p14:tracePt t="73165" x="3135313" y="2532063"/>
          <p14:tracePt t="73173" x="3170238" y="2541588"/>
          <p14:tracePt t="73181" x="3211513" y="2549525"/>
          <p14:tracePt t="73190" x="3221038" y="2549525"/>
          <p14:tracePt t="73206" x="3228975" y="2549525"/>
          <p14:tracePt t="73333" x="3228975" y="2532063"/>
          <p14:tracePt t="73341" x="3228975" y="2524125"/>
          <p14:tracePt t="73350" x="3221038" y="2506663"/>
          <p14:tracePt t="73357" x="3211513" y="2498725"/>
          <p14:tracePt t="73365" x="3203575" y="2481263"/>
          <p14:tracePt t="73374" x="3195638" y="2473325"/>
          <p14:tracePt t="73382" x="3186113" y="2463800"/>
          <p14:tracePt t="73422" x="3186113" y="2447925"/>
          <p14:tracePt t="73430" x="3195638" y="2438400"/>
          <p14:tracePt t="73438" x="3211513" y="2430463"/>
          <p14:tracePt t="73447" x="3228975" y="2422525"/>
          <p14:tracePt t="73454" x="3254375" y="2413000"/>
          <p14:tracePt t="73464" x="3271838" y="2397125"/>
          <p14:tracePt t="73469" x="3289300" y="2397125"/>
          <p14:tracePt t="73479" x="3314700" y="2379663"/>
          <p14:tracePt t="73486" x="3340100" y="2371725"/>
          <p14:tracePt t="73492" x="3355975" y="2354263"/>
          <p14:tracePt t="73501" x="3382963" y="2336800"/>
          <p14:tracePt t="73509" x="3424238" y="2319338"/>
          <p14:tracePt t="73518" x="3475038" y="2303463"/>
          <p14:tracePt t="73526" x="3509963" y="2278063"/>
          <p14:tracePt t="73534" x="3578225" y="2243138"/>
          <p14:tracePt t="73542" x="3629025" y="2217738"/>
          <p14:tracePt t="73550" x="3671888" y="2184400"/>
          <p14:tracePt t="73557" x="3722688" y="2159000"/>
          <p14:tracePt t="73566" x="3773488" y="2124075"/>
          <p14:tracePt t="73574" x="3841750" y="2082800"/>
          <p14:tracePt t="73582" x="3892550" y="2055813"/>
          <p14:tracePt t="73590" x="3935413" y="2022475"/>
          <p14:tracePt t="73597" x="3986213" y="1979613"/>
          <p14:tracePt t="73607" x="4052888" y="1954213"/>
          <p14:tracePt t="73615" x="4105275" y="1920875"/>
          <p14:tracePt t="73622" x="4146550" y="1895475"/>
          <p14:tracePt t="73631" x="4197350" y="1860550"/>
          <p14:tracePt t="73638" x="4249738" y="1819275"/>
          <p14:tracePt t="73648" x="4300538" y="1801813"/>
          <p14:tracePt t="73653" x="4325938" y="1784350"/>
          <p14:tracePt t="73664" x="4359275" y="1766888"/>
          <p14:tracePt t="73669" x="4376738" y="1758950"/>
          <p14:tracePt t="73680" x="4402138" y="1751013"/>
          <p14:tracePt t="73685" x="4427538" y="1733550"/>
          <p14:tracePt t="73694" x="4452938" y="1733550"/>
          <p14:tracePt t="73701" x="4460875" y="1725613"/>
          <p14:tracePt t="73709" x="4478338" y="1716088"/>
          <p14:tracePt t="73718" x="4513263" y="1708150"/>
          <p14:tracePt t="73725" x="4538663" y="1700213"/>
          <p14:tracePt t="73733" x="4572000" y="1690688"/>
          <p14:tracePt t="73742" x="4597400" y="1682750"/>
          <p14:tracePt t="73750" x="4622800" y="1682750"/>
          <p14:tracePt t="73757" x="4665663" y="1674813"/>
          <p14:tracePt t="73766" x="4691063" y="1665288"/>
          <p14:tracePt t="73774" x="4724400" y="1657350"/>
          <p14:tracePt t="73782" x="4767263" y="1649413"/>
          <p14:tracePt t="73790" x="4802188" y="1639888"/>
          <p14:tracePt t="73798" x="4843463" y="1639888"/>
          <p14:tracePt t="73806" x="4878388" y="1631950"/>
          <p14:tracePt t="73815" x="4903788" y="1622425"/>
          <p14:tracePt t="73822" x="4937125" y="1614488"/>
          <p14:tracePt t="73831" x="4979988" y="1614488"/>
          <p14:tracePt t="73838" x="5005388" y="1606550"/>
          <p14:tracePt t="73847" x="5030788" y="1606550"/>
          <p14:tracePt t="73854" x="5064125" y="1606550"/>
          <p14:tracePt t="73864" x="5091113" y="1606550"/>
          <p14:tracePt t="73870" x="5124450" y="1606550"/>
          <p14:tracePt t="73880" x="5149850" y="1597025"/>
          <p14:tracePt t="73886" x="5175250" y="1597025"/>
          <p14:tracePt t="73893" x="5208588" y="1597025"/>
          <p14:tracePt t="73902" x="5235575" y="1597025"/>
          <p14:tracePt t="73909" x="5268913" y="1597025"/>
          <p14:tracePt t="73917" x="5311775" y="1597025"/>
          <p14:tracePt t="73926" x="5353050" y="1597025"/>
          <p14:tracePt t="73934" x="5387975" y="1597025"/>
          <p14:tracePt t="73942" x="5421313" y="1597025"/>
          <p14:tracePt t="73950" x="5456238" y="1597025"/>
          <p14:tracePt t="73957" x="5472113" y="1597025"/>
          <p14:tracePt t="73965" x="5514975" y="1597025"/>
          <p14:tracePt t="73974" x="5540375" y="1606550"/>
          <p14:tracePt t="73982" x="5575300" y="1606550"/>
          <p14:tracePt t="73990" x="5600700" y="1614488"/>
          <p14:tracePt t="73998" x="5616575" y="1614488"/>
          <p14:tracePt t="74006" x="5641975" y="1614488"/>
          <p14:tracePt t="74015" x="5668963" y="1622425"/>
          <p14:tracePt t="74029" x="5676900" y="1622425"/>
          <p14:tracePt t="74032" x="5684838" y="1622425"/>
          <p14:tracePt t="74038" x="5702300" y="1622425"/>
          <p14:tracePt t="74049" x="5710238" y="1622425"/>
          <p14:tracePt t="74053" x="5719763" y="1622425"/>
          <p14:tracePt t="74086" x="5727700" y="1622425"/>
          <p14:tracePt t="74109" x="5745163" y="1622425"/>
          <p14:tracePt t="74182" x="5753100" y="1622425"/>
          <p14:tracePt t="74246" x="5761038" y="1631950"/>
          <p14:tracePt t="74264" x="5770563" y="1639888"/>
          <p14:tracePt t="74566" x="5761038" y="1665288"/>
          <p14:tracePt t="74582" x="5745163" y="1674813"/>
          <p14:tracePt t="74589" x="5735638" y="1682750"/>
          <p14:tracePt t="74598" x="5735638" y="1700213"/>
          <p14:tracePt t="74605" x="5727700" y="1700213"/>
          <p14:tracePt t="74615" x="5710238" y="1716088"/>
          <p14:tracePt t="74622" x="5710238" y="1725613"/>
          <p14:tracePt t="74632" x="5694363" y="1733550"/>
          <p14:tracePt t="74638" x="5684838" y="1741488"/>
          <p14:tracePt t="74648" x="5668963" y="1766888"/>
          <p14:tracePt t="74653" x="5659438" y="1766888"/>
          <p14:tracePt t="74664" x="5641975" y="1776413"/>
          <p14:tracePt t="74669" x="5616575" y="1784350"/>
          <p14:tracePt t="74678" x="5591175" y="1801813"/>
          <p14:tracePt t="74685" x="5565775" y="1809750"/>
          <p14:tracePt t="74693" x="5549900" y="1827213"/>
          <p14:tracePt t="74701" x="5532438" y="1835150"/>
          <p14:tracePt t="74709" x="5514975" y="1844675"/>
          <p14:tracePt t="74717" x="5481638" y="1852613"/>
          <p14:tracePt t="74726" x="5446713" y="1870075"/>
          <p14:tracePt t="74734" x="5413375" y="1895475"/>
          <p14:tracePt t="74741" x="5387975" y="1895475"/>
          <p14:tracePt t="74750" x="5353050" y="1911350"/>
          <p14:tracePt t="74757" x="5319713" y="1928813"/>
          <p14:tracePt t="74765" x="5294313" y="1946275"/>
          <p14:tracePt t="74774" x="5260975" y="1954213"/>
          <p14:tracePt t="74782" x="5243513" y="1971675"/>
          <p14:tracePt t="74789" x="5208588" y="1989138"/>
          <p14:tracePt t="74799" x="5183188" y="2005013"/>
          <p14:tracePt t="74805" x="5149850" y="2022475"/>
          <p14:tracePt t="74815" x="5132388" y="2030413"/>
          <p14:tracePt t="74821" x="5106988" y="2030413"/>
          <p14:tracePt t="74832" x="5091113" y="2047875"/>
          <p14:tracePt t="74837" x="5056188" y="2055813"/>
          <p14:tracePt t="74847" x="5022850" y="2065338"/>
          <p14:tracePt t="74854" x="4997450" y="2073275"/>
          <p14:tracePt t="74864" x="4962525" y="2082800"/>
          <p14:tracePt t="74870" x="4937125" y="2090738"/>
          <p14:tracePt t="74876" x="4894263" y="2108200"/>
          <p14:tracePt t="74886" x="4868863" y="2116138"/>
          <p14:tracePt t="74893" x="4843463" y="2116138"/>
          <p14:tracePt t="74902" x="4784725" y="2124075"/>
          <p14:tracePt t="74910" x="4759325" y="2133600"/>
          <p14:tracePt t="74917" x="4708525" y="2141538"/>
          <p14:tracePt t="74926" x="4673600" y="2141538"/>
          <p14:tracePt t="74933" x="4630738" y="2149475"/>
          <p14:tracePt t="74941" x="4572000" y="2159000"/>
          <p14:tracePt t="74950" x="4554538" y="2159000"/>
          <p14:tracePt t="74958" x="4521200" y="2166938"/>
          <p14:tracePt t="74966" x="4486275" y="2166938"/>
          <p14:tracePt t="74974" x="4452938" y="2166938"/>
          <p14:tracePt t="74983" x="4427538" y="2166938"/>
          <p14:tracePt t="74989" x="4394200" y="2166938"/>
          <p14:tracePt t="74999" x="4368800" y="2166938"/>
          <p14:tracePt t="75006" x="4333875" y="2166938"/>
          <p14:tracePt t="75015" x="4308475" y="2166938"/>
          <p14:tracePt t="75021" x="4275138" y="2174875"/>
          <p14:tracePt t="75031" x="4224338" y="2184400"/>
          <p14:tracePt t="75037" x="4206875" y="2184400"/>
          <p14:tracePt t="75048" x="4171950" y="2184400"/>
          <p14:tracePt t="75053" x="4138613" y="2192338"/>
          <p14:tracePt t="75064" x="4105275" y="2192338"/>
          <p14:tracePt t="75069" x="4079875" y="2192338"/>
          <p14:tracePt t="75077" x="4044950" y="2200275"/>
          <p14:tracePt t="75086" x="4011613" y="2209800"/>
          <p14:tracePt t="75093" x="3994150" y="2217738"/>
          <p14:tracePt t="75102" x="3968750" y="2217738"/>
          <p14:tracePt t="75109" x="3935413" y="2227263"/>
          <p14:tracePt t="75118" x="3917950" y="2227263"/>
          <p14:tracePt t="75125" x="3892550" y="2235200"/>
          <p14:tracePt t="75134" x="3883025" y="2235200"/>
          <p14:tracePt t="75141" x="3875088" y="2235200"/>
          <p14:tracePt t="75149" x="3857625" y="2235200"/>
          <p14:tracePt t="75158" x="3849688" y="2243138"/>
          <p14:tracePt t="75165" x="3832225" y="2243138"/>
          <p14:tracePt t="75174" x="3824288" y="2243138"/>
          <p14:tracePt t="75183" x="3816350" y="2252663"/>
          <p14:tracePt t="75190" x="3806825" y="2252663"/>
          <p14:tracePt t="75199" x="3790950" y="2252663"/>
          <p14:tracePt t="75205" x="3763963" y="2252663"/>
          <p14:tracePt t="75215" x="3738563" y="2260600"/>
          <p14:tracePt t="75221" x="3730625" y="2260600"/>
          <p14:tracePt t="75232" x="3705225" y="2260600"/>
          <p14:tracePt t="75238" x="3679825" y="2268538"/>
          <p14:tracePt t="75248" x="3662363" y="2268538"/>
          <p14:tracePt t="75253" x="3629025" y="2268538"/>
          <p14:tracePt t="75264" x="3603625" y="2268538"/>
          <p14:tracePt t="75269" x="3594100" y="2268538"/>
          <p14:tracePt t="75276" x="3568700" y="2268538"/>
          <p14:tracePt t="75286" x="3552825" y="2278063"/>
          <p14:tracePt t="75293" x="3543300" y="2278063"/>
          <p14:tracePt t="75301" x="3535363" y="2278063"/>
          <p14:tracePt t="75310" x="3527425" y="2278063"/>
          <p14:tracePt t="75526" x="3517900" y="2278063"/>
          <p14:tracePt t="75534" x="3509963" y="2278063"/>
          <p14:tracePt t="75550" x="3502025" y="2278063"/>
          <p14:tracePt t="75558" x="3502025" y="2268538"/>
          <p14:tracePt t="75565" x="3484563" y="2268538"/>
          <p14:tracePt t="75574" x="3467100" y="2260600"/>
          <p14:tracePt t="75590" x="3449638" y="2260600"/>
          <p14:tracePt t="75598" x="3433763" y="2252663"/>
          <p14:tracePt t="75606" x="3416300" y="2252663"/>
          <p14:tracePt t="75616" x="3390900" y="2243138"/>
          <p14:tracePt t="75621" x="3365500" y="2235200"/>
          <p14:tracePt t="75632" x="3355975" y="2227263"/>
          <p14:tracePt t="75638" x="3330575" y="2227263"/>
          <p14:tracePt t="75648" x="3314700" y="2227263"/>
          <p14:tracePt t="75654" x="3305175" y="2217738"/>
          <p14:tracePt t="75662" x="3297238" y="2217738"/>
          <p14:tracePt t="75670" x="3279775" y="2209800"/>
          <p14:tracePt t="75676" x="3271838" y="2209800"/>
          <p14:tracePt t="75686" x="3254375" y="2209800"/>
          <p14:tracePt t="75693" x="3246438" y="2209800"/>
          <p14:tracePt t="75711" x="3221038" y="2200275"/>
          <p14:tracePt t="75718" x="3186113" y="2192338"/>
          <p14:tracePt t="75733" x="3170238" y="2184400"/>
          <p14:tracePt t="75741" x="3152775" y="2184400"/>
          <p14:tracePt t="75750" x="3135313" y="2184400"/>
          <p14:tracePt t="75758" x="3119438" y="2166938"/>
          <p14:tracePt t="75765" x="3101975" y="2159000"/>
          <p14:tracePt t="75782" x="3094038" y="2159000"/>
          <p14:tracePt t="75790" x="3084513" y="2149475"/>
          <p14:tracePt t="75799" x="3076575" y="2149475"/>
          <p14:tracePt t="75806" x="3067050" y="2141538"/>
          <p14:tracePt t="75815" x="3059113" y="2133600"/>
          <p14:tracePt t="75821" x="3051175" y="2124075"/>
          <p14:tracePt t="75833" x="3041650" y="2124075"/>
          <p14:tracePt t="75837" x="3033713" y="2116138"/>
          <p14:tracePt t="75854" x="3025775" y="2108200"/>
          <p14:tracePt t="75886" x="3016250" y="2108200"/>
          <p14:tracePt t="75893" x="3008313" y="2098675"/>
          <p14:tracePt t="75902" x="3008313" y="2090738"/>
          <p14:tracePt t="75925" x="3000375" y="2082800"/>
          <p14:tracePt t="75950" x="2990850" y="2065338"/>
          <p14:tracePt t="75958" x="2990850" y="2055813"/>
          <p14:tracePt t="75974" x="2982913" y="2047875"/>
          <p14:tracePt t="75989" x="2982913" y="2039938"/>
          <p14:tracePt t="76006" x="2974975" y="2030413"/>
          <p14:tracePt t="76054" x="2965450" y="2030413"/>
          <p14:tracePt t="76261" x="2974975" y="2030413"/>
          <p14:tracePt t="76270" x="2982913" y="2030413"/>
          <p14:tracePt t="76276" x="3000375" y="2030413"/>
          <p14:tracePt t="76286" x="3016250" y="2030413"/>
          <p14:tracePt t="76293" x="3025775" y="2030413"/>
          <p14:tracePt t="76301" x="3051175" y="2030413"/>
          <p14:tracePt t="76309" x="3076575" y="2030413"/>
          <p14:tracePt t="76318" x="3094038" y="2039938"/>
          <p14:tracePt t="76325" x="3127375" y="2039938"/>
          <p14:tracePt t="76334" x="3160713" y="2039938"/>
          <p14:tracePt t="76342" x="3203575" y="2039938"/>
          <p14:tracePt t="76350" x="3238500" y="2039938"/>
          <p14:tracePt t="76358" x="3289300" y="2039938"/>
          <p14:tracePt t="76366" x="3348038" y="2039938"/>
          <p14:tracePt t="76374" x="3390900" y="2039938"/>
          <p14:tracePt t="76382" x="3459163" y="2039938"/>
          <p14:tracePt t="76390" x="3535363" y="2039938"/>
          <p14:tracePt t="76399" x="3619500" y="2039938"/>
          <p14:tracePt t="76406" x="3705225" y="2039938"/>
          <p14:tracePt t="76415" x="3773488" y="2039938"/>
          <p14:tracePt t="76421" x="3857625" y="2039938"/>
          <p14:tracePt t="76431" x="3917950" y="2039938"/>
          <p14:tracePt t="76438" x="3976688" y="2039938"/>
          <p14:tracePt t="76448" x="4011613" y="2039938"/>
          <p14:tracePt t="76454" x="4019550" y="2039938"/>
          <p14:tracePt t="76461" x="4044950" y="2039938"/>
          <p14:tracePt t="76469" x="4052888" y="2039938"/>
          <p14:tracePt t="76477" x="4079875" y="2039938"/>
          <p14:tracePt t="76486" x="4095750" y="2039938"/>
          <p14:tracePt t="76494" x="4105275" y="2039938"/>
          <p14:tracePt t="76502" x="4121150" y="2039938"/>
          <p14:tracePt t="76510" x="4130675" y="2039938"/>
          <p14:tracePt t="76518" x="4156075" y="2039938"/>
          <p14:tracePt t="76526" x="4164013" y="2039938"/>
          <p14:tracePt t="76534" x="4181475" y="2039938"/>
          <p14:tracePt t="76541" x="4206875" y="2039938"/>
          <p14:tracePt t="76549" x="4214813" y="2039938"/>
          <p14:tracePt t="76557" x="4224338" y="2039938"/>
          <p14:tracePt t="76566" x="4232275" y="2039938"/>
          <p14:tracePt t="76583" x="4240213" y="2039938"/>
          <p14:tracePt t="76606" x="4249738" y="2039938"/>
          <p14:tracePt t="76616" x="4257675" y="2039938"/>
          <p14:tracePt t="76622" x="4265613" y="2039938"/>
          <p14:tracePt t="76632" x="4275138" y="2039938"/>
          <p14:tracePt t="76638" x="4291013" y="2039938"/>
          <p14:tracePt t="76653" x="4300538" y="2039938"/>
          <p14:tracePt t="76661" x="4308475" y="2039938"/>
          <p14:tracePt t="76669" x="4316413" y="2039938"/>
          <p14:tracePt t="76677" x="4341813" y="2039938"/>
          <p14:tracePt t="76685" x="4359275" y="2039938"/>
          <p14:tracePt t="76693" x="4368800" y="2039938"/>
          <p14:tracePt t="76701" x="4376738" y="2039938"/>
          <p14:tracePt t="76709" x="4384675" y="2039938"/>
          <p14:tracePt t="76717" x="4402138" y="2039938"/>
          <p14:tracePt t="76725" x="4410075" y="2039938"/>
          <p14:tracePt t="76733" x="4419600" y="2039938"/>
          <p14:tracePt t="76741" x="4427538" y="2039938"/>
          <p14:tracePt t="76750" x="4445000" y="2039938"/>
          <p14:tracePt t="76757" x="4460875" y="2039938"/>
          <p14:tracePt t="76767" x="4478338" y="2039938"/>
          <p14:tracePt t="76773" x="4503738" y="2039938"/>
          <p14:tracePt t="76783" x="4513263" y="2039938"/>
          <p14:tracePt t="76789" x="4529138" y="2039938"/>
          <p14:tracePt t="76799" x="4546600" y="2039938"/>
          <p14:tracePt t="76805" x="4572000" y="2039938"/>
          <p14:tracePt t="76815" x="4605338" y="2039938"/>
          <p14:tracePt t="76821" x="4614863" y="2039938"/>
          <p14:tracePt t="76831" x="4630738" y="2039938"/>
          <p14:tracePt t="76837" x="4657725" y="2039938"/>
          <p14:tracePt t="76846" x="4665663" y="2039938"/>
          <p14:tracePt t="76853" x="4691063" y="2039938"/>
          <p14:tracePt t="76861" x="4716463" y="2039938"/>
          <p14:tracePt t="76869" x="4724400" y="2039938"/>
          <p14:tracePt t="76877" x="4749800" y="2039938"/>
          <p14:tracePt t="76886" x="4759325" y="2039938"/>
          <p14:tracePt t="76894" x="4775200" y="2039938"/>
          <p14:tracePt t="76902" x="4792663" y="2039938"/>
          <p14:tracePt t="76909" x="4810125" y="2039938"/>
          <p14:tracePt t="76918" x="4818063" y="2039938"/>
          <p14:tracePt t="76925" x="4835525" y="2039938"/>
          <p14:tracePt t="76941" x="4852988" y="2039938"/>
          <p14:tracePt t="76950" x="4860925" y="2039938"/>
          <p14:tracePt t="76974" x="4868863" y="2039938"/>
          <p14:tracePt t="76982" x="4878388" y="2039938"/>
          <p14:tracePt t="77230" x="4886325" y="2039938"/>
          <p14:tracePt t="77247" x="4894263" y="2039938"/>
          <p14:tracePt t="77254" x="4903788" y="2039938"/>
          <p14:tracePt t="77261" x="4911725" y="2039938"/>
          <p14:tracePt t="77270" x="4929188" y="2039938"/>
          <p14:tracePt t="77286" x="4946650" y="2039938"/>
          <p14:tracePt t="77294" x="4954588" y="2039938"/>
          <p14:tracePt t="77301" x="4962525" y="2039938"/>
          <p14:tracePt t="77310" x="4987925" y="2039938"/>
          <p14:tracePt t="77318" x="5013325" y="2039938"/>
          <p14:tracePt t="77326" x="5022850" y="2039938"/>
          <p14:tracePt t="77334" x="5048250" y="2039938"/>
          <p14:tracePt t="77342" x="5064125" y="2039938"/>
          <p14:tracePt t="77350" x="5099050" y="2039938"/>
          <p14:tracePt t="77357" x="5124450" y="2039938"/>
          <p14:tracePt t="77367" x="5157788" y="2039938"/>
          <p14:tracePt t="77373" x="5175250" y="2039938"/>
          <p14:tracePt t="77383" x="5218113" y="2039938"/>
          <p14:tracePt t="77389" x="5251450" y="2039938"/>
          <p14:tracePt t="77400" x="5276850" y="2039938"/>
          <p14:tracePt t="77405" x="5327650" y="2039938"/>
          <p14:tracePt t="77416" x="5353050" y="2039938"/>
          <p14:tracePt t="77422" x="5380038" y="2039938"/>
          <p14:tracePt t="77432" x="5421313" y="2039938"/>
          <p14:tracePt t="77437" x="5446713" y="2039938"/>
          <p14:tracePt t="77446" x="5464175" y="2039938"/>
          <p14:tracePt t="77454" x="5489575" y="2039938"/>
          <p14:tracePt t="77461" x="5514975" y="2039938"/>
          <p14:tracePt t="77470" x="5549900" y="2039938"/>
          <p14:tracePt t="77477" x="5583238" y="2039938"/>
          <p14:tracePt t="77485" x="5600700" y="2039938"/>
          <p14:tracePt t="77494" x="5641975" y="2039938"/>
          <p14:tracePt t="77503" x="5702300" y="2039938"/>
          <p14:tracePt t="77509" x="5735638" y="2039938"/>
          <p14:tracePt t="77518" x="5788025" y="2039938"/>
          <p14:tracePt t="77525" x="5846763" y="2039938"/>
          <p14:tracePt t="77534" x="5905500" y="2039938"/>
          <p14:tracePt t="77542" x="5957888" y="2039938"/>
          <p14:tracePt t="77550" x="6016625" y="2039938"/>
          <p14:tracePt t="77558" x="6076950" y="2039938"/>
          <p14:tracePt t="77567" x="6135688" y="2039938"/>
          <p14:tracePt t="77573" x="6178550" y="2039938"/>
          <p14:tracePt t="77583" x="6211888" y="2039938"/>
          <p14:tracePt t="77589" x="6229350" y="2039938"/>
          <p14:tracePt t="77600" x="6246813" y="2039938"/>
          <p14:tracePt t="77605" x="6262688" y="2039938"/>
          <p14:tracePt t="77615" x="6272213" y="2039938"/>
          <p14:tracePt t="77621" x="6280150" y="2039938"/>
          <p14:tracePt t="77637" x="6288088" y="2039938"/>
          <p14:tracePt t="81702" x="6272213" y="2039938"/>
          <p14:tracePt t="81709" x="6229350" y="2039938"/>
          <p14:tracePt t="81718" x="6203950" y="2039938"/>
          <p14:tracePt t="81724" x="6135688" y="2039938"/>
          <p14:tracePt t="81735" x="6049963" y="2030413"/>
          <p14:tracePt t="81742" x="5965825" y="2030413"/>
          <p14:tracePt t="81750" x="5803900" y="2005013"/>
          <p14:tracePt t="81758" x="5659438" y="1997075"/>
          <p14:tracePt t="81768" x="5497513" y="1954213"/>
          <p14:tracePt t="81773" x="5370513" y="1946275"/>
          <p14:tracePt t="81784" x="5192713" y="1920875"/>
          <p14:tracePt t="81790" x="5064125" y="1895475"/>
          <p14:tracePt t="81800" x="4903788" y="1870075"/>
          <p14:tracePt t="81805" x="4759325" y="1844675"/>
          <p14:tracePt t="81812" x="4614863" y="1827213"/>
          <p14:tracePt t="81821" x="4478338" y="1801813"/>
          <p14:tracePt t="81829" x="4341813" y="1776413"/>
          <p14:tracePt t="81837" x="4197350" y="1741488"/>
          <p14:tracePt t="81846" x="4037013" y="1700213"/>
          <p14:tracePt t="81853" x="3925888" y="1682750"/>
          <p14:tracePt t="81861" x="3824288" y="1649413"/>
          <p14:tracePt t="81869" x="3756025" y="1614488"/>
          <p14:tracePt t="81877" x="3654425" y="1581150"/>
          <p14:tracePt t="81886" x="3568700" y="1546225"/>
          <p14:tracePt t="81893" x="3475038" y="1512888"/>
          <p14:tracePt t="81902" x="3398838" y="1477963"/>
          <p14:tracePt t="81909" x="3314700" y="1444625"/>
          <p14:tracePt t="81919" x="3263900" y="1427163"/>
          <p14:tracePt t="81925" x="3203575" y="1411288"/>
          <p14:tracePt t="81934" x="3152775" y="1376363"/>
          <p14:tracePt t="81941" x="3109913" y="1368425"/>
          <p14:tracePt t="81951" x="3084513" y="1350963"/>
          <p14:tracePt t="81957" x="3051175" y="1333500"/>
          <p14:tracePt t="81967" x="3025775" y="1325563"/>
          <p14:tracePt t="81973" x="3008313" y="1308100"/>
          <p14:tracePt t="81983" x="3000375" y="1308100"/>
          <p14:tracePt t="81989" x="2974975" y="1292225"/>
          <p14:tracePt t="81999" x="2965450" y="1282700"/>
          <p14:tracePt t="82005" x="2932113" y="1257300"/>
          <p14:tracePt t="82012" x="2914650" y="1241425"/>
          <p14:tracePt t="82030" x="2871788" y="1223963"/>
          <p14:tracePt t="82038" x="2846388" y="1206500"/>
          <p14:tracePt t="82046" x="2813050" y="1181100"/>
          <p14:tracePt t="82054" x="2752725" y="1147763"/>
          <p14:tracePt t="82061" x="2701925" y="1130300"/>
          <p14:tracePt t="82070" x="2643188" y="1104900"/>
          <p14:tracePt t="82078" x="2608263" y="1087438"/>
          <p14:tracePt t="82086" x="2557463" y="1062038"/>
          <p14:tracePt t="82094" x="2498725" y="1028700"/>
          <p14:tracePt t="82103" x="2447925" y="1011238"/>
          <p14:tracePt t="82110" x="2387600" y="993775"/>
          <p14:tracePt t="82118" x="2336800" y="968375"/>
          <p14:tracePt t="82126" x="2278063" y="942975"/>
          <p14:tracePt t="82136" x="2227263" y="925513"/>
          <p14:tracePt t="82142" x="2184400" y="917575"/>
          <p14:tracePt t="82152" x="2124075" y="892175"/>
          <p14:tracePt t="82157" x="2047875" y="849313"/>
          <p14:tracePt t="82167" x="1971675" y="815975"/>
          <p14:tracePt t="82173" x="1860550" y="765175"/>
          <p14:tracePt t="82184" x="1758950" y="722313"/>
          <p14:tracePt t="82189" x="1657350" y="688975"/>
          <p14:tracePt t="82196" x="1571625" y="663575"/>
          <p14:tracePt t="82205" x="1477963" y="628650"/>
          <p14:tracePt t="82213" x="1401763" y="611188"/>
          <p14:tracePt t="82221" x="1333500" y="577850"/>
          <p14:tracePt t="82230" x="1266825" y="560388"/>
          <p14:tracePt t="82237" x="1257300" y="560388"/>
          <p14:tracePt t="82246" x="1231900" y="552450"/>
          <p14:tracePt t="82254" x="1223963" y="552450"/>
          <p14:tracePt t="82470" x="1231900" y="560388"/>
          <p14:tracePt t="82478" x="1231900" y="569913"/>
          <p14:tracePt t="82485" x="1241425" y="569913"/>
          <p14:tracePt t="82494" x="1249363" y="577850"/>
          <p14:tracePt t="82501" x="1274763" y="585788"/>
          <p14:tracePt t="82509" x="1300163" y="603250"/>
          <p14:tracePt t="82518" x="1317625" y="603250"/>
          <p14:tracePt t="82526" x="1350963" y="628650"/>
          <p14:tracePt t="82536" x="1393825" y="636588"/>
          <p14:tracePt t="82542" x="1427163" y="636588"/>
          <p14:tracePt t="82552" x="1470025" y="646113"/>
          <p14:tracePt t="82558" x="1530350" y="654050"/>
          <p14:tracePt t="82566" x="1589088" y="654050"/>
          <p14:tracePt t="82574" x="1657350" y="663575"/>
          <p14:tracePt t="82584" x="1716088" y="663575"/>
          <p14:tracePt t="82590" x="1801813" y="679450"/>
          <p14:tracePt t="82596" x="1878013" y="679450"/>
          <p14:tracePt t="82605" x="1938338" y="679450"/>
          <p14:tracePt t="82613" x="2005013" y="679450"/>
          <p14:tracePt t="82621" x="2065338" y="679450"/>
          <p14:tracePt t="82630" x="2133600" y="679450"/>
          <p14:tracePt t="82637" x="2209800" y="679450"/>
          <p14:tracePt t="82647" x="2260600" y="679450"/>
          <p14:tracePt t="82654" x="2319338" y="679450"/>
          <p14:tracePt t="82661" x="2397125" y="679450"/>
          <p14:tracePt t="82670" x="2438400" y="679450"/>
          <p14:tracePt t="82678" x="2489200" y="679450"/>
          <p14:tracePt t="82685" x="2582863" y="679450"/>
          <p14:tracePt t="82694" x="2633663" y="679450"/>
          <p14:tracePt t="82702" x="2676525" y="679450"/>
          <p14:tracePt t="82710" x="2736850" y="679450"/>
          <p14:tracePt t="82718" x="2778125" y="679450"/>
          <p14:tracePt t="82726" x="2813050" y="679450"/>
          <p14:tracePt t="82736" x="2855913" y="679450"/>
          <p14:tracePt t="82742" x="2889250" y="679450"/>
          <p14:tracePt t="82752" x="2914650" y="679450"/>
          <p14:tracePt t="82758" x="2932113" y="679450"/>
          <p14:tracePt t="82768" x="2957513" y="679450"/>
          <p14:tracePt t="82774" x="2990850" y="679450"/>
          <p14:tracePt t="82781" x="3008313" y="679450"/>
          <p14:tracePt t="82790" x="3041650" y="679450"/>
          <p14:tracePt t="82796" x="3067050" y="679450"/>
          <p14:tracePt t="82806" x="3094038" y="679450"/>
          <p14:tracePt t="82813" x="3109913" y="679450"/>
          <p14:tracePt t="82822" x="3144838" y="679450"/>
          <p14:tracePt t="82830" x="3160713" y="679450"/>
          <p14:tracePt t="82838" x="3186113" y="679450"/>
          <p14:tracePt t="82845" x="3211513" y="679450"/>
          <p14:tracePt t="82853" x="3228975" y="679450"/>
          <p14:tracePt t="82861" x="3254375" y="679450"/>
          <p14:tracePt t="82869" x="3279775" y="679450"/>
          <p14:tracePt t="82877" x="3289300" y="679450"/>
          <p14:tracePt t="82886" x="3314700" y="679450"/>
          <p14:tracePt t="82892" x="3340100" y="679450"/>
          <p14:tracePt t="82902" x="3355975" y="679450"/>
          <p14:tracePt t="82910" x="3373438" y="679450"/>
          <p14:tracePt t="82918" x="3390900" y="679450"/>
          <p14:tracePt t="82925" x="3416300" y="679450"/>
          <p14:tracePt t="82936" x="3441700" y="679450"/>
          <p14:tracePt t="82942" x="3484563" y="688975"/>
          <p14:tracePt t="82951" x="3509963" y="688975"/>
          <p14:tracePt t="82958" x="3543300" y="688975"/>
          <p14:tracePt t="82967" x="3568700" y="688975"/>
          <p14:tracePt t="82974" x="3611563" y="688975"/>
          <p14:tracePt t="82981" x="3636963" y="688975"/>
          <p14:tracePt t="82990" x="3679825" y="704850"/>
          <p14:tracePt t="82996" x="3705225" y="704850"/>
          <p14:tracePt t="83006" x="3748088" y="704850"/>
          <p14:tracePt t="83013" x="3790950" y="704850"/>
          <p14:tracePt t="83022" x="3832225" y="714375"/>
          <p14:tracePt t="83030" x="3867150" y="714375"/>
          <p14:tracePt t="83038" x="3908425" y="714375"/>
          <p14:tracePt t="83045" x="3935413" y="722313"/>
          <p14:tracePt t="83054" x="3968750" y="722313"/>
          <p14:tracePt t="83061" x="3986213" y="722313"/>
          <p14:tracePt t="83070" x="4027488" y="722313"/>
          <p14:tracePt t="83078" x="4052888" y="722313"/>
          <p14:tracePt t="83085" x="4087813" y="722313"/>
          <p14:tracePt t="83094" x="4113213" y="722313"/>
          <p14:tracePt t="83101" x="4146550" y="730250"/>
          <p14:tracePt t="83113" x="4189413" y="730250"/>
          <p14:tracePt t="83119" x="4214813" y="730250"/>
          <p14:tracePt t="83126" x="4249738" y="730250"/>
          <p14:tracePt t="83137" x="4283075" y="730250"/>
          <p14:tracePt t="83142" x="4300538" y="730250"/>
          <p14:tracePt t="83153" x="4333875" y="730250"/>
          <p14:tracePt t="83158" x="4359275" y="730250"/>
          <p14:tracePt t="83169" x="4376738" y="730250"/>
          <p14:tracePt t="83174" x="4394200" y="730250"/>
          <p14:tracePt t="83181" x="4410075" y="730250"/>
          <p14:tracePt t="83196" x="4419600" y="730250"/>
          <p14:tracePt t="83206" x="4427538" y="730250"/>
          <p14:tracePt t="83261" x="4427538" y="739775"/>
          <p14:tracePt t="83365" x="4435475" y="739775"/>
          <p14:tracePt t="83380" x="4445000" y="739775"/>
          <p14:tracePt t="83413" x="4452938" y="739775"/>
          <p14:tracePt t="84205" x="4452938" y="765175"/>
          <p14:tracePt t="84221" x="4452938" y="781050"/>
          <p14:tracePt t="84229" x="4452938" y="798513"/>
          <p14:tracePt t="84238" x="4452938" y="823913"/>
          <p14:tracePt t="84245" x="4452938" y="833438"/>
          <p14:tracePt t="84253" x="4452938" y="849313"/>
          <p14:tracePt t="84261" x="4452938" y="858838"/>
          <p14:tracePt t="84269" x="4452938" y="874713"/>
          <p14:tracePt t="84277" x="4452938" y="900113"/>
          <p14:tracePt t="84287" x="4452938" y="917575"/>
          <p14:tracePt t="84293" x="4452938" y="942975"/>
          <p14:tracePt t="84303" x="4452938" y="968375"/>
          <p14:tracePt t="84309" x="4452938" y="985838"/>
          <p14:tracePt t="84319" x="4452938" y="993775"/>
          <p14:tracePt t="84325" x="4452938" y="1019175"/>
          <p14:tracePt t="84335" x="4452938" y="1028700"/>
          <p14:tracePt t="84340" x="4452938" y="1036638"/>
          <p14:tracePt t="84351" x="4452938" y="1062038"/>
          <p14:tracePt t="84356" x="4452938" y="1079500"/>
          <p14:tracePt t="84365" x="4460875" y="1104900"/>
          <p14:tracePt t="84373" x="4460875" y="1130300"/>
          <p14:tracePt t="84381" x="4460875" y="1155700"/>
          <p14:tracePt t="84389" x="4470400" y="1198563"/>
          <p14:tracePt t="84397" x="4470400" y="1223963"/>
          <p14:tracePt t="84405" x="4470400" y="1282700"/>
          <p14:tracePt t="84414" x="4478338" y="1317625"/>
          <p14:tracePt t="84421" x="4478338" y="1360488"/>
          <p14:tracePt t="84429" x="4478338" y="1401763"/>
          <p14:tracePt t="84437" x="4478338" y="1444625"/>
          <p14:tracePt t="84445" x="4470400" y="1504950"/>
          <p14:tracePt t="84453" x="4460875" y="1555750"/>
          <p14:tracePt t="84462" x="4445000" y="1589088"/>
          <p14:tracePt t="84469" x="4410075" y="1649413"/>
          <p14:tracePt t="84478" x="4384675" y="1690688"/>
          <p14:tracePt t="84487" x="4351338" y="1733550"/>
          <p14:tracePt t="84494" x="4316413" y="1784350"/>
          <p14:tracePt t="84503" x="4283075" y="1827213"/>
          <p14:tracePt t="84510" x="4249738" y="1860550"/>
          <p14:tracePt t="84519" x="4206875" y="1903413"/>
          <p14:tracePt t="84526" x="4164013" y="1954213"/>
          <p14:tracePt t="84536" x="4130675" y="1979613"/>
          <p14:tracePt t="84542" x="4095750" y="2005013"/>
          <p14:tracePt t="84551" x="4052888" y="2039938"/>
          <p14:tracePt t="84558" x="4002088" y="2073275"/>
          <p14:tracePt t="84568" x="3968750" y="2108200"/>
          <p14:tracePt t="84574" x="3908425" y="2133600"/>
          <p14:tracePt t="84580" x="3832225" y="2184400"/>
          <p14:tracePt t="84590" x="3738563" y="2227263"/>
          <p14:tracePt t="84597" x="3646488" y="2268538"/>
          <p14:tracePt t="84606" x="3535363" y="2303463"/>
          <p14:tracePt t="84613" x="3416300" y="2336800"/>
          <p14:tracePt t="84621" x="3271838" y="2379663"/>
          <p14:tracePt t="84629" x="3160713" y="2413000"/>
          <p14:tracePt t="84637" x="3041650" y="2430463"/>
          <p14:tracePt t="84645" x="2914650" y="2473325"/>
          <p14:tracePt t="84653" x="2787650" y="2481263"/>
          <p14:tracePt t="84662" x="2686050" y="2506663"/>
          <p14:tracePt t="84669" x="2582863" y="2524125"/>
          <p14:tracePt t="84678" x="2481263" y="2549525"/>
          <p14:tracePt t="84687" x="2405063" y="2557463"/>
          <p14:tracePt t="84694" x="2336800" y="2557463"/>
          <p14:tracePt t="84702" x="2278063" y="2557463"/>
          <p14:tracePt t="84710" x="2243138" y="2557463"/>
          <p14:tracePt t="84720" x="2217738" y="2557463"/>
          <p14:tracePt t="84726" x="2174875" y="2557463"/>
          <p14:tracePt t="84735" x="2141538" y="2557463"/>
          <p14:tracePt t="84742" x="2116138" y="2549525"/>
          <p14:tracePt t="84749" x="2082800" y="2532063"/>
          <p14:tracePt t="84758" x="2055813" y="2524125"/>
          <p14:tracePt t="84767" x="2022475" y="2498725"/>
          <p14:tracePt t="84773" x="1989138" y="2481263"/>
          <p14:tracePt t="84780" x="1971675" y="2463800"/>
          <p14:tracePt t="84790" x="1946275" y="2447925"/>
          <p14:tracePt t="84797" x="1928813" y="2430463"/>
          <p14:tracePt t="84806" x="1911350" y="2413000"/>
          <p14:tracePt t="84814" x="1885950" y="2387600"/>
          <p14:tracePt t="84821" x="1870075" y="2362200"/>
          <p14:tracePt t="84829" x="1860550" y="2344738"/>
          <p14:tracePt t="84837" x="1844675" y="2328863"/>
          <p14:tracePt t="84845" x="1835150" y="2311400"/>
          <p14:tracePt t="84854" x="1827213" y="2293938"/>
          <p14:tracePt t="84862" x="1819275" y="2286000"/>
          <p14:tracePt t="84878" x="1801813" y="2268538"/>
          <p14:tracePt t="84886" x="1801813" y="2260600"/>
          <p14:tracePt t="84893" x="1801813" y="2252663"/>
          <p14:tracePt t="84904" x="1801813" y="2227263"/>
          <p14:tracePt t="84910" x="1801813" y="2217738"/>
          <p14:tracePt t="84920" x="1801813" y="2192338"/>
          <p14:tracePt t="84925" x="1801813" y="2174875"/>
          <p14:tracePt t="84936" x="1809750" y="2166938"/>
          <p14:tracePt t="84941" x="1835150" y="2116138"/>
          <p14:tracePt t="84950" x="1844675" y="2108200"/>
          <p14:tracePt t="84957" x="1860550" y="2090738"/>
          <p14:tracePt t="84964" x="1870075" y="2055813"/>
          <p14:tracePt t="84973" x="1885950" y="2030413"/>
          <p14:tracePt t="84980" x="1911350" y="2005013"/>
          <p14:tracePt t="84990" x="1938338" y="1979613"/>
          <p14:tracePt t="84997" x="1946275" y="1971675"/>
          <p14:tracePt t="85005" x="1971675" y="1963738"/>
          <p14:tracePt t="85014" x="1997075" y="1938338"/>
          <p14:tracePt t="85022" x="2014538" y="1938338"/>
          <p14:tracePt t="85029" x="2030413" y="1920875"/>
          <p14:tracePt t="85038" x="2039938" y="1911350"/>
          <p14:tracePt t="85045" x="2055813" y="1911350"/>
          <p14:tracePt t="85374" x="2055813" y="1928813"/>
          <p14:tracePt t="85380" x="2055813" y="1946275"/>
          <p14:tracePt t="85390" x="2055813" y="1971675"/>
          <p14:tracePt t="85397" x="2055813" y="1989138"/>
          <p14:tracePt t="85406" x="2055813" y="2005013"/>
          <p14:tracePt t="85414" x="2065338" y="2030413"/>
          <p14:tracePt t="85422" x="2073275" y="2047875"/>
          <p14:tracePt t="85429" x="2090738" y="2065338"/>
          <p14:tracePt t="85438" x="2098675" y="2065338"/>
          <p14:tracePt t="85494" x="2108200" y="2065338"/>
          <p14:tracePt t="85502" x="2133600" y="2065338"/>
          <p14:tracePt t="86566" x="2133600" y="2055813"/>
          <p14:tracePt t="86581" x="2133600" y="2047875"/>
          <p14:tracePt t="86742" x="2124075" y="2047875"/>
          <p14:tracePt t="86749" x="2116138" y="2055813"/>
          <p14:tracePt t="86764" x="2098675" y="2073275"/>
          <p14:tracePt t="86774" x="2082800" y="2090738"/>
          <p14:tracePt t="86781" x="2082800" y="2108200"/>
          <p14:tracePt t="86790" x="2073275" y="2116138"/>
          <p14:tracePt t="86798" x="2055813" y="2149475"/>
          <p14:tracePt t="86806" x="2039938" y="2159000"/>
          <p14:tracePt t="86813" x="2039938" y="2184400"/>
          <p14:tracePt t="86822" x="2014538" y="2209800"/>
          <p14:tracePt t="86830" x="1989138" y="2235200"/>
          <p14:tracePt t="86838" x="1971675" y="2252663"/>
          <p14:tracePt t="86845" x="1938338" y="2293938"/>
          <p14:tracePt t="86854" x="1911350" y="2311400"/>
          <p14:tracePt t="86861" x="1878013" y="2354263"/>
          <p14:tracePt t="86870" x="1835150" y="2379663"/>
          <p14:tracePt t="86878" x="1809750" y="2405063"/>
          <p14:tracePt t="86887" x="1793875" y="2422525"/>
          <p14:tracePt t="86894" x="1758950" y="2447925"/>
          <p14:tracePt t="86905" x="1741488" y="2463800"/>
          <p14:tracePt t="86910" x="1716088" y="2481263"/>
          <p14:tracePt t="86920" x="1674813" y="2506663"/>
          <p14:tracePt t="86926" x="1657350" y="2516188"/>
          <p14:tracePt t="86935" x="1622425" y="2532063"/>
          <p14:tracePt t="86941" x="1606550" y="2541588"/>
          <p14:tracePt t="86949" x="1581150" y="2549525"/>
          <p14:tracePt t="86958" x="1563688" y="2549525"/>
          <p14:tracePt t="86965" x="1546225" y="2557463"/>
          <p14:tracePt t="86973" x="1530350" y="2557463"/>
          <p14:tracePt t="86981" x="1530350" y="2566988"/>
          <p14:tracePt t="86989" x="1512888" y="2566988"/>
          <p14:tracePt t="86997" x="1504950" y="2566988"/>
          <p14:tracePt t="87045" x="1495425" y="2566988"/>
          <p14:tracePt t="87061" x="1487488" y="2566988"/>
          <p14:tracePt t="87077" x="1487488" y="2557463"/>
          <p14:tracePt t="87087" x="1487488" y="2549525"/>
          <p14:tracePt t="87103" x="1487488" y="2541588"/>
          <p14:tracePt t="87638" x="1487488" y="2532063"/>
          <p14:tracePt t="87645" x="1495425" y="2524125"/>
          <p14:tracePt t="87685" x="1504950" y="2516188"/>
          <p14:tracePt t="87694" x="1512888" y="2506663"/>
          <p14:tracePt t="87710" x="1520825" y="2506663"/>
          <p14:tracePt t="87719" x="1520825" y="2498725"/>
          <p14:tracePt t="87726" x="1538288" y="2498725"/>
          <p14:tracePt t="87742" x="1546225" y="2489200"/>
          <p14:tracePt t="87748" x="1555750" y="2481263"/>
          <p14:tracePt t="87758" x="1563688" y="2481263"/>
          <p14:tracePt t="87765" x="1571625" y="2481263"/>
          <p14:tracePt t="87773" x="1581150" y="2481263"/>
          <p14:tracePt t="87782" x="1597025" y="2481263"/>
          <p14:tracePt t="87789" x="1614488" y="2481263"/>
          <p14:tracePt t="87797" x="1631950" y="2481263"/>
          <p14:tracePt t="87806" x="1649413" y="2481263"/>
          <p14:tracePt t="87813" x="1665288" y="2481263"/>
          <p14:tracePt t="87821" x="1690688" y="2481263"/>
          <p14:tracePt t="87829" x="1708150" y="2481263"/>
          <p14:tracePt t="87838" x="1733550" y="2481263"/>
          <p14:tracePt t="87845" x="1758950" y="2481263"/>
          <p14:tracePt t="87854" x="1776413" y="2481263"/>
          <p14:tracePt t="87861" x="1801813" y="2481263"/>
          <p14:tracePt t="87870" x="1809750" y="2481263"/>
          <p14:tracePt t="87878" x="1827213" y="2481263"/>
          <p14:tracePt t="87888" x="1852613" y="2481263"/>
          <p14:tracePt t="87893" x="1860550" y="2481263"/>
          <p14:tracePt t="87904" x="1885950" y="2481263"/>
          <p14:tracePt t="87910" x="1895475" y="2481263"/>
          <p14:tracePt t="87919" x="1911350" y="2489200"/>
          <p14:tracePt t="87925" x="1938338" y="2489200"/>
          <p14:tracePt t="87934" x="1979613" y="2498725"/>
          <p14:tracePt t="87941" x="2014538" y="2498725"/>
          <p14:tracePt t="87949" x="2065338" y="2506663"/>
          <p14:tracePt t="87957" x="2124075" y="2516188"/>
          <p14:tracePt t="87965" x="2200275" y="2532063"/>
          <p14:tracePt t="87974" x="2260600" y="2541588"/>
          <p14:tracePt t="87982" x="2336800" y="2549525"/>
          <p14:tracePt t="87990" x="2422525" y="2557463"/>
          <p14:tracePt t="87997" x="2489200" y="2566988"/>
          <p14:tracePt t="88006" x="2549525" y="2582863"/>
          <p14:tracePt t="88014" x="2600325" y="2592388"/>
          <p14:tracePt t="88024" x="2625725" y="2592388"/>
          <p14:tracePt t="88030" x="2651125" y="2592388"/>
          <p14:tracePt t="88038" x="2668588" y="2592388"/>
          <p14:tracePt t="88045" x="2676525" y="2600325"/>
          <p14:tracePt t="88056" x="2686050" y="2600325"/>
          <p14:tracePt t="88501" x="2701925" y="2600325"/>
          <p14:tracePt t="88517" x="2727325" y="2600325"/>
          <p14:tracePt t="88525" x="2736850" y="2600325"/>
          <p14:tracePt t="88534" x="2752725" y="2600325"/>
          <p14:tracePt t="88542" x="2770188" y="2600325"/>
          <p14:tracePt t="88549" x="2778125" y="2600325"/>
          <p14:tracePt t="88557" x="2795588" y="2600325"/>
          <p14:tracePt t="88566" x="2805113" y="2600325"/>
          <p14:tracePt t="88573" x="2830513" y="2600325"/>
          <p14:tracePt t="88589" x="2855913" y="2600325"/>
          <p14:tracePt t="88606" x="2863850" y="2600325"/>
          <p14:tracePt t="88622" x="2881313" y="2600325"/>
          <p14:tracePt t="88630" x="2897188" y="2600325"/>
          <p14:tracePt t="88638" x="2914650" y="2600325"/>
          <p14:tracePt t="88646" x="2940050" y="2600325"/>
          <p14:tracePt t="88654" x="2957513" y="2600325"/>
          <p14:tracePt t="88661" x="2974975" y="2600325"/>
          <p14:tracePt t="88671" x="3000375" y="2600325"/>
          <p14:tracePt t="88678" x="3008313" y="2600325"/>
          <p14:tracePt t="88687" x="3025775" y="2600325"/>
          <p14:tracePt t="88694" x="3041650" y="2600325"/>
          <p14:tracePt t="88710" x="3067050" y="2600325"/>
          <p14:tracePt t="88720" x="3076575" y="2600325"/>
          <p14:tracePt t="88726" x="3094038" y="2600325"/>
          <p14:tracePt t="88732" x="3109913" y="2600325"/>
          <p14:tracePt t="88742" x="3127375" y="2600325"/>
          <p14:tracePt t="88749" x="3144838" y="2600325"/>
          <p14:tracePt t="88758" x="3170238" y="2608263"/>
          <p14:tracePt t="88774" x="3186113" y="2617788"/>
          <p14:tracePt t="88781" x="3203575" y="2625725"/>
          <p14:tracePt t="88790" x="3211513" y="2625725"/>
          <p14:tracePt t="88797" x="3221038" y="2625725"/>
          <p14:tracePt t="88806" x="3228975" y="2625725"/>
          <p14:tracePt t="88814" x="3238500" y="2625725"/>
          <p14:tracePt t="88822" x="3254375" y="2625725"/>
          <p14:tracePt t="88830" x="3263900" y="2625725"/>
          <p14:tracePt t="88837" x="3279775" y="2625725"/>
          <p14:tracePt t="88846" x="3289300" y="2625725"/>
          <p14:tracePt t="88855" x="3314700" y="2625725"/>
          <p14:tracePt t="88862" x="3330575" y="2625725"/>
          <p14:tracePt t="88871" x="3340100" y="2625725"/>
          <p14:tracePt t="88878" x="3365500" y="2617788"/>
          <p14:tracePt t="88888" x="3373438" y="2617788"/>
          <p14:tracePt t="88894" x="3382963" y="2617788"/>
          <p14:tracePt t="88903" x="3390900" y="2608263"/>
          <p14:tracePt t="88910" x="3408363" y="2608263"/>
          <p14:tracePt t="88934" x="3424238" y="2608263"/>
          <p14:tracePt t="88942" x="3433763" y="2608263"/>
          <p14:tracePt t="88949" x="3449638" y="2608263"/>
          <p14:tracePt t="88958" x="3467100" y="2608263"/>
          <p14:tracePt t="88966" x="3484563" y="2608263"/>
          <p14:tracePt t="88974" x="3509963" y="2600325"/>
          <p14:tracePt t="88981" x="3535363" y="2600325"/>
          <p14:tracePt t="88989" x="3568700" y="2592388"/>
          <p14:tracePt t="88997" x="3586163" y="2592388"/>
          <p14:tracePt t="89006" x="3629025" y="2582863"/>
          <p14:tracePt t="89014" x="3654425" y="2574925"/>
          <p14:tracePt t="89022" x="3697288" y="2566988"/>
          <p14:tracePt t="89034" x="3713163" y="2566988"/>
          <p14:tracePt t="89038" x="3738563" y="2557463"/>
          <p14:tracePt t="89045" x="3756025" y="2549525"/>
          <p14:tracePt t="89056" x="3773488" y="2541588"/>
          <p14:tracePt t="89061" x="3790950" y="2532063"/>
          <p14:tracePt t="89073" x="3798888" y="2532063"/>
          <p14:tracePt t="89077" x="3816350" y="2532063"/>
          <p14:tracePt t="89088" x="3824288" y="2524125"/>
          <p14:tracePt t="89104" x="3832225" y="2524125"/>
          <p14:tracePt t="89110" x="3849688" y="2524125"/>
          <p14:tracePt t="89120" x="3857625" y="2524125"/>
          <p14:tracePt t="89126" x="3875088" y="2524125"/>
          <p14:tracePt t="89132" x="3900488" y="2524125"/>
          <p14:tracePt t="89142" x="3917950" y="2524125"/>
          <p14:tracePt t="89149" x="3935413" y="2524125"/>
          <p14:tracePt t="89158" x="3951288" y="2524125"/>
          <p14:tracePt t="89166" x="3960813" y="2524125"/>
          <p14:tracePt t="89173" x="3986213" y="2524125"/>
          <p14:tracePt t="89181" x="4011613" y="2524125"/>
          <p14:tracePt t="89189" x="4037013" y="2524125"/>
          <p14:tracePt t="89198" x="4052888" y="2524125"/>
          <p14:tracePt t="89206" x="4079875" y="2524125"/>
          <p14:tracePt t="89213" x="4121150" y="2524125"/>
          <p14:tracePt t="89222" x="4146550" y="2524125"/>
          <p14:tracePt t="89230" x="4181475" y="2524125"/>
          <p14:tracePt t="89239" x="4224338" y="2524125"/>
          <p14:tracePt t="89246" x="4240213" y="2524125"/>
          <p14:tracePt t="89255" x="4283075" y="2524125"/>
          <p14:tracePt t="89262" x="4325938" y="2524125"/>
          <p14:tracePt t="89272" x="4368800" y="2524125"/>
          <p14:tracePt t="89277" x="4402138" y="2524125"/>
          <p14:tracePt t="89288" x="4445000" y="2524125"/>
          <p14:tracePt t="89294" x="4486275" y="2524125"/>
          <p14:tracePt t="89304" x="4521200" y="2524125"/>
          <p14:tracePt t="89309" x="4554538" y="2524125"/>
          <p14:tracePt t="89317" x="4597400" y="2524125"/>
          <p14:tracePt t="89326" x="4614863" y="2524125"/>
          <p14:tracePt t="89332" x="4648200" y="2524125"/>
          <p14:tracePt t="89341" x="4665663" y="2524125"/>
          <p14:tracePt t="89350" x="4683125" y="2532063"/>
          <p14:tracePt t="89357" x="4691063" y="2541588"/>
          <p14:tracePt t="89366" x="4708525" y="2541588"/>
          <p14:tracePt t="89374" x="4716463" y="2541588"/>
          <p14:tracePt t="89381" x="4733925" y="2549525"/>
          <p14:tracePt t="89390" x="4741863" y="2549525"/>
          <p14:tracePt t="89710" x="4749800" y="2557463"/>
          <p14:tracePt t="89878" x="4733925" y="2557463"/>
          <p14:tracePt t="89887" x="4683125" y="2557463"/>
          <p14:tracePt t="89893" x="4622800" y="2557463"/>
          <p14:tracePt t="89904" x="4564063" y="2557463"/>
          <p14:tracePt t="89909" x="4478338" y="2549525"/>
          <p14:tracePt t="89917" x="4394200" y="2541588"/>
          <p14:tracePt t="89925" x="4308475" y="2541588"/>
          <p14:tracePt t="89933" x="4232275" y="2532063"/>
          <p14:tracePt t="89942" x="4146550" y="2532063"/>
          <p14:tracePt t="89950" x="4044950" y="2532063"/>
          <p14:tracePt t="89958" x="3976688" y="2532063"/>
          <p14:tracePt t="89966" x="3892550" y="2532063"/>
          <p14:tracePt t="89974" x="3806825" y="2532063"/>
          <p14:tracePt t="89981" x="3738563" y="2532063"/>
          <p14:tracePt t="89990" x="3679825" y="2532063"/>
          <p14:tracePt t="89998" x="3636963" y="2532063"/>
          <p14:tracePt t="90006" x="3594100" y="2532063"/>
          <p14:tracePt t="90013" x="3560763" y="2532063"/>
          <p14:tracePt t="90033" x="3509963" y="2532063"/>
          <p14:tracePt t="90039" x="3502025" y="2532063"/>
          <p14:tracePt t="90046" x="3475038" y="2532063"/>
          <p14:tracePt t="90056" x="3459163" y="2532063"/>
          <p14:tracePt t="90061" x="3424238" y="2532063"/>
          <p14:tracePt t="90072" x="3398838" y="2532063"/>
          <p14:tracePt t="90077" x="3365500" y="2532063"/>
          <p14:tracePt t="90088" x="3348038" y="2532063"/>
          <p14:tracePt t="90093" x="3314700" y="2532063"/>
          <p14:tracePt t="90104" x="3289300" y="2532063"/>
          <p14:tracePt t="90109" x="3246438" y="2532063"/>
          <p14:tracePt t="90116" x="3228975" y="2532063"/>
          <p14:tracePt t="90126" x="3211513" y="2532063"/>
          <p14:tracePt t="90133" x="3170238" y="2532063"/>
          <p14:tracePt t="90142" x="3144838" y="2532063"/>
          <p14:tracePt t="90150" x="3127375" y="2532063"/>
          <p14:tracePt t="90158" x="3101975" y="2524125"/>
          <p14:tracePt t="90166" x="3094038" y="2524125"/>
          <p14:tracePt t="90293" x="3094038" y="2506663"/>
          <p14:tracePt t="90310" x="3109913" y="2498725"/>
          <p14:tracePt t="90318" x="3119438" y="2498725"/>
          <p14:tracePt t="90325" x="3135313" y="2498725"/>
          <p14:tracePt t="90333" x="3170238" y="2489200"/>
          <p14:tracePt t="90341" x="3195638" y="2481263"/>
          <p14:tracePt t="90350" x="3221038" y="2473325"/>
          <p14:tracePt t="90357" x="3271838" y="2473325"/>
          <p14:tracePt t="90366" x="3297238" y="2463800"/>
          <p14:tracePt t="90373" x="3322638" y="2463800"/>
          <p14:tracePt t="90381" x="3365500" y="2455863"/>
          <p14:tracePt t="90389" x="3398838" y="2447925"/>
          <p14:tracePt t="90398" x="3433763" y="2447925"/>
          <p14:tracePt t="90406" x="3459163" y="2447925"/>
          <p14:tracePt t="90413" x="3484563" y="2447925"/>
          <p14:tracePt t="90423" x="3517900" y="2438400"/>
          <p14:tracePt t="90429" x="3568700" y="2430463"/>
          <p14:tracePt t="90439" x="3594100" y="2430463"/>
          <p14:tracePt t="90445" x="3636963" y="2430463"/>
          <p14:tracePt t="90455" x="3671888" y="2430463"/>
          <p14:tracePt t="90461" x="3713163" y="2430463"/>
          <p14:tracePt t="90472" x="3773488" y="2430463"/>
          <p14:tracePt t="90477" x="3806825" y="2430463"/>
          <p14:tracePt t="90486" x="3832225" y="2430463"/>
          <p14:tracePt t="90493" x="3867150" y="2430463"/>
          <p14:tracePt t="90502" x="3892550" y="2430463"/>
          <p14:tracePt t="90509" x="3908425" y="2430463"/>
          <p14:tracePt t="90516" x="3925888" y="2430463"/>
          <p14:tracePt t="90525" x="3943350" y="2430463"/>
          <p14:tracePt t="90533" x="3951288" y="2430463"/>
          <p14:tracePt t="90541" x="3960813" y="2430463"/>
          <p14:tracePt t="90550" x="3976688" y="2430463"/>
          <p14:tracePt t="90557" x="3994150" y="2430463"/>
          <p14:tracePt t="90565" x="4019550" y="2430463"/>
          <p14:tracePt t="90574" x="4044950" y="2430463"/>
          <p14:tracePt t="90581" x="4079875" y="2430463"/>
          <p14:tracePt t="90590" x="4113213" y="2430463"/>
          <p14:tracePt t="90598" x="4156075" y="2430463"/>
          <p14:tracePt t="90605" x="4181475" y="2430463"/>
          <p14:tracePt t="90613" x="4206875" y="2430463"/>
          <p14:tracePt t="90622" x="4240213" y="2430463"/>
          <p14:tracePt t="90630" x="4265613" y="2430463"/>
          <p14:tracePt t="90639" x="4308475" y="2430463"/>
          <p14:tracePt t="90646" x="4325938" y="2430463"/>
          <p14:tracePt t="90656" x="4341813" y="2430463"/>
          <p14:tracePt t="90662" x="4351338" y="2430463"/>
          <p14:tracePt t="90672" x="4359275" y="2430463"/>
          <p14:tracePt t="90678" x="4376738" y="2430463"/>
          <p14:tracePt t="90693" x="4394200" y="2430463"/>
          <p14:tracePt t="90704" x="4419600" y="2430463"/>
          <p14:tracePt t="90710" x="4435475" y="2430463"/>
          <p14:tracePt t="90716" x="4452938" y="2430463"/>
          <p14:tracePt t="90725" x="4470400" y="2430463"/>
          <p14:tracePt t="90733" x="4495800" y="2430463"/>
          <p14:tracePt t="90742" x="4521200" y="2430463"/>
          <p14:tracePt t="90758" x="4546600" y="2430463"/>
          <p14:tracePt t="90765" x="4572000" y="2430463"/>
          <p14:tracePt t="90781" x="4579938" y="2422525"/>
          <p14:tracePt t="90789" x="4589463" y="2422525"/>
          <p14:tracePt t="90805" x="4597400" y="2422525"/>
          <p14:tracePt t="90814" x="4614863" y="2422525"/>
          <p14:tracePt t="90830" x="4630738" y="2422525"/>
          <p14:tracePt t="90838" x="4640263" y="2422525"/>
          <p14:tracePt t="90845" x="4657725" y="2422525"/>
          <p14:tracePt t="90856" x="4673600" y="2422525"/>
          <p14:tracePt t="90862" x="4691063" y="2422525"/>
          <p14:tracePt t="90872" x="4724400" y="2422525"/>
          <p14:tracePt t="90878" x="4741863" y="2422525"/>
          <p14:tracePt t="90887" x="4784725" y="2422525"/>
          <p14:tracePt t="90893" x="4810125" y="2422525"/>
          <p14:tracePt t="90903" x="4835525" y="2413000"/>
          <p14:tracePt t="90910" x="4860925" y="2413000"/>
          <p14:tracePt t="90916" x="4868863" y="2413000"/>
          <p14:tracePt t="90926" x="4886325" y="2405063"/>
          <p14:tracePt t="90933" x="4911725" y="2405063"/>
          <p14:tracePt t="90941" x="4919663" y="2405063"/>
          <p14:tracePt t="90950" x="4946650" y="2405063"/>
          <p14:tracePt t="90958" x="4972050" y="2405063"/>
          <p14:tracePt t="90965" x="4987925" y="2405063"/>
          <p14:tracePt t="90973" x="5022850" y="2405063"/>
          <p14:tracePt t="90982" x="5056188" y="2405063"/>
          <p14:tracePt t="90989" x="5091113" y="2405063"/>
          <p14:tracePt t="90998" x="5124450" y="2405063"/>
          <p14:tracePt t="91006" x="5183188" y="2405063"/>
          <p14:tracePt t="91014" x="5218113" y="2405063"/>
          <p14:tracePt t="91022" x="5268913" y="2405063"/>
          <p14:tracePt t="91033" x="5327650" y="2405063"/>
          <p14:tracePt t="91040" x="5387975" y="2405063"/>
          <p14:tracePt t="91045" x="5421313" y="2405063"/>
          <p14:tracePt t="91055" x="5446713" y="2405063"/>
          <p14:tracePt t="91062" x="5489575" y="2405063"/>
          <p14:tracePt t="91072" x="5524500" y="2405063"/>
          <p14:tracePt t="91078" x="5565775" y="2405063"/>
          <p14:tracePt t="91086" x="5591175" y="2405063"/>
          <p14:tracePt t="91093" x="5634038" y="2405063"/>
          <p14:tracePt t="91101" x="5659438" y="2405063"/>
          <p14:tracePt t="91109" x="5702300" y="2405063"/>
          <p14:tracePt t="91117" x="5753100" y="2405063"/>
          <p14:tracePt t="91125" x="5795963" y="2405063"/>
          <p14:tracePt t="91133" x="5838825" y="2405063"/>
          <p14:tracePt t="91142" x="5872163" y="2405063"/>
          <p14:tracePt t="91151" x="5922963" y="2405063"/>
          <p14:tracePt t="91157" x="5957888" y="2405063"/>
          <p14:tracePt t="91165" x="5983288" y="2405063"/>
          <p14:tracePt t="91173" x="6008688" y="2405063"/>
          <p14:tracePt t="91182" x="6024563" y="2405063"/>
          <p14:tracePt t="91189" x="6034088" y="2405063"/>
          <p14:tracePt t="91198" x="6049963" y="2405063"/>
          <p14:tracePt t="91205" x="6076950" y="2405063"/>
          <p14:tracePt t="91223" x="6092825" y="2413000"/>
          <p14:tracePt t="91230" x="6118225" y="2422525"/>
          <p14:tracePt t="91239" x="6127750" y="2422525"/>
          <p14:tracePt t="91246" x="6143625" y="2430463"/>
          <p14:tracePt t="91256" x="6153150" y="2430463"/>
          <p14:tracePt t="91262" x="6161088" y="2430463"/>
          <p14:tracePt t="91272" x="6178550" y="2430463"/>
          <p14:tracePt t="91278" x="6186488" y="2430463"/>
          <p14:tracePt t="91288" x="6194425" y="2438400"/>
          <p14:tracePt t="91294" x="6229350" y="2438400"/>
          <p14:tracePt t="91300" x="6254750" y="2438400"/>
          <p14:tracePt t="91309" x="6272213" y="2438400"/>
          <p14:tracePt t="91317" x="6297613" y="2438400"/>
          <p14:tracePt t="91326" x="6338888" y="2438400"/>
          <p14:tracePt t="91334" x="6373813" y="2438400"/>
          <p14:tracePt t="91341" x="6416675" y="2438400"/>
          <p14:tracePt t="91350" x="6432550" y="2438400"/>
          <p14:tracePt t="91357" x="6457950" y="2438400"/>
          <p14:tracePt t="91365" x="6492875" y="2438400"/>
          <p14:tracePt t="91373" x="6526213" y="2438400"/>
          <p14:tracePt t="91382" x="6551613" y="2438400"/>
          <p14:tracePt t="91389" x="6577013" y="2438400"/>
          <p14:tracePt t="91398" x="6611938" y="2438400"/>
          <p14:tracePt t="91406" x="6627813" y="2438400"/>
          <p14:tracePt t="91413" x="6662738" y="2438400"/>
          <p14:tracePt t="91423" x="6696075" y="2438400"/>
          <p14:tracePt t="91430" x="6721475" y="2447925"/>
          <p14:tracePt t="91439" x="6746875" y="2447925"/>
          <p14:tracePt t="91445" x="6772275" y="2447925"/>
          <p14:tracePt t="91455" x="6789738" y="2447925"/>
          <p14:tracePt t="91462" x="6799263" y="2447925"/>
          <p14:tracePt t="91472" x="6807200" y="2447925"/>
          <p14:tracePt t="91478" x="6815138" y="2447925"/>
          <p14:tracePt t="91517" x="6815138" y="2455863"/>
          <p14:tracePt t="91533" x="6824663" y="2455863"/>
          <p14:tracePt t="91542" x="6832600" y="2455863"/>
          <p14:tracePt t="91558" x="6850063" y="2455863"/>
          <p14:tracePt t="91565" x="6865938" y="2455863"/>
          <p14:tracePt t="91750" x="6858000" y="2455863"/>
          <p14:tracePt t="91757" x="6824663" y="2455863"/>
          <p14:tracePt t="91765" x="6772275" y="2455863"/>
          <p14:tracePt t="91774" x="6713538" y="2455863"/>
          <p14:tracePt t="91782" x="6654800" y="2455863"/>
          <p14:tracePt t="91790" x="6569075" y="2455863"/>
          <p14:tracePt t="91798" x="6500813" y="2455863"/>
          <p14:tracePt t="91806" x="6399213" y="2455863"/>
          <p14:tracePt t="91813" x="6313488" y="2455863"/>
          <p14:tracePt t="91822" x="6246813" y="2455863"/>
          <p14:tracePt t="91830" x="6186488" y="2455863"/>
          <p14:tracePt t="91839" x="6118225" y="2455863"/>
          <p14:tracePt t="91846" x="6042025" y="2455863"/>
          <p14:tracePt t="91856" x="5983288" y="2455863"/>
          <p14:tracePt t="91862" x="5932488" y="2455863"/>
          <p14:tracePt t="91872" x="5872163" y="2455863"/>
          <p14:tracePt t="91877" x="5813425" y="2455863"/>
          <p14:tracePt t="91888" x="5761038" y="2473325"/>
          <p14:tracePt t="91893" x="5727700" y="2481263"/>
          <p14:tracePt t="91901" x="5684838" y="2506663"/>
          <p14:tracePt t="91909" x="5651500" y="2524125"/>
          <p14:tracePt t="91917" x="5583238" y="2549525"/>
          <p14:tracePt t="91926" x="5524500" y="2582863"/>
          <p14:tracePt t="91934" x="5464175" y="2600325"/>
          <p14:tracePt t="91942" x="5387975" y="2633663"/>
          <p14:tracePt t="91949" x="5294313" y="2686050"/>
          <p14:tracePt t="91958" x="5208588" y="2711450"/>
          <p14:tracePt t="91965" x="5132388" y="2762250"/>
          <p14:tracePt t="91974" x="5030788" y="2795588"/>
          <p14:tracePt t="91982" x="4919663" y="2830513"/>
          <p14:tracePt t="91990" x="4835525" y="2846388"/>
          <p14:tracePt t="91997" x="4749800" y="2871788"/>
          <p14:tracePt t="92007" x="4630738" y="2914650"/>
          <p14:tracePt t="92014" x="4546600" y="2940050"/>
          <p14:tracePt t="92023" x="4452938" y="2949575"/>
          <p14:tracePt t="92034" x="4394200" y="2957513"/>
          <p14:tracePt t="92040" x="4325938" y="2974975"/>
          <p14:tracePt t="92045" x="4265613" y="2974975"/>
          <p14:tracePt t="92053" x="4206875" y="2974975"/>
          <p14:tracePt t="92062" x="4171950" y="2974975"/>
          <p14:tracePt t="92073" x="4130675" y="2974975"/>
          <p14:tracePt t="92088" x="4105275" y="2974975"/>
          <p14:tracePt t="92093" x="4087813" y="2974975"/>
          <p14:tracePt t="92117" x="4079875" y="2974975"/>
          <p14:tracePt t="92126" x="4070350" y="2974975"/>
          <p14:tracePt t="92141" x="4052888" y="2974975"/>
          <p14:tracePt t="92149" x="4044950" y="2974975"/>
          <p14:tracePt t="92253" x="4044950" y="2965450"/>
          <p14:tracePt t="92261" x="4052888" y="2957513"/>
          <p14:tracePt t="92272" x="4087813" y="2957513"/>
          <p14:tracePt t="92277" x="4138613" y="2949575"/>
          <p14:tracePt t="92285" x="4224338" y="2949575"/>
          <p14:tracePt t="92294" x="4308475" y="2949575"/>
          <p14:tracePt t="92300" x="4384675" y="2949575"/>
          <p14:tracePt t="92310" x="4495800" y="2949575"/>
          <p14:tracePt t="92317" x="4605338" y="2949575"/>
          <p14:tracePt t="92326" x="4708525" y="2949575"/>
          <p14:tracePt t="92334" x="4810125" y="2949575"/>
          <p14:tracePt t="92342" x="4903788" y="2949575"/>
          <p14:tracePt t="92349" x="5005388" y="2949575"/>
          <p14:tracePt t="92358" x="5106988" y="2949575"/>
          <p14:tracePt t="92365" x="5175250" y="2949575"/>
          <p14:tracePt t="92374" x="5243513" y="2949575"/>
          <p14:tracePt t="92382" x="5302250" y="2949575"/>
          <p14:tracePt t="92390" x="5380038" y="2949575"/>
          <p14:tracePt t="92398" x="5430838" y="2949575"/>
          <p14:tracePt t="92406" x="5489575" y="2949575"/>
          <p14:tracePt t="92414" x="5549900" y="2949575"/>
          <p14:tracePt t="92423" x="5608638" y="2949575"/>
          <p14:tracePt t="92430" x="5668963" y="2949575"/>
          <p14:tracePt t="92439" x="5719763" y="2949575"/>
          <p14:tracePt t="92446" x="5778500" y="2949575"/>
          <p14:tracePt t="92456" x="5838825" y="2949575"/>
          <p14:tracePt t="92461" x="5897563" y="2949575"/>
          <p14:tracePt t="92472" x="5940425" y="2949575"/>
          <p14:tracePt t="92478" x="5999163" y="2949575"/>
          <p14:tracePt t="92485" x="6024563" y="2949575"/>
          <p14:tracePt t="92493" x="6059488" y="2949575"/>
          <p14:tracePt t="92501" x="6076950" y="2949575"/>
          <p14:tracePt t="92518" x="6084888" y="2949575"/>
          <p14:tracePt t="92693" x="6092825" y="2949575"/>
          <p14:tracePt t="92710" x="6118225" y="2949575"/>
          <p14:tracePt t="92717" x="6127750" y="2949575"/>
          <p14:tracePt t="92733" x="6153150" y="2949575"/>
          <p14:tracePt t="92742" x="6169025" y="2949575"/>
          <p14:tracePt t="92749" x="6194425" y="2949575"/>
          <p14:tracePt t="92758" x="6229350" y="2949575"/>
          <p14:tracePt t="92764" x="6237288" y="2949575"/>
          <p14:tracePt t="92774" x="6280150" y="2949575"/>
          <p14:tracePt t="92781" x="6313488" y="2949575"/>
          <p14:tracePt t="92790" x="6348413" y="2949575"/>
          <p14:tracePt t="92798" x="6373813" y="2949575"/>
          <p14:tracePt t="92806" x="6381750" y="2949575"/>
          <p14:tracePt t="92814" x="6399213" y="2949575"/>
          <p14:tracePt t="93110" x="6416675" y="2949575"/>
          <p14:tracePt t="93141" x="6424613" y="2957513"/>
          <p14:tracePt t="93245" x="6424613" y="2965450"/>
          <p14:tracePt t="93294" x="6432550" y="2982913"/>
          <p14:tracePt t="93318" x="6432550" y="2990850"/>
          <p14:tracePt t="93333" x="6432550" y="3000375"/>
          <p14:tracePt t="93413" x="6432550" y="3008313"/>
          <p14:tracePt t="93934" x="6424613" y="3008313"/>
          <p14:tracePt t="93950" x="6416675" y="3008313"/>
          <p14:tracePt t="93982" x="6407150" y="3008313"/>
          <p14:tracePt t="93990" x="6399213" y="3000375"/>
          <p14:tracePt t="93998" x="6399213" y="2990850"/>
          <p14:tracePt t="94008" x="6391275" y="2982913"/>
          <p14:tracePt t="94014" x="6391275" y="2974975"/>
          <p14:tracePt t="94024" x="6391275" y="2965450"/>
          <p14:tracePt t="94029" x="6391275" y="2957513"/>
          <p14:tracePt t="94040" x="6381750" y="2949575"/>
          <p14:tracePt t="94055" x="6381750" y="2940050"/>
          <p14:tracePt t="94212" x="6373813" y="2932113"/>
          <p14:tracePt t="106205" x="6373813" y="2922588"/>
          <p14:tracePt t="106214" x="6373813" y="2906713"/>
          <p14:tracePt t="106221" x="6365875" y="2889250"/>
          <p14:tracePt t="106230" x="6356350" y="2881313"/>
          <p14:tracePt t="106237" x="6348413" y="2863850"/>
          <p14:tracePt t="106247" x="6338888" y="2855913"/>
          <p14:tracePt t="106253" x="6313488" y="2846388"/>
          <p14:tracePt t="106263" x="6272213" y="2846388"/>
          <p14:tracePt t="106269" x="6203950" y="2846388"/>
          <p14:tracePt t="106279" x="6118225" y="2846388"/>
          <p14:tracePt t="106285" x="6016625" y="2846388"/>
          <p14:tracePt t="106296" x="5905500" y="2846388"/>
          <p14:tracePt t="106302" x="5770563" y="2846388"/>
          <p14:tracePt t="106312" x="5626100" y="2855913"/>
          <p14:tracePt t="106318" x="5464175" y="2889250"/>
          <p14:tracePt t="106326" x="5208588" y="2940050"/>
          <p14:tracePt t="106333" x="4868863" y="3008313"/>
          <p14:tracePt t="106340" x="4376738" y="3170238"/>
          <p14:tracePt t="106350" x="3773488" y="3348038"/>
          <p14:tracePt t="106357" x="3101975" y="3636963"/>
          <p14:tracePt t="106364" x="2405063" y="3925888"/>
          <p14:tracePt t="106374" x="1784350" y="4240213"/>
          <p14:tracePt t="106381" x="1189038" y="4546600"/>
          <p14:tracePt t="106390" x="823913" y="4759325"/>
          <p14:tracePt t="106397" x="458788" y="4972050"/>
          <p14:tracePt t="106405" x="195263" y="5149850"/>
          <p14:tracePt t="106414" x="25400" y="5243513"/>
          <p14:tracePt t="106815" x="127000" y="4087813"/>
          <p14:tracePt t="106821" x="212725" y="4052888"/>
          <p14:tracePt t="106830" x="288925" y="4037013"/>
          <p14:tracePt t="106838" x="374650" y="4002088"/>
          <p14:tracePt t="106846" x="466725" y="3986213"/>
          <p14:tracePt t="106853" x="569913" y="3935413"/>
          <p14:tracePt t="106864" x="654050" y="3917950"/>
          <p14:tracePt t="106870" x="747713" y="3883025"/>
          <p14:tracePt t="106879" x="833438" y="3857625"/>
          <p14:tracePt t="106886" x="909638" y="3841750"/>
          <p14:tracePt t="106895" x="985838" y="3806825"/>
          <p14:tracePt t="106902" x="1069975" y="3781425"/>
          <p14:tracePt t="106912" x="1147763" y="3756025"/>
          <p14:tracePt t="106918" x="1198563" y="3748088"/>
          <p14:tracePt t="106929" x="1257300" y="3722688"/>
          <p14:tracePt t="106934" x="1300163" y="3713163"/>
          <p14:tracePt t="106941" x="1333500" y="3697288"/>
          <p14:tracePt t="106950" x="1360488" y="3687763"/>
          <p14:tracePt t="106957" x="1368425" y="3679825"/>
          <p14:tracePt t="106966" x="1385888" y="3679825"/>
          <p14:tracePt t="106974" x="1393825" y="3679825"/>
          <p14:tracePt t="106982" x="1401763" y="3679825"/>
          <p14:tracePt t="106998" x="1411288" y="3671888"/>
          <p14:tracePt t="107005" x="1419225" y="3671888"/>
          <p14:tracePt t="107301" x="1427163" y="3662363"/>
          <p14:tracePt t="107312" x="1436688" y="3662363"/>
          <p14:tracePt t="107318" x="1452563" y="3654425"/>
          <p14:tracePt t="107327" x="1470025" y="3654425"/>
          <p14:tracePt t="107333" x="1495425" y="3646488"/>
          <p14:tracePt t="107341" x="1504950" y="3646488"/>
          <p14:tracePt t="107349" x="1538288" y="3636963"/>
          <p14:tracePt t="107357" x="1571625" y="3636963"/>
          <p14:tracePt t="107366" x="1606550" y="3619500"/>
          <p14:tracePt t="107374" x="1639888" y="3611563"/>
          <p14:tracePt t="107381" x="1665288" y="3594100"/>
          <p14:tracePt t="107389" x="1690688" y="3586163"/>
          <p14:tracePt t="107397" x="1716088" y="3578225"/>
          <p14:tracePt t="107405" x="1741488" y="3568700"/>
          <p14:tracePt t="107414" x="1751013" y="3568700"/>
          <p14:tracePt t="107430" x="1758950" y="3560763"/>
          <p14:tracePt t="107558" x="1766888" y="3560763"/>
          <p14:tracePt t="107653" x="1776413" y="3543300"/>
          <p14:tracePt t="107678" x="1776413" y="3535363"/>
          <p14:tracePt t="107685" x="1784350" y="3535363"/>
          <p14:tracePt t="107822" x="1793875" y="3527425"/>
          <p14:tracePt t="107830" x="1793875" y="3517900"/>
          <p14:tracePt t="107838" x="1801813" y="3517900"/>
          <p14:tracePt t="107847" x="1827213" y="3509963"/>
          <p14:tracePt t="107853" x="1852613" y="3509963"/>
          <p14:tracePt t="107864" x="1870075" y="3509963"/>
          <p14:tracePt t="107870" x="1938338" y="3484563"/>
          <p14:tracePt t="107880" x="1979613" y="3484563"/>
          <p14:tracePt t="107885" x="2039938" y="3484563"/>
          <p14:tracePt t="107896" x="2098675" y="3484563"/>
          <p14:tracePt t="107902" x="2149475" y="3484563"/>
          <p14:tracePt t="107911" x="2227263" y="3484563"/>
          <p14:tracePt t="107918" x="2293938" y="3484563"/>
          <p14:tracePt t="107924" x="2354263" y="3484563"/>
          <p14:tracePt t="107934" x="2422525" y="3484563"/>
          <p14:tracePt t="107941" x="2498725" y="3484563"/>
          <p14:tracePt t="107950" x="2566988" y="3484563"/>
          <p14:tracePt t="107958" x="2651125" y="3484563"/>
          <p14:tracePt t="107966" x="2727325" y="3484563"/>
          <p14:tracePt t="107973" x="2813050" y="3484563"/>
          <p14:tracePt t="107981" x="2881313" y="3484563"/>
          <p14:tracePt t="107990" x="2965450" y="3484563"/>
          <p14:tracePt t="107998" x="3025775" y="3475038"/>
          <p14:tracePt t="108005" x="3059113" y="3467100"/>
          <p14:tracePt t="108014" x="3119438" y="3467100"/>
          <p14:tracePt t="108022" x="3144838" y="3459163"/>
          <p14:tracePt t="108031" x="3170238" y="3459163"/>
          <p14:tracePt t="108038" x="3211513" y="3459163"/>
          <p14:tracePt t="108048" x="3238500" y="3449638"/>
          <p14:tracePt t="108054" x="3263900" y="3449638"/>
          <p14:tracePt t="108064" x="3279775" y="3441700"/>
          <p14:tracePt t="108070" x="3297238" y="3441700"/>
          <p14:tracePt t="108080" x="3322638" y="3441700"/>
          <p14:tracePt t="108096" x="3348038" y="3441700"/>
          <p14:tracePt t="108101" x="3355975" y="3433763"/>
          <p14:tracePt t="108110" x="3373438" y="3433763"/>
          <p14:tracePt t="108117" x="3390900" y="3433763"/>
          <p14:tracePt t="108125" x="3408363" y="3433763"/>
          <p14:tracePt t="108133" x="3433763" y="3433763"/>
          <p14:tracePt t="108141" x="3459163" y="3433763"/>
          <p14:tracePt t="108149" x="3475038" y="3433763"/>
          <p14:tracePt t="108158" x="3502025" y="3433763"/>
          <p14:tracePt t="108165" x="3535363" y="3433763"/>
          <p14:tracePt t="108173" x="3543300" y="3433763"/>
          <p14:tracePt t="108181" x="3552825" y="3433763"/>
          <p14:tracePt t="108189" x="3568700" y="3433763"/>
          <p14:tracePt t="108205" x="3578225" y="3433763"/>
          <p14:tracePt t="108861" x="3611563" y="3433763"/>
          <p14:tracePt t="108870" x="3687763" y="3424238"/>
          <p14:tracePt t="108879" x="3756025" y="3424238"/>
          <p14:tracePt t="108885" x="3857625" y="3424238"/>
          <p14:tracePt t="108896" x="3943350" y="3424238"/>
          <p14:tracePt t="108902" x="4011613" y="3424238"/>
          <p14:tracePt t="108911" x="4087813" y="3424238"/>
          <p14:tracePt t="108918" x="4156075" y="3424238"/>
          <p14:tracePt t="108925" x="4214813" y="3424238"/>
          <p14:tracePt t="108934" x="4249738" y="3424238"/>
          <p14:tracePt t="108942" x="4265613" y="3424238"/>
          <p14:tracePt t="108949" x="4291013" y="3416300"/>
          <p14:tracePt t="108957" x="4308475" y="3416300"/>
          <p14:tracePt t="108965" x="4316413" y="3416300"/>
          <p14:tracePt t="108981" x="4333875" y="3416300"/>
          <p14:tracePt t="108998" x="4359275" y="3416300"/>
          <p14:tracePt t="109005" x="4394200" y="3416300"/>
          <p14:tracePt t="109014" x="4419600" y="3416300"/>
          <p14:tracePt t="109021" x="4478338" y="3416300"/>
          <p14:tracePt t="109041" x="4605338" y="3416300"/>
          <p14:tracePt t="109048" x="4673600" y="3416300"/>
          <p14:tracePt t="109053" x="4733925" y="3416300"/>
          <p14:tracePt t="109062" x="4802188" y="3416300"/>
          <p14:tracePt t="109069" x="4860925" y="3416300"/>
          <p14:tracePt t="109080" x="4903788" y="3416300"/>
          <p14:tracePt t="109085" x="4962525" y="3416300"/>
          <p14:tracePt t="109093" x="4997450" y="3416300"/>
          <p14:tracePt t="109102" x="5030788" y="3416300"/>
          <p14:tracePt t="109109" x="5038725" y="3416300"/>
          <p14:tracePt t="109117" x="5056188" y="3416300"/>
          <p14:tracePt t="109125" x="5064125" y="3416300"/>
          <p14:tracePt t="109173" x="5073650" y="3416300"/>
          <p14:tracePt t="109189" x="5099050" y="3416300"/>
          <p14:tracePt t="109197" x="5124450" y="3416300"/>
          <p14:tracePt t="109206" x="5149850" y="3416300"/>
          <p14:tracePt t="109214" x="5192713" y="3416300"/>
          <p14:tracePt t="109222" x="5226050" y="3416300"/>
          <p14:tracePt t="109230" x="5260975" y="3416300"/>
          <p14:tracePt t="109238" x="5276850" y="3416300"/>
          <p14:tracePt t="109249" x="5294313" y="3416300"/>
          <p14:tracePt t="109254" x="5302250" y="3416300"/>
          <p14:tracePt t="109264" x="5311775" y="3416300"/>
          <p14:tracePt t="109550" x="5337175" y="3416300"/>
          <p14:tracePt t="109557" x="5345113" y="3416300"/>
          <p14:tracePt t="109565" x="5387975" y="3416300"/>
          <p14:tracePt t="109573" x="5413375" y="3416300"/>
          <p14:tracePt t="109582" x="5446713" y="3416300"/>
          <p14:tracePt t="109590" x="5489575" y="3416300"/>
          <p14:tracePt t="109598" x="5507038" y="3416300"/>
          <p14:tracePt t="109605" x="5540375" y="3416300"/>
          <p14:tracePt t="109615" x="5575300" y="3416300"/>
          <p14:tracePt t="109621" x="5600700" y="3416300"/>
          <p14:tracePt t="109631" x="5616575" y="3416300"/>
          <p14:tracePt t="109638" x="5641975" y="3416300"/>
          <p14:tracePt t="109647" x="5668963" y="3416300"/>
          <p14:tracePt t="109654" x="5676900" y="3424238"/>
          <p14:tracePt t="109663" x="5684838" y="3424238"/>
          <p14:tracePt t="109670" x="5702300" y="3424238"/>
          <p14:tracePt t="109966" x="5710238" y="3433763"/>
          <p14:tracePt t="109998" x="5719763" y="3433763"/>
          <p14:tracePt t="110030" x="5719763" y="3441700"/>
          <p14:tracePt t="110054" x="5727700" y="3449638"/>
          <p14:tracePt t="110086" x="5735638" y="3449638"/>
          <p14:tracePt t="110096" x="5735638" y="3459163"/>
          <p14:tracePt t="110102" x="5745163" y="3467100"/>
          <p14:tracePt t="110118" x="5745163" y="3475038"/>
          <p14:tracePt t="110622" x="5745163" y="3459163"/>
          <p14:tracePt t="110630" x="5745163" y="3433763"/>
          <p14:tracePt t="110637" x="5727700" y="3408363"/>
          <p14:tracePt t="110648" x="5727700" y="3390900"/>
          <p14:tracePt t="110653" x="5710238" y="3355975"/>
          <p14:tracePt t="110663" x="5702300" y="3330575"/>
          <p14:tracePt t="110668" x="5684838" y="3314700"/>
          <p14:tracePt t="112439" x="5676900" y="3322638"/>
          <p14:tracePt t="112446" x="5668963" y="3348038"/>
          <p14:tracePt t="112452" x="5651500" y="3408363"/>
          <p14:tracePt t="112464" x="5641975" y="3416300"/>
          <p14:tracePt t="112469" x="5641975" y="3424238"/>
          <p14:tracePt t="112476" x="5641975" y="3433763"/>
          <p14:tracePt t="112485" x="5634038" y="3441700"/>
          <p14:tracePt t="112501" x="5641975" y="3459163"/>
          <p14:tracePt t="112510" x="5651500" y="3475038"/>
          <p14:tracePt t="112518" x="5659438" y="3484563"/>
          <p14:tracePt t="112525" x="5659438" y="3502025"/>
          <p14:tracePt t="112533" x="5659438" y="3517900"/>
          <p14:tracePt t="112541" x="5651500" y="3517900"/>
          <p14:tracePt t="112772" x="5651500" y="3527425"/>
          <p14:tracePt t="112789" x="5651500" y="3535363"/>
          <p14:tracePt t="112799" x="5634038" y="3552825"/>
          <p14:tracePt t="112805" x="5616575" y="3578225"/>
          <p14:tracePt t="112816" x="5583238" y="3603625"/>
          <p14:tracePt t="112821" x="5557838" y="3619500"/>
          <p14:tracePt t="112833" x="5540375" y="3636963"/>
          <p14:tracePt t="112837" x="5514975" y="3654425"/>
          <p14:tracePt t="112848" x="5497513" y="3654425"/>
          <p14:tracePt t="112853" x="5464175" y="3654425"/>
          <p14:tracePt t="112862" x="5446713" y="3662363"/>
          <p14:tracePt t="112870" x="5438775" y="3671888"/>
          <p14:tracePt t="112876" x="5413375" y="3679825"/>
          <p14:tracePt t="112885" x="5405438" y="3679825"/>
          <p14:tracePt t="112893" x="5395913" y="3679825"/>
          <p14:tracePt t="112901" x="5387975" y="3679825"/>
          <p14:tracePt t="112910" x="5353050" y="3679825"/>
          <p14:tracePt t="112917" x="5337175" y="3679825"/>
          <p14:tracePt t="112925" x="5327650" y="3679825"/>
          <p14:tracePt t="112933" x="5311775" y="3679825"/>
          <p14:tracePt t="112941" x="5302250" y="3679825"/>
          <p14:tracePt t="112949" x="5294313" y="3679825"/>
          <p14:tracePt t="113013" x="5276850" y="3679825"/>
          <p14:tracePt t="113022" x="5268913" y="3697288"/>
          <p14:tracePt t="113032" x="5260975" y="3705225"/>
          <p14:tracePt t="113038" x="5243513" y="3722688"/>
          <p14:tracePt t="113054" x="5235575" y="3730625"/>
          <p14:tracePt t="113061" x="5226050" y="3738563"/>
          <p14:tracePt t="113070" x="5218113" y="3738563"/>
          <p14:tracePt t="113077" x="5218113" y="3748088"/>
          <p14:tracePt t="113085" x="5208588" y="3748088"/>
          <p14:tracePt t="113093" x="5200650" y="3756025"/>
          <p14:tracePt t="113117" x="5192713" y="3763963"/>
          <p14:tracePt t="113133" x="5183188" y="3763963"/>
          <p14:tracePt t="113197" x="5175250" y="3763963"/>
          <p14:tracePt t="113206" x="5157788" y="3763963"/>
          <p14:tracePt t="113216" x="5149850" y="3763963"/>
          <p14:tracePt t="113222" x="5141913" y="3763963"/>
          <p14:tracePt t="113232" x="5124450" y="3763963"/>
          <p14:tracePt t="113238" x="5116513" y="3763963"/>
          <p14:tracePt t="113245" x="5099050" y="3763963"/>
          <p14:tracePt t="113263" x="5091113" y="3763963"/>
          <p14:tracePt t="113270" x="5073650" y="3763963"/>
          <p14:tracePt t="113277" x="5064125" y="3763963"/>
          <p14:tracePt t="113286" x="5048250" y="3763963"/>
          <p14:tracePt t="113293" x="5038725" y="3763963"/>
          <p14:tracePt t="113302" x="5013325" y="3763963"/>
          <p14:tracePt t="113454" x="5005388" y="3763963"/>
          <p14:tracePt t="113461" x="4997450" y="3763963"/>
          <p14:tracePt t="113486" x="4987925" y="3763963"/>
          <p14:tracePt t="113558" x="4979988" y="3763963"/>
          <p14:tracePt t="113886" x="4972050" y="3763963"/>
          <p14:tracePt t="113918" x="4954588" y="3763963"/>
          <p14:tracePt t="113966" x="4946650" y="3763963"/>
          <p14:tracePt t="113983" x="4937125" y="3763963"/>
          <p14:tracePt t="114037" x="4929188" y="3763963"/>
          <p14:tracePt t="114118" x="4919663" y="3763963"/>
          <p14:tracePt t="114158" x="4911725" y="3763963"/>
          <p14:tracePt t="114173" x="4929188" y="3773488"/>
          <p14:tracePt t="114189" x="4946650" y="3790950"/>
          <p14:tracePt t="114199" x="4972050" y="3798888"/>
          <p14:tracePt t="114205" x="4979988" y="3798888"/>
          <p14:tracePt t="114221" x="5005388" y="3798888"/>
          <p14:tracePt t="114232" x="5030788" y="3798888"/>
          <p14:tracePt t="114238" x="5056188" y="3798888"/>
          <p14:tracePt t="114245" x="5106988" y="3790950"/>
          <p14:tracePt t="114254" x="5141913" y="3790950"/>
          <p14:tracePt t="114261" x="5192713" y="3790950"/>
          <p14:tracePt t="114270" x="5251450" y="3773488"/>
          <p14:tracePt t="114277" x="5337175" y="3763963"/>
          <p14:tracePt t="114286" x="5413375" y="3756025"/>
          <p14:tracePt t="114294" x="5481638" y="3748088"/>
          <p14:tracePt t="114301" x="5575300" y="3722688"/>
          <p14:tracePt t="114437" x="5583238" y="3722688"/>
          <p14:tracePt t="114485" x="5591175" y="3730625"/>
          <p14:tracePt t="114493" x="5583238" y="3730625"/>
          <p14:tracePt t="114502" x="5565775" y="3738563"/>
          <p14:tracePt t="114509" x="5540375" y="3748088"/>
          <p14:tracePt t="114517" x="5524500" y="3748088"/>
          <p14:tracePt t="114525" x="5507038" y="3748088"/>
          <p14:tracePt t="114534" x="5472113" y="3748088"/>
          <p14:tracePt t="114542" x="5446713" y="3748088"/>
          <p14:tracePt t="114550" x="5421313" y="3748088"/>
          <p14:tracePt t="114558" x="5395913" y="3748088"/>
          <p14:tracePt t="114567" x="5362575" y="3748088"/>
          <p14:tracePt t="114573" x="5327650" y="3748088"/>
          <p14:tracePt t="114583" x="5302250" y="3748088"/>
          <p14:tracePt t="114589" x="5260975" y="3730625"/>
          <p14:tracePt t="114600" x="5243513" y="3730625"/>
          <p14:tracePt t="114605" x="5218113" y="3713163"/>
          <p14:tracePt t="114616" x="5183188" y="3697288"/>
          <p14:tracePt t="114621" x="5157788" y="3687763"/>
          <p14:tracePt t="114632" x="5124450" y="3671888"/>
          <p14:tracePt t="114637" x="5106988" y="3662363"/>
          <p14:tracePt t="114646" x="5081588" y="3654425"/>
          <p14:tracePt t="114654" x="5038725" y="3636963"/>
          <p14:tracePt t="114661" x="5005388" y="3636963"/>
          <p14:tracePt t="114669" x="4987925" y="3629025"/>
          <p14:tracePt t="114677" x="4954588" y="3629025"/>
          <p14:tracePt t="114684" x="4929188" y="3619500"/>
          <p14:tracePt t="114702" x="4911725" y="3619500"/>
          <p14:tracePt t="114709" x="4903788" y="3611563"/>
          <p14:tracePt t="114717" x="4903788" y="3603625"/>
          <p14:tracePt t="114725" x="4886325" y="3603625"/>
          <p14:tracePt t="114734" x="4878388" y="3603625"/>
          <p14:tracePt t="114742" x="4868863" y="3603625"/>
          <p14:tracePt t="114774" x="4860925" y="3603625"/>
          <p14:tracePt t="115189" x="4852988" y="3603625"/>
          <p14:tracePt t="115261" x="4843463" y="3603625"/>
          <p14:tracePt t="115277" x="4835525" y="3603625"/>
          <p14:tracePt t="115325" x="4818063" y="3603625"/>
          <p14:tracePt t="115333" x="4810125" y="3603625"/>
          <p14:tracePt t="115350" x="4802188" y="3603625"/>
          <p14:tracePt t="115367" x="4792663" y="3603625"/>
          <p14:tracePt t="115399" x="4784725" y="3603625"/>
          <p14:tracePt t="115415" x="4775200" y="3603625"/>
          <p14:tracePt t="115446" x="4767263" y="3603625"/>
          <p14:tracePt t="115469" x="4759325" y="3603625"/>
          <p14:tracePt t="115485" x="4749800" y="3603625"/>
          <p14:tracePt t="115501" x="4741863" y="3603625"/>
          <p14:tracePt t="115526" x="4733925" y="3603625"/>
          <p14:tracePt t="115534" x="4724400" y="3603625"/>
          <p14:tracePt t="115550" x="4716463" y="3603625"/>
          <p14:tracePt t="115573" x="4708525" y="3603625"/>
          <p14:tracePt t="115584" x="4699000" y="3603625"/>
          <p14:tracePt t="115622" x="4691063" y="3603625"/>
          <p14:tracePt t="115654" x="4683125" y="3603625"/>
          <p14:tracePt t="115670" x="4673600" y="3603625"/>
          <p14:tracePt t="116118" x="4665663" y="3586163"/>
          <p14:tracePt t="116126" x="4657725" y="3568700"/>
          <p14:tracePt t="116134" x="4614863" y="3535363"/>
          <p14:tracePt t="116142" x="4579938" y="3492500"/>
          <p14:tracePt t="116150" x="4521200" y="3467100"/>
          <p14:tracePt t="116158" x="4470400" y="3433763"/>
          <p14:tracePt t="116168" x="4419600" y="3408363"/>
          <p14:tracePt t="116174" x="4384675" y="3373438"/>
          <p14:tracePt t="116184" x="4376738" y="3373438"/>
          <p14:tracePt t="116190" x="4368800" y="3373438"/>
          <p14:tracePt t="130743" x="4300538" y="3322638"/>
          <p14:tracePt t="130749" x="4206875" y="3263900"/>
          <p14:tracePt t="130758" x="4138613" y="3211513"/>
          <p14:tracePt t="130765" x="4079875" y="3170238"/>
          <p14:tracePt t="130775" x="4002088" y="3135313"/>
          <p14:tracePt t="130782" x="3951288" y="3119438"/>
          <p14:tracePt t="130790" x="3917950" y="3094038"/>
          <p14:tracePt t="130798" x="3900488" y="3084513"/>
          <p14:tracePt t="130807" x="3900488" y="3076575"/>
          <p14:tracePt t="130812" x="3883025" y="3067050"/>
          <p14:tracePt t="130830" x="3867150" y="3067050"/>
          <p14:tracePt t="130840" x="3849688" y="3067050"/>
          <p14:tracePt t="130846" x="3816350" y="3067050"/>
          <p14:tracePt t="130855" x="3763963" y="3094038"/>
          <p14:tracePt t="130861" x="3713163" y="3119438"/>
          <p14:tracePt t="130868" x="3654425" y="3152775"/>
          <p14:tracePt t="130878" x="3603625" y="3170238"/>
          <p14:tracePt t="130885" x="3552825" y="3211513"/>
          <p14:tracePt t="130893" x="3475038" y="3263900"/>
          <p14:tracePt t="130902" x="3416300" y="3305175"/>
          <p14:tracePt t="130909" x="3373438" y="3348038"/>
          <p14:tracePt t="130917" x="3355975" y="3382963"/>
          <p14:tracePt t="130926" x="3340100" y="3433763"/>
          <p14:tracePt t="130933" x="3330575" y="3441700"/>
          <p14:tracePt t="130942" x="3322638" y="3459163"/>
          <p14:tracePt t="130949" x="3322638" y="3467100"/>
          <p14:tracePt t="130958" x="3322638" y="3475038"/>
          <p14:tracePt t="130966" x="3355975" y="3484563"/>
          <p14:tracePt t="130975" x="3373438" y="3484563"/>
          <p14:tracePt t="130981" x="3398838" y="3484563"/>
          <p14:tracePt t="130990" x="3408363" y="3484563"/>
          <p14:tracePt t="131149" x="3398838" y="3492500"/>
          <p14:tracePt t="131158" x="3398838" y="3502025"/>
          <p14:tracePt t="131166" x="3382963" y="3502025"/>
          <p14:tracePt t="131175" x="3355975" y="3509963"/>
          <p14:tracePt t="131181" x="3348038" y="3509963"/>
          <p14:tracePt t="131191" x="3330575" y="3517900"/>
          <p14:tracePt t="131198" x="3314700" y="3517900"/>
          <p14:tracePt t="131207" x="3263900" y="3527425"/>
          <p14:tracePt t="131214" x="3238500" y="3535363"/>
          <p14:tracePt t="131224" x="3195638" y="3552825"/>
          <p14:tracePt t="131230" x="3127375" y="3594100"/>
          <p14:tracePt t="131240" x="3109913" y="3603625"/>
          <p14:tracePt t="131246" x="3059113" y="3619500"/>
          <p14:tracePt t="131253" x="2990850" y="3629025"/>
          <p14:tracePt t="131262" x="2957513" y="3629025"/>
          <p14:tracePt t="131268" x="2932113" y="3636963"/>
          <p14:tracePt t="131278" x="2922588" y="3636963"/>
          <p14:tracePt t="131285" x="2914650" y="3636963"/>
          <p14:tracePt t="131310" x="2906713" y="3636963"/>
          <p14:tracePt t="131317" x="2889250" y="3636963"/>
          <p14:tracePt t="131326" x="2855913" y="3646488"/>
          <p14:tracePt t="131333" x="2820988" y="3646488"/>
          <p14:tracePt t="131341" x="2778125" y="3654425"/>
          <p14:tracePt t="131350" x="2719388" y="3671888"/>
          <p14:tracePt t="131358" x="2676525" y="3671888"/>
          <p14:tracePt t="131366" x="2625725" y="3679825"/>
          <p14:tracePt t="131374" x="2582863" y="3705225"/>
          <p14:tracePt t="131382" x="2557463" y="3705225"/>
          <p14:tracePt t="131390" x="2524125" y="3713163"/>
          <p14:tracePt t="131397" x="2498725" y="3722688"/>
          <p14:tracePt t="131408" x="2473325" y="3722688"/>
          <p14:tracePt t="131413" x="2438400" y="3730625"/>
          <p14:tracePt t="131424" x="2413000" y="3730625"/>
          <p14:tracePt t="131430" x="2371725" y="3756025"/>
          <p14:tracePt t="131440" x="2336800" y="3756025"/>
          <p14:tracePt t="131446" x="2303463" y="3773488"/>
          <p14:tracePt t="131455" x="2243138" y="3790950"/>
          <p14:tracePt t="131461" x="2209800" y="3806825"/>
          <p14:tracePt t="131468" x="2159000" y="3824288"/>
          <p14:tracePt t="131478" x="2116138" y="3841750"/>
          <p14:tracePt t="131485" x="2065338" y="3867150"/>
          <p14:tracePt t="131494" x="2014538" y="3883025"/>
          <p14:tracePt t="131501" x="1971675" y="3908425"/>
          <p14:tracePt t="131510" x="1903413" y="3951288"/>
          <p14:tracePt t="131518" x="1827213" y="3968750"/>
          <p14:tracePt t="131526" x="1766888" y="3994150"/>
          <p14:tracePt t="131533" x="1690688" y="4019550"/>
          <p14:tracePt t="131541" x="1614488" y="4052888"/>
          <p14:tracePt t="131550" x="1555750" y="4079875"/>
          <p14:tracePt t="131558" x="1504950" y="4095750"/>
          <p14:tracePt t="131565" x="1436688" y="4105275"/>
          <p14:tracePt t="131575" x="1368425" y="4121150"/>
          <p14:tracePt t="131582" x="1325563" y="4146550"/>
          <p14:tracePt t="131591" x="1274763" y="4171950"/>
          <p14:tracePt t="131598" x="1223963" y="4206875"/>
          <p14:tracePt t="131608" x="1173163" y="4232275"/>
          <p14:tracePt t="131614" x="1163638" y="4240213"/>
          <p14:tracePt t="131623" x="1138238" y="4257675"/>
          <p14:tracePt t="131628" x="1104900" y="4265613"/>
          <p14:tracePt t="131640" x="1079500" y="4283075"/>
          <p14:tracePt t="131646" x="1044575" y="4283075"/>
          <p14:tracePt t="131653" x="1019175" y="4291013"/>
          <p14:tracePt t="131662" x="968375" y="4300538"/>
          <p14:tracePt t="131668" x="935038" y="4308475"/>
          <p14:tracePt t="131678" x="909638" y="4308475"/>
          <p14:tracePt t="131685" x="884238" y="4308475"/>
          <p14:tracePt t="131694" x="858838" y="4325938"/>
          <p14:tracePt t="131702" x="841375" y="4325938"/>
          <p14:tracePt t="131710" x="815975" y="4341813"/>
          <p14:tracePt t="131717" x="808038" y="4341813"/>
          <p14:tracePt t="131725" x="781050" y="4351338"/>
          <p14:tracePt t="131733" x="773113" y="4359275"/>
          <p14:tracePt t="131742" x="755650" y="4376738"/>
          <p14:tracePt t="131750" x="747713" y="4384675"/>
          <p14:tracePt t="131758" x="739775" y="4394200"/>
          <p14:tracePt t="131766" x="730250" y="4410075"/>
          <p14:tracePt t="131781" x="722313" y="4419600"/>
          <p14:tracePt t="131798" x="714375" y="4419600"/>
          <p14:tracePt t="131814" x="704850" y="4427538"/>
          <p14:tracePt t="131856" x="704850" y="4435475"/>
          <p14:tracePt t="131902" x="704850" y="4445000"/>
          <p14:tracePt t="131918" x="714375" y="4452938"/>
          <p14:tracePt t="131926" x="730250" y="4460875"/>
          <p14:tracePt t="131934" x="739775" y="4470400"/>
          <p14:tracePt t="131942" x="755650" y="4470400"/>
          <p14:tracePt t="131949" x="781050" y="4470400"/>
          <p14:tracePt t="131965" x="798513" y="4470400"/>
          <p14:tracePt t="131974" x="815975" y="4470400"/>
          <p14:tracePt t="131991" x="841375" y="4470400"/>
          <p14:tracePt t="131998" x="858838" y="4470400"/>
          <p14:tracePt t="132007" x="884238" y="4470400"/>
          <p14:tracePt t="132020" x="917575" y="4470400"/>
          <p14:tracePt t="132024" x="935038" y="4470400"/>
          <p14:tracePt t="132030" x="977900" y="4470400"/>
          <p14:tracePt t="132037" x="1028700" y="4470400"/>
          <p14:tracePt t="132045" x="1044575" y="4470400"/>
          <p14:tracePt t="132053" x="1104900" y="4470400"/>
          <p14:tracePt t="132061" x="1130300" y="4470400"/>
          <p14:tracePt t="132069" x="1189038" y="4470400"/>
          <p14:tracePt t="132078" x="1241425" y="4470400"/>
          <p14:tracePt t="132086" x="1292225" y="4470400"/>
          <p14:tracePt t="132093" x="1308100" y="4470400"/>
          <p14:tracePt t="132102" x="1343025" y="4470400"/>
          <p14:tracePt t="132109" x="1360488" y="4470400"/>
          <p14:tracePt t="132118" x="1368425" y="4470400"/>
          <p14:tracePt t="132126" x="1393825" y="4470400"/>
          <p14:tracePt t="132133" x="1411288" y="4470400"/>
          <p14:tracePt t="132142" x="1427163" y="4470400"/>
          <p14:tracePt t="132150" x="1452563" y="4470400"/>
          <p14:tracePt t="132158" x="1470025" y="4470400"/>
          <p14:tracePt t="132165" x="1504950" y="4470400"/>
          <p14:tracePt t="132175" x="1538288" y="4470400"/>
          <p14:tracePt t="132182" x="1563688" y="4470400"/>
          <p14:tracePt t="132191" x="1581150" y="4470400"/>
          <p14:tracePt t="132197" x="1606550" y="4470400"/>
          <p14:tracePt t="132208" x="1657350" y="4470400"/>
          <p14:tracePt t="132214" x="1682750" y="4470400"/>
          <p14:tracePt t="132224" x="1708150" y="4470400"/>
          <p14:tracePt t="132230" x="1733550" y="4478338"/>
          <p14:tracePt t="132240" x="1758950" y="4478338"/>
          <p14:tracePt t="132245" x="1801813" y="4478338"/>
          <p14:tracePt t="132254" x="1827213" y="4478338"/>
          <p14:tracePt t="132262" x="1852613" y="4486275"/>
          <p14:tracePt t="132268" x="1870075" y="4486275"/>
          <p14:tracePt t="132278" x="1911350" y="4486275"/>
          <p14:tracePt t="132285" x="1946275" y="4486275"/>
          <p14:tracePt t="132294" x="1989138" y="4486275"/>
          <p14:tracePt t="132302" x="2055813" y="4486275"/>
          <p14:tracePt t="132310" x="2108200" y="4495800"/>
          <p14:tracePt t="132317" x="2149475" y="4513263"/>
          <p14:tracePt t="132326" x="2184400" y="4513263"/>
          <p14:tracePt t="132334" x="2227263" y="4513263"/>
          <p14:tracePt t="132342" x="2252663" y="4513263"/>
          <p14:tracePt t="132350" x="2278063" y="4513263"/>
          <p14:tracePt t="132357" x="2303463" y="4513263"/>
          <p14:tracePt t="132366" x="2328863" y="4513263"/>
          <p14:tracePt t="132374" x="2344738" y="4513263"/>
          <p14:tracePt t="132381" x="2371725" y="4513263"/>
          <p14:tracePt t="132390" x="2387600" y="4513263"/>
          <p14:tracePt t="132397" x="2405063" y="4513263"/>
          <p14:tracePt t="132408" x="2430463" y="4513263"/>
          <p14:tracePt t="132414" x="2447925" y="4513263"/>
          <p14:tracePt t="132424" x="2463800" y="4513263"/>
          <p14:tracePt t="132428" x="2489200" y="4513263"/>
          <p14:tracePt t="132438" x="2516188" y="4513263"/>
          <p14:tracePt t="132446" x="2532063" y="4513263"/>
          <p14:tracePt t="132454" x="2557463" y="4513263"/>
          <p14:tracePt t="132462" x="2582863" y="4513263"/>
          <p14:tracePt t="132468" x="2600325" y="4513263"/>
          <p14:tracePt t="132477" x="2625725" y="4513263"/>
          <p14:tracePt t="132486" x="2660650" y="4513263"/>
          <p14:tracePt t="132494" x="2686050" y="4513263"/>
          <p14:tracePt t="132502" x="2719388" y="4513263"/>
          <p14:tracePt t="132510" x="2752725" y="4513263"/>
          <p14:tracePt t="132517" x="2787650" y="4513263"/>
          <p14:tracePt t="132526" x="2813050" y="4513263"/>
          <p14:tracePt t="132534" x="2838450" y="4513263"/>
          <p14:tracePt t="132542" x="2863850" y="4513263"/>
          <p14:tracePt t="132550" x="2881313" y="4513263"/>
          <p14:tracePt t="132558" x="2906713" y="4513263"/>
          <p14:tracePt t="132565" x="2932113" y="4513263"/>
          <p14:tracePt t="132575" x="2949575" y="4513263"/>
          <p14:tracePt t="132581" x="2974975" y="4513263"/>
          <p14:tracePt t="132592" x="3008313" y="4513263"/>
          <p14:tracePt t="132597" x="3041650" y="4513263"/>
          <p14:tracePt t="132607" x="3059113" y="4513263"/>
          <p14:tracePt t="132613" x="3094038" y="4513263"/>
          <p14:tracePt t="132623" x="3119438" y="4513263"/>
          <p14:tracePt t="132630" x="3144838" y="4513263"/>
          <p14:tracePt t="132638" x="3160713" y="4513263"/>
          <p14:tracePt t="132646" x="3195638" y="4513263"/>
          <p14:tracePt t="132655" x="3203575" y="4513263"/>
          <p14:tracePt t="132661" x="3228975" y="4513263"/>
          <p14:tracePt t="132669" x="3254375" y="4513263"/>
          <p14:tracePt t="132678" x="3263900" y="4513263"/>
          <p14:tracePt t="132685" x="3279775" y="4513263"/>
          <p14:tracePt t="132694" x="3297238" y="4513263"/>
          <p14:tracePt t="132702" x="3305175" y="4513263"/>
          <p14:tracePt t="132709" x="3330575" y="4513263"/>
          <p14:tracePt t="132726" x="3355975" y="4513263"/>
          <p14:tracePt t="132734" x="3365500" y="4513263"/>
          <p14:tracePt t="132742" x="3382963" y="4513263"/>
          <p14:tracePt t="132750" x="3398838" y="4513263"/>
          <p14:tracePt t="132758" x="3408363" y="4513263"/>
          <p14:tracePt t="132766" x="3424238" y="4513263"/>
          <p14:tracePt t="132775" x="3449638" y="4513263"/>
          <p14:tracePt t="132792" x="3467100" y="4513263"/>
          <p14:tracePt t="132798" x="3475038" y="4513263"/>
          <p14:tracePt t="132808" x="3502025" y="4513263"/>
          <p14:tracePt t="132814" x="3509963" y="4513263"/>
          <p14:tracePt t="132823" x="3527425" y="4513263"/>
          <p14:tracePt t="132829" x="3552825" y="4513263"/>
          <p14:tracePt t="132840" x="3560763" y="4513263"/>
          <p14:tracePt t="132845" x="3568700" y="4513263"/>
          <p14:tracePt t="132853" x="3586163" y="4521200"/>
          <p14:tracePt t="132861" x="3603625" y="4521200"/>
          <p14:tracePt t="132869" x="3629025" y="4521200"/>
          <p14:tracePt t="132878" x="3646488" y="4521200"/>
          <p14:tracePt t="132893" x="3671888" y="4521200"/>
          <p14:tracePt t="132902" x="3687763" y="4521200"/>
          <p14:tracePt t="132910" x="3697288" y="4521200"/>
          <p14:tracePt t="132917" x="3722688" y="4521200"/>
          <p14:tracePt t="132926" x="3730625" y="4521200"/>
          <p14:tracePt t="132934" x="3756025" y="4521200"/>
          <p14:tracePt t="132941" x="3763963" y="4521200"/>
          <p14:tracePt t="132950" x="3781425" y="4521200"/>
          <p14:tracePt t="132959" x="3806825" y="4521200"/>
          <p14:tracePt t="132966" x="3824288" y="4521200"/>
          <p14:tracePt t="132975" x="3841750" y="4521200"/>
          <p14:tracePt t="132981" x="3867150" y="4521200"/>
          <p14:tracePt t="132992" x="3875088" y="4521200"/>
          <p14:tracePt t="132998" x="3883025" y="4521200"/>
          <p14:tracePt t="133009" x="3892550" y="4521200"/>
          <p14:tracePt t="133013" x="3908425" y="4521200"/>
          <p14:tracePt t="133024" x="3925888" y="4521200"/>
          <p14:tracePt t="133029" x="3943350" y="4521200"/>
          <p14:tracePt t="133037" x="3968750" y="4521200"/>
          <p14:tracePt t="133045" x="3986213" y="4521200"/>
          <p14:tracePt t="133052" x="3994150" y="4521200"/>
          <p14:tracePt t="133062" x="4011613" y="4521200"/>
          <p14:tracePt t="133069" x="4019550" y="4521200"/>
          <p14:tracePt t="133077" x="4037013" y="4521200"/>
          <p14:tracePt t="133086" x="4052888" y="4521200"/>
          <p14:tracePt t="133092" x="4062413" y="4521200"/>
          <p14:tracePt t="133102" x="4070350" y="4521200"/>
          <p14:tracePt t="133109" x="4079875" y="4521200"/>
          <p14:tracePt t="133117" x="4087813" y="4521200"/>
          <p14:tracePt t="133125" x="4105275" y="4521200"/>
          <p14:tracePt t="133134" x="4113213" y="4521200"/>
          <p14:tracePt t="133142" x="4130675" y="4521200"/>
          <p14:tracePt t="133150" x="4138613" y="4521200"/>
          <p14:tracePt t="133159" x="4146550" y="4521200"/>
          <p14:tracePt t="133166" x="4156075" y="4521200"/>
          <p14:tracePt t="133175" x="4164013" y="4521200"/>
          <p14:tracePt t="133182" x="4171950" y="4521200"/>
          <p14:tracePt t="133192" x="4189413" y="4521200"/>
          <p14:tracePt t="133198" x="4206875" y="4521200"/>
          <p14:tracePt t="133207" x="4214813" y="4521200"/>
          <p14:tracePt t="133213" x="4224338" y="4521200"/>
          <p14:tracePt t="133230" x="4232275" y="4521200"/>
          <p14:tracePt t="133246" x="4240213" y="4521200"/>
          <p14:tracePt t="133252" x="4249738" y="4521200"/>
          <p14:tracePt t="133262" x="4257675" y="4521200"/>
          <p14:tracePt t="133269" x="4265613" y="4521200"/>
          <p14:tracePt t="133301" x="4283075" y="4521200"/>
          <p14:tracePt t="133309" x="4291013" y="4521200"/>
          <p14:tracePt t="133325" x="4300538" y="4521200"/>
          <p14:tracePt t="133333" x="4308475" y="4521200"/>
          <p14:tracePt t="133357" x="4316413" y="4521200"/>
          <p14:tracePt t="133364" x="4325938" y="4521200"/>
          <p14:tracePt t="133375" x="4333875" y="4521200"/>
          <p14:tracePt t="133391" x="4341813" y="4521200"/>
          <p14:tracePt t="133397" x="4359275" y="4521200"/>
          <p14:tracePt t="133408" x="4376738" y="4521200"/>
          <p14:tracePt t="133413" x="4394200" y="4521200"/>
          <p14:tracePt t="133422" x="4402138" y="4521200"/>
          <p14:tracePt t="133429" x="4419600" y="4521200"/>
          <p14:tracePt t="133437" x="4427538" y="4521200"/>
          <p14:tracePt t="133446" x="4445000" y="4521200"/>
          <p14:tracePt t="133452" x="4452938" y="4521200"/>
          <p14:tracePt t="133462" x="4460875" y="4521200"/>
          <p14:tracePt t="133469" x="4478338" y="4521200"/>
          <p14:tracePt t="133478" x="4486275" y="4521200"/>
          <p14:tracePt t="133486" x="4503738" y="4521200"/>
          <p14:tracePt t="133494" x="4529138" y="4521200"/>
          <p14:tracePt t="133501" x="4538663" y="4521200"/>
          <p14:tracePt t="133510" x="4546600" y="4521200"/>
          <p14:tracePt t="133517" x="4564063" y="4521200"/>
          <p14:tracePt t="133525" x="4572000" y="4521200"/>
          <p14:tracePt t="133533" x="4589463" y="4521200"/>
          <p14:tracePt t="133541" x="4597400" y="4521200"/>
          <p14:tracePt t="133550" x="4605338" y="4521200"/>
          <p14:tracePt t="133558" x="4622800" y="4521200"/>
          <p14:tracePt t="133566" x="4630738" y="4521200"/>
          <p14:tracePt t="133574" x="4648200" y="4521200"/>
          <p14:tracePt t="133592" x="4665663" y="4521200"/>
          <p14:tracePt t="133598" x="4673600" y="4521200"/>
          <p14:tracePt t="133608" x="4683125" y="4521200"/>
          <p14:tracePt t="133614" x="4699000" y="4521200"/>
          <p14:tracePt t="133630" x="4724400" y="4521200"/>
          <p14:tracePt t="133636" x="4741863" y="4521200"/>
          <p14:tracePt t="133646" x="4749800" y="4521200"/>
          <p14:tracePt t="133652" x="4767263" y="4521200"/>
          <p14:tracePt t="133662" x="4784725" y="4521200"/>
          <p14:tracePt t="133670" x="4792663" y="4521200"/>
          <p14:tracePt t="133678" x="4810125" y="4521200"/>
          <p14:tracePt t="133693" x="4827588" y="4513263"/>
          <p14:tracePt t="133701" x="4835525" y="4513263"/>
          <p14:tracePt t="133709" x="4852988" y="4513263"/>
          <p14:tracePt t="133717" x="4878388" y="4513263"/>
          <p14:tracePt t="133725" x="4894263" y="4513263"/>
          <p14:tracePt t="133733" x="4911725" y="4513263"/>
          <p14:tracePt t="133742" x="4929188" y="4513263"/>
          <p14:tracePt t="133758" x="4946650" y="4513263"/>
          <p14:tracePt t="135070" x="4954588" y="4513263"/>
          <p14:tracePt t="135094" x="4954588" y="4529138"/>
          <p14:tracePt t="135101" x="4954588" y="4554538"/>
          <p14:tracePt t="135110" x="4954588" y="4572000"/>
          <p14:tracePt t="135118" x="4954588" y="4597400"/>
          <p14:tracePt t="135125" x="4954588" y="4622800"/>
          <p14:tracePt t="135133" x="4954588" y="4673600"/>
          <p14:tracePt t="135143" x="4954588" y="4699000"/>
          <p14:tracePt t="135150" x="4962525" y="4741863"/>
          <p14:tracePt t="135160" x="4962525" y="4775200"/>
          <p14:tracePt t="135166" x="4962525" y="4818063"/>
          <p14:tracePt t="135175" x="4962525" y="4843463"/>
          <p14:tracePt t="135182" x="4962525" y="4878388"/>
          <p14:tracePt t="135193" x="4962525" y="4911725"/>
          <p14:tracePt t="135198" x="4962525" y="4929188"/>
          <p14:tracePt t="135208" x="4962525" y="4962525"/>
          <p14:tracePt t="135213" x="4962525" y="4979988"/>
          <p14:tracePt t="135222" x="4962525" y="4987925"/>
          <p14:tracePt t="135230" x="4962525" y="5005388"/>
          <p14:tracePt t="135237" x="4962525" y="5022850"/>
          <p14:tracePt t="135253" x="4962525" y="5038725"/>
          <p14:tracePt t="135261" x="4954588" y="5048250"/>
          <p14:tracePt t="135270" x="4937125" y="5064125"/>
          <p14:tracePt t="135277" x="4929188" y="5081588"/>
          <p14:tracePt t="135285" x="4903788" y="5099050"/>
          <p14:tracePt t="135293" x="4860925" y="5106988"/>
          <p14:tracePt t="135302" x="4835525" y="5124450"/>
          <p14:tracePt t="135309" x="4775200" y="5132388"/>
          <p14:tracePt t="135318" x="4708525" y="5149850"/>
          <p14:tracePt t="135327" x="4657725" y="5149850"/>
          <p14:tracePt t="135334" x="4597400" y="5167313"/>
          <p14:tracePt t="135343" x="4546600" y="5167313"/>
          <p14:tracePt t="135350" x="4486275" y="5175250"/>
          <p14:tracePt t="135360" x="4427538" y="5175250"/>
          <p14:tracePt t="135365" x="4368800" y="5183188"/>
          <p14:tracePt t="135375" x="4308475" y="5183188"/>
          <p14:tracePt t="135382" x="4265613" y="5183188"/>
          <p14:tracePt t="135392" x="4232275" y="5183188"/>
          <p14:tracePt t="135397" x="4197350" y="5183188"/>
          <p14:tracePt t="135408" x="4171950" y="5183188"/>
          <p14:tracePt t="135413" x="4146550" y="5183188"/>
          <p14:tracePt t="135420" x="4113213" y="5183188"/>
          <p14:tracePt t="135437" x="4087813" y="5183188"/>
          <p14:tracePt t="135445" x="4062413" y="5175250"/>
          <p14:tracePt t="135453" x="4052888" y="5167313"/>
          <p14:tracePt t="135461" x="4019550" y="5149850"/>
          <p14:tracePt t="135470" x="3994150" y="5141913"/>
          <p14:tracePt t="135478" x="3951288" y="5116513"/>
          <p14:tracePt t="135485" x="3900488" y="5099050"/>
          <p14:tracePt t="135493" x="3849688" y="5081588"/>
          <p14:tracePt t="135501" x="3806825" y="5056188"/>
          <p14:tracePt t="135510" x="3773488" y="5048250"/>
          <p14:tracePt t="135518" x="3722688" y="5030788"/>
          <p14:tracePt t="135527" x="3687763" y="5022850"/>
          <p14:tracePt t="135533" x="3662363" y="5005388"/>
          <p14:tracePt t="135542" x="3646488" y="4997450"/>
          <p14:tracePt t="135550" x="3619500" y="4987925"/>
          <p14:tracePt t="135559" x="3611563" y="4979988"/>
          <p14:tracePt t="135726" x="3629025" y="4972050"/>
          <p14:tracePt t="135742" x="3679825" y="4972050"/>
          <p14:tracePt t="135759" x="3713163" y="4972050"/>
          <p14:tracePt t="135766" x="3738563" y="4972050"/>
          <p14:tracePt t="135776" x="3781425" y="4972050"/>
          <p14:tracePt t="135782" x="3841750" y="4972050"/>
          <p14:tracePt t="135792" x="3875088" y="4972050"/>
          <p14:tracePt t="135798" x="3925888" y="4972050"/>
          <p14:tracePt t="135805" x="3968750" y="4972050"/>
          <p14:tracePt t="135814" x="4027488" y="4972050"/>
          <p14:tracePt t="135820" x="4087813" y="4972050"/>
          <p14:tracePt t="135830" x="4130675" y="4972050"/>
          <p14:tracePt t="135837" x="4206875" y="4972050"/>
          <p14:tracePt t="135845" x="4257675" y="4972050"/>
          <p14:tracePt t="135854" x="4316413" y="4972050"/>
          <p14:tracePt t="135862" x="4376738" y="4972050"/>
          <p14:tracePt t="135869" x="4435475" y="4972050"/>
          <p14:tracePt t="135878" x="4503738" y="4972050"/>
          <p14:tracePt t="135885" x="4546600" y="4972050"/>
          <p14:tracePt t="135894" x="4605338" y="4972050"/>
          <p14:tracePt t="135901" x="4648200" y="4972050"/>
          <p14:tracePt t="135909" x="4708525" y="4972050"/>
          <p14:tracePt t="135917" x="4741863" y="4972050"/>
          <p14:tracePt t="135928" x="4784725" y="4972050"/>
          <p14:tracePt t="135933" x="4810125" y="4972050"/>
          <p14:tracePt t="135943" x="4835525" y="4972050"/>
          <p14:tracePt t="135949" x="4886325" y="4972050"/>
          <p14:tracePt t="135959" x="4911725" y="4972050"/>
          <p14:tracePt t="135966" x="4946650" y="4972050"/>
          <p14:tracePt t="135975" x="4987925" y="4972050"/>
          <p14:tracePt t="135982" x="5030788" y="4972050"/>
          <p14:tracePt t="135992" x="5064125" y="4972050"/>
          <p14:tracePt t="135998" x="5106988" y="4972050"/>
          <p14:tracePt t="136008" x="5132388" y="4972050"/>
          <p14:tracePt t="136013" x="5167313" y="4972050"/>
          <p14:tracePt t="136020" x="5208588" y="4972050"/>
          <p14:tracePt t="136039" x="5286375" y="4972050"/>
          <p14:tracePt t="136045" x="5302250" y="4972050"/>
          <p14:tracePt t="136054" x="5327650" y="4972050"/>
          <p14:tracePt t="136063" x="5353050" y="4972050"/>
          <p14:tracePt t="136071" x="5380038" y="4972050"/>
          <p14:tracePt t="136078" x="5395913" y="4972050"/>
          <p14:tracePt t="136085" x="5413375" y="4972050"/>
          <p14:tracePt t="136094" x="5446713" y="4972050"/>
          <p14:tracePt t="136101" x="5464175" y="4972050"/>
          <p14:tracePt t="136110" x="5507038" y="4972050"/>
          <p14:tracePt t="136118" x="5540375" y="4972050"/>
          <p14:tracePt t="136126" x="5575300" y="4972050"/>
          <p14:tracePt t="136134" x="5616575" y="4972050"/>
          <p14:tracePt t="136143" x="5641975" y="4972050"/>
          <p14:tracePt t="136149" x="5668963" y="4972050"/>
          <p14:tracePt t="136159" x="5694363" y="4972050"/>
          <p14:tracePt t="136165" x="5710238" y="4972050"/>
          <p14:tracePt t="136175" x="5735638" y="4972050"/>
          <p14:tracePt t="136182" x="5761038" y="4972050"/>
          <p14:tracePt t="136191" x="5778500" y="4972050"/>
          <p14:tracePt t="136197" x="5803900" y="4972050"/>
          <p14:tracePt t="136205" x="5838825" y="4972050"/>
          <p14:tracePt t="136213" x="5854700" y="4972050"/>
          <p14:tracePt t="136220" x="5889625" y="4972050"/>
          <p14:tracePt t="136230" x="5915025" y="4972050"/>
          <p14:tracePt t="136237" x="5948363" y="4972050"/>
          <p14:tracePt t="136246" x="5965825" y="4972050"/>
          <p14:tracePt t="136254" x="5999163" y="4972050"/>
          <p14:tracePt t="136262" x="6024563" y="4972050"/>
          <p14:tracePt t="136269" x="6034088" y="4972050"/>
          <p14:tracePt t="136278" x="6067425" y="4972050"/>
          <p14:tracePt t="136285" x="6102350" y="4972050"/>
          <p14:tracePt t="136294" x="6135688" y="4972050"/>
          <p14:tracePt t="136302" x="6186488" y="4972050"/>
          <p14:tracePt t="136310" x="6246813" y="4972050"/>
          <p14:tracePt t="136318" x="6297613" y="4972050"/>
          <p14:tracePt t="136326" x="6356350" y="4972050"/>
          <p14:tracePt t="136334" x="6416675" y="4972050"/>
          <p14:tracePt t="136343" x="6475413" y="4972050"/>
          <p14:tracePt t="136350" x="6535738" y="4972050"/>
          <p14:tracePt t="136360" x="6602413" y="4972050"/>
          <p14:tracePt t="136365" x="6680200" y="4979988"/>
          <p14:tracePt t="136375" x="6721475" y="4997450"/>
          <p14:tracePt t="136382" x="6781800" y="4997450"/>
          <p14:tracePt t="136392" x="6840538" y="4997450"/>
          <p14:tracePt t="136398" x="6900863" y="4997450"/>
          <p14:tracePt t="136408" x="6985000" y="5005388"/>
          <p14:tracePt t="136414" x="7061200" y="5022850"/>
          <p14:tracePt t="136420" x="7146925" y="5022850"/>
          <p14:tracePt t="136430" x="7240588" y="5038725"/>
          <p14:tracePt t="136437" x="7359650" y="5048250"/>
          <p14:tracePt t="136446" x="7469188" y="5048250"/>
          <p14:tracePt t="136454" x="7572375" y="5056188"/>
          <p14:tracePt t="136461" x="7681913" y="5073650"/>
          <p14:tracePt t="136469" x="7810500" y="5081588"/>
          <p14:tracePt t="136478" x="7937500" y="5081588"/>
          <p14:tracePt t="136485" x="8039100" y="5091113"/>
          <p14:tracePt t="136493" x="8124825" y="5106988"/>
          <p14:tracePt t="136501" x="8183563" y="5116513"/>
          <p14:tracePt t="136510" x="8226425" y="5116513"/>
          <p14:tracePt t="136517" x="8259763" y="5116513"/>
          <p14:tracePt t="136526" x="8269288" y="5116513"/>
          <p14:tracePt t="136734" x="8251825" y="5106988"/>
          <p14:tracePt t="136743" x="8226425" y="5106988"/>
          <p14:tracePt t="136750" x="8183563" y="5106988"/>
          <p14:tracePt t="136760" x="8124825" y="5099050"/>
          <p14:tracePt t="136765" x="8056563" y="5099050"/>
          <p14:tracePt t="136776" x="7954963" y="5099050"/>
          <p14:tracePt t="136781" x="7843838" y="5091113"/>
          <p14:tracePt t="136791" x="7724775" y="5073650"/>
          <p14:tracePt t="136797" x="7613650" y="5056188"/>
          <p14:tracePt t="136808" x="7494588" y="5038725"/>
          <p14:tracePt t="136813" x="7367588" y="5038725"/>
          <p14:tracePt t="136821" x="7240588" y="5038725"/>
          <p14:tracePt t="136830" x="7113588" y="5038725"/>
          <p14:tracePt t="136838" x="6977063" y="5030788"/>
          <p14:tracePt t="136845" x="6850063" y="5030788"/>
          <p14:tracePt t="136854" x="6705600" y="5030788"/>
          <p14:tracePt t="136862" x="6569075" y="5030788"/>
          <p14:tracePt t="136869" x="6457950" y="5030788"/>
          <p14:tracePt t="136877" x="6330950" y="5030788"/>
          <p14:tracePt t="136886" x="6211888" y="5030788"/>
          <p14:tracePt t="136893" x="6143625" y="5030788"/>
          <p14:tracePt t="136901" x="6084888" y="5030788"/>
          <p14:tracePt t="136909" x="6024563" y="5030788"/>
          <p14:tracePt t="136918" x="5991225" y="5038725"/>
          <p14:tracePt t="136927" x="5957888" y="5048250"/>
          <p14:tracePt t="136934" x="5940425" y="5056188"/>
          <p14:tracePt t="136943" x="5922963" y="5064125"/>
          <p14:tracePt t="136949" x="5897563" y="5081588"/>
          <p14:tracePt t="136960" x="5889625" y="5081588"/>
          <p14:tracePt t="136966" x="5872163" y="5091113"/>
          <p14:tracePt t="136975" x="5864225" y="5099050"/>
          <p14:tracePt t="136981" x="5854700" y="5106988"/>
          <p14:tracePt t="136992" x="5838825" y="5116513"/>
          <p14:tracePt t="136998" x="5821363" y="5124450"/>
          <p14:tracePt t="137004" x="5813425" y="5132388"/>
          <p14:tracePt t="137014" x="5795963" y="5141913"/>
          <p14:tracePt t="137021" x="5770563" y="5157788"/>
          <p14:tracePt t="137030" x="5753100" y="5167313"/>
          <p14:tracePt t="137038" x="5727700" y="5175250"/>
          <p14:tracePt t="137045" x="5676900" y="5192713"/>
          <p14:tracePt t="137053" x="5634038" y="5192713"/>
          <p14:tracePt t="137062" x="5583238" y="5208588"/>
          <p14:tracePt t="137069" x="5524500" y="5208588"/>
          <p14:tracePt t="137077" x="5464175" y="5218113"/>
          <p14:tracePt t="137086" x="5405438" y="5235575"/>
          <p14:tracePt t="137095" x="5337175" y="5243513"/>
          <p14:tracePt t="137102" x="5276850" y="5243513"/>
          <p14:tracePt t="137110" x="5218113" y="5251450"/>
          <p14:tracePt t="137118" x="5157788" y="5251450"/>
          <p14:tracePt t="137126" x="5099050" y="5251450"/>
          <p14:tracePt t="137134" x="5073650" y="5251450"/>
          <p14:tracePt t="137144" x="5022850" y="5260975"/>
          <p14:tracePt t="137150" x="5005388" y="5260975"/>
          <p14:tracePt t="137160" x="4979988" y="5268913"/>
          <p14:tracePt t="137166" x="4962525" y="5268913"/>
          <p14:tracePt t="137269" x="4946650" y="5268913"/>
          <p14:tracePt t="137278" x="4937125" y="5276850"/>
          <p14:tracePt t="137637" x="4954588" y="5276850"/>
          <p14:tracePt t="137646" x="4972050" y="5276850"/>
          <p14:tracePt t="137653" x="4979988" y="5251450"/>
          <p14:tracePt t="137662" x="5005388" y="5218113"/>
          <p14:tracePt t="137669" x="5030788" y="5208588"/>
          <p14:tracePt t="137677" x="5073650" y="5167313"/>
          <p14:tracePt t="137685" x="5091113" y="5099050"/>
          <p14:tracePt t="137694" x="5091113" y="5091113"/>
          <p14:tracePt t="138102" x="5073650" y="5091113"/>
          <p14:tracePt t="138110" x="5064125" y="5091113"/>
          <p14:tracePt t="138117" x="5048250" y="5091113"/>
          <p14:tracePt t="138128" x="5013325" y="5091113"/>
          <p14:tracePt t="138133" x="4997450" y="5099050"/>
          <p14:tracePt t="138144" x="4987925" y="5106988"/>
          <p14:tracePt t="138149" x="4972050" y="5106988"/>
          <p14:tracePt t="138159" x="4972050" y="5116513"/>
          <p14:tracePt t="138165" x="4972050" y="5132388"/>
          <p14:tracePt t="138390" x="4979988" y="5141913"/>
          <p14:tracePt t="138397" x="4997450" y="5149850"/>
          <p14:tracePt t="138404" x="5013325" y="5149850"/>
          <p14:tracePt t="138413" x="5038725" y="5149850"/>
          <p14:tracePt t="138422" x="5064125" y="5157788"/>
          <p14:tracePt t="138429" x="5081588" y="5157788"/>
          <p14:tracePt t="138438" x="5106988" y="5157788"/>
          <p14:tracePt t="138445" x="5124450" y="5157788"/>
          <p14:tracePt t="138453" x="5141913" y="5157788"/>
          <p14:tracePt t="138461" x="5157788" y="5157788"/>
          <p14:tracePt t="138469" x="5167313" y="5157788"/>
          <p14:tracePt t="138485" x="5183188" y="5157788"/>
          <p14:tracePt t="138934" x="5183188" y="5149850"/>
          <p14:tracePt t="138959" x="5167313" y="5149850"/>
          <p14:tracePt t="139005" x="5157788" y="5149850"/>
          <p14:tracePt t="139126" x="5149850" y="5149850"/>
          <p14:tracePt t="139144" x="5141913" y="5149850"/>
          <p14:tracePt t="139206" x="5132388" y="5149850"/>
          <p14:tracePt t="148670" x="5116513" y="5157788"/>
          <p14:tracePt t="148679" x="5106988" y="5157788"/>
          <p14:tracePt t="148686" x="5081588" y="5157788"/>
          <p14:tracePt t="148692" x="5073650" y="5157788"/>
          <p14:tracePt t="148702" x="5064125" y="5157788"/>
          <p14:tracePt t="148710" x="5038725" y="5157788"/>
          <p14:tracePt t="148718" x="5030788" y="5157788"/>
          <p14:tracePt t="148726" x="5013325" y="5157788"/>
          <p14:tracePt t="148734" x="4997450" y="5157788"/>
          <p14:tracePt t="148741" x="4979988" y="5157788"/>
          <p14:tracePt t="148749" x="4972050" y="5157788"/>
          <p14:tracePt t="148756" x="4962525" y="5157788"/>
          <p14:tracePt t="148765" x="4937125" y="5157788"/>
          <p14:tracePt t="148773" x="4911725" y="5157788"/>
          <p14:tracePt t="148782" x="4878388" y="5157788"/>
          <p14:tracePt t="148788" x="4852988" y="5157788"/>
          <p14:tracePt t="148798" x="4818063" y="5157788"/>
          <p14:tracePt t="148805" x="4792663" y="5157788"/>
          <p14:tracePt t="148814" x="4759325" y="5175250"/>
          <p14:tracePt t="148821" x="4724400" y="5183188"/>
          <p14:tracePt t="148831" x="4683125" y="5192713"/>
          <p14:tracePt t="148836" x="4622800" y="5218113"/>
          <p14:tracePt t="148848" x="4546600" y="5251450"/>
          <p14:tracePt t="148853" x="4470400" y="5294313"/>
          <p14:tracePt t="148863" x="4394200" y="5327650"/>
          <p14:tracePt t="148869" x="4316413" y="5370513"/>
          <p14:tracePt t="148877" x="4265613" y="5405438"/>
          <p14:tracePt t="148885" x="4189413" y="5438775"/>
          <p14:tracePt t="148893" x="4113213" y="5472113"/>
          <p14:tracePt t="148901" x="4037013" y="5497513"/>
          <p14:tracePt t="148909" x="3951288" y="5524500"/>
          <p14:tracePt t="148918" x="3849688" y="5549900"/>
          <p14:tracePt t="148925" x="3790950" y="5557838"/>
          <p14:tracePt t="148934" x="3713163" y="5565775"/>
          <p14:tracePt t="148941" x="3679825" y="5575300"/>
          <p14:tracePt t="148949" x="3646488" y="5583238"/>
          <p14:tracePt t="148958" x="3611563" y="5600700"/>
          <p14:tracePt t="148966" x="3578225" y="5608638"/>
          <p14:tracePt t="148974" x="3560763" y="5616575"/>
          <p14:tracePt t="148982" x="3535363" y="5626100"/>
          <p14:tracePt t="148990" x="3509963" y="5634038"/>
          <p14:tracePt t="148999" x="3475038" y="5641975"/>
          <p14:tracePt t="149006" x="3449638" y="5651500"/>
          <p14:tracePt t="149016" x="3416300" y="5659438"/>
          <p14:tracePt t="149021" x="3382963" y="5676900"/>
          <p14:tracePt t="149031" x="3330575" y="5684838"/>
          <p14:tracePt t="149037" x="3271838" y="5702300"/>
          <p14:tracePt t="149046" x="3195638" y="5710238"/>
          <p14:tracePt t="149053" x="3152775" y="5727700"/>
          <p14:tracePt t="149064" x="3094038" y="5745163"/>
          <p14:tracePt t="149069" x="3033713" y="5753100"/>
          <p14:tracePt t="149076" x="2974975" y="5761038"/>
          <p14:tracePt t="149086" x="2914650" y="5770563"/>
          <p14:tracePt t="149093" x="2855913" y="5788025"/>
          <p14:tracePt t="149102" x="2795588" y="5795963"/>
          <p14:tracePt t="149110" x="2727325" y="5813425"/>
          <p14:tracePt t="149117" x="2660650" y="5813425"/>
          <p14:tracePt t="149125" x="2617788" y="5821363"/>
          <p14:tracePt t="149133" x="2566988" y="5829300"/>
          <p14:tracePt t="149141" x="2532063" y="5838825"/>
          <p14:tracePt t="149150" x="2516188" y="5838825"/>
          <p14:tracePt t="149158" x="2506663" y="5838825"/>
          <p14:tracePt t="149375" x="2498725" y="5838825"/>
          <p14:tracePt t="149382" x="2489200" y="5854700"/>
          <p14:tracePt t="150526" x="2489200" y="5864225"/>
          <p14:tracePt t="150534" x="2506663" y="5864225"/>
          <p14:tracePt t="150550" x="2532063" y="5864225"/>
          <p14:tracePt t="150566" x="2541588" y="5872163"/>
          <p14:tracePt t="150573" x="2557463" y="5872163"/>
          <p14:tracePt t="150583" x="2574925" y="5880100"/>
          <p14:tracePt t="150590" x="2600325" y="5880100"/>
          <p14:tracePt t="150600" x="2625725" y="5880100"/>
          <p14:tracePt t="150606" x="2643188" y="5880100"/>
          <p14:tracePt t="150616" x="2676525" y="5880100"/>
          <p14:tracePt t="150621" x="2701925" y="5880100"/>
          <p14:tracePt t="150632" x="2727325" y="5880100"/>
          <p14:tracePt t="150638" x="2770188" y="5880100"/>
          <p14:tracePt t="150647" x="2820988" y="5880100"/>
          <p14:tracePt t="150654" x="2871788" y="5880100"/>
          <p14:tracePt t="150660" x="2914650" y="5880100"/>
          <p14:tracePt t="150670" x="2974975" y="5880100"/>
          <p14:tracePt t="150677" x="3016250" y="5880100"/>
          <p14:tracePt t="150685" x="3076575" y="5880100"/>
          <p14:tracePt t="150694" x="3109913" y="5880100"/>
          <p14:tracePt t="150702" x="3160713" y="5880100"/>
          <p14:tracePt t="150710" x="3195638" y="5880100"/>
          <p14:tracePt t="150717" x="3228975" y="5880100"/>
          <p14:tracePt t="150725" x="3254375" y="5880100"/>
          <p14:tracePt t="150733" x="3305175" y="5880100"/>
          <p14:tracePt t="150742" x="3330575" y="5872163"/>
          <p14:tracePt t="150750" x="3355975" y="5864225"/>
          <p14:tracePt t="150757" x="3390900" y="5854700"/>
          <p14:tracePt t="150767" x="3416300" y="5838825"/>
          <p14:tracePt t="150774" x="3441700" y="5838825"/>
          <p14:tracePt t="150783" x="3449638" y="5829300"/>
          <p14:tracePt t="150789" x="3467100" y="5829300"/>
          <p14:tracePt t="150800" x="3484563" y="5829300"/>
          <p14:tracePt t="150816" x="3492500" y="5829300"/>
          <p14:tracePt t="150821" x="3509963" y="5821363"/>
          <p14:tracePt t="150832" x="3527425" y="5821363"/>
          <p14:tracePt t="150837" x="3535363" y="5821363"/>
          <p14:tracePt t="150847" x="3543300" y="5821363"/>
          <p14:tracePt t="150853" x="3552825" y="5821363"/>
          <p14:tracePt t="150860" x="3560763" y="5813425"/>
          <p14:tracePt t="150870" x="3568700" y="5813425"/>
          <p14:tracePt t="150877" x="3586163" y="5813425"/>
          <p14:tracePt t="150894" x="3603625" y="5813425"/>
          <p14:tracePt t="150901" x="3611563" y="5813425"/>
          <p14:tracePt t="150909" x="3629025" y="5813425"/>
          <p14:tracePt t="150917" x="3654425" y="5813425"/>
          <p14:tracePt t="150934" x="3679825" y="5813425"/>
          <p14:tracePt t="150942" x="3687763" y="5813425"/>
          <p14:tracePt t="150950" x="3713163" y="5813425"/>
          <p14:tracePt t="150958" x="3730625" y="5813425"/>
          <p14:tracePt t="150966" x="3738563" y="5813425"/>
          <p14:tracePt t="150974" x="3756025" y="5813425"/>
          <p14:tracePt t="150983" x="3763963" y="5813425"/>
          <p14:tracePt t="150990" x="3773488" y="5813425"/>
          <p14:tracePt t="151422" x="3781425" y="5813425"/>
          <p14:tracePt t="151432" x="3790950" y="5813425"/>
          <p14:tracePt t="151438" x="3816350" y="5813425"/>
          <p14:tracePt t="151447" x="3841750" y="5813425"/>
          <p14:tracePt t="151454" x="3857625" y="5821363"/>
          <p14:tracePt t="151461" x="3883025" y="5821363"/>
          <p14:tracePt t="151470" x="3917950" y="5821363"/>
          <p14:tracePt t="151477" x="3960813" y="5829300"/>
          <p14:tracePt t="151486" x="4019550" y="5838825"/>
          <p14:tracePt t="151494" x="4062413" y="5838825"/>
          <p14:tracePt t="151501" x="4121150" y="5838825"/>
          <p14:tracePt t="151509" x="4181475" y="5846763"/>
          <p14:tracePt t="151517" x="4240213" y="5846763"/>
          <p14:tracePt t="151525" x="4308475" y="5846763"/>
          <p14:tracePt t="151533" x="4368800" y="5846763"/>
          <p14:tracePt t="151542" x="4427538" y="5846763"/>
          <p14:tracePt t="151549" x="4478338" y="5846763"/>
          <p14:tracePt t="151558" x="4538663" y="5846763"/>
          <p14:tracePt t="151566" x="4614863" y="5846763"/>
          <p14:tracePt t="151573" x="4640263" y="5846763"/>
          <p14:tracePt t="151583" x="4708525" y="5846763"/>
          <p14:tracePt t="151590" x="4767263" y="5846763"/>
          <p14:tracePt t="151600" x="4810125" y="5846763"/>
          <p14:tracePt t="151605" x="4868863" y="5846763"/>
          <p14:tracePt t="151616" x="4903788" y="5846763"/>
          <p14:tracePt t="151622" x="4929188" y="5846763"/>
          <p14:tracePt t="151632" x="4962525" y="5846763"/>
          <p14:tracePt t="151637" x="4987925" y="5846763"/>
          <p14:tracePt t="151645" x="5005388" y="5846763"/>
          <p14:tracePt t="151653" x="5022850" y="5846763"/>
          <p14:tracePt t="151661" x="5038725" y="5846763"/>
          <p14:tracePt t="151670" x="5048250" y="5846763"/>
          <p14:tracePt t="151678" x="5064125" y="5846763"/>
          <p14:tracePt t="151694" x="5091113" y="5846763"/>
          <p14:tracePt t="151702" x="5116513" y="5846763"/>
          <p14:tracePt t="151709" x="5141913" y="5846763"/>
          <p14:tracePt t="151718" x="5183188" y="5854700"/>
          <p14:tracePt t="151726" x="5208588" y="5854700"/>
          <p14:tracePt t="151734" x="5251450" y="5854700"/>
          <p14:tracePt t="151742" x="5302250" y="5864225"/>
          <p14:tracePt t="151750" x="5345113" y="5864225"/>
          <p14:tracePt t="151758" x="5362575" y="5864225"/>
          <p14:tracePt t="151766" x="5387975" y="5864225"/>
          <p14:tracePt t="151773" x="5413375" y="5864225"/>
          <p14:tracePt t="151783" x="5430838" y="5872163"/>
          <p14:tracePt t="151790" x="5446713" y="5872163"/>
          <p14:tracePt t="151799" x="5464175" y="5872163"/>
          <p14:tracePt t="153470" x="5464175" y="5880100"/>
          <p14:tracePt t="153478" x="5446713" y="5889625"/>
          <p14:tracePt t="153486" x="5395913" y="5905500"/>
          <p14:tracePt t="153493" x="5370513" y="5915025"/>
          <p14:tracePt t="153501" x="5302250" y="5940425"/>
          <p14:tracePt t="153510" x="5243513" y="5965825"/>
          <p14:tracePt t="153517" x="5149850" y="5991225"/>
          <p14:tracePt t="153526" x="5073650" y="6016625"/>
          <p14:tracePt t="153535" x="4987925" y="6049963"/>
          <p14:tracePt t="153542" x="4886325" y="6084888"/>
          <p14:tracePt t="153551" x="4767263" y="6118225"/>
          <p14:tracePt t="153557" x="4640263" y="6153150"/>
          <p14:tracePt t="153567" x="4513263" y="6203950"/>
          <p14:tracePt t="153573" x="4376738" y="6237288"/>
          <p14:tracePt t="153583" x="4249738" y="6272213"/>
          <p14:tracePt t="153590" x="4130675" y="6305550"/>
          <p14:tracePt t="153600" x="4002088" y="6338888"/>
          <p14:tracePt t="153606" x="3892550" y="6356350"/>
          <p14:tracePt t="153616" x="3790950" y="6373813"/>
          <p14:tracePt t="153622" x="3671888" y="6399213"/>
          <p14:tracePt t="153628" x="3586163" y="6407150"/>
          <p14:tracePt t="153638" x="3517900" y="6407150"/>
          <p14:tracePt t="153645" x="3424238" y="6407150"/>
          <p14:tracePt t="153654" x="3382963" y="6407150"/>
          <p14:tracePt t="153662" x="3340100" y="6407150"/>
          <p14:tracePt t="153669" x="3297238" y="6407150"/>
          <p14:tracePt t="153677" x="3271838" y="6407150"/>
          <p14:tracePt t="153685" x="3263900" y="6407150"/>
          <p14:tracePt t="153693" x="3246438" y="6399213"/>
          <p14:tracePt t="153701" x="3221038" y="6391275"/>
          <p14:tracePt t="153710" x="3211513" y="6381750"/>
          <p14:tracePt t="153781" x="3203575" y="6373813"/>
          <p14:tracePt t="153800" x="3195638" y="6373813"/>
          <p14:tracePt t="155063" x="3211513" y="6373813"/>
          <p14:tracePt t="155070" x="3228975" y="6373813"/>
          <p14:tracePt t="155077" x="3263900" y="6373813"/>
          <p14:tracePt t="155086" x="3289300" y="6373813"/>
          <p14:tracePt t="155094" x="3305175" y="6373813"/>
          <p14:tracePt t="155102" x="3340100" y="6373813"/>
          <p14:tracePt t="155110" x="3365500" y="6373813"/>
          <p14:tracePt t="155118" x="3398838" y="6373813"/>
          <p14:tracePt t="155125" x="3416300" y="6373813"/>
          <p14:tracePt t="155134" x="3433763" y="6373813"/>
          <p14:tracePt t="155141" x="3459163" y="6365875"/>
          <p14:tracePt t="155158" x="3467100" y="6365875"/>
          <p14:tracePt t="155168" x="3475038" y="6365875"/>
          <p14:tracePt t="155200" x="3484563" y="6365875"/>
          <p14:tracePt t="155213" x="3492500" y="6356350"/>
          <p14:tracePt t="155318" x="3509963" y="6356350"/>
          <p14:tracePt t="155326" x="3517900" y="6356350"/>
          <p14:tracePt t="155335" x="3535363" y="6348413"/>
          <p14:tracePt t="155342" x="3552825" y="6348413"/>
          <p14:tracePt t="155351" x="3568700" y="6348413"/>
          <p14:tracePt t="155357" x="3578225" y="6338888"/>
          <p14:tracePt t="155367" x="3586163" y="6338888"/>
          <p14:tracePt t="155374" x="3603625" y="6338888"/>
          <p14:tracePt t="155384" x="3611563" y="6338888"/>
          <p14:tracePt t="155390" x="3636963" y="6338888"/>
          <p14:tracePt t="155400" x="3654425" y="6338888"/>
          <p14:tracePt t="155406" x="3679825" y="6338888"/>
          <p14:tracePt t="155412" x="3705225" y="6338888"/>
          <p14:tracePt t="155422" x="3748088" y="6338888"/>
          <p14:tracePt t="155429" x="3763963" y="6338888"/>
          <p14:tracePt t="155438" x="3798888" y="6338888"/>
          <p14:tracePt t="155446" x="3841750" y="6338888"/>
          <p14:tracePt t="155454" x="3875088" y="6338888"/>
          <p14:tracePt t="155461" x="3917950" y="6338888"/>
          <p14:tracePt t="155469" x="3935413" y="6338888"/>
          <p14:tracePt t="155477" x="3968750" y="6338888"/>
          <p14:tracePt t="155486" x="3986213" y="6338888"/>
          <p14:tracePt t="155494" x="3994150" y="6338888"/>
          <p14:tracePt t="155502" x="4011613" y="6338888"/>
          <p14:tracePt t="155781" x="4019550" y="6338888"/>
          <p14:tracePt t="155838" x="4027488" y="6338888"/>
          <p14:tracePt t="155853" x="4037013" y="6338888"/>
          <p14:tracePt t="155877" x="4044950" y="6338888"/>
          <p14:tracePt t="155886" x="4052888" y="6338888"/>
          <p14:tracePt t="155894" x="4062413" y="6338888"/>
          <p14:tracePt t="155910" x="4105275" y="6338888"/>
          <p14:tracePt t="155918" x="4121150" y="6338888"/>
          <p14:tracePt t="155926" x="4156075" y="6338888"/>
          <p14:tracePt t="155935" x="4189413" y="6348413"/>
          <p14:tracePt t="155942" x="4224338" y="6348413"/>
          <p14:tracePt t="155951" x="4275138" y="6348413"/>
          <p14:tracePt t="155958" x="4316413" y="6348413"/>
          <p14:tracePt t="155968" x="4394200" y="6348413"/>
          <p14:tracePt t="155974" x="4445000" y="6348413"/>
          <p14:tracePt t="155984" x="4521200" y="6348413"/>
          <p14:tracePt t="155990" x="4605338" y="6348413"/>
          <p14:tracePt t="155996" x="4699000" y="6348413"/>
          <p14:tracePt t="156006" x="4792663" y="6348413"/>
          <p14:tracePt t="156013" x="4886325" y="6348413"/>
          <p14:tracePt t="156030" x="5030788" y="6348413"/>
          <p14:tracePt t="156037" x="5091113" y="6348413"/>
          <p14:tracePt t="156045" x="5149850" y="6348413"/>
          <p14:tracePt t="156055" x="5167313" y="6348413"/>
          <p14:tracePt t="156061" x="5183188" y="6348413"/>
          <p14:tracePt t="156070" x="5192713" y="6348413"/>
          <p14:tracePt t="156078" x="5208588" y="6348413"/>
          <p14:tracePt t="156087" x="5218113" y="6348413"/>
          <p14:tracePt t="156110" x="5226050" y="6348413"/>
          <p14:tracePt t="156270" x="5235575" y="6348413"/>
          <p14:tracePt t="156286" x="5243513" y="6348413"/>
          <p14:tracePt t="156301" x="5260975" y="6348413"/>
          <p14:tracePt t="156309" x="5268913" y="6348413"/>
          <p14:tracePt t="156319" x="5286375" y="6348413"/>
          <p14:tracePt t="156325" x="5294313" y="6348413"/>
          <p14:tracePt t="156335" x="5311775" y="6348413"/>
          <p14:tracePt t="156342" x="5327650" y="6348413"/>
          <p14:tracePt t="156352" x="5337175" y="6348413"/>
          <p14:tracePt t="156358" x="5345113" y="6348413"/>
          <p14:tracePt t="156368" x="5353050" y="6348413"/>
          <p14:tracePt t="156373" x="5362575" y="6348413"/>
          <p14:tracePt t="156381" x="5370513" y="6348413"/>
          <p14:tracePt t="156389" x="5380038" y="6348413"/>
          <p14:tracePt t="156396" x="5387975" y="6348413"/>
          <p14:tracePt t="156406" x="5405438" y="6348413"/>
          <p14:tracePt t="156413" x="5421313" y="6348413"/>
          <p14:tracePt t="156420" x="5430838" y="6348413"/>
          <p14:tracePt t="156431" x="5446713" y="6348413"/>
          <p14:tracePt t="156438" x="5472113" y="6348413"/>
          <p14:tracePt t="156446" x="5497513" y="6348413"/>
          <p14:tracePt t="156453" x="5532438" y="6348413"/>
          <p14:tracePt t="156461" x="5575300" y="6348413"/>
          <p14:tracePt t="156470" x="5616575" y="6348413"/>
          <p14:tracePt t="156477" x="5659438" y="6348413"/>
          <p14:tracePt t="156486" x="5702300" y="6348413"/>
          <p14:tracePt t="156493" x="5761038" y="6338888"/>
          <p14:tracePt t="156502" x="5795963" y="6330950"/>
          <p14:tracePt t="156509" x="5854700" y="6330950"/>
          <p14:tracePt t="156519" x="5880100" y="6330950"/>
          <p14:tracePt t="156526" x="5905500" y="6330950"/>
          <p14:tracePt t="156535" x="5932488" y="6330950"/>
          <p14:tracePt t="156542" x="5948363" y="6330950"/>
          <p14:tracePt t="157630" x="5973763" y="6330950"/>
          <p14:tracePt t="157901" x="5973763" y="6323013"/>
          <p14:tracePt t="157910" x="5973763" y="6313488"/>
          <p14:tracePt t="157974" x="5965825" y="6313488"/>
          <p14:tracePt t="157990" x="5957888" y="6313488"/>
          <p14:tracePt t="157996" x="5948363" y="6313488"/>
          <p14:tracePt t="158006" x="5932488" y="6313488"/>
          <p14:tracePt t="158013" x="5922963" y="6313488"/>
          <p14:tracePt t="158022" x="5905500" y="6313488"/>
          <p14:tracePt t="158033" x="5889625" y="6313488"/>
          <p14:tracePt t="158038" x="5872163" y="6313488"/>
          <p14:tracePt t="158045" x="5838825" y="6313488"/>
          <p14:tracePt t="158055" x="5821363" y="6313488"/>
          <p14:tracePt t="158062" x="5795963" y="6313488"/>
          <p14:tracePt t="158070" x="5770563" y="6323013"/>
          <p14:tracePt t="158078" x="5735638" y="6330950"/>
          <p14:tracePt t="158087" x="5702300" y="6356350"/>
          <p14:tracePt t="158094" x="5668963" y="6365875"/>
          <p14:tracePt t="158103" x="5641975" y="6381750"/>
          <p14:tracePt t="158110" x="5608638" y="6391275"/>
          <p14:tracePt t="158120" x="5591175" y="6399213"/>
          <p14:tracePt t="158125" x="5565775" y="6407150"/>
          <p14:tracePt t="158135" x="5557838" y="6407150"/>
          <p14:tracePt t="158152" x="5540375" y="6407150"/>
          <p14:tracePt t="158157" x="5532438" y="6407150"/>
          <p14:tracePt t="158174" x="5524500" y="6407150"/>
          <p14:tracePt t="158180" x="5497513" y="6416675"/>
          <p14:tracePt t="158190" x="5472113" y="6424613"/>
          <p14:tracePt t="158198" x="5430838" y="6432550"/>
          <p14:tracePt t="158206" x="5395913" y="6442075"/>
          <p14:tracePt t="158214" x="5327650" y="6457950"/>
          <p14:tracePt t="158222" x="5260975" y="6492875"/>
          <p14:tracePt t="158230" x="5175250" y="6518275"/>
          <p14:tracePt t="158238" x="5091113" y="6526213"/>
          <p14:tracePt t="158246" x="5013325" y="6543675"/>
          <p14:tracePt t="158253" x="4919663" y="6569075"/>
          <p14:tracePt t="158261" x="4835525" y="6569075"/>
          <p14:tracePt t="158270" x="4749800" y="6577013"/>
          <p14:tracePt t="158277" x="4691063" y="6586538"/>
          <p14:tracePt t="158286" x="4622800" y="6586538"/>
          <p14:tracePt t="158293" x="4579938" y="6586538"/>
          <p14:tracePt t="158303" x="4529138" y="6586538"/>
          <p14:tracePt t="158310" x="4478338" y="6586538"/>
          <p14:tracePt t="158319" x="4419600" y="6586538"/>
          <p14:tracePt t="158326" x="4341813" y="6569075"/>
          <p14:tracePt t="158336" x="4275138" y="6569075"/>
          <p14:tracePt t="158341" x="4171950" y="6569075"/>
          <p14:tracePt t="158352" x="4027488" y="6569075"/>
          <p14:tracePt t="158357" x="3900488" y="6569075"/>
          <p14:tracePt t="158365" x="3748088" y="6569075"/>
          <p14:tracePt t="158373" x="3594100" y="6569075"/>
          <p14:tracePt t="158380" x="3355975" y="6586538"/>
          <p14:tracePt t="158390" x="3170238" y="6602413"/>
          <p14:tracePt t="158398" x="2965450" y="6602413"/>
          <p14:tracePt t="158405" x="2813050" y="6602413"/>
          <p14:tracePt t="158414" x="2643188" y="6602413"/>
          <p14:tracePt t="158421" x="2541588" y="6602413"/>
          <p14:tracePt t="158429" x="2455863" y="6586538"/>
          <p14:tracePt t="158437" x="2362200" y="6543675"/>
          <p14:tracePt t="158444" x="2311400" y="6500813"/>
          <p14:tracePt t="158453" x="2235200" y="6457950"/>
          <p14:tracePt t="158461" x="2184400" y="6424613"/>
          <p14:tracePt t="158470" x="2090738" y="6373813"/>
          <p14:tracePt t="158477" x="1997075" y="6288088"/>
          <p14:tracePt t="158486" x="1920875" y="6221413"/>
          <p14:tracePt t="158493" x="1819275" y="6153150"/>
          <p14:tracePt t="158502" x="1708150" y="6076950"/>
          <p14:tracePt t="158509" x="1589088" y="6008688"/>
          <p14:tracePt t="158520" x="1470025" y="5922963"/>
          <p14:tracePt t="158525" x="1350963" y="5838825"/>
          <p14:tracePt t="158536" x="1257300" y="5761038"/>
          <p14:tracePt t="158541" x="1155700" y="5676900"/>
          <p14:tracePt t="158551" x="1062038" y="5583238"/>
          <p14:tracePt t="158557" x="977900" y="5507038"/>
          <p14:tracePt t="158566" x="935038" y="5413375"/>
          <p14:tracePt t="158572" x="892175" y="5337175"/>
          <p14:tracePt t="158580" x="833438" y="5243513"/>
          <p14:tracePt t="158589" x="781050" y="5167313"/>
          <p14:tracePt t="158597" x="722313" y="5091113"/>
          <p14:tracePt t="158606" x="663575" y="4997450"/>
          <p14:tracePt t="158614" x="636588" y="4937125"/>
          <p14:tracePt t="158622" x="585788" y="4843463"/>
          <p14:tracePt t="158629" x="560388" y="4784725"/>
          <p14:tracePt t="158638" x="534988" y="4724400"/>
          <p14:tracePt t="158645" x="519113" y="4657725"/>
          <p14:tracePt t="158654" x="519113" y="4614863"/>
          <p14:tracePt t="158662" x="509588" y="4572000"/>
          <p14:tracePt t="158670" x="509588" y="4513263"/>
          <p14:tracePt t="158677" x="509588" y="4486275"/>
          <p14:tracePt t="158687" x="509588" y="4445000"/>
          <p14:tracePt t="158694" x="519113" y="4402138"/>
          <p14:tracePt t="158703" x="552450" y="4325938"/>
          <p14:tracePt t="158709" x="595313" y="4257675"/>
          <p14:tracePt t="158720" x="636588" y="4197350"/>
          <p14:tracePt t="158725" x="679450" y="4146550"/>
          <p14:tracePt t="158736" x="730250" y="4079875"/>
          <p14:tracePt t="158741" x="773113" y="4027488"/>
          <p14:tracePt t="158752" x="823913" y="3960813"/>
          <p14:tracePt t="158757" x="866775" y="3900488"/>
          <p14:tracePt t="158768" x="935038" y="3849688"/>
          <p14:tracePt t="158773" x="1003300" y="3781425"/>
          <p14:tracePt t="158780" x="1036638" y="3738563"/>
          <p14:tracePt t="158790" x="1104900" y="3697288"/>
          <p14:tracePt t="158797" x="1163638" y="3654425"/>
          <p14:tracePt t="158806" x="1216025" y="3629025"/>
          <p14:tracePt t="158814" x="1282700" y="3586163"/>
          <p14:tracePt t="158822" x="1333500" y="3552825"/>
          <p14:tracePt t="158829" x="1393825" y="3535363"/>
          <p14:tracePt t="158837" x="1427163" y="3517900"/>
          <p14:tracePt t="158845" x="1487488" y="3509963"/>
          <p14:tracePt t="158854" x="1546225" y="3484563"/>
          <p14:tracePt t="158862" x="1606550" y="3484563"/>
          <p14:tracePt t="158870" x="1665288" y="3475038"/>
          <p14:tracePt t="158878" x="1751013" y="3475038"/>
          <p14:tracePt t="158888" x="1835150" y="3475038"/>
          <p14:tracePt t="158893" x="1938338" y="3475038"/>
          <p14:tracePt t="158904" x="2047875" y="3475038"/>
          <p14:tracePt t="158910" x="2184400" y="3475038"/>
          <p14:tracePt t="158920" x="2286000" y="3475038"/>
          <p14:tracePt t="158926" x="2430463" y="3475038"/>
          <p14:tracePt t="158936" x="2557463" y="3475038"/>
          <p14:tracePt t="158942" x="2693988" y="3475038"/>
          <p14:tracePt t="158950" x="2820988" y="3475038"/>
          <p14:tracePt t="158957" x="2974975" y="3475038"/>
          <p14:tracePt t="158967" x="3101975" y="3475038"/>
          <p14:tracePt t="158973" x="3254375" y="3475038"/>
          <p14:tracePt t="158981" x="3365500" y="3475038"/>
          <p14:tracePt t="158989" x="3509963" y="3475038"/>
          <p14:tracePt t="158998" x="3636963" y="3475038"/>
          <p14:tracePt t="159005" x="3763963" y="3492500"/>
          <p14:tracePt t="159013" x="3883025" y="3509963"/>
          <p14:tracePt t="159031" x="4095750" y="3552825"/>
          <p14:tracePt t="159037" x="4214813" y="3586163"/>
          <p14:tracePt t="159046" x="4300538" y="3594100"/>
          <p14:tracePt t="159055" x="4402138" y="3619500"/>
          <p14:tracePt t="159060" x="4486275" y="3629025"/>
          <p14:tracePt t="159071" x="4572000" y="3646488"/>
          <p14:tracePt t="159077" x="4665663" y="3662363"/>
          <p14:tracePt t="159087" x="4749800" y="3679825"/>
          <p14:tracePt t="159093" x="4818063" y="3697288"/>
          <p14:tracePt t="159103" x="4929188" y="3730625"/>
          <p14:tracePt t="159108" x="4997450" y="3738563"/>
          <p14:tracePt t="159120" x="5091113" y="3756025"/>
          <p14:tracePt t="159125" x="5157788" y="3781425"/>
          <p14:tracePt t="159136" x="5251450" y="3790950"/>
          <p14:tracePt t="159140" x="5311775" y="3816350"/>
          <p14:tracePt t="159150" x="5370513" y="3832225"/>
          <p14:tracePt t="159157" x="5430838" y="3849688"/>
          <p14:tracePt t="159164" x="5507038" y="3875088"/>
          <p14:tracePt t="159173" x="5540375" y="3883025"/>
          <p14:tracePt t="159181" x="5616575" y="3900488"/>
          <p14:tracePt t="159189" x="5659438" y="3908425"/>
          <p14:tracePt t="159197" x="5694363" y="3935413"/>
          <p14:tracePt t="159205" x="5727700" y="3935413"/>
          <p14:tracePt t="159213" x="5761038" y="3943350"/>
          <p14:tracePt t="159220" x="5788025" y="3960813"/>
          <p14:tracePt t="159228" x="5803900" y="3976688"/>
          <p14:tracePt t="159236" x="5829300" y="3986213"/>
          <p14:tracePt t="159244" x="5854700" y="4002088"/>
          <p14:tracePt t="159253" x="5864225" y="4002088"/>
          <p14:tracePt t="159262" x="5872163" y="4011613"/>
          <p14:tracePt t="159270" x="5889625" y="4027488"/>
          <p14:tracePt t="159278" x="5905500" y="4027488"/>
          <p14:tracePt t="159287" x="5915025" y="4037013"/>
          <p14:tracePt t="159294" x="5932488" y="4044950"/>
          <p14:tracePt t="159304" x="5957888" y="4070350"/>
          <p14:tracePt t="159309" x="5973763" y="4087813"/>
          <p14:tracePt t="159320" x="5991225" y="4105275"/>
          <p14:tracePt t="159326" x="5991225" y="4121150"/>
          <p14:tracePt t="159336" x="6024563" y="4156075"/>
          <p14:tracePt t="159342" x="6034088" y="4181475"/>
          <p14:tracePt t="159352" x="6076950" y="4232275"/>
          <p14:tracePt t="159358" x="6102350" y="4265613"/>
          <p14:tracePt t="159364" x="6118225" y="4291013"/>
          <p14:tracePt t="159373" x="6143625" y="4325938"/>
          <p14:tracePt t="159381" x="6169025" y="4359275"/>
          <p14:tracePt t="159389" x="6178550" y="4394200"/>
          <p14:tracePt t="159398" x="6194425" y="4427538"/>
          <p14:tracePt t="159405" x="6194425" y="4460875"/>
          <p14:tracePt t="159413" x="6203950" y="4495800"/>
          <p14:tracePt t="159422" x="6211888" y="4521200"/>
          <p14:tracePt t="159429" x="6221413" y="4564063"/>
          <p14:tracePt t="159437" x="6221413" y="4579938"/>
          <p14:tracePt t="159446" x="6237288" y="4630738"/>
          <p14:tracePt t="159453" x="6237288" y="4657725"/>
          <p14:tracePt t="159461" x="6246813" y="4708525"/>
          <p14:tracePt t="159470" x="6246813" y="4749800"/>
          <p14:tracePt t="159478" x="6272213" y="4792663"/>
          <p14:tracePt t="159487" x="6288088" y="4827588"/>
          <p14:tracePt t="159494" x="6305550" y="4878388"/>
          <p14:tracePt t="159504" x="6313488" y="4911725"/>
          <p14:tracePt t="159510" x="6323013" y="4937125"/>
          <p14:tracePt t="159520" x="6323013" y="4979988"/>
          <p14:tracePt t="159526" x="6323013" y="5022850"/>
          <p14:tracePt t="159535" x="6330950" y="5056188"/>
          <p14:tracePt t="159542" x="6338888" y="5091113"/>
          <p14:tracePt t="159551" x="6338888" y="5132388"/>
          <p14:tracePt t="159558" x="6348413" y="5175250"/>
          <p14:tracePt t="159564" x="6348413" y="5218113"/>
          <p14:tracePt t="159574" x="6348413" y="5251450"/>
          <p14:tracePt t="159581" x="6348413" y="5286375"/>
          <p14:tracePt t="159589" x="6348413" y="5327650"/>
          <p14:tracePt t="159598" x="6348413" y="5370513"/>
          <p14:tracePt t="159605" x="6348413" y="5413375"/>
          <p14:tracePt t="159613" x="6348413" y="5446713"/>
          <p14:tracePt t="159621" x="6348413" y="5481638"/>
          <p14:tracePt t="159629" x="6348413" y="5507038"/>
          <p14:tracePt t="159638" x="6348413" y="5549900"/>
          <p14:tracePt t="159645" x="6348413" y="5575300"/>
          <p14:tracePt t="159654" x="6348413" y="5616575"/>
          <p14:tracePt t="159662" x="6348413" y="5641975"/>
          <p14:tracePt t="159670" x="6348413" y="5684838"/>
          <p14:tracePt t="159677" x="6348413" y="5710238"/>
          <p14:tracePt t="159687" x="6348413" y="5735638"/>
          <p14:tracePt t="159694" x="6348413" y="5761038"/>
          <p14:tracePt t="159703" x="6330950" y="5803900"/>
          <p14:tracePt t="159709" x="6330950" y="5829300"/>
          <p14:tracePt t="159720" x="6323013" y="5846763"/>
          <p14:tracePt t="159725" x="6305550" y="5880100"/>
          <p14:tracePt t="159736" x="6288088" y="5905500"/>
          <p14:tracePt t="159742" x="6272213" y="5940425"/>
          <p14:tracePt t="159752" x="6254750" y="5973763"/>
          <p14:tracePt t="159758" x="6237288" y="6008688"/>
          <p14:tracePt t="159764" x="6221413" y="6049963"/>
          <p14:tracePt t="159773" x="6203950" y="6067425"/>
          <p14:tracePt t="159781" x="6186488" y="6092825"/>
          <p14:tracePt t="159789" x="6161088" y="6118225"/>
          <p14:tracePt t="159798" x="6135688" y="6143625"/>
          <p14:tracePt t="159805" x="6110288" y="6178550"/>
          <p14:tracePt t="159813" x="6092825" y="6194425"/>
          <p14:tracePt t="159822" x="6076950" y="6211888"/>
          <p14:tracePt t="159829" x="6049963" y="6237288"/>
          <p14:tracePt t="159838" x="6042025" y="6246813"/>
          <p14:tracePt t="159846" x="6008688" y="6262688"/>
          <p14:tracePt t="159853" x="5999163" y="6272213"/>
          <p14:tracePt t="159862" x="5973763" y="6280150"/>
          <p14:tracePt t="159870" x="5940425" y="6288088"/>
          <p14:tracePt t="159877" x="5915025" y="6297613"/>
          <p14:tracePt t="159887" x="5897563" y="6305550"/>
          <p14:tracePt t="159894" x="5872163" y="6313488"/>
          <p14:tracePt t="159904" x="5838825" y="6330950"/>
          <p14:tracePt t="159910" x="5803900" y="6330950"/>
          <p14:tracePt t="159920" x="5770563" y="6330950"/>
          <p14:tracePt t="159926" x="5753100" y="6348413"/>
          <p14:tracePt t="159935" x="5702300" y="6356350"/>
          <p14:tracePt t="159941" x="5676900" y="6365875"/>
          <p14:tracePt t="159949" x="5641975" y="6373813"/>
          <p14:tracePt t="159957" x="5616575" y="6373813"/>
          <p14:tracePt t="159965" x="5591175" y="6373813"/>
          <p14:tracePt t="159974" x="5575300" y="6381750"/>
          <p14:tracePt t="159981" x="5540375" y="6381750"/>
          <p14:tracePt t="159989" x="5524500" y="6391275"/>
          <p14:tracePt t="159998" x="5497513" y="6399213"/>
          <p14:tracePt t="160006" x="5489575" y="6399213"/>
          <p14:tracePt t="160013" x="5481638" y="6407150"/>
          <p14:tracePt t="160022" x="5472113" y="6407150"/>
          <p14:tracePt t="160030" x="5464175" y="6416675"/>
          <p14:tracePt t="160049" x="5446713" y="6416675"/>
          <p14:tracePt t="160072" x="5438775" y="6424613"/>
          <p14:tracePt t="160076" x="5430838" y="6432550"/>
          <p14:tracePt t="160104" x="5421313" y="6442075"/>
          <p14:tracePt t="160110" x="5413375" y="6442075"/>
          <p14:tracePt t="160120" x="5395913" y="6442075"/>
          <p14:tracePt t="160125" x="5387975" y="6450013"/>
          <p14:tracePt t="160135" x="5362575" y="6457950"/>
          <p14:tracePt t="160142" x="5337175" y="6467475"/>
          <p14:tracePt t="160149" x="5294313" y="6483350"/>
          <p14:tracePt t="160157" x="5260975" y="6492875"/>
          <p14:tracePt t="160165" x="5226050" y="6500813"/>
          <p14:tracePt t="160174" x="5183188" y="6510338"/>
          <p14:tracePt t="160181" x="5132388" y="6510338"/>
          <p14:tracePt t="160190" x="5073650" y="6535738"/>
          <p14:tracePt t="160198" x="5013325" y="6535738"/>
          <p14:tracePt t="160205" x="4929188" y="6543675"/>
          <p14:tracePt t="160213" x="4843463" y="6543675"/>
          <p14:tracePt t="160221" x="4733925" y="6543675"/>
          <p14:tracePt t="160230" x="4589463" y="6543675"/>
          <p14:tracePt t="160238" x="4478338" y="6543675"/>
          <p14:tracePt t="160246" x="4341813" y="6535738"/>
          <p14:tracePt t="160255" x="4189413" y="6475413"/>
          <p14:tracePt t="160262" x="4095750" y="6442075"/>
          <p14:tracePt t="160270" x="3968750" y="6407150"/>
          <p14:tracePt t="160277" x="3849688" y="6348413"/>
          <p14:tracePt t="160288" x="3756025" y="6305550"/>
          <p14:tracePt t="160294" x="3671888" y="6246813"/>
          <p14:tracePt t="160304" x="3619500" y="6211888"/>
          <p14:tracePt t="160309" x="3552825" y="6161088"/>
          <p14:tracePt t="160320" x="3517900" y="6135688"/>
          <p14:tracePt t="160326" x="3502025" y="6110288"/>
          <p14:tracePt t="160336" x="3492500" y="6092825"/>
          <p14:tracePt t="160342" x="3492500" y="6084888"/>
          <p14:tracePt t="160352" x="3492500" y="6059488"/>
          <p14:tracePt t="160357" x="3492500" y="6042025"/>
          <p14:tracePt t="160365" x="3492500" y="6034088"/>
          <p14:tracePt t="160373" x="3492500" y="6016625"/>
          <p14:tracePt t="160382" x="3492500" y="6008688"/>
          <p14:tracePt t="160390" x="3492500" y="5999163"/>
          <p14:tracePt t="160397" x="3492500" y="5983288"/>
          <p14:tracePt t="160405" x="3492500" y="5973763"/>
          <p14:tracePt t="160413" x="3502025" y="5957888"/>
          <p14:tracePt t="160421" x="3509963" y="5932488"/>
          <p14:tracePt t="160428" x="3517900" y="5915025"/>
          <p14:tracePt t="160438" x="3517900" y="5889625"/>
          <p14:tracePt t="160446" x="3517900" y="5864225"/>
          <p14:tracePt t="160454" x="3527425" y="5846763"/>
          <p14:tracePt t="160462" x="3527425" y="5821363"/>
          <p14:tracePt t="160470" x="3527425" y="5795963"/>
          <p14:tracePt t="160477" x="3527425" y="5770563"/>
          <p14:tracePt t="160487" x="3535363" y="5761038"/>
          <p14:tracePt t="160494" x="3543300" y="5735638"/>
          <p14:tracePt t="160503" x="3560763" y="5710238"/>
          <p14:tracePt t="160509" x="3568700" y="5694363"/>
          <p14:tracePt t="160520" x="3586163" y="5676900"/>
          <p14:tracePt t="160525" x="3611563" y="5641975"/>
          <p14:tracePt t="160533" x="3636963" y="5600700"/>
          <p14:tracePt t="160542" x="3662363" y="5565775"/>
          <p14:tracePt t="160548" x="3705225" y="5524500"/>
          <p14:tracePt t="160558" x="3722688" y="5514975"/>
          <p14:tracePt t="160565" x="3756025" y="5472113"/>
          <p14:tracePt t="160574" x="3763963" y="5464175"/>
          <p14:tracePt t="160582" x="3798888" y="5421313"/>
          <p14:tracePt t="160590" x="3816350" y="5387975"/>
          <p14:tracePt t="160606" x="3832225" y="5370513"/>
          <p14:tracePt t="160613" x="3849688" y="5345113"/>
          <p14:tracePt t="160621" x="3849688" y="5337175"/>
          <p14:tracePt t="160645" x="3849688" y="5327650"/>
          <p14:tracePt t="161174" x="3849688" y="5319713"/>
          <p14:tracePt t="161190" x="3849688" y="5327650"/>
          <p14:tracePt t="161197" x="3841750" y="5337175"/>
          <p14:tracePt t="161206" x="3824288" y="5337175"/>
          <p14:tracePt t="161213" x="3798888" y="5353050"/>
          <p14:tracePt t="161221" x="3773488" y="5362575"/>
          <p14:tracePt t="161230" x="3756025" y="5380038"/>
          <p14:tracePt t="161237" x="3722688" y="5395913"/>
          <p14:tracePt t="161245" x="3687763" y="5421313"/>
          <p14:tracePt t="161254" x="3662363" y="5430838"/>
          <p14:tracePt t="161261" x="3629025" y="5456238"/>
          <p14:tracePt t="161272" x="3594100" y="5472113"/>
          <p14:tracePt t="161277" x="3578225" y="5489575"/>
          <p14:tracePt t="161288" x="3543300" y="5514975"/>
          <p14:tracePt t="161293" x="3509963" y="5532438"/>
          <p14:tracePt t="161303" x="3484563" y="5549900"/>
          <p14:tracePt t="161310" x="3459163" y="5557838"/>
          <p14:tracePt t="161320" x="3416300" y="5583238"/>
          <p14:tracePt t="161326" x="3390900" y="5600700"/>
          <p14:tracePt t="161333" x="3355975" y="5616575"/>
          <p14:tracePt t="161342" x="3322638" y="5626100"/>
          <p14:tracePt t="161349" x="3297238" y="5641975"/>
          <p14:tracePt t="161358" x="3289300" y="5659438"/>
          <p14:tracePt t="161365" x="3263900" y="5668963"/>
          <p14:tracePt t="161374" x="3238500" y="5684838"/>
          <p14:tracePt t="161382" x="3211513" y="5684838"/>
          <p14:tracePt t="161390" x="3195638" y="5710238"/>
          <p14:tracePt t="161397" x="3178175" y="5719763"/>
          <p14:tracePt t="161406" x="3152775" y="5735638"/>
          <p14:tracePt t="161413" x="3127375" y="5753100"/>
          <p14:tracePt t="161422" x="3119438" y="5761038"/>
          <p14:tracePt t="161429" x="3084513" y="5778500"/>
          <p14:tracePt t="161438" x="3059113" y="5795963"/>
          <p14:tracePt t="161446" x="3041650" y="5803900"/>
          <p14:tracePt t="161454" x="3008313" y="5821363"/>
          <p14:tracePt t="161462" x="3000375" y="5829300"/>
          <p14:tracePt t="161471" x="2974975" y="5854700"/>
          <p14:tracePt t="161478" x="2957513" y="5872163"/>
          <p14:tracePt t="161487" x="2940050" y="5872163"/>
          <p14:tracePt t="161493" x="2914650" y="5889625"/>
          <p14:tracePt t="161504" x="2914650" y="5897563"/>
          <p14:tracePt t="161510" x="2897188" y="5915025"/>
          <p14:tracePt t="161520" x="2881313" y="5915025"/>
          <p14:tracePt t="161526" x="2871788" y="5932488"/>
          <p14:tracePt t="161534" x="2863850" y="5940425"/>
          <p14:tracePt t="161542" x="2855913" y="5948363"/>
          <p14:tracePt t="161549" x="2838450" y="5965825"/>
          <p14:tracePt t="161566" x="2838450" y="5973763"/>
          <p14:tracePt t="161613" x="2820988" y="5983288"/>
          <p14:tracePt t="162318" x="2838450" y="5983288"/>
          <p14:tracePt t="162326" x="2846388" y="5983288"/>
          <p14:tracePt t="162335" x="2881313" y="5957888"/>
          <p14:tracePt t="162342" x="2932113" y="5948363"/>
          <p14:tracePt t="162349" x="2990850" y="5915025"/>
          <p14:tracePt t="162358" x="3067050" y="5897563"/>
          <p14:tracePt t="162366" x="3144838" y="5864225"/>
          <p14:tracePt t="162374" x="3228975" y="5838825"/>
          <p14:tracePt t="162382" x="3289300" y="5821363"/>
          <p14:tracePt t="162390" x="3365500" y="5788025"/>
          <p14:tracePt t="162397" x="3467100" y="5778500"/>
          <p14:tracePt t="162406" x="3560763" y="5753100"/>
          <p14:tracePt t="162413" x="3629025" y="5735638"/>
          <p14:tracePt t="162421" x="3713163" y="5719763"/>
          <p14:tracePt t="162430" x="3790950" y="5710238"/>
          <p14:tracePt t="162437" x="3875088" y="5702300"/>
          <p14:tracePt t="162445" x="3951288" y="5676900"/>
          <p14:tracePt t="162455" x="4037013" y="5668963"/>
          <p14:tracePt t="162461" x="4095750" y="5659438"/>
          <p14:tracePt t="162471" x="4189413" y="5651500"/>
          <p14:tracePt t="162477" x="4249738" y="5641975"/>
          <p14:tracePt t="162488" x="4308475" y="5626100"/>
          <p14:tracePt t="162494" x="4368800" y="5616575"/>
          <p14:tracePt t="162504" x="4427538" y="5608638"/>
          <p14:tracePt t="162509" x="4452938" y="5608638"/>
          <p14:tracePt t="162517" x="4513263" y="5600700"/>
          <p14:tracePt t="162525" x="4554538" y="5591175"/>
          <p14:tracePt t="162535" x="4589463" y="5591175"/>
          <p14:tracePt t="162541" x="4622800" y="5591175"/>
          <p14:tracePt t="162549" x="4673600" y="5583238"/>
          <p14:tracePt t="162558" x="4708525" y="5583238"/>
          <p14:tracePt t="162566" x="4741863" y="5575300"/>
          <p14:tracePt t="162574" x="4792663" y="5575300"/>
          <p14:tracePt t="162581" x="4827588" y="5575300"/>
          <p14:tracePt t="162590" x="4886325" y="5575300"/>
          <p14:tracePt t="162597" x="4946650" y="5565775"/>
          <p14:tracePt t="162605" x="4972050" y="5557838"/>
          <p14:tracePt t="162614" x="5022850" y="5557838"/>
          <p14:tracePt t="162621" x="5081588" y="5549900"/>
          <p14:tracePt t="162630" x="5124450" y="5549900"/>
          <p14:tracePt t="162637" x="5183188" y="5549900"/>
          <p14:tracePt t="162646" x="5208588" y="5549900"/>
          <p14:tracePt t="162654" x="5251450" y="5549900"/>
          <p14:tracePt t="162662" x="5327650" y="5549900"/>
          <p14:tracePt t="162671" x="5380038" y="5549900"/>
          <p14:tracePt t="162678" x="5438775" y="5549900"/>
          <p14:tracePt t="162688" x="5514975" y="5549900"/>
          <p14:tracePt t="162694" x="5557838" y="5549900"/>
          <p14:tracePt t="162703" x="5600700" y="5549900"/>
          <p14:tracePt t="162708" x="5641975" y="5549900"/>
          <p14:tracePt t="162717" x="5668963" y="5549900"/>
          <p14:tracePt t="162726" x="5676900" y="5549900"/>
          <p14:tracePt t="162732" x="5694363" y="5549900"/>
          <p14:tracePt t="164094" x="5702300" y="5549900"/>
          <p14:tracePt t="164133" x="5702300" y="5540375"/>
          <p14:tracePt t="164166" x="5694363" y="5532438"/>
          <p14:tracePt t="164181" x="5684838" y="5532438"/>
          <p14:tracePt t="164198" x="5668963" y="5532438"/>
          <p14:tracePt t="164206" x="5659438" y="5532438"/>
          <p14:tracePt t="164228" x="5641975" y="5532438"/>
          <p14:tracePt t="164245" x="5634038" y="5532438"/>
          <p14:tracePt t="164256" x="5626100" y="5532438"/>
          <p14:tracePt t="164261" x="5608638" y="5532438"/>
          <p14:tracePt t="164272" x="5600700" y="5532438"/>
          <p14:tracePt t="164276" x="5583238" y="5532438"/>
          <p14:tracePt t="164286" x="5549900" y="5540375"/>
          <p14:tracePt t="164292" x="5540375" y="5540375"/>
          <p14:tracePt t="164301" x="5524500" y="5540375"/>
          <p14:tracePt t="164308" x="5507038" y="5540375"/>
          <p14:tracePt t="164316" x="5489575" y="5557838"/>
          <p14:tracePt t="164325" x="5472113" y="5565775"/>
          <p14:tracePt t="164333" x="5438775" y="5575300"/>
          <p14:tracePt t="164341" x="5413375" y="5591175"/>
          <p14:tracePt t="164350" x="5380038" y="5600700"/>
          <p14:tracePt t="164357" x="5353050" y="5608638"/>
          <p14:tracePt t="164365" x="5327650" y="5608638"/>
          <p14:tracePt t="164372" x="5294313" y="5626100"/>
          <p14:tracePt t="164381" x="5243513" y="5641975"/>
          <p14:tracePt t="164389" x="5226050" y="5651500"/>
          <p14:tracePt t="164397" x="5192713" y="5659438"/>
          <p14:tracePt t="164405" x="5157788" y="5668963"/>
          <p14:tracePt t="164413" x="5132388" y="5676900"/>
          <p14:tracePt t="164421" x="5091113" y="5694363"/>
          <p14:tracePt t="164428" x="5056188" y="5710238"/>
          <p14:tracePt t="164438" x="5022850" y="5710238"/>
          <p14:tracePt t="164446" x="4972050" y="5735638"/>
          <p14:tracePt t="164456" x="4919663" y="5745163"/>
          <p14:tracePt t="164462" x="4860925" y="5770563"/>
          <p14:tracePt t="164471" x="4827588" y="5778500"/>
          <p14:tracePt t="164478" x="4749800" y="5803900"/>
          <p14:tracePt t="164488" x="4691063" y="5838825"/>
          <p14:tracePt t="164493" x="4630738" y="5846763"/>
          <p14:tracePt t="164500" x="4564063" y="5864225"/>
          <p14:tracePt t="164509" x="4503738" y="5889625"/>
          <p14:tracePt t="164516" x="4445000" y="5905500"/>
          <p14:tracePt t="164525" x="4410075" y="5922963"/>
          <p14:tracePt t="164533" x="4376738" y="5940425"/>
          <p14:tracePt t="164541" x="4341813" y="5948363"/>
          <p14:tracePt t="164550" x="4316413" y="5965825"/>
          <p14:tracePt t="164558" x="4300538" y="5973763"/>
          <p14:tracePt t="164565" x="4291013" y="5983288"/>
          <p14:tracePt t="164573" x="4283075" y="5983288"/>
          <p14:tracePt t="164637" x="4275138" y="5983288"/>
          <p14:tracePt t="164644" x="4275138" y="5991225"/>
          <p14:tracePt t="164661" x="4265613" y="5999163"/>
          <p14:tracePt t="165173" x="4257675" y="5999163"/>
          <p14:tracePt t="165533" x="4265613" y="5983288"/>
          <p14:tracePt t="165549" x="4275138" y="5983288"/>
          <p14:tracePt t="165559" x="4291013" y="5965825"/>
          <p14:tracePt t="165565" x="4325938" y="5948363"/>
          <p14:tracePt t="165573" x="4333875" y="5940425"/>
          <p14:tracePt t="165582" x="4351338" y="5932488"/>
          <p14:tracePt t="165589" x="4359275" y="5922963"/>
          <p14:tracePt t="165597" x="4376738" y="5905500"/>
          <p14:tracePt t="165607" x="4384675" y="5905500"/>
          <p14:tracePt t="165614" x="4394200" y="5889625"/>
          <p14:tracePt t="165624" x="4402138" y="5880100"/>
          <p14:tracePt t="165630" x="4419600" y="5880100"/>
          <p14:tracePt t="165640" x="4435475" y="5864225"/>
          <p14:tracePt t="165645" x="4435475" y="5854700"/>
          <p14:tracePt t="165655" x="4452938" y="5838825"/>
          <p14:tracePt t="165662" x="4470400" y="5829300"/>
          <p14:tracePt t="165672" x="4470400" y="5821363"/>
          <p14:tracePt t="165678" x="4486275" y="5803900"/>
          <p14:tracePt t="165686" x="4495800" y="5803900"/>
          <p14:tracePt t="165694" x="4495800" y="5795963"/>
          <p14:tracePt t="165700" x="4503738" y="5788025"/>
          <p14:tracePt t="165710" x="4513263" y="5788025"/>
          <p14:tracePt t="165725" x="4521200" y="5778500"/>
          <p14:tracePt t="165734" x="4538663" y="5761038"/>
          <p14:tracePt t="165741" x="4546600" y="5761038"/>
          <p14:tracePt t="165749" x="4554538" y="5745163"/>
          <p14:tracePt t="165757" x="4554538" y="5727700"/>
          <p14:tracePt t="165765" x="4564063" y="5710238"/>
          <p14:tracePt t="165773" x="4564063" y="5702300"/>
          <p14:tracePt t="165782" x="4572000" y="5684838"/>
          <p14:tracePt t="165790" x="4579938" y="5676900"/>
          <p14:tracePt t="165798" x="4589463" y="5659438"/>
          <p14:tracePt t="165806" x="4589463" y="5641975"/>
          <p14:tracePt t="165824" x="4597400" y="5634038"/>
          <p14:tracePt t="165846" x="4605338" y="5634038"/>
          <p14:tracePt t="165861" x="4605338" y="5626100"/>
          <p14:tracePt t="165872" x="4614863" y="5616575"/>
          <p14:tracePt t="165878" x="4622800" y="5616575"/>
          <p14:tracePt t="165894" x="4630738" y="5608638"/>
          <p14:tracePt t="165901" x="4630738" y="5600700"/>
          <p14:tracePt t="165941" x="4640263" y="5600700"/>
          <p14:tracePt t="166422" x="4630738" y="5600700"/>
          <p14:tracePt t="166446" x="4622800" y="5600700"/>
          <p14:tracePt t="166456" x="4605338" y="5608638"/>
          <p14:tracePt t="166485" x="4597400" y="5616575"/>
          <p14:tracePt t="166500" x="4579938" y="5634038"/>
          <p14:tracePt t="166517" x="4572000" y="5634038"/>
          <p14:tracePt t="166525" x="4564063" y="5641975"/>
          <p14:tracePt t="166533" x="4554538" y="5641975"/>
          <p14:tracePt t="166541" x="4546600" y="5651500"/>
          <p14:tracePt t="166557" x="4538663" y="5651500"/>
          <p14:tracePt t="166582" x="4529138" y="5651500"/>
          <p14:tracePt t="166590" x="4521200" y="5651500"/>
          <p14:tracePt t="166606" x="4513263" y="5668963"/>
          <p14:tracePt t="166623" x="4495800" y="5668963"/>
          <p14:tracePt t="166885" x="4495800" y="5676900"/>
          <p14:tracePt t="166974" x="4495800" y="5684838"/>
          <p14:tracePt t="166990" x="4503738" y="5694363"/>
          <p14:tracePt t="167007" x="4513263" y="5694363"/>
          <p14:tracePt t="167117" x="4521200" y="5694363"/>
          <p14:tracePt t="167126" x="4538663" y="5694363"/>
          <p14:tracePt t="167141" x="4546600" y="5684838"/>
          <p14:tracePt t="167149" x="4554538" y="5676900"/>
          <p14:tracePt t="167157" x="4564063" y="5668963"/>
          <p14:tracePt t="167166" x="4572000" y="5651500"/>
          <p14:tracePt t="167182" x="4579938" y="5634038"/>
          <p14:tracePt t="167198" x="4589463" y="5634038"/>
          <p14:tracePt t="167206" x="4597400" y="5626100"/>
          <p14:tracePt t="167213" x="4597400" y="5608638"/>
          <p14:tracePt t="167230" x="4605338" y="5608638"/>
          <p14:tracePt t="167246" x="4614863" y="5600700"/>
          <p14:tracePt t="167277" x="4614863" y="5591175"/>
          <p14:tracePt t="167285" x="4622800" y="5591175"/>
          <p14:tracePt t="167294" x="4622800" y="5583238"/>
          <p14:tracePt t="167301" x="4622800" y="5575300"/>
          <p14:tracePt t="167310" x="4630738" y="5565775"/>
          <p14:tracePt t="167318" x="4630738" y="5549900"/>
          <p14:tracePt t="167326" x="4640263" y="5540375"/>
          <p14:tracePt t="167333" x="4648200" y="5532438"/>
          <p14:tracePt t="167437" x="4657725" y="5524500"/>
          <p14:tracePt t="167455" x="4665663" y="5514975"/>
          <p14:tracePt t="167469" x="4691063" y="5497513"/>
          <p14:tracePt t="167485" x="4699000" y="5489575"/>
          <p14:tracePt t="167494" x="4708525" y="5481638"/>
          <p14:tracePt t="167501" x="4708525" y="5472113"/>
          <p14:tracePt t="167510" x="4716463" y="5464175"/>
          <p14:tracePt t="167518" x="4724400" y="5464175"/>
          <p14:tracePt t="167526" x="4724400" y="5446713"/>
          <p14:tracePt t="167533" x="4733925" y="5438775"/>
          <p14:tracePt t="167550" x="4733925" y="5430838"/>
          <p14:tracePt t="167557" x="4741863" y="5421313"/>
          <p14:tracePt t="167733" x="4749800" y="5421313"/>
          <p14:tracePt t="167750" x="4749800" y="5430838"/>
          <p14:tracePt t="167757" x="4749800" y="5446713"/>
          <p14:tracePt t="167766" x="4749800" y="5456238"/>
          <p14:tracePt t="167774" x="4749800" y="5464175"/>
          <p14:tracePt t="167782" x="4749800" y="5481638"/>
          <p14:tracePt t="167798" x="4749800" y="5489575"/>
          <p14:tracePt t="167807" x="4749800" y="5497513"/>
          <p14:tracePt t="167846" x="4749800" y="5507038"/>
          <p14:tracePt t="167862" x="4749800" y="5514975"/>
          <p14:tracePt t="167878" x="4749800" y="5524500"/>
          <p14:tracePt t="167981" x="4749800" y="5532438"/>
          <p14:tracePt t="167989" x="4741863" y="5540375"/>
          <p14:tracePt t="168030" x="4733925" y="5540375"/>
          <p14:tracePt t="168078" x="4733925" y="5549900"/>
          <p14:tracePt t="168094" x="4733925" y="5557838"/>
          <p14:tracePt t="168101" x="4733925" y="5565775"/>
          <p14:tracePt t="168110" x="4741863" y="5583238"/>
          <p14:tracePt t="168117" x="4749800" y="5600700"/>
          <p14:tracePt t="168126" x="4759325" y="5616575"/>
          <p14:tracePt t="168133" x="4775200" y="5634038"/>
          <p14:tracePt t="168141" x="4784725" y="5651500"/>
          <p14:tracePt t="168148" x="4802188" y="5676900"/>
          <p14:tracePt t="168157" x="4818063" y="5702300"/>
          <p14:tracePt t="168165" x="4827588" y="5710238"/>
          <p14:tracePt t="168174" x="4843463" y="5727700"/>
          <p14:tracePt t="168181" x="4843463" y="5735638"/>
          <p14:tracePt t="168191" x="4860925" y="5753100"/>
          <p14:tracePt t="168597" x="4868863" y="5753100"/>
          <p14:tracePt t="168718" x="4878388" y="5753100"/>
          <p14:tracePt t="168734" x="4886325" y="5753100"/>
          <p14:tracePt t="168742" x="4903788" y="5753100"/>
          <p14:tracePt t="168749" x="4919663" y="5753100"/>
          <p14:tracePt t="168758" x="4946650" y="5753100"/>
          <p14:tracePt t="168765" x="4962525" y="5753100"/>
          <p14:tracePt t="168775" x="4979988" y="5753100"/>
          <p14:tracePt t="168781" x="5005388" y="5753100"/>
          <p14:tracePt t="168791" x="5013325" y="5753100"/>
          <p14:tracePt t="168798" x="5038725" y="5753100"/>
          <p14:tracePt t="168808" x="5048250" y="5753100"/>
          <p14:tracePt t="168824" x="5056188" y="5753100"/>
          <p14:tracePt t="168830" x="5073650" y="5753100"/>
          <p14:tracePt t="168846" x="5091113" y="5753100"/>
          <p14:tracePt t="168862" x="5099050" y="5753100"/>
          <p14:tracePt t="168869" x="5116513" y="5753100"/>
          <p14:tracePt t="168878" x="5132388" y="5753100"/>
          <p14:tracePt t="168885" x="5141913" y="5753100"/>
          <p14:tracePt t="168894" x="5157788" y="5753100"/>
          <p14:tracePt t="168902" x="5175250" y="5753100"/>
          <p14:tracePt t="168910" x="5183188" y="5753100"/>
          <p14:tracePt t="168917" x="5192713" y="5753100"/>
          <p14:tracePt t="168933" x="5200650" y="5753100"/>
          <p14:tracePt t="168941" x="5208588" y="5753100"/>
          <p14:tracePt t="169246" x="5208588" y="5761038"/>
          <p14:tracePt t="169253" x="5208588" y="5770563"/>
          <p14:tracePt t="169277" x="5208588" y="5788025"/>
          <p14:tracePt t="169302" x="5208588" y="5795963"/>
          <p14:tracePt t="169333" x="5208588" y="5803900"/>
          <p14:tracePt t="169366" x="5208588" y="5813425"/>
          <p14:tracePt t="169373" x="5218113" y="5821363"/>
          <p14:tracePt t="169382" x="5226050" y="5829300"/>
          <p14:tracePt t="169391" x="5260975" y="5854700"/>
          <p14:tracePt t="169408" x="5294313" y="5872163"/>
          <p14:tracePt t="169412" x="5319713" y="5880100"/>
          <p14:tracePt t="169423" x="5327650" y="5897563"/>
          <p14:tracePt t="169428" x="5353050" y="5915025"/>
          <p14:tracePt t="169439" x="5387975" y="5932488"/>
          <p14:tracePt t="169445" x="5413375" y="5948363"/>
          <p14:tracePt t="169453" x="5438775" y="5948363"/>
          <p14:tracePt t="169461" x="5456238" y="5965825"/>
          <p14:tracePt t="169469" x="5507038" y="5973763"/>
          <p14:tracePt t="169477" x="5540375" y="5991225"/>
          <p14:tracePt t="169485" x="5583238" y="6008688"/>
          <p14:tracePt t="169493" x="5634038" y="6024563"/>
          <p14:tracePt t="169501" x="5651500" y="6024563"/>
          <p14:tracePt t="169508" x="5676900" y="6034088"/>
          <p14:tracePt t="169516" x="5694363" y="6049963"/>
          <p14:tracePt t="169525" x="5702300" y="6049963"/>
          <p14:tracePt t="169533" x="5719763" y="6067425"/>
          <p14:tracePt t="169542" x="5727700" y="6067425"/>
          <p14:tracePt t="169549" x="5735638" y="6067425"/>
          <p14:tracePt t="169559" x="5745163" y="6076950"/>
          <p14:tracePt t="169566" x="5753100" y="6084888"/>
          <p14:tracePt t="169608" x="5761038" y="6092825"/>
          <p14:tracePt t="169638" x="5761038" y="6102350"/>
          <p14:tracePt t="169645" x="5770563" y="6110288"/>
          <p14:tracePt t="169966" x="5770563" y="6118225"/>
          <p14:tracePt t="169973" x="5778500" y="6118225"/>
          <p14:tracePt t="169992" x="5788025" y="6118225"/>
          <p14:tracePt t="169998" x="5788025" y="6110288"/>
          <p14:tracePt t="170007" x="5795963" y="6102350"/>
          <p14:tracePt t="170013" x="5803900" y="6102350"/>
          <p14:tracePt t="170024" x="5813425" y="6092825"/>
          <p14:tracePt t="170030" x="5813425" y="6084888"/>
          <p14:tracePt t="170037" x="5821363" y="6076950"/>
          <p14:tracePt t="170052" x="5829300" y="6067425"/>
          <p14:tracePt t="170085" x="5838825" y="6049963"/>
          <p14:tracePt t="170109" x="5846763" y="6049963"/>
          <p14:tracePt t="170125" x="5864225" y="6034088"/>
          <p14:tracePt t="170134" x="5864225" y="6024563"/>
          <p14:tracePt t="170141" x="5872163" y="6024563"/>
          <p14:tracePt t="170157" x="5880100" y="6016625"/>
          <p14:tracePt t="170175" x="5880100" y="6008688"/>
          <p14:tracePt t="170192" x="5897563" y="5999163"/>
          <p14:tracePt t="170224" x="5905500" y="5991225"/>
          <p14:tracePt t="170230" x="5905500" y="5983288"/>
          <p14:tracePt t="170246" x="5922963" y="5973763"/>
          <p14:tracePt t="170278" x="5948363" y="5957888"/>
          <p14:tracePt t="170293" x="5957888" y="5948363"/>
          <p14:tracePt t="170357" x="5957888" y="5940425"/>
          <p14:tracePt t="170382" x="5965825" y="5940425"/>
          <p14:tracePt t="170390" x="5973763" y="5932488"/>
          <p14:tracePt t="170414" x="5973763" y="5922963"/>
          <p14:tracePt t="170446" x="5983288" y="5922963"/>
          <p14:tracePt t="170517" x="5983288" y="5915025"/>
          <p14:tracePt t="170566" x="5983288" y="5905500"/>
          <p14:tracePt t="170582" x="5991225" y="5897563"/>
          <p14:tracePt t="170598" x="5999163" y="5889625"/>
          <p14:tracePt t="171861" x="5999163" y="5872163"/>
          <p14:tracePt t="171870" x="5999163" y="5864225"/>
          <p14:tracePt t="171885" x="5991225" y="5838825"/>
          <p14:tracePt t="171893" x="5965825" y="5803900"/>
          <p14:tracePt t="171901" x="5948363" y="5778500"/>
          <p14:tracePt t="171910" x="5922963" y="5753100"/>
          <p14:tracePt t="171918" x="5905500" y="5735638"/>
          <p14:tracePt t="171926" x="5897563" y="5719763"/>
          <p14:tracePt t="171935" x="5880100" y="5702300"/>
          <p14:tracePt t="171942" x="5864225" y="5684838"/>
          <p14:tracePt t="171950" x="5838825" y="5659438"/>
          <p14:tracePt t="171959" x="5821363" y="5641975"/>
          <p14:tracePt t="171966" x="5813425" y="5634038"/>
          <p14:tracePt t="171976" x="5803900" y="5626100"/>
          <p14:tracePt t="171981" x="5778500" y="5600700"/>
          <p14:tracePt t="171997" x="5770563" y="5600700"/>
          <p14:tracePt t="172005" x="5753100" y="5591175"/>
          <p14:tracePt t="172014" x="5753100" y="5583238"/>
          <p14:tracePt t="172022" x="5735638" y="5575300"/>
          <p14:tracePt t="172053" x="5719763" y="5575300"/>
          <p14:tracePt t="172085" x="5719763" y="5565775"/>
          <p14:tracePt t="172093" x="5727700" y="5540375"/>
          <p14:tracePt t="172101" x="5753100" y="5532438"/>
          <p14:tracePt t="172109" x="5788025" y="5507038"/>
          <p14:tracePt t="172118" x="5821363" y="5507038"/>
          <p14:tracePt t="172125" x="5846763" y="5497513"/>
          <p14:tracePt t="172134" x="5897563" y="5497513"/>
          <p14:tracePt t="172143" x="5940425" y="5489575"/>
          <p14:tracePt t="172150" x="6024563" y="5489575"/>
          <p14:tracePt t="172160" x="6110288" y="5481638"/>
          <p14:tracePt t="172165" x="6272213" y="5456238"/>
          <p14:tracePt t="172176" x="6475413" y="5395913"/>
          <p14:tracePt t="172181" x="6883400" y="5243513"/>
          <p14:tracePt t="172192" x="7215188" y="5099050"/>
          <p14:tracePt t="172198" x="7631113" y="4919663"/>
          <p14:tracePt t="172206" x="7927975" y="4792663"/>
          <p14:tracePt t="172214" x="8081963" y="4741863"/>
          <p14:tracePt t="172222" x="8140700" y="4741863"/>
          <p14:tracePt t="172518" x="8124825" y="4741863"/>
          <p14:tracePt t="172534" x="8124825" y="4749800"/>
          <p14:tracePt t="172542" x="8115300" y="4759325"/>
          <p14:tracePt t="172582" x="8132763" y="4759325"/>
          <p14:tracePt t="172592" x="8150225" y="4775200"/>
          <p14:tracePt t="172598" x="8158163" y="4775200"/>
          <p14:tracePt t="172614" x="8175625" y="4775200"/>
          <p14:tracePt t="172620" x="8208963" y="4775200"/>
          <p14:tracePt t="172630" x="8226425" y="4775200"/>
          <p14:tracePt t="172637" x="8251825" y="4775200"/>
          <p14:tracePt t="172646" x="8285163" y="4775200"/>
          <p14:tracePt t="172654" x="8320088" y="4775200"/>
          <p14:tracePt t="172661" x="8362950" y="4767263"/>
          <p14:tracePt t="172669" x="8404225" y="4759325"/>
          <p14:tracePt t="172677" x="8455025" y="4749800"/>
          <p14:tracePt t="172685" x="8515350" y="4724400"/>
          <p14:tracePt t="172693" x="8574088" y="4708525"/>
          <p14:tracePt t="172701" x="8609013" y="4699000"/>
          <p14:tracePt t="172710" x="8667750" y="4683125"/>
          <p14:tracePt t="172718" x="8718550" y="4673600"/>
          <p14:tracePt t="172726" x="8778875" y="4648200"/>
          <p14:tracePt t="172733" x="8837613" y="4640263"/>
          <p14:tracePt t="172743" x="8880475" y="4622800"/>
          <p14:tracePt t="172750" x="8931275" y="4614863"/>
          <p14:tracePt t="172759" x="8999538" y="4597400"/>
          <p14:tracePt t="172766" x="9050338" y="4572000"/>
          <p14:tracePt t="172776" x="9101138" y="4554538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D7F7373F-36F0-47A8-ACA8-0409D344D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8B4F7C-5AB9-4E06-8EC7-939BA92214A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1E414B40-5DD8-4DBC-B052-2353558CD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38" y="1484784"/>
            <a:ext cx="6665505" cy="50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F50EFB9-4265-4558-9D48-864CE884B753}"/>
              </a:ext>
            </a:extLst>
          </p:cNvPr>
          <p:cNvSpPr txBox="1">
            <a:spLocks/>
          </p:cNvSpPr>
          <p:nvPr/>
        </p:nvSpPr>
        <p:spPr>
          <a:xfrm>
            <a:off x="394146" y="962173"/>
            <a:ext cx="8642350" cy="6666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논리적 모형 구축을 위한 기본 개념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112341-4ED8-4D46-85BB-BC8E40D082C7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95"/>
    </mc:Choice>
    <mc:Fallback>
      <p:transition spd="slow" advTm="35095"/>
    </mc:Fallback>
  </mc:AlternateContent>
  <p:extLst>
    <p:ext uri="{3A86A75C-4F4B-4683-9AE1-C65F6400EC91}">
      <p14:laserTraceLst xmlns:p14="http://schemas.microsoft.com/office/powerpoint/2010/main">
        <p14:tracePtLst>
          <p14:tracePt t="880" x="8710613" y="3340100"/>
          <p14:tracePt t="889" x="8480425" y="3340100"/>
          <p14:tracePt t="897" x="8328025" y="3340100"/>
          <p14:tracePt t="903" x="8183563" y="3340100"/>
          <p14:tracePt t="914" x="8074025" y="3340100"/>
          <p14:tracePt t="918" x="7988300" y="3340100"/>
          <p14:tracePt t="929" x="7912100" y="3330575"/>
          <p14:tracePt t="934" x="7902575" y="3330575"/>
          <p14:tracePt t="946" x="7886700" y="3330575"/>
          <p14:tracePt t="961" x="7869238" y="3322638"/>
          <p14:tracePt t="975" x="7869238" y="3314700"/>
          <p14:tracePt t="984" x="7851775" y="3297238"/>
          <p14:tracePt t="1000" x="7835900" y="3279775"/>
          <p14:tracePt t="1006" x="7835900" y="3271838"/>
          <p14:tracePt t="1015" x="7826375" y="3271838"/>
          <p14:tracePt t="1023" x="7810500" y="3263900"/>
          <p14:tracePt t="1063" x="7800975" y="3246438"/>
          <p14:tracePt t="1080" x="7783513" y="3238500"/>
          <p14:tracePt t="1087" x="7775575" y="3238500"/>
          <p14:tracePt t="1096" x="7767638" y="3238500"/>
          <p14:tracePt t="1103" x="7750175" y="3228975"/>
          <p14:tracePt t="1111" x="7724775" y="3228975"/>
          <p14:tracePt t="1118" x="7716838" y="3228975"/>
          <p14:tracePt t="1130" x="7699375" y="3221038"/>
          <p14:tracePt t="1135" x="7681913" y="3221038"/>
          <p14:tracePt t="1146" x="7673975" y="3221038"/>
          <p14:tracePt t="1151" x="7656513" y="3221038"/>
          <p14:tracePt t="1161" x="7648575" y="3221038"/>
          <p14:tracePt t="1167" x="7623175" y="3211513"/>
          <p14:tracePt t="1176" x="7605713" y="3211513"/>
          <p14:tracePt t="1183" x="7580313" y="3211513"/>
          <p14:tracePt t="1190" x="7554913" y="3211513"/>
          <p14:tracePt t="1200" x="7512050" y="3211513"/>
          <p14:tracePt t="1207" x="7478713" y="3211513"/>
          <p14:tracePt t="1216" x="7443788" y="3211513"/>
          <p14:tracePt t="1223" x="7418388" y="3211513"/>
          <p14:tracePt t="1231" x="7385050" y="3211513"/>
          <p14:tracePt t="1240" x="7359650" y="3211513"/>
          <p14:tracePt t="1248" x="7334250" y="3211513"/>
          <p14:tracePt t="1255" x="7299325" y="3211513"/>
          <p14:tracePt t="1263" x="7273925" y="3228975"/>
          <p14:tracePt t="1271" x="7240588" y="3238500"/>
          <p14:tracePt t="1279" x="7215188" y="3238500"/>
          <p14:tracePt t="1287" x="7197725" y="3246438"/>
          <p14:tracePt t="1296" x="7180263" y="3254375"/>
          <p14:tracePt t="1303" x="7172325" y="3263900"/>
          <p14:tracePt t="1311" x="7164388" y="3271838"/>
          <p14:tracePt t="1319" x="7154863" y="3271838"/>
          <p14:tracePt t="1329" x="7146925" y="3279775"/>
          <p14:tracePt t="1335" x="7138988" y="3289300"/>
          <p14:tracePt t="1345" x="7138988" y="3297238"/>
          <p14:tracePt t="1368" x="7121525" y="3314700"/>
          <p14:tracePt t="1377" x="7113588" y="3322638"/>
          <p14:tracePt t="1398" x="7104063" y="3340100"/>
          <p14:tracePt t="1407" x="7096125" y="3348038"/>
          <p14:tracePt t="1416" x="7078663" y="3355975"/>
          <p14:tracePt t="1423" x="7078663" y="3365500"/>
          <p14:tracePt t="1431" x="7061200" y="3373438"/>
          <p14:tracePt t="1439" x="7053263" y="3382963"/>
          <p14:tracePt t="1455" x="7053263" y="3398838"/>
          <p14:tracePt t="1472" x="7045325" y="3398838"/>
          <p14:tracePt t="1480" x="7045325" y="3408363"/>
          <p14:tracePt t="1487" x="7035800" y="3424238"/>
          <p14:tracePt t="1511" x="7035800" y="3433763"/>
          <p14:tracePt t="1535" x="7035800" y="3449638"/>
          <p14:tracePt t="1655" x="7035800" y="3467100"/>
          <p14:tracePt t="1672" x="7035800" y="3475038"/>
          <p14:tracePt t="1680" x="7019925" y="3492500"/>
          <p14:tracePt t="1688" x="7019925" y="3509963"/>
          <p14:tracePt t="1696" x="7010400" y="3509963"/>
          <p14:tracePt t="1702" x="7002463" y="3517900"/>
          <p14:tracePt t="1713" x="7002463" y="3535363"/>
          <p14:tracePt t="1920" x="7002463" y="3552825"/>
          <p14:tracePt t="1927" x="7002463" y="3560763"/>
          <p14:tracePt t="1945" x="7002463" y="3578225"/>
          <p14:tracePt t="1951" x="7002463" y="3586163"/>
          <p14:tracePt t="2350" x="6994525" y="3586163"/>
          <p14:tracePt t="3039" x="6994525" y="3578225"/>
          <p14:tracePt t="3055" x="6977063" y="3560763"/>
          <p14:tracePt t="3103" x="6977063" y="3552825"/>
          <p14:tracePt t="3135" x="6969125" y="3543300"/>
          <p14:tracePt t="3176" x="6969125" y="3527425"/>
          <p14:tracePt t="4278" x="6934200" y="3517900"/>
          <p14:tracePt t="4298" x="6840538" y="3502025"/>
          <p14:tracePt t="4303" x="6746875" y="3475038"/>
          <p14:tracePt t="4314" x="6611938" y="3459163"/>
          <p14:tracePt t="4320" x="6450013" y="3424238"/>
          <p14:tracePt t="4329" x="6280150" y="3382963"/>
          <p14:tracePt t="4335" x="6135688" y="3348038"/>
          <p14:tracePt t="4343" x="5973763" y="3314700"/>
          <p14:tracePt t="4351" x="5821363" y="3263900"/>
          <p14:tracePt t="4358" x="5710238" y="3211513"/>
          <p14:tracePt t="4367" x="5557838" y="3170238"/>
          <p14:tracePt t="4375" x="5446713" y="3119438"/>
          <p14:tracePt t="4384" x="5353050" y="3059113"/>
          <p14:tracePt t="4391" x="5251450" y="3025775"/>
          <p14:tracePt t="4398" x="5175250" y="3000375"/>
          <p14:tracePt t="4406" x="5099050" y="2965450"/>
          <p14:tracePt t="4414" x="5038725" y="2957513"/>
          <p14:tracePt t="4422" x="4962525" y="2922588"/>
          <p14:tracePt t="4431" x="4886325" y="2897188"/>
          <p14:tracePt t="4439" x="4784725" y="2881313"/>
          <p14:tracePt t="4447" x="4683125" y="2846388"/>
          <p14:tracePt t="4454" x="4597400" y="2830513"/>
          <p14:tracePt t="4463" x="4521200" y="2820988"/>
          <p14:tracePt t="4471" x="4445000" y="2787650"/>
          <p14:tracePt t="4481" x="4384675" y="2778125"/>
          <p14:tracePt t="4487" x="4325938" y="2762250"/>
          <p14:tracePt t="4498" x="4265613" y="2727325"/>
          <p14:tracePt t="4503" x="4206875" y="2711450"/>
          <p14:tracePt t="4513" x="4171950" y="2701925"/>
          <p14:tracePt t="4520" x="4121150" y="2668588"/>
          <p14:tracePt t="4529" x="4095750" y="2660650"/>
          <p14:tracePt t="4535" x="4062413" y="2643188"/>
          <p14:tracePt t="4542" x="4062413" y="2633663"/>
          <p14:tracePt t="4551" x="4037013" y="2625725"/>
          <p14:tracePt t="4558" x="4027488" y="2617788"/>
          <p14:tracePt t="4566" x="4019550" y="2608263"/>
          <p14:tracePt t="4575" x="4002088" y="2600325"/>
          <p14:tracePt t="4584" x="3994150" y="2592388"/>
          <p14:tracePt t="4592" x="3986213" y="2582863"/>
          <p14:tracePt t="4600" x="3960813" y="2582863"/>
          <p14:tracePt t="4607" x="3917950" y="2574925"/>
          <p14:tracePt t="4616" x="3883025" y="2566988"/>
          <p14:tracePt t="4623" x="3824288" y="2549525"/>
          <p14:tracePt t="4631" x="3763963" y="2532063"/>
          <p14:tracePt t="4638" x="3687763" y="2506663"/>
          <p14:tracePt t="4647" x="3603625" y="2481263"/>
          <p14:tracePt t="4655" x="3484563" y="2438400"/>
          <p14:tracePt t="4664" x="3382963" y="2413000"/>
          <p14:tracePt t="4671" x="3263900" y="2379663"/>
          <p14:tracePt t="4680" x="3144838" y="2344738"/>
          <p14:tracePt t="4688" x="3059113" y="2311400"/>
          <p14:tracePt t="4697" x="2957513" y="2278063"/>
          <p14:tracePt t="4702" x="2855913" y="2252663"/>
          <p14:tracePt t="4713" x="2762250" y="2217738"/>
          <p14:tracePt t="4719" x="2719388" y="2200275"/>
          <p14:tracePt t="4730" x="2693988" y="2184400"/>
          <p14:tracePt t="4736" x="2686050" y="2174875"/>
          <p14:tracePt t="4855" x="2711450" y="2174875"/>
          <p14:tracePt t="4863" x="2727325" y="2174875"/>
          <p14:tracePt t="4871" x="2752725" y="2174875"/>
          <p14:tracePt t="4880" x="2795588" y="2174875"/>
          <p14:tracePt t="4888" x="2838450" y="2174875"/>
          <p14:tracePt t="4897" x="2881313" y="2174875"/>
          <p14:tracePt t="4908" x="2932113" y="2174875"/>
          <p14:tracePt t="4914" x="2974975" y="2174875"/>
          <p14:tracePt t="4919" x="3025775" y="2174875"/>
          <p14:tracePt t="4929" x="3041650" y="2174875"/>
          <p14:tracePt t="4934" x="3084513" y="2166938"/>
          <p14:tracePt t="4942" x="3109913" y="2149475"/>
          <p14:tracePt t="4950" x="3170238" y="2116138"/>
          <p14:tracePt t="4958" x="3228975" y="2073275"/>
          <p14:tracePt t="4968" x="3271838" y="2047875"/>
          <p14:tracePt t="4975" x="3314700" y="2030413"/>
          <p14:tracePt t="4984" x="3340100" y="2014538"/>
          <p14:tracePt t="4991" x="3355975" y="2005013"/>
          <p14:tracePt t="5000" x="3355975" y="1997075"/>
          <p14:tracePt t="5023" x="3355975" y="1989138"/>
          <p14:tracePt t="5031" x="3340100" y="1989138"/>
          <p14:tracePt t="5040" x="3322638" y="1989138"/>
          <p14:tracePt t="5047" x="3297238" y="1989138"/>
          <p14:tracePt t="5055" x="3263900" y="1979613"/>
          <p14:tracePt t="5063" x="3238500" y="1979613"/>
          <p14:tracePt t="5071" x="3186113" y="1946275"/>
          <p14:tracePt t="5080" x="3135313" y="1885950"/>
          <p14:tracePt t="5087" x="3067050" y="1809750"/>
          <p14:tracePt t="5097" x="2881313" y="1665288"/>
          <p14:tracePt t="5104" x="2574925" y="1504950"/>
          <p14:tracePt t="5113" x="2235200" y="1436688"/>
          <p14:tracePt t="5120" x="1963738" y="1401763"/>
          <p14:tracePt t="5129" x="1631950" y="1368425"/>
          <p14:tracePt t="5135" x="1325563" y="1317625"/>
          <p14:tracePt t="5142" x="1138238" y="1300163"/>
          <p14:tracePt t="5151" x="977900" y="1223963"/>
          <p14:tracePt t="5158" x="815975" y="1138238"/>
          <p14:tracePt t="5168" x="663575" y="1087438"/>
          <p14:tracePt t="5175" x="492125" y="1036638"/>
          <p14:tracePt t="5184" x="374650" y="1011238"/>
          <p14:tracePt t="5192" x="296863" y="993775"/>
          <p14:tracePt t="5200" x="271463" y="993775"/>
          <p14:tracePt t="5207" x="255588" y="993775"/>
          <p14:tracePt t="5215" x="238125" y="993775"/>
          <p14:tracePt t="5231" x="230188" y="993775"/>
          <p14:tracePt t="5255" x="212725" y="1003300"/>
          <p14:tracePt t="5264" x="212725" y="1011238"/>
          <p14:tracePt t="5271" x="212725" y="1019175"/>
          <p14:tracePt t="5281" x="212725" y="1036638"/>
          <p14:tracePt t="5286" x="212725" y="1062038"/>
          <p14:tracePt t="5297" x="212725" y="1069975"/>
          <p14:tracePt t="5302" x="220663" y="1079500"/>
          <p14:tracePt t="5314" x="246063" y="1112838"/>
          <p14:tracePt t="5318" x="255588" y="1122363"/>
          <p14:tracePt t="5329" x="288925" y="1138238"/>
          <p14:tracePt t="5334" x="331788" y="1173163"/>
          <p14:tracePt t="5343" x="382588" y="1198563"/>
          <p14:tracePt t="5350" x="441325" y="1223963"/>
          <p14:tracePt t="5358" x="501650" y="1249363"/>
          <p14:tracePt t="5366" x="577850" y="1274763"/>
          <p14:tracePt t="5375" x="628650" y="1292225"/>
          <p14:tracePt t="5382" x="688975" y="1300163"/>
          <p14:tracePt t="5390" x="722313" y="1325563"/>
          <p14:tracePt t="5398" x="730250" y="1325563"/>
          <p14:tracePt t="5567" x="730250" y="1333500"/>
          <p14:tracePt t="5575" x="714375" y="1333500"/>
          <p14:tracePt t="5582" x="696913" y="1333500"/>
          <p14:tracePt t="5590" x="663575" y="1333500"/>
          <p14:tracePt t="5598" x="628650" y="1333500"/>
          <p14:tracePt t="5607" x="595313" y="1333500"/>
          <p14:tracePt t="5615" x="577850" y="1333500"/>
          <p14:tracePt t="5623" x="560388" y="1333500"/>
          <p14:tracePt t="5631" x="552450" y="1333500"/>
          <p14:tracePt t="5751" x="552450" y="1350963"/>
          <p14:tracePt t="5758" x="585788" y="1376363"/>
          <p14:tracePt t="5766" x="611188" y="1385888"/>
          <p14:tracePt t="5775" x="646113" y="1401763"/>
          <p14:tracePt t="5782" x="671513" y="1419225"/>
          <p14:tracePt t="5790" x="696913" y="1427163"/>
          <p14:tracePt t="5799" x="704850" y="1427163"/>
          <p14:tracePt t="5807" x="730250" y="1436688"/>
          <p14:tracePt t="5814" x="755650" y="1436688"/>
          <p14:tracePt t="5823" x="773113" y="1444625"/>
          <p14:tracePt t="5831" x="808038" y="1444625"/>
          <p14:tracePt t="5839" x="833438" y="1444625"/>
          <p14:tracePt t="5847" x="858838" y="1444625"/>
          <p14:tracePt t="5855" x="866775" y="1444625"/>
          <p14:tracePt t="5865" x="884238" y="1444625"/>
          <p14:tracePt t="5871" x="909638" y="1444625"/>
          <p14:tracePt t="5881" x="925513" y="1444625"/>
          <p14:tracePt t="5888" x="952500" y="1444625"/>
          <p14:tracePt t="5897" x="977900" y="1444625"/>
          <p14:tracePt t="5904" x="993775" y="1444625"/>
          <p14:tracePt t="5913" x="1019175" y="1444625"/>
          <p14:tracePt t="5920" x="1044575" y="1444625"/>
          <p14:tracePt t="5928" x="1054100" y="1444625"/>
          <p14:tracePt t="6071" x="1062038" y="1444625"/>
          <p14:tracePt t="6087" x="1069975" y="1444625"/>
          <p14:tracePt t="6119" x="1087438" y="1462088"/>
          <p14:tracePt t="6129" x="1104900" y="1477963"/>
          <p14:tracePt t="6135" x="1112838" y="1495425"/>
          <p14:tracePt t="6141" x="1130300" y="1530350"/>
          <p14:tracePt t="6151" x="1147763" y="1546225"/>
          <p14:tracePt t="6159" x="1163638" y="1571625"/>
          <p14:tracePt t="6167" x="1181100" y="1622425"/>
          <p14:tracePt t="6175" x="1206500" y="1639888"/>
          <p14:tracePt t="6182" x="1216025" y="1690688"/>
          <p14:tracePt t="6191" x="1241425" y="1725613"/>
          <p14:tracePt t="6199" x="1274763" y="1776413"/>
          <p14:tracePt t="6207" x="1292225" y="1809750"/>
          <p14:tracePt t="6215" x="1308100" y="1860550"/>
          <p14:tracePt t="6224" x="1325563" y="1885950"/>
          <p14:tracePt t="6231" x="1343025" y="1903413"/>
          <p14:tracePt t="6239" x="1350963" y="1920875"/>
          <p14:tracePt t="6248" x="1368425" y="1954213"/>
          <p14:tracePt t="6255" x="1385888" y="1979613"/>
          <p14:tracePt t="6265" x="1401763" y="2005013"/>
          <p14:tracePt t="6271" x="1419225" y="2039938"/>
          <p14:tracePt t="6281" x="1436688" y="2065338"/>
          <p14:tracePt t="6287" x="1452563" y="2090738"/>
          <p14:tracePt t="6297" x="1470025" y="2133600"/>
          <p14:tracePt t="6303" x="1487488" y="2159000"/>
          <p14:tracePt t="6313" x="1512888" y="2192338"/>
          <p14:tracePt t="6319" x="1530350" y="2217738"/>
          <p14:tracePt t="6327" x="1555750" y="2235200"/>
          <p14:tracePt t="6335" x="1581150" y="2260600"/>
          <p14:tracePt t="6342" x="1622425" y="2303463"/>
          <p14:tracePt t="6351" x="1639888" y="2328863"/>
          <p14:tracePt t="6359" x="1649413" y="2344738"/>
          <p14:tracePt t="6367" x="1674813" y="2371725"/>
          <p14:tracePt t="6376" x="1700213" y="2397125"/>
          <p14:tracePt t="6383" x="1716088" y="2422525"/>
          <p14:tracePt t="6391" x="1741488" y="2447925"/>
          <p14:tracePt t="6399" x="1776413" y="2473325"/>
          <p14:tracePt t="6407" x="1801813" y="2498725"/>
          <p14:tracePt t="6415" x="1827213" y="2524125"/>
          <p14:tracePt t="6424" x="1852613" y="2549525"/>
          <p14:tracePt t="6431" x="1895475" y="2582863"/>
          <p14:tracePt t="6440" x="1946275" y="2625725"/>
          <p14:tracePt t="6448" x="1989138" y="2660650"/>
          <p14:tracePt t="6454" x="2030413" y="2686050"/>
          <p14:tracePt t="6465" x="2065338" y="2719388"/>
          <p14:tracePt t="6470" x="2133600" y="2752725"/>
          <p14:tracePt t="6481" x="2149475" y="2770188"/>
          <p14:tracePt t="6486" x="2200275" y="2805113"/>
          <p14:tracePt t="6497" x="2227263" y="2820988"/>
          <p14:tracePt t="6502" x="2260600" y="2846388"/>
          <p14:tracePt t="6513" x="2293938" y="2863850"/>
          <p14:tracePt t="6519" x="2319338" y="2881313"/>
          <p14:tracePt t="6528" x="2344738" y="2897188"/>
          <p14:tracePt t="6535" x="2387600" y="2922588"/>
          <p14:tracePt t="6542" x="2422525" y="2957513"/>
          <p14:tracePt t="6551" x="2447925" y="2965450"/>
          <p14:tracePt t="6559" x="2481263" y="2990850"/>
          <p14:tracePt t="6567" x="2506663" y="3008313"/>
          <p14:tracePt t="6575" x="2532063" y="3016250"/>
          <p14:tracePt t="6583" x="2532063" y="3025775"/>
          <p14:tracePt t="6591" x="2566988" y="3051175"/>
          <p14:tracePt t="6598" x="2582863" y="3059113"/>
          <p14:tracePt t="6607" x="2608263" y="3076575"/>
          <p14:tracePt t="6623" x="2625725" y="3094038"/>
          <p14:tracePt t="6631" x="2651125" y="3109913"/>
          <p14:tracePt t="6648" x="2676525" y="3127375"/>
          <p14:tracePt t="6655" x="2701925" y="3152775"/>
          <p14:tracePt t="6665" x="2711450" y="3160713"/>
          <p14:tracePt t="6671" x="2736850" y="3186113"/>
          <p14:tracePt t="6681" x="2744788" y="3186113"/>
          <p14:tracePt t="6687" x="2762250" y="3203575"/>
          <p14:tracePt t="6697" x="2778125" y="3221038"/>
          <p14:tracePt t="6704" x="2787650" y="3228975"/>
          <p14:tracePt t="6713" x="2795588" y="3228975"/>
          <p14:tracePt t="6719" x="2805113" y="3246438"/>
          <p14:tracePt t="6729" x="2820988" y="3254375"/>
          <p14:tracePt t="6736" x="2830513" y="3254375"/>
          <p14:tracePt t="6742" x="2846388" y="3271838"/>
          <p14:tracePt t="6751" x="2855913" y="3279775"/>
          <p14:tracePt t="6759" x="2863850" y="3279775"/>
          <p14:tracePt t="6767" x="2863850" y="3289300"/>
          <p14:tracePt t="6776" x="2881313" y="3305175"/>
          <p14:tracePt t="6783" x="2889250" y="3314700"/>
          <p14:tracePt t="6791" x="2897188" y="3314700"/>
          <p14:tracePt t="6800" x="2914650" y="3322638"/>
          <p14:tracePt t="6806" x="2932113" y="3340100"/>
          <p14:tracePt t="6815" x="2940050" y="3348038"/>
          <p14:tracePt t="6822" x="2957513" y="3355975"/>
          <p14:tracePt t="6831" x="2974975" y="3365500"/>
          <p14:tracePt t="6839" x="3000375" y="3382963"/>
          <p14:tracePt t="6848" x="3008313" y="3390900"/>
          <p14:tracePt t="6855" x="3033713" y="3398838"/>
          <p14:tracePt t="6865" x="3059113" y="3416300"/>
          <p14:tracePt t="6871" x="3076575" y="3416300"/>
          <p14:tracePt t="6881" x="3094038" y="3433763"/>
          <p14:tracePt t="6895" x="3135313" y="3449638"/>
          <p14:tracePt t="6903" x="3144838" y="3459163"/>
          <p14:tracePt t="6911" x="3170238" y="3467100"/>
          <p14:tracePt t="6918" x="3195638" y="3484563"/>
          <p14:tracePt t="6926" x="3221038" y="3492500"/>
          <p14:tracePt t="6935" x="3238500" y="3509963"/>
          <p14:tracePt t="6943" x="3271838" y="3535363"/>
          <p14:tracePt t="6950" x="3314700" y="3552825"/>
          <p14:tracePt t="6966" x="3322638" y="3560763"/>
          <p14:tracePt t="6976" x="3340100" y="3568700"/>
          <p14:tracePt t="6983" x="3365500" y="3586163"/>
          <p14:tracePt t="6991" x="3390900" y="3586163"/>
          <p14:tracePt t="7000" x="3408363" y="3603625"/>
          <p14:tracePt t="7016" x="3433763" y="3611563"/>
          <p14:tracePt t="7023" x="3449638" y="3619500"/>
          <p14:tracePt t="7031" x="3459163" y="3629025"/>
          <p14:tracePt t="7039" x="3484563" y="3646488"/>
          <p14:tracePt t="7048" x="3492500" y="3646488"/>
          <p14:tracePt t="7055" x="3509963" y="3662363"/>
          <p14:tracePt t="7066" x="3527425" y="3671888"/>
          <p14:tracePt t="7071" x="3552825" y="3687763"/>
          <p14:tracePt t="7081" x="3586163" y="3713163"/>
          <p14:tracePt t="7087" x="3619500" y="3722688"/>
          <p14:tracePt t="7097" x="3654425" y="3748088"/>
          <p14:tracePt t="7103" x="3687763" y="3763963"/>
          <p14:tracePt t="7114" x="3738563" y="3781425"/>
          <p14:tracePt t="7120" x="3773488" y="3816350"/>
          <p14:tracePt t="7125" x="3824288" y="3824288"/>
          <p14:tracePt t="7135" x="3857625" y="3841750"/>
          <p14:tracePt t="7143" x="3892550" y="3849688"/>
          <p14:tracePt t="7151" x="3908425" y="3867150"/>
          <p14:tracePt t="7160" x="3935413" y="3875088"/>
          <p14:tracePt t="7167" x="3951288" y="3875088"/>
          <p14:tracePt t="7175" x="3968750" y="3875088"/>
          <p14:tracePt t="7184" x="3986213" y="3883025"/>
          <p14:tracePt t="7191" x="3994150" y="3883025"/>
          <p14:tracePt t="7199" x="4011613" y="3892550"/>
          <p14:tracePt t="7207" x="4037013" y="3900488"/>
          <p14:tracePt t="7215" x="4052888" y="3900488"/>
          <p14:tracePt t="7223" x="4062413" y="3900488"/>
          <p14:tracePt t="7231" x="4079875" y="3908425"/>
          <p14:tracePt t="7239" x="4087813" y="3908425"/>
          <p14:tracePt t="7248" x="4095750" y="3908425"/>
          <p14:tracePt t="7265" x="4105275" y="3917950"/>
          <p14:tracePt t="7281" x="4113213" y="3917950"/>
          <p14:tracePt t="7304" x="4121150" y="3917950"/>
          <p14:tracePt t="7312" x="4130675" y="3925888"/>
          <p14:tracePt t="7335" x="4138613" y="3925888"/>
          <p14:tracePt t="7343" x="4146550" y="3925888"/>
          <p14:tracePt t="7351" x="4156075" y="3935413"/>
          <p14:tracePt t="7399" x="4171950" y="3943350"/>
          <p14:tracePt t="7479" x="4181475" y="3943350"/>
          <p14:tracePt t="7518" x="4189413" y="3943350"/>
          <p14:tracePt t="7534" x="4206875" y="3943350"/>
          <p14:tracePt t="7542" x="4206875" y="3951288"/>
          <p14:tracePt t="7551" x="4224338" y="3960813"/>
          <p14:tracePt t="7566" x="4240213" y="3968750"/>
          <p14:tracePt t="7599" x="4257675" y="3968750"/>
          <p14:tracePt t="7615" x="4257675" y="3976688"/>
          <p14:tracePt t="7623" x="4265613" y="3986213"/>
          <p14:tracePt t="7640" x="4300538" y="3951288"/>
          <p14:tracePt t="7649" x="4308475" y="3943350"/>
          <p14:tracePt t="7655" x="4359275" y="3900488"/>
          <p14:tracePt t="7665" x="4445000" y="3857625"/>
          <p14:tracePt t="7671" x="4529138" y="3781425"/>
          <p14:tracePt t="7681" x="4579938" y="3738563"/>
          <p14:tracePt t="7687" x="4640263" y="3679825"/>
          <p14:tracePt t="7697" x="4648200" y="3671888"/>
          <p14:tracePt t="7888" x="4630738" y="3671888"/>
          <p14:tracePt t="7897" x="4605338" y="3671888"/>
          <p14:tracePt t="7904" x="4554538" y="3671888"/>
          <p14:tracePt t="7910" x="4521200" y="3671888"/>
          <p14:tracePt t="7919" x="4486275" y="3679825"/>
          <p14:tracePt t="7926" x="4435475" y="3705225"/>
          <p14:tracePt t="7935" x="4376738" y="3738563"/>
          <p14:tracePt t="7943" x="4341813" y="3756025"/>
          <p14:tracePt t="7951" x="4291013" y="3806825"/>
          <p14:tracePt t="7960" x="4265613" y="3832225"/>
          <p14:tracePt t="7967" x="4224338" y="3892550"/>
          <p14:tracePt t="7975" x="4214813" y="3900488"/>
          <p14:tracePt t="8007" x="4240213" y="3900488"/>
          <p14:tracePt t="8016" x="4265613" y="3917950"/>
          <p14:tracePt t="8022" x="4300538" y="3925888"/>
          <p14:tracePt t="8033" x="4359275" y="3943350"/>
          <p14:tracePt t="8039" x="4394200" y="3943350"/>
          <p14:tracePt t="8049" x="4427538" y="3968750"/>
          <p14:tracePt t="8055" x="4470400" y="3986213"/>
          <p14:tracePt t="8065" x="4521200" y="4002088"/>
          <p14:tracePt t="8070" x="4564063" y="4011613"/>
          <p14:tracePt t="8081" x="4614863" y="4027488"/>
          <p14:tracePt t="8088" x="4673600" y="4052888"/>
          <p14:tracePt t="8097" x="4708525" y="4062413"/>
          <p14:tracePt t="8104" x="4767263" y="4070350"/>
          <p14:tracePt t="8109" x="4802188" y="4087813"/>
          <p14:tracePt t="8120" x="4843463" y="4087813"/>
          <p14:tracePt t="8126" x="4894263" y="4095750"/>
          <p14:tracePt t="8134" x="4972050" y="4113213"/>
          <p14:tracePt t="8143" x="5022850" y="4113213"/>
          <p14:tracePt t="8151" x="5081588" y="4130675"/>
          <p14:tracePt t="8160" x="5141913" y="4130675"/>
          <p14:tracePt t="8167" x="5218113" y="4130675"/>
          <p14:tracePt t="8175" x="5260975" y="4130675"/>
          <p14:tracePt t="8183" x="5302250" y="4130675"/>
          <p14:tracePt t="8191" x="5362575" y="4130675"/>
          <p14:tracePt t="8200" x="5387975" y="4130675"/>
          <p14:tracePt t="8207" x="5421313" y="4130675"/>
          <p14:tracePt t="8215" x="5472113" y="4121150"/>
          <p14:tracePt t="8224" x="5507038" y="4113213"/>
          <p14:tracePt t="8232" x="5524500" y="4095750"/>
          <p14:tracePt t="8239" x="5549900" y="4087813"/>
          <p14:tracePt t="8250" x="5583238" y="4070350"/>
          <p14:tracePt t="8254" x="5600700" y="4062413"/>
          <p14:tracePt t="8266" x="5616575" y="4052888"/>
          <p14:tracePt t="8271" x="5626100" y="4044950"/>
          <p14:tracePt t="8281" x="5634038" y="4044950"/>
          <p14:tracePt t="8288" x="5651500" y="4027488"/>
          <p14:tracePt t="8295" x="5659438" y="4019550"/>
          <p14:tracePt t="8304" x="5676900" y="4002088"/>
          <p14:tracePt t="8310" x="5702300" y="3994150"/>
          <p14:tracePt t="8319" x="5710238" y="3986213"/>
          <p14:tracePt t="8326" x="5727700" y="3968750"/>
          <p14:tracePt t="8335" x="5735638" y="3960813"/>
          <p14:tracePt t="8343" x="5745163" y="3951288"/>
          <p14:tracePt t="8351" x="5761038" y="3943350"/>
          <p14:tracePt t="8360" x="5770563" y="3935413"/>
          <p14:tracePt t="8366" x="5788025" y="3917950"/>
          <p14:tracePt t="8383" x="5813425" y="3900488"/>
          <p14:tracePt t="8391" x="5821363" y="3900488"/>
          <p14:tracePt t="8399" x="5829300" y="3875088"/>
          <p14:tracePt t="8408" x="5846763" y="3857625"/>
          <p14:tracePt t="8417" x="5864225" y="3849688"/>
          <p14:tracePt t="8423" x="5880100" y="3832225"/>
          <p14:tracePt t="8432" x="5905500" y="3816350"/>
          <p14:tracePt t="8439" x="5915025" y="3790950"/>
          <p14:tracePt t="8449" x="5922963" y="3781425"/>
          <p14:tracePt t="8455" x="5948363" y="3763963"/>
          <p14:tracePt t="8465" x="5965825" y="3738563"/>
          <p14:tracePt t="8471" x="5965825" y="3730625"/>
          <p14:tracePt t="8482" x="5983288" y="3722688"/>
          <p14:tracePt t="8487" x="5991225" y="3705225"/>
          <p14:tracePt t="8495" x="6016625" y="3679825"/>
          <p14:tracePt t="8502" x="6024563" y="3662363"/>
          <p14:tracePt t="8510" x="6042025" y="3654425"/>
          <p14:tracePt t="8518" x="6059488" y="3636963"/>
          <p14:tracePt t="8526" x="6084888" y="3611563"/>
          <p14:tracePt t="8534" x="6092825" y="3603625"/>
          <p14:tracePt t="8543" x="6102350" y="3594100"/>
          <p14:tracePt t="8550" x="6118225" y="3578225"/>
          <p14:tracePt t="8560" x="6118225" y="3568700"/>
          <p14:tracePt t="8567" x="6135688" y="3552825"/>
          <p14:tracePt t="8575" x="6135688" y="3543300"/>
          <p14:tracePt t="8582" x="6153150" y="3527425"/>
          <p14:tracePt t="8591" x="6161088" y="3527425"/>
          <p14:tracePt t="8600" x="6161088" y="3517900"/>
          <p14:tracePt t="8607" x="6169025" y="3509963"/>
          <p14:tracePt t="8616" x="6186488" y="3509963"/>
          <p14:tracePt t="8623" x="6194425" y="3502025"/>
          <p14:tracePt t="8632" x="6203950" y="3492500"/>
          <p14:tracePt t="8639" x="6211888" y="3484563"/>
          <p14:tracePt t="8649" x="6229350" y="3475038"/>
          <p14:tracePt t="8655" x="6237288" y="3467100"/>
          <p14:tracePt t="8665" x="6246813" y="3449638"/>
          <p14:tracePt t="8671" x="6254750" y="3449638"/>
          <p14:tracePt t="8680" x="6272213" y="3433763"/>
          <p14:tracePt t="8688" x="6272213" y="3424238"/>
          <p14:tracePt t="8697" x="6297613" y="3408363"/>
          <p14:tracePt t="8704" x="6313488" y="3390900"/>
          <p14:tracePt t="8709" x="6313488" y="3382963"/>
          <p14:tracePt t="8719" x="6330950" y="3373438"/>
          <p14:tracePt t="8726" x="6348413" y="3355975"/>
          <p14:tracePt t="8734" x="6348413" y="3348038"/>
          <p14:tracePt t="8743" x="6365875" y="3330575"/>
          <p14:tracePt t="8751" x="6373813" y="3322638"/>
          <p14:tracePt t="8758" x="6381750" y="3314700"/>
          <p14:tracePt t="8766" x="6391275" y="3297238"/>
          <p14:tracePt t="8774" x="6407150" y="3279775"/>
          <p14:tracePt t="8783" x="6416675" y="3263900"/>
          <p14:tracePt t="8790" x="6442075" y="3238500"/>
          <p14:tracePt t="8799" x="6457950" y="3228975"/>
          <p14:tracePt t="8806" x="6467475" y="3211513"/>
          <p14:tracePt t="8815" x="6492875" y="3186113"/>
          <p14:tracePt t="8822" x="6510338" y="3170238"/>
          <p14:tracePt t="8833" x="6535738" y="3144838"/>
          <p14:tracePt t="8838" x="6543675" y="3135313"/>
          <p14:tracePt t="8849" x="6569075" y="3109913"/>
          <p14:tracePt t="8854" x="6577013" y="3101975"/>
          <p14:tracePt t="8866" x="6602413" y="3076575"/>
          <p14:tracePt t="8870" x="6619875" y="3059113"/>
          <p14:tracePt t="8881" x="6645275" y="3033713"/>
          <p14:tracePt t="8886" x="6662738" y="3025775"/>
          <p14:tracePt t="8894" x="6662738" y="3016250"/>
          <p14:tracePt t="8902" x="6688138" y="2990850"/>
          <p14:tracePt t="8910" x="6713538" y="2965450"/>
          <p14:tracePt t="8918" x="6731000" y="2957513"/>
          <p14:tracePt t="8927" x="6738938" y="2940050"/>
          <p14:tracePt t="8935" x="6756400" y="2922588"/>
          <p14:tracePt t="8943" x="6772275" y="2906713"/>
          <p14:tracePt t="8951" x="6781800" y="2906713"/>
          <p14:tracePt t="8958" x="6789738" y="2889250"/>
          <p14:tracePt t="8966" x="6799263" y="2889250"/>
          <p14:tracePt t="8975" x="6815138" y="2871788"/>
          <p14:tracePt t="8992" x="6824663" y="2863850"/>
          <p14:tracePt t="8999" x="6832600" y="2855913"/>
          <p14:tracePt t="9024" x="6840538" y="2846388"/>
          <p14:tracePt t="9032" x="6850063" y="2838450"/>
          <p14:tracePt t="9066" x="6858000" y="2830513"/>
          <p14:tracePt t="9097" x="6865938" y="2830513"/>
          <p14:tracePt t="9119" x="6875463" y="2820988"/>
          <p14:tracePt t="9135" x="6875463" y="2813050"/>
          <p14:tracePt t="9182" x="6883400" y="2813050"/>
          <p14:tracePt t="10311" x="6883400" y="2805113"/>
          <p14:tracePt t="10344" x="6875463" y="2805113"/>
          <p14:tracePt t="10359" x="6858000" y="2805113"/>
          <p14:tracePt t="10375" x="6850063" y="2805113"/>
          <p14:tracePt t="10384" x="6832600" y="2805113"/>
          <p14:tracePt t="10391" x="6824663" y="2805113"/>
          <p14:tracePt t="10399" x="6799263" y="2805113"/>
          <p14:tracePt t="10407" x="6772275" y="2813050"/>
          <p14:tracePt t="10417" x="6731000" y="2820988"/>
          <p14:tracePt t="10422" x="6713538" y="2830513"/>
          <p14:tracePt t="10434" x="6680200" y="2838450"/>
          <p14:tracePt t="10439" x="6654800" y="2846388"/>
          <p14:tracePt t="10449" x="6602413" y="2855913"/>
          <p14:tracePt t="10454" x="6569075" y="2863850"/>
          <p14:tracePt t="10465" x="6526213" y="2881313"/>
          <p14:tracePt t="10470" x="6467475" y="2889250"/>
          <p14:tracePt t="10478" x="6407150" y="2897188"/>
          <p14:tracePt t="10486" x="6348413" y="2906713"/>
          <p14:tracePt t="10494" x="6297613" y="2914650"/>
          <p14:tracePt t="10503" x="6229350" y="2914650"/>
          <p14:tracePt t="10510" x="6169025" y="2932113"/>
          <p14:tracePt t="10518" x="6092825" y="2949575"/>
          <p14:tracePt t="10527" x="6034088" y="2949575"/>
          <p14:tracePt t="10534" x="5965825" y="2957513"/>
          <p14:tracePt t="10542" x="5897563" y="2982913"/>
          <p14:tracePt t="10550" x="5846763" y="2982913"/>
          <p14:tracePt t="10558" x="5788025" y="2990850"/>
          <p14:tracePt t="10567" x="5735638" y="3000375"/>
          <p14:tracePt t="10574" x="5676900" y="3008313"/>
          <p14:tracePt t="10583" x="5634038" y="3016250"/>
          <p14:tracePt t="10590" x="5600700" y="3025775"/>
          <p14:tracePt t="10600" x="5540375" y="3051175"/>
          <p14:tracePt t="10606" x="5507038" y="3059113"/>
          <p14:tracePt t="10616" x="5446713" y="3076575"/>
          <p14:tracePt t="10622" x="5413375" y="3084513"/>
          <p14:tracePt t="10632" x="5353050" y="3094038"/>
          <p14:tracePt t="10638" x="5302250" y="3109913"/>
          <p14:tracePt t="10648" x="5243513" y="3127375"/>
          <p14:tracePt t="10654" x="5192713" y="3144838"/>
          <p14:tracePt t="10665" x="5132388" y="3160713"/>
          <p14:tracePt t="10670" x="5116513" y="3160713"/>
          <p14:tracePt t="10679" x="5081588" y="3178175"/>
          <p14:tracePt t="10687" x="5056188" y="3186113"/>
          <p14:tracePt t="10694" x="5013325" y="3203575"/>
          <p14:tracePt t="10702" x="4987925" y="3221038"/>
          <p14:tracePt t="10711" x="4972050" y="3238500"/>
          <p14:tracePt t="10718" x="4937125" y="3254375"/>
          <p14:tracePt t="10728" x="4919663" y="3271838"/>
          <p14:tracePt t="10735" x="4903788" y="3279775"/>
          <p14:tracePt t="10743" x="4886325" y="3305175"/>
          <p14:tracePt t="10751" x="4843463" y="3340100"/>
          <p14:tracePt t="10759" x="4818063" y="3348038"/>
          <p14:tracePt t="10767" x="4784725" y="3390900"/>
          <p14:tracePt t="10775" x="4767263" y="3408363"/>
          <p14:tracePt t="10784" x="4733925" y="3449638"/>
          <p14:tracePt t="10791" x="4708525" y="3475038"/>
          <p14:tracePt t="10800" x="4691063" y="3492500"/>
          <p14:tracePt t="10807" x="4665663" y="3517900"/>
          <p14:tracePt t="10818" x="4648200" y="3543300"/>
          <p14:tracePt t="10823" x="4630738" y="3560763"/>
          <p14:tracePt t="10834" x="4614863" y="3586163"/>
          <p14:tracePt t="10839" x="4597400" y="3603625"/>
          <p14:tracePt t="10849" x="4597400" y="3611563"/>
          <p14:tracePt t="10855" x="4572000" y="3636963"/>
          <p14:tracePt t="10863" x="4564063" y="3662363"/>
          <p14:tracePt t="10880" x="4554538" y="3679825"/>
          <p14:tracePt t="10887" x="4546600" y="3697288"/>
          <p14:tracePt t="10895" x="4538663" y="3705225"/>
          <p14:tracePt t="10903" x="4538663" y="3722688"/>
          <p14:tracePt t="10911" x="4529138" y="3738563"/>
          <p14:tracePt t="10928" x="4521200" y="3763963"/>
          <p14:tracePt t="10934" x="4521200" y="3781425"/>
          <p14:tracePt t="10943" x="4513263" y="3781425"/>
          <p14:tracePt t="10951" x="4503738" y="3790950"/>
          <p14:tracePt t="10959" x="4495800" y="3806825"/>
          <p14:tracePt t="10968" x="4495800" y="3816350"/>
          <p14:tracePt t="10975" x="4486275" y="3824288"/>
          <p14:tracePt t="10983" x="4478338" y="3841750"/>
          <p14:tracePt t="11000" x="4470400" y="3857625"/>
          <p14:tracePt t="11303" x="4452938" y="3867150"/>
          <p14:tracePt t="11311" x="4445000" y="3875088"/>
          <p14:tracePt t="11319" x="4435475" y="3875088"/>
          <p14:tracePt t="11327" x="4427538" y="3883025"/>
          <p14:tracePt t="11335" x="4419600" y="3883025"/>
          <p14:tracePt t="11343" x="4410075" y="3883025"/>
          <p14:tracePt t="11351" x="4384675" y="3900488"/>
          <p14:tracePt t="11359" x="4376738" y="3900488"/>
          <p14:tracePt t="11366" x="4359275" y="3917950"/>
          <p14:tracePt t="11375" x="4351338" y="3917950"/>
          <p14:tracePt t="11384" x="4325938" y="3935413"/>
          <p14:tracePt t="11391" x="4316413" y="3935413"/>
          <p14:tracePt t="11400" x="4300538" y="3943350"/>
          <p14:tracePt t="11408" x="4283075" y="3960813"/>
          <p14:tracePt t="11418" x="4257675" y="3976688"/>
          <p14:tracePt t="11423" x="4224338" y="4002088"/>
          <p14:tracePt t="11433" x="4206875" y="4019550"/>
          <p14:tracePt t="11440" x="4181475" y="4037013"/>
          <p14:tracePt t="11449" x="4146550" y="4062413"/>
          <p14:tracePt t="11455" x="4113213" y="4087813"/>
          <p14:tracePt t="11464" x="4087813" y="4105275"/>
          <p14:tracePt t="11471" x="4052888" y="4130675"/>
          <p14:tracePt t="11478" x="4027488" y="4146550"/>
          <p14:tracePt t="11487" x="3994150" y="4171950"/>
          <p14:tracePt t="11494" x="3968750" y="4189413"/>
          <p14:tracePt t="11504" x="3925888" y="4224338"/>
          <p14:tracePt t="11511" x="3908425" y="4240213"/>
          <p14:tracePt t="11519" x="3883025" y="4265613"/>
          <p14:tracePt t="11528" x="3849688" y="4291013"/>
          <p14:tracePt t="11536" x="3832225" y="4316413"/>
          <p14:tracePt t="11543" x="3806825" y="4333875"/>
          <p14:tracePt t="11550" x="3781425" y="4368800"/>
          <p14:tracePt t="11559" x="3763963" y="4394200"/>
          <p14:tracePt t="11568" x="3730625" y="4427538"/>
          <p14:tracePt t="11575" x="3687763" y="4460875"/>
          <p14:tracePt t="11584" x="3654425" y="4503738"/>
          <p14:tracePt t="11591" x="3611563" y="4529138"/>
          <p14:tracePt t="11600" x="3578225" y="4572000"/>
          <p14:tracePt t="11607" x="3527425" y="4605338"/>
          <p14:tracePt t="11617" x="3502025" y="4630738"/>
          <p14:tracePt t="11622" x="3459163" y="4673600"/>
          <p14:tracePt t="11633" x="3441700" y="4691063"/>
          <p14:tracePt t="11639" x="3390900" y="4733925"/>
          <p14:tracePt t="11649" x="3355975" y="4767263"/>
          <p14:tracePt t="11655" x="3314700" y="4792663"/>
          <p14:tracePt t="11665" x="3279775" y="4818063"/>
          <p14:tracePt t="11671" x="3246438" y="4835525"/>
          <p14:tracePt t="11678" x="3186113" y="4868863"/>
          <p14:tracePt t="11687" x="3119438" y="4911725"/>
          <p14:tracePt t="11695" x="3059113" y="4946650"/>
          <p14:tracePt t="11703" x="3008313" y="4954588"/>
          <p14:tracePt t="11711" x="2932113" y="4997450"/>
          <p14:tracePt t="11719" x="2881313" y="5022850"/>
          <p14:tracePt t="11727" x="2830513" y="5064125"/>
          <p14:tracePt t="11734" x="2770188" y="5106988"/>
          <p14:tracePt t="11743" x="2719388" y="5124450"/>
          <p14:tracePt t="11751" x="2668588" y="5149850"/>
          <p14:tracePt t="11759" x="2633663" y="5167313"/>
          <p14:tracePt t="11768" x="2600325" y="5183188"/>
          <p14:tracePt t="11776" x="2574925" y="5200650"/>
          <p14:tracePt t="11784" x="2557463" y="5208588"/>
          <p14:tracePt t="11791" x="2549525" y="5208588"/>
          <p14:tracePt t="11801" x="2541588" y="5218113"/>
          <p14:tracePt t="11849" x="2541588" y="5208588"/>
          <p14:tracePt t="11865" x="2549525" y="5200650"/>
          <p14:tracePt t="11871" x="2582863" y="5175250"/>
          <p14:tracePt t="11878" x="2633663" y="5132388"/>
          <p14:tracePt t="11888" x="2686050" y="5091113"/>
          <p14:tracePt t="11896" x="2778125" y="5022850"/>
          <p14:tracePt t="11904" x="2881313" y="4962525"/>
          <p14:tracePt t="11912" x="2990850" y="4903788"/>
          <p14:tracePt t="11920" x="3094038" y="4835525"/>
          <p14:tracePt t="11927" x="3228975" y="4759325"/>
          <p14:tracePt t="11935" x="3398838" y="4665663"/>
          <p14:tracePt t="11942" x="3517900" y="4605338"/>
          <p14:tracePt t="11952" x="3619500" y="4546600"/>
          <p14:tracePt t="11959" x="3738563" y="4486275"/>
          <p14:tracePt t="11966" x="3841750" y="4419600"/>
          <p14:tracePt t="11975" x="3943350" y="4368800"/>
          <p14:tracePt t="11983" x="4027488" y="4316413"/>
          <p14:tracePt t="11991" x="4087813" y="4275138"/>
          <p14:tracePt t="12001" x="4156075" y="4214813"/>
          <p14:tracePt t="12007" x="4206875" y="4181475"/>
          <p14:tracePt t="12017" x="4257675" y="4121150"/>
          <p14:tracePt t="12024" x="4283075" y="4095750"/>
          <p14:tracePt t="12033" x="4333875" y="4044950"/>
          <p14:tracePt t="12039" x="4368800" y="4011613"/>
          <p14:tracePt t="12049" x="4402138" y="3968750"/>
          <p14:tracePt t="12055" x="4435475" y="3935413"/>
          <p14:tracePt t="12062" x="4486275" y="3883025"/>
          <p14:tracePt t="12071" x="4503738" y="3867150"/>
          <p14:tracePt t="12078" x="4529138" y="3841750"/>
          <p14:tracePt t="12087" x="4546600" y="3824288"/>
          <p14:tracePt t="12095" x="4554538" y="3824288"/>
          <p14:tracePt t="12111" x="4554538" y="3816350"/>
          <p14:tracePt t="12135" x="4564063" y="3806825"/>
          <p14:tracePt t="12206" x="4572000" y="3806825"/>
          <p14:tracePt t="12224" x="4589463" y="3816350"/>
          <p14:tracePt t="12240" x="4614863" y="3841750"/>
          <p14:tracePt t="12249" x="4640263" y="3875088"/>
          <p14:tracePt t="12255" x="4683125" y="3917950"/>
          <p14:tracePt t="12262" x="4708525" y="3951288"/>
          <p14:tracePt t="12271" x="4775200" y="4019550"/>
          <p14:tracePt t="12278" x="4827588" y="4062413"/>
          <p14:tracePt t="12288" x="4878388" y="4113213"/>
          <p14:tracePt t="12295" x="4919663" y="4164013"/>
          <p14:tracePt t="12303" x="4997450" y="4206875"/>
          <p14:tracePt t="12312" x="5064125" y="4257675"/>
          <p14:tracePt t="12319" x="5124450" y="4300538"/>
          <p14:tracePt t="12327" x="5175250" y="4341813"/>
          <p14:tracePt t="12335" x="5226050" y="4384675"/>
          <p14:tracePt t="12343" x="5276850" y="4427538"/>
          <p14:tracePt t="12351" x="5327650" y="4470400"/>
          <p14:tracePt t="12359" x="5362575" y="4495800"/>
          <p14:tracePt t="12367" x="5430838" y="4538663"/>
          <p14:tracePt t="12375" x="5464175" y="4564063"/>
          <p14:tracePt t="12384" x="5507038" y="4605338"/>
          <p14:tracePt t="12391" x="5540375" y="4630738"/>
          <p14:tracePt t="12400" x="5591175" y="4673600"/>
          <p14:tracePt t="12407" x="5616575" y="4699000"/>
          <p14:tracePt t="12417" x="5676900" y="4716463"/>
          <p14:tracePt t="12424" x="5745163" y="4759325"/>
          <p14:tracePt t="12433" x="5770563" y="4767263"/>
          <p14:tracePt t="12439" x="5788025" y="4792663"/>
          <p14:tracePt t="12450" x="5813425" y="4810125"/>
          <p14:tracePt t="12456" x="5838825" y="4835525"/>
          <p14:tracePt t="12463" x="5864225" y="4860925"/>
          <p14:tracePt t="12471" x="5889625" y="4878388"/>
          <p14:tracePt t="12478" x="5915025" y="4903788"/>
          <p14:tracePt t="12486" x="5940425" y="4946650"/>
          <p14:tracePt t="12495" x="5965825" y="4972050"/>
          <p14:tracePt t="12504" x="5983288" y="4987925"/>
          <p14:tracePt t="12512" x="6016625" y="5030788"/>
          <p14:tracePt t="12520" x="6042025" y="5048250"/>
          <p14:tracePt t="12526" x="6092825" y="5081588"/>
          <p14:tracePt t="12535" x="6118225" y="5106988"/>
          <p14:tracePt t="12543" x="6161088" y="5124450"/>
          <p14:tracePt t="12551" x="6186488" y="5149850"/>
          <p14:tracePt t="12560" x="6211888" y="5175250"/>
          <p14:tracePt t="12568" x="6246813" y="5192713"/>
          <p14:tracePt t="12575" x="6272213" y="5218113"/>
          <p14:tracePt t="12584" x="6297613" y="5243513"/>
          <p14:tracePt t="12591" x="6313488" y="5260975"/>
          <p14:tracePt t="12600" x="6330950" y="5268913"/>
          <p14:tracePt t="12606" x="6338888" y="5286375"/>
          <p14:tracePt t="12617" x="6356350" y="5302250"/>
          <p14:tracePt t="12622" x="6373813" y="5319713"/>
          <p14:tracePt t="12634" x="6391275" y="5327650"/>
          <p14:tracePt t="12638" x="6399213" y="5345113"/>
          <p14:tracePt t="12649" x="6424613" y="5380038"/>
          <p14:tracePt t="12655" x="6424613" y="5395913"/>
          <p14:tracePt t="12666" x="6442075" y="5413375"/>
          <p14:tracePt t="12671" x="6457950" y="5430838"/>
          <p14:tracePt t="12678" x="6467475" y="5430838"/>
          <p14:tracePt t="12695" x="6467475" y="5438775"/>
          <p14:tracePt t="13311" x="6475413" y="5438775"/>
          <p14:tracePt t="13367" x="6483350" y="5438775"/>
          <p14:tracePt t="13375" x="6492875" y="5438775"/>
          <p14:tracePt t="13385" x="6492875" y="5446713"/>
          <p14:tracePt t="13391" x="6500813" y="5446713"/>
          <p14:tracePt t="13401" x="6500813" y="5464175"/>
          <p14:tracePt t="13417" x="6510338" y="5472113"/>
          <p14:tracePt t="13433" x="6535738" y="5489575"/>
          <p14:tracePt t="13448" x="6561138" y="5497513"/>
          <p14:tracePt t="13478" x="6569075" y="5497513"/>
          <p14:tracePt t="13487" x="6569075" y="5489575"/>
          <p14:tracePt t="13496" x="6561138" y="5481638"/>
          <p14:tracePt t="13502" x="6535738" y="5464175"/>
          <p14:tracePt t="13511" x="6475413" y="5446713"/>
          <p14:tracePt t="13519" x="6457950" y="5430838"/>
          <p14:tracePt t="13527" x="6407150" y="5421313"/>
          <p14:tracePt t="13535" x="6381750" y="5413375"/>
          <p14:tracePt t="13543" x="6348413" y="5405438"/>
          <p14:tracePt t="13551" x="6297613" y="5395913"/>
          <p14:tracePt t="13559" x="6262688" y="5387975"/>
          <p14:tracePt t="13568" x="6221413" y="5380038"/>
          <p14:tracePt t="13575" x="6186488" y="5370513"/>
          <p14:tracePt t="13585" x="6153150" y="5362575"/>
          <p14:tracePt t="13590" x="6110288" y="5345113"/>
          <p14:tracePt t="13601" x="6059488" y="5319713"/>
          <p14:tracePt t="13607" x="5999163" y="5311775"/>
          <p14:tracePt t="13617" x="5932488" y="5311775"/>
          <p14:tracePt t="13623" x="5880100" y="5311775"/>
          <p14:tracePt t="13633" x="5829300" y="5311775"/>
          <p14:tracePt t="13639" x="5778500" y="5311775"/>
          <p14:tracePt t="13646" x="5719763" y="5327650"/>
          <p14:tracePt t="13655" x="5641975" y="5353050"/>
          <p14:tracePt t="13662" x="5557838" y="5387975"/>
          <p14:tracePt t="13670" x="5456238" y="5413375"/>
          <p14:tracePt t="13679" x="5337175" y="5464175"/>
          <p14:tracePt t="13687" x="5208588" y="5497513"/>
          <p14:tracePt t="13696" x="5038725" y="5557838"/>
          <p14:tracePt t="13703" x="4860925" y="5616575"/>
          <p14:tracePt t="13711" x="4648200" y="5694363"/>
          <p14:tracePt t="13720" x="4478338" y="5745163"/>
          <p14:tracePt t="13727" x="4283075" y="5829300"/>
          <p14:tracePt t="13735" x="4130675" y="5897563"/>
          <p14:tracePt t="13743" x="4011613" y="5957888"/>
          <p14:tracePt t="13751" x="3908425" y="5999163"/>
          <p14:tracePt t="13758" x="3832225" y="6034088"/>
          <p14:tracePt t="13768" x="3763963" y="6076950"/>
          <p14:tracePt t="13775" x="3713163" y="6118225"/>
          <p14:tracePt t="13785" x="3654425" y="6153150"/>
          <p14:tracePt t="13791" x="3629025" y="6178550"/>
          <p14:tracePt t="13801" x="3578225" y="6203950"/>
          <p14:tracePt t="13807" x="3552825" y="6229350"/>
          <p14:tracePt t="13817" x="3527425" y="6254750"/>
          <p14:tracePt t="13823" x="3492500" y="6280150"/>
          <p14:tracePt t="13833" x="3475038" y="6297613"/>
          <p14:tracePt t="13840" x="3467100" y="6313488"/>
          <p14:tracePt t="13847" x="3449638" y="6323013"/>
          <p14:tracePt t="13855" x="3416300" y="6338888"/>
          <p14:tracePt t="13862" x="3390900" y="6348413"/>
          <p14:tracePt t="13871" x="3373438" y="6365875"/>
          <p14:tracePt t="13879" x="3348038" y="6373813"/>
          <p14:tracePt t="13898" x="3305175" y="6407150"/>
          <p14:tracePt t="13902" x="3263900" y="6424613"/>
          <p14:tracePt t="13911" x="3238500" y="6442075"/>
          <p14:tracePt t="13921" x="3211513" y="6450013"/>
          <p14:tracePt t="13927" x="3186113" y="6475413"/>
          <p14:tracePt t="13936" x="3178175" y="6475413"/>
          <p14:tracePt t="13943" x="3178175" y="6492875"/>
          <p14:tracePt t="13952" x="3160713" y="6510338"/>
          <p14:tracePt t="13968" x="3160713" y="6526213"/>
          <p14:tracePt t="13990" x="3160713" y="6535738"/>
          <p14:tracePt t="14017" x="3160713" y="6543675"/>
          <p14:tracePt t="14024" x="3160713" y="6551613"/>
          <p14:tracePt t="14039" x="3160713" y="6561138"/>
          <p14:tracePt t="14046" x="3160713" y="6569075"/>
          <p14:tracePt t="14063" x="3160713" y="6577013"/>
          <p14:tracePt t="14079" x="3160713" y="6586538"/>
          <p14:tracePt t="14088" x="3170238" y="6594475"/>
          <p14:tracePt t="14096" x="3186113" y="6594475"/>
          <p14:tracePt t="14104" x="3186113" y="6602413"/>
          <p14:tracePt t="14111" x="3211513" y="6602413"/>
          <p14:tracePt t="14119" x="3221038" y="6602413"/>
          <p14:tracePt t="14127" x="3246438" y="6611938"/>
          <p14:tracePt t="14135" x="3271838" y="6619875"/>
          <p14:tracePt t="14143" x="3297238" y="6627813"/>
          <p14:tracePt t="14151" x="3314700" y="6627813"/>
          <p14:tracePt t="14159" x="3340100" y="6627813"/>
          <p14:tracePt t="14168" x="3365500" y="6637338"/>
          <p14:tracePt t="14175" x="3373438" y="6637338"/>
          <p14:tracePt t="14185" x="3390900" y="6645275"/>
          <p14:tracePt t="14190" x="3408363" y="6645275"/>
          <p14:tracePt t="14694" x="3408363" y="6637338"/>
          <p14:tracePt t="14751" x="3408363" y="6627813"/>
          <p14:tracePt t="14783" x="3408363" y="6619875"/>
          <p14:tracePt t="14801" x="3408363" y="6611938"/>
          <p14:tracePt t="15048" x="3408363" y="6594475"/>
          <p14:tracePt t="15056" x="3416300" y="6586538"/>
          <p14:tracePt t="15062" x="3416300" y="6577013"/>
          <p14:tracePt t="15071" x="3424238" y="6543675"/>
          <p14:tracePt t="15080" x="3433763" y="6510338"/>
          <p14:tracePt t="15087" x="3449638" y="6450013"/>
          <p14:tracePt t="15094" x="3459163" y="6391275"/>
          <p14:tracePt t="15104" x="3484563" y="6305550"/>
          <p14:tracePt t="15111" x="3509963" y="6229350"/>
          <p14:tracePt t="15118" x="3527425" y="6127750"/>
          <p14:tracePt t="15127" x="3560763" y="5983288"/>
          <p14:tracePt t="15135" x="3586163" y="5854700"/>
          <p14:tracePt t="15144" x="3611563" y="5710238"/>
          <p14:tracePt t="15152" x="3646488" y="5583238"/>
          <p14:tracePt t="15159" x="3671888" y="5421313"/>
          <p14:tracePt t="15168" x="3722688" y="5302250"/>
          <p14:tracePt t="15175" x="3738563" y="5175250"/>
          <p14:tracePt t="15186" x="3773488" y="5073650"/>
          <p14:tracePt t="15191" x="3824288" y="4997450"/>
          <p14:tracePt t="15201" x="3867150" y="4919663"/>
          <p14:tracePt t="15207" x="3900488" y="4843463"/>
          <p14:tracePt t="15214" x="3925888" y="4792663"/>
          <p14:tracePt t="15223" x="3960813" y="4691063"/>
          <p14:tracePt t="15232" x="3994150" y="4630738"/>
          <p14:tracePt t="15239" x="4037013" y="4554538"/>
          <p14:tracePt t="15246" x="4052888" y="4495800"/>
          <p14:tracePt t="15255" x="4079875" y="4445000"/>
          <p14:tracePt t="15263" x="4095750" y="4368800"/>
          <p14:tracePt t="15271" x="4130675" y="4308475"/>
          <p14:tracePt t="15280" x="4146550" y="4257675"/>
          <p14:tracePt t="15287" x="4164013" y="4197350"/>
          <p14:tracePt t="15295" x="4181475" y="4164013"/>
          <p14:tracePt t="15303" x="4189413" y="4138613"/>
          <p14:tracePt t="15311" x="4232275" y="4087813"/>
          <p14:tracePt t="15319" x="4240213" y="4070350"/>
          <p14:tracePt t="15328" x="4257675" y="4044950"/>
          <p14:tracePt t="15335" x="4257675" y="4027488"/>
          <p14:tracePt t="15344" x="4275138" y="3994150"/>
          <p14:tracePt t="15351" x="4300538" y="3968750"/>
          <p14:tracePt t="15359" x="4325938" y="3943350"/>
          <p14:tracePt t="15368" x="4351338" y="3908425"/>
          <p14:tracePt t="15375" x="4410075" y="3857625"/>
          <p14:tracePt t="15386" x="4445000" y="3816350"/>
          <p14:tracePt t="15391" x="4495800" y="3798888"/>
          <p14:tracePt t="15401" x="4546600" y="3756025"/>
          <p14:tracePt t="15407" x="4572000" y="3748088"/>
          <p14:tracePt t="15417" x="4589463" y="3730625"/>
          <p14:tracePt t="15423" x="4605338" y="3722688"/>
          <p14:tracePt t="15431" x="4630738" y="3713163"/>
          <p14:tracePt t="15439" x="4640263" y="3705225"/>
          <p14:tracePt t="15446" x="4648200" y="3697288"/>
          <p14:tracePt t="15456" x="4665663" y="3697288"/>
          <p14:tracePt t="15471" x="4691063" y="3697288"/>
          <p14:tracePt t="15480" x="4699000" y="3697288"/>
          <p14:tracePt t="15487" x="4716463" y="3697288"/>
          <p14:tracePt t="15494" x="4741863" y="3697288"/>
          <p14:tracePt t="15504" x="4767263" y="3697288"/>
          <p14:tracePt t="15511" x="4810125" y="3697288"/>
          <p14:tracePt t="15519" x="4860925" y="3697288"/>
          <p14:tracePt t="15527" x="4903788" y="3697288"/>
          <p14:tracePt t="15535" x="4954588" y="3697288"/>
          <p14:tracePt t="15543" x="5048250" y="3697288"/>
          <p14:tracePt t="15551" x="5116513" y="3705225"/>
          <p14:tracePt t="15560" x="5208588" y="3730625"/>
          <p14:tracePt t="15569" x="5294313" y="3730625"/>
          <p14:tracePt t="15575" x="5380038" y="3738563"/>
          <p14:tracePt t="15585" x="5421313" y="3748088"/>
          <p14:tracePt t="15591" x="5472113" y="3756025"/>
          <p14:tracePt t="15601" x="5489575" y="3756025"/>
          <p14:tracePt t="15607" x="5497513" y="3756025"/>
          <p14:tracePt t="15630" x="5507038" y="3763963"/>
          <p14:tracePt t="15800" x="5507038" y="3773488"/>
          <p14:tracePt t="15814" x="5497513" y="3773488"/>
          <p14:tracePt t="15824" x="5497513" y="3763963"/>
          <p14:tracePt t="15833" x="5481638" y="3756025"/>
          <p14:tracePt t="15840" x="5464175" y="3748088"/>
          <p14:tracePt t="15847" x="5456238" y="3748088"/>
          <p14:tracePt t="15855" x="5430838" y="3738563"/>
          <p14:tracePt t="15863" x="5405438" y="3738563"/>
          <p14:tracePt t="15871" x="5387975" y="3730625"/>
          <p14:tracePt t="15880" x="5362575" y="3722688"/>
          <p14:tracePt t="15888" x="5337175" y="3722688"/>
          <p14:tracePt t="15898" x="5302250" y="3713163"/>
          <p14:tracePt t="15903" x="5268913" y="3705225"/>
          <p14:tracePt t="15911" x="5243513" y="3697288"/>
          <p14:tracePt t="15920" x="5183188" y="3697288"/>
          <p14:tracePt t="15927" x="5141913" y="3697288"/>
          <p14:tracePt t="15935" x="5081588" y="3687763"/>
          <p14:tracePt t="15944" x="5030788" y="3687763"/>
          <p14:tracePt t="15952" x="4946650" y="3687763"/>
          <p14:tracePt t="15959" x="4878388" y="3687763"/>
          <p14:tracePt t="15968" x="4792663" y="3687763"/>
          <p14:tracePt t="15975" x="4724400" y="3687763"/>
          <p14:tracePt t="15986" x="4640263" y="3687763"/>
          <p14:tracePt t="15991" x="4579938" y="3687763"/>
          <p14:tracePt t="16002" x="4521200" y="3687763"/>
          <p14:tracePt t="16008" x="4460875" y="3687763"/>
          <p14:tracePt t="16013" x="4419600" y="3679825"/>
          <p14:tracePt t="16022" x="4394200" y="3671888"/>
          <p14:tracePt t="16029" x="4368800" y="3671888"/>
          <p14:tracePt t="16038" x="4341813" y="3671888"/>
          <p14:tracePt t="16046" x="4300538" y="3662363"/>
          <p14:tracePt t="16055" x="4275138" y="3654425"/>
          <p14:tracePt t="16063" x="4214813" y="3646488"/>
          <p14:tracePt t="16071" x="4164013" y="3646488"/>
          <p14:tracePt t="16079" x="4130675" y="3636963"/>
          <p14:tracePt t="16087" x="4079875" y="3629025"/>
          <p14:tracePt t="16095" x="4037013" y="3619500"/>
          <p14:tracePt t="16104" x="3960813" y="3619500"/>
          <p14:tracePt t="16112" x="3917950" y="3619500"/>
          <p14:tracePt t="16119" x="3892550" y="3619500"/>
          <p14:tracePt t="16127" x="3841750" y="3611563"/>
          <p14:tracePt t="16136" x="3824288" y="3611563"/>
          <p14:tracePt t="16143" x="3798888" y="3611563"/>
          <p14:tracePt t="16152" x="3773488" y="3603625"/>
          <p14:tracePt t="16169" x="3763963" y="3603625"/>
          <p14:tracePt t="16175" x="3748088" y="3603625"/>
          <p14:tracePt t="16207" x="3738563" y="3603625"/>
          <p14:tracePt t="16217" x="3730625" y="3603625"/>
          <p14:tracePt t="16230" x="3713163" y="3603625"/>
          <p14:tracePt t="16240" x="3705225" y="3603625"/>
          <p14:tracePt t="16256" x="3687763" y="3603625"/>
          <p14:tracePt t="16263" x="3671888" y="3603625"/>
          <p14:tracePt t="16278" x="3662363" y="3603625"/>
          <p14:tracePt t="16288" x="3654425" y="3603625"/>
          <p14:tracePt t="16495" x="3646488" y="3619500"/>
          <p14:tracePt t="16503" x="3646488" y="3646488"/>
          <p14:tracePt t="16511" x="3646488" y="3671888"/>
          <p14:tracePt t="16520" x="3636963" y="3697288"/>
          <p14:tracePt t="16526" x="3629025" y="3730625"/>
          <p14:tracePt t="16536" x="3619500" y="3773488"/>
          <p14:tracePt t="16543" x="3619500" y="3798888"/>
          <p14:tracePt t="16553" x="3619500" y="3841750"/>
          <p14:tracePt t="16559" x="3611563" y="3867150"/>
          <p14:tracePt t="16569" x="3603625" y="3883025"/>
          <p14:tracePt t="16575" x="3594100" y="3917950"/>
          <p14:tracePt t="16585" x="3594100" y="3951288"/>
          <p14:tracePt t="16591" x="3594100" y="3986213"/>
          <p14:tracePt t="16602" x="3586163" y="4002088"/>
          <p14:tracePt t="16607" x="3586163" y="4019550"/>
          <p14:tracePt t="16618" x="3578225" y="4027488"/>
          <p14:tracePt t="16624" x="3578225" y="4037013"/>
          <p14:tracePt t="16630" x="3578225" y="4044950"/>
          <p14:tracePt t="16824" x="3578225" y="4052888"/>
          <p14:tracePt t="16830" x="3586163" y="4052888"/>
          <p14:tracePt t="16839" x="3594100" y="4052888"/>
          <p14:tracePt t="16847" x="3619500" y="4062413"/>
          <p14:tracePt t="16856" x="3636963" y="4062413"/>
          <p14:tracePt t="16863" x="3654425" y="4062413"/>
          <p14:tracePt t="16871" x="3687763" y="4070350"/>
          <p14:tracePt t="16879" x="3738563" y="4079875"/>
          <p14:tracePt t="16897" x="3816350" y="4087813"/>
          <p14:tracePt t="16904" x="3849688" y="4095750"/>
          <p14:tracePt t="16911" x="3908425" y="4105275"/>
          <p14:tracePt t="16921" x="3935413" y="4113213"/>
          <p14:tracePt t="16927" x="4011613" y="4113213"/>
          <p14:tracePt t="16937" x="4070350" y="4113213"/>
          <p14:tracePt t="16943" x="4113213" y="4130675"/>
          <p14:tracePt t="16953" x="4171950" y="4130675"/>
          <p14:tracePt t="16959" x="4214813" y="4138613"/>
          <p14:tracePt t="16969" x="4257675" y="4138613"/>
          <p14:tracePt t="16974" x="4316413" y="4146550"/>
          <p14:tracePt t="16985" x="4351338" y="4146550"/>
          <p14:tracePt t="16991" x="4402138" y="4146550"/>
          <p14:tracePt t="17001" x="4460875" y="4146550"/>
          <p14:tracePt t="17008" x="4521200" y="4146550"/>
          <p14:tracePt t="17018" x="4579938" y="4146550"/>
          <p14:tracePt t="17022" x="4640263" y="4146550"/>
          <p14:tracePt t="17030" x="4691063" y="4146550"/>
          <p14:tracePt t="17039" x="4749800" y="4146550"/>
          <p14:tracePt t="17047" x="4810125" y="4146550"/>
          <p14:tracePt t="17054" x="4852988" y="4146550"/>
          <p14:tracePt t="17064" x="4886325" y="4146550"/>
          <p14:tracePt t="17070" x="4919663" y="4146550"/>
          <p14:tracePt t="17078" x="4946650" y="4146550"/>
          <p14:tracePt t="17087" x="4972050" y="4146550"/>
          <p14:tracePt t="17095" x="4997450" y="4146550"/>
          <p14:tracePt t="17103" x="5013325" y="4146550"/>
          <p14:tracePt t="17111" x="5056188" y="4146550"/>
          <p14:tracePt t="17119" x="5091113" y="4146550"/>
          <p14:tracePt t="17127" x="5116513" y="4146550"/>
          <p14:tracePt t="17136" x="5157788" y="4146550"/>
          <p14:tracePt t="17143" x="5183188" y="4146550"/>
          <p14:tracePt t="17153" x="5218113" y="4146550"/>
          <p14:tracePt t="17159" x="5260975" y="4138613"/>
          <p14:tracePt t="17168" x="5286375" y="4138613"/>
          <p14:tracePt t="17176" x="5319713" y="4130675"/>
          <p14:tracePt t="17185" x="5337175" y="4130675"/>
          <p14:tracePt t="17191" x="5362575" y="4130675"/>
          <p14:tracePt t="17202" x="5395913" y="4121150"/>
          <p14:tracePt t="17206" x="5405438" y="4121150"/>
          <p14:tracePt t="17215" x="5421313" y="4121150"/>
          <p14:tracePt t="17224" x="5438775" y="4113213"/>
          <p14:tracePt t="17230" x="5456238" y="4113213"/>
          <p14:tracePt t="17239" x="5472113" y="4095750"/>
          <p14:tracePt t="17247" x="5489575" y="4095750"/>
          <p14:tracePt t="17256" x="5507038" y="4079875"/>
          <p14:tracePt t="17262" x="5524500" y="4062413"/>
          <p14:tracePt t="17271" x="5532438" y="4062413"/>
          <p14:tracePt t="17279" x="5557838" y="4044950"/>
          <p14:tracePt t="17288" x="5557838" y="4037013"/>
          <p14:tracePt t="17295" x="5575300" y="4027488"/>
          <p14:tracePt t="17303" x="5591175" y="4011613"/>
          <p14:tracePt t="17311" x="5608638" y="3994150"/>
          <p14:tracePt t="17320" x="5608638" y="3976688"/>
          <p14:tracePt t="17327" x="5608638" y="3968750"/>
          <p14:tracePt t="17344" x="5608638" y="3951288"/>
          <p14:tracePt t="17352" x="5608638" y="3943350"/>
          <p14:tracePt t="17360" x="5608638" y="3935413"/>
          <p14:tracePt t="17369" x="5608638" y="3925888"/>
          <p14:tracePt t="17376" x="5608638" y="3908425"/>
          <p14:tracePt t="17385" x="5608638" y="3892550"/>
          <p14:tracePt t="17391" x="5608638" y="3875088"/>
          <p14:tracePt t="17401" x="5608638" y="3867150"/>
          <p14:tracePt t="17407" x="5608638" y="3841750"/>
          <p14:tracePt t="17414" x="5591175" y="3816350"/>
          <p14:tracePt t="17424" x="5583238" y="3816350"/>
          <p14:tracePt t="17430" x="5575300" y="3790950"/>
          <p14:tracePt t="17439" x="5565775" y="3773488"/>
          <p14:tracePt t="17447" x="5565775" y="3756025"/>
          <p14:tracePt t="17455" x="5549900" y="3738563"/>
          <p14:tracePt t="17463" x="5540375" y="3730625"/>
          <p14:tracePt t="17471" x="5532438" y="3722688"/>
          <p14:tracePt t="17488" x="5524500" y="3713163"/>
          <p14:tracePt t="17495" x="5507038" y="3697288"/>
          <p14:tracePt t="17511" x="5489575" y="3697288"/>
          <p14:tracePt t="17519" x="5481638" y="3697288"/>
          <p14:tracePt t="17526" x="5464175" y="3679825"/>
          <p14:tracePt t="17536" x="5456238" y="3679825"/>
          <p14:tracePt t="17543" x="5438775" y="3671888"/>
          <p14:tracePt t="17552" x="5413375" y="3662363"/>
          <p14:tracePt t="17560" x="5395913" y="3654425"/>
          <p14:tracePt t="17569" x="5380038" y="3654425"/>
          <p14:tracePt t="17576" x="5353050" y="3654425"/>
          <p14:tracePt t="17586" x="5319713" y="3654425"/>
          <p14:tracePt t="17591" x="5286375" y="3646488"/>
          <p14:tracePt t="17599" x="5251450" y="3636963"/>
          <p14:tracePt t="17607" x="5208588" y="3629025"/>
          <p14:tracePt t="17613" x="5149850" y="3611563"/>
          <p14:tracePt t="17623" x="5091113" y="3611563"/>
          <p14:tracePt t="17631" x="5030788" y="3611563"/>
          <p14:tracePt t="17640" x="4987925" y="3611563"/>
          <p14:tracePt t="17647" x="4919663" y="3603625"/>
          <p14:tracePt t="17655" x="4843463" y="3594100"/>
          <p14:tracePt t="17662" x="4775200" y="3594100"/>
          <p14:tracePt t="17671" x="4691063" y="3594100"/>
          <p14:tracePt t="17679" x="4630738" y="3594100"/>
          <p14:tracePt t="17687" x="4572000" y="3594100"/>
          <p14:tracePt t="17695" x="4513263" y="3594100"/>
          <p14:tracePt t="17704" x="4460875" y="3594100"/>
          <p14:tracePt t="17711" x="4402138" y="3594100"/>
          <p14:tracePt t="17720" x="4359275" y="3594100"/>
          <p14:tracePt t="17728" x="4283075" y="3594100"/>
          <p14:tracePt t="17736" x="4240213" y="3594100"/>
          <p14:tracePt t="17742" x="4197350" y="3594100"/>
          <p14:tracePt t="17753" x="4164013" y="3594100"/>
          <p14:tracePt t="17760" x="4156075" y="3594100"/>
          <p14:tracePt t="17769" x="4121150" y="3594100"/>
          <p14:tracePt t="17775" x="4095750" y="3594100"/>
          <p14:tracePt t="17786" x="4062413" y="3594100"/>
          <p14:tracePt t="17791" x="4037013" y="3594100"/>
          <p14:tracePt t="17798" x="4011613" y="3603625"/>
          <p14:tracePt t="17807" x="3976688" y="3603625"/>
          <p14:tracePt t="17814" x="3951288" y="3603625"/>
          <p14:tracePt t="17822" x="3935413" y="3611563"/>
          <p14:tracePt t="17831" x="3908425" y="3611563"/>
          <p14:tracePt t="17840" x="3883025" y="3611563"/>
          <p14:tracePt t="17856" x="3867150" y="3611563"/>
          <p14:tracePt t="17863" x="3849688" y="3611563"/>
          <p14:tracePt t="17871" x="3832225" y="3611563"/>
          <p14:tracePt t="17879" x="3824288" y="3611563"/>
          <p14:tracePt t="17887" x="3816350" y="3611563"/>
          <p14:tracePt t="17898" x="3790950" y="3611563"/>
          <p14:tracePt t="17904" x="3781425" y="3611563"/>
          <p14:tracePt t="17911" x="3773488" y="3619500"/>
          <p14:tracePt t="17922" x="3763963" y="3619500"/>
          <p14:tracePt t="17927" x="3748088" y="3619500"/>
          <p14:tracePt t="17937" x="3748088" y="3629025"/>
          <p14:tracePt t="17942" x="3748088" y="3636963"/>
          <p14:tracePt t="17959" x="3748088" y="3646488"/>
          <p14:tracePt t="17969" x="3748088" y="3662363"/>
          <p14:tracePt t="17986" x="3748088" y="3679825"/>
          <p14:tracePt t="17991" x="3763963" y="3705225"/>
          <p14:tracePt t="18002" x="3773488" y="3722688"/>
          <p14:tracePt t="18007" x="3790950" y="3730625"/>
          <p14:tracePt t="18014" x="3790950" y="3738563"/>
          <p14:tracePt t="18024" x="3806825" y="3763963"/>
          <p14:tracePt t="18031" x="3824288" y="3798888"/>
          <p14:tracePt t="18047" x="3824288" y="3824288"/>
          <p14:tracePt t="18055" x="3832225" y="3841750"/>
          <p14:tracePt t="18062" x="3841750" y="3867150"/>
          <p14:tracePt t="18071" x="3841750" y="3883025"/>
          <p14:tracePt t="18078" x="3849688" y="3908425"/>
          <p14:tracePt t="18094" x="3849688" y="3935413"/>
          <p14:tracePt t="18103" x="3849688" y="3951288"/>
          <p14:tracePt t="18111" x="3849688" y="3960813"/>
          <p14:tracePt t="18120" x="3849688" y="3976688"/>
          <p14:tracePt t="18137" x="3849688" y="3986213"/>
          <p14:tracePt t="18279" x="3857625" y="3994150"/>
          <p14:tracePt t="18295" x="3875088" y="3994150"/>
          <p14:tracePt t="18304" x="3883025" y="4002088"/>
          <p14:tracePt t="18311" x="3917950" y="4011613"/>
          <p14:tracePt t="18320" x="3943350" y="4011613"/>
          <p14:tracePt t="18327" x="3951288" y="4019550"/>
          <p14:tracePt t="18336" x="3976688" y="4037013"/>
          <p14:tracePt t="18343" x="4011613" y="4037013"/>
          <p14:tracePt t="18354" x="4052888" y="4044950"/>
          <p14:tracePt t="18359" x="4087813" y="4044950"/>
          <p14:tracePt t="18369" x="4113213" y="4052888"/>
          <p14:tracePt t="18375" x="4164013" y="4052888"/>
          <p14:tracePt t="18385" x="4224338" y="4062413"/>
          <p14:tracePt t="18391" x="4283075" y="4062413"/>
          <p14:tracePt t="18397" x="4333875" y="4062413"/>
          <p14:tracePt t="18407" x="4394200" y="4070350"/>
          <p14:tracePt t="18414" x="4445000" y="4070350"/>
          <p14:tracePt t="18424" x="4503738" y="4079875"/>
          <p14:tracePt t="18431" x="4554538" y="4079875"/>
          <p14:tracePt t="18439" x="4605338" y="4087813"/>
          <p14:tracePt t="18446" x="4648200" y="4087813"/>
          <p14:tracePt t="18455" x="4673600" y="4087813"/>
          <p14:tracePt t="18462" x="4683125" y="4087813"/>
          <p14:tracePt t="18470" x="4699000" y="4087813"/>
          <p14:tracePt t="18479" x="4708525" y="4087813"/>
          <p14:tracePt t="18488" x="4733925" y="4087813"/>
          <p14:tracePt t="18495" x="4749800" y="4087813"/>
          <p14:tracePt t="18511" x="4784725" y="4105275"/>
          <p14:tracePt t="18520" x="4810125" y="4105275"/>
          <p14:tracePt t="18528" x="4852988" y="4105275"/>
          <p14:tracePt t="18537" x="4878388" y="4113213"/>
          <p14:tracePt t="18542" x="4937125" y="4121150"/>
          <p14:tracePt t="18553" x="4997450" y="4130675"/>
          <p14:tracePt t="18559" x="5056188" y="4130675"/>
          <p14:tracePt t="18569" x="5116513" y="4138613"/>
          <p14:tracePt t="18575" x="5149850" y="4138613"/>
          <p14:tracePt t="18583" x="5167313" y="4138613"/>
          <p14:tracePt t="18590" x="5183188" y="4146550"/>
          <p14:tracePt t="18599" x="5200650" y="4146550"/>
          <p14:tracePt t="18607" x="5208588" y="4146550"/>
          <p14:tracePt t="19023" x="5208588" y="4156075"/>
          <p14:tracePt t="19063" x="5226050" y="4156075"/>
          <p14:tracePt t="19783" x="5218113" y="4156075"/>
          <p14:tracePt t="19815" x="5218113" y="4146550"/>
          <p14:tracePt t="19846" x="5200650" y="4130675"/>
          <p14:tracePt t="19856" x="5192713" y="4130675"/>
          <p14:tracePt t="20303" x="5192713" y="4121150"/>
          <p14:tracePt t="20336" x="5183188" y="4113213"/>
          <p14:tracePt t="20520" x="5183188" y="4105275"/>
          <p14:tracePt t="20527" x="5175250" y="4105275"/>
          <p14:tracePt t="20608" x="5175250" y="4095750"/>
          <p14:tracePt t="20711" x="5167313" y="4087813"/>
          <p14:tracePt t="21808" x="5157788" y="4087813"/>
          <p14:tracePt t="21815" x="5149850" y="4087813"/>
          <p14:tracePt t="21823" x="5149850" y="4105275"/>
          <p14:tracePt t="21983" x="5141913" y="4105275"/>
          <p14:tracePt t="21991" x="5132388" y="4121150"/>
          <p14:tracePt t="21999" x="5124450" y="4130675"/>
          <p14:tracePt t="22104" x="5124450" y="4138613"/>
          <p14:tracePt t="22121" x="5132388" y="4156075"/>
          <p14:tracePt t="22127" x="5141913" y="4164013"/>
          <p14:tracePt t="22137" x="5141913" y="4181475"/>
          <p14:tracePt t="22144" x="5149850" y="4181475"/>
          <p14:tracePt t="30758" x="5149850" y="4197350"/>
          <p14:tracePt t="30777" x="5149850" y="4214813"/>
          <p14:tracePt t="30793" x="5132388" y="4224338"/>
          <p14:tracePt t="30799" x="5099050" y="4214813"/>
          <p14:tracePt t="30809" x="5073650" y="4164013"/>
          <p14:tracePt t="30816" x="5022850" y="4087813"/>
          <p14:tracePt t="30825" x="5005388" y="4027488"/>
          <p14:tracePt t="30831" x="4972050" y="3976688"/>
          <p14:tracePt t="30841" x="4972050" y="3968750"/>
          <p14:tracePt t="31423" x="5022850" y="4011613"/>
          <p14:tracePt t="31431" x="5056188" y="4044950"/>
          <p14:tracePt t="31448" x="5056188" y="4052888"/>
          <p14:tracePt t="31487" x="5091113" y="4052888"/>
          <p14:tracePt t="31495" x="5149850" y="4052888"/>
          <p14:tracePt t="31503" x="5235575" y="4052888"/>
          <p14:tracePt t="31511" x="5319713" y="4052888"/>
          <p14:tracePt t="31518" x="5446713" y="4027488"/>
          <p14:tracePt t="31527" x="5565775" y="3994150"/>
          <p14:tracePt t="31535" x="5684838" y="3960813"/>
          <p14:tracePt t="31543" x="5795963" y="3908425"/>
          <p14:tracePt t="31551" x="5872163" y="3857625"/>
          <p14:tracePt t="31559" x="5965825" y="3781425"/>
          <p14:tracePt t="31567" x="6034088" y="3738563"/>
          <p14:tracePt t="31576" x="6092825" y="3687763"/>
          <p14:tracePt t="31583" x="6153150" y="3636963"/>
          <p14:tracePt t="31593" x="6161088" y="3629025"/>
          <p14:tracePt t="31855" x="6153150" y="3629025"/>
          <p14:tracePt t="31863" x="6127750" y="3629025"/>
          <p14:tracePt t="31870" x="6092825" y="3629025"/>
          <p14:tracePt t="31880" x="6049963" y="3629025"/>
          <p14:tracePt t="31887" x="6034088" y="3629025"/>
          <p14:tracePt t="31903" x="5973763" y="3629025"/>
          <p14:tracePt t="31912" x="5957888" y="3629025"/>
          <p14:tracePt t="31919" x="5932488" y="3629025"/>
          <p14:tracePt t="31929" x="5915025" y="3629025"/>
          <p14:tracePt t="31935" x="5897563" y="3629025"/>
          <p14:tracePt t="31944" x="5872163" y="3629025"/>
          <p14:tracePt t="31951" x="5846763" y="3629025"/>
          <p14:tracePt t="31961" x="5838825" y="3619500"/>
          <p14:tracePt t="31967" x="5803900" y="3603625"/>
          <p14:tracePt t="31976" x="5778500" y="3603625"/>
          <p14:tracePt t="31984" x="5753100" y="3603625"/>
          <p14:tracePt t="32000" x="5745163" y="3603625"/>
          <p14:tracePt t="32025" x="5735638" y="3603625"/>
          <p14:tracePt t="32058" x="5727700" y="3603625"/>
          <p14:tracePt t="32671" x="5727700" y="3594100"/>
          <p14:tracePt t="33150" x="5735638" y="3594100"/>
          <p14:tracePt t="33351" x="5745163" y="3594100"/>
          <p14:tracePt t="33359" x="5753100" y="3594100"/>
          <p14:tracePt t="33368" x="5788025" y="3594100"/>
          <p14:tracePt t="33377" x="5829300" y="3594100"/>
          <p14:tracePt t="33383" x="5872163" y="3603625"/>
          <p14:tracePt t="33393" x="5905500" y="3603625"/>
          <p14:tracePt t="33398" x="5948363" y="3603625"/>
          <p14:tracePt t="33409" x="6016625" y="3603625"/>
          <p14:tracePt t="33415" x="6118225" y="3603625"/>
          <p14:tracePt t="33424" x="6221413" y="3603625"/>
          <p14:tracePt t="33430" x="6313488" y="3603625"/>
          <p14:tracePt t="33438" x="6442075" y="3611563"/>
          <p14:tracePt t="33448" x="6569075" y="3611563"/>
          <p14:tracePt t="33454" x="6696075" y="3611563"/>
          <p14:tracePt t="33462" x="6824663" y="3636963"/>
          <p14:tracePt t="33471" x="6951663" y="3636963"/>
          <p14:tracePt t="33478" x="7078663" y="3646488"/>
          <p14:tracePt t="33486" x="7180263" y="3654425"/>
          <p14:tracePt t="33494" x="7291388" y="3654425"/>
          <p14:tracePt t="33502" x="7392988" y="3654425"/>
          <p14:tracePt t="33510" x="7494588" y="3654425"/>
          <p14:tracePt t="33518" x="7580313" y="3654425"/>
          <p14:tracePt t="33527" x="7666038" y="3654425"/>
          <p14:tracePt t="33534" x="7758113" y="3654425"/>
          <p14:tracePt t="33545" x="7861300" y="3654425"/>
          <p14:tracePt t="33550" x="7927975" y="3654425"/>
          <p14:tracePt t="33560" x="8013700" y="3654425"/>
          <p14:tracePt t="33566" x="8074025" y="3654425"/>
          <p14:tracePt t="33577" x="8132763" y="3654425"/>
          <p14:tracePt t="33582" x="8166100" y="3654425"/>
          <p14:tracePt t="33593" x="8208963" y="3654425"/>
          <p14:tracePt t="33598" x="8251825" y="3654425"/>
          <p14:tracePt t="33609" x="8310563" y="3654425"/>
          <p14:tracePt t="33614" x="8353425" y="3654425"/>
          <p14:tracePt t="33624" x="8396288" y="3654425"/>
          <p14:tracePt t="33630" x="8455025" y="3654425"/>
          <p14:tracePt t="33638" x="8497888" y="3654425"/>
          <p14:tracePt t="33646" x="8540750" y="3654425"/>
          <p14:tracePt t="33654" x="8583613" y="3654425"/>
          <p14:tracePt t="33663" x="8659813" y="3654425"/>
          <p14:tracePt t="33671" x="8710613" y="3654425"/>
          <p14:tracePt t="33679" x="8804275" y="3671888"/>
          <p14:tracePt t="33687" x="8872538" y="3679825"/>
          <p14:tracePt t="33694" x="8974138" y="3687763"/>
          <p14:tracePt t="33703" x="9085263" y="370522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75E72-08A4-4255-9029-F6EB0C4853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71550"/>
            <a:ext cx="8713663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논리적 모형 구축을 위한 기본 개념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☞ 논리적 모형은 시스템의 현존 그대로를 표현한 물리적 모형을 구축한 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중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기술을 이용하여 잘못된 요구사항을 제거함으로써 구축할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물리적 특성의 분류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6E28EF9E-B53F-4736-A5F5-AA0A94644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53699-75D0-4899-AE1E-2BC171B020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3">
            <a:extLst>
              <a:ext uri="{FF2B5EF4-FFF2-40B4-BE49-F238E27FC236}">
                <a16:creationId xmlns:a16="http://schemas.microsoft.com/office/drawing/2014/main" id="{2991B877-B74F-4516-AE81-427773433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8217071" cy="352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53B5513-ADE7-4981-9BFF-FAFDF8DAF248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F1EE0-1CC8-47C5-8579-DF538BFAA288}"/>
              </a:ext>
            </a:extLst>
          </p:cNvPr>
          <p:cNvSpPr txBox="1"/>
          <p:nvPr/>
        </p:nvSpPr>
        <p:spPr>
          <a:xfrm>
            <a:off x="2436633" y="2996952"/>
            <a:ext cx="216024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1200" b="1" dirty="0">
                <a:latin typeface="굴림" panose="020B0600000101010101" pitchFamily="50" charset="-127"/>
                <a:ea typeface="HY견고딕" panose="02030600000101010101"/>
              </a:rPr>
              <a:t>(</a:t>
            </a:r>
            <a:r>
              <a:rPr lang="ko-KR" altLang="en-US" sz="1200" b="1" dirty="0">
                <a:latin typeface="굴림" panose="020B0600000101010101" pitchFamily="50" charset="-127"/>
                <a:ea typeface="HY견고딕" panose="02030600000101010101"/>
              </a:rPr>
              <a:t>잘못된 요구사항의 특성</a:t>
            </a:r>
            <a:r>
              <a:rPr lang="en-US" altLang="ko-KR" sz="1200" b="1" dirty="0">
                <a:latin typeface="굴림" panose="020B0600000101010101" pitchFamily="50" charset="-127"/>
                <a:ea typeface="HY견고딕" panose="02030600000101010101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077"/>
    </mc:Choice>
    <mc:Fallback>
      <p:transition spd="slow" advTm="212077"/>
    </mc:Fallback>
  </mc:AlternateContent>
  <p:extLst>
    <p:ext uri="{3A86A75C-4F4B-4683-9AE1-C65F6400EC91}">
      <p14:laserTraceLst xmlns:p14="http://schemas.microsoft.com/office/powerpoint/2010/main">
        <p14:tracePtLst>
          <p14:tracePt t="764" x="8913813" y="3662363"/>
          <p14:tracePt t="771" x="8710613" y="3662363"/>
          <p14:tracePt t="780" x="8558213" y="3662363"/>
          <p14:tracePt t="789" x="8404225" y="3662363"/>
          <p14:tracePt t="797" x="8269288" y="3636963"/>
          <p14:tracePt t="805" x="8191500" y="3578225"/>
          <p14:tracePt t="812" x="8115300" y="3552825"/>
          <p14:tracePt t="822" x="8074025" y="3535363"/>
          <p14:tracePt t="829" x="7980363" y="3492500"/>
          <p14:tracePt t="839" x="7912100" y="3416300"/>
          <p14:tracePt t="844" x="7912100" y="3408363"/>
          <p14:tracePt t="1229" x="7902575" y="3408363"/>
          <p14:tracePt t="1235" x="7861300" y="3408363"/>
          <p14:tracePt t="1244" x="7800975" y="3408363"/>
          <p14:tracePt t="1254" x="7742238" y="3408363"/>
          <p14:tracePt t="1261" x="7691438" y="3408363"/>
          <p14:tracePt t="1270" x="7656513" y="3408363"/>
          <p14:tracePt t="1277" x="7597775" y="3408363"/>
          <p14:tracePt t="1284" x="7537450" y="3398838"/>
          <p14:tracePt t="1293" x="7478713" y="3382963"/>
          <p14:tracePt t="1299" x="7418388" y="3365500"/>
          <p14:tracePt t="1309" x="7377113" y="3348038"/>
          <p14:tracePt t="1316" x="7342188" y="3348038"/>
          <p14:tracePt t="1324" x="7283450" y="3340100"/>
          <p14:tracePt t="1333" x="7258050" y="3330575"/>
          <p14:tracePt t="1341" x="7223125" y="3322638"/>
          <p14:tracePt t="1348" x="7189788" y="3314700"/>
          <p14:tracePt t="1357" x="7154863" y="3297238"/>
          <p14:tracePt t="1364" x="7129463" y="3289300"/>
          <p14:tracePt t="1372" x="7113588" y="3279775"/>
          <p14:tracePt t="1380" x="7088188" y="3271838"/>
          <p14:tracePt t="1389" x="7070725" y="3263900"/>
          <p14:tracePt t="1395" x="7035800" y="3246438"/>
          <p14:tracePt t="1405" x="7002463" y="3228975"/>
          <p14:tracePt t="1411" x="6959600" y="3195638"/>
          <p14:tracePt t="1421" x="6916738" y="3186113"/>
          <p14:tracePt t="1428" x="6883400" y="3170238"/>
          <p14:tracePt t="1437" x="6832600" y="3152775"/>
          <p14:tracePt t="1444" x="6807200" y="3144838"/>
          <p14:tracePt t="1454" x="6772275" y="3119438"/>
          <p14:tracePt t="1460" x="6713538" y="3094038"/>
          <p14:tracePt t="1471" x="6696075" y="3094038"/>
          <p14:tracePt t="1476" x="6662738" y="3076575"/>
          <p14:tracePt t="1486" x="6654800" y="3067050"/>
          <p14:tracePt t="1492" x="6627813" y="3051175"/>
          <p14:tracePt t="1499" x="6611938" y="3051175"/>
          <p14:tracePt t="1509" x="6602413" y="3041650"/>
          <p14:tracePt t="1516" x="6594475" y="3033713"/>
          <p14:tracePt t="1524" x="6586538" y="3033713"/>
          <p14:tracePt t="1533" x="6569075" y="3025775"/>
          <p14:tracePt t="1540" x="6543675" y="3008313"/>
          <p14:tracePt t="1548" x="6518275" y="3008313"/>
          <p14:tracePt t="1557" x="6475413" y="3000375"/>
          <p14:tracePt t="1564" x="6424613" y="2982913"/>
          <p14:tracePt t="1573" x="6399213" y="2982913"/>
          <p14:tracePt t="1580" x="6373813" y="2974975"/>
          <p14:tracePt t="1589" x="6338888" y="2965450"/>
          <p14:tracePt t="1595" x="6313488" y="2957513"/>
          <p14:tracePt t="1605" x="6305550" y="2957513"/>
          <p14:tracePt t="1613" x="6272213" y="2949575"/>
          <p14:tracePt t="1620" x="6246813" y="2940050"/>
          <p14:tracePt t="1629" x="6221413" y="2932113"/>
          <p14:tracePt t="1644" x="6211888" y="2932113"/>
          <p14:tracePt t="1661" x="6178550" y="2922588"/>
          <p14:tracePt t="1670" x="6161088" y="2922588"/>
          <p14:tracePt t="1676" x="6135688" y="2922588"/>
          <p14:tracePt t="1684" x="6102350" y="2914650"/>
          <p14:tracePt t="1693" x="6067425" y="2906713"/>
          <p14:tracePt t="1699" x="6024563" y="2906713"/>
          <p14:tracePt t="1708" x="5999163" y="2897188"/>
          <p14:tracePt t="1716" x="5965825" y="2889250"/>
          <p14:tracePt t="1724" x="5922963" y="2881313"/>
          <p14:tracePt t="1732" x="5889625" y="2881313"/>
          <p14:tracePt t="1741" x="5854700" y="2881313"/>
          <p14:tracePt t="1748" x="5813425" y="2871788"/>
          <p14:tracePt t="1757" x="5778500" y="2863850"/>
          <p14:tracePt t="1764" x="5735638" y="2855913"/>
          <p14:tracePt t="1772" x="5694363" y="2855913"/>
          <p14:tracePt t="1780" x="5634038" y="2846388"/>
          <p14:tracePt t="1788" x="5575300" y="2838450"/>
          <p14:tracePt t="1796" x="5497513" y="2830513"/>
          <p14:tracePt t="1804" x="5438775" y="2830513"/>
          <p14:tracePt t="1812" x="5353050" y="2813050"/>
          <p14:tracePt t="1822" x="5286375" y="2805113"/>
          <p14:tracePt t="1828" x="5192713" y="2805113"/>
          <p14:tracePt t="1838" x="5124450" y="2795588"/>
          <p14:tracePt t="1844" x="5038725" y="2795588"/>
          <p14:tracePt t="1854" x="4962525" y="2787650"/>
          <p14:tracePt t="1861" x="4868863" y="2787650"/>
          <p14:tracePt t="1871" x="4818063" y="2778125"/>
          <p14:tracePt t="1877" x="4749800" y="2762250"/>
          <p14:tracePt t="1887" x="4657725" y="2752725"/>
          <p14:tracePt t="1893" x="4614863" y="2744788"/>
          <p14:tracePt t="1899" x="4554538" y="2736850"/>
          <p14:tracePt t="1908" x="4495800" y="2736850"/>
          <p14:tracePt t="1916" x="4452938" y="2736850"/>
          <p14:tracePt t="1924" x="4394200" y="2736850"/>
          <p14:tracePt t="1933" x="4333875" y="2727325"/>
          <p14:tracePt t="1939" x="4275138" y="2711450"/>
          <p14:tracePt t="1947" x="4214813" y="2701925"/>
          <p14:tracePt t="1955" x="4171950" y="2701925"/>
          <p14:tracePt t="1963" x="4130675" y="2701925"/>
          <p14:tracePt t="1972" x="4087813" y="2701925"/>
          <p14:tracePt t="1980" x="4052888" y="2693988"/>
          <p14:tracePt t="1989" x="3994150" y="2686050"/>
          <p14:tracePt t="1996" x="3960813" y="2686050"/>
          <p14:tracePt t="2004" x="3925888" y="2686050"/>
          <p14:tracePt t="2011" x="3908425" y="2676525"/>
          <p14:tracePt t="2021" x="3875088" y="2676525"/>
          <p14:tracePt t="2028" x="3832225" y="2676525"/>
          <p14:tracePt t="2038" x="3773488" y="2676525"/>
          <p14:tracePt t="2043" x="3748088" y="2668588"/>
          <p14:tracePt t="2055" x="3687763" y="2660650"/>
          <p14:tracePt t="2060" x="3662363" y="2660650"/>
          <p14:tracePt t="2068" x="3629025" y="2660650"/>
          <p14:tracePt t="2075" x="3619500" y="2660650"/>
          <p14:tracePt t="2086" x="3594100" y="2660650"/>
          <p14:tracePt t="2093" x="3560763" y="2660650"/>
          <p14:tracePt t="2099" x="3517900" y="2660650"/>
          <p14:tracePt t="2108" x="3475038" y="2660650"/>
          <p14:tracePt t="2118" x="3416300" y="2651125"/>
          <p14:tracePt t="2123" x="3355975" y="2651125"/>
          <p14:tracePt t="2133" x="3314700" y="2651125"/>
          <p14:tracePt t="2141" x="3254375" y="2651125"/>
          <p14:tracePt t="2148" x="3228975" y="2651125"/>
          <p14:tracePt t="2157" x="3170238" y="2651125"/>
          <p14:tracePt t="2164" x="3109913" y="2643188"/>
          <p14:tracePt t="2173" x="3067050" y="2643188"/>
          <p14:tracePt t="2181" x="3008313" y="2633663"/>
          <p14:tracePt t="2189" x="2965450" y="2633663"/>
          <p14:tracePt t="2197" x="2889250" y="2633663"/>
          <p14:tracePt t="2205" x="2820988" y="2617788"/>
          <p14:tracePt t="2212" x="2744788" y="2617788"/>
          <p14:tracePt t="2221" x="2676525" y="2617788"/>
          <p14:tracePt t="2228" x="2617788" y="2617788"/>
          <p14:tracePt t="2238" x="2582863" y="2608263"/>
          <p14:tracePt t="2244" x="2557463" y="2608263"/>
          <p14:tracePt t="2255" x="2524125" y="2608263"/>
          <p14:tracePt t="2261" x="2498725" y="2608263"/>
          <p14:tracePt t="2270" x="2463800" y="2608263"/>
          <p14:tracePt t="2277" x="2438400" y="2600325"/>
          <p14:tracePt t="2283" x="2405063" y="2592388"/>
          <p14:tracePt t="2292" x="2371725" y="2582863"/>
          <p14:tracePt t="2299" x="2344738" y="2574925"/>
          <p14:tracePt t="2308" x="2303463" y="2566988"/>
          <p14:tracePt t="2316" x="2286000" y="2557463"/>
          <p14:tracePt t="2324" x="2278063" y="2557463"/>
          <p14:tracePt t="2333" x="2260600" y="2549525"/>
          <p14:tracePt t="2340" x="2243138" y="2549525"/>
          <p14:tracePt t="2347" x="2243138" y="2541588"/>
          <p14:tracePt t="2356" x="2235200" y="2541588"/>
          <p14:tracePt t="2364" x="2217738" y="2532063"/>
          <p14:tracePt t="2372" x="2200275" y="2516188"/>
          <p14:tracePt t="2380" x="2184400" y="2506663"/>
          <p14:tracePt t="2389" x="2149475" y="2481263"/>
          <p14:tracePt t="2397" x="2141538" y="2473325"/>
          <p14:tracePt t="2404" x="2124075" y="2463800"/>
          <p14:tracePt t="2413" x="2116138" y="2463800"/>
          <p14:tracePt t="2422" x="2098675" y="2455863"/>
          <p14:tracePt t="2427" x="2082800" y="2438400"/>
          <p14:tracePt t="2438" x="2082800" y="2430463"/>
          <p14:tracePt t="2444" x="2065338" y="2422525"/>
          <p14:tracePt t="2454" x="2055813" y="2413000"/>
          <p14:tracePt t="2460" x="2047875" y="2397125"/>
          <p14:tracePt t="2469" x="2039938" y="2397125"/>
          <p14:tracePt t="2477" x="2030413" y="2387600"/>
          <p14:tracePt t="2483" x="2022475" y="2371725"/>
          <p14:tracePt t="2499" x="2014538" y="2354263"/>
          <p14:tracePt t="2508" x="2005013" y="2336800"/>
          <p14:tracePt t="2516" x="1997075" y="2336800"/>
          <p14:tracePt t="2524" x="1997075" y="2328863"/>
          <p14:tracePt t="2533" x="1997075" y="2319338"/>
          <p14:tracePt t="2540" x="1989138" y="2311400"/>
          <p14:tracePt t="2556" x="1979613" y="2303463"/>
          <p14:tracePt t="2564" x="1979613" y="2293938"/>
          <p14:tracePt t="2581" x="1971675" y="2286000"/>
          <p14:tracePt t="2588" x="1971675" y="2268538"/>
          <p14:tracePt t="2605" x="1971675" y="2260600"/>
          <p14:tracePt t="2613" x="1971675" y="2252663"/>
          <p14:tracePt t="2622" x="1971675" y="2243138"/>
          <p14:tracePt t="2638" x="1971675" y="2235200"/>
          <p14:tracePt t="2644" x="1971675" y="2227263"/>
          <p14:tracePt t="2660" x="1971675" y="2209800"/>
          <p14:tracePt t="2671" x="1971675" y="2200275"/>
          <p14:tracePt t="2676" x="1979613" y="2200275"/>
          <p14:tracePt t="2683" x="1989138" y="2184400"/>
          <p14:tracePt t="2693" x="1997075" y="2174875"/>
          <p14:tracePt t="2699" x="2005013" y="2159000"/>
          <p14:tracePt t="2708" x="2014538" y="2149475"/>
          <p14:tracePt t="2732" x="2014538" y="2141538"/>
          <p14:tracePt t="2748" x="2022475" y="2141538"/>
          <p14:tracePt t="2764" x="2030413" y="2133600"/>
          <p14:tracePt t="2781" x="2039938" y="2124075"/>
          <p14:tracePt t="2805" x="2047875" y="2116138"/>
          <p14:tracePt t="2813" x="2055813" y="2108200"/>
          <p14:tracePt t="2828" x="2055813" y="2098675"/>
          <p14:tracePt t="2838" x="2065338" y="2098675"/>
          <p14:tracePt t="2855" x="2082800" y="2098675"/>
          <p14:tracePt t="2886" x="2082800" y="2090738"/>
          <p14:tracePt t="2916" x="2090738" y="2082800"/>
          <p14:tracePt t="3132" x="2098675" y="2082800"/>
          <p14:tracePt t="3948" x="2108200" y="2082800"/>
          <p14:tracePt t="3964" x="2116138" y="2082800"/>
          <p14:tracePt t="3974" x="2133600" y="2082800"/>
          <p14:tracePt t="3980" x="2149475" y="2082800"/>
          <p14:tracePt t="3989" x="2174875" y="2082800"/>
          <p14:tracePt t="3995" x="2200275" y="2082800"/>
          <p14:tracePt t="4007" x="2227263" y="2082800"/>
          <p14:tracePt t="4011" x="2252663" y="2082800"/>
          <p14:tracePt t="4022" x="2278063" y="2082800"/>
          <p14:tracePt t="4027" x="2293938" y="2073275"/>
          <p14:tracePt t="4038" x="2319338" y="2073275"/>
          <p14:tracePt t="4044" x="2344738" y="2073275"/>
          <p14:tracePt t="4055" x="2387600" y="2073275"/>
          <p14:tracePt t="4061" x="2413000" y="2073275"/>
          <p14:tracePt t="4067" x="2438400" y="2065338"/>
          <p14:tracePt t="4075" x="2473325" y="2065338"/>
          <p14:tracePt t="4083" x="2516188" y="2065338"/>
          <p14:tracePt t="4092" x="2574925" y="2065338"/>
          <p14:tracePt t="4100" x="2617788" y="2065338"/>
          <p14:tracePt t="4108" x="2660650" y="2065338"/>
          <p14:tracePt t="4117" x="2719388" y="2065338"/>
          <p14:tracePt t="4124" x="2787650" y="2065338"/>
          <p14:tracePt t="4132" x="2863850" y="2065338"/>
          <p14:tracePt t="4140" x="2957513" y="2065338"/>
          <p14:tracePt t="4148" x="3033713" y="2065338"/>
          <p14:tracePt t="4155" x="3119438" y="2065338"/>
          <p14:tracePt t="4164" x="3186113" y="2065338"/>
          <p14:tracePt t="4173" x="3246438" y="2065338"/>
          <p14:tracePt t="4180" x="3314700" y="2065338"/>
          <p14:tracePt t="4190" x="3355975" y="2065338"/>
          <p14:tracePt t="4197" x="3416300" y="2065338"/>
          <p14:tracePt t="4205" x="3449638" y="2065338"/>
          <p14:tracePt t="4212" x="3484563" y="2065338"/>
          <p14:tracePt t="4222" x="3509963" y="2065338"/>
          <p14:tracePt t="4228" x="3535363" y="2065338"/>
          <p14:tracePt t="4238" x="3578225" y="2065338"/>
          <p14:tracePt t="4244" x="3594100" y="2065338"/>
          <p14:tracePt t="4254" x="3611563" y="2065338"/>
          <p14:tracePt t="4260" x="3636963" y="2065338"/>
          <p14:tracePt t="4267" x="3671888" y="2065338"/>
          <p14:tracePt t="4277" x="3679825" y="2065338"/>
          <p14:tracePt t="4283" x="3713163" y="2065338"/>
          <p14:tracePt t="4292" x="3738563" y="2065338"/>
          <p14:tracePt t="4300" x="3756025" y="2065338"/>
          <p14:tracePt t="4308" x="3816350" y="2065338"/>
          <p14:tracePt t="4317" x="3849688" y="2065338"/>
          <p14:tracePt t="4324" x="3883025" y="2065338"/>
          <p14:tracePt t="4332" x="3917950" y="2065338"/>
          <p14:tracePt t="4340" x="3960813" y="2065338"/>
          <p14:tracePt t="4348" x="3994150" y="2065338"/>
          <p14:tracePt t="4357" x="4037013" y="2065338"/>
          <p14:tracePt t="4364" x="4079875" y="2065338"/>
          <p14:tracePt t="4372" x="4113213" y="2065338"/>
          <p14:tracePt t="4380" x="4164013" y="2065338"/>
          <p14:tracePt t="4390" x="4224338" y="2065338"/>
          <p14:tracePt t="4397" x="4265613" y="2065338"/>
          <p14:tracePt t="4406" x="4308475" y="2065338"/>
          <p14:tracePt t="4412" x="4351338" y="2065338"/>
          <p14:tracePt t="4422" x="4410075" y="2065338"/>
          <p14:tracePt t="4428" x="4435475" y="2065338"/>
          <p14:tracePt t="4438" x="4460875" y="2065338"/>
          <p14:tracePt t="4444" x="4478338" y="2065338"/>
          <p14:tracePt t="4454" x="4486275" y="2065338"/>
          <p14:tracePt t="5709" x="4495800" y="2065338"/>
          <p14:tracePt t="5829" x="4513263" y="2065338"/>
          <p14:tracePt t="5844" x="4521200" y="2065338"/>
          <p14:tracePt t="5860" x="4529138" y="2065338"/>
          <p14:tracePt t="5867" x="4538663" y="2065338"/>
          <p14:tracePt t="5884" x="4554538" y="2065338"/>
          <p14:tracePt t="5893" x="4572000" y="2065338"/>
          <p14:tracePt t="5900" x="4589463" y="2065338"/>
          <p14:tracePt t="5917" x="4605338" y="2065338"/>
          <p14:tracePt t="5925" x="4614863" y="2065338"/>
          <p14:tracePt t="5932" x="4630738" y="2065338"/>
          <p14:tracePt t="5958" x="4648200" y="2073275"/>
          <p14:tracePt t="5963" x="4657725" y="2073275"/>
          <p14:tracePt t="5974" x="4683125" y="2082800"/>
          <p14:tracePt t="5980" x="4699000" y="2082800"/>
          <p14:tracePt t="5989" x="4716463" y="2082800"/>
          <p14:tracePt t="5996" x="4749800" y="2098675"/>
          <p14:tracePt t="6006" x="4802188" y="2108200"/>
          <p14:tracePt t="6012" x="4818063" y="2108200"/>
          <p14:tracePt t="6022" x="4852988" y="2108200"/>
          <p14:tracePt t="6028" x="4886325" y="2108200"/>
          <p14:tracePt t="6036" x="4919663" y="2108200"/>
          <p14:tracePt t="6043" x="4937125" y="2108200"/>
          <p14:tracePt t="6051" x="4979988" y="2108200"/>
          <p14:tracePt t="6059" x="5013325" y="2108200"/>
          <p14:tracePt t="6068" x="5038725" y="2108200"/>
          <p14:tracePt t="6075" x="5056188" y="2108200"/>
          <p14:tracePt t="6085" x="5091113" y="2108200"/>
          <p14:tracePt t="6093" x="5124450" y="2108200"/>
          <p14:tracePt t="6100" x="5157788" y="2108200"/>
          <p14:tracePt t="6108" x="5175250" y="2108200"/>
          <p14:tracePt t="6116" x="5200650" y="2108200"/>
          <p14:tracePt t="6124" x="5251450" y="2116138"/>
          <p14:tracePt t="6131" x="5286375" y="2116138"/>
          <p14:tracePt t="6140" x="5345113" y="2124075"/>
          <p14:tracePt t="6147" x="5413375" y="2124075"/>
          <p14:tracePt t="6157" x="5489575" y="2133600"/>
          <p14:tracePt t="6164" x="5575300" y="2149475"/>
          <p14:tracePt t="6174" x="5676900" y="2159000"/>
          <p14:tracePt t="6180" x="5770563" y="2159000"/>
          <p14:tracePt t="6191" x="5872163" y="2159000"/>
          <p14:tracePt t="6197" x="5973763" y="2166938"/>
          <p14:tracePt t="6207" x="6076950" y="2184400"/>
          <p14:tracePt t="6213" x="6161088" y="2192338"/>
          <p14:tracePt t="6222" x="6246813" y="2192338"/>
          <p14:tracePt t="6227" x="6305550" y="2192338"/>
          <p14:tracePt t="6235" x="6365875" y="2200275"/>
          <p14:tracePt t="6243" x="6416675" y="2200275"/>
          <p14:tracePt t="6251" x="6492875" y="2209800"/>
          <p14:tracePt t="6259" x="6577013" y="2227263"/>
          <p14:tracePt t="6267" x="6654800" y="2227263"/>
          <p14:tracePt t="6275" x="6738938" y="2235200"/>
          <p14:tracePt t="6284" x="6815138" y="2252663"/>
          <p14:tracePt t="6291" x="6900863" y="2268538"/>
          <p14:tracePt t="6299" x="6985000" y="2278063"/>
          <p14:tracePt t="6307" x="7070725" y="2286000"/>
          <p14:tracePt t="6315" x="7164388" y="2311400"/>
          <p14:tracePt t="6323" x="7248525" y="2311400"/>
          <p14:tracePt t="6331" x="7308850" y="2319338"/>
          <p14:tracePt t="6340" x="7392988" y="2319338"/>
          <p14:tracePt t="6347" x="7435850" y="2319338"/>
          <p14:tracePt t="6356" x="7504113" y="2319338"/>
          <p14:tracePt t="6363" x="7537450" y="2328863"/>
          <p14:tracePt t="6373" x="7572375" y="2328863"/>
          <p14:tracePt t="6379" x="7597775" y="2336800"/>
          <p14:tracePt t="6395" x="7605713" y="2336800"/>
          <p14:tracePt t="6829" x="7613650" y="2336800"/>
          <p14:tracePt t="6844" x="7631113" y="2344738"/>
          <p14:tracePt t="6850" x="7639050" y="2344738"/>
          <p14:tracePt t="7741" x="7648575" y="2344738"/>
          <p14:tracePt t="7748" x="7648575" y="2354263"/>
          <p14:tracePt t="7758" x="7648575" y="2371725"/>
          <p14:tracePt t="7775" x="7648575" y="2387600"/>
          <p14:tracePt t="7780" x="7648575" y="2397125"/>
          <p14:tracePt t="7790" x="7648575" y="2405063"/>
          <p14:tracePt t="7796" x="7648575" y="2413000"/>
          <p14:tracePt t="7807" x="7648575" y="2422525"/>
          <p14:tracePt t="7812" x="7648575" y="2438400"/>
          <p14:tracePt t="7819" x="7648575" y="2447925"/>
          <p14:tracePt t="7836" x="7648575" y="2455863"/>
          <p14:tracePt t="7844" x="7648575" y="2463800"/>
          <p14:tracePt t="7916" x="7648575" y="2481263"/>
          <p14:tracePt t="7949" x="7639050" y="2489200"/>
          <p14:tracePt t="8117" x="7631113" y="2489200"/>
          <p14:tracePt t="8131" x="7631113" y="2481263"/>
          <p14:tracePt t="8163" x="7623175" y="2481263"/>
          <p14:tracePt t="8261" x="7613650" y="2481263"/>
          <p14:tracePt t="8277" x="7613650" y="2473325"/>
          <p14:tracePt t="8372" x="7597775" y="2473325"/>
          <p14:tracePt t="8404" x="7588250" y="2473325"/>
          <p14:tracePt t="8461" x="7580313" y="2473325"/>
          <p14:tracePt t="8492" x="7572375" y="2473325"/>
          <p14:tracePt t="8509" x="7562850" y="2473325"/>
          <p14:tracePt t="8541" x="7554913" y="2473325"/>
          <p14:tracePt t="8572" x="7546975" y="2481263"/>
          <p14:tracePt t="8581" x="7537450" y="2489200"/>
          <p14:tracePt t="8597" x="7537450" y="2498725"/>
          <p14:tracePt t="8607" x="7537450" y="2506663"/>
          <p14:tracePt t="8837" x="7529513" y="2524125"/>
          <p14:tracePt t="8852" x="7529513" y="2532063"/>
          <p14:tracePt t="8877" x="7529513" y="2541588"/>
          <p14:tracePt t="8926" x="7512050" y="2549525"/>
          <p14:tracePt t="8957" x="7512050" y="2557463"/>
          <p14:tracePt t="8975" x="7504113" y="2557463"/>
          <p14:tracePt t="8981" x="7494588" y="2557463"/>
          <p14:tracePt t="8990" x="7486650" y="2557463"/>
          <p14:tracePt t="8997" x="7478713" y="2557463"/>
          <p14:tracePt t="9006" x="7469188" y="2557463"/>
          <p14:tracePt t="9011" x="7453313" y="2557463"/>
          <p14:tracePt t="9019" x="7435850" y="2557463"/>
          <p14:tracePt t="9028" x="7418388" y="2557463"/>
          <p14:tracePt t="9036" x="7402513" y="2557463"/>
          <p14:tracePt t="9044" x="7385050" y="2566988"/>
          <p14:tracePt t="9059" x="7377113" y="2574925"/>
          <p14:tracePt t="12340" x="7359650" y="2574925"/>
          <p14:tracePt t="12358" x="7342188" y="2566988"/>
          <p14:tracePt t="12364" x="7299325" y="2524125"/>
          <p14:tracePt t="12374" x="7248525" y="2489200"/>
          <p14:tracePt t="12380" x="7205663" y="2455863"/>
          <p14:tracePt t="12387" x="7121525" y="2413000"/>
          <p14:tracePt t="12397" x="7035800" y="2354263"/>
          <p14:tracePt t="12404" x="6959600" y="2303463"/>
          <p14:tracePt t="12412" x="6875463" y="2260600"/>
          <p14:tracePt t="12421" x="6772275" y="2200275"/>
          <p14:tracePt t="12427" x="6713538" y="2166938"/>
          <p14:tracePt t="12436" x="6662738" y="2124075"/>
          <p14:tracePt t="12444" x="6611938" y="2108200"/>
          <p14:tracePt t="12452" x="6594475" y="2090738"/>
          <p14:tracePt t="12460" x="6577013" y="2073275"/>
          <p14:tracePt t="12469" x="6569075" y="2073275"/>
          <p14:tracePt t="12477" x="6551613" y="2073275"/>
          <p14:tracePt t="12484" x="6551613" y="2065338"/>
          <p14:tracePt t="12526" x="6518275" y="2073275"/>
          <p14:tracePt t="12532" x="6483350" y="2098675"/>
          <p14:tracePt t="12543" x="6416675" y="2166938"/>
          <p14:tracePt t="12548" x="6381750" y="2192338"/>
          <p14:tracePt t="12556" x="6305550" y="2227263"/>
          <p14:tracePt t="12564" x="6203950" y="2260600"/>
          <p14:tracePt t="12571" x="6102350" y="2293938"/>
          <p14:tracePt t="12580" x="5991225" y="2328863"/>
          <p14:tracePt t="12587" x="5889625" y="2362200"/>
          <p14:tracePt t="12597" x="5821363" y="2379663"/>
          <p14:tracePt t="12604" x="5719763" y="2405063"/>
          <p14:tracePt t="12612" x="5651500" y="2422525"/>
          <p14:tracePt t="12620" x="5565775" y="2447925"/>
          <p14:tracePt t="12629" x="5481638" y="2455863"/>
          <p14:tracePt t="12636" x="5387975" y="2489200"/>
          <p14:tracePt t="12643" x="5302250" y="2498725"/>
          <p14:tracePt t="12651" x="5243513" y="2524125"/>
          <p14:tracePt t="12660" x="5167313" y="2557463"/>
          <p14:tracePt t="12669" x="5081588" y="2566988"/>
          <p14:tracePt t="12677" x="5022850" y="2582863"/>
          <p14:tracePt t="12684" x="4946650" y="2608263"/>
          <p14:tracePt t="12694" x="4894263" y="2617788"/>
          <p14:tracePt t="12700" x="4852988" y="2625725"/>
          <p14:tracePt t="12710" x="4810125" y="2633663"/>
          <p14:tracePt t="12716" x="4759325" y="2633663"/>
          <p14:tracePt t="12726" x="4741863" y="2633663"/>
          <p14:tracePt t="12732" x="4716463" y="2633663"/>
          <p14:tracePt t="12742" x="4691063" y="2633663"/>
          <p14:tracePt t="12748" x="4673600" y="2633663"/>
          <p14:tracePt t="12758" x="4648200" y="2633663"/>
          <p14:tracePt t="12764" x="4630738" y="2633663"/>
          <p14:tracePt t="12780" x="4622800" y="2633663"/>
          <p14:tracePt t="12869" x="4614863" y="2633663"/>
          <p14:tracePt t="13109" x="4622800" y="2625725"/>
          <p14:tracePt t="13116" x="4665663" y="2625725"/>
          <p14:tracePt t="13126" x="4691063" y="2625725"/>
          <p14:tracePt t="13132" x="4724400" y="2625725"/>
          <p14:tracePt t="13142" x="4749800" y="2625725"/>
          <p14:tracePt t="13148" x="4792663" y="2617788"/>
          <p14:tracePt t="13159" x="4818063" y="2617788"/>
          <p14:tracePt t="13164" x="4868863" y="2617788"/>
          <p14:tracePt t="13171" x="4903788" y="2617788"/>
          <p14:tracePt t="13180" x="4946650" y="2617788"/>
          <p14:tracePt t="13188" x="4979988" y="2617788"/>
          <p14:tracePt t="13196" x="5022850" y="2617788"/>
          <p14:tracePt t="13205" x="5056188" y="2617788"/>
          <p14:tracePt t="13212" x="5073650" y="2617788"/>
          <p14:tracePt t="13220" x="5099050" y="2617788"/>
          <p14:tracePt t="13227" x="5116513" y="2608263"/>
          <p14:tracePt t="13236" x="5124450" y="2608263"/>
          <p14:tracePt t="13244" x="5141913" y="2608263"/>
          <p14:tracePt t="13252" x="5149850" y="2600325"/>
          <p14:tracePt t="13317" x="5157788" y="2600325"/>
          <p14:tracePt t="13348" x="5175250" y="2600325"/>
          <p14:tracePt t="13372" x="5183188" y="2600325"/>
          <p14:tracePt t="13876" x="5192713" y="2600325"/>
          <p14:tracePt t="13901" x="5200650" y="2600325"/>
          <p14:tracePt t="13964" x="5218113" y="2600325"/>
          <p14:tracePt t="13980" x="5226050" y="2592388"/>
          <p14:tracePt t="13997" x="5235575" y="2592388"/>
          <p14:tracePt t="14004" x="5243513" y="2592388"/>
          <p14:tracePt t="14012" x="5251450" y="2592388"/>
          <p14:tracePt t="14029" x="5260975" y="2592388"/>
          <p14:tracePt t="14036" x="5276850" y="2592388"/>
          <p14:tracePt t="14053" x="5276850" y="2582863"/>
          <p14:tracePt t="14068" x="5294313" y="2582863"/>
          <p14:tracePt t="14076" x="5302250" y="2582863"/>
          <p14:tracePt t="14084" x="5311775" y="2582863"/>
          <p14:tracePt t="14101" x="5319713" y="2582863"/>
          <p14:tracePt t="14111" x="5327650" y="2582863"/>
          <p14:tracePt t="14117" x="5337175" y="2582863"/>
          <p14:tracePt t="14126" x="5353050" y="2582863"/>
          <p14:tracePt t="14140" x="5370513" y="2582863"/>
          <p14:tracePt t="14149" x="5380038" y="2582863"/>
          <p14:tracePt t="14155" x="5395913" y="2582863"/>
          <p14:tracePt t="14164" x="5405438" y="2582863"/>
          <p14:tracePt t="14180" x="5421313" y="2582863"/>
          <p14:tracePt t="14188" x="5438775" y="2582863"/>
          <p14:tracePt t="14195" x="5456238" y="2582863"/>
          <p14:tracePt t="14204" x="5464175" y="2582863"/>
          <p14:tracePt t="14211" x="5481638" y="2582863"/>
          <p14:tracePt t="14219" x="5524500" y="2582863"/>
          <p14:tracePt t="14228" x="5540375" y="2582863"/>
          <p14:tracePt t="14236" x="5565775" y="2582863"/>
          <p14:tracePt t="14244" x="5591175" y="2582863"/>
          <p14:tracePt t="14253" x="5616575" y="2582863"/>
          <p14:tracePt t="14261" x="5641975" y="2582863"/>
          <p14:tracePt t="14268" x="5684838" y="2582863"/>
          <p14:tracePt t="14276" x="5727700" y="2582863"/>
          <p14:tracePt t="14283" x="5770563" y="2582863"/>
          <p14:tracePt t="14293" x="5829300" y="2582863"/>
          <p14:tracePt t="14300" x="5880100" y="2582863"/>
          <p14:tracePt t="14310" x="5940425" y="2582863"/>
          <p14:tracePt t="14317" x="5999163" y="2582863"/>
          <p14:tracePt t="14326" x="6059488" y="2582863"/>
          <p14:tracePt t="14333" x="6127750" y="2582863"/>
          <p14:tracePt t="14341" x="6186488" y="2582863"/>
          <p14:tracePt t="14348" x="6272213" y="2582863"/>
          <p14:tracePt t="14356" x="6330950" y="2582863"/>
          <p14:tracePt t="14364" x="6365875" y="2582863"/>
          <p14:tracePt t="14371" x="6391275" y="2582863"/>
          <p14:tracePt t="14381" x="6424613" y="2582863"/>
          <p14:tracePt t="14388" x="6457950" y="2582863"/>
          <p14:tracePt t="14396" x="6475413" y="2582863"/>
          <p14:tracePt t="14405" x="6492875" y="2582863"/>
          <p14:tracePt t="14412" x="6500813" y="2582863"/>
          <p14:tracePt t="14724" x="6510338" y="2582863"/>
          <p14:tracePt t="14739" x="6526213" y="2582863"/>
          <p14:tracePt t="14764" x="6543675" y="2582863"/>
          <p14:tracePt t="14771" x="6551613" y="2582863"/>
          <p14:tracePt t="14781" x="6561138" y="2582863"/>
          <p14:tracePt t="14788" x="6569075" y="2582863"/>
          <p14:tracePt t="14797" x="6586538" y="2582863"/>
          <p14:tracePt t="14803" x="6594475" y="2582863"/>
          <p14:tracePt t="14812" x="6611938" y="2582863"/>
          <p14:tracePt t="14828" x="6627813" y="2582863"/>
          <p14:tracePt t="14836" x="6637338" y="2582863"/>
          <p14:tracePt t="14844" x="6654800" y="2582863"/>
          <p14:tracePt t="14853" x="6688138" y="2582863"/>
          <p14:tracePt t="14860" x="6713538" y="2592388"/>
          <p14:tracePt t="14868" x="6738938" y="2592388"/>
          <p14:tracePt t="14877" x="6764338" y="2592388"/>
          <p14:tracePt t="14884" x="6789738" y="2592388"/>
          <p14:tracePt t="14905" x="6875463" y="2600325"/>
          <p14:tracePt t="14911" x="6916738" y="2608263"/>
          <p14:tracePt t="14916" x="6951663" y="2617788"/>
          <p14:tracePt t="14923" x="6994525" y="2617788"/>
          <p14:tracePt t="14932" x="7053263" y="2625725"/>
          <p14:tracePt t="14941" x="7104063" y="2633663"/>
          <p14:tracePt t="14949" x="7146925" y="2633663"/>
          <p14:tracePt t="14955" x="7205663" y="2651125"/>
          <p14:tracePt t="14964" x="7232650" y="2651125"/>
          <p14:tracePt t="14972" x="7273925" y="2668588"/>
          <p14:tracePt t="14980" x="7291388" y="2668588"/>
          <p14:tracePt t="14988" x="7334250" y="2668588"/>
          <p14:tracePt t="14997" x="7359650" y="2676525"/>
          <p14:tracePt t="15004" x="7385050" y="2686050"/>
          <p14:tracePt t="15012" x="7410450" y="2686050"/>
          <p14:tracePt t="15020" x="7427913" y="2686050"/>
          <p14:tracePt t="15028" x="7435850" y="2686050"/>
          <p14:tracePt t="15036" x="7453313" y="2686050"/>
          <p14:tracePt t="15053" x="7469188" y="2686050"/>
          <p14:tracePt t="15117" x="7478713" y="2693988"/>
          <p14:tracePt t="15132" x="7494588" y="2701925"/>
          <p14:tracePt t="15149" x="7512050" y="2711450"/>
          <p14:tracePt t="15181" x="7521575" y="2719388"/>
          <p14:tracePt t="15197" x="7529513" y="2719388"/>
          <p14:tracePt t="15213" x="7546975" y="2727325"/>
          <p14:tracePt t="15220" x="7554913" y="2727325"/>
          <p14:tracePt t="15253" x="7562850" y="2727325"/>
          <p14:tracePt t="15260" x="7572375" y="2727325"/>
          <p14:tracePt t="15268" x="7580313" y="2727325"/>
          <p14:tracePt t="15277" x="7588250" y="2736850"/>
          <p14:tracePt t="15284" x="7597775" y="2736850"/>
          <p14:tracePt t="15299" x="7605713" y="2736850"/>
          <p14:tracePt t="15310" x="7613650" y="2736850"/>
          <p14:tracePt t="15604" x="7623175" y="2736850"/>
          <p14:tracePt t="15629" x="7631113" y="2736850"/>
          <p14:tracePt t="15636" x="7639050" y="2736850"/>
          <p14:tracePt t="15661" x="7648575" y="2736850"/>
          <p14:tracePt t="15693" x="7656513" y="2727325"/>
          <p14:tracePt t="17028" x="7673975" y="2719388"/>
          <p14:tracePt t="17047" x="7681913" y="2719388"/>
          <p14:tracePt t="17052" x="7699375" y="2719388"/>
          <p14:tracePt t="17063" x="7699375" y="2711450"/>
          <p14:tracePt t="17069" x="7707313" y="2711450"/>
          <p14:tracePt t="17079" x="7716838" y="2711450"/>
          <p14:tracePt t="17083" x="7724775" y="2711450"/>
          <p14:tracePt t="17148" x="7732713" y="2711450"/>
          <p14:tracePt t="17164" x="7742238" y="2711450"/>
          <p14:tracePt t="17181" x="7750175" y="2711450"/>
          <p14:tracePt t="17188" x="7767638" y="2711450"/>
          <p14:tracePt t="17196" x="7775575" y="2727325"/>
          <p14:tracePt t="17204" x="7783513" y="2736850"/>
          <p14:tracePt t="17213" x="7793038" y="2744788"/>
          <p14:tracePt t="17220" x="7800975" y="2752725"/>
          <p14:tracePt t="17228" x="7800975" y="2762250"/>
          <p14:tracePt t="20115" x="7800975" y="2770188"/>
          <p14:tracePt t="20204" x="7758113" y="2770188"/>
          <p14:tracePt t="20220" x="7639050" y="2744788"/>
          <p14:tracePt t="20231" x="7478713" y="2719388"/>
          <p14:tracePt t="20237" x="7342188" y="2711450"/>
          <p14:tracePt t="20246" x="7197725" y="2686050"/>
          <p14:tracePt t="20252" x="7070725" y="2668588"/>
          <p14:tracePt t="20262" x="6969125" y="2651125"/>
          <p14:tracePt t="20268" x="6865938" y="2633663"/>
          <p14:tracePt t="20277" x="6764338" y="2633663"/>
          <p14:tracePt t="20284" x="6670675" y="2625725"/>
          <p14:tracePt t="20291" x="6569075" y="2617788"/>
          <p14:tracePt t="20300" x="6483350" y="2617788"/>
          <p14:tracePt t="20307" x="6399213" y="2617788"/>
          <p14:tracePt t="20316" x="6297613" y="2617788"/>
          <p14:tracePt t="20325" x="6194425" y="2617788"/>
          <p14:tracePt t="20331" x="6102350" y="2608263"/>
          <p14:tracePt t="20339" x="5973763" y="2608263"/>
          <p14:tracePt t="20347" x="5872163" y="2608263"/>
          <p14:tracePt t="20355" x="5727700" y="2608263"/>
          <p14:tracePt t="20363" x="5608638" y="2608263"/>
          <p14:tracePt t="20372" x="5446713" y="2608263"/>
          <p14:tracePt t="20380" x="5294313" y="2608263"/>
          <p14:tracePt t="20388" x="5167313" y="2592388"/>
          <p14:tracePt t="20397" x="5030788" y="2582863"/>
          <p14:tracePt t="20404" x="4903788" y="2566988"/>
          <p14:tracePt t="20413" x="4784725" y="2557463"/>
          <p14:tracePt t="20419" x="4640263" y="2549525"/>
          <p14:tracePt t="20431" x="4503738" y="2524125"/>
          <p14:tracePt t="20437" x="4376738" y="2498725"/>
          <p14:tracePt t="20447" x="4257675" y="2489200"/>
          <p14:tracePt t="20452" x="4146550" y="2463800"/>
          <p14:tracePt t="20462" x="4044950" y="2455863"/>
          <p14:tracePt t="20468" x="3917950" y="2438400"/>
          <p14:tracePt t="20479" x="3816350" y="2430463"/>
          <p14:tracePt t="20484" x="3687763" y="2422525"/>
          <p14:tracePt t="20491" x="3568700" y="2397125"/>
          <p14:tracePt t="20500" x="3441700" y="2387600"/>
          <p14:tracePt t="20507" x="3330575" y="2362200"/>
          <p14:tracePt t="20516" x="3228975" y="2354263"/>
          <p14:tracePt t="20525" x="3144838" y="2336800"/>
          <p14:tracePt t="20532" x="3025775" y="2303463"/>
          <p14:tracePt t="20541" x="2949575" y="2293938"/>
          <p14:tracePt t="20548" x="2846388" y="2268538"/>
          <p14:tracePt t="20556" x="2778125" y="2260600"/>
          <p14:tracePt t="20564" x="2719388" y="2243138"/>
          <p14:tracePt t="20572" x="2701925" y="2243138"/>
          <p14:tracePt t="20580" x="2643188" y="2227263"/>
          <p14:tracePt t="20588" x="2625725" y="2217738"/>
          <p14:tracePt t="20596" x="2592388" y="2209800"/>
          <p14:tracePt t="20604" x="2566988" y="2200275"/>
          <p14:tracePt t="20614" x="2532063" y="2192338"/>
          <p14:tracePt t="20620" x="2516188" y="2184400"/>
          <p14:tracePt t="20631" x="2481263" y="2166938"/>
          <p14:tracePt t="20636" x="2463800" y="2166938"/>
          <p14:tracePt t="20646" x="2430463" y="2141538"/>
          <p14:tracePt t="20653" x="2405063" y="2133600"/>
          <p14:tracePt t="20662" x="2379663" y="2116138"/>
          <p14:tracePt t="20669" x="2362200" y="2098675"/>
          <p14:tracePt t="20679" x="2354263" y="2090738"/>
          <p14:tracePt t="20684" x="2336800" y="2082800"/>
          <p14:tracePt t="20691" x="2336800" y="2073275"/>
          <p14:tracePt t="20701" x="2319338" y="2065338"/>
          <p14:tracePt t="20708" x="2311400" y="2047875"/>
          <p14:tracePt t="20716" x="2311400" y="2039938"/>
          <p14:tracePt t="20725" x="2311400" y="2030413"/>
          <p14:tracePt t="20732" x="2311400" y="2022475"/>
          <p14:tracePt t="20740" x="2311400" y="2005013"/>
          <p14:tracePt t="20748" x="2311400" y="1997075"/>
          <p14:tracePt t="20756" x="2311400" y="1989138"/>
          <p14:tracePt t="20763" x="2311400" y="1979613"/>
          <p14:tracePt t="20780" x="2311400" y="1963738"/>
          <p14:tracePt t="20789" x="2319338" y="1963738"/>
          <p14:tracePt t="20798" x="2328863" y="1963738"/>
          <p14:tracePt t="20804" x="2336800" y="1954213"/>
          <p14:tracePt t="20814" x="2362200" y="1954213"/>
          <p14:tracePt t="20820" x="2387600" y="1954213"/>
          <p14:tracePt t="20830" x="2413000" y="1946275"/>
          <p14:tracePt t="20835" x="2438400" y="1946275"/>
          <p14:tracePt t="20846" x="2481263" y="1938338"/>
          <p14:tracePt t="20852" x="2557463" y="1938338"/>
          <p14:tracePt t="20862" x="2625725" y="1938338"/>
          <p14:tracePt t="20868" x="2711450" y="1938338"/>
          <p14:tracePt t="20877" x="2813050" y="1938338"/>
          <p14:tracePt t="20884" x="2949575" y="1938338"/>
          <p14:tracePt t="20891" x="3094038" y="1938338"/>
          <p14:tracePt t="20899" x="3238500" y="1938338"/>
          <p14:tracePt t="20908" x="3390900" y="1938338"/>
          <p14:tracePt t="20916" x="3527425" y="1938338"/>
          <p14:tracePt t="20925" x="3722688" y="1938338"/>
          <p14:tracePt t="20932" x="3900488" y="1938338"/>
          <p14:tracePt t="20940" x="4095750" y="1971675"/>
          <p14:tracePt t="20948" x="4232275" y="1971675"/>
          <p14:tracePt t="20956" x="4402138" y="1971675"/>
          <p14:tracePt t="20963" x="4546600" y="1971675"/>
          <p14:tracePt t="20972" x="4657725" y="1971675"/>
          <p14:tracePt t="20980" x="4784725" y="1971675"/>
          <p14:tracePt t="20987" x="4894263" y="1971675"/>
          <p14:tracePt t="20997" x="4997450" y="1971675"/>
          <p14:tracePt t="21004" x="5073650" y="1971675"/>
          <p14:tracePt t="21013" x="5141913" y="1971675"/>
          <p14:tracePt t="21020" x="5183188" y="1971675"/>
          <p14:tracePt t="21030" x="5243513" y="1971675"/>
          <p14:tracePt t="21037" x="5268913" y="1971675"/>
          <p14:tracePt t="21046" x="5294313" y="1971675"/>
          <p14:tracePt t="21053" x="5311775" y="1971675"/>
          <p14:tracePt t="21062" x="5319713" y="1971675"/>
          <p14:tracePt t="21140" x="5311775" y="1971675"/>
          <p14:tracePt t="21148" x="5286375" y="1979613"/>
          <p14:tracePt t="21156" x="5251450" y="2005013"/>
          <p14:tracePt t="21165" x="5218113" y="2047875"/>
          <p14:tracePt t="21172" x="5192713" y="2065338"/>
          <p14:tracePt t="21180" x="5167313" y="2090738"/>
          <p14:tracePt t="21188" x="5124450" y="2124075"/>
          <p14:tracePt t="21196" x="5091113" y="2159000"/>
          <p14:tracePt t="21204" x="5038725" y="2184400"/>
          <p14:tracePt t="21214" x="4987925" y="2227263"/>
          <p14:tracePt t="21220" x="4954588" y="2252663"/>
          <p14:tracePt t="21231" x="4903788" y="2286000"/>
          <p14:tracePt t="21236" x="4878388" y="2293938"/>
          <p14:tracePt t="21247" x="4843463" y="2328863"/>
          <p14:tracePt t="21252" x="4818063" y="2344738"/>
          <p14:tracePt t="21262" x="4810125" y="2354263"/>
          <p14:tracePt t="21268" x="4802188" y="2362200"/>
          <p14:tracePt t="21276" x="4792663" y="2371725"/>
          <p14:tracePt t="21291" x="4784725" y="2371725"/>
          <p14:tracePt t="21301" x="4784725" y="2379663"/>
          <p14:tracePt t="21308" x="4784725" y="2387600"/>
          <p14:tracePt t="21325" x="4784725" y="2397125"/>
          <p14:tracePt t="21340" x="4802188" y="2422525"/>
          <p14:tracePt t="21356" x="4827588" y="2438400"/>
          <p14:tracePt t="21364" x="4852988" y="2447925"/>
          <p14:tracePt t="21373" x="4903788" y="2473325"/>
          <p14:tracePt t="21380" x="4954588" y="2473325"/>
          <p14:tracePt t="21389" x="5022850" y="2489200"/>
          <p14:tracePt t="21396" x="5106988" y="2506663"/>
          <p14:tracePt t="21404" x="5208588" y="2516188"/>
          <p14:tracePt t="21413" x="5294313" y="2532063"/>
          <p14:tracePt t="21420" x="5438775" y="2541588"/>
          <p14:tracePt t="21430" x="5591175" y="2541588"/>
          <p14:tracePt t="21435" x="5735638" y="2541588"/>
          <p14:tracePt t="21446" x="5889625" y="2541588"/>
          <p14:tracePt t="21452" x="6042025" y="2541588"/>
          <p14:tracePt t="21463" x="6169025" y="2541588"/>
          <p14:tracePt t="21469" x="6280150" y="2541588"/>
          <p14:tracePt t="21475" x="6381750" y="2541588"/>
          <p14:tracePt t="21484" x="6467475" y="2541588"/>
          <p14:tracePt t="21491" x="6500813" y="2541588"/>
          <p14:tracePt t="21500" x="6510338" y="2541588"/>
          <p14:tracePt t="21508" x="6526213" y="2541588"/>
          <p14:tracePt t="21747" x="6535738" y="2541588"/>
          <p14:tracePt t="21755" x="6543675" y="2541588"/>
          <p14:tracePt t="21771" x="6551613" y="2541588"/>
          <p14:tracePt t="55701" x="6457950" y="2549525"/>
          <p14:tracePt t="55710" x="6323013" y="2574925"/>
          <p14:tracePt t="55717" x="6178550" y="2608263"/>
          <p14:tracePt t="55723" x="6059488" y="2633663"/>
          <p14:tracePt t="55733" x="5957888" y="2660650"/>
          <p14:tracePt t="55740" x="5846763" y="2693988"/>
          <p14:tracePt t="55748" x="5753100" y="2727325"/>
          <p14:tracePt t="55757" x="5668963" y="2744788"/>
          <p14:tracePt t="55764" x="5600700" y="2778125"/>
          <p14:tracePt t="55772" x="5514975" y="2813050"/>
          <p14:tracePt t="55780" x="5421313" y="2846388"/>
          <p14:tracePt t="55787" x="5319713" y="2881313"/>
          <p14:tracePt t="55796" x="5192713" y="2914650"/>
          <p14:tracePt t="55804" x="5073650" y="2949575"/>
          <p14:tracePt t="55812" x="4937125" y="2974975"/>
          <p14:tracePt t="55820" x="4810125" y="3000375"/>
          <p14:tracePt t="55829" x="4665663" y="3016250"/>
          <p14:tracePt t="55837" x="4546600" y="3033713"/>
          <p14:tracePt t="55846" x="4435475" y="3041650"/>
          <p14:tracePt t="55853" x="4368800" y="3041650"/>
          <p14:tracePt t="55862" x="4265613" y="3041650"/>
          <p14:tracePt t="55869" x="4206875" y="3041650"/>
          <p14:tracePt t="55878" x="4121150" y="3041650"/>
          <p14:tracePt t="55884" x="4062413" y="3041650"/>
          <p14:tracePt t="55891" x="3994150" y="3041650"/>
          <p14:tracePt t="55908" x="3832225" y="3051175"/>
          <p14:tracePt t="55916" x="3738563" y="3051175"/>
          <p14:tracePt t="55924" x="3662363" y="3051175"/>
          <p14:tracePt t="55933" x="3578225" y="3051175"/>
          <p14:tracePt t="55940" x="3517900" y="3051175"/>
          <p14:tracePt t="55948" x="3433763" y="3067050"/>
          <p14:tracePt t="55957" x="3365500" y="3076575"/>
          <p14:tracePt t="55964" x="3289300" y="3076575"/>
          <p14:tracePt t="55972" x="3186113" y="3076575"/>
          <p14:tracePt t="55980" x="3076575" y="3076575"/>
          <p14:tracePt t="55988" x="2982913" y="3076575"/>
          <p14:tracePt t="55997" x="2838450" y="3076575"/>
          <p14:tracePt t="56004" x="2693988" y="3076575"/>
          <p14:tracePt t="56013" x="2541588" y="3067050"/>
          <p14:tracePt t="56020" x="2371725" y="3059113"/>
          <p14:tracePt t="56029" x="2209800" y="3051175"/>
          <p14:tracePt t="56036" x="2039938" y="3033713"/>
          <p14:tracePt t="56047" x="1878013" y="3025775"/>
          <p14:tracePt t="56052" x="1725613" y="3025775"/>
          <p14:tracePt t="56063" x="1597025" y="3025775"/>
          <p14:tracePt t="56068" x="1504950" y="3025775"/>
          <p14:tracePt t="56078" x="1444625" y="3025775"/>
          <p14:tracePt t="56084" x="1401763" y="3025775"/>
          <p14:tracePt t="56092" x="1376363" y="3025775"/>
          <p14:tracePt t="56149" x="1368425" y="3025775"/>
          <p14:tracePt t="56220" x="1360488" y="3025775"/>
          <p14:tracePt t="56228" x="1350963" y="3025775"/>
          <p14:tracePt t="56236" x="1343025" y="3025775"/>
          <p14:tracePt t="56245" x="1333500" y="3016250"/>
          <p14:tracePt t="56252" x="1317625" y="3000375"/>
          <p14:tracePt t="56263" x="1308100" y="2990850"/>
          <p14:tracePt t="56283" x="1300163" y="2982913"/>
          <p14:tracePt t="56467" x="1308100" y="2982913"/>
          <p14:tracePt t="56484" x="1317625" y="2982913"/>
          <p14:tracePt t="56495" x="1325563" y="2982913"/>
          <p14:tracePt t="56499" x="1343025" y="2982913"/>
          <p14:tracePt t="56507" x="1350963" y="2982913"/>
          <p14:tracePt t="56517" x="1368425" y="2982913"/>
          <p14:tracePt t="56524" x="1385888" y="2974975"/>
          <p14:tracePt t="56532" x="1393825" y="2974975"/>
          <p14:tracePt t="56541" x="1419225" y="2974975"/>
          <p14:tracePt t="56548" x="1436688" y="2965450"/>
          <p14:tracePt t="56556" x="1444625" y="2965450"/>
          <p14:tracePt t="56564" x="1462088" y="2965450"/>
          <p14:tracePt t="56572" x="1487488" y="2965450"/>
          <p14:tracePt t="56581" x="1504950" y="2957513"/>
          <p14:tracePt t="56588" x="1530350" y="2957513"/>
          <p14:tracePt t="56597" x="1555750" y="2957513"/>
          <p14:tracePt t="56604" x="1563688" y="2957513"/>
          <p14:tracePt t="56614" x="1589088" y="2957513"/>
          <p14:tracePt t="56620" x="1614488" y="2949575"/>
          <p14:tracePt t="56630" x="1639888" y="2949575"/>
          <p14:tracePt t="56635" x="1682750" y="2949575"/>
          <p14:tracePt t="56646" x="1716088" y="2949575"/>
          <p14:tracePt t="56652" x="1758950" y="2940050"/>
          <p14:tracePt t="56662" x="1784350" y="2940050"/>
          <p14:tracePt t="56668" x="1835150" y="2940050"/>
          <p14:tracePt t="56678" x="1870075" y="2940050"/>
          <p14:tracePt t="56684" x="1911350" y="2940050"/>
          <p14:tracePt t="56691" x="1946275" y="2932113"/>
          <p14:tracePt t="56699" x="1971675" y="2932113"/>
          <p14:tracePt t="56707" x="1979613" y="2932113"/>
          <p14:tracePt t="56717" x="2005013" y="2932113"/>
          <p14:tracePt t="56724" x="2030413" y="2922588"/>
          <p14:tracePt t="56741" x="2039938" y="2922588"/>
          <p14:tracePt t="56748" x="2055813" y="2922588"/>
          <p14:tracePt t="56764" x="2055813" y="2914650"/>
          <p14:tracePt t="56781" x="2073275" y="2914650"/>
          <p14:tracePt t="56861" x="2082800" y="2914650"/>
          <p14:tracePt t="56878" x="2090738" y="2914650"/>
          <p14:tracePt t="56883" x="2098675" y="2914650"/>
          <p14:tracePt t="56901" x="2108200" y="2914650"/>
          <p14:tracePt t="57253" x="2124075" y="2914650"/>
          <p14:tracePt t="57269" x="2133600" y="2914650"/>
          <p14:tracePt t="57284" x="2159000" y="2914650"/>
          <p14:tracePt t="57300" x="2174875" y="2922588"/>
          <p14:tracePt t="57307" x="2192338" y="2922588"/>
          <p14:tracePt t="57324" x="2209800" y="2922588"/>
          <p14:tracePt t="57331" x="2217738" y="2922588"/>
          <p14:tracePt t="57340" x="2217738" y="2932113"/>
          <p14:tracePt t="57356" x="2227263" y="2932113"/>
          <p14:tracePt t="57461" x="2243138" y="2932113"/>
          <p14:tracePt t="57468" x="2252663" y="2932113"/>
          <p14:tracePt t="57478" x="2260600" y="2932113"/>
          <p14:tracePt t="57484" x="2268538" y="2932113"/>
          <p14:tracePt t="57491" x="2278063" y="2940050"/>
          <p14:tracePt t="57501" x="2286000" y="2940050"/>
          <p14:tracePt t="57516" x="2293938" y="2940050"/>
          <p14:tracePt t="57667" x="2303463" y="2940050"/>
          <p14:tracePt t="57677" x="2311400" y="2940050"/>
          <p14:tracePt t="57683" x="2319338" y="2940050"/>
          <p14:tracePt t="57707" x="2336800" y="2940050"/>
          <p14:tracePt t="57755" x="2344738" y="2949575"/>
          <p14:tracePt t="57771" x="2354263" y="2949575"/>
          <p14:tracePt t="57787" x="2362200" y="2949575"/>
          <p14:tracePt t="57804" x="2371725" y="2949575"/>
          <p14:tracePt t="57814" x="2379663" y="2949575"/>
          <p14:tracePt t="57821" x="2387600" y="2949575"/>
          <p14:tracePt t="57830" x="2397125" y="2949575"/>
          <p14:tracePt t="57863" x="2422525" y="2957513"/>
          <p14:tracePt t="57884" x="2438400" y="2957513"/>
          <p14:tracePt t="57891" x="2447925" y="2957513"/>
          <p14:tracePt t="57907" x="2455863" y="2957513"/>
          <p14:tracePt t="57916" x="2463800" y="2957513"/>
          <p14:tracePt t="57925" x="2473325" y="2957513"/>
          <p14:tracePt t="57932" x="2481263" y="2957513"/>
          <p14:tracePt t="57940" x="2498725" y="2957513"/>
          <p14:tracePt t="57956" x="2516188" y="2957513"/>
          <p14:tracePt t="57964" x="2524125" y="2957513"/>
          <p14:tracePt t="57972" x="2541588" y="2957513"/>
          <p14:tracePt t="57980" x="2557463" y="2957513"/>
          <p14:tracePt t="57997" x="2574925" y="2957513"/>
          <p14:tracePt t="58004" x="2582863" y="2957513"/>
          <p14:tracePt t="58014" x="2592388" y="2957513"/>
          <p14:tracePt t="58021" x="2608263" y="2957513"/>
          <p14:tracePt t="58031" x="2625725" y="2957513"/>
          <p14:tracePt t="58036" x="2633663" y="2957513"/>
          <p14:tracePt t="58046" x="2651125" y="2957513"/>
          <p14:tracePt t="58053" x="2660650" y="2957513"/>
          <p14:tracePt t="58062" x="2686050" y="2957513"/>
          <p14:tracePt t="58069" x="2693988" y="2957513"/>
          <p14:tracePt t="58075" x="2711450" y="2957513"/>
          <p14:tracePt t="58084" x="2744788" y="2957513"/>
          <p14:tracePt t="58091" x="2752725" y="2957513"/>
          <p14:tracePt t="58100" x="2778125" y="2957513"/>
          <p14:tracePt t="58108" x="2805113" y="2957513"/>
          <p14:tracePt t="58116" x="2813050" y="2957513"/>
          <p14:tracePt t="58125" x="2838450" y="2957513"/>
          <p14:tracePt t="58132" x="2855913" y="2957513"/>
          <p14:tracePt t="58140" x="2881313" y="2957513"/>
          <p14:tracePt t="58147" x="2889250" y="2965450"/>
          <p14:tracePt t="58156" x="2906713" y="2965450"/>
          <p14:tracePt t="58171" x="2922588" y="2965450"/>
          <p14:tracePt t="58189" x="2940050" y="2965450"/>
          <p14:tracePt t="58197" x="2949575" y="2965450"/>
          <p14:tracePt t="58204" x="2957513" y="2965450"/>
          <p14:tracePt t="59709" x="2982913" y="2965450"/>
          <p14:tracePt t="59724" x="3016250" y="2965450"/>
          <p14:tracePt t="59733" x="3059113" y="2965450"/>
          <p14:tracePt t="59740" x="3109913" y="2965450"/>
          <p14:tracePt t="59748" x="3186113" y="2974975"/>
          <p14:tracePt t="59755" x="3263900" y="2982913"/>
          <p14:tracePt t="59764" x="3289300" y="2982913"/>
          <p14:tracePt t="59772" x="3322638" y="3008313"/>
          <p14:tracePt t="59781" x="3348038" y="3016250"/>
          <p14:tracePt t="59789" x="3373438" y="3033713"/>
          <p14:tracePt t="59798" x="3382963" y="3051175"/>
          <p14:tracePt t="59804" x="3398838" y="3067050"/>
          <p14:tracePt t="59821" x="3398838" y="3076575"/>
          <p14:tracePt t="59830" x="3398838" y="3094038"/>
          <p14:tracePt t="59836" x="3398838" y="3109913"/>
          <p14:tracePt t="59846" x="3398838" y="3119438"/>
          <p14:tracePt t="59852" x="3398838" y="3135313"/>
          <p14:tracePt t="59859" x="3398838" y="3152775"/>
          <p14:tracePt t="59868" x="3398838" y="3160713"/>
          <p14:tracePt t="59875" x="3398838" y="3170238"/>
          <p14:tracePt t="59884" x="3398838" y="3195638"/>
          <p14:tracePt t="59893" x="3390900" y="3211513"/>
          <p14:tracePt t="59900" x="3382963" y="3228975"/>
          <p14:tracePt t="59908" x="3365500" y="3238500"/>
          <p14:tracePt t="59916" x="3355975" y="3254375"/>
          <p14:tracePt t="59924" x="3348038" y="3271838"/>
          <p14:tracePt t="59933" x="3330575" y="3279775"/>
          <p14:tracePt t="59940" x="3322638" y="3279775"/>
          <p14:tracePt t="59948" x="3314700" y="3289300"/>
          <p14:tracePt t="59956" x="3305175" y="3297238"/>
          <p14:tracePt t="59964" x="3297238" y="3297238"/>
          <p14:tracePt t="59972" x="3289300" y="3297238"/>
          <p14:tracePt t="59982" x="3271838" y="3305175"/>
          <p14:tracePt t="59989" x="3254375" y="3305175"/>
          <p14:tracePt t="59998" x="3246438" y="3314700"/>
          <p14:tracePt t="60004" x="3221038" y="3322638"/>
          <p14:tracePt t="60014" x="3203575" y="3322638"/>
          <p14:tracePt t="60021" x="3178175" y="3322638"/>
          <p14:tracePt t="60030" x="3152775" y="3322638"/>
          <p14:tracePt t="60037" x="3127375" y="3322638"/>
          <p14:tracePt t="60052" x="3101975" y="3322638"/>
          <p14:tracePt t="60060" x="3076575" y="3322638"/>
          <p14:tracePt t="60068" x="3067050" y="3322638"/>
          <p14:tracePt t="60076" x="3051175" y="3322638"/>
          <p14:tracePt t="60083" x="3041650" y="3322638"/>
          <p14:tracePt t="60092" x="3016250" y="3322638"/>
          <p14:tracePt t="60099" x="2982913" y="3330575"/>
          <p14:tracePt t="60107" x="2965450" y="3330575"/>
          <p14:tracePt t="60115" x="2957513" y="3330575"/>
          <p14:tracePt t="60123" x="2949575" y="3330575"/>
          <p14:tracePt t="60132" x="2940050" y="3330575"/>
          <p14:tracePt t="61612" x="2940050" y="3340100"/>
          <p14:tracePt t="61620" x="2940050" y="3348038"/>
          <p14:tracePt t="61630" x="2949575" y="3348038"/>
          <p14:tracePt t="61636" x="2957513" y="3348038"/>
          <p14:tracePt t="61668" x="2965450" y="3348038"/>
          <p14:tracePt t="61700" x="2982913" y="3348038"/>
          <p14:tracePt t="61749" x="3000375" y="3348038"/>
          <p14:tracePt t="61756" x="3008313" y="3355975"/>
          <p14:tracePt t="61772" x="3025775" y="3355975"/>
          <p14:tracePt t="61783" x="3033713" y="3355975"/>
          <p14:tracePt t="61788" x="3051175" y="3365500"/>
          <p14:tracePt t="61804" x="3059113" y="3365500"/>
          <p14:tracePt t="61820" x="3067050" y="3365500"/>
          <p14:tracePt t="61836" x="3084513" y="3365500"/>
          <p14:tracePt t="61843" x="3094038" y="3365500"/>
          <p14:tracePt t="61852" x="3101975" y="3365500"/>
          <p14:tracePt t="61868" x="3109913" y="3365500"/>
          <p14:tracePt t="61877" x="3119438" y="3365500"/>
          <p14:tracePt t="61895" x="3144838" y="3365500"/>
          <p14:tracePt t="61899" x="3160713" y="3365500"/>
          <p14:tracePt t="61908" x="3170238" y="3365500"/>
          <p14:tracePt t="61918" x="3178175" y="3365500"/>
          <p14:tracePt t="61924" x="3195638" y="3365500"/>
          <p14:tracePt t="61934" x="3203575" y="3365500"/>
          <p14:tracePt t="61940" x="3221038" y="3365500"/>
          <p14:tracePt t="61957" x="3228975" y="3365500"/>
          <p14:tracePt t="61966" x="3238500" y="3365500"/>
          <p14:tracePt t="61972" x="3254375" y="3365500"/>
          <p14:tracePt t="61988" x="3263900" y="3365500"/>
          <p14:tracePt t="61998" x="3271838" y="3365500"/>
          <p14:tracePt t="62004" x="3279775" y="3365500"/>
          <p14:tracePt t="62013" x="3289300" y="3365500"/>
          <p14:tracePt t="62020" x="3297238" y="3365500"/>
          <p14:tracePt t="62030" x="3305175" y="3365500"/>
          <p14:tracePt t="62037" x="3314700" y="3365500"/>
          <p14:tracePt t="62043" x="3322638" y="3365500"/>
          <p14:tracePt t="62052" x="3330575" y="3365500"/>
          <p14:tracePt t="62060" x="3340100" y="3365500"/>
          <p14:tracePt t="62068" x="3355975" y="3365500"/>
          <p14:tracePt t="62084" x="3365500" y="3365500"/>
          <p14:tracePt t="62092" x="3373438" y="3365500"/>
          <p14:tracePt t="62101" x="3382963" y="3365500"/>
          <p14:tracePt t="62108" x="3390900" y="3365500"/>
          <p14:tracePt t="62116" x="3398838" y="3365500"/>
          <p14:tracePt t="62124" x="3408363" y="3365500"/>
          <p14:tracePt t="62132" x="3416300" y="3365500"/>
          <p14:tracePt t="62141" x="3424238" y="3365500"/>
          <p14:tracePt t="62149" x="3433763" y="3365500"/>
          <p14:tracePt t="62157" x="3449638" y="3365500"/>
          <p14:tracePt t="62166" x="3459163" y="3365500"/>
          <p14:tracePt t="62173" x="3467100" y="3365500"/>
          <p14:tracePt t="62182" x="3475038" y="3365500"/>
          <p14:tracePt t="62198" x="3484563" y="3365500"/>
          <p14:tracePt t="62204" x="3502025" y="3365500"/>
          <p14:tracePt t="62220" x="3509963" y="3365500"/>
          <p14:tracePt t="62228" x="3517900" y="3365500"/>
          <p14:tracePt t="62259" x="3527425" y="3365500"/>
          <p14:tracePt t="62276" x="3535363" y="3365500"/>
          <p14:tracePt t="62284" x="3543300" y="3365500"/>
          <p14:tracePt t="62316" x="3552825" y="3365500"/>
          <p14:tracePt t="62331" x="3560763" y="3365500"/>
          <p14:tracePt t="62348" x="3568700" y="3365500"/>
          <p14:tracePt t="62357" x="3578225" y="3365500"/>
          <p14:tracePt t="62365" x="3586163" y="3365500"/>
          <p14:tracePt t="62383" x="3594100" y="3365500"/>
          <p14:tracePt t="62389" x="3611563" y="3365500"/>
          <p14:tracePt t="62399" x="3619500" y="3365500"/>
          <p14:tracePt t="62412" x="3629025" y="3365500"/>
          <p14:tracePt t="62421" x="3636963" y="3365500"/>
          <p14:tracePt t="62429" x="3646488" y="3365500"/>
          <p14:tracePt t="62437" x="3654425" y="3365500"/>
          <p14:tracePt t="62452" x="3662363" y="3365500"/>
          <p14:tracePt t="62484" x="3671888" y="3365500"/>
          <p14:tracePt t="62500" x="3679825" y="3365500"/>
          <p14:tracePt t="62508" x="3687763" y="3365500"/>
          <p14:tracePt t="62515" x="3697288" y="3365500"/>
          <p14:tracePt t="62524" x="3705225" y="3365500"/>
          <p14:tracePt t="62540" x="3722688" y="3365500"/>
          <p14:tracePt t="62548" x="3730625" y="3365500"/>
          <p14:tracePt t="62566" x="3748088" y="3365500"/>
          <p14:tracePt t="62572" x="3756025" y="3365500"/>
          <p14:tracePt t="62582" x="3763963" y="3365500"/>
          <p14:tracePt t="62588" x="3773488" y="3365500"/>
          <p14:tracePt t="62599" x="3781425" y="3365500"/>
          <p14:tracePt t="62604" x="3798888" y="3365500"/>
          <p14:tracePt t="62614" x="3806825" y="3365500"/>
          <p14:tracePt t="62629" x="3824288" y="3365500"/>
          <p14:tracePt t="62636" x="3832225" y="3365500"/>
          <p14:tracePt t="62653" x="3841750" y="3365500"/>
          <p14:tracePt t="62660" x="3857625" y="3365500"/>
          <p14:tracePt t="62677" x="3875088" y="3365500"/>
          <p14:tracePt t="62684" x="3883025" y="3365500"/>
          <p14:tracePt t="62692" x="3908425" y="3365500"/>
          <p14:tracePt t="62700" x="3925888" y="3365500"/>
          <p14:tracePt t="62708" x="3935413" y="3365500"/>
          <p14:tracePt t="62715" x="3943350" y="3365500"/>
          <p14:tracePt t="62724" x="3960813" y="3365500"/>
          <p14:tracePt t="62732" x="3976688" y="3365500"/>
          <p14:tracePt t="62741" x="4002088" y="3365500"/>
          <p14:tracePt t="62748" x="4011613" y="3365500"/>
          <p14:tracePt t="62755" x="4037013" y="3365500"/>
          <p14:tracePt t="62765" x="4052888" y="3365500"/>
          <p14:tracePt t="62772" x="4079875" y="3365500"/>
          <p14:tracePt t="62782" x="4095750" y="3365500"/>
          <p14:tracePt t="62788" x="4130675" y="3365500"/>
          <p14:tracePt t="62798" x="4146550" y="3365500"/>
          <p14:tracePt t="62804" x="4171950" y="3365500"/>
          <p14:tracePt t="62814" x="4197350" y="3365500"/>
          <p14:tracePt t="62819" x="4214813" y="3365500"/>
          <p14:tracePt t="62829" x="4240213" y="3365500"/>
          <p14:tracePt t="62835" x="4257675" y="3365500"/>
          <p14:tracePt t="62843" x="4265613" y="3365500"/>
          <p14:tracePt t="62851" x="4283075" y="3365500"/>
          <p14:tracePt t="62860" x="4291013" y="3365500"/>
          <p14:tracePt t="62907" x="4300538" y="3365500"/>
          <p14:tracePt t="64468" x="4308475" y="3365500"/>
          <p14:tracePt t="64484" x="4308475" y="3373438"/>
          <p14:tracePt t="64492" x="4291013" y="3382963"/>
          <p14:tracePt t="64500" x="4283075" y="3382963"/>
          <p14:tracePt t="64509" x="4232275" y="3416300"/>
          <p14:tracePt t="64517" x="4189413" y="3424238"/>
          <p14:tracePt t="64524" x="4130675" y="3441700"/>
          <p14:tracePt t="64534" x="4052888" y="3467100"/>
          <p14:tracePt t="64540" x="3951288" y="3475038"/>
          <p14:tracePt t="64550" x="3832225" y="3509963"/>
          <p14:tracePt t="64555" x="3697288" y="3517900"/>
          <p14:tracePt t="64567" x="3578225" y="3543300"/>
          <p14:tracePt t="64572" x="3449638" y="3568700"/>
          <p14:tracePt t="64582" x="3289300" y="3594100"/>
          <p14:tracePt t="64588" x="3127375" y="3619500"/>
          <p14:tracePt t="64596" x="2990850" y="3629025"/>
          <p14:tracePt t="64604" x="2830513" y="3654425"/>
          <p14:tracePt t="64611" x="2686050" y="3687763"/>
          <p14:tracePt t="64621" x="2541588" y="3705225"/>
          <p14:tracePt t="64628" x="2413000" y="3722688"/>
          <p14:tracePt t="64637" x="2303463" y="3748088"/>
          <p14:tracePt t="64644" x="2184400" y="3756025"/>
          <p14:tracePt t="64652" x="2090738" y="3756025"/>
          <p14:tracePt t="64660" x="1997075" y="3773488"/>
          <p14:tracePt t="64667" x="1928813" y="3773488"/>
          <p14:tracePt t="64676" x="1844675" y="3773488"/>
          <p14:tracePt t="64684" x="1784350" y="3773488"/>
          <p14:tracePt t="64692" x="1725613" y="3773488"/>
          <p14:tracePt t="64699" x="1657350" y="3773488"/>
          <p14:tracePt t="64709" x="1614488" y="3773488"/>
          <p14:tracePt t="64716" x="1581150" y="3773488"/>
          <p14:tracePt t="64724" x="1555750" y="3781425"/>
          <p14:tracePt t="64733" x="1538288" y="3781425"/>
          <p14:tracePt t="64741" x="1530350" y="3781425"/>
          <p14:tracePt t="64750" x="1520825" y="3781425"/>
          <p14:tracePt t="64773" x="1512888" y="3781425"/>
          <p14:tracePt t="64876" x="1512888" y="3798888"/>
          <p14:tracePt t="64884" x="1512888" y="3816350"/>
          <p14:tracePt t="64892" x="1512888" y="3841750"/>
          <p14:tracePt t="64900" x="1504950" y="3883025"/>
          <p14:tracePt t="64913" x="1504950" y="3925888"/>
          <p14:tracePt t="64917" x="1487488" y="3976688"/>
          <p14:tracePt t="64924" x="1477963" y="4044950"/>
          <p14:tracePt t="64935" x="1462088" y="4113213"/>
          <p14:tracePt t="64941" x="1452563" y="4156075"/>
          <p14:tracePt t="64950" x="1444625" y="4214813"/>
          <p14:tracePt t="64956" x="1427163" y="4275138"/>
          <p14:tracePt t="64967" x="1401763" y="4341813"/>
          <p14:tracePt t="64973" x="1393825" y="4402138"/>
          <p14:tracePt t="64982" x="1368425" y="4435475"/>
          <p14:tracePt t="64988" x="1360488" y="4470400"/>
          <p14:tracePt t="64995" x="1343025" y="4513263"/>
          <p14:tracePt t="65004" x="1343025" y="4529138"/>
          <p14:tracePt t="65011" x="1333500" y="4554538"/>
          <p14:tracePt t="65020" x="1325563" y="4572000"/>
          <p14:tracePt t="65027" x="1317625" y="4597400"/>
          <p14:tracePt t="65035" x="1317625" y="4622800"/>
          <p14:tracePt t="65045" x="1317625" y="4640263"/>
          <p14:tracePt t="65053" x="1308100" y="4665663"/>
          <p14:tracePt t="65060" x="1292225" y="4699000"/>
          <p14:tracePt t="65069" x="1282700" y="4724400"/>
          <p14:tracePt t="65076" x="1274763" y="4759325"/>
          <p14:tracePt t="65084" x="1266825" y="4802188"/>
          <p14:tracePt t="65091" x="1257300" y="4827588"/>
          <p14:tracePt t="65100" x="1257300" y="4860925"/>
          <p14:tracePt t="65107" x="1249363" y="4886325"/>
          <p14:tracePt t="65116" x="1241425" y="4911725"/>
          <p14:tracePt t="65123" x="1231900" y="4954588"/>
          <p14:tracePt t="65133" x="1231900" y="4979988"/>
          <p14:tracePt t="65141" x="1231900" y="5005388"/>
          <p14:tracePt t="65150" x="1223963" y="5038725"/>
          <p14:tracePt t="65156" x="1223963" y="5056188"/>
          <p14:tracePt t="65166" x="1216025" y="5081588"/>
          <p14:tracePt t="65173" x="1216025" y="5106988"/>
          <p14:tracePt t="65182" x="1206500" y="5124450"/>
          <p14:tracePt t="65189" x="1206500" y="5149850"/>
          <p14:tracePt t="65197" x="1189038" y="5183188"/>
          <p14:tracePt t="65204" x="1189038" y="5218113"/>
          <p14:tracePt t="65211" x="1181100" y="5251450"/>
          <p14:tracePt t="65221" x="1181100" y="5276850"/>
          <p14:tracePt t="65228" x="1181100" y="5319713"/>
          <p14:tracePt t="65236" x="1181100" y="5362575"/>
          <p14:tracePt t="65244" x="1173163" y="5413375"/>
          <p14:tracePt t="65253" x="1163638" y="5456238"/>
          <p14:tracePt t="65260" x="1155700" y="5514975"/>
          <p14:tracePt t="65268" x="1155700" y="5591175"/>
          <p14:tracePt t="65276" x="1122363" y="5694363"/>
          <p14:tracePt t="65284" x="1122363" y="5778500"/>
          <p14:tracePt t="65291" x="1104900" y="5889625"/>
          <p14:tracePt t="65301" x="1087438" y="6016625"/>
          <p14:tracePt t="65308" x="1069975" y="6135688"/>
          <p14:tracePt t="65317" x="1054100" y="6237288"/>
          <p14:tracePt t="65323" x="1028700" y="6348413"/>
          <p14:tracePt t="65334" x="1019175" y="6450013"/>
          <p14:tracePt t="65340" x="1003300" y="6535738"/>
          <p14:tracePt t="65350" x="985838" y="6627813"/>
          <p14:tracePt t="65357" x="985838" y="6696075"/>
          <p14:tracePt t="65366" x="985838" y="6756400"/>
          <p14:tracePt t="65373" x="985838" y="6799263"/>
          <p14:tracePt t="65383" x="985838" y="6815138"/>
          <p14:tracePt t="65388" x="985838" y="6832600"/>
          <p14:tracePt t="65396" x="985838" y="6850063"/>
          <p14:tracePt t="65925" x="977900" y="6832600"/>
          <p14:tracePt t="65934" x="977900" y="6807200"/>
          <p14:tracePt t="65939" x="977900" y="6781800"/>
          <p14:tracePt t="65950" x="977900" y="6738938"/>
          <p14:tracePt t="65957" x="977900" y="6680200"/>
          <p14:tracePt t="65966" x="977900" y="6627813"/>
          <p14:tracePt t="65972" x="977900" y="6551613"/>
          <p14:tracePt t="65982" x="977900" y="6492875"/>
          <p14:tracePt t="65989" x="977900" y="6424613"/>
          <p14:tracePt t="65994" x="977900" y="6348413"/>
          <p14:tracePt t="66004" x="977900" y="6280150"/>
          <p14:tracePt t="66012" x="1011238" y="6186488"/>
          <p14:tracePt t="66020" x="1036638" y="6118225"/>
          <p14:tracePt t="66028" x="1054100" y="6024563"/>
          <p14:tracePt t="66035" x="1079500" y="5940425"/>
          <p14:tracePt t="66045" x="1112838" y="5864225"/>
          <p14:tracePt t="66052" x="1147763" y="5761038"/>
          <p14:tracePt t="66060" x="1173163" y="5702300"/>
          <p14:tracePt t="66068" x="1206500" y="5626100"/>
          <p14:tracePt t="66076" x="1241425" y="5557838"/>
          <p14:tracePt t="66084" x="1300163" y="5472113"/>
          <p14:tracePt t="66092" x="1343025" y="5405438"/>
          <p14:tracePt t="66101" x="1376363" y="5311775"/>
          <p14:tracePt t="66108" x="1401763" y="5251450"/>
          <p14:tracePt t="66118" x="1436688" y="5175250"/>
          <p14:tracePt t="66124" x="1470025" y="5116513"/>
          <p14:tracePt t="66134" x="1477963" y="5056188"/>
          <p14:tracePt t="66140" x="1495425" y="4997450"/>
          <p14:tracePt t="66150" x="1512888" y="4937125"/>
          <p14:tracePt t="66157" x="1530350" y="4894263"/>
          <p14:tracePt t="66166" x="1530350" y="4852988"/>
          <p14:tracePt t="66172" x="1530350" y="4835525"/>
          <p14:tracePt t="66180" x="1530350" y="4810125"/>
          <p14:tracePt t="66189" x="1530350" y="4767263"/>
          <p14:tracePt t="66194" x="1530350" y="4733925"/>
          <p14:tracePt t="66204" x="1530350" y="4699000"/>
          <p14:tracePt t="66212" x="1530350" y="4673600"/>
          <p14:tracePt t="66220" x="1530350" y="4640263"/>
          <p14:tracePt t="66228" x="1530350" y="4605338"/>
          <p14:tracePt t="66236" x="1546225" y="4564063"/>
          <p14:tracePt t="66244" x="1546225" y="4538663"/>
          <p14:tracePt t="66253" x="1546225" y="4521200"/>
          <p14:tracePt t="66260" x="1546225" y="4495800"/>
          <p14:tracePt t="66268" x="1546225" y="4478338"/>
          <p14:tracePt t="66276" x="1546225" y="4460875"/>
          <p14:tracePt t="66284" x="1546225" y="4452938"/>
          <p14:tracePt t="66291" x="1546225" y="4435475"/>
          <p14:tracePt t="66301" x="1546225" y="4410075"/>
          <p14:tracePt t="66307" x="1546225" y="4394200"/>
          <p14:tracePt t="66318" x="1546225" y="4384675"/>
          <p14:tracePt t="66323" x="1546225" y="4368800"/>
          <p14:tracePt t="66333" x="1546225" y="4333875"/>
          <p14:tracePt t="66339" x="1546225" y="4316413"/>
          <p14:tracePt t="66351" x="1546225" y="4300538"/>
          <p14:tracePt t="66355" x="1546225" y="4275138"/>
          <p14:tracePt t="66364" x="1538288" y="4240213"/>
          <p14:tracePt t="66371" x="1530350" y="4224338"/>
          <p14:tracePt t="66381" x="1512888" y="4206875"/>
          <p14:tracePt t="66387" x="1504950" y="4197350"/>
          <p14:tracePt t="66395" x="1487488" y="4171950"/>
          <p14:tracePt t="66403" x="1477963" y="4156075"/>
          <p14:tracePt t="66412" x="1462088" y="4138613"/>
          <p14:tracePt t="66419" x="1436688" y="4121150"/>
          <p14:tracePt t="66428" x="1419225" y="4105275"/>
          <p14:tracePt t="66436" x="1411288" y="4105275"/>
          <p14:tracePt t="66444" x="1401763" y="4095750"/>
          <p14:tracePt t="66451" x="1393825" y="4087813"/>
          <p14:tracePt t="66460" x="1385888" y="4079875"/>
          <p14:tracePt t="66469" x="1385888" y="4070350"/>
          <p14:tracePt t="66484" x="1376363" y="4062413"/>
          <p14:tracePt t="66501" x="1376363" y="4052888"/>
          <p14:tracePt t="66508" x="1368425" y="4044950"/>
          <p14:tracePt t="66517" x="1368425" y="4027488"/>
          <p14:tracePt t="66523" x="1360488" y="4019550"/>
          <p14:tracePt t="66534" x="1360488" y="4011613"/>
          <p14:tracePt t="66540" x="1360488" y="4002088"/>
          <p14:tracePt t="66550" x="1350963" y="3994150"/>
          <p14:tracePt t="66556" x="1343025" y="3960813"/>
          <p14:tracePt t="66571" x="1333500" y="3935413"/>
          <p14:tracePt t="66604" x="1333500" y="3925888"/>
          <p14:tracePt t="66620" x="1325563" y="3917950"/>
          <p14:tracePt t="66918" x="1333500" y="3917950"/>
          <p14:tracePt t="67036" x="1343025" y="3917950"/>
          <p14:tracePt t="67052" x="1350963" y="3917950"/>
          <p14:tracePt t="67060" x="1360488" y="3917950"/>
          <p14:tracePt t="67067" x="1360488" y="3925888"/>
          <p14:tracePt t="67093" x="1368425" y="3925888"/>
          <p14:tracePt t="67180" x="1368425" y="3935413"/>
          <p14:tracePt t="67189" x="1376363" y="3943350"/>
          <p14:tracePt t="67211" x="1385888" y="3968750"/>
          <p14:tracePt t="67244" x="1385888" y="3976688"/>
          <p14:tracePt t="67309" x="1385888" y="4002088"/>
          <p14:tracePt t="67333" x="1385888" y="4011613"/>
          <p14:tracePt t="67341" x="1385888" y="4019550"/>
          <p14:tracePt t="67350" x="1385888" y="4027488"/>
          <p14:tracePt t="67357" x="1385888" y="4037013"/>
          <p14:tracePt t="67364" x="1385888" y="4062413"/>
          <p14:tracePt t="67379" x="1385888" y="4079875"/>
          <p14:tracePt t="67389" x="1368425" y="4113213"/>
          <p14:tracePt t="67396" x="1368425" y="4121150"/>
          <p14:tracePt t="67404" x="1360488" y="4130675"/>
          <p14:tracePt t="67412" x="1350963" y="4146550"/>
          <p14:tracePt t="67428" x="1343025" y="4156075"/>
          <p14:tracePt t="67443" x="1343025" y="4164013"/>
          <p14:tracePt t="67453" x="1333500" y="4171950"/>
          <p14:tracePt t="67469" x="1325563" y="4171950"/>
          <p14:tracePt t="67484" x="1317625" y="4189413"/>
          <p14:tracePt t="67501" x="1317625" y="4197350"/>
          <p14:tracePt t="67509" x="1300163" y="4197350"/>
          <p14:tracePt t="67517" x="1292225" y="4206875"/>
          <p14:tracePt t="67534" x="1282700" y="4214813"/>
          <p14:tracePt t="67551" x="1266825" y="4224338"/>
          <p14:tracePt t="67563" x="1257300" y="4224338"/>
          <p14:tracePt t="67572" x="1241425" y="4232275"/>
          <p14:tracePt t="67588" x="1223963" y="4249738"/>
          <p14:tracePt t="67596" x="1206500" y="4249738"/>
          <p14:tracePt t="67604" x="1198563" y="4257675"/>
          <p14:tracePt t="67612" x="1189038" y="4257675"/>
          <p14:tracePt t="67621" x="1181100" y="4265613"/>
          <p14:tracePt t="67893" x="1181100" y="4275138"/>
          <p14:tracePt t="67941" x="1181100" y="4283075"/>
          <p14:tracePt t="67957" x="1189038" y="4283075"/>
          <p14:tracePt t="67971" x="1189038" y="4291013"/>
          <p14:tracePt t="67987" x="1198563" y="4300538"/>
          <p14:tracePt t="67995" x="1216025" y="4300538"/>
          <p14:tracePt t="68027" x="1241425" y="4308475"/>
          <p14:tracePt t="68043" x="1241425" y="4316413"/>
          <p14:tracePt t="68052" x="1249363" y="4316413"/>
          <p14:tracePt t="68059" x="1257300" y="4316413"/>
          <p14:tracePt t="68075" x="1266825" y="4316413"/>
          <p14:tracePt t="68091" x="1266825" y="4325938"/>
          <p14:tracePt t="68107" x="1274763" y="4325938"/>
          <p14:tracePt t="68119" x="1282700" y="4333875"/>
          <p14:tracePt t="68123" x="1282700" y="4341813"/>
          <p14:tracePt t="68134" x="1300163" y="4351338"/>
          <p14:tracePt t="68140" x="1308100" y="4359275"/>
          <p14:tracePt t="68150" x="1308100" y="4368800"/>
          <p14:tracePt t="68157" x="1325563" y="4394200"/>
          <p14:tracePt t="68165" x="1333500" y="4402138"/>
          <p14:tracePt t="68173" x="1350963" y="4419600"/>
          <p14:tracePt t="68179" x="1376363" y="4452938"/>
          <p14:tracePt t="68196" x="1393825" y="4478338"/>
          <p14:tracePt t="68204" x="1401763" y="4495800"/>
          <p14:tracePt t="68212" x="1419225" y="4513263"/>
          <p14:tracePt t="68220" x="1419225" y="4521200"/>
          <p14:tracePt t="68228" x="1419225" y="4529138"/>
          <p14:tracePt t="68237" x="1427163" y="4538663"/>
          <p14:tracePt t="68244" x="1427163" y="4546600"/>
          <p14:tracePt t="68252" x="1436688" y="4554538"/>
          <p14:tracePt t="68260" x="1436688" y="4564063"/>
          <p14:tracePt t="68276" x="1436688" y="4579938"/>
          <p14:tracePt t="68284" x="1436688" y="4589463"/>
          <p14:tracePt t="68302" x="1436688" y="4597400"/>
          <p14:tracePt t="68307" x="1436688" y="4605338"/>
          <p14:tracePt t="68319" x="1436688" y="4614863"/>
          <p14:tracePt t="68324" x="1436688" y="4630738"/>
          <p14:tracePt t="68334" x="1436688" y="4640263"/>
          <p14:tracePt t="68341" x="1436688" y="4657725"/>
          <p14:tracePt t="68350" x="1427163" y="4673600"/>
          <p14:tracePt t="68356" x="1419225" y="4691063"/>
          <p14:tracePt t="68363" x="1419225" y="4699000"/>
          <p14:tracePt t="68373" x="1411288" y="4716463"/>
          <p14:tracePt t="68379" x="1393825" y="4724400"/>
          <p14:tracePt t="68387" x="1376363" y="4749800"/>
          <p14:tracePt t="68396" x="1368425" y="4759325"/>
          <p14:tracePt t="68404" x="1368425" y="4775200"/>
          <p14:tracePt t="68413" x="1350963" y="4784725"/>
          <p14:tracePt t="68420" x="1343025" y="4792663"/>
          <p14:tracePt t="68428" x="1333500" y="4810125"/>
          <p14:tracePt t="68435" x="1325563" y="4818063"/>
          <p14:tracePt t="68444" x="1308100" y="4835525"/>
          <p14:tracePt t="68453" x="1300163" y="4852988"/>
          <p14:tracePt t="68469" x="1292225" y="4860925"/>
          <p14:tracePt t="68652" x="1300163" y="4868863"/>
          <p14:tracePt t="68660" x="1300163" y="4878388"/>
          <p14:tracePt t="68677" x="1308100" y="4894263"/>
          <p14:tracePt t="68685" x="1308100" y="4903788"/>
          <p14:tracePt t="68692" x="1317625" y="4919663"/>
          <p14:tracePt t="68702" x="1317625" y="4929188"/>
          <p14:tracePt t="68709" x="1317625" y="4937125"/>
          <p14:tracePt t="68718" x="1333500" y="4954588"/>
          <p14:tracePt t="68724" x="1343025" y="4972050"/>
          <p14:tracePt t="68734" x="1343025" y="4997450"/>
          <p14:tracePt t="68741" x="1343025" y="5013325"/>
          <p14:tracePt t="68750" x="1350963" y="5030788"/>
          <p14:tracePt t="68757" x="1350963" y="5056188"/>
          <p14:tracePt t="68763" x="1350963" y="5064125"/>
          <p14:tracePt t="68772" x="1350963" y="5099050"/>
          <p14:tracePt t="68779" x="1350963" y="5106988"/>
          <p14:tracePt t="68789" x="1360488" y="5141913"/>
          <p14:tracePt t="68796" x="1360488" y="5157788"/>
          <p14:tracePt t="68804" x="1360488" y="5175250"/>
          <p14:tracePt t="68813" x="1360488" y="5183188"/>
          <p14:tracePt t="68820" x="1360488" y="5208588"/>
          <p14:tracePt t="68828" x="1360488" y="5218113"/>
          <p14:tracePt t="68836" x="1360488" y="5235575"/>
          <p14:tracePt t="68844" x="1360488" y="5251450"/>
          <p14:tracePt t="68861" x="1360488" y="5268913"/>
          <p14:tracePt t="68868" x="1360488" y="5276850"/>
          <p14:tracePt t="68877" x="1360488" y="5286375"/>
          <p14:tracePt t="68885" x="1360488" y="5302250"/>
          <p14:tracePt t="68896" x="1350963" y="5302250"/>
          <p14:tracePt t="68902" x="1350963" y="5319713"/>
          <p14:tracePt t="68909" x="1343025" y="5337175"/>
          <p14:tracePt t="68920" x="1343025" y="5345113"/>
          <p14:tracePt t="68924" x="1325563" y="5362575"/>
          <p14:tracePt t="68935" x="1325563" y="5370513"/>
          <p14:tracePt t="68940" x="1325563" y="5387975"/>
          <p14:tracePt t="68947" x="1308100" y="5413375"/>
          <p14:tracePt t="68956" x="1300163" y="5421313"/>
          <p14:tracePt t="68963" x="1292225" y="5430838"/>
          <p14:tracePt t="68973" x="1282700" y="5456238"/>
          <p14:tracePt t="68979" x="1274763" y="5472113"/>
          <p14:tracePt t="68989" x="1266825" y="5472113"/>
          <p14:tracePt t="68996" x="1249363" y="5497513"/>
          <p14:tracePt t="69004" x="1241425" y="5507038"/>
          <p14:tracePt t="69013" x="1231900" y="5524500"/>
          <p14:tracePt t="69213" x="1231900" y="5532438"/>
          <p14:tracePt t="69244" x="1231900" y="5540375"/>
          <p14:tracePt t="69253" x="1241425" y="5540375"/>
          <p14:tracePt t="69260" x="1249363" y="5549900"/>
          <p14:tracePt t="69269" x="1249363" y="5557838"/>
          <p14:tracePt t="69276" x="1249363" y="5565775"/>
          <p14:tracePt t="69285" x="1266825" y="5583238"/>
          <p14:tracePt t="69292" x="1274763" y="5600700"/>
          <p14:tracePt t="69302" x="1274763" y="5608638"/>
          <p14:tracePt t="69308" x="1274763" y="5626100"/>
          <p14:tracePt t="69318" x="1282700" y="5651500"/>
          <p14:tracePt t="69324" x="1282700" y="5659438"/>
          <p14:tracePt t="69335" x="1282700" y="5684838"/>
          <p14:tracePt t="69341" x="1292225" y="5702300"/>
          <p14:tracePt t="69350" x="1292225" y="5719763"/>
          <p14:tracePt t="69356" x="1292225" y="5735638"/>
          <p14:tracePt t="69363" x="1292225" y="5745163"/>
          <p14:tracePt t="69373" x="1292225" y="5770563"/>
          <p14:tracePt t="69379" x="1292225" y="5795963"/>
          <p14:tracePt t="69388" x="1292225" y="5803900"/>
          <p14:tracePt t="69396" x="1292225" y="5821363"/>
          <p14:tracePt t="69404" x="1292225" y="5838825"/>
          <p14:tracePt t="69419" x="1292225" y="5864225"/>
          <p14:tracePt t="69428" x="1292225" y="5872163"/>
          <p14:tracePt t="69436" x="1292225" y="5880100"/>
          <p14:tracePt t="69445" x="1292225" y="5889625"/>
          <p14:tracePt t="69452" x="1292225" y="5905500"/>
          <p14:tracePt t="69459" x="1292225" y="5915025"/>
          <p14:tracePt t="69469" x="1292225" y="5922963"/>
          <p14:tracePt t="69476" x="1292225" y="5940425"/>
          <p14:tracePt t="69484" x="1292225" y="5948363"/>
          <p14:tracePt t="69502" x="1292225" y="5957888"/>
          <p14:tracePt t="69509" x="1292225" y="5965825"/>
          <p14:tracePt t="69518" x="1292225" y="5973763"/>
          <p14:tracePt t="69524" x="1292225" y="5983288"/>
          <p14:tracePt t="69535" x="1282700" y="5999163"/>
          <p14:tracePt t="69540" x="1282700" y="6008688"/>
          <p14:tracePt t="69548" x="1274763" y="6024563"/>
          <p14:tracePt t="69557" x="1274763" y="6034088"/>
          <p14:tracePt t="69579" x="1274763" y="6042025"/>
          <p14:tracePt t="69587" x="1274763" y="6049963"/>
          <p14:tracePt t="69603" x="1274763" y="6059488"/>
          <p14:tracePt t="69836" x="1266825" y="6067425"/>
          <p14:tracePt t="69844" x="1266825" y="6076950"/>
          <p14:tracePt t="70324" x="1266825" y="6084888"/>
          <p14:tracePt t="70780" x="1266825" y="6059488"/>
          <p14:tracePt t="70788" x="1266825" y="6008688"/>
          <p14:tracePt t="70795" x="1266825" y="5948363"/>
          <p14:tracePt t="70804" x="1292225" y="5864225"/>
          <p14:tracePt t="70812" x="1325563" y="5753100"/>
          <p14:tracePt t="70821" x="1368425" y="5651500"/>
          <p14:tracePt t="70828" x="1401763" y="5540375"/>
          <p14:tracePt t="70835" x="1462088" y="5405438"/>
          <p14:tracePt t="70844" x="1538288" y="5268913"/>
          <p14:tracePt t="70852" x="1657350" y="5099050"/>
          <p14:tracePt t="70861" x="1733550" y="4987925"/>
          <p14:tracePt t="70869" x="1844675" y="4886325"/>
          <p14:tracePt t="70877" x="1946275" y="4784725"/>
          <p14:tracePt t="70897" x="2286000" y="4564063"/>
          <p14:tracePt t="70903" x="2489200" y="4445000"/>
          <p14:tracePt t="70909" x="2686050" y="4316413"/>
          <p14:tracePt t="70915" x="2965450" y="4181475"/>
          <p14:tracePt t="70924" x="3271838" y="4037013"/>
          <p14:tracePt t="70931" x="3502025" y="3892550"/>
          <p14:tracePt t="70939" x="3697288" y="3781425"/>
          <p14:tracePt t="70947" x="3943350" y="3654425"/>
          <p14:tracePt t="70956" x="4113213" y="3552825"/>
          <p14:tracePt t="70964" x="4265613" y="3484563"/>
          <p14:tracePt t="70972" x="4452938" y="3416300"/>
          <p14:tracePt t="70981" x="4572000" y="3355975"/>
          <p14:tracePt t="70989" x="4683125" y="3322638"/>
          <p14:tracePt t="70995" x="4802188" y="3289300"/>
          <p14:tracePt t="71004" x="4878388" y="3271838"/>
          <p14:tracePt t="71012" x="4962525" y="3254375"/>
          <p14:tracePt t="71021" x="5038725" y="3238500"/>
          <p14:tracePt t="71028" x="5073650" y="3238500"/>
          <p14:tracePt t="71036" x="5099050" y="3228975"/>
          <p14:tracePt t="71044" x="5116513" y="3228975"/>
          <p14:tracePt t="71053" x="5141913" y="3221038"/>
          <p14:tracePt t="71060" x="5149850" y="3221038"/>
          <p14:tracePt t="71069" x="5149850" y="3211513"/>
          <p14:tracePt t="71077" x="5167313" y="3203575"/>
          <p14:tracePt t="71102" x="5175250" y="3186113"/>
          <p14:tracePt t="71109" x="5183188" y="3170238"/>
          <p14:tracePt t="71119" x="5183188" y="3152775"/>
          <p14:tracePt t="71124" x="5192713" y="3152775"/>
          <p14:tracePt t="71131" x="5192713" y="3135313"/>
          <p14:tracePt t="71147" x="5200650" y="3127375"/>
          <p14:tracePt t="71173" x="5208588" y="3119438"/>
          <p14:tracePt t="71180" x="5218113" y="3101975"/>
          <p14:tracePt t="71188" x="5235575" y="3084513"/>
          <p14:tracePt t="71195" x="5251450" y="3067050"/>
          <p14:tracePt t="71203" x="5276850" y="3041650"/>
          <p14:tracePt t="71211" x="5286375" y="3016250"/>
          <p14:tracePt t="71220" x="5311775" y="2974975"/>
          <p14:tracePt t="71227" x="5327650" y="2949575"/>
          <p14:tracePt t="71236" x="5345113" y="2914650"/>
          <p14:tracePt t="71244" x="5362575" y="2889250"/>
          <p14:tracePt t="71252" x="5380038" y="2846388"/>
          <p14:tracePt t="71261" x="5380038" y="2830513"/>
          <p14:tracePt t="71269" x="5387975" y="2805113"/>
          <p14:tracePt t="71276" x="5405438" y="2762250"/>
          <p14:tracePt t="71286" x="5413375" y="2744788"/>
          <p14:tracePt t="71292" x="5421313" y="2719388"/>
          <p14:tracePt t="71302" x="5438775" y="2693988"/>
          <p14:tracePt t="71308" x="5464175" y="2668588"/>
          <p14:tracePt t="71319" x="5472113" y="2643188"/>
          <p14:tracePt t="71323" x="5489575" y="2625725"/>
          <p14:tracePt t="71331" x="5497513" y="2600325"/>
          <p14:tracePt t="71341" x="5514975" y="2582863"/>
          <p14:tracePt t="71347" x="5514975" y="2574925"/>
          <p14:tracePt t="71357" x="5514975" y="2557463"/>
          <p14:tracePt t="71364" x="5524500" y="2549525"/>
          <p14:tracePt t="71444" x="5532438" y="2532063"/>
          <p14:tracePt t="71459" x="5532438" y="2524125"/>
          <p14:tracePt t="71475" x="5540375" y="2524125"/>
          <p14:tracePt t="71493" x="5540375" y="2506663"/>
          <p14:tracePt t="71798" x="5540375" y="2498725"/>
          <p14:tracePt t="71811" x="5549900" y="2498725"/>
          <p14:tracePt t="71827" x="5557838" y="2489200"/>
          <p14:tracePt t="71837" x="5565775" y="2489200"/>
          <p14:tracePt t="71853" x="5591175" y="2489200"/>
          <p14:tracePt t="71859" x="5616575" y="2489200"/>
          <p14:tracePt t="71870" x="5651500" y="2489200"/>
          <p14:tracePt t="71876" x="5676900" y="2489200"/>
          <p14:tracePt t="71887" x="5727700" y="2489200"/>
          <p14:tracePt t="71898" x="5770563" y="2489200"/>
          <p14:tracePt t="71903" x="5829300" y="2489200"/>
          <p14:tracePt t="71908" x="5889625" y="2489200"/>
          <p14:tracePt t="71915" x="5957888" y="2489200"/>
          <p14:tracePt t="71924" x="6016625" y="2489200"/>
          <p14:tracePt t="71931" x="6084888" y="2489200"/>
          <p14:tracePt t="71940" x="6143625" y="2489200"/>
          <p14:tracePt t="71948" x="6203950" y="2489200"/>
          <p14:tracePt t="71957" x="6246813" y="2489200"/>
          <p14:tracePt t="71964" x="6288088" y="2489200"/>
          <p14:tracePt t="71971" x="6323013" y="2489200"/>
          <p14:tracePt t="71979" x="6356350" y="2489200"/>
          <p14:tracePt t="71987" x="6373813" y="2489200"/>
          <p14:tracePt t="71996" x="6399213" y="2489200"/>
          <p14:tracePt t="72004" x="6424613" y="2489200"/>
          <p14:tracePt t="72012" x="6432550" y="2489200"/>
          <p14:tracePt t="72019" x="6450013" y="2489200"/>
          <p14:tracePt t="72028" x="6467475" y="2489200"/>
          <p14:tracePt t="72036" x="6475413" y="2489200"/>
          <p14:tracePt t="72044" x="6492875" y="2481263"/>
          <p14:tracePt t="72054" x="6500813" y="2481263"/>
          <p14:tracePt t="72060" x="6510338" y="2481263"/>
          <p14:tracePt t="72070" x="6518275" y="2481263"/>
          <p14:tracePt t="72086" x="6526213" y="2481263"/>
          <p14:tracePt t="72092" x="6535738" y="2481263"/>
          <p14:tracePt t="72102" x="6543675" y="2481263"/>
          <p14:tracePt t="72108" x="6551613" y="2481263"/>
          <p14:tracePt t="72116" x="6569075" y="2481263"/>
          <p14:tracePt t="72123" x="6586538" y="2481263"/>
          <p14:tracePt t="72131" x="6594475" y="2481263"/>
          <p14:tracePt t="72140" x="6611938" y="2481263"/>
          <p14:tracePt t="72148" x="6619875" y="2473325"/>
          <p14:tracePt t="72157" x="6627813" y="2473325"/>
          <p14:tracePt t="72165" x="6645275" y="2473325"/>
          <p14:tracePt t="72172" x="6654800" y="2473325"/>
          <p14:tracePt t="72180" x="6670675" y="2473325"/>
          <p14:tracePt t="72189" x="6680200" y="2463800"/>
          <p14:tracePt t="72204" x="6688138" y="2463800"/>
          <p14:tracePt t="73147" x="6696075" y="2463800"/>
          <p14:tracePt t="73203" x="6705600" y="2463800"/>
          <p14:tracePt t="73948" x="6662738" y="2481263"/>
          <p14:tracePt t="73956" x="6654800" y="2481263"/>
          <p14:tracePt t="73964" x="6627813" y="2489200"/>
          <p14:tracePt t="73972" x="6594475" y="2498725"/>
          <p14:tracePt t="73980" x="6561138" y="2498725"/>
          <p14:tracePt t="73989" x="6510338" y="2506663"/>
          <p14:tracePt t="73996" x="6432550" y="2516188"/>
          <p14:tracePt t="74004" x="6365875" y="2524125"/>
          <p14:tracePt t="74011" x="6272213" y="2557463"/>
          <p14:tracePt t="74022" x="6194425" y="2582863"/>
          <p14:tracePt t="74029" x="6127750" y="2600325"/>
          <p14:tracePt t="74037" x="6024563" y="2625725"/>
          <p14:tracePt t="74044" x="5905500" y="2660650"/>
          <p14:tracePt t="74054" x="5821363" y="2660650"/>
          <p14:tracePt t="74061" x="5719763" y="2686050"/>
          <p14:tracePt t="74071" x="5634038" y="2693988"/>
          <p14:tracePt t="74077" x="5549900" y="2701925"/>
          <p14:tracePt t="74084" x="5446713" y="2701925"/>
          <p14:tracePt t="74093" x="5345113" y="2727325"/>
          <p14:tracePt t="74099" x="5243513" y="2736850"/>
          <p14:tracePt t="74107" x="5157788" y="2762250"/>
          <p14:tracePt t="74115" x="5038725" y="2770188"/>
          <p14:tracePt t="74124" x="4929188" y="2770188"/>
          <p14:tracePt t="74132" x="4802188" y="2787650"/>
          <p14:tracePt t="74141" x="4691063" y="2795588"/>
          <p14:tracePt t="74149" x="4554538" y="2820988"/>
          <p14:tracePt t="74157" x="4427538" y="2830513"/>
          <p14:tracePt t="74163" x="4316413" y="2855913"/>
          <p14:tracePt t="74173" x="4197350" y="2871788"/>
          <p14:tracePt t="74180" x="4087813" y="2871788"/>
          <p14:tracePt t="74189" x="3976688" y="2889250"/>
          <p14:tracePt t="74196" x="3883025" y="2897188"/>
          <p14:tracePt t="74204" x="3798888" y="2906713"/>
          <p14:tracePt t="74212" x="3713163" y="2906713"/>
          <p14:tracePt t="74221" x="3646488" y="2922588"/>
          <p14:tracePt t="74228" x="3568700" y="2922588"/>
          <p14:tracePt t="74238" x="3502025" y="2932113"/>
          <p14:tracePt t="74244" x="3424238" y="2940050"/>
          <p14:tracePt t="74254" x="3365500" y="2940050"/>
          <p14:tracePt t="74260" x="3305175" y="2940050"/>
          <p14:tracePt t="74271" x="3254375" y="2940050"/>
          <p14:tracePt t="74276" x="3195638" y="2940050"/>
          <p14:tracePt t="74287" x="3135313" y="2949575"/>
          <p14:tracePt t="74292" x="3076575" y="2949575"/>
          <p14:tracePt t="74302" x="3016250" y="2949575"/>
          <p14:tracePt t="74308" x="2965450" y="2949575"/>
          <p14:tracePt t="74316" x="2914650" y="2949575"/>
          <p14:tracePt t="74324" x="2871788" y="2949575"/>
          <p14:tracePt t="74332" x="2863850" y="2949575"/>
          <p14:tracePt t="74339" x="2838450" y="2949575"/>
          <p14:tracePt t="74347" x="2813050" y="2949575"/>
          <p14:tracePt t="74364" x="2805113" y="2949575"/>
          <p14:tracePt t="75245" x="2795588" y="2949575"/>
          <p14:tracePt t="75277" x="2805113" y="2949575"/>
          <p14:tracePt t="75286" x="2813050" y="2940050"/>
          <p14:tracePt t="77668" x="2820988" y="2940050"/>
          <p14:tracePt t="77940" x="2787650" y="2940050"/>
          <p14:tracePt t="77948" x="2719388" y="2932113"/>
          <p14:tracePt t="77957" x="2617788" y="2932113"/>
          <p14:tracePt t="77964" x="2532063" y="2914650"/>
          <p14:tracePt t="77974" x="2455863" y="2906713"/>
          <p14:tracePt t="77980" x="2362200" y="2906713"/>
          <p14:tracePt t="77990" x="2260600" y="2897188"/>
          <p14:tracePt t="77995" x="2174875" y="2889250"/>
          <p14:tracePt t="78007" x="2098675" y="2871788"/>
          <p14:tracePt t="78012" x="2039938" y="2871788"/>
          <p14:tracePt t="78023" x="2014538" y="2871788"/>
          <p14:tracePt t="78027" x="1971675" y="2871788"/>
          <p14:tracePt t="78038" x="1938338" y="2855913"/>
          <p14:tracePt t="78044" x="1920875" y="2846388"/>
          <p14:tracePt t="78069" x="1911350" y="2846388"/>
          <p14:tracePt t="78164" x="1903413" y="2846388"/>
          <p14:tracePt t="78181" x="1895475" y="2838450"/>
          <p14:tracePt t="78196" x="1895475" y="2830513"/>
          <p14:tracePt t="78212" x="1885950" y="2820988"/>
          <p14:tracePt t="78223" x="1885950" y="2813050"/>
          <p14:tracePt t="78228" x="1878013" y="2813050"/>
          <p14:tracePt t="78238" x="1860550" y="2795588"/>
          <p14:tracePt t="78253" x="1860550" y="2787650"/>
          <p14:tracePt t="78259" x="1844675" y="2778125"/>
          <p14:tracePt t="78266" x="1835150" y="2770188"/>
          <p14:tracePt t="78275" x="1827213" y="2770188"/>
          <p14:tracePt t="78283" x="1819275" y="2752725"/>
          <p14:tracePt t="78291" x="1809750" y="2752725"/>
          <p14:tracePt t="78300" x="1801813" y="2744788"/>
          <p14:tracePt t="78307" x="1784350" y="2736850"/>
          <p14:tracePt t="78315" x="1766888" y="2736850"/>
          <p14:tracePt t="78331" x="1741488" y="2719388"/>
          <p14:tracePt t="78340" x="1716088" y="2719388"/>
          <p14:tracePt t="78347" x="1708150" y="2711450"/>
          <p14:tracePt t="78356" x="1690688" y="2711450"/>
          <p14:tracePt t="78363" x="1657350" y="2711450"/>
          <p14:tracePt t="78372" x="1649413" y="2711450"/>
          <p14:tracePt t="78379" x="1622425" y="2711450"/>
          <p14:tracePt t="78389" x="1597025" y="2701925"/>
          <p14:tracePt t="78395" x="1589088" y="2701925"/>
          <p14:tracePt t="78406" x="1563688" y="2701925"/>
          <p14:tracePt t="78411" x="1538288" y="2701925"/>
          <p14:tracePt t="78423" x="1520825" y="2701925"/>
          <p14:tracePt t="78427" x="1495425" y="2701925"/>
          <p14:tracePt t="78438" x="1462088" y="2701925"/>
          <p14:tracePt t="78444" x="1419225" y="2701925"/>
          <p14:tracePt t="78454" x="1385888" y="2711450"/>
          <p14:tracePt t="78460" x="1333500" y="2744788"/>
          <p14:tracePt t="78467" x="1292225" y="2762250"/>
          <p14:tracePt t="78477" x="1249363" y="2787650"/>
          <p14:tracePt t="78483" x="1206500" y="2813050"/>
          <p14:tracePt t="78491" x="1163638" y="2838450"/>
          <p14:tracePt t="78501" x="1130300" y="2863850"/>
          <p14:tracePt t="78508" x="1096963" y="2889250"/>
          <p14:tracePt t="78516" x="1028700" y="2932113"/>
          <p14:tracePt t="78524" x="993775" y="2974975"/>
          <p14:tracePt t="78532" x="968375" y="3000375"/>
          <p14:tracePt t="78540" x="935038" y="3051175"/>
          <p14:tracePt t="78549" x="909638" y="3084513"/>
          <p14:tracePt t="78557" x="884238" y="3119438"/>
          <p14:tracePt t="78564" x="866775" y="3152775"/>
          <p14:tracePt t="78573" x="841375" y="3195638"/>
          <p14:tracePt t="78581" x="815975" y="3228975"/>
          <p14:tracePt t="78590" x="808038" y="3263900"/>
          <p14:tracePt t="78596" x="781050" y="3314700"/>
          <p14:tracePt t="78607" x="765175" y="3330575"/>
          <p14:tracePt t="78611" x="747713" y="3382963"/>
          <p14:tracePt t="78622" x="739775" y="3398838"/>
          <p14:tracePt t="78628" x="730250" y="3424238"/>
          <p14:tracePt t="78639" x="714375" y="3459163"/>
          <p14:tracePt t="78643" x="714375" y="3492500"/>
          <p14:tracePt t="78652" x="714375" y="3527425"/>
          <p14:tracePt t="78659" x="714375" y="3568700"/>
          <p14:tracePt t="78667" x="714375" y="3611563"/>
          <p14:tracePt t="78675" x="714375" y="3629025"/>
          <p14:tracePt t="78684" x="714375" y="3671888"/>
          <p14:tracePt t="78691" x="722313" y="3713163"/>
          <p14:tracePt t="78700" x="739775" y="3748088"/>
          <p14:tracePt t="78708" x="755650" y="3763963"/>
          <p14:tracePt t="78715" x="773113" y="3798888"/>
          <p14:tracePt t="78724" x="790575" y="3824288"/>
          <p14:tracePt t="78731" x="808038" y="3849688"/>
          <p14:tracePt t="78740" x="815975" y="3875088"/>
          <p14:tracePt t="78747" x="841375" y="3900488"/>
          <p14:tracePt t="78763" x="858838" y="3925888"/>
          <p14:tracePt t="78773" x="866775" y="3943350"/>
          <p14:tracePt t="78779" x="874713" y="3951288"/>
          <p14:tracePt t="78790" x="892175" y="3976688"/>
          <p14:tracePt t="78795" x="892175" y="3986213"/>
          <p14:tracePt t="78807" x="900113" y="3994150"/>
          <p14:tracePt t="78811" x="909638" y="4011613"/>
          <p14:tracePt t="78823" x="925513" y="4037013"/>
          <p14:tracePt t="78827" x="935038" y="4052888"/>
          <p14:tracePt t="78836" x="942975" y="4062413"/>
          <p14:tracePt t="78843" x="952500" y="4079875"/>
          <p14:tracePt t="78851" x="968375" y="4095750"/>
          <p14:tracePt t="78859" x="977900" y="4105275"/>
          <p14:tracePt t="78867" x="985838" y="4113213"/>
          <p14:tracePt t="78875" x="993775" y="4121150"/>
          <p14:tracePt t="78884" x="1011238" y="4121150"/>
          <p14:tracePt t="78899" x="1019175" y="4121150"/>
          <p14:tracePt t="78907" x="1036638" y="4130675"/>
          <p14:tracePt t="78923" x="1054100" y="4130675"/>
          <p14:tracePt t="78931" x="1062038" y="4130675"/>
          <p14:tracePt t="78940" x="1087438" y="4130675"/>
          <p14:tracePt t="78947" x="1096963" y="4130675"/>
          <p14:tracePt t="78957" x="1138238" y="4130675"/>
          <p14:tracePt t="78963" x="1163638" y="4130675"/>
          <p14:tracePt t="78972" x="1189038" y="4130675"/>
          <p14:tracePt t="78979" x="1257300" y="4130675"/>
          <p14:tracePt t="78989" x="1266825" y="4130675"/>
          <p14:tracePt t="78995" x="1292225" y="4130675"/>
          <p14:tracePt t="79006" x="1325563" y="4121150"/>
          <p14:tracePt t="79011" x="1333500" y="4113213"/>
          <p14:tracePt t="79022" x="1350963" y="4113213"/>
          <p14:tracePt t="79027" x="1360488" y="4105275"/>
          <p14:tracePt t="79036" x="1376363" y="4105275"/>
          <p14:tracePt t="79043" x="1393825" y="4095750"/>
          <p14:tracePt t="79051" x="1401763" y="4087813"/>
          <p14:tracePt t="79083" x="1411288" y="4087813"/>
          <p14:tracePt t="79100" x="1427163" y="4070350"/>
          <p14:tracePt t="79115" x="1427163" y="4052888"/>
          <p14:tracePt t="79126" x="1427163" y="4037013"/>
          <p14:tracePt t="79132" x="1436688" y="4019550"/>
          <p14:tracePt t="79140" x="1436688" y="4002088"/>
          <p14:tracePt t="79148" x="1444625" y="3994150"/>
          <p14:tracePt t="79157" x="1444625" y="3986213"/>
          <p14:tracePt t="79164" x="1444625" y="3968750"/>
          <p14:tracePt t="79173" x="1444625" y="3960813"/>
          <p14:tracePt t="79181" x="1444625" y="3943350"/>
          <p14:tracePt t="79189" x="1444625" y="3935413"/>
          <p14:tracePt t="79197" x="1444625" y="3925888"/>
          <p14:tracePt t="79207" x="1444625" y="3917950"/>
          <p14:tracePt t="79212" x="1436688" y="3917950"/>
          <p14:tracePt t="79222" x="1436688" y="3908425"/>
          <p14:tracePt t="79229" x="1427163" y="3900488"/>
          <p14:tracePt t="79235" x="1427163" y="3892550"/>
          <p14:tracePt t="79244" x="1419225" y="3892550"/>
          <p14:tracePt t="79252" x="1411288" y="3875088"/>
          <p14:tracePt t="79261" x="1401763" y="3857625"/>
          <p14:tracePt t="79268" x="1385888" y="3841750"/>
          <p14:tracePt t="79276" x="1385888" y="3824288"/>
          <p14:tracePt t="79284" x="1376363" y="3806825"/>
          <p14:tracePt t="79293" x="1360488" y="3781425"/>
          <p14:tracePt t="79300" x="1343025" y="3763963"/>
          <p14:tracePt t="79309" x="1333500" y="3748088"/>
          <p14:tracePt t="79316" x="1308100" y="3722688"/>
          <p14:tracePt t="79324" x="1300163" y="3705225"/>
          <p14:tracePt t="79332" x="1292225" y="3697288"/>
          <p14:tracePt t="79340" x="1266825" y="3671888"/>
          <p14:tracePt t="79349" x="1257300" y="3662363"/>
          <p14:tracePt t="79357" x="1249363" y="3654425"/>
          <p14:tracePt t="79364" x="1231900" y="3636963"/>
          <p14:tracePt t="79373" x="1216025" y="3636963"/>
          <p14:tracePt t="79379" x="1198563" y="3629025"/>
          <p14:tracePt t="79395" x="1173163" y="3611563"/>
          <p14:tracePt t="79406" x="1163638" y="3603625"/>
          <p14:tracePt t="79411" x="1155700" y="3603625"/>
          <p14:tracePt t="79422" x="1122363" y="3586163"/>
          <p14:tracePt t="79428" x="1104900" y="3586163"/>
          <p14:tracePt t="79437" x="1079500" y="3578225"/>
          <p14:tracePt t="79444" x="1054100" y="3568700"/>
          <p14:tracePt t="79451" x="1011238" y="3560763"/>
          <p14:tracePt t="79460" x="985838" y="3560763"/>
          <p14:tracePt t="79468" x="960438" y="3560763"/>
          <p14:tracePt t="79477" x="942975" y="3560763"/>
          <p14:tracePt t="79485" x="917575" y="3560763"/>
          <p14:tracePt t="79492" x="892175" y="3560763"/>
          <p14:tracePt t="79499" x="874713" y="3560763"/>
          <p14:tracePt t="79508" x="849313" y="3552825"/>
          <p14:tracePt t="79516" x="841375" y="3552825"/>
          <p14:tracePt t="79524" x="833438" y="3552825"/>
          <p14:tracePt t="79532" x="823913" y="3552825"/>
          <p14:tracePt t="79580" x="815975" y="3552825"/>
          <p14:tracePt t="79589" x="808038" y="3552825"/>
          <p14:tracePt t="79596" x="781050" y="3552825"/>
          <p14:tracePt t="79612" x="765175" y="3552825"/>
          <p14:tracePt t="79622" x="755650" y="3560763"/>
          <p14:tracePt t="79629" x="739775" y="3578225"/>
          <p14:tracePt t="79636" x="722313" y="3594100"/>
          <p14:tracePt t="79643" x="704850" y="3611563"/>
          <p14:tracePt t="79651" x="688975" y="3611563"/>
          <p14:tracePt t="79660" x="688975" y="3629025"/>
          <p14:tracePt t="79667" x="671513" y="3646488"/>
          <p14:tracePt t="79675" x="663575" y="3654425"/>
          <p14:tracePt t="79692" x="654050" y="3671888"/>
          <p14:tracePt t="79699" x="654050" y="3679825"/>
          <p14:tracePt t="79709" x="654050" y="3687763"/>
          <p14:tracePt t="79716" x="654050" y="3697288"/>
          <p14:tracePt t="79724" x="654050" y="3705225"/>
          <p14:tracePt t="79732" x="654050" y="3713163"/>
          <p14:tracePt t="79740" x="654050" y="3730625"/>
          <p14:tracePt t="79748" x="654050" y="3738563"/>
          <p14:tracePt t="79763" x="654050" y="3748088"/>
          <p14:tracePt t="79774" x="654050" y="3756025"/>
          <p14:tracePt t="79781" x="654050" y="3763963"/>
          <p14:tracePt t="79790" x="654050" y="3781425"/>
          <p14:tracePt t="79806" x="654050" y="3798888"/>
          <p14:tracePt t="79813" x="654050" y="3816350"/>
          <p14:tracePt t="79822" x="654050" y="3824288"/>
          <p14:tracePt t="79828" x="654050" y="3841750"/>
          <p14:tracePt t="79836" x="654050" y="3849688"/>
          <p14:tracePt t="79844" x="654050" y="3867150"/>
          <p14:tracePt t="79851" x="654050" y="3883025"/>
          <p14:tracePt t="79868" x="654050" y="3900488"/>
          <p14:tracePt t="79876" x="654050" y="3908425"/>
          <p14:tracePt t="79885" x="654050" y="3917950"/>
          <p14:tracePt t="79891" x="663575" y="3935413"/>
          <p14:tracePt t="79899" x="679450" y="3951288"/>
          <p14:tracePt t="79909" x="688975" y="3960813"/>
          <p14:tracePt t="79916" x="696913" y="3976688"/>
          <p14:tracePt t="79924" x="704850" y="3986213"/>
          <p14:tracePt t="79932" x="714375" y="3986213"/>
          <p14:tracePt t="79940" x="722313" y="3994150"/>
          <p14:tracePt t="79947" x="730250" y="4002088"/>
          <p14:tracePt t="79957" x="739775" y="4011613"/>
          <p14:tracePt t="79964" x="747713" y="4011613"/>
          <p14:tracePt t="79974" x="755650" y="4019550"/>
          <p14:tracePt t="79980" x="765175" y="4027488"/>
          <p14:tracePt t="79991" x="773113" y="4037013"/>
          <p14:tracePt t="80006" x="790575" y="4044950"/>
          <p14:tracePt t="80013" x="798513" y="4052888"/>
          <p14:tracePt t="80022" x="808038" y="4052888"/>
          <p14:tracePt t="80029" x="823913" y="4070350"/>
          <p14:tracePt t="80038" x="833438" y="4070350"/>
          <p14:tracePt t="80044" x="849313" y="4079875"/>
          <p14:tracePt t="80051" x="858838" y="4087813"/>
          <p14:tracePt t="80060" x="866775" y="4095750"/>
          <p14:tracePt t="80068" x="884238" y="4105275"/>
          <p14:tracePt t="80076" x="892175" y="4105275"/>
          <p14:tracePt t="80085" x="900113" y="4105275"/>
          <p14:tracePt t="80093" x="917575" y="4113213"/>
          <p14:tracePt t="80100" x="925513" y="4113213"/>
          <p14:tracePt t="80108" x="952500" y="4121150"/>
          <p14:tracePt t="80115" x="960438" y="4130675"/>
          <p14:tracePt t="80124" x="968375" y="4130675"/>
          <p14:tracePt t="80131" x="985838" y="4130675"/>
          <p14:tracePt t="80141" x="993775" y="4130675"/>
          <p14:tracePt t="80157" x="1003300" y="4130675"/>
          <p14:tracePt t="80164" x="1019175" y="4130675"/>
          <p14:tracePt t="80180" x="1044575" y="4130675"/>
          <p14:tracePt t="80190" x="1054100" y="4130675"/>
          <p14:tracePt t="80195" x="1062038" y="4130675"/>
          <p14:tracePt t="80206" x="1079500" y="4130675"/>
          <p14:tracePt t="80212" x="1096963" y="4130675"/>
          <p14:tracePt t="80222" x="1104900" y="4130675"/>
          <p14:tracePt t="80228" x="1122363" y="4130675"/>
          <p14:tracePt t="80244" x="1138238" y="4130675"/>
          <p14:tracePt t="80276" x="1155700" y="4130675"/>
          <p14:tracePt t="80284" x="1163638" y="4130675"/>
          <p14:tracePt t="80293" x="1173163" y="4130675"/>
          <p14:tracePt t="80299" x="1181100" y="4130675"/>
          <p14:tracePt t="80308" x="1189038" y="4130675"/>
          <p14:tracePt t="80315" x="1189038" y="4121150"/>
          <p14:tracePt t="80324" x="1206500" y="4121150"/>
          <p14:tracePt t="80331" x="1216025" y="4121150"/>
          <p14:tracePt t="80356" x="1231900" y="4121150"/>
          <p14:tracePt t="80363" x="1241425" y="4113213"/>
          <p14:tracePt t="80381" x="1241425" y="4105275"/>
          <p14:tracePt t="80397" x="1249363" y="4105275"/>
          <p14:tracePt t="80413" x="1257300" y="4095750"/>
          <p14:tracePt t="80451" x="1266825" y="4095750"/>
          <p14:tracePt t="80467" x="1274763" y="4095750"/>
          <p14:tracePt t="80477" x="1282700" y="4095750"/>
          <p14:tracePt t="82533" x="1292225" y="4095750"/>
          <p14:tracePt t="82548" x="1300163" y="4095750"/>
          <p14:tracePt t="82589" x="1308100" y="4095750"/>
          <p14:tracePt t="82653" x="1317625" y="4095750"/>
          <p14:tracePt t="82699" x="1325563" y="4095750"/>
          <p14:tracePt t="82708" x="1343025" y="4095750"/>
          <p14:tracePt t="82724" x="1350963" y="4105275"/>
          <p14:tracePt t="82733" x="1368425" y="4105275"/>
          <p14:tracePt t="82741" x="1376363" y="4113213"/>
          <p14:tracePt t="82748" x="1385888" y="4113213"/>
          <p14:tracePt t="82758" x="1401763" y="4113213"/>
          <p14:tracePt t="82781" x="1411288" y="4113213"/>
          <p14:tracePt t="82790" x="1419225" y="4113213"/>
          <p14:tracePt t="82796" x="1427163" y="4113213"/>
          <p14:tracePt t="82806" x="1436688" y="4113213"/>
          <p14:tracePt t="82812" x="1444625" y="4113213"/>
          <p14:tracePt t="82819" x="1452563" y="4113213"/>
          <p14:tracePt t="82829" x="1470025" y="4121150"/>
          <p14:tracePt t="82836" x="1477963" y="4121150"/>
          <p14:tracePt t="82844" x="1495425" y="4121150"/>
          <p14:tracePt t="82852" x="1520825" y="4121150"/>
          <p14:tracePt t="82861" x="1538288" y="4121150"/>
          <p14:tracePt t="82868" x="1555750" y="4130675"/>
          <p14:tracePt t="82877" x="1581150" y="4130675"/>
          <p14:tracePt t="82884" x="1597025" y="4130675"/>
          <p14:tracePt t="82892" x="1631950" y="4130675"/>
          <p14:tracePt t="82903" x="1657350" y="4130675"/>
          <p14:tracePt t="82909" x="1690688" y="4138613"/>
          <p14:tracePt t="82917" x="1725613" y="4146550"/>
          <p14:tracePt t="82926" x="1751013" y="4146550"/>
          <p14:tracePt t="82933" x="1793875" y="4156075"/>
          <p14:tracePt t="82942" x="1827213" y="4156075"/>
          <p14:tracePt t="82948" x="1860550" y="4156075"/>
          <p14:tracePt t="82959" x="1903413" y="4156075"/>
          <p14:tracePt t="82964" x="1928813" y="4156075"/>
          <p14:tracePt t="82974" x="1954213" y="4156075"/>
          <p14:tracePt t="82980" x="1971675" y="4156075"/>
          <p14:tracePt t="82990" x="1997075" y="4164013"/>
          <p14:tracePt t="83003" x="2014538" y="4164013"/>
          <p14:tracePt t="83012" x="2022475" y="4164013"/>
          <p14:tracePt t="83019" x="2030413" y="4164013"/>
          <p14:tracePt t="83028" x="2047875" y="4164013"/>
          <p14:tracePt t="83060" x="2065338" y="4171950"/>
          <p14:tracePt t="83077" x="2073275" y="4171950"/>
          <p14:tracePt t="83084" x="2090738" y="4171950"/>
          <p14:tracePt t="83092" x="2116138" y="4171950"/>
          <p14:tracePt t="83108" x="2133600" y="4181475"/>
          <p14:tracePt t="83117" x="2159000" y="4181475"/>
          <p14:tracePt t="83124" x="2166938" y="4181475"/>
          <p14:tracePt t="83132" x="2184400" y="4181475"/>
          <p14:tracePt t="83141" x="2200275" y="4181475"/>
          <p14:tracePt t="83148" x="2209800" y="4181475"/>
          <p14:tracePt t="83164" x="2217738" y="4181475"/>
          <p14:tracePt t="83180" x="2235200" y="4181475"/>
          <p14:tracePt t="83196" x="2243138" y="4181475"/>
          <p14:tracePt t="83213" x="2252663" y="4181475"/>
          <p14:tracePt t="83227" x="2268538" y="4181475"/>
          <p14:tracePt t="83236" x="2278063" y="4181475"/>
          <p14:tracePt t="83260" x="2286000" y="4181475"/>
          <p14:tracePt t="83284" x="2293938" y="4181475"/>
          <p14:tracePt t="83364" x="2303463" y="4181475"/>
          <p14:tracePt t="84148" x="2328863" y="4181475"/>
          <p14:tracePt t="84159" x="2344738" y="4181475"/>
          <p14:tracePt t="84163" x="2371725" y="4189413"/>
          <p14:tracePt t="84174" x="2405063" y="4189413"/>
          <p14:tracePt t="84181" x="2422525" y="4189413"/>
          <p14:tracePt t="84190" x="2455863" y="4189413"/>
          <p14:tracePt t="84197" x="2498725" y="4189413"/>
          <p14:tracePt t="84203" x="2532063" y="4189413"/>
          <p14:tracePt t="84212" x="2566988" y="4189413"/>
          <p14:tracePt t="84220" x="2582863" y="4189413"/>
          <p14:tracePt t="84228" x="2608263" y="4189413"/>
          <p14:tracePt t="84237" x="2625725" y="4189413"/>
          <p14:tracePt t="84243" x="2633663" y="4189413"/>
          <p14:tracePt t="84251" x="2651125" y="4189413"/>
          <p14:tracePt t="84268" x="2660650" y="4189413"/>
          <p14:tracePt t="84285" x="2668588" y="4189413"/>
          <p14:tracePt t="84292" x="2676525" y="4189413"/>
          <p14:tracePt t="84789" x="2686050" y="4189413"/>
          <p14:tracePt t="84923" x="2693988" y="4181475"/>
          <p14:tracePt t="84963" x="2701925" y="4171950"/>
          <p14:tracePt t="84979" x="2711450" y="4164013"/>
          <p14:tracePt t="84995" x="2719388" y="4156075"/>
          <p14:tracePt t="85077" x="2727325" y="4146550"/>
          <p14:tracePt t="85092" x="2736850" y="4138613"/>
          <p14:tracePt t="85109" x="2744788" y="4130675"/>
          <p14:tracePt t="85117" x="2752725" y="4121150"/>
          <p14:tracePt t="85196" x="2762250" y="4113213"/>
          <p14:tracePt t="85228" x="2770188" y="4105275"/>
          <p14:tracePt t="85283" x="2778125" y="4095750"/>
          <p14:tracePt t="85301" x="2787650" y="4095750"/>
          <p14:tracePt t="85316" x="2787650" y="4087813"/>
          <p14:tracePt t="85326" x="2795588" y="4087813"/>
          <p14:tracePt t="85333" x="2805113" y="4087813"/>
          <p14:tracePt t="85343" x="2805113" y="4079875"/>
          <p14:tracePt t="85358" x="2820988" y="4070350"/>
          <p14:tracePt t="85374" x="2830513" y="4070350"/>
          <p14:tracePt t="85386" x="2830513" y="4062413"/>
          <p14:tracePt t="85452" x="2838450" y="4062413"/>
          <p14:tracePt t="85468" x="2846388" y="4052888"/>
          <p14:tracePt t="85483" x="2855913" y="4044950"/>
          <p14:tracePt t="85555" x="2855913" y="4037013"/>
          <p14:tracePt t="85573" x="2855913" y="4027488"/>
          <p14:tracePt t="85580" x="2863850" y="4027488"/>
          <p14:tracePt t="85590" x="2871788" y="4011613"/>
          <p14:tracePt t="85596" x="2871788" y="4002088"/>
          <p14:tracePt t="85604" x="2881313" y="3994150"/>
          <p14:tracePt t="85621" x="2881313" y="3986213"/>
          <p14:tracePt t="85780" x="2871788" y="3986213"/>
          <p14:tracePt t="85786" x="2855913" y="4002088"/>
          <p14:tracePt t="85797" x="2846388" y="4019550"/>
          <p14:tracePt t="85803" x="2830513" y="4037013"/>
          <p14:tracePt t="85813" x="2805113" y="4070350"/>
          <p14:tracePt t="85820" x="2795588" y="4079875"/>
          <p14:tracePt t="85829" x="2778125" y="4095750"/>
          <p14:tracePt t="85835" x="2778125" y="4105275"/>
          <p14:tracePt t="85844" x="2762250" y="4113213"/>
          <p14:tracePt t="85852" x="2744788" y="4121150"/>
          <p14:tracePt t="85860" x="2744788" y="4130675"/>
          <p14:tracePt t="85971" x="2736850" y="4130675"/>
          <p14:tracePt t="86813" x="2727325" y="4130675"/>
          <p14:tracePt t="86828" x="2727325" y="4121150"/>
          <p14:tracePt t="86836" x="2727325" y="4095750"/>
          <p14:tracePt t="86852" x="2727325" y="4087813"/>
          <p14:tracePt t="86869" x="2727325" y="4079875"/>
          <p14:tracePt t="86884" x="2736850" y="4052888"/>
          <p14:tracePt t="86893" x="2736850" y="4044950"/>
          <p14:tracePt t="86916" x="2736850" y="4037013"/>
          <p14:tracePt t="87628" x="2744788" y="4037013"/>
          <p14:tracePt t="87853" x="2752725" y="4037013"/>
          <p14:tracePt t="88603" x="2752725" y="4019550"/>
          <p14:tracePt t="88651" x="2752725" y="4011613"/>
          <p14:tracePt t="88659" x="2752725" y="4002088"/>
          <p14:tracePt t="88667" x="2744788" y="3976688"/>
          <p14:tracePt t="88677" x="2736850" y="3960813"/>
          <p14:tracePt t="88683" x="2727325" y="3951288"/>
          <p14:tracePt t="88694" x="2719388" y="3951288"/>
          <p14:tracePt t="88710" x="2719388" y="3943350"/>
          <p14:tracePt t="88758" x="2711450" y="3935413"/>
          <p14:tracePt t="88996" x="2701925" y="3925888"/>
          <p14:tracePt t="89013" x="2693988" y="3925888"/>
          <p14:tracePt t="89020" x="2686050" y="3917950"/>
          <p14:tracePt t="91740" x="2693988" y="3925888"/>
          <p14:tracePt t="91748" x="2711450" y="3935413"/>
          <p14:tracePt t="91756" x="2727325" y="3951288"/>
          <p14:tracePt t="91764" x="2736850" y="3960813"/>
          <p14:tracePt t="91780" x="2752725" y="3960813"/>
          <p14:tracePt t="91812" x="2770188" y="3968750"/>
          <p14:tracePt t="91828" x="2770188" y="3976688"/>
          <p14:tracePt t="91837" x="2787650" y="3986213"/>
          <p14:tracePt t="91845" x="2795588" y="3994150"/>
          <p14:tracePt t="91853" x="2795588" y="4002088"/>
          <p14:tracePt t="92059" x="2805113" y="4002088"/>
          <p14:tracePt t="92068" x="2820988" y="4002088"/>
          <p14:tracePt t="92084" x="2846388" y="4002088"/>
          <p14:tracePt t="92094" x="2863850" y="4002088"/>
          <p14:tracePt t="92100" x="2889250" y="4002088"/>
          <p14:tracePt t="92110" x="2932113" y="3986213"/>
          <p14:tracePt t="92116" x="2965450" y="3986213"/>
          <p14:tracePt t="92123" x="3000375" y="3968750"/>
          <p14:tracePt t="92132" x="3033713" y="3960813"/>
          <p14:tracePt t="92140" x="3094038" y="3960813"/>
          <p14:tracePt t="92148" x="3127375" y="3943350"/>
          <p14:tracePt t="92156" x="3186113" y="3943350"/>
          <p14:tracePt t="92164" x="3246438" y="3925888"/>
          <p14:tracePt t="92172" x="3314700" y="3925888"/>
          <p14:tracePt t="92180" x="3373438" y="3925888"/>
          <p14:tracePt t="92188" x="3433763" y="3925888"/>
          <p14:tracePt t="92196" x="3502025" y="3925888"/>
          <p14:tracePt t="92204" x="3560763" y="3925888"/>
          <p14:tracePt t="92212" x="3619500" y="3925888"/>
          <p14:tracePt t="92219" x="3662363" y="3925888"/>
          <p14:tracePt t="92228" x="3705225" y="3925888"/>
          <p14:tracePt t="92237" x="3748088" y="3925888"/>
          <p14:tracePt t="92246" x="3798888" y="3943350"/>
          <p14:tracePt t="92252" x="3832225" y="3951288"/>
          <p14:tracePt t="92262" x="3849688" y="3951288"/>
          <p14:tracePt t="92269" x="3875088" y="3951288"/>
          <p14:tracePt t="92278" x="3908425" y="3951288"/>
          <p14:tracePt t="92284" x="3951288" y="3968750"/>
          <p14:tracePt t="92295" x="4011613" y="3968750"/>
          <p14:tracePt t="92300" x="4062413" y="3976688"/>
          <p14:tracePt t="92308" x="4113213" y="3976688"/>
          <p14:tracePt t="92317" x="4164013" y="3986213"/>
          <p14:tracePt t="92323" x="4224338" y="3994150"/>
          <p14:tracePt t="92332" x="4265613" y="3994150"/>
          <p14:tracePt t="92340" x="4341813" y="4002088"/>
          <p14:tracePt t="92349" x="4368800" y="4002088"/>
          <p14:tracePt t="92355" x="4402138" y="4002088"/>
          <p14:tracePt t="92364" x="4435475" y="4002088"/>
          <p14:tracePt t="92372" x="4478338" y="4002088"/>
          <p14:tracePt t="92381" x="4513263" y="4011613"/>
          <p14:tracePt t="92387" x="4538663" y="4011613"/>
          <p14:tracePt t="92396" x="4579938" y="4019550"/>
          <p14:tracePt t="92404" x="4605338" y="4019550"/>
          <p14:tracePt t="92412" x="4622800" y="4019550"/>
          <p14:tracePt t="92420" x="4630738" y="4019550"/>
          <p14:tracePt t="92429" x="4648200" y="4019550"/>
          <p14:tracePt t="92435" x="4657725" y="4019550"/>
          <p14:tracePt t="92446" x="4665663" y="4019550"/>
          <p14:tracePt t="92451" x="4673600" y="4019550"/>
          <p14:tracePt t="92461" x="4683125" y="4019550"/>
          <p14:tracePt t="92468" x="4691063" y="4019550"/>
          <p14:tracePt t="92478" x="4708525" y="4019550"/>
          <p14:tracePt t="92484" x="4724400" y="4019550"/>
          <p14:tracePt t="92495" x="4733925" y="4019550"/>
          <p14:tracePt t="92500" x="4741863" y="4019550"/>
          <p14:tracePt t="92507" x="4749800" y="4019550"/>
          <p14:tracePt t="92516" x="4767263" y="4019550"/>
          <p14:tracePt t="92597" x="4775200" y="4019550"/>
          <p14:tracePt t="92604" x="4784725" y="4019550"/>
          <p14:tracePt t="92613" x="4792663" y="4019550"/>
          <p14:tracePt t="92619" x="4810125" y="4019550"/>
          <p14:tracePt t="92629" x="4818063" y="4027488"/>
          <p14:tracePt t="92637" x="4835525" y="4027488"/>
          <p14:tracePt t="92646" x="4852988" y="4044950"/>
          <p14:tracePt t="92652" x="4860925" y="4044950"/>
          <p14:tracePt t="92662" x="4878388" y="4052888"/>
          <p14:tracePt t="92669" x="4894263" y="4052888"/>
          <p14:tracePt t="92678" x="4903788" y="4052888"/>
          <p14:tracePt t="92684" x="4911725" y="4062413"/>
          <p14:tracePt t="92693" x="4919663" y="4070350"/>
          <p14:tracePt t="92701" x="4929188" y="4070350"/>
          <p14:tracePt t="92772" x="4937125" y="4079875"/>
          <p14:tracePt t="92828" x="4946650" y="4087813"/>
          <p14:tracePt t="92852" x="4954588" y="4095750"/>
          <p14:tracePt t="92862" x="4979988" y="4105275"/>
          <p14:tracePt t="92878" x="4987925" y="4105275"/>
          <p14:tracePt t="92894" x="5005388" y="4113213"/>
          <p14:tracePt t="92899" x="5030788" y="4121150"/>
          <p14:tracePt t="92907" x="5056188" y="4130675"/>
          <p14:tracePt t="92917" x="5091113" y="4138613"/>
          <p14:tracePt t="92924" x="5106988" y="4146550"/>
          <p14:tracePt t="92932" x="5141913" y="4156075"/>
          <p14:tracePt t="92940" x="5175250" y="4156075"/>
          <p14:tracePt t="92947" x="5200650" y="4164013"/>
          <p14:tracePt t="92956" x="5226050" y="4171950"/>
          <p14:tracePt t="92964" x="5251450" y="4181475"/>
          <p14:tracePt t="92972" x="5276850" y="4181475"/>
          <p14:tracePt t="92980" x="5294313" y="4181475"/>
          <p14:tracePt t="92988" x="5302250" y="4197350"/>
          <p14:tracePt t="92997" x="5319713" y="4197350"/>
          <p14:tracePt t="93004" x="5337175" y="4206875"/>
          <p14:tracePt t="93421" x="5345113" y="4206875"/>
          <p14:tracePt t="93453" x="5362575" y="4206875"/>
          <p14:tracePt t="93462" x="5370513" y="4206875"/>
          <p14:tracePt t="93467" x="5380038" y="4206875"/>
          <p14:tracePt t="93478" x="5395913" y="4206875"/>
          <p14:tracePt t="93484" x="5413375" y="4206875"/>
          <p14:tracePt t="93493" x="5438775" y="4206875"/>
          <p14:tracePt t="93499" x="5446713" y="4206875"/>
          <p14:tracePt t="93507" x="5464175" y="4206875"/>
          <p14:tracePt t="93516" x="5481638" y="4206875"/>
          <p14:tracePt t="93524" x="5497513" y="4206875"/>
          <p14:tracePt t="93532" x="5507038" y="4206875"/>
          <p14:tracePt t="93541" x="5524500" y="4206875"/>
          <p14:tracePt t="93556" x="5540375" y="4206875"/>
          <p14:tracePt t="93572" x="5557838" y="4206875"/>
          <p14:tracePt t="93580" x="5565775" y="4206875"/>
          <p14:tracePt t="93589" x="5575300" y="4206875"/>
          <p14:tracePt t="93604" x="5583238" y="4206875"/>
          <p14:tracePt t="93613" x="5591175" y="4206875"/>
          <p14:tracePt t="93827" x="5583238" y="4206875"/>
          <p14:tracePt t="93835" x="5575300" y="4206875"/>
          <p14:tracePt t="93846" x="5565775" y="4206875"/>
          <p14:tracePt t="93851" x="5557838" y="4206875"/>
          <p14:tracePt t="93862" x="5549900" y="4206875"/>
          <p14:tracePt t="93867" x="5524500" y="4206875"/>
          <p14:tracePt t="93878" x="5514975" y="4206875"/>
          <p14:tracePt t="93884" x="5507038" y="4206875"/>
          <p14:tracePt t="93891" x="5472113" y="4206875"/>
          <p14:tracePt t="93900" x="5438775" y="4206875"/>
          <p14:tracePt t="93908" x="5380038" y="4232275"/>
          <p14:tracePt t="93915" x="5337175" y="4232275"/>
          <p14:tracePt t="93924" x="5260975" y="4240213"/>
          <p14:tracePt t="93933" x="5157788" y="4265613"/>
          <p14:tracePt t="93940" x="5064125" y="4265613"/>
          <p14:tracePt t="93948" x="4979988" y="4265613"/>
          <p14:tracePt t="93956" x="4852988" y="4265613"/>
          <p14:tracePt t="93964" x="4749800" y="4275138"/>
          <p14:tracePt t="93972" x="4683125" y="4275138"/>
          <p14:tracePt t="93981" x="4564063" y="4275138"/>
          <p14:tracePt t="93988" x="4452938" y="4275138"/>
          <p14:tracePt t="93997" x="4368800" y="4275138"/>
          <p14:tracePt t="94004" x="4240213" y="4275138"/>
          <p14:tracePt t="94014" x="4130675" y="4275138"/>
          <p14:tracePt t="94020" x="4027488" y="4275138"/>
          <p14:tracePt t="94030" x="3892550" y="4275138"/>
          <p14:tracePt t="94036" x="3763963" y="4275138"/>
          <p14:tracePt t="94046" x="3619500" y="4275138"/>
          <p14:tracePt t="94052" x="3509963" y="4275138"/>
          <p14:tracePt t="94062" x="3365500" y="4275138"/>
          <p14:tracePt t="94068" x="3228975" y="4275138"/>
          <p14:tracePt t="94078" x="3109913" y="4275138"/>
          <p14:tracePt t="94084" x="2974975" y="4275138"/>
          <p14:tracePt t="94091" x="2855913" y="4257675"/>
          <p14:tracePt t="94100" x="2762250" y="4249738"/>
          <p14:tracePt t="94107" x="2660650" y="4240213"/>
          <p14:tracePt t="94116" x="2557463" y="4214813"/>
          <p14:tracePt t="94124" x="2463800" y="4189413"/>
          <p14:tracePt t="94132" x="2371725" y="4171950"/>
          <p14:tracePt t="94140" x="2268538" y="4146550"/>
          <p14:tracePt t="94147" x="2174875" y="4138613"/>
          <p14:tracePt t="94156" x="2073275" y="4113213"/>
          <p14:tracePt t="94164" x="1979613" y="4105275"/>
          <p14:tracePt t="94172" x="1920875" y="4095750"/>
          <p14:tracePt t="94181" x="1860550" y="4079875"/>
          <p14:tracePt t="94189" x="1801813" y="4079875"/>
          <p14:tracePt t="94197" x="1751013" y="4070350"/>
          <p14:tracePt t="94204" x="1725613" y="4070350"/>
          <p14:tracePt t="94214" x="1700213" y="4062413"/>
          <p14:tracePt t="94221" x="1682750" y="4062413"/>
          <p14:tracePt t="94309" x="1674813" y="4062413"/>
          <p14:tracePt t="94316" x="1657350" y="4062413"/>
          <p14:tracePt t="94324" x="1649413" y="4062413"/>
          <p14:tracePt t="94332" x="1622425" y="4062413"/>
          <p14:tracePt t="94340" x="1606550" y="4062413"/>
          <p14:tracePt t="94348" x="1597025" y="4062413"/>
          <p14:tracePt t="94356" x="1571625" y="4062413"/>
          <p14:tracePt t="94364" x="1555750" y="4062413"/>
          <p14:tracePt t="94372" x="1520825" y="4062413"/>
          <p14:tracePt t="94380" x="1487488" y="4062413"/>
          <p14:tracePt t="94388" x="1462088" y="4062413"/>
          <p14:tracePt t="94397" x="1419225" y="4062413"/>
          <p14:tracePt t="94404" x="1393825" y="4052888"/>
          <p14:tracePt t="94414" x="1360488" y="4052888"/>
          <p14:tracePt t="94420" x="1333500" y="4052888"/>
          <p14:tracePt t="94431" x="1292225" y="4052888"/>
          <p14:tracePt t="94436" x="1266825" y="4052888"/>
          <p14:tracePt t="94446" x="1257300" y="4044950"/>
          <p14:tracePt t="94452" x="1241425" y="4044950"/>
          <p14:tracePt t="94462" x="1216025" y="4037013"/>
          <p14:tracePt t="94532" x="1216025" y="4027488"/>
          <p14:tracePt t="94692" x="1216025" y="4019550"/>
          <p14:tracePt t="96004" x="1206500" y="4019550"/>
          <p14:tracePt t="96404" x="1206500" y="4037013"/>
          <p14:tracePt t="96437" x="1206500" y="4044950"/>
          <p14:tracePt t="96447" x="1206500" y="4052888"/>
          <p14:tracePt t="96462" x="1206500" y="4062413"/>
          <p14:tracePt t="96469" x="1206500" y="4070350"/>
          <p14:tracePt t="96474" x="1206500" y="4079875"/>
          <p14:tracePt t="96484" x="1206500" y="4087813"/>
          <p14:tracePt t="96492" x="1206500" y="4105275"/>
          <p14:tracePt t="96500" x="1206500" y="4121150"/>
          <p14:tracePt t="96509" x="1198563" y="4138613"/>
          <p14:tracePt t="96515" x="1189038" y="4164013"/>
          <p14:tracePt t="96524" x="1181100" y="4171950"/>
          <p14:tracePt t="96532" x="1173163" y="4189413"/>
          <p14:tracePt t="96540" x="1163638" y="4206875"/>
          <p14:tracePt t="96548" x="1163638" y="4224338"/>
          <p14:tracePt t="96555" x="1147763" y="4249738"/>
          <p14:tracePt t="96564" x="1138238" y="4265613"/>
          <p14:tracePt t="96572" x="1138238" y="4291013"/>
          <p14:tracePt t="96581" x="1122363" y="4308475"/>
          <p14:tracePt t="96589" x="1122363" y="4316413"/>
          <p14:tracePt t="96598" x="1112838" y="4341813"/>
          <p14:tracePt t="96614" x="1112838" y="4351338"/>
          <p14:tracePt t="96620" x="1104900" y="4368800"/>
          <p14:tracePt t="96637" x="1104900" y="4384675"/>
          <p14:tracePt t="96646" x="1096963" y="4402138"/>
          <p14:tracePt t="96653" x="1096963" y="4410075"/>
          <p14:tracePt t="96660" x="1096963" y="4427538"/>
          <p14:tracePt t="96724" x="1096963" y="4445000"/>
          <p14:tracePt t="96740" x="1096963" y="4452938"/>
          <p14:tracePt t="96797" x="1096963" y="4460875"/>
          <p14:tracePt t="96814" x="1096963" y="4470400"/>
          <p14:tracePt t="97299" x="1096963" y="4478338"/>
          <p14:tracePt t="97420" x="1104900" y="4478338"/>
          <p14:tracePt t="97452" x="1112838" y="4478338"/>
          <p14:tracePt t="97675" x="1122363" y="4478338"/>
          <p14:tracePt t="97692" x="1130300" y="4478338"/>
          <p14:tracePt t="97707" x="1138238" y="4478338"/>
          <p14:tracePt t="97731" x="1155700" y="4478338"/>
          <p14:tracePt t="97764" x="1173163" y="4478338"/>
          <p14:tracePt t="97783" x="1189038" y="4486275"/>
          <p14:tracePt t="97804" x="1198563" y="4486275"/>
          <p14:tracePt t="97814" x="1206500" y="4486275"/>
          <p14:tracePt t="97830" x="1223963" y="4495800"/>
          <p14:tracePt t="97836" x="1231900" y="4495800"/>
          <p14:tracePt t="97846" x="1241425" y="4495800"/>
          <p14:tracePt t="97852" x="1249363" y="4495800"/>
          <p14:tracePt t="97859" x="1266825" y="4503738"/>
          <p14:tracePt t="97868" x="1282700" y="4513263"/>
          <p14:tracePt t="97876" x="1308100" y="4513263"/>
          <p14:tracePt t="97884" x="1343025" y="4513263"/>
          <p14:tracePt t="97893" x="1393825" y="4529138"/>
          <p14:tracePt t="97911" x="1512888" y="4554538"/>
          <p14:tracePt t="97915" x="1571625" y="4564063"/>
          <p14:tracePt t="97924" x="1665288" y="4579938"/>
          <p14:tracePt t="97934" x="1751013" y="4579938"/>
          <p14:tracePt t="97941" x="1852613" y="4597400"/>
          <p14:tracePt t="97950" x="1946275" y="4605338"/>
          <p14:tracePt t="97957" x="2047875" y="4605338"/>
          <p14:tracePt t="97965" x="2133600" y="4622800"/>
          <p14:tracePt t="97972" x="2192338" y="4622800"/>
          <p14:tracePt t="97983" x="2227263" y="4630738"/>
          <p14:tracePt t="97988" x="2260600" y="4630738"/>
          <p14:tracePt t="98237" x="2268538" y="4630738"/>
          <p14:tracePt t="98243" x="2278063" y="4630738"/>
          <p14:tracePt t="98253" x="2286000" y="4622800"/>
          <p14:tracePt t="98269" x="2293938" y="4622800"/>
          <p14:tracePt t="98276" x="2303463" y="4614863"/>
          <p14:tracePt t="98284" x="2311400" y="4605338"/>
          <p14:tracePt t="98293" x="2344738" y="4597400"/>
          <p14:tracePt t="98300" x="2362200" y="4589463"/>
          <p14:tracePt t="98308" x="2397125" y="4579938"/>
          <p14:tracePt t="98317" x="2430463" y="4579938"/>
          <p14:tracePt t="98324" x="2455863" y="4572000"/>
          <p14:tracePt t="98332" x="2481263" y="4564063"/>
          <p14:tracePt t="98341" x="2516188" y="4554538"/>
          <p14:tracePt t="98348" x="2541588" y="4554538"/>
          <p14:tracePt t="98357" x="2557463" y="4554538"/>
          <p14:tracePt t="98364" x="2574925" y="4554538"/>
          <p14:tracePt t="98372" x="2592388" y="4554538"/>
          <p14:tracePt t="98382" x="2600325" y="4554538"/>
          <p14:tracePt t="98388" x="2617788" y="4554538"/>
          <p14:tracePt t="98414" x="2633663" y="4546600"/>
          <p14:tracePt t="98421" x="2643188" y="4546600"/>
          <p14:tracePt t="98435" x="2660650" y="4546600"/>
          <p14:tracePt t="98442" x="2668588" y="4546600"/>
          <p14:tracePt t="98453" x="2668588" y="4538663"/>
          <p14:tracePt t="98460" x="2676525" y="4538663"/>
          <p14:tracePt t="98469" x="2686050" y="4538663"/>
          <p14:tracePt t="98476" x="2693988" y="4538663"/>
          <p14:tracePt t="98484" x="2701925" y="4538663"/>
          <p14:tracePt t="98493" x="2719388" y="4538663"/>
          <p14:tracePt t="98508" x="2736850" y="4529138"/>
          <p14:tracePt t="98516" x="2762250" y="4529138"/>
          <p14:tracePt t="98524" x="2778125" y="4529138"/>
          <p14:tracePt t="98532" x="2805113" y="4529138"/>
          <p14:tracePt t="98540" x="2830513" y="4529138"/>
          <p14:tracePt t="98548" x="2855913" y="4529138"/>
          <p14:tracePt t="98556" x="2881313" y="4529138"/>
          <p14:tracePt t="98565" x="2914650" y="4529138"/>
          <p14:tracePt t="98572" x="2940050" y="4529138"/>
          <p14:tracePt t="98581" x="2965450" y="4529138"/>
          <p14:tracePt t="98587" x="2990850" y="4529138"/>
          <p14:tracePt t="98598" x="3008313" y="4529138"/>
          <p14:tracePt t="98604" x="3041650" y="4529138"/>
          <p14:tracePt t="98615" x="3076575" y="4529138"/>
          <p14:tracePt t="98620" x="3101975" y="4538663"/>
          <p14:tracePt t="98627" x="3119438" y="4538663"/>
          <p14:tracePt t="98637" x="3152775" y="4554538"/>
          <p14:tracePt t="98643" x="3170238" y="4554538"/>
          <p14:tracePt t="98653" x="3186113" y="4564063"/>
          <p14:tracePt t="98669" x="3203575" y="4564063"/>
          <p14:tracePt t="98676" x="3211513" y="4572000"/>
          <p14:tracePt t="99092" x="3221038" y="4572000"/>
          <p14:tracePt t="99100" x="3228975" y="4572000"/>
          <p14:tracePt t="99124" x="3238500" y="4572000"/>
          <p14:tracePt t="99140" x="3246438" y="4572000"/>
          <p14:tracePt t="99149" x="3254375" y="4572000"/>
          <p14:tracePt t="99165" x="3263900" y="4572000"/>
          <p14:tracePt t="99173" x="3279775" y="4572000"/>
          <p14:tracePt t="99181" x="3279775" y="4564063"/>
          <p14:tracePt t="99188" x="3297238" y="4564063"/>
          <p14:tracePt t="99215" x="3305175" y="4564063"/>
          <p14:tracePt t="99219" x="3314700" y="4564063"/>
          <p14:tracePt t="99229" x="3322638" y="4564063"/>
          <p14:tracePt t="99243" x="3330575" y="4564063"/>
          <p14:tracePt t="99253" x="3348038" y="4554538"/>
          <p14:tracePt t="99269" x="3355975" y="4554538"/>
          <p14:tracePt t="99276" x="3365500" y="4554538"/>
          <p14:tracePt t="99291" x="3373438" y="4554538"/>
          <p14:tracePt t="99308" x="3390900" y="4546600"/>
          <p14:tracePt t="99333" x="3398838" y="4546600"/>
          <p14:tracePt t="99349" x="3408363" y="4538663"/>
          <p14:tracePt t="99365" x="3424238" y="4538663"/>
          <p14:tracePt t="99398" x="3433763" y="4538663"/>
          <p14:tracePt t="99414" x="3449638" y="4538663"/>
          <p14:tracePt t="99459" x="3459163" y="4538663"/>
          <p14:tracePt t="99500" x="3467100" y="4538663"/>
          <p14:tracePt t="99900" x="3475038" y="4538663"/>
          <p14:tracePt t="99908" x="3475038" y="4529138"/>
          <p14:tracePt t="99924" x="3484563" y="4521200"/>
          <p14:tracePt t="99988" x="3492500" y="4521200"/>
          <p14:tracePt t="100029" x="3492500" y="4513263"/>
          <p14:tracePt t="100589" x="3492500" y="4503738"/>
          <p14:tracePt t="100598" x="3492500" y="4486275"/>
          <p14:tracePt t="101259" x="3492500" y="4478338"/>
          <p14:tracePt t="101317" x="3502025" y="4478338"/>
          <p14:tracePt t="102853" x="3509963" y="4478338"/>
          <p14:tracePt t="102868" x="3517900" y="4470400"/>
          <p14:tracePt t="102884" x="3527425" y="4470400"/>
          <p14:tracePt t="102891" x="3535363" y="4470400"/>
          <p14:tracePt t="102902" x="3543300" y="4470400"/>
          <p14:tracePt t="102918" x="3552825" y="4470400"/>
          <p14:tracePt t="102924" x="3560763" y="4470400"/>
          <p14:tracePt t="102939" x="3568700" y="4470400"/>
          <p14:tracePt t="102951" x="3586163" y="4470400"/>
          <p14:tracePt t="102957" x="3603625" y="4470400"/>
          <p14:tracePt t="102966" x="3611563" y="4460875"/>
          <p14:tracePt t="102972" x="3629025" y="4460875"/>
          <p14:tracePt t="102981" x="3646488" y="4460875"/>
          <p14:tracePt t="102988" x="3679825" y="4452938"/>
          <p14:tracePt t="102995" x="3697288" y="4452938"/>
          <p14:tracePt t="103004" x="3722688" y="4452938"/>
          <p14:tracePt t="103011" x="3781425" y="4445000"/>
          <p14:tracePt t="103021" x="3841750" y="4445000"/>
          <p14:tracePt t="103028" x="3908425" y="4435475"/>
          <p14:tracePt t="103036" x="3968750" y="4419600"/>
          <p14:tracePt t="103045" x="4011613" y="4419600"/>
          <p14:tracePt t="103052" x="4070350" y="4419600"/>
          <p14:tracePt t="103060" x="4113213" y="4419600"/>
          <p14:tracePt t="103067" x="4146550" y="4419600"/>
          <p14:tracePt t="103076" x="4181475" y="4419600"/>
          <p14:tracePt t="103084" x="4206875" y="4419600"/>
          <p14:tracePt t="103092" x="4214813" y="4419600"/>
          <p14:tracePt t="103101" x="4232275" y="4419600"/>
          <p14:tracePt t="103220" x="4240213" y="4419600"/>
          <p14:tracePt t="103540" x="4240213" y="4410075"/>
          <p14:tracePt t="103550" x="4249738" y="4394200"/>
          <p14:tracePt t="103573" x="4257675" y="4384675"/>
          <p14:tracePt t="103588" x="4257675" y="4376738"/>
          <p14:tracePt t="103691" x="4257675" y="4368800"/>
          <p14:tracePt t="103860" x="4257675" y="4359275"/>
          <p14:tracePt t="103877" x="4240213" y="4359275"/>
          <p14:tracePt t="103884" x="4206875" y="4359275"/>
          <p14:tracePt t="103893" x="4181475" y="4359275"/>
          <p14:tracePt t="103912" x="4105275" y="4359275"/>
          <p14:tracePt t="103918" x="4062413" y="4359275"/>
          <p14:tracePt t="103924" x="4002088" y="4359275"/>
          <p14:tracePt t="103936" x="3943350" y="4376738"/>
          <p14:tracePt t="103940" x="3857625" y="4384675"/>
          <p14:tracePt t="103950" x="3756025" y="4419600"/>
          <p14:tracePt t="103956" x="3654425" y="4427538"/>
          <p14:tracePt t="103967" x="3509963" y="4452938"/>
          <p14:tracePt t="103972" x="3382963" y="4460875"/>
          <p14:tracePt t="103980" x="3228975" y="4478338"/>
          <p14:tracePt t="103988" x="3084513" y="4486275"/>
          <p14:tracePt t="103995" x="2906713" y="4513263"/>
          <p14:tracePt t="104003" x="2770188" y="4529138"/>
          <p14:tracePt t="104012" x="2608263" y="4529138"/>
          <p14:tracePt t="104019" x="2473325" y="4538663"/>
          <p14:tracePt t="104027" x="2344738" y="4546600"/>
          <p14:tracePt t="104035" x="2243138" y="4564063"/>
          <p14:tracePt t="104043" x="2116138" y="4572000"/>
          <p14:tracePt t="104051" x="2030413" y="4579938"/>
          <p14:tracePt t="104059" x="1938338" y="4589463"/>
          <p14:tracePt t="104068" x="1878013" y="4614863"/>
          <p14:tracePt t="104075" x="1809750" y="4622800"/>
          <p14:tracePt t="104084" x="1758950" y="4630738"/>
          <p14:tracePt t="104091" x="1716088" y="4648200"/>
          <p14:tracePt t="104101" x="1700213" y="4648200"/>
          <p14:tracePt t="104107" x="1665288" y="4648200"/>
          <p14:tracePt t="104118" x="1657350" y="4657725"/>
          <p14:tracePt t="104123" x="1631950" y="4665663"/>
          <p14:tracePt t="104135" x="1614488" y="4673600"/>
          <p14:tracePt t="104139" x="1606550" y="4683125"/>
          <p14:tracePt t="104155" x="1597025" y="4683125"/>
          <p14:tracePt t="104166" x="1589088" y="4691063"/>
          <p14:tracePt t="104171" x="1581150" y="4691063"/>
          <p14:tracePt t="104204" x="1571625" y="4699000"/>
          <p14:tracePt t="104220" x="1563688" y="4708525"/>
          <p14:tracePt t="104235" x="1555750" y="4716463"/>
          <p14:tracePt t="104252" x="1538288" y="4724400"/>
          <p14:tracePt t="104269" x="1538288" y="4733925"/>
          <p14:tracePt t="104277" x="1520825" y="4733925"/>
          <p14:tracePt t="104284" x="1512888" y="4741863"/>
          <p14:tracePt t="104292" x="1504950" y="4759325"/>
          <p14:tracePt t="104301" x="1487488" y="4767263"/>
          <p14:tracePt t="104308" x="1470025" y="4775200"/>
          <p14:tracePt t="104324" x="1470025" y="4784725"/>
          <p14:tracePt t="105380" x="1470025" y="4792663"/>
          <p14:tracePt t="105428" x="1470025" y="4802188"/>
          <p14:tracePt t="105477" x="1477963" y="4818063"/>
          <p14:tracePt t="105502" x="1487488" y="4818063"/>
          <p14:tracePt t="105508" x="1495425" y="4827588"/>
          <p14:tracePt t="105518" x="1504950" y="4827588"/>
          <p14:tracePt t="105524" x="1512888" y="4827588"/>
          <p14:tracePt t="105534" x="1538288" y="4827588"/>
          <p14:tracePt t="105540" x="1563688" y="4835525"/>
          <p14:tracePt t="105550" x="1571625" y="4843463"/>
          <p14:tracePt t="105555" x="1597025" y="4843463"/>
          <p14:tracePt t="105563" x="1614488" y="4843463"/>
          <p14:tracePt t="105573" x="1622425" y="4852988"/>
          <p14:tracePt t="105580" x="1639888" y="4852988"/>
          <p14:tracePt t="105588" x="1665288" y="4852988"/>
          <p14:tracePt t="105596" x="1674813" y="4852988"/>
          <p14:tracePt t="105603" x="1700213" y="4852988"/>
          <p14:tracePt t="105613" x="1725613" y="4852988"/>
          <p14:tracePt t="105620" x="1741488" y="4852988"/>
          <p14:tracePt t="105627" x="1766888" y="4860925"/>
          <p14:tracePt t="105636" x="1801813" y="4860925"/>
          <p14:tracePt t="105644" x="1835150" y="4868863"/>
          <p14:tracePt t="105652" x="1852613" y="4868863"/>
          <p14:tracePt t="105660" x="1885950" y="4868863"/>
          <p14:tracePt t="105669" x="1928813" y="4878388"/>
          <p14:tracePt t="105676" x="1963738" y="4878388"/>
          <p14:tracePt t="105684" x="1997075" y="4878388"/>
          <p14:tracePt t="105692" x="2022475" y="4878388"/>
          <p14:tracePt t="105702" x="2073275" y="4886325"/>
          <p14:tracePt t="105708" x="2090738" y="4886325"/>
          <p14:tracePt t="105719" x="2124075" y="4886325"/>
          <p14:tracePt t="105723" x="2159000" y="4894263"/>
          <p14:tracePt t="105735" x="2192338" y="4894263"/>
          <p14:tracePt t="105739" x="2209800" y="4894263"/>
          <p14:tracePt t="105750" x="2235200" y="4894263"/>
          <p14:tracePt t="105756" x="2268538" y="4894263"/>
          <p14:tracePt t="105763" x="2293938" y="4903788"/>
          <p14:tracePt t="105773" x="2328863" y="4903788"/>
          <p14:tracePt t="105779" x="2354263" y="4911725"/>
          <p14:tracePt t="105788" x="2397125" y="4911725"/>
          <p14:tracePt t="105796" x="2430463" y="4911725"/>
          <p14:tracePt t="105804" x="2447925" y="4919663"/>
          <p14:tracePt t="105813" x="2473325" y="4919663"/>
          <p14:tracePt t="105820" x="2498725" y="4919663"/>
          <p14:tracePt t="105828" x="2506663" y="4919663"/>
          <p14:tracePt t="105836" x="2516188" y="4919663"/>
          <p14:tracePt t="105844" x="2524125" y="4919663"/>
          <p14:tracePt t="106677" x="2524125" y="4903788"/>
          <p14:tracePt t="106836" x="2516188" y="4903788"/>
          <p14:tracePt t="106852" x="2506663" y="4903788"/>
          <p14:tracePt t="106868" x="2498725" y="4903788"/>
          <p14:tracePt t="106956" x="2498725" y="4894263"/>
          <p14:tracePt t="106963" x="2498725" y="4886325"/>
          <p14:tracePt t="106972" x="2498725" y="4878388"/>
          <p14:tracePt t="106988" x="2498725" y="4868863"/>
          <p14:tracePt t="106996" x="2498725" y="4860925"/>
          <p14:tracePt t="107004" x="2498725" y="4843463"/>
          <p14:tracePt t="107011" x="2506663" y="4835525"/>
          <p14:tracePt t="107021" x="2506663" y="4827588"/>
          <p14:tracePt t="107036" x="2516188" y="4827588"/>
          <p14:tracePt t="107044" x="2524125" y="4818063"/>
          <p14:tracePt t="107069" x="2532063" y="4810125"/>
          <p14:tracePt t="111453" x="2549525" y="4802188"/>
          <p14:tracePt t="111461" x="2557463" y="4792663"/>
          <p14:tracePt t="111477" x="2574925" y="4792663"/>
          <p14:tracePt t="111486" x="2582863" y="4784725"/>
          <p14:tracePt t="111556" x="2600325" y="4784725"/>
          <p14:tracePt t="111572" x="2608263" y="4792663"/>
          <p14:tracePt t="111580" x="2625725" y="4802188"/>
          <p14:tracePt t="111588" x="2651125" y="4810125"/>
          <p14:tracePt t="111597" x="2686050" y="4818063"/>
          <p14:tracePt t="111604" x="2727325" y="4827588"/>
          <p14:tracePt t="111613" x="2778125" y="4843463"/>
          <p14:tracePt t="111622" x="2855913" y="4852988"/>
          <p14:tracePt t="111628" x="2922588" y="4852988"/>
          <p14:tracePt t="111637" x="3033713" y="4852988"/>
          <p14:tracePt t="111644" x="3152775" y="4886325"/>
          <p14:tracePt t="111654" x="3238500" y="4886325"/>
          <p14:tracePt t="111661" x="3373438" y="4886325"/>
          <p14:tracePt t="111670" x="3492500" y="4886325"/>
          <p14:tracePt t="111676" x="3603625" y="4886325"/>
          <p14:tracePt t="111683" x="3713163" y="4886325"/>
          <p14:tracePt t="111692" x="3816350" y="4886325"/>
          <p14:tracePt t="111698" x="3875088" y="4886325"/>
          <p14:tracePt t="111931" x="3883025" y="4886325"/>
          <p14:tracePt t="111947" x="3849688" y="4903788"/>
          <p14:tracePt t="111957" x="3816350" y="4911725"/>
          <p14:tracePt t="111963" x="3781425" y="4929188"/>
          <p14:tracePt t="111972" x="3773488" y="4937125"/>
          <p14:tracePt t="111979" x="3756025" y="4946650"/>
          <p14:tracePt t="111988" x="3748088" y="4962525"/>
          <p14:tracePt t="111995" x="3713163" y="4979988"/>
          <p14:tracePt t="112005" x="3687763" y="4987925"/>
          <p14:tracePt t="112012" x="3662363" y="4997450"/>
          <p14:tracePt t="112029" x="3646488" y="5005388"/>
          <p14:tracePt t="112044" x="3636963" y="5013325"/>
          <p14:tracePt t="112268" x="3654425" y="5013325"/>
          <p14:tracePt t="112277" x="3679825" y="5013325"/>
          <p14:tracePt t="112286" x="3697288" y="5013325"/>
          <p14:tracePt t="112291" x="3722688" y="5005388"/>
          <p14:tracePt t="112299" x="3756025" y="4997450"/>
          <p14:tracePt t="112309" x="3790950" y="4979988"/>
          <p14:tracePt t="112316" x="3816350" y="4962525"/>
          <p14:tracePt t="112324" x="3857625" y="4937125"/>
          <p14:tracePt t="112332" x="3935413" y="4903788"/>
          <p14:tracePt t="112340" x="3986213" y="4894263"/>
          <p14:tracePt t="112347" x="4011613" y="4878388"/>
          <p14:tracePt t="112357" x="4079875" y="4827588"/>
          <p14:tracePt t="112628" x="4027488" y="4835525"/>
          <p14:tracePt t="112638" x="3951288" y="4852988"/>
          <p14:tracePt t="112644" x="3867150" y="4860925"/>
          <p14:tracePt t="112654" x="3763963" y="4860925"/>
          <p14:tracePt t="112660" x="3654425" y="4860925"/>
          <p14:tracePt t="112670" x="3552825" y="4860925"/>
          <p14:tracePt t="112677" x="3509963" y="4860925"/>
          <p14:tracePt t="112683" x="3459163" y="4843463"/>
          <p14:tracePt t="112693" x="3449638" y="4835525"/>
          <p14:tracePt t="112699" x="3424238" y="4818063"/>
          <p14:tracePt t="112709" x="3408363" y="4810125"/>
          <p14:tracePt t="112716" x="3365500" y="4792663"/>
          <p14:tracePt t="112724" x="3340100" y="4784725"/>
          <p14:tracePt t="112733" x="3314700" y="4784725"/>
          <p14:tracePt t="112741" x="3289300" y="4784725"/>
          <p14:tracePt t="112747" x="3271838" y="4775200"/>
          <p14:tracePt t="112756" x="3263900" y="4775200"/>
          <p14:tracePt t="112764" x="3254375" y="4767263"/>
          <p14:tracePt t="112772" x="3246438" y="4767263"/>
          <p14:tracePt t="112789" x="3228975" y="4759325"/>
          <p14:tracePt t="112804" x="3221038" y="4759325"/>
          <p14:tracePt t="112823" x="3211513" y="4759325"/>
          <p14:tracePt t="112828" x="3203575" y="4749800"/>
          <p14:tracePt t="112844" x="3195638" y="4749800"/>
          <p14:tracePt t="112854" x="3178175" y="4741863"/>
          <p14:tracePt t="112859" x="3170238" y="4741863"/>
          <p14:tracePt t="112868" x="3144838" y="4733925"/>
          <p14:tracePt t="112875" x="3109913" y="4724400"/>
          <p14:tracePt t="112884" x="3084513" y="4724400"/>
          <p14:tracePt t="112892" x="3025775" y="4724400"/>
          <p14:tracePt t="112899" x="2965450" y="4724400"/>
          <p14:tracePt t="112921" x="2838450" y="4716463"/>
          <p14:tracePt t="112924" x="2762250" y="4708525"/>
          <p14:tracePt t="112933" x="2676525" y="4708525"/>
          <p14:tracePt t="112941" x="2608263" y="4708525"/>
          <p14:tracePt t="112948" x="2532063" y="4691063"/>
          <p14:tracePt t="112957" x="2481263" y="4691063"/>
          <p14:tracePt t="112964" x="2405063" y="4691063"/>
          <p14:tracePt t="112974" x="2344738" y="4691063"/>
          <p14:tracePt t="112980" x="2303463" y="4691063"/>
          <p14:tracePt t="112988" x="2260600" y="4691063"/>
          <p14:tracePt t="112995" x="2227263" y="4691063"/>
          <p14:tracePt t="113005" x="2200275" y="4691063"/>
          <p14:tracePt t="113012" x="2159000" y="4691063"/>
          <p14:tracePt t="113022" x="2098675" y="4708525"/>
          <p14:tracePt t="113027" x="2073275" y="4716463"/>
          <p14:tracePt t="113039" x="2047875" y="4716463"/>
          <p14:tracePt t="113044" x="2022475" y="4716463"/>
          <p14:tracePt t="113054" x="2005013" y="4724400"/>
          <p14:tracePt t="113060" x="1997075" y="4724400"/>
          <p14:tracePt t="113068" x="1979613" y="4733925"/>
          <p14:tracePt t="113244" x="1979613" y="4741863"/>
          <p14:tracePt t="113254" x="1979613" y="4749800"/>
          <p14:tracePt t="113259" x="1971675" y="4749800"/>
          <p14:tracePt t="113270" x="1971675" y="4759325"/>
          <p14:tracePt t="113276" x="1971675" y="4767263"/>
          <p14:tracePt t="113283" x="1963738" y="4784725"/>
          <p14:tracePt t="113300" x="1954213" y="4802188"/>
          <p14:tracePt t="113307" x="1954213" y="4810125"/>
          <p14:tracePt t="113332" x="1946275" y="4818063"/>
          <p14:tracePt t="113348" x="1946275" y="4835525"/>
          <p14:tracePt t="113364" x="1938338" y="4843463"/>
          <p14:tracePt t="113380" x="1928813" y="4852988"/>
          <p14:tracePt t="113389" x="1928813" y="4860925"/>
          <p14:tracePt t="113397" x="1920875" y="4868863"/>
          <p14:tracePt t="113422" x="1920875" y="4878388"/>
          <p14:tracePt t="113439" x="1911350" y="4894263"/>
          <p14:tracePt t="113470" x="1903413" y="4903788"/>
          <p14:tracePt t="113483" x="1895475" y="4911725"/>
          <p14:tracePt t="113499" x="1895475" y="4929188"/>
          <p14:tracePt t="113604" x="1878013" y="4946650"/>
          <p14:tracePt t="113637" x="1870075" y="4946650"/>
          <p14:tracePt t="113644" x="1870075" y="4954588"/>
          <p14:tracePt t="113724" x="1860550" y="4962525"/>
          <p14:tracePt t="113797" x="1852613" y="4972050"/>
          <p14:tracePt t="113812" x="1844675" y="4972050"/>
          <p14:tracePt t="113844" x="1844675" y="4979988"/>
          <p14:tracePt t="113917" x="1827213" y="4997450"/>
          <p14:tracePt t="113932" x="1819275" y="4997450"/>
          <p14:tracePt t="113948" x="1819275" y="5005388"/>
          <p14:tracePt t="113964" x="1809750" y="5013325"/>
          <p14:tracePt t="113973" x="1801813" y="5013325"/>
          <p14:tracePt t="113981" x="1801813" y="5022850"/>
          <p14:tracePt t="113989" x="1784350" y="5038725"/>
          <p14:tracePt t="113995" x="1766888" y="5048250"/>
          <p14:tracePt t="114068" x="1758950" y="5048250"/>
          <p14:tracePt t="118140" x="1751013" y="5048250"/>
          <p14:tracePt t="118158" x="1733550" y="5038725"/>
          <p14:tracePt t="118164" x="1708150" y="5022850"/>
          <p14:tracePt t="118174" x="1700213" y="5005388"/>
          <p14:tracePt t="118181" x="1682750" y="5005388"/>
          <p14:tracePt t="118190" x="1657350" y="4997450"/>
          <p14:tracePt t="118197" x="1649413" y="4997450"/>
          <p14:tracePt t="118213" x="1639888" y="4997450"/>
          <p14:tracePt t="118220" x="1622425" y="4997450"/>
          <p14:tracePt t="118228" x="1614488" y="4997450"/>
          <p14:tracePt t="118235" x="1597025" y="5013325"/>
          <p14:tracePt t="118244" x="1589088" y="5038725"/>
          <p14:tracePt t="118252" x="1571625" y="5056188"/>
          <p14:tracePt t="118260" x="1563688" y="5081588"/>
          <p14:tracePt t="118269" x="1563688" y="5124450"/>
          <p14:tracePt t="118276" x="1563688" y="5157788"/>
          <p14:tracePt t="118284" x="1563688" y="5192713"/>
          <p14:tracePt t="118292" x="1563688" y="5218113"/>
          <p14:tracePt t="118300" x="1563688" y="5251450"/>
          <p14:tracePt t="118308" x="1581150" y="5276850"/>
          <p14:tracePt t="118316" x="1597025" y="5311775"/>
          <p14:tracePt t="118324" x="1614488" y="5337175"/>
          <p14:tracePt t="118332" x="1639888" y="5362575"/>
          <p14:tracePt t="118341" x="1690688" y="5387975"/>
          <p14:tracePt t="118348" x="1708150" y="5405438"/>
          <p14:tracePt t="118358" x="1733550" y="5413375"/>
          <p14:tracePt t="118363" x="1758950" y="5421313"/>
          <p14:tracePt t="118374" x="1801813" y="5421313"/>
          <p14:tracePt t="118379" x="1844675" y="5421313"/>
          <p14:tracePt t="118390" x="1860550" y="5438775"/>
          <p14:tracePt t="118397" x="1895475" y="5438775"/>
          <p14:tracePt t="118406" x="1911350" y="5446713"/>
          <p14:tracePt t="118411" x="1928813" y="5464175"/>
          <p14:tracePt t="118420" x="1938338" y="5472113"/>
          <p14:tracePt t="118427" x="1946275" y="5481638"/>
          <p14:tracePt t="118571" x="1928813" y="5481638"/>
          <p14:tracePt t="118580" x="1911350" y="5481638"/>
          <p14:tracePt t="118590" x="1903413" y="5481638"/>
          <p14:tracePt t="118595" x="1895475" y="5481638"/>
          <p14:tracePt t="118606" x="1878013" y="5481638"/>
          <p14:tracePt t="118612" x="1860550" y="5489575"/>
          <p14:tracePt t="118619" x="1852613" y="5489575"/>
          <p14:tracePt t="118628" x="1827213" y="5497513"/>
          <p14:tracePt t="118635" x="1809750" y="5497513"/>
          <p14:tracePt t="118644" x="1793875" y="5497513"/>
          <p14:tracePt t="118652" x="1766888" y="5507038"/>
          <p14:tracePt t="118659" x="1741488" y="5507038"/>
          <p14:tracePt t="118669" x="1725613" y="5514975"/>
          <p14:tracePt t="118676" x="1674813" y="5524500"/>
          <p14:tracePt t="118684" x="1614488" y="5549900"/>
          <p14:tracePt t="118692" x="1571625" y="5549900"/>
          <p14:tracePt t="118700" x="1512888" y="5549900"/>
          <p14:tracePt t="118708" x="1487488" y="5549900"/>
          <p14:tracePt t="118717" x="1436688" y="5557838"/>
          <p14:tracePt t="118724" x="1419225" y="5557838"/>
          <p14:tracePt t="118733" x="1393825" y="5557838"/>
          <p14:tracePt t="118742" x="1368425" y="5557838"/>
          <p14:tracePt t="118748" x="1350963" y="5557838"/>
          <p14:tracePt t="118759" x="1333500" y="5557838"/>
          <p14:tracePt t="118764" x="1325563" y="5557838"/>
          <p14:tracePt t="118780" x="1308100" y="5557838"/>
          <p14:tracePt t="118812" x="1292225" y="5557838"/>
          <p14:tracePt t="118820" x="1282700" y="5557838"/>
          <p14:tracePt t="118828" x="1274763" y="5565775"/>
          <p14:tracePt t="118835" x="1266825" y="5565775"/>
          <p14:tracePt t="118844" x="1257300" y="5575300"/>
          <p14:tracePt t="118884" x="1249363" y="5583238"/>
          <p14:tracePt t="118933" x="1249363" y="5591175"/>
          <p14:tracePt t="118939" x="1249363" y="5600700"/>
          <p14:tracePt t="119413" x="1249363" y="5608638"/>
          <p14:tracePt t="119429" x="1231900" y="5608638"/>
          <p14:tracePt t="119435" x="1223963" y="5608638"/>
          <p14:tracePt t="119444" x="1206500" y="5608638"/>
          <p14:tracePt t="119452" x="1189038" y="5608638"/>
          <p14:tracePt t="119459" x="1181100" y="5608638"/>
          <p14:tracePt t="119467" x="1147763" y="5608638"/>
          <p14:tracePt t="119475" x="1138238" y="5608638"/>
          <p14:tracePt t="119491" x="1130300" y="5608638"/>
          <p14:tracePt t="119964" x="1122363" y="5608638"/>
          <p14:tracePt t="119981" x="1130300" y="5616575"/>
          <p14:tracePt t="119990" x="1138238" y="5626100"/>
          <p14:tracePt t="119997" x="1155700" y="5634038"/>
          <p14:tracePt t="120013" x="1173163" y="5641975"/>
          <p14:tracePt t="120027" x="1181100" y="5641975"/>
          <p14:tracePt t="120067" x="1189038" y="5641975"/>
          <p14:tracePt t="120084" x="1198563" y="5651500"/>
          <p14:tracePt t="120147" x="1206500" y="5659438"/>
          <p14:tracePt t="120204" x="1216025" y="5659438"/>
          <p14:tracePt t="120236" x="1223963" y="5668963"/>
          <p14:tracePt t="120252" x="1223963" y="5676900"/>
          <p14:tracePt t="120267" x="1231900" y="5684838"/>
          <p14:tracePt t="120372" x="1241425" y="5684838"/>
          <p14:tracePt t="120404" x="1241425" y="5694363"/>
          <p14:tracePt t="120412" x="1241425" y="5702300"/>
          <p14:tracePt t="120444" x="1249363" y="5710238"/>
          <p14:tracePt t="120452" x="1249363" y="5719763"/>
          <p14:tracePt t="120478" x="1249363" y="5727700"/>
          <p14:tracePt t="120508" x="1249363" y="5735638"/>
          <p14:tracePt t="120547" x="1249363" y="5745163"/>
          <p14:tracePt t="120558" x="1249363" y="5753100"/>
          <p14:tracePt t="120629" x="1249363" y="5761038"/>
          <p14:tracePt t="120636" x="1249363" y="5770563"/>
          <p14:tracePt t="120677" x="1249363" y="5778500"/>
          <p14:tracePt t="120701" x="1249363" y="5788025"/>
          <p14:tracePt t="120716" x="1249363" y="5795963"/>
          <p14:tracePt t="120756" x="1249363" y="5803900"/>
          <p14:tracePt t="120764" x="1249363" y="5813425"/>
          <p14:tracePt t="120796" x="1249363" y="5821363"/>
          <p14:tracePt t="120805" x="1249363" y="5829300"/>
          <p14:tracePt t="120851" x="1249363" y="5838825"/>
          <p14:tracePt t="120868" x="1241425" y="5838825"/>
          <p14:tracePt t="120876" x="1223963" y="5838825"/>
          <p14:tracePt t="120884" x="1206500" y="5846763"/>
          <p14:tracePt t="120903" x="1181100" y="5854700"/>
          <p14:tracePt t="120917" x="1155700" y="5854700"/>
          <p14:tracePt t="120932" x="1122363" y="5854700"/>
          <p14:tracePt t="120943" x="1112838" y="5854700"/>
          <p14:tracePt t="120947" x="1087438" y="5864225"/>
          <p14:tracePt t="120959" x="1054100" y="5864225"/>
          <p14:tracePt t="120964" x="1036638" y="5864225"/>
          <p14:tracePt t="120974" x="1028700" y="5864225"/>
          <p14:tracePt t="120979" x="1003300" y="5864225"/>
          <p14:tracePt t="120988" x="993775" y="5864225"/>
          <p14:tracePt t="120997" x="977900" y="5864225"/>
          <p14:tracePt t="121002" x="968375" y="5864225"/>
          <p14:tracePt t="121013" x="960438" y="5864225"/>
          <p14:tracePt t="121020" x="952500" y="5864225"/>
          <p14:tracePt t="121068" x="935038" y="5864225"/>
          <p14:tracePt t="121076" x="925513" y="5864225"/>
          <p14:tracePt t="121572" x="917575" y="5872163"/>
          <p14:tracePt t="121724" x="925513" y="5872163"/>
          <p14:tracePt t="121764" x="935038" y="5872163"/>
          <p14:tracePt t="121796" x="942975" y="5872163"/>
          <p14:tracePt t="121859" x="968375" y="5872163"/>
          <p14:tracePt t="121877" x="977900" y="5872163"/>
          <p14:tracePt t="121884" x="985838" y="5872163"/>
          <p14:tracePt t="121894" x="993775" y="5872163"/>
          <p14:tracePt t="121901" x="1003300" y="5872163"/>
          <p14:tracePt t="121911" x="1011238" y="5872163"/>
          <p14:tracePt t="121926" x="1019175" y="5872163"/>
          <p14:tracePt t="121932" x="1036638" y="5872163"/>
          <p14:tracePt t="121947" x="1054100" y="5872163"/>
          <p14:tracePt t="121957" x="1062038" y="5872163"/>
          <p14:tracePt t="121972" x="1079500" y="5872163"/>
          <p14:tracePt t="121979" x="1087438" y="5872163"/>
          <p14:tracePt t="121987" x="1096963" y="5872163"/>
          <p14:tracePt t="121995" x="1122363" y="5880100"/>
          <p14:tracePt t="122068" x="1130300" y="5880100"/>
          <p14:tracePt t="122084" x="1138238" y="5880100"/>
          <p14:tracePt t="122100" x="1155700" y="5880100"/>
          <p14:tracePt t="122171" x="1163638" y="5880100"/>
          <p14:tracePt t="122188" x="1173163" y="5880100"/>
          <p14:tracePt t="122220" x="1181100" y="5880100"/>
          <p14:tracePt t="122228" x="1189038" y="5880100"/>
          <p14:tracePt t="122252" x="1198563" y="5880100"/>
          <p14:tracePt t="122260" x="1206500" y="5880100"/>
          <p14:tracePt t="122268" x="1216025" y="5880100"/>
          <p14:tracePt t="122276" x="1223963" y="5880100"/>
          <p14:tracePt t="122293" x="1231900" y="5880100"/>
          <p14:tracePt t="122309" x="1249363" y="5880100"/>
          <p14:tracePt t="122326" x="1266825" y="5880100"/>
          <p14:tracePt t="122343" x="1274763" y="5880100"/>
          <p14:tracePt t="122374" x="1292225" y="5880100"/>
          <p14:tracePt t="123317" x="1300163" y="5880100"/>
          <p14:tracePt t="123379" x="1300163" y="5872163"/>
          <p14:tracePt t="123387" x="1292225" y="5864225"/>
          <p14:tracePt t="123412" x="1282700" y="5864225"/>
          <p14:tracePt t="123429" x="1274763" y="5864225"/>
          <p14:tracePt t="123436" x="1274763" y="5854700"/>
          <p14:tracePt t="123444" x="1266825" y="5854700"/>
          <p14:tracePt t="123451" x="1249363" y="5846763"/>
          <p14:tracePt t="123468" x="1241425" y="5846763"/>
          <p14:tracePt t="123476" x="1231900" y="5846763"/>
          <p14:tracePt t="123483" x="1223963" y="5838825"/>
          <p14:tracePt t="123501" x="1198563" y="5838825"/>
          <p14:tracePt t="123511" x="1189038" y="5829300"/>
          <p14:tracePt t="123516" x="1181100" y="5829300"/>
          <p14:tracePt t="123527" x="1163638" y="5821363"/>
          <p14:tracePt t="123532" x="1155700" y="5821363"/>
          <p14:tracePt t="123547" x="1138238" y="5813425"/>
          <p14:tracePt t="123558" x="1130300" y="5813425"/>
          <p14:tracePt t="123564" x="1122363" y="5813425"/>
          <p14:tracePt t="123570" x="1104900" y="5813425"/>
          <p14:tracePt t="123579" x="1096963" y="5813425"/>
          <p14:tracePt t="123588" x="1087438" y="5813425"/>
          <p14:tracePt t="123597" x="1079500" y="5813425"/>
          <p14:tracePt t="123604" x="1069975" y="5803900"/>
          <p14:tracePt t="123612" x="1062038" y="5803900"/>
          <p14:tracePt t="123619" x="1044575" y="5795963"/>
          <p14:tracePt t="123644" x="1036638" y="5795963"/>
          <p14:tracePt t="123652" x="1019175" y="5795963"/>
          <p14:tracePt t="123667" x="1011238" y="5795963"/>
          <p14:tracePt t="123677" x="1003300" y="5795963"/>
          <p14:tracePt t="123684" x="993775" y="5788025"/>
          <p14:tracePt t="123700" x="985838" y="5788025"/>
          <p14:tracePt t="123711" x="977900" y="5788025"/>
          <p14:tracePt t="123716" x="968375" y="5788025"/>
          <p14:tracePt t="123758" x="952500" y="5778500"/>
          <p14:tracePt t="123771" x="942975" y="5778500"/>
          <p14:tracePt t="123844" x="935038" y="5778500"/>
          <p14:tracePt t="124948" x="935038" y="5788025"/>
          <p14:tracePt t="125012" x="942975" y="5788025"/>
          <p14:tracePt t="125484" x="952500" y="5795963"/>
          <p14:tracePt t="125941" x="960438" y="5803900"/>
          <p14:tracePt t="125949" x="977900" y="5803900"/>
          <p14:tracePt t="125964" x="985838" y="5803900"/>
          <p14:tracePt t="125972" x="1003300" y="5803900"/>
          <p14:tracePt t="125981" x="1028700" y="5813425"/>
          <p14:tracePt t="125990" x="1044575" y="5813425"/>
          <p14:tracePt t="125996" x="1069975" y="5813425"/>
          <p14:tracePt t="126004" x="1087438" y="5813425"/>
          <p14:tracePt t="126013" x="1122363" y="5813425"/>
          <p14:tracePt t="126021" x="1163638" y="5821363"/>
          <p14:tracePt t="126029" x="1198563" y="5821363"/>
          <p14:tracePt t="126036" x="1241425" y="5821363"/>
          <p14:tracePt t="126044" x="1266825" y="5821363"/>
          <p14:tracePt t="126052" x="1317625" y="5821363"/>
          <p14:tracePt t="126061" x="1360488" y="5821363"/>
          <p14:tracePt t="126068" x="1401763" y="5821363"/>
          <p14:tracePt t="126078" x="1444625" y="5821363"/>
          <p14:tracePt t="126084" x="1477963" y="5821363"/>
          <p14:tracePt t="126094" x="1520825" y="5821363"/>
          <p14:tracePt t="126100" x="1563688" y="5821363"/>
          <p14:tracePt t="126110" x="1622425" y="5821363"/>
          <p14:tracePt t="126116" x="1682750" y="5829300"/>
          <p14:tracePt t="126126" x="1758950" y="5838825"/>
          <p14:tracePt t="126131" x="1844675" y="5854700"/>
          <p14:tracePt t="126138" x="1928813" y="5880100"/>
          <p14:tracePt t="126148" x="2065338" y="5905500"/>
          <p14:tracePt t="126155" x="2184400" y="5905500"/>
          <p14:tracePt t="126163" x="2344738" y="5922963"/>
          <p14:tracePt t="126172" x="2498725" y="5922963"/>
          <p14:tracePt t="126179" x="2633663" y="5922963"/>
          <p14:tracePt t="126189" x="2813050" y="5932488"/>
          <p14:tracePt t="126195" x="2957513" y="5932488"/>
          <p14:tracePt t="126204" x="3041650" y="5957888"/>
          <p14:tracePt t="126212" x="3084513" y="5957888"/>
          <p14:tracePt t="126619" x="3059113" y="5957888"/>
          <p14:tracePt t="126628" x="3051175" y="5957888"/>
          <p14:tracePt t="126637" x="3041650" y="5957888"/>
          <p14:tracePt t="126645" x="3033713" y="5957888"/>
          <p14:tracePt t="126652" x="3008313" y="5965825"/>
          <p14:tracePt t="126678" x="3000375" y="5965825"/>
          <p14:tracePt t="126684" x="2990850" y="5973763"/>
          <p14:tracePt t="126726" x="2982913" y="5973763"/>
          <p14:tracePt t="126733" x="2965450" y="5973763"/>
          <p14:tracePt t="126796" x="2940050" y="5973763"/>
          <p14:tracePt t="126827" x="2949575" y="5965825"/>
          <p14:tracePt t="126837" x="2957513" y="5957888"/>
          <p14:tracePt t="126844" x="2957513" y="5948363"/>
          <p14:tracePt t="126853" x="2965450" y="5948363"/>
          <p14:tracePt t="126862" x="2974975" y="5932488"/>
          <p14:tracePt t="126868" x="2974975" y="5922963"/>
          <p14:tracePt t="126877" x="2982913" y="5905500"/>
          <p14:tracePt t="126884" x="2982913" y="5897563"/>
          <p14:tracePt t="126895" x="2982913" y="5889625"/>
          <p14:tracePt t="126900" x="2982913" y="5872163"/>
          <p14:tracePt t="126907" x="2982913" y="5846763"/>
          <p14:tracePt t="126925" x="2990850" y="5829300"/>
          <p14:tracePt t="126932" x="2990850" y="5821363"/>
          <p14:tracePt t="126939" x="2990850" y="5803900"/>
          <p14:tracePt t="126948" x="2990850" y="5795963"/>
          <p14:tracePt t="126964" x="2990850" y="5788025"/>
          <p14:tracePt t="126973" x="2990850" y="5770563"/>
          <p14:tracePt t="126997" x="2990850" y="5753100"/>
          <p14:tracePt t="127004" x="2990850" y="5745163"/>
          <p14:tracePt t="127012" x="2990850" y="5735638"/>
          <p14:tracePt t="127019" x="2990850" y="5727700"/>
          <p14:tracePt t="127028" x="2990850" y="5719763"/>
          <p14:tracePt t="127036" x="2990850" y="5710238"/>
          <p14:tracePt t="127044" x="2990850" y="5694363"/>
          <p14:tracePt t="127053" x="2990850" y="5684838"/>
          <p14:tracePt t="127061" x="2990850" y="5668963"/>
          <p14:tracePt t="127067" x="2974975" y="5651500"/>
          <p14:tracePt t="127084" x="2957513" y="5634038"/>
          <p14:tracePt t="127094" x="2949575" y="5626100"/>
          <p14:tracePt t="127100" x="2940050" y="5600700"/>
          <p14:tracePt t="127111" x="2932113" y="5600700"/>
          <p14:tracePt t="127117" x="2922588" y="5583238"/>
          <p14:tracePt t="127123" x="2914650" y="5575300"/>
          <p14:tracePt t="127133" x="2914650" y="5565775"/>
          <p14:tracePt t="127139" x="2897188" y="5549900"/>
          <p14:tracePt t="127148" x="2889250" y="5540375"/>
          <p14:tracePt t="127156" x="2881313" y="5532438"/>
          <p14:tracePt t="127164" x="2871788" y="5507038"/>
          <p14:tracePt t="127173" x="2863850" y="5497513"/>
          <p14:tracePt t="127187" x="2855913" y="5497513"/>
          <p14:tracePt t="127195" x="2846388" y="5489575"/>
          <p14:tracePt t="127204" x="2846388" y="5481638"/>
          <p14:tracePt t="127221" x="2846388" y="5472113"/>
          <p14:tracePt t="127237" x="2846388" y="5464175"/>
          <p14:tracePt t="127253" x="2846388" y="5456238"/>
          <p14:tracePt t="127261" x="2838450" y="5438775"/>
          <p14:tracePt t="127269" x="2830513" y="5430838"/>
          <p14:tracePt t="127294" x="2820988" y="5421313"/>
          <p14:tracePt t="127311" x="2820988" y="5413375"/>
          <p14:tracePt t="127324" x="2820988" y="5405438"/>
          <p14:tracePt t="127339" x="2813050" y="5395913"/>
          <p14:tracePt t="127371" x="2805113" y="5395913"/>
          <p14:tracePt t="127444" x="2805113" y="5387975"/>
          <p14:tracePt t="127733" x="2795588" y="5380038"/>
          <p14:tracePt t="128219" x="2795588" y="5370513"/>
          <p14:tracePt t="128237" x="2805113" y="5370513"/>
          <p14:tracePt t="128252" x="2813050" y="5370513"/>
          <p14:tracePt t="128267" x="2820988" y="5370513"/>
          <p14:tracePt t="128299" x="2830513" y="5362575"/>
          <p14:tracePt t="128324" x="2838450" y="5362575"/>
          <p14:tracePt t="128404" x="2846388" y="5362575"/>
          <p14:tracePt t="128420" x="2855913" y="5362575"/>
          <p14:tracePt t="128436" x="2863850" y="5362575"/>
          <p14:tracePt t="128477" x="2881313" y="5362575"/>
          <p14:tracePt t="128540" x="2889250" y="5362575"/>
          <p14:tracePt t="128556" x="2897188" y="5362575"/>
          <p14:tracePt t="128596" x="2906713" y="5362575"/>
          <p14:tracePt t="128604" x="2922588" y="5353050"/>
          <p14:tracePt t="128659" x="2932113" y="5353050"/>
          <p14:tracePt t="128678" x="2940050" y="5353050"/>
          <p14:tracePt t="128694" x="2949575" y="5353050"/>
          <p14:tracePt t="128731" x="2957513" y="5353050"/>
          <p14:tracePt t="128748" x="2965450" y="5353050"/>
          <p14:tracePt t="128756" x="2974975" y="5353050"/>
          <p14:tracePt t="128796" x="2982913" y="5353050"/>
          <p14:tracePt t="128804" x="2990850" y="5353050"/>
          <p14:tracePt t="128836" x="3016250" y="5345113"/>
          <p14:tracePt t="128884" x="3025775" y="5345113"/>
          <p14:tracePt t="128900" x="3033713" y="5345113"/>
          <p14:tracePt t="128932" x="3051175" y="5345113"/>
          <p14:tracePt t="128948" x="3067050" y="5345113"/>
          <p14:tracePt t="128963" x="3076575" y="5345113"/>
          <p14:tracePt t="128972" x="3084513" y="5345113"/>
          <p14:tracePt t="128980" x="3094038" y="5345113"/>
          <p14:tracePt t="129004" x="3101975" y="5345113"/>
          <p14:tracePt t="129021" x="3109913" y="5345113"/>
          <p14:tracePt t="129084" x="3127375" y="5345113"/>
          <p14:tracePt t="129156" x="3135313" y="5345113"/>
          <p14:tracePt t="129268" x="3144838" y="5345113"/>
          <p14:tracePt t="132212" x="3152775" y="5345113"/>
          <p14:tracePt t="132220" x="3160713" y="5345113"/>
          <p14:tracePt t="132230" x="3170238" y="5353050"/>
          <p14:tracePt t="132237" x="3186113" y="5362575"/>
          <p14:tracePt t="132247" x="3195638" y="5370513"/>
          <p14:tracePt t="132263" x="3203575" y="5370513"/>
          <p14:tracePt t="132269" x="3211513" y="5370513"/>
          <p14:tracePt t="132274" x="3221038" y="5387975"/>
          <p14:tracePt t="132284" x="3228975" y="5395913"/>
          <p14:tracePt t="132291" x="3246438" y="5405438"/>
          <p14:tracePt t="132363" x="3246438" y="5413375"/>
          <p14:tracePt t="132371" x="3246438" y="5421313"/>
          <p14:tracePt t="132421" x="3246438" y="5430838"/>
          <p14:tracePt t="132468" x="3246438" y="5438775"/>
          <p14:tracePt t="132484" x="3246438" y="5446713"/>
          <p14:tracePt t="132501" x="3246438" y="5456238"/>
          <p14:tracePt t="132515" x="3246438" y="5472113"/>
          <p14:tracePt t="132523" x="3246438" y="5481638"/>
          <p14:tracePt t="132533" x="3246438" y="5497513"/>
          <p14:tracePt t="132540" x="3246438" y="5507038"/>
          <p14:tracePt t="132549" x="3246438" y="5514975"/>
          <p14:tracePt t="132556" x="3246438" y="5524500"/>
          <p14:tracePt t="132573" x="3246438" y="5532438"/>
          <p14:tracePt t="134219" x="3254375" y="5540375"/>
          <p14:tracePt t="134236" x="3254375" y="5549900"/>
          <p14:tracePt t="134246" x="3271838" y="5557838"/>
          <p14:tracePt t="134252" x="3279775" y="5557838"/>
          <p14:tracePt t="134259" x="3279775" y="5565775"/>
          <p14:tracePt t="134268" x="3305175" y="5575300"/>
          <p14:tracePt t="134284" x="3314700" y="5575300"/>
          <p14:tracePt t="134293" x="3322638" y="5583238"/>
          <p14:tracePt t="134307" x="3330575" y="5583238"/>
          <p14:tracePt t="134339" x="3330575" y="5591175"/>
          <p14:tracePt t="134468" x="3340100" y="5591175"/>
          <p14:tracePt t="134475" x="3348038" y="5591175"/>
          <p14:tracePt t="134484" x="3365500" y="5591175"/>
          <p14:tracePt t="134492" x="3382963" y="5591175"/>
          <p14:tracePt t="134501" x="3398838" y="5591175"/>
          <p14:tracePt t="134507" x="3416300" y="5591175"/>
          <p14:tracePt t="134516" x="3433763" y="5591175"/>
          <p14:tracePt t="134524" x="3449638" y="5591175"/>
          <p14:tracePt t="134532" x="3475038" y="5591175"/>
          <p14:tracePt t="134541" x="3502025" y="5591175"/>
          <p14:tracePt t="134549" x="3517900" y="5591175"/>
          <p14:tracePt t="134556" x="3543300" y="5591175"/>
          <p14:tracePt t="134564" x="3568700" y="5591175"/>
          <p14:tracePt t="134572" x="3594100" y="5591175"/>
          <p14:tracePt t="134582" x="3611563" y="5591175"/>
          <p14:tracePt t="134587" x="3646488" y="5591175"/>
          <p14:tracePt t="134598" x="3662363" y="5591175"/>
          <p14:tracePt t="134604" x="3687763" y="5591175"/>
          <p14:tracePt t="134614" x="3722688" y="5600700"/>
          <p14:tracePt t="134620" x="3756025" y="5600700"/>
          <p14:tracePt t="134630" x="3773488" y="5600700"/>
          <p14:tracePt t="134636" x="3790950" y="5600700"/>
          <p14:tracePt t="134643" x="3806825" y="5600700"/>
          <p14:tracePt t="134651" x="3832225" y="5600700"/>
          <p14:tracePt t="134659" x="3857625" y="5600700"/>
          <p14:tracePt t="134668" x="3875088" y="5600700"/>
          <p14:tracePt t="134676" x="3900488" y="5600700"/>
          <p14:tracePt t="134684" x="3925888" y="5608638"/>
          <p14:tracePt t="134693" x="3935413" y="5608638"/>
          <p14:tracePt t="134700" x="3951288" y="5608638"/>
          <p14:tracePt t="134707" x="3968750" y="5608638"/>
          <p14:tracePt t="134724" x="3986213" y="5608638"/>
          <p14:tracePt t="134787" x="3994150" y="5608638"/>
          <p14:tracePt t="134812" x="4002088" y="5608638"/>
          <p14:tracePt t="134830" x="4011613" y="5608638"/>
          <p14:tracePt t="134846" x="4019550" y="5608638"/>
          <p14:tracePt t="134859" x="4027488" y="5608638"/>
          <p14:tracePt t="134875" x="4037013" y="5616575"/>
          <p14:tracePt t="134892" x="4044950" y="5616575"/>
          <p14:tracePt t="134900" x="4062413" y="5616575"/>
          <p14:tracePt t="134907" x="4070350" y="5616575"/>
          <p14:tracePt t="134917" x="4079875" y="5616575"/>
          <p14:tracePt t="134923" x="4095750" y="5626100"/>
          <p14:tracePt t="134933" x="4113213" y="5626100"/>
          <p14:tracePt t="134939" x="4130675" y="5626100"/>
          <p14:tracePt t="134949" x="4138613" y="5626100"/>
          <p14:tracePt t="134955" x="4164013" y="5626100"/>
          <p14:tracePt t="134965" x="4171950" y="5626100"/>
          <p14:tracePt t="134971" x="4181475" y="5626100"/>
          <p14:tracePt t="134982" x="4189413" y="5626100"/>
          <p14:tracePt t="134987" x="4197350" y="5626100"/>
          <p14:tracePt t="134998" x="4214813" y="5626100"/>
          <p14:tracePt t="135003" x="4224338" y="5626100"/>
          <p14:tracePt t="135015" x="4232275" y="5626100"/>
          <p14:tracePt t="135019" x="4240213" y="5626100"/>
          <p14:tracePt t="135029" x="4257675" y="5626100"/>
          <p14:tracePt t="135035" x="4275138" y="5626100"/>
          <p14:tracePt t="135043" x="4283075" y="5626100"/>
          <p14:tracePt t="135051" x="4300538" y="5626100"/>
          <p14:tracePt t="135059" x="4316413" y="5634038"/>
          <p14:tracePt t="135067" x="4325938" y="5634038"/>
          <p14:tracePt t="135076" x="4333875" y="5634038"/>
          <p14:tracePt t="135083" x="4351338" y="5634038"/>
          <p14:tracePt t="135091" x="4351338" y="5641975"/>
          <p14:tracePt t="135099" x="4368800" y="5641975"/>
          <p14:tracePt t="135107" x="4384675" y="5641975"/>
          <p14:tracePt t="135115" x="4394200" y="5651500"/>
          <p14:tracePt t="135123" x="4402138" y="5651500"/>
          <p14:tracePt t="135131" x="4410075" y="5651500"/>
          <p14:tracePt t="135139" x="4427538" y="5651500"/>
          <p14:tracePt t="135148" x="4452938" y="5659438"/>
          <p14:tracePt t="135156" x="4478338" y="5668963"/>
          <p14:tracePt t="135165" x="4486275" y="5668963"/>
          <p14:tracePt t="135173" x="4513263" y="5676900"/>
          <p14:tracePt t="135181" x="4546600" y="5684838"/>
          <p14:tracePt t="135189" x="4554538" y="5684838"/>
          <p14:tracePt t="135198" x="4572000" y="5684838"/>
          <p14:tracePt t="135204" x="4589463" y="5684838"/>
          <p14:tracePt t="135214" x="4605338" y="5684838"/>
          <p14:tracePt t="135221" x="4622800" y="5694363"/>
          <p14:tracePt t="135227" x="4640263" y="5694363"/>
          <p14:tracePt t="135243" x="4648200" y="5694363"/>
          <p14:tracePt t="135253" x="4657725" y="5694363"/>
          <p14:tracePt t="135259" x="4665663" y="5702300"/>
          <p14:tracePt t="135284" x="4673600" y="5702300"/>
          <p14:tracePt t="135324" x="4683125" y="5702300"/>
          <p14:tracePt t="135764" x="4691063" y="5702300"/>
          <p14:tracePt t="135782" x="4699000" y="5702300"/>
          <p14:tracePt t="135798" x="4708525" y="5702300"/>
          <p14:tracePt t="135884" x="4716463" y="5702300"/>
          <p14:tracePt t="136508" x="4716463" y="5710238"/>
          <p14:tracePt t="136524" x="4708525" y="5710238"/>
          <p14:tracePt t="136708" x="4699000" y="5710238"/>
          <p14:tracePt t="136924" x="4691063" y="5710238"/>
          <p14:tracePt t="137189" x="4683125" y="5710238"/>
          <p14:tracePt t="137364" x="4683125" y="5702300"/>
          <p14:tracePt t="137428" x="4683125" y="5684838"/>
          <p14:tracePt t="137453" x="4683125" y="5659438"/>
          <p14:tracePt t="137468" x="4691063" y="5659438"/>
          <p14:tracePt t="137484" x="4699000" y="5641975"/>
          <p14:tracePt t="137500" x="4699000" y="5634038"/>
          <p14:tracePt t="137508" x="4708525" y="5634038"/>
          <p14:tracePt t="137517" x="4708525" y="5626100"/>
          <p14:tracePt t="137533" x="4716463" y="5616575"/>
          <p14:tracePt t="137637" x="4716463" y="5608638"/>
          <p14:tracePt t="137644" x="4716463" y="5591175"/>
          <p14:tracePt t="137652" x="4716463" y="5583238"/>
          <p14:tracePt t="148477" x="4708525" y="5583238"/>
          <p14:tracePt t="148517" x="4699000" y="5575300"/>
          <p14:tracePt t="148532" x="4708525" y="5557838"/>
          <p14:tracePt t="148541" x="4775200" y="5524500"/>
          <p14:tracePt t="148548" x="4919663" y="5421313"/>
          <p14:tracePt t="148556" x="5013325" y="5337175"/>
          <p14:tracePt t="148564" x="5141913" y="5192713"/>
          <p14:tracePt t="148571" x="5311775" y="5022850"/>
          <p14:tracePt t="148580" x="5370513" y="4979988"/>
          <p14:tracePt t="148588" x="5446713" y="4929188"/>
          <p14:tracePt t="148596" x="5514975" y="4868863"/>
          <p14:tracePt t="148908" x="5497513" y="4878388"/>
          <p14:tracePt t="148915" x="5438775" y="4929188"/>
          <p14:tracePt t="148924" x="5413375" y="4937125"/>
          <p14:tracePt t="148932" x="5387975" y="4972050"/>
          <p14:tracePt t="148941" x="5370513" y="4997450"/>
          <p14:tracePt t="148947" x="5353050" y="5013325"/>
          <p14:tracePt t="148956" x="5327650" y="5038725"/>
          <p14:tracePt t="148964" x="5327650" y="5056188"/>
          <p14:tracePt t="148972" x="5319713" y="5073650"/>
          <p14:tracePt t="148980" x="5311775" y="5099050"/>
          <p14:tracePt t="148988" x="5311775" y="5106988"/>
          <p14:tracePt t="148997" x="5302250" y="5124450"/>
          <p14:tracePt t="149004" x="5294313" y="5132388"/>
          <p14:tracePt t="149021" x="5294313" y="5141913"/>
          <p14:tracePt t="149028" x="5294313" y="5149850"/>
          <p14:tracePt t="149039" x="5276850" y="5157788"/>
          <p14:tracePt t="149044" x="5276850" y="5167313"/>
          <p14:tracePt t="149076" x="5276850" y="5175250"/>
          <p14:tracePt t="149086" x="5276850" y="5183188"/>
          <p14:tracePt t="149093" x="5276850" y="5192713"/>
          <p14:tracePt t="149100" x="5276850" y="5200650"/>
          <p14:tracePt t="149107" x="5276850" y="5208588"/>
          <p14:tracePt t="149124" x="5276850" y="5226050"/>
          <p14:tracePt t="149180" x="5276850" y="5235575"/>
          <p14:tracePt t="149188" x="5276850" y="5243513"/>
          <p14:tracePt t="149196" x="5286375" y="5251450"/>
          <p14:tracePt t="149205" x="5311775" y="5260975"/>
          <p14:tracePt t="149212" x="5337175" y="5260975"/>
          <p14:tracePt t="149222" x="5353050" y="5260975"/>
          <p14:tracePt t="149229" x="5370513" y="5260975"/>
          <p14:tracePt t="149238" x="5395913" y="5260975"/>
          <p14:tracePt t="149244" x="5405438" y="5260975"/>
          <p14:tracePt t="149255" x="5430838" y="5260975"/>
          <p14:tracePt t="149259" x="5438775" y="5260975"/>
          <p14:tracePt t="149270" x="5446713" y="5260975"/>
          <p14:tracePt t="149276" x="5456238" y="5260975"/>
          <p14:tracePt t="149283" x="5464175" y="5260975"/>
          <p14:tracePt t="149299" x="5472113" y="5260975"/>
          <p14:tracePt t="149316" x="5481638" y="5260975"/>
          <p14:tracePt t="149333" x="5489575" y="5260975"/>
          <p14:tracePt t="149340" x="5507038" y="5260975"/>
          <p14:tracePt t="149356" x="5540375" y="5260975"/>
          <p14:tracePt t="149372" x="5549900" y="5260975"/>
          <p14:tracePt t="149381" x="5575300" y="5251450"/>
          <p14:tracePt t="149389" x="5583238" y="5251450"/>
          <p14:tracePt t="149396" x="5591175" y="5251450"/>
          <p14:tracePt t="149404" x="5600700" y="5251450"/>
          <p14:tracePt t="149413" x="5608638" y="5251450"/>
          <p14:tracePt t="149420" x="5616575" y="5251450"/>
          <p14:tracePt t="149429" x="5626100" y="5251450"/>
          <p14:tracePt t="149444" x="5634038" y="5251450"/>
          <p14:tracePt t="149454" x="5641975" y="5251450"/>
          <p14:tracePt t="149908" x="5634038" y="5251450"/>
          <p14:tracePt t="149924" x="5626100" y="5260975"/>
          <p14:tracePt t="149932" x="5616575" y="5268913"/>
          <p14:tracePt t="149941" x="5583238" y="5294313"/>
          <p14:tracePt t="149948" x="5549900" y="5302250"/>
          <p14:tracePt t="149958" x="5489575" y="5319713"/>
          <p14:tracePt t="149964" x="5421313" y="5345113"/>
          <p14:tracePt t="149972" x="5337175" y="5362575"/>
          <p14:tracePt t="149980" x="5251450" y="5395913"/>
          <p14:tracePt t="149989" x="5157788" y="5413375"/>
          <p14:tracePt t="149996" x="5030788" y="5421313"/>
          <p14:tracePt t="150007" x="4919663" y="5446713"/>
          <p14:tracePt t="150012" x="4792663" y="5464175"/>
          <p14:tracePt t="150022" x="4673600" y="5489575"/>
          <p14:tracePt t="150027" x="4572000" y="5514975"/>
          <p14:tracePt t="150038" x="4435475" y="5524500"/>
          <p14:tracePt t="150043" x="4341813" y="5532438"/>
          <p14:tracePt t="150054" x="4257675" y="5557838"/>
          <p14:tracePt t="150060" x="4181475" y="5565775"/>
          <p14:tracePt t="150068" x="4095750" y="5583238"/>
          <p14:tracePt t="150076" x="4062413" y="5583238"/>
          <p14:tracePt t="150083" x="4027488" y="5591175"/>
          <p14:tracePt t="150092" x="3986213" y="5591175"/>
          <p14:tracePt t="150100" x="3968750" y="5600700"/>
          <p14:tracePt t="150109" x="3951288" y="5616575"/>
          <p14:tracePt t="150116" x="3925888" y="5616575"/>
          <p14:tracePt t="150123" x="3908425" y="5626100"/>
          <p14:tracePt t="150131" x="3892550" y="5626100"/>
          <p14:tracePt t="150139" x="3867150" y="5641975"/>
          <p14:tracePt t="150148" x="3849688" y="5641975"/>
          <p14:tracePt t="150164" x="3832225" y="5641975"/>
          <p14:tracePt t="150173" x="3806825" y="5651500"/>
          <p14:tracePt t="150181" x="3790950" y="5659438"/>
          <p14:tracePt t="150190" x="3738563" y="5668963"/>
          <p14:tracePt t="150196" x="3713163" y="5668963"/>
          <p14:tracePt t="150206" x="3671888" y="5676900"/>
          <p14:tracePt t="150211" x="3611563" y="5684838"/>
          <p14:tracePt t="150223" x="3578225" y="5684838"/>
          <p14:tracePt t="150227" x="3535363" y="5694363"/>
          <p14:tracePt t="150239" x="3502025" y="5694363"/>
          <p14:tracePt t="150244" x="3459163" y="5702300"/>
          <p14:tracePt t="150254" x="3433763" y="5710238"/>
          <p14:tracePt t="150259" x="3398838" y="5710238"/>
          <p14:tracePt t="150269" x="3390900" y="5719763"/>
          <p14:tracePt t="150276" x="3348038" y="5719763"/>
          <p14:tracePt t="150283" x="3314700" y="5719763"/>
          <p14:tracePt t="150292" x="3289300" y="5719763"/>
          <p14:tracePt t="150300" x="3254375" y="5719763"/>
          <p14:tracePt t="150309" x="3228975" y="5719763"/>
          <p14:tracePt t="150317" x="3195638" y="5719763"/>
          <p14:tracePt t="150324" x="3160713" y="5710238"/>
          <p14:tracePt t="150332" x="3127375" y="5702300"/>
          <p14:tracePt t="150339" x="3084513" y="5694363"/>
          <p14:tracePt t="150347" x="3051175" y="5684838"/>
          <p14:tracePt t="150355" x="3033713" y="5676900"/>
          <p14:tracePt t="150363" x="3025775" y="5676900"/>
          <p14:tracePt t="150373" x="3008313" y="5668963"/>
          <p14:tracePt t="150435" x="3000375" y="5659438"/>
          <p14:tracePt t="150459" x="3000375" y="5651500"/>
          <p14:tracePt t="150470" x="3000375" y="5641975"/>
          <p14:tracePt t="150475" x="3000375" y="5634038"/>
          <p14:tracePt t="150483" x="3000375" y="5626100"/>
          <p14:tracePt t="150508" x="3000375" y="5616575"/>
          <p14:tracePt t="150564" x="3008313" y="5608638"/>
          <p14:tracePt t="150572" x="3016250" y="5608638"/>
          <p14:tracePt t="150581" x="3025775" y="5608638"/>
          <p14:tracePt t="150589" x="3041650" y="5608638"/>
          <p14:tracePt t="150596" x="3094038" y="5608638"/>
          <p14:tracePt t="150606" x="3119438" y="5608638"/>
          <p14:tracePt t="150612" x="3170238" y="5608638"/>
          <p14:tracePt t="150623" x="3203575" y="5608638"/>
          <p14:tracePt t="150628" x="3263900" y="5608638"/>
          <p14:tracePt t="150638" x="3314700" y="5608638"/>
          <p14:tracePt t="150643" x="3373438" y="5608638"/>
          <p14:tracePt t="150654" x="3424238" y="5616575"/>
          <p14:tracePt t="150659" x="3467100" y="5626100"/>
          <p14:tracePt t="150669" x="3502025" y="5626100"/>
          <p14:tracePt t="150675" x="3527425" y="5626100"/>
          <p14:tracePt t="151813" x="3535363" y="5626100"/>
          <p14:tracePt t="151829" x="3543300" y="5634038"/>
          <p14:tracePt t="151838" x="3560763" y="5641975"/>
          <p14:tracePt t="151844" x="3568700" y="5641975"/>
          <p14:tracePt t="151855" x="3586163" y="5641975"/>
          <p14:tracePt t="151860" x="3611563" y="5651500"/>
          <p14:tracePt t="151867" x="3646488" y="5651500"/>
          <p14:tracePt t="151877" x="3671888" y="5659438"/>
          <p14:tracePt t="151884" x="3697288" y="5659438"/>
          <p14:tracePt t="151892" x="3756025" y="5668963"/>
          <p14:tracePt t="151900" x="3798888" y="5668963"/>
          <p14:tracePt t="151909" x="3832225" y="5676900"/>
          <p14:tracePt t="151916" x="3892550" y="5676900"/>
          <p14:tracePt t="151924" x="3951288" y="5684838"/>
          <p14:tracePt t="151932" x="3994150" y="5694363"/>
          <p14:tracePt t="151941" x="4052888" y="5694363"/>
          <p14:tracePt t="151947" x="4113213" y="5694363"/>
          <p14:tracePt t="151956" x="4164013" y="5694363"/>
          <p14:tracePt t="151964" x="4224338" y="5702300"/>
          <p14:tracePt t="151973" x="4283075" y="5702300"/>
          <p14:tracePt t="151980" x="4341813" y="5702300"/>
          <p14:tracePt t="151989" x="4410075" y="5702300"/>
          <p14:tracePt t="151996" x="4470400" y="5702300"/>
          <p14:tracePt t="152006" x="4513263" y="5702300"/>
          <p14:tracePt t="152012" x="4564063" y="5702300"/>
          <p14:tracePt t="152022" x="4605338" y="5702300"/>
          <p14:tracePt t="152028" x="4630738" y="5702300"/>
          <p14:tracePt t="152039" x="4665663" y="5702300"/>
          <p14:tracePt t="152043" x="4673600" y="5702300"/>
          <p14:tracePt t="152052" x="4683125" y="5702300"/>
          <p14:tracePt t="152148" x="4683125" y="5694363"/>
          <p14:tracePt t="152340" x="4699000" y="5694363"/>
          <p14:tracePt t="152357" x="4708525" y="5684838"/>
          <p14:tracePt t="152373" x="4724400" y="5676900"/>
          <p14:tracePt t="152380" x="4741863" y="5659438"/>
          <p14:tracePt t="152389" x="4749800" y="5659438"/>
          <p14:tracePt t="152397" x="4775200" y="5659438"/>
          <p14:tracePt t="152406" x="4792663" y="5651500"/>
          <p14:tracePt t="152412" x="4802188" y="5651500"/>
          <p14:tracePt t="152422" x="4810125" y="5651500"/>
          <p14:tracePt t="152428" x="4827588" y="5651500"/>
          <p14:tracePt t="152460" x="4835525" y="5641975"/>
          <p14:tracePt t="152466" x="4852988" y="5641975"/>
          <p14:tracePt t="152556" x="4860925" y="5641975"/>
          <p14:tracePt t="154444" x="4868863" y="5641975"/>
          <p14:tracePt t="154589" x="4852988" y="5641975"/>
          <p14:tracePt t="154644" x="4843463" y="5641975"/>
          <p14:tracePt t="154651" x="4835525" y="5641975"/>
          <p14:tracePt t="154675" x="4827588" y="5641975"/>
          <p14:tracePt t="154755" x="4818063" y="5641975"/>
          <p14:tracePt t="154788" x="4810125" y="5634038"/>
          <p14:tracePt t="154797" x="4802188" y="5634038"/>
          <p14:tracePt t="154861" x="4792663" y="5634038"/>
          <p14:tracePt t="154876" x="4784725" y="5634038"/>
          <p14:tracePt t="154891" x="4767263" y="5634038"/>
          <p14:tracePt t="154909" x="4759325" y="5634038"/>
          <p14:tracePt t="154916" x="4741863" y="5641975"/>
          <p14:tracePt t="154942" x="4733925" y="5651500"/>
          <p14:tracePt t="155108" x="4716463" y="5641975"/>
          <p14:tracePt t="155124" x="4708525" y="5634038"/>
          <p14:tracePt t="155142" x="4708525" y="5626100"/>
          <p14:tracePt t="155158" x="4699000" y="5626100"/>
          <p14:tracePt t="155164" x="4699000" y="5608638"/>
          <p14:tracePt t="155174" x="4699000" y="5600700"/>
          <p14:tracePt t="155180" x="4691063" y="5600700"/>
          <p14:tracePt t="155190" x="4691063" y="5591175"/>
          <p14:tracePt t="155206" x="4683125" y="5583238"/>
          <p14:tracePt t="155220" x="4673600" y="5583238"/>
          <p14:tracePt t="155243" x="4665663" y="5583238"/>
          <p14:tracePt t="155252" x="4657725" y="5583238"/>
          <p14:tracePt t="155261" x="4648200" y="5583238"/>
          <p14:tracePt t="155269" x="4640263" y="5583238"/>
          <p14:tracePt t="155276" x="4630738" y="5583238"/>
          <p14:tracePt t="155284" x="4622800" y="5583238"/>
          <p14:tracePt t="155309" x="4605338" y="5583238"/>
          <p14:tracePt t="155380" x="4589463" y="5583238"/>
          <p14:tracePt t="155396" x="4579938" y="5583238"/>
          <p14:tracePt t="155421" x="4572000" y="5583238"/>
          <p14:tracePt t="155427" x="4564063" y="5583238"/>
          <p14:tracePt t="155444" x="4554538" y="5583238"/>
          <p14:tracePt t="155460" x="4546600" y="5583238"/>
          <p14:tracePt t="155477" x="4529138" y="5583238"/>
          <p14:tracePt t="155491" x="4503738" y="5591175"/>
          <p14:tracePt t="155499" x="4495800" y="5600700"/>
          <p14:tracePt t="155508" x="4478338" y="5608638"/>
          <p14:tracePt t="155515" x="4452938" y="5608638"/>
          <p14:tracePt t="155525" x="4445000" y="5616575"/>
          <p14:tracePt t="155547" x="4427538" y="5626100"/>
          <p14:tracePt t="155558" x="4419600" y="5626100"/>
          <p14:tracePt t="155563" x="4419600" y="5634038"/>
          <p14:tracePt t="155574" x="4402138" y="5634038"/>
          <p14:tracePt t="155579" x="4394200" y="5634038"/>
          <p14:tracePt t="155590" x="4384675" y="5651500"/>
          <p14:tracePt t="155595" x="4368800" y="5659438"/>
          <p14:tracePt t="155604" x="4359275" y="5659438"/>
          <p14:tracePt t="155611" x="4351338" y="5659438"/>
          <p14:tracePt t="155619" x="4333875" y="5659438"/>
          <p14:tracePt t="155627" x="4333875" y="5668963"/>
          <p14:tracePt t="155651" x="4325938" y="5668963"/>
          <p14:tracePt t="155667" x="4308475" y="5676900"/>
          <p14:tracePt t="155684" x="4308475" y="5684838"/>
          <p14:tracePt t="155700" x="4300538" y="5694363"/>
          <p14:tracePt t="155707" x="4283075" y="5702300"/>
          <p14:tracePt t="155717" x="4275138" y="5719763"/>
          <p14:tracePt t="155724" x="4275138" y="5727700"/>
          <p14:tracePt t="155732" x="4265613" y="5727700"/>
          <p14:tracePt t="155742" x="4257675" y="5735638"/>
          <p14:tracePt t="155837" x="4257675" y="5745163"/>
          <p14:tracePt t="155852" x="4249738" y="5753100"/>
          <p14:tracePt t="155867" x="4240213" y="5761038"/>
          <p14:tracePt t="155884" x="4240213" y="5770563"/>
          <p14:tracePt t="155892" x="4232275" y="5778500"/>
          <p14:tracePt t="155900" x="4232275" y="5803900"/>
          <p14:tracePt t="155910" x="4214813" y="5829300"/>
          <p14:tracePt t="155917" x="4214813" y="5838825"/>
          <p14:tracePt t="155925" x="4214813" y="5854700"/>
          <p14:tracePt t="155932" x="4214813" y="5872163"/>
          <p14:tracePt t="155942" x="4197350" y="5889625"/>
          <p14:tracePt t="155948" x="4197350" y="5897563"/>
          <p14:tracePt t="155959" x="4189413" y="5905500"/>
          <p14:tracePt t="155964" x="4189413" y="5915025"/>
          <p14:tracePt t="155974" x="4181475" y="5915025"/>
          <p14:tracePt t="156044" x="4181475" y="5922963"/>
          <p14:tracePt t="156060" x="4156075" y="5922963"/>
          <p14:tracePt t="156076" x="4130675" y="5915025"/>
          <p14:tracePt t="156084" x="4121150" y="5905500"/>
          <p14:tracePt t="156091" x="4105275" y="5905500"/>
          <p14:tracePt t="156100" x="4079875" y="5905500"/>
          <p14:tracePt t="156109" x="4070350" y="5905500"/>
          <p14:tracePt t="156116" x="4052888" y="5897563"/>
          <p14:tracePt t="156124" x="4027488" y="5897563"/>
          <p14:tracePt t="156131" x="4011613" y="5897563"/>
          <p14:tracePt t="156142" x="3986213" y="5889625"/>
          <p14:tracePt t="156159" x="3960813" y="5889625"/>
          <p14:tracePt t="156174" x="3951288" y="5889625"/>
          <p14:tracePt t="156180" x="3943350" y="5889625"/>
          <p14:tracePt t="156197" x="3935413" y="5889625"/>
          <p14:tracePt t="156206" x="3925888" y="5889625"/>
          <p14:tracePt t="156212" x="3908425" y="5889625"/>
          <p14:tracePt t="156229" x="3892550" y="5889625"/>
          <p14:tracePt t="156236" x="3883025" y="5897563"/>
          <p14:tracePt t="156259" x="3875088" y="5905500"/>
          <p14:tracePt t="156268" x="3867150" y="5905500"/>
          <p14:tracePt t="157189" x="3857625" y="5905500"/>
          <p14:tracePt t="157203" x="3849688" y="5905500"/>
          <p14:tracePt t="157212" x="3841750" y="5915025"/>
          <p14:tracePt t="157228" x="3824288" y="5922963"/>
          <p14:tracePt t="157236" x="3798888" y="5940425"/>
          <p14:tracePt t="157244" x="3798888" y="5948363"/>
          <p14:tracePt t="157261" x="3790950" y="5948363"/>
          <p14:tracePt t="157268" x="3773488" y="5957888"/>
          <p14:tracePt t="157275" x="3763963" y="5965825"/>
          <p14:tracePt t="157283" x="3748088" y="5983288"/>
          <p14:tracePt t="157291" x="3730625" y="5991225"/>
          <p14:tracePt t="157309" x="3713163" y="5999163"/>
          <p14:tracePt t="157316" x="3705225" y="6008688"/>
          <p14:tracePt t="157325" x="3679825" y="6016625"/>
          <p14:tracePt t="157342" x="3671888" y="6024563"/>
          <p14:tracePt t="157348" x="3662363" y="6034088"/>
          <p14:tracePt t="157997" x="3654425" y="6034088"/>
          <p14:tracePt t="158003" x="3636963" y="6042025"/>
          <p14:tracePt t="158012" x="3629025" y="6049963"/>
          <p14:tracePt t="158019" x="3619500" y="6059488"/>
          <p14:tracePt t="158029" x="3611563" y="6059488"/>
          <p14:tracePt t="158228" x="3611563" y="6049963"/>
          <p14:tracePt t="158381" x="3611563" y="6042025"/>
          <p14:tracePt t="158390" x="3611563" y="6034088"/>
          <p14:tracePt t="158396" x="3611563" y="6016625"/>
          <p14:tracePt t="158412" x="3611563" y="5999163"/>
          <p14:tracePt t="158419" x="3611563" y="5991225"/>
          <p14:tracePt t="158468" x="3611563" y="5973763"/>
          <p14:tracePt t="159709" x="3603625" y="5983288"/>
          <p14:tracePt t="159727" x="3594100" y="5983288"/>
          <p14:tracePt t="159732" x="3586163" y="5983288"/>
          <p14:tracePt t="159900" x="3578225" y="5991225"/>
          <p14:tracePt t="159915" x="3568700" y="6008688"/>
          <p14:tracePt t="159932" x="3568700" y="6016625"/>
          <p14:tracePt t="159996" x="3560763" y="6024563"/>
          <p14:tracePt t="160052" x="3552825" y="6034088"/>
          <p14:tracePt t="160068" x="3543300" y="6034088"/>
          <p14:tracePt t="160083" x="3535363" y="6024563"/>
          <p14:tracePt t="160588" x="3552825" y="6024563"/>
          <p14:tracePt t="160596" x="3611563" y="6008688"/>
          <p14:tracePt t="160604" x="3619500" y="6008688"/>
          <p14:tracePt t="160612" x="3654425" y="5999163"/>
          <p14:tracePt t="160620" x="3687763" y="5991225"/>
          <p14:tracePt t="160628" x="3730625" y="5983288"/>
          <p14:tracePt t="160636" x="3781425" y="5973763"/>
          <p14:tracePt t="160643" x="3824288" y="5973763"/>
          <p14:tracePt t="160651" x="3883025" y="5965825"/>
          <p14:tracePt t="160660" x="3925888" y="5965825"/>
          <p14:tracePt t="160667" x="3968750" y="5948363"/>
          <p14:tracePt t="160678" x="4027488" y="5948363"/>
          <p14:tracePt t="160683" x="4087813" y="5940425"/>
          <p14:tracePt t="160693" x="4171950" y="5940425"/>
          <p14:tracePt t="160699" x="4232275" y="5940425"/>
          <p14:tracePt t="160710" x="4316413" y="5940425"/>
          <p14:tracePt t="160715" x="4402138" y="5932488"/>
          <p14:tracePt t="160726" x="4486275" y="5922963"/>
          <p14:tracePt t="160731" x="4579938" y="5922963"/>
          <p14:tracePt t="160740" x="4665663" y="5905500"/>
          <p14:tracePt t="160747" x="4749800" y="5905500"/>
          <p14:tracePt t="160755" x="4827588" y="5889625"/>
          <p14:tracePt t="160763" x="4886325" y="5880100"/>
          <p14:tracePt t="160771" x="4954588" y="5872163"/>
          <p14:tracePt t="160779" x="5005388" y="5864225"/>
          <p14:tracePt t="160788" x="5030788" y="5864225"/>
          <p14:tracePt t="160795" x="5073650" y="5846763"/>
          <p14:tracePt t="160805" x="5106988" y="5846763"/>
          <p14:tracePt t="160811" x="5141913" y="5846763"/>
          <p14:tracePt t="160819" x="5183188" y="5829300"/>
          <p14:tracePt t="160827" x="5218113" y="5829300"/>
          <p14:tracePt t="160835" x="5260975" y="5829300"/>
          <p14:tracePt t="160843" x="5286375" y="5829300"/>
          <p14:tracePt t="160851" x="5311775" y="5829300"/>
          <p14:tracePt t="160860" x="5337175" y="5829300"/>
          <p14:tracePt t="160867" x="5362575" y="5813425"/>
          <p14:tracePt t="160877" x="5387975" y="5813425"/>
          <p14:tracePt t="160883" x="5413375" y="5813425"/>
          <p14:tracePt t="160904" x="5481638" y="5795963"/>
          <p14:tracePt t="160910" x="5514975" y="5795963"/>
          <p14:tracePt t="160916" x="5549900" y="5788025"/>
          <p14:tracePt t="160925" x="5575300" y="5778500"/>
          <p14:tracePt t="160932" x="5600700" y="5778500"/>
          <p14:tracePt t="160940" x="5634038" y="5770563"/>
          <p14:tracePt t="160947" x="5651500" y="5761038"/>
          <p14:tracePt t="160956" x="5659438" y="5761038"/>
          <p14:tracePt t="160964" x="5676900" y="5753100"/>
          <p14:tracePt t="160971" x="5684838" y="5745163"/>
          <p14:tracePt t="160988" x="5694363" y="5745163"/>
          <p14:tracePt t="160996" x="5702300" y="5735638"/>
          <p14:tracePt t="161027" x="5710238" y="5735638"/>
          <p14:tracePt t="161044" x="5710238" y="5727700"/>
          <p14:tracePt t="161052" x="5719763" y="5727700"/>
          <p14:tracePt t="161060" x="5727700" y="5727700"/>
          <p14:tracePt t="161068" x="5745163" y="5719763"/>
          <p14:tracePt t="161076" x="5761038" y="5710238"/>
          <p14:tracePt t="161084" x="5761038" y="5702300"/>
          <p14:tracePt t="161094" x="5778500" y="5702300"/>
          <p14:tracePt t="161101" x="5788025" y="5694363"/>
          <p14:tracePt t="161110" x="5803900" y="5694363"/>
          <p14:tracePt t="161116" x="5813425" y="5684838"/>
          <p14:tracePt t="161127" x="5821363" y="5684838"/>
          <p14:tracePt t="161141" x="5838825" y="5676900"/>
          <p14:tracePt t="161148" x="5846763" y="5668963"/>
          <p14:tracePt t="161155" x="5854700" y="5668963"/>
          <p14:tracePt t="161164" x="5864225" y="5668963"/>
          <p14:tracePt t="161180" x="5872163" y="5668963"/>
          <p14:tracePt t="161188" x="5872163" y="5659438"/>
          <p14:tracePt t="161205" x="5880100" y="5651500"/>
          <p14:tracePt t="161235" x="5889625" y="5651500"/>
          <p14:tracePt t="161252" x="5897563" y="5651500"/>
          <p14:tracePt t="161269" x="5905500" y="5641975"/>
          <p14:tracePt t="161276" x="5922963" y="5626100"/>
          <p14:tracePt t="161283" x="5940425" y="5608638"/>
          <p14:tracePt t="161300" x="5948363" y="5608638"/>
          <p14:tracePt t="161310" x="5965825" y="5591175"/>
          <p14:tracePt t="161315" x="5999163" y="5575300"/>
          <p14:tracePt t="161326" x="6024563" y="5549900"/>
          <p14:tracePt t="161332" x="6049963" y="5524500"/>
          <p14:tracePt t="161343" x="6110288" y="5507038"/>
          <p14:tracePt t="161348" x="6143625" y="5507038"/>
          <p14:tracePt t="161356" x="6186488" y="5489575"/>
          <p14:tracePt t="161364" x="6237288" y="5464175"/>
          <p14:tracePt t="161371" x="6305550" y="5421313"/>
          <p14:tracePt t="161379" x="6338888" y="5395913"/>
          <p14:tracePt t="161388" x="6432550" y="5337175"/>
          <p14:tracePt t="161397" x="6510338" y="5311775"/>
          <p14:tracePt t="161404" x="6543675" y="5294313"/>
          <p14:tracePt t="161413" x="6602413" y="5260975"/>
          <p14:tracePt t="161683" x="6594475" y="5251450"/>
          <p14:tracePt t="161694" x="6543675" y="5243513"/>
          <p14:tracePt t="161700" x="6483350" y="5243513"/>
          <p14:tracePt t="161710" x="6424613" y="5235575"/>
          <p14:tracePt t="161717" x="6330950" y="5235575"/>
          <p14:tracePt t="161726" x="6272213" y="5235575"/>
          <p14:tracePt t="161733" x="6194425" y="5235575"/>
          <p14:tracePt t="161740" x="6169025" y="5226050"/>
          <p14:tracePt t="161748" x="6092825" y="5226050"/>
          <p14:tracePt t="161755" x="6034088" y="5226050"/>
          <p14:tracePt t="161764" x="5991225" y="5226050"/>
          <p14:tracePt t="161772" x="5957888" y="5226050"/>
          <p14:tracePt t="161780" x="5932488" y="5226050"/>
          <p14:tracePt t="161788" x="5922963" y="5218113"/>
          <p14:tracePt t="161796" x="5915025" y="5208588"/>
          <p14:tracePt t="161852" x="5905500" y="5208588"/>
          <p14:tracePt t="161861" x="5897563" y="5208588"/>
          <p14:tracePt t="161868" x="5889625" y="5208588"/>
          <p14:tracePt t="161877" x="5880100" y="5208588"/>
          <p14:tracePt t="161894" x="5854700" y="5208588"/>
          <p14:tracePt t="161910" x="5846763" y="5208588"/>
          <p14:tracePt t="161916" x="5838825" y="5208588"/>
          <p14:tracePt t="161926" x="5829300" y="5208588"/>
          <p14:tracePt t="161932" x="5821363" y="5208588"/>
          <p14:tracePt t="161942" x="5803900" y="5208588"/>
          <p14:tracePt t="161963" x="5778500" y="5208588"/>
          <p14:tracePt t="161972" x="5761038" y="5208588"/>
          <p14:tracePt t="161988" x="5745163" y="5208588"/>
          <p14:tracePt t="161996" x="5727700" y="5218113"/>
          <p14:tracePt t="162004" x="5710238" y="5226050"/>
          <p14:tracePt t="162012" x="5694363" y="5226050"/>
          <p14:tracePt t="162020" x="5641975" y="5243513"/>
          <p14:tracePt t="162029" x="5634038" y="5251450"/>
          <p14:tracePt t="162036" x="5600700" y="5251450"/>
          <p14:tracePt t="162044" x="5575300" y="5268913"/>
          <p14:tracePt t="162053" x="5540375" y="5276850"/>
          <p14:tracePt t="162061" x="5524500" y="5276850"/>
          <p14:tracePt t="162069" x="5497513" y="5286375"/>
          <p14:tracePt t="162078" x="5464175" y="5302250"/>
          <p14:tracePt t="162084" x="5446713" y="5311775"/>
          <p14:tracePt t="162094" x="5421313" y="5311775"/>
          <p14:tracePt t="162100" x="5413375" y="5319713"/>
          <p14:tracePt t="162110" x="5395913" y="5319713"/>
          <p14:tracePt t="162116" x="5370513" y="5327650"/>
          <p14:tracePt t="162126" x="5362575" y="5337175"/>
          <p14:tracePt t="162132" x="5345113" y="5337175"/>
          <p14:tracePt t="162142" x="5337175" y="5345113"/>
          <p14:tracePt t="162148" x="5311775" y="5353050"/>
          <p14:tracePt t="162154" x="5294313" y="5353050"/>
          <p14:tracePt t="162164" x="5286375" y="5362575"/>
          <p14:tracePt t="162172" x="5276850" y="5362575"/>
          <p14:tracePt t="162180" x="5260975" y="5370513"/>
          <p14:tracePt t="162188" x="5235575" y="5387975"/>
          <p14:tracePt t="162196" x="5218113" y="5395913"/>
          <p14:tracePt t="162204" x="5192713" y="5405438"/>
          <p14:tracePt t="162220" x="5167313" y="5413375"/>
          <p14:tracePt t="162227" x="5149850" y="5421313"/>
          <p14:tracePt t="162236" x="5149850" y="5430838"/>
          <p14:tracePt t="162301" x="5141913" y="5438775"/>
          <p14:tracePt t="162311" x="5132388" y="5438775"/>
          <p14:tracePt t="162326" x="5124450" y="5446713"/>
          <p14:tracePt t="162332" x="5116513" y="5456238"/>
          <p14:tracePt t="162348" x="5106988" y="5464175"/>
          <p14:tracePt t="162363" x="5106988" y="5472113"/>
          <p14:tracePt t="162371" x="5099050" y="5489575"/>
          <p14:tracePt t="162380" x="5091113" y="5489575"/>
          <p14:tracePt t="162389" x="5081588" y="5497513"/>
          <p14:tracePt t="162395" x="5081588" y="5507038"/>
          <p14:tracePt t="162403" x="5064125" y="5514975"/>
          <p14:tracePt t="162420" x="5056188" y="5524500"/>
          <p14:tracePt t="162436" x="5056188" y="5532438"/>
          <p14:tracePt t="162444" x="5048250" y="5532438"/>
          <p14:tracePt t="162453" x="5038725" y="5540375"/>
          <p14:tracePt t="162469" x="5013325" y="5549900"/>
          <p14:tracePt t="162477" x="4997450" y="5565775"/>
          <p14:tracePt t="162484" x="4979988" y="5565775"/>
          <p14:tracePt t="162494" x="4954588" y="5565775"/>
          <p14:tracePt t="162500" x="4919663" y="5575300"/>
          <p14:tracePt t="162510" x="4894263" y="5575300"/>
          <p14:tracePt t="162516" x="4860925" y="5575300"/>
          <p14:tracePt t="162526" x="4827588" y="5575300"/>
          <p14:tracePt t="162531" x="4792663" y="5575300"/>
          <p14:tracePt t="162539" x="4749800" y="5575300"/>
          <p14:tracePt t="162547" x="4708525" y="5575300"/>
          <p14:tracePt t="162556" x="4665663" y="5575300"/>
          <p14:tracePt t="162564" x="4622800" y="5575300"/>
          <p14:tracePt t="162572" x="4564063" y="5575300"/>
          <p14:tracePt t="162581" x="4529138" y="5575300"/>
          <p14:tracePt t="162588" x="4503738" y="5575300"/>
          <p14:tracePt t="162595" x="4486275" y="5575300"/>
          <p14:tracePt t="162604" x="4470400" y="5575300"/>
          <p14:tracePt t="162612" x="4460875" y="5575300"/>
          <p14:tracePt t="162915" x="4478338" y="5575300"/>
          <p14:tracePt t="162923" x="4486275" y="5575300"/>
          <p14:tracePt t="162931" x="4521200" y="5583238"/>
          <p14:tracePt t="162939" x="4554538" y="5583238"/>
          <p14:tracePt t="162948" x="4597400" y="5583238"/>
          <p14:tracePt t="162956" x="4640263" y="5608638"/>
          <p14:tracePt t="162963" x="4673600" y="5608638"/>
          <p14:tracePt t="162973" x="4733925" y="5616575"/>
          <p14:tracePt t="162979" x="4775200" y="5616575"/>
          <p14:tracePt t="162987" x="4818063" y="5616575"/>
          <p14:tracePt t="162995" x="4886325" y="5616575"/>
          <p14:tracePt t="163004" x="4946650" y="5616575"/>
          <p14:tracePt t="163011" x="4987925" y="5616575"/>
          <p14:tracePt t="163020" x="5048250" y="5616575"/>
          <p14:tracePt t="163028" x="5091113" y="5616575"/>
          <p14:tracePt t="163037" x="5132388" y="5616575"/>
          <p14:tracePt t="163044" x="5157788" y="5616575"/>
          <p14:tracePt t="163053" x="5183188" y="5616575"/>
          <p14:tracePt t="163062" x="5200650" y="5616575"/>
          <p14:tracePt t="163068" x="5218113" y="5616575"/>
          <p14:tracePt t="163078" x="5226050" y="5616575"/>
          <p14:tracePt t="163084" x="5243513" y="5616575"/>
          <p14:tracePt t="163094" x="5251450" y="5616575"/>
          <p14:tracePt t="163101" x="5268913" y="5616575"/>
          <p14:tracePt t="163110" x="5294313" y="5616575"/>
          <p14:tracePt t="163116" x="5311775" y="5616575"/>
          <p14:tracePt t="163126" x="5327650" y="5616575"/>
          <p14:tracePt t="163132" x="5353050" y="5616575"/>
          <p14:tracePt t="163139" x="5362575" y="5616575"/>
          <p14:tracePt t="163148" x="5370513" y="5616575"/>
          <p14:tracePt t="163156" x="5380038" y="5616575"/>
          <p14:tracePt t="163164" x="5387975" y="5616575"/>
          <p14:tracePt t="163172" x="5395913" y="5616575"/>
          <p14:tracePt t="163180" x="5405438" y="5616575"/>
          <p14:tracePt t="163308" x="5413375" y="5616575"/>
          <p14:tracePt t="163326" x="5421313" y="5616575"/>
          <p14:tracePt t="163331" x="5430838" y="5616575"/>
          <p14:tracePt t="163339" x="5446713" y="5616575"/>
          <p14:tracePt t="163347" x="5464175" y="5616575"/>
          <p14:tracePt t="163356" x="5472113" y="5616575"/>
          <p14:tracePt t="163364" x="5489575" y="5616575"/>
          <p14:tracePt t="163372" x="5532438" y="5616575"/>
          <p14:tracePt t="163380" x="5565775" y="5616575"/>
          <p14:tracePt t="163388" x="5583238" y="5616575"/>
          <p14:tracePt t="163396" x="5600700" y="5616575"/>
          <p14:tracePt t="163404" x="5616575" y="5616575"/>
          <p14:tracePt t="163411" x="5634038" y="5616575"/>
          <p14:tracePt t="163419" x="5659438" y="5616575"/>
          <p14:tracePt t="163428" x="5668963" y="5616575"/>
          <p14:tracePt t="163436" x="5684838" y="5616575"/>
          <p14:tracePt t="163444" x="5694363" y="5616575"/>
          <p14:tracePt t="163452" x="5702300" y="5616575"/>
          <p14:tracePt t="163462" x="5710238" y="5616575"/>
          <p14:tracePt t="163469" x="5719763" y="5616575"/>
          <p14:tracePt t="163478" x="5727700" y="5616575"/>
          <p14:tracePt t="163484" x="5735638" y="5616575"/>
          <p14:tracePt t="163510" x="5745163" y="5616575"/>
          <p14:tracePt t="163517" x="5753100" y="5616575"/>
          <p14:tracePt t="163526" x="5761038" y="5616575"/>
          <p14:tracePt t="163539" x="5770563" y="5616575"/>
          <p14:tracePt t="163549" x="5788025" y="5608638"/>
          <p14:tracePt t="163564" x="5803900" y="5608638"/>
          <p14:tracePt t="163572" x="5821363" y="5608638"/>
          <p14:tracePt t="163588" x="5829300" y="5600700"/>
          <p14:tracePt t="163597" x="5846763" y="5600700"/>
          <p14:tracePt t="163612" x="5864225" y="5600700"/>
          <p14:tracePt t="163628" x="5880100" y="5600700"/>
          <p14:tracePt t="163637" x="5905500" y="5600700"/>
          <p14:tracePt t="163644" x="5915025" y="5600700"/>
          <p14:tracePt t="163653" x="5940425" y="5600700"/>
          <p14:tracePt t="163661" x="5948363" y="5600700"/>
          <p14:tracePt t="163668" x="5965825" y="5600700"/>
          <p14:tracePt t="163678" x="5973763" y="5600700"/>
          <p14:tracePt t="163683" x="5983288" y="5600700"/>
          <p14:tracePt t="163694" x="5991225" y="5600700"/>
          <p14:tracePt t="163707" x="5999163" y="5600700"/>
          <p14:tracePt t="163726" x="6008688" y="5600700"/>
          <p14:tracePt t="163732" x="6016625" y="5600700"/>
          <p14:tracePt t="163739" x="6024563" y="5600700"/>
          <p14:tracePt t="163756" x="6034088" y="5600700"/>
          <p14:tracePt t="163764" x="6042025" y="5600700"/>
          <p14:tracePt t="163772" x="6049963" y="5600700"/>
          <p14:tracePt t="163781" x="6067425" y="5600700"/>
          <p14:tracePt t="163788" x="6076950" y="5600700"/>
          <p14:tracePt t="163796" x="6084888" y="5600700"/>
          <p14:tracePt t="163804" x="6102350" y="5600700"/>
          <p14:tracePt t="163820" x="6110288" y="5600700"/>
          <p14:tracePt t="163828" x="6118225" y="5600700"/>
          <p14:tracePt t="163852" x="6135688" y="5600700"/>
          <p14:tracePt t="163862" x="6143625" y="5600700"/>
          <p14:tracePt t="163868" x="6153150" y="5600700"/>
          <p14:tracePt t="163884" x="6161088" y="5600700"/>
          <p14:tracePt t="163906" x="6186488" y="5600700"/>
          <p14:tracePt t="163911" x="6194425" y="5600700"/>
          <p14:tracePt t="163923" x="6211888" y="5600700"/>
          <p14:tracePt t="163932" x="6229350" y="5600700"/>
          <p14:tracePt t="163939" x="6237288" y="5600700"/>
          <p14:tracePt t="163948" x="6262688" y="5600700"/>
          <p14:tracePt t="163956" x="6288088" y="5600700"/>
          <p14:tracePt t="163964" x="6305550" y="5600700"/>
          <p14:tracePt t="163973" x="6338888" y="5600700"/>
          <p14:tracePt t="163981" x="6373813" y="5600700"/>
          <p14:tracePt t="163988" x="6407150" y="5608638"/>
          <p14:tracePt t="163996" x="6432550" y="5608638"/>
          <p14:tracePt t="164003" x="6483350" y="5616575"/>
          <p14:tracePt t="164012" x="6500813" y="5616575"/>
          <p14:tracePt t="164019" x="6561138" y="5616575"/>
          <p14:tracePt t="164028" x="6602413" y="5626100"/>
          <p14:tracePt t="164036" x="6662738" y="5651500"/>
          <p14:tracePt t="164045" x="6696075" y="5651500"/>
          <p14:tracePt t="164053" x="6764338" y="5668963"/>
          <p14:tracePt t="164061" x="6824663" y="5676900"/>
          <p14:tracePt t="164068" x="6891338" y="5694363"/>
          <p14:tracePt t="164078" x="6969125" y="5702300"/>
          <p14:tracePt t="164084" x="7027863" y="5710238"/>
          <p14:tracePt t="164094" x="7070725" y="5710238"/>
          <p14:tracePt t="164100" x="7129463" y="5719763"/>
          <p14:tracePt t="164110" x="7164388" y="5719763"/>
          <p14:tracePt t="164116" x="7215188" y="5719763"/>
          <p14:tracePt t="164122" x="7240588" y="5727700"/>
          <p14:tracePt t="164132" x="7265988" y="5735638"/>
          <p14:tracePt t="164139" x="7283450" y="5745163"/>
          <p14:tracePt t="164149" x="7308850" y="5745163"/>
          <p14:tracePt t="164156" x="7324725" y="5745163"/>
          <p14:tracePt t="164164" x="7342188" y="5745163"/>
          <p14:tracePt t="164171" x="7350125" y="5745163"/>
          <p14:tracePt t="164180" x="7367588" y="5745163"/>
          <p14:tracePt t="164188" x="7377113" y="5745163"/>
          <p14:tracePt t="164196" x="7392988" y="5745163"/>
          <p14:tracePt t="164204" x="7402513" y="5745163"/>
          <p14:tracePt t="164212" x="7410450" y="5745163"/>
          <p14:tracePt t="164220" x="7427913" y="5745163"/>
          <p14:tracePt t="164229" x="7435850" y="5745163"/>
          <p14:tracePt t="164236" x="7443788" y="5745163"/>
          <p14:tracePt t="164244" x="7461250" y="5745163"/>
          <p14:tracePt t="164252" x="7469188" y="5745163"/>
          <p14:tracePt t="164261" x="7486650" y="5745163"/>
          <p14:tracePt t="164269" x="7494588" y="5745163"/>
          <p14:tracePt t="164277" x="7512050" y="5745163"/>
          <p14:tracePt t="164284" x="7521575" y="5745163"/>
          <p14:tracePt t="164294" x="7529513" y="5745163"/>
          <p14:tracePt t="164300" x="7546975" y="5745163"/>
          <p14:tracePt t="164316" x="7562850" y="5745163"/>
          <p14:tracePt t="164323" x="7572375" y="5745163"/>
          <p14:tracePt t="164332" x="7580313" y="5745163"/>
          <p14:tracePt t="164340" x="7588250" y="5745163"/>
          <p14:tracePt t="164348" x="7597775" y="5745163"/>
          <p14:tracePt t="164364" x="7605713" y="5745163"/>
          <p14:tracePt t="164380" x="7623175" y="5745163"/>
          <p14:tracePt t="164396" x="7639050" y="5745163"/>
          <p14:tracePt t="164413" x="7656513" y="5745163"/>
          <p14:tracePt t="164420" x="7666038" y="5745163"/>
          <p14:tracePt t="164428" x="7673975" y="5745163"/>
          <p14:tracePt t="164435" x="7681913" y="5745163"/>
          <p14:tracePt t="164445" x="7691438" y="5745163"/>
          <p14:tracePt t="164452" x="7699375" y="5745163"/>
          <p14:tracePt t="164462" x="7716838" y="5745163"/>
          <p14:tracePt t="164478" x="7732713" y="5727700"/>
          <p14:tracePt t="164484" x="7742238" y="5727700"/>
          <p14:tracePt t="164495" x="7758113" y="5727700"/>
          <p14:tracePt t="164500" x="7767638" y="5727700"/>
          <p14:tracePt t="164510" x="7783513" y="5719763"/>
          <p14:tracePt t="164516" x="7800975" y="5719763"/>
          <p14:tracePt t="164523" x="7818438" y="5710238"/>
          <p14:tracePt t="164533" x="7835900" y="5710238"/>
          <p14:tracePt t="164539" x="7843838" y="5710238"/>
          <p14:tracePt t="164549" x="7861300" y="5710238"/>
          <p14:tracePt t="164556" x="7869238" y="5710238"/>
          <p14:tracePt t="164564" x="7886700" y="5702300"/>
          <p14:tracePt t="164573" x="7894638" y="5702300"/>
          <p14:tracePt t="164580" x="7902575" y="5694363"/>
          <p14:tracePt t="164588" x="7912100" y="5694363"/>
          <p14:tracePt t="164596" x="7927975" y="5694363"/>
          <p14:tracePt t="164604" x="7937500" y="5684838"/>
          <p14:tracePt t="164613" x="7945438" y="5684838"/>
          <p14:tracePt t="164620" x="7954963" y="5684838"/>
          <p14:tracePt t="164628" x="7962900" y="5684838"/>
          <p14:tracePt t="164637" x="7970838" y="5684838"/>
          <p14:tracePt t="164644" x="7980363" y="5684838"/>
          <p14:tracePt t="164652" x="7988300" y="5684838"/>
          <p14:tracePt t="164662" x="8005763" y="5684838"/>
          <p14:tracePt t="164668" x="8005763" y="5676900"/>
          <p14:tracePt t="164733" x="8013700" y="5676900"/>
          <p14:tracePt t="164748" x="8021638" y="5676900"/>
          <p14:tracePt t="165188" x="8031163" y="5676900"/>
          <p14:tracePt t="165213" x="8039100" y="5676900"/>
          <p14:tracePt t="165219" x="8056563" y="5676900"/>
          <p14:tracePt t="165229" x="8064500" y="5676900"/>
          <p14:tracePt t="165235" x="8081963" y="5676900"/>
          <p14:tracePt t="165246" x="8089900" y="5676900"/>
          <p14:tracePt t="165251" x="8099425" y="5676900"/>
          <p14:tracePt t="165283" x="8099425" y="5651500"/>
          <p14:tracePt t="165295" x="8074025" y="5583238"/>
          <p14:tracePt t="165299" x="8074025" y="5565775"/>
          <p14:tracePt t="165308" x="8021638" y="5549900"/>
          <p14:tracePt t="165652" x="8013700" y="5549900"/>
          <p14:tracePt t="165662" x="7962900" y="5549900"/>
          <p14:tracePt t="165669" x="7877175" y="5549900"/>
          <p14:tracePt t="165678" x="7793038" y="5549900"/>
          <p14:tracePt t="165684" x="7724775" y="5549900"/>
          <p14:tracePt t="165694" x="7648575" y="5540375"/>
          <p14:tracePt t="165701" x="7554913" y="5540375"/>
          <p14:tracePt t="165708" x="7469188" y="5540375"/>
          <p14:tracePt t="165716" x="7367588" y="5540375"/>
          <p14:tracePt t="165723" x="7265988" y="5524500"/>
          <p14:tracePt t="165732" x="7172325" y="5524500"/>
          <p14:tracePt t="165740" x="7070725" y="5524500"/>
          <p14:tracePt t="165748" x="6959600" y="5524500"/>
          <p14:tracePt t="165757" x="6875463" y="5524500"/>
          <p14:tracePt t="165764" x="6756400" y="5524500"/>
          <p14:tracePt t="165772" x="6670675" y="5524500"/>
          <p14:tracePt t="165780" x="6602413" y="5524500"/>
          <p14:tracePt t="165788" x="6561138" y="5524500"/>
          <p14:tracePt t="165795" x="6500813" y="5514975"/>
          <p14:tracePt t="165804" x="6442075" y="5514975"/>
          <p14:tracePt t="165812" x="6407150" y="5514975"/>
          <p14:tracePt t="165819" x="6365875" y="5514975"/>
          <p14:tracePt t="165829" x="6323013" y="5514975"/>
          <p14:tracePt t="165835" x="6272213" y="5524500"/>
          <p14:tracePt t="165846" x="6246813" y="5532438"/>
          <p14:tracePt t="165851" x="6211888" y="5540375"/>
          <p14:tracePt t="165862" x="6178550" y="5557838"/>
          <p14:tracePt t="165867" x="6127750" y="5565775"/>
          <p14:tracePt t="165878" x="6110288" y="5575300"/>
          <p14:tracePt t="165883" x="6092825" y="5583238"/>
          <p14:tracePt t="165893" x="6067425" y="5583238"/>
          <p14:tracePt t="165899" x="6049963" y="5591175"/>
          <p14:tracePt t="165915" x="6034088" y="5600700"/>
          <p14:tracePt t="165939" x="6024563" y="5600700"/>
          <p14:tracePt t="166469" x="6059488" y="5651500"/>
          <p14:tracePt t="166479" x="6118225" y="5710238"/>
          <p14:tracePt t="166483" x="6178550" y="5770563"/>
          <p14:tracePt t="166495" x="6229350" y="5813425"/>
          <p14:tracePt t="166500" x="6280150" y="5838825"/>
          <p14:tracePt t="166507" x="6330950" y="5854700"/>
          <p14:tracePt t="166516" x="6348413" y="5864225"/>
          <p14:tracePt t="195221" x="6338888" y="5880100"/>
          <p14:tracePt t="195228" x="6323013" y="5880100"/>
          <p14:tracePt t="195236" x="6297613" y="5889625"/>
          <p14:tracePt t="195244" x="6280150" y="5897563"/>
          <p14:tracePt t="195252" x="6237288" y="5905500"/>
          <p14:tracePt t="195261" x="6186488" y="5905500"/>
          <p14:tracePt t="195268" x="6143625" y="5905500"/>
          <p14:tracePt t="195276" x="6110288" y="5905500"/>
          <p14:tracePt t="195284" x="6067425" y="5905500"/>
          <p14:tracePt t="195292" x="6024563" y="5880100"/>
          <p14:tracePt t="195300" x="5983288" y="5854700"/>
          <p14:tracePt t="195308" x="5940425" y="5829300"/>
          <p14:tracePt t="195316" x="5897563" y="5813425"/>
          <p14:tracePt t="195325" x="5872163" y="5788025"/>
          <p14:tracePt t="195332" x="5864225" y="5761038"/>
          <p14:tracePt t="195342" x="5838825" y="5727700"/>
          <p14:tracePt t="195348" x="5813425" y="5676900"/>
          <p14:tracePt t="195359" x="5788025" y="5616575"/>
          <p14:tracePt t="195364" x="5753100" y="5549900"/>
          <p14:tracePt t="195372" x="5719763" y="5464175"/>
          <p14:tracePt t="195381" x="5676900" y="5370513"/>
          <p14:tracePt t="195388" x="5626100" y="5286375"/>
          <p14:tracePt t="195397" x="5591175" y="5192713"/>
          <p14:tracePt t="195403" x="5549900" y="5099050"/>
          <p14:tracePt t="195412" x="5514975" y="5013325"/>
          <p14:tracePt t="195420" x="5456238" y="4911725"/>
          <p14:tracePt t="195428" x="5413375" y="4802188"/>
          <p14:tracePt t="195437" x="5353050" y="4699000"/>
          <p14:tracePt t="195444" x="5311775" y="4579938"/>
          <p14:tracePt t="195452" x="5235575" y="4460875"/>
          <p14:tracePt t="195460" x="5175250" y="4376738"/>
          <p14:tracePt t="195467" x="5132388" y="4283075"/>
          <p14:tracePt t="195476" x="5106988" y="4249738"/>
          <p14:tracePt t="195483" x="5081588" y="4206875"/>
          <p14:tracePt t="195492" x="5056188" y="4181475"/>
          <p14:tracePt t="195499" x="5030788" y="4181475"/>
          <p14:tracePt t="195509" x="4997450" y="4181475"/>
          <p14:tracePt t="195516" x="4972050" y="4164013"/>
          <p14:tracePt t="195525" x="4954588" y="4156075"/>
          <p14:tracePt t="195532" x="4894263" y="4146550"/>
          <p14:tracePt t="195542" x="4792663" y="4130675"/>
          <p14:tracePt t="195547" x="4699000" y="4130675"/>
          <p14:tracePt t="195558" x="4546600" y="4130675"/>
          <p14:tracePt t="195564" x="4368800" y="4138613"/>
          <p14:tracePt t="195571" x="4113213" y="4197350"/>
          <p14:tracePt t="195580" x="3824288" y="4265613"/>
          <p14:tracePt t="195587" x="3552825" y="4384675"/>
          <p14:tracePt t="195596" x="3221038" y="4538663"/>
          <p14:tracePt t="195603" x="2949575" y="4673600"/>
          <p14:tracePt t="195612" x="2676525" y="4775200"/>
          <p14:tracePt t="195620" x="2405063" y="4894263"/>
          <p14:tracePt t="195628" x="2286000" y="4979988"/>
          <p14:tracePt t="195637" x="2133600" y="5056188"/>
          <p14:tracePt t="195644" x="2030413" y="5099050"/>
          <p14:tracePt t="195652" x="1938338" y="5157788"/>
          <p14:tracePt t="195660" x="1860550" y="5208588"/>
          <p14:tracePt t="195668" x="1793875" y="5268913"/>
          <p14:tracePt t="195677" x="1733550" y="5294313"/>
          <p14:tracePt t="195683" x="1649413" y="5353050"/>
          <p14:tracePt t="195693" x="1563688" y="5387975"/>
          <p14:tracePt t="195700" x="1495425" y="5430838"/>
          <p14:tracePt t="195709" x="1419225" y="5472113"/>
          <p14:tracePt t="195717" x="1376363" y="5489575"/>
          <p14:tracePt t="195725" x="1308100" y="5532438"/>
          <p14:tracePt t="195732" x="1257300" y="5575300"/>
          <p14:tracePt t="195742" x="1216025" y="5591175"/>
          <p14:tracePt t="195747" x="1163638" y="5626100"/>
          <p14:tracePt t="195759" x="1122363" y="5651500"/>
          <p14:tracePt t="195764" x="1069975" y="5684838"/>
          <p14:tracePt t="195773" x="1036638" y="5710238"/>
          <p14:tracePt t="195780" x="985838" y="5745163"/>
          <p14:tracePt t="195787" x="935038" y="5770563"/>
          <p14:tracePt t="195797" x="884238" y="5813425"/>
          <p14:tracePt t="195804" x="808038" y="5854700"/>
          <p14:tracePt t="195813" x="790575" y="5880100"/>
          <p14:tracePt t="195820" x="747713" y="5932488"/>
          <p14:tracePt t="195828" x="730250" y="5957888"/>
          <p14:tracePt t="195835" x="730250" y="5965825"/>
          <p14:tracePt t="195844" x="722313" y="5991225"/>
          <p14:tracePt t="195852" x="722313" y="6008688"/>
          <p14:tracePt t="195860" x="722313" y="6016625"/>
          <p14:tracePt t="195868" x="730250" y="6049963"/>
          <p14:tracePt t="195876" x="747713" y="6067425"/>
          <p14:tracePt t="195884" x="773113" y="6092825"/>
          <p14:tracePt t="195893" x="781050" y="6102350"/>
          <p14:tracePt t="195901" x="808038" y="6127750"/>
          <p14:tracePt t="195909" x="833438" y="6135688"/>
          <p14:tracePt t="195916" x="849313" y="6143625"/>
          <p14:tracePt t="195926" x="858838" y="6161088"/>
          <p14:tracePt t="195932" x="866775" y="6161088"/>
          <p14:tracePt t="195942" x="884238" y="6178550"/>
          <p14:tracePt t="195959" x="892175" y="6178550"/>
          <p14:tracePt t="195990" x="909638" y="6178550"/>
          <p14:tracePt t="195996" x="909638" y="6186488"/>
          <p14:tracePt t="196004" x="925513" y="6203950"/>
          <p14:tracePt t="196013" x="935038" y="6203950"/>
          <p14:tracePt t="196021" x="935038" y="6221413"/>
          <p14:tracePt t="196029" x="952500" y="6246813"/>
          <p14:tracePt t="196036" x="952500" y="6262688"/>
          <p14:tracePt t="196044" x="952500" y="6280150"/>
          <p14:tracePt t="196051" x="952500" y="6323013"/>
          <p14:tracePt t="196061" x="952500" y="6348413"/>
          <p14:tracePt t="196068" x="952500" y="6356350"/>
          <p14:tracePt t="196076" x="952500" y="6373813"/>
          <p14:tracePt t="196084" x="952500" y="6399213"/>
          <p14:tracePt t="196099" x="960438" y="6407150"/>
          <p14:tracePt t="196141" x="968375" y="6416675"/>
          <p14:tracePt t="196158" x="977900" y="6407150"/>
          <p14:tracePt t="196173" x="985838" y="6407150"/>
          <p14:tracePt t="196179" x="993775" y="6391275"/>
          <p14:tracePt t="196187" x="993775" y="6381750"/>
          <p14:tracePt t="196195" x="1003300" y="6381750"/>
          <p14:tracePt t="196204" x="1011238" y="6373813"/>
          <p14:tracePt t="196211" x="1011238" y="6365875"/>
          <p14:tracePt t="196220" x="1019175" y="6356350"/>
          <p14:tracePt t="196227" x="1028700" y="6348413"/>
          <p14:tracePt t="196860" x="1036638" y="6348413"/>
          <p14:tracePt t="196924" x="1028700" y="6348413"/>
          <p14:tracePt t="197068" x="1028700" y="6356350"/>
          <p14:tracePt t="197077" x="1019175" y="6365875"/>
          <p14:tracePt t="197084" x="1011238" y="6373813"/>
          <p14:tracePt t="197093" x="1003300" y="6391275"/>
          <p14:tracePt t="197099" x="1003300" y="6399213"/>
          <p14:tracePt t="197110" x="993775" y="6407150"/>
          <p14:tracePt t="197115" x="985838" y="6416675"/>
          <p14:tracePt t="197126" x="977900" y="6424613"/>
          <p14:tracePt t="197158" x="968375" y="6432550"/>
          <p14:tracePt t="199911" x="1003300" y="6407150"/>
          <p14:tracePt t="199916" x="1054100" y="6348413"/>
          <p14:tracePt t="199926" x="1104900" y="6313488"/>
          <p14:tracePt t="199932" x="1155700" y="6288088"/>
          <p14:tracePt t="199939" x="1189038" y="6262688"/>
          <p14:tracePt t="199948" x="1266825" y="6229350"/>
          <p14:tracePt t="199955" x="1360488" y="6186488"/>
          <p14:tracePt t="199964" x="1470025" y="6118225"/>
          <p14:tracePt t="199972" x="1589088" y="6067425"/>
          <p14:tracePt t="199980" x="1682750" y="6008688"/>
          <p14:tracePt t="199989" x="1751013" y="5948363"/>
          <p14:tracePt t="199995" x="1801813" y="5880100"/>
          <p14:tracePt t="200004" x="1860550" y="5813425"/>
          <p14:tracePt t="200012" x="1911350" y="5727700"/>
          <p14:tracePt t="200020" x="1954213" y="5676900"/>
          <p14:tracePt t="200028" x="1989138" y="5608638"/>
          <p14:tracePt t="200036" x="2022475" y="5532438"/>
          <p14:tracePt t="200044" x="2047875" y="5472113"/>
          <p14:tracePt t="200052" x="2098675" y="5380038"/>
          <p14:tracePt t="200060" x="2116138" y="5302250"/>
          <p14:tracePt t="200068" x="2159000" y="5200650"/>
          <p14:tracePt t="200078" x="2184400" y="5141913"/>
          <p14:tracePt t="200084" x="2217738" y="5056188"/>
          <p14:tracePt t="200094" x="2252663" y="4979988"/>
          <p14:tracePt t="200099" x="2268538" y="4878388"/>
          <p14:tracePt t="200110" x="2268538" y="4759325"/>
          <p14:tracePt t="200115" x="2268538" y="4673600"/>
          <p14:tracePt t="200123" x="2268538" y="4622800"/>
          <p14:tracePt t="200132" x="2268538" y="4564063"/>
          <p14:tracePt t="200139" x="2268538" y="4513263"/>
          <p14:tracePt t="200148" x="2260600" y="4470400"/>
          <p14:tracePt t="200156" x="2235200" y="4435475"/>
          <p14:tracePt t="200164" x="2200275" y="4359275"/>
          <p14:tracePt t="200172" x="2159000" y="4291013"/>
          <p14:tracePt t="200180" x="2141538" y="4249738"/>
          <p14:tracePt t="200187" x="2108200" y="4197350"/>
          <p14:tracePt t="200195" x="2082800" y="4171950"/>
          <p14:tracePt t="200204" x="2065338" y="4146550"/>
          <p14:tracePt t="200211" x="2047875" y="4121150"/>
          <p14:tracePt t="200220" x="2022475" y="4095750"/>
          <p14:tracePt t="200229" x="2005013" y="4079875"/>
          <p14:tracePt t="200236" x="1989138" y="4070350"/>
          <p14:tracePt t="200245" x="1979613" y="4062413"/>
          <p14:tracePt t="200252" x="1979613" y="4052888"/>
          <p14:tracePt t="200261" x="1971675" y="4052888"/>
          <p14:tracePt t="200269" x="1954213" y="4037013"/>
          <p14:tracePt t="200277" x="1895475" y="4037013"/>
          <p14:tracePt t="200284" x="1852613" y="4019550"/>
          <p14:tracePt t="200294" x="1801813" y="3994150"/>
          <p14:tracePt t="200301" x="1716088" y="3976688"/>
          <p14:tracePt t="200310" x="1639888" y="3943350"/>
          <p14:tracePt t="200316" x="1571625" y="3925888"/>
          <p14:tracePt t="200323" x="1487488" y="3875088"/>
          <p14:tracePt t="200332" x="1427163" y="3857625"/>
          <p14:tracePt t="200339" x="1350963" y="3824288"/>
          <p14:tracePt t="200348" x="1282700" y="3790950"/>
          <p14:tracePt t="200356" x="1231900" y="3763963"/>
          <p14:tracePt t="200364" x="1173163" y="3738563"/>
          <p14:tracePt t="200372" x="1147763" y="3730625"/>
          <p14:tracePt t="200381" x="1138238" y="3722688"/>
          <p14:tracePt t="200387" x="1130300" y="3713163"/>
          <p14:tracePt t="200396" x="1112838" y="3705225"/>
          <p14:tracePt t="200404" x="1096963" y="3697288"/>
          <p14:tracePt t="200413" x="1087438" y="3697288"/>
          <p14:tracePt t="200476" x="1079500" y="3697288"/>
          <p14:tracePt t="200484" x="1069975" y="3697288"/>
          <p14:tracePt t="200494" x="1044575" y="3697288"/>
          <p14:tracePt t="200501" x="1036638" y="3697288"/>
          <p14:tracePt t="200511" x="1028700" y="3697288"/>
          <p14:tracePt t="200516" x="1011238" y="3697288"/>
          <p14:tracePt t="200523" x="1003300" y="3697288"/>
          <p14:tracePt t="200533" x="985838" y="3697288"/>
          <p14:tracePt t="200539" x="977900" y="3697288"/>
          <p14:tracePt t="200549" x="952500" y="3705225"/>
          <p14:tracePt t="200556" x="935038" y="3713163"/>
          <p14:tracePt t="200564" x="917575" y="3722688"/>
          <p14:tracePt t="200573" x="909638" y="3738563"/>
          <p14:tracePt t="200580" x="892175" y="3748088"/>
          <p14:tracePt t="200588" x="892175" y="3756025"/>
          <p14:tracePt t="200597" x="874713" y="3790950"/>
          <p14:tracePt t="200604" x="866775" y="3798888"/>
          <p14:tracePt t="200612" x="849313" y="3832225"/>
          <p14:tracePt t="200620" x="841375" y="3857625"/>
          <p14:tracePt t="200628" x="833438" y="3892550"/>
          <p14:tracePt t="200637" x="823913" y="3925888"/>
          <p14:tracePt t="200645" x="823913" y="3960813"/>
          <p14:tracePt t="200652" x="815975" y="3976688"/>
          <p14:tracePt t="200661" x="808038" y="4002088"/>
          <p14:tracePt t="200668" x="798513" y="4037013"/>
          <p14:tracePt t="200678" x="790575" y="4062413"/>
          <p14:tracePt t="200684" x="790575" y="4079875"/>
          <p14:tracePt t="200694" x="790575" y="4105275"/>
          <p14:tracePt t="200701" x="790575" y="4130675"/>
          <p14:tracePt t="200710" x="790575" y="4146550"/>
          <p14:tracePt t="200716" x="790575" y="4171950"/>
          <p14:tracePt t="200722" x="790575" y="4197350"/>
          <p14:tracePt t="200732" x="790575" y="4214813"/>
          <p14:tracePt t="200739" x="790575" y="4249738"/>
          <p14:tracePt t="200749" x="790575" y="4283075"/>
          <p14:tracePt t="200756" x="781050" y="4308475"/>
          <p14:tracePt t="200764" x="781050" y="4351338"/>
          <p14:tracePt t="200773" x="781050" y="4368800"/>
          <p14:tracePt t="200780" x="781050" y="4402138"/>
          <p14:tracePt t="200788" x="781050" y="4427538"/>
          <p14:tracePt t="200797" x="781050" y="4452938"/>
          <p14:tracePt t="200804" x="781050" y="4486275"/>
          <p14:tracePt t="200811" x="781050" y="4513263"/>
          <p14:tracePt t="200820" x="781050" y="4529138"/>
          <p14:tracePt t="200828" x="781050" y="4554538"/>
          <p14:tracePt t="200837" x="781050" y="4579938"/>
          <p14:tracePt t="200844" x="781050" y="4597400"/>
          <p14:tracePt t="200851" x="781050" y="4622800"/>
          <p14:tracePt t="200862" x="781050" y="4648200"/>
          <p14:tracePt t="200867" x="781050" y="4665663"/>
          <p14:tracePt t="200878" x="781050" y="4691063"/>
          <p14:tracePt t="200884" x="781050" y="4716463"/>
          <p14:tracePt t="200906" x="781050" y="4759325"/>
          <p14:tracePt t="200912" x="781050" y="4792663"/>
          <p14:tracePt t="200916" x="781050" y="4827588"/>
          <p14:tracePt t="200923" x="781050" y="4843463"/>
          <p14:tracePt t="200932" x="781050" y="4878388"/>
          <p14:tracePt t="200939" x="781050" y="4903788"/>
          <p14:tracePt t="200948" x="773113" y="4929188"/>
          <p14:tracePt t="200956" x="765175" y="4946650"/>
          <p14:tracePt t="200964" x="755650" y="4987925"/>
          <p14:tracePt t="200973" x="747713" y="5022850"/>
          <p14:tracePt t="200981" x="739775" y="5073650"/>
          <p14:tracePt t="200988" x="730250" y="5106988"/>
          <p14:tracePt t="200995" x="722313" y="5132388"/>
          <p14:tracePt t="201004" x="714375" y="5192713"/>
          <p14:tracePt t="201012" x="714375" y="5243513"/>
          <p14:tracePt t="201021" x="696913" y="5276850"/>
          <p14:tracePt t="201028" x="696913" y="5319713"/>
          <p14:tracePt t="201037" x="696913" y="5380038"/>
          <p14:tracePt t="201044" x="696913" y="5421313"/>
          <p14:tracePt t="201053" x="688975" y="5456238"/>
          <p14:tracePt t="201061" x="688975" y="5481638"/>
          <p14:tracePt t="201068" x="679450" y="5514975"/>
          <p14:tracePt t="201078" x="679450" y="5540375"/>
          <p14:tracePt t="201084" x="671513" y="5565775"/>
          <p14:tracePt t="201094" x="671513" y="5583238"/>
          <p14:tracePt t="201100" x="671513" y="5608638"/>
          <p14:tracePt t="201109" x="663575" y="5641975"/>
          <p14:tracePt t="201116" x="663575" y="5668963"/>
          <p14:tracePt t="201123" x="663575" y="5710238"/>
          <p14:tracePt t="201133" x="663575" y="5727700"/>
          <p14:tracePt t="201139" x="663575" y="5770563"/>
          <p14:tracePt t="201148" x="663575" y="5803900"/>
          <p14:tracePt t="201156" x="663575" y="5838825"/>
          <p14:tracePt t="201164" x="663575" y="5854700"/>
          <p14:tracePt t="201173" x="663575" y="5897563"/>
          <p14:tracePt t="201181" x="663575" y="5932488"/>
          <p14:tracePt t="201187" x="663575" y="5965825"/>
          <p14:tracePt t="201196" x="654050" y="5991225"/>
          <p14:tracePt t="201204" x="654050" y="6008688"/>
          <p14:tracePt t="201212" x="654050" y="6034088"/>
          <p14:tracePt t="201219" x="636588" y="6059488"/>
          <p14:tracePt t="201228" x="636588" y="6076950"/>
          <p14:tracePt t="201236" x="636588" y="6102350"/>
          <p14:tracePt t="201244" x="636588" y="6127750"/>
          <p14:tracePt t="201252" x="636588" y="6143625"/>
          <p14:tracePt t="201261" x="636588" y="6161088"/>
          <p14:tracePt t="201269" x="636588" y="6186488"/>
          <p14:tracePt t="201279" x="636588" y="6203950"/>
          <p14:tracePt t="201284" x="636588" y="6229350"/>
          <p14:tracePt t="201294" x="636588" y="6246813"/>
          <p14:tracePt t="201300" x="636588" y="6254750"/>
          <p14:tracePt t="201309" x="636588" y="6280150"/>
          <p14:tracePt t="201317" x="636588" y="6305550"/>
          <p14:tracePt t="201323" x="646113" y="6313488"/>
          <p14:tracePt t="201333" x="646113" y="6338888"/>
          <p14:tracePt t="201339" x="654050" y="6348413"/>
          <p14:tracePt t="201348" x="654050" y="6356350"/>
          <p14:tracePt t="201356" x="663575" y="6373813"/>
          <p14:tracePt t="201363" x="671513" y="6391275"/>
          <p14:tracePt t="201380" x="679450" y="6399213"/>
          <p14:tracePt t="201388" x="688975" y="6407150"/>
          <p14:tracePt t="201404" x="688975" y="6424613"/>
          <p14:tracePt t="201411" x="696913" y="6424613"/>
          <p14:tracePt t="201420" x="704850" y="6432550"/>
          <p14:tracePt t="201429" x="714375" y="6432550"/>
          <p14:tracePt t="201437" x="714375" y="6442075"/>
          <p14:tracePt t="201444" x="722313" y="6442075"/>
          <p14:tracePt t="201462" x="730250" y="6450013"/>
          <p14:tracePt t="201484" x="739775" y="6457950"/>
          <p14:tracePt t="201501" x="755650" y="6457950"/>
          <p14:tracePt t="201517" x="773113" y="6457950"/>
          <p14:tracePt t="201522" x="790575" y="6450013"/>
          <p14:tracePt t="201532" x="808038" y="6432550"/>
          <p14:tracePt t="201539" x="833438" y="6416675"/>
          <p14:tracePt t="201548" x="841375" y="6399213"/>
          <p14:tracePt t="201556" x="866775" y="6391275"/>
          <p14:tracePt t="201564" x="884238" y="6373813"/>
          <p14:tracePt t="201573" x="909638" y="6348413"/>
          <p14:tracePt t="201580" x="925513" y="6330950"/>
          <p14:tracePt t="201587" x="935038" y="6313488"/>
          <p14:tracePt t="201595" x="952500" y="6297613"/>
          <p14:tracePt t="201603" x="977900" y="6254750"/>
          <p14:tracePt t="201612" x="1011238" y="6211888"/>
          <p14:tracePt t="201619" x="1036638" y="6186488"/>
          <p14:tracePt t="201629" x="1087438" y="6118225"/>
          <p14:tracePt t="201636" x="1130300" y="6076950"/>
          <p14:tracePt t="201646" x="1181100" y="6024563"/>
          <p14:tracePt t="201652" x="1231900" y="5965825"/>
          <p14:tracePt t="201662" x="1292225" y="5889625"/>
          <p14:tracePt t="201668" x="1343025" y="5821363"/>
          <p14:tracePt t="201678" x="1376363" y="5753100"/>
          <p14:tracePt t="201684" x="1436688" y="5668963"/>
          <p14:tracePt t="201694" x="1477963" y="5565775"/>
          <p14:tracePt t="201700" x="1512888" y="5472113"/>
          <p14:tracePt t="201710" x="1546225" y="5370513"/>
          <p14:tracePt t="201716" x="1555750" y="5260975"/>
          <p14:tracePt t="201723" x="1581150" y="5157788"/>
          <p14:tracePt t="201732" x="1606550" y="5038725"/>
          <p14:tracePt t="201740" x="1614488" y="4937125"/>
          <p14:tracePt t="201747" x="1622425" y="4835525"/>
          <p14:tracePt t="201756" x="1639888" y="4708525"/>
          <p14:tracePt t="201764" x="1639888" y="4614863"/>
          <p14:tracePt t="201772" x="1639888" y="4486275"/>
          <p14:tracePt t="201780" x="1639888" y="4376738"/>
          <p14:tracePt t="201788" x="1639888" y="4249738"/>
          <p14:tracePt t="201796" x="1639888" y="4146550"/>
          <p14:tracePt t="201804" x="1639888" y="4019550"/>
          <p14:tracePt t="201812" x="1639888" y="3908425"/>
          <p14:tracePt t="201819" x="1639888" y="3781425"/>
          <p14:tracePt t="201828" x="1639888" y="3654425"/>
          <p14:tracePt t="201835" x="1649413" y="3552825"/>
          <p14:tracePt t="201846" x="1674813" y="3449638"/>
          <p14:tracePt t="201851" x="1682750" y="3365500"/>
          <p14:tracePt t="201862" x="1690688" y="3289300"/>
          <p14:tracePt t="201867" x="1700213" y="3246438"/>
          <p14:tracePt t="201878" x="1700213" y="3203575"/>
          <p14:tracePt t="201883" x="1700213" y="3160713"/>
          <p14:tracePt t="201906" x="1682750" y="3109913"/>
          <p14:tracePt t="201912" x="1674813" y="3076575"/>
          <p14:tracePt t="201915" x="1665288" y="3051175"/>
          <p14:tracePt t="201923" x="1657350" y="3041650"/>
          <p14:tracePt t="201931" x="1649413" y="3016250"/>
          <p14:tracePt t="201940" x="1639888" y="3008313"/>
          <p14:tracePt t="201947" x="1631950" y="3008313"/>
          <p14:tracePt t="201956" x="1622425" y="2990850"/>
          <p14:tracePt t="201964" x="1614488" y="2974975"/>
          <p14:tracePt t="201971" x="1597025" y="2957513"/>
          <p14:tracePt t="201979" x="1581150" y="2957513"/>
          <p14:tracePt t="201987" x="1563688" y="2949575"/>
          <p14:tracePt t="201995" x="1538288" y="2940050"/>
          <p14:tracePt t="202003" x="1504950" y="2932113"/>
          <p14:tracePt t="202012" x="1462088" y="2914650"/>
          <p14:tracePt t="202020" x="1411288" y="2914650"/>
          <p14:tracePt t="202028" x="1368425" y="2889250"/>
          <p14:tracePt t="202036" x="1333500" y="2881313"/>
          <p14:tracePt t="202046" x="1282700" y="2863850"/>
          <p14:tracePt t="202052" x="1257300" y="2855913"/>
          <p14:tracePt t="202063" x="1223963" y="2838450"/>
          <p14:tracePt t="202068" x="1223963" y="2830513"/>
          <p14:tracePt t="202078" x="1216025" y="2830513"/>
          <p14:tracePt t="202084" x="1206500" y="2830513"/>
          <p14:tracePt t="202293" x="1216025" y="2830513"/>
          <p14:tracePt t="202300" x="1223963" y="2830513"/>
          <p14:tracePt t="202307" x="1241425" y="2830513"/>
          <p14:tracePt t="202315" x="1257300" y="2830513"/>
          <p14:tracePt t="202323" x="1266825" y="2830513"/>
          <p14:tracePt t="202331" x="1282700" y="2830513"/>
          <p14:tracePt t="202340" x="1292225" y="2830513"/>
          <p14:tracePt t="202347" x="1308100" y="2830513"/>
          <p14:tracePt t="202355" x="1333500" y="2830513"/>
          <p14:tracePt t="202363" x="1350963" y="2830513"/>
          <p14:tracePt t="202371" x="1376363" y="2830513"/>
          <p14:tracePt t="202379" x="1401763" y="2830513"/>
          <p14:tracePt t="202387" x="1419225" y="2830513"/>
          <p14:tracePt t="202396" x="1444625" y="2830513"/>
          <p14:tracePt t="202403" x="1470025" y="2830513"/>
          <p14:tracePt t="202413" x="1477963" y="2830513"/>
          <p14:tracePt t="202419" x="1495425" y="2830513"/>
          <p14:tracePt t="202429" x="1512888" y="2830513"/>
          <p14:tracePt t="202435" x="1520825" y="2830513"/>
          <p14:tracePt t="202445" x="1530350" y="2838450"/>
          <p14:tracePt t="202452" x="1538288" y="2838450"/>
          <p14:tracePt t="202467" x="1546225" y="2838450"/>
          <p14:tracePt t="202479" x="1563688" y="2846388"/>
          <p14:tracePt t="202501" x="1589088" y="2846388"/>
          <p14:tracePt t="202516" x="1597025" y="2846388"/>
          <p14:tracePt t="202523" x="1606550" y="2846388"/>
          <p14:tracePt t="202533" x="1614488" y="2846388"/>
          <p14:tracePt t="202548" x="1622425" y="2846388"/>
          <p14:tracePt t="202557" x="1631950" y="2846388"/>
          <p14:tracePt t="202564" x="1639888" y="2855913"/>
          <p14:tracePt t="202572" x="1649413" y="2855913"/>
          <p14:tracePt t="202581" x="1665288" y="2863850"/>
          <p14:tracePt t="202588" x="1674813" y="2863850"/>
          <p14:tracePt t="202596" x="1700213" y="2863850"/>
          <p14:tracePt t="202604" x="1716088" y="2863850"/>
          <p14:tracePt t="202613" x="1733550" y="2871788"/>
          <p14:tracePt t="202620" x="1758950" y="2881313"/>
          <p14:tracePt t="202629" x="1776413" y="2881313"/>
          <p14:tracePt t="202636" x="1793875" y="2881313"/>
          <p14:tracePt t="202645" x="1827213" y="2881313"/>
          <p14:tracePt t="202652" x="1852613" y="2889250"/>
          <p14:tracePt t="202661" x="1878013" y="2889250"/>
          <p14:tracePt t="202668" x="1920875" y="2889250"/>
          <p14:tracePt t="202679" x="1963738" y="2889250"/>
          <p14:tracePt t="202684" x="1997075" y="2897188"/>
          <p14:tracePt t="202695" x="2022475" y="2897188"/>
          <p14:tracePt t="202701" x="2055813" y="2897188"/>
          <p14:tracePt t="202707" x="2090738" y="2906713"/>
          <p14:tracePt t="202716" x="2116138" y="2906713"/>
          <p14:tracePt t="202723" x="2159000" y="2914650"/>
          <p14:tracePt t="202732" x="2174875" y="2914650"/>
          <p14:tracePt t="202740" x="2209800" y="2922588"/>
          <p14:tracePt t="202748" x="2252663" y="2922588"/>
          <p14:tracePt t="202757" x="2286000" y="2922588"/>
          <p14:tracePt t="202764" x="2328863" y="2932113"/>
          <p14:tracePt t="202772" x="2362200" y="2932113"/>
          <p14:tracePt t="202781" x="2405063" y="2940050"/>
          <p14:tracePt t="202788" x="2438400" y="2949575"/>
          <p14:tracePt t="202795" x="2473325" y="2949575"/>
          <p14:tracePt t="202804" x="2506663" y="2957513"/>
          <p14:tracePt t="202813" x="2532063" y="2965450"/>
          <p14:tracePt t="202820" x="2549525" y="2965450"/>
          <p14:tracePt t="202829" x="2574925" y="2965450"/>
          <p14:tracePt t="202837" x="2582863" y="2965450"/>
          <p14:tracePt t="202845" x="2592388" y="2965450"/>
          <p14:tracePt t="202852" x="2600325" y="2965450"/>
          <p14:tracePt t="202862" x="2617788" y="2974975"/>
          <p14:tracePt t="202868" x="2625725" y="2974975"/>
          <p14:tracePt t="202924" x="2633663" y="2974975"/>
          <p14:tracePt t="202933" x="2643188" y="2974975"/>
          <p14:tracePt t="202947" x="2660650" y="2974975"/>
          <p14:tracePt t="202955" x="2668588" y="2974975"/>
          <p14:tracePt t="202964" x="2686050" y="2974975"/>
          <p14:tracePt t="202972" x="2693988" y="2982913"/>
          <p14:tracePt t="202981" x="2711450" y="2982913"/>
          <p14:tracePt t="202996" x="2727325" y="2982913"/>
          <p14:tracePt t="203013" x="2736850" y="2982913"/>
          <p14:tracePt t="203021" x="2744788" y="2982913"/>
          <p14:tracePt t="203029" x="2752725" y="2982913"/>
          <p14:tracePt t="203046" x="2762250" y="2982913"/>
          <p14:tracePt t="203052" x="2770188" y="2982913"/>
          <p14:tracePt t="203067" x="2778125" y="2982913"/>
          <p14:tracePt t="203078" x="2787650" y="2982913"/>
          <p14:tracePt t="203084" x="2795588" y="2982913"/>
          <p14:tracePt t="203100" x="2813050" y="2982913"/>
          <p14:tracePt t="203109" x="2820988" y="2982913"/>
          <p14:tracePt t="203148" x="2830513" y="2982913"/>
          <p14:tracePt t="203180" x="2838450" y="2982913"/>
          <p14:tracePt t="203221" x="2846388" y="2982913"/>
          <p14:tracePt t="203235" x="2855913" y="2982913"/>
          <p14:tracePt t="203251" x="2863850" y="2982913"/>
          <p14:tracePt t="203269" x="2871788" y="2982913"/>
          <p14:tracePt t="203342" x="2889250" y="2982913"/>
          <p14:tracePt t="203356" x="2897188" y="2982913"/>
          <p14:tracePt t="203371" x="2914650" y="2974975"/>
          <p14:tracePt t="203388" x="2932113" y="2974975"/>
          <p14:tracePt t="203421" x="2940050" y="2965450"/>
          <p14:tracePt t="203437" x="2949575" y="2965450"/>
          <p14:tracePt t="203452" x="2957513" y="2957513"/>
          <p14:tracePt t="203462" x="2957513" y="2949575"/>
          <p14:tracePt t="204661" x="2949575" y="2949575"/>
          <p14:tracePt t="204708" x="2940050" y="2949575"/>
          <p14:tracePt t="204724" x="2932113" y="2949575"/>
          <p14:tracePt t="204908" x="2932113" y="2940050"/>
          <p14:tracePt t="204933" x="2940050" y="2932113"/>
          <p14:tracePt t="205388" x="2940050" y="2940050"/>
          <p14:tracePt t="205404" x="2922588" y="2957513"/>
          <p14:tracePt t="205414" x="2906713" y="2974975"/>
          <p14:tracePt t="205419" x="2889250" y="2990850"/>
          <p14:tracePt t="205431" x="2871788" y="3025775"/>
          <p14:tracePt t="205436" x="2871788" y="3051175"/>
          <p14:tracePt t="205446" x="2863850" y="3076575"/>
          <p14:tracePt t="205452" x="2855913" y="3101975"/>
          <p14:tracePt t="205461" x="2846388" y="3135313"/>
          <p14:tracePt t="205468" x="2838450" y="3152775"/>
          <p14:tracePt t="205475" x="2830513" y="3178175"/>
          <p14:tracePt t="205484" x="2830513" y="3203575"/>
          <p14:tracePt t="205491" x="2830513" y="3221038"/>
          <p14:tracePt t="205500" x="2830513" y="3238500"/>
          <p14:tracePt t="205508" x="2820988" y="3246438"/>
          <p14:tracePt t="205515" x="2820988" y="3254375"/>
          <p14:tracePt t="205556" x="2820988" y="3263900"/>
          <p14:tracePt t="205739" x="2820988" y="3271838"/>
          <p14:tracePt t="205756" x="2830513" y="3279775"/>
          <p14:tracePt t="205773" x="2838450" y="3279775"/>
          <p14:tracePt t="205782" x="2855913" y="3289300"/>
          <p14:tracePt t="205798" x="2871788" y="3289300"/>
          <p14:tracePt t="205804" x="2881313" y="3297238"/>
          <p14:tracePt t="205814" x="2889250" y="3297238"/>
          <p14:tracePt t="205820" x="2897188" y="3297238"/>
          <p14:tracePt t="205836" x="2914650" y="3297238"/>
          <p14:tracePt t="205846" x="2922588" y="3297238"/>
          <p14:tracePt t="205862" x="2940050" y="3305175"/>
          <p14:tracePt t="205868" x="2957513" y="3305175"/>
          <p14:tracePt t="205875" x="2965450" y="3322638"/>
          <p14:tracePt t="205884" x="2982913" y="3322638"/>
          <p14:tracePt t="205891" x="3000375" y="3322638"/>
          <p14:tracePt t="205909" x="3041650" y="3330575"/>
          <p14:tracePt t="205916" x="3076575" y="3330575"/>
          <p14:tracePt t="205925" x="3109913" y="3340100"/>
          <p14:tracePt t="205933" x="3135313" y="3340100"/>
          <p14:tracePt t="205940" x="3170238" y="3340100"/>
          <p14:tracePt t="205949" x="3221038" y="3340100"/>
          <p14:tracePt t="205956" x="3297238" y="3340100"/>
          <p14:tracePt t="205964" x="3365500" y="3340100"/>
          <p14:tracePt t="205971" x="3424238" y="3340100"/>
          <p14:tracePt t="205982" x="3509963" y="3340100"/>
          <p14:tracePt t="205988" x="3578225" y="3340100"/>
          <p14:tracePt t="205998" x="3654425" y="3340100"/>
          <p14:tracePt t="206004" x="3722688" y="3348038"/>
          <p14:tracePt t="206014" x="3781425" y="3348038"/>
          <p14:tracePt t="206021" x="3824288" y="3348038"/>
          <p14:tracePt t="206030" x="3857625" y="3348038"/>
          <p14:tracePt t="206036" x="3892550" y="3348038"/>
          <p14:tracePt t="206046" x="3917950" y="3348038"/>
          <p14:tracePt t="206052" x="3925888" y="3348038"/>
          <p14:tracePt t="206062" x="3935413" y="3348038"/>
          <p14:tracePt t="206068" x="3943350" y="3348038"/>
          <p14:tracePt t="206075" x="3951288" y="3348038"/>
          <p14:tracePt t="206189" x="3960813" y="3348038"/>
          <p14:tracePt t="206213" x="3968750" y="3348038"/>
          <p14:tracePt t="206221" x="3976688" y="3348038"/>
          <p14:tracePt t="206247" x="3986213" y="3348038"/>
          <p14:tracePt t="206491" x="3968750" y="3348038"/>
          <p14:tracePt t="206501" x="3925888" y="3348038"/>
          <p14:tracePt t="206508" x="3857625" y="3355975"/>
          <p14:tracePt t="206517" x="3781425" y="3382963"/>
          <p14:tracePt t="206524" x="3687763" y="3398838"/>
          <p14:tracePt t="206532" x="3560763" y="3449638"/>
          <p14:tracePt t="206540" x="3398838" y="3484563"/>
          <p14:tracePt t="206548" x="3221038" y="3543300"/>
          <p14:tracePt t="206556" x="2982913" y="3619500"/>
          <p14:tracePt t="206565" x="2752725" y="3679825"/>
          <p14:tracePt t="206572" x="2463800" y="3763963"/>
          <p14:tracePt t="206580" x="2217738" y="3816350"/>
          <p14:tracePt t="206588" x="2014538" y="3857625"/>
          <p14:tracePt t="206597" x="1827213" y="3883025"/>
          <p14:tracePt t="206604" x="1700213" y="3917950"/>
          <p14:tracePt t="206614" x="1597025" y="3951288"/>
          <p14:tracePt t="206620" x="1504950" y="3960813"/>
          <p14:tracePt t="206631" x="1444625" y="3994150"/>
          <p14:tracePt t="206637" x="1411288" y="4002088"/>
          <p14:tracePt t="206647" x="1385888" y="4011613"/>
          <p14:tracePt t="206652" x="1385888" y="4019550"/>
          <p14:tracePt t="206756" x="1385888" y="4027488"/>
          <p14:tracePt t="206764" x="1376363" y="4037013"/>
          <p14:tracePt t="206773" x="1368425" y="4044950"/>
          <p14:tracePt t="206781" x="1368425" y="4052888"/>
          <p14:tracePt t="206949" x="1368425" y="4070350"/>
          <p14:tracePt t="206957" x="1368425" y="4087813"/>
          <p14:tracePt t="206965" x="1368425" y="4113213"/>
          <p14:tracePt t="206971" x="1368425" y="4146550"/>
          <p14:tracePt t="206981" x="1368425" y="4189413"/>
          <p14:tracePt t="206987" x="1368425" y="4214813"/>
          <p14:tracePt t="206998" x="1368425" y="4283075"/>
          <p14:tracePt t="207003" x="1368425" y="4341813"/>
          <p14:tracePt t="207014" x="1368425" y="4410075"/>
          <p14:tracePt t="207019" x="1368425" y="4513263"/>
          <p14:tracePt t="207031" x="1343025" y="4640263"/>
          <p14:tracePt t="207035" x="1317625" y="4759325"/>
          <p14:tracePt t="207047" x="1292225" y="4860925"/>
          <p14:tracePt t="207051" x="1274763" y="4962525"/>
          <p14:tracePt t="207059" x="1241425" y="5064125"/>
          <p14:tracePt t="207067" x="1216025" y="5167313"/>
          <p14:tracePt t="207075" x="1173163" y="5268913"/>
          <p14:tracePt t="207083" x="1155700" y="5337175"/>
          <p14:tracePt t="207092" x="1112838" y="5430838"/>
          <p14:tracePt t="207099" x="1079500" y="5489575"/>
          <p14:tracePt t="207107" x="1062038" y="5565775"/>
          <p14:tracePt t="207115" x="1044575" y="5616575"/>
          <p14:tracePt t="207123" x="1019175" y="5659438"/>
          <p14:tracePt t="207131" x="1011238" y="5694363"/>
          <p14:tracePt t="207139" x="985838" y="5735638"/>
          <p14:tracePt t="207147" x="968375" y="5770563"/>
          <p14:tracePt t="207155" x="960438" y="5778500"/>
          <p14:tracePt t="207171" x="960438" y="5788025"/>
          <p14:tracePt t="207180" x="960438" y="5803900"/>
          <p14:tracePt t="207188" x="960438" y="5813425"/>
          <p14:tracePt t="207204" x="960438" y="5821363"/>
          <p14:tracePt t="207220" x="960438" y="5829300"/>
          <p14:tracePt t="207235" x="960438" y="5838825"/>
          <p14:tracePt t="207246" x="960438" y="5846763"/>
          <p14:tracePt t="207252" x="960438" y="5854700"/>
          <p14:tracePt t="207269" x="960438" y="5872163"/>
          <p14:tracePt t="207275" x="952500" y="5897563"/>
          <p14:tracePt t="207284" x="952500" y="5905500"/>
          <p14:tracePt t="207292" x="952500" y="5922963"/>
          <p14:tracePt t="207300" x="952500" y="5948363"/>
          <p14:tracePt t="207307" x="952500" y="5973763"/>
          <p14:tracePt t="207316" x="952500" y="6008688"/>
          <p14:tracePt t="207323" x="952500" y="6034088"/>
          <p14:tracePt t="207331" x="952500" y="6059488"/>
          <p14:tracePt t="207339" x="952500" y="6092825"/>
          <p14:tracePt t="207348" x="952500" y="6135688"/>
          <p14:tracePt t="207357" x="952500" y="6161088"/>
          <p14:tracePt t="207364" x="952500" y="6178550"/>
          <p14:tracePt t="207373" x="952500" y="6203950"/>
          <p14:tracePt t="207381" x="952500" y="6229350"/>
          <p14:tracePt t="207388" x="952500" y="6246813"/>
          <p14:tracePt t="207398" x="952500" y="6272213"/>
          <p14:tracePt t="207404" x="952500" y="6280150"/>
          <p14:tracePt t="207447" x="960438" y="6288088"/>
          <p14:tracePt t="207540" x="968375" y="6288088"/>
          <p14:tracePt t="207556" x="985838" y="6288088"/>
          <p14:tracePt t="207564" x="993775" y="6288088"/>
          <p14:tracePt t="207571" x="1003300" y="6288088"/>
          <p14:tracePt t="207581" x="1011238" y="6297613"/>
          <p14:tracePt t="207588" x="1019175" y="6297613"/>
          <p14:tracePt t="207597" x="1036638" y="6297613"/>
          <p14:tracePt t="207604" x="1044575" y="6305550"/>
          <p14:tracePt t="207614" x="1062038" y="6305550"/>
          <p14:tracePt t="207620" x="1069975" y="6305550"/>
          <p14:tracePt t="207630" x="1079500" y="6313488"/>
          <p14:tracePt t="207699" x="1096963" y="6313488"/>
          <p14:tracePt t="207813" x="1104900" y="6313488"/>
          <p14:tracePt t="207820" x="1112838" y="6313488"/>
          <p14:tracePt t="207830" x="1122363" y="6313488"/>
          <p14:tracePt t="207835" x="1122363" y="6305550"/>
          <p14:tracePt t="207907" x="1130300" y="6297613"/>
          <p14:tracePt t="207917" x="1138238" y="6297613"/>
          <p14:tracePt t="207924" x="1138238" y="6305550"/>
          <p14:tracePt t="207932" x="1147763" y="6305550"/>
          <p14:tracePt t="207940" x="1155700" y="6313488"/>
          <p14:tracePt t="207949" x="1163638" y="6313488"/>
          <p14:tracePt t="207965" x="1163638" y="6323013"/>
          <p14:tracePt t="207983" x="1173163" y="6330950"/>
          <p14:tracePt t="207988" x="1189038" y="6330950"/>
          <p14:tracePt t="207998" x="1198563" y="6338888"/>
          <p14:tracePt t="208014" x="1206500" y="6348413"/>
          <p14:tracePt t="208046" x="1206500" y="6356350"/>
          <p14:tracePt t="208058" x="1216025" y="6365875"/>
          <p14:tracePt t="208100" x="1241425" y="6365875"/>
          <p14:tracePt t="208108" x="1257300" y="6356350"/>
          <p14:tracePt t="208115" x="1274763" y="6348413"/>
          <p14:tracePt t="208124" x="1292225" y="6330950"/>
          <p14:tracePt t="208133" x="1325563" y="6305550"/>
          <p14:tracePt t="208140" x="1350963" y="6280150"/>
          <p14:tracePt t="208149" x="1368425" y="6262688"/>
          <p14:tracePt t="208157" x="1401763" y="6229350"/>
          <p14:tracePt t="208165" x="1427163" y="6203950"/>
          <p14:tracePt t="208172" x="1462088" y="6178550"/>
          <p14:tracePt t="208182" x="1487488" y="6153150"/>
          <p14:tracePt t="208188" x="1512888" y="6127750"/>
          <p14:tracePt t="208199" x="1555750" y="6102350"/>
          <p14:tracePt t="208204" x="1589088" y="6076950"/>
          <p14:tracePt t="208214" x="1606550" y="6076950"/>
          <p14:tracePt t="208220" x="1639888" y="6067425"/>
          <p14:tracePt t="208229" x="1665288" y="6059488"/>
          <p14:tracePt t="208236" x="1700213" y="6034088"/>
          <p14:tracePt t="208244" x="1741488" y="6034088"/>
          <p14:tracePt t="208252" x="1758950" y="6024563"/>
          <p14:tracePt t="208259" x="1793875" y="6024563"/>
          <p14:tracePt t="208268" x="1827213" y="6016625"/>
          <p14:tracePt t="208276" x="1852613" y="6016625"/>
          <p14:tracePt t="208283" x="1885950" y="6016625"/>
          <p14:tracePt t="208293" x="1911350" y="6008688"/>
          <p14:tracePt t="208299" x="1928813" y="6008688"/>
          <p14:tracePt t="208307" x="1946275" y="6008688"/>
          <p14:tracePt t="208317" x="1979613" y="6008688"/>
          <p14:tracePt t="208324" x="1997075" y="6008688"/>
          <p14:tracePt t="208331" x="2005013" y="6008688"/>
          <p14:tracePt t="208341" x="2022475" y="5999163"/>
          <p14:tracePt t="208348" x="2055813" y="5991225"/>
          <p14:tracePt t="208364" x="2073275" y="5983288"/>
          <p14:tracePt t="208371" x="2082800" y="5983288"/>
          <p14:tracePt t="208381" x="2098675" y="5983288"/>
          <p14:tracePt t="208388" x="2108200" y="5983288"/>
          <p14:tracePt t="208404" x="2116138" y="5983288"/>
          <p14:tracePt t="208420" x="2124075" y="5983288"/>
          <p14:tracePt t="208436" x="2141538" y="5983288"/>
          <p14:tracePt t="208468" x="2149475" y="5983288"/>
          <p14:tracePt t="208476" x="2166938" y="5983288"/>
          <p14:tracePt t="208492" x="2174875" y="5983288"/>
          <p14:tracePt t="208499" x="2184400" y="5983288"/>
          <p14:tracePt t="208523" x="2192338" y="5983288"/>
          <p14:tracePt t="208532" x="2200275" y="5983288"/>
          <p14:tracePt t="208539" x="2209800" y="5983288"/>
          <p14:tracePt t="208549" x="2209800" y="5991225"/>
          <p14:tracePt t="208555" x="2217738" y="5991225"/>
          <p14:tracePt t="208781" x="2217738" y="5999163"/>
          <p14:tracePt t="208789" x="2217738" y="6016625"/>
          <p14:tracePt t="208799" x="2209800" y="6024563"/>
          <p14:tracePt t="208908" x="2209800" y="6034088"/>
          <p14:tracePt t="208916" x="2192338" y="6067425"/>
          <p14:tracePt t="208924" x="2184400" y="6076950"/>
          <p14:tracePt t="208932" x="2166938" y="6092825"/>
          <p14:tracePt t="208941" x="2159000" y="6110288"/>
          <p14:tracePt t="208955" x="2149475" y="6127750"/>
          <p14:tracePt t="208965" x="2141538" y="6135688"/>
          <p14:tracePt t="209333" x="2174875" y="6135688"/>
          <p14:tracePt t="209340" x="2217738" y="6135688"/>
          <p14:tracePt t="209349" x="2235200" y="6135688"/>
          <p14:tracePt t="209355" x="2252663" y="6118225"/>
          <p14:tracePt t="209365" x="2278063" y="6110288"/>
          <p14:tracePt t="209373" x="2286000" y="6110288"/>
          <p14:tracePt t="209382" x="2311400" y="6102350"/>
          <p14:tracePt t="209387" x="2328863" y="6102350"/>
          <p14:tracePt t="209398" x="2336800" y="6092825"/>
          <p14:tracePt t="209404" x="2354263" y="6076950"/>
          <p14:tracePt t="209415" x="2362200" y="6067425"/>
          <p14:tracePt t="209419" x="2371725" y="6067425"/>
          <p14:tracePt t="209437" x="2387600" y="6059488"/>
          <p14:tracePt t="209443" x="2397125" y="6049963"/>
          <p14:tracePt t="209453" x="2405063" y="6049963"/>
          <p14:tracePt t="209459" x="2430463" y="6034088"/>
          <p14:tracePt t="209468" x="2447925" y="6024563"/>
          <p14:tracePt t="209476" x="2455863" y="6024563"/>
          <p14:tracePt t="209484" x="2481263" y="6008688"/>
          <p14:tracePt t="209491" x="2498725" y="6008688"/>
          <p14:tracePt t="209501" x="2516188" y="6008688"/>
          <p14:tracePt t="209507" x="2524125" y="6008688"/>
          <p14:tracePt t="209517" x="2566988" y="5999163"/>
          <p14:tracePt t="209524" x="2582863" y="5991225"/>
          <p14:tracePt t="209531" x="2643188" y="5983288"/>
          <p14:tracePt t="209540" x="2701925" y="5965825"/>
          <p14:tracePt t="209549" x="2787650" y="5957888"/>
          <p14:tracePt t="209557" x="2871788" y="5940425"/>
          <p14:tracePt t="209566" x="2974975" y="5915025"/>
          <p14:tracePt t="209572" x="3067050" y="5889625"/>
          <p14:tracePt t="209581" x="3170238" y="5854700"/>
          <p14:tracePt t="209587" x="3297238" y="5821363"/>
          <p14:tracePt t="209598" x="3424238" y="5788025"/>
          <p14:tracePt t="209604" x="3552825" y="5761038"/>
          <p14:tracePt t="209615" x="3697288" y="5727700"/>
          <p14:tracePt t="209620" x="3849688" y="5676900"/>
          <p14:tracePt t="209630" x="3986213" y="5651500"/>
          <p14:tracePt t="209636" x="4130675" y="5616575"/>
          <p14:tracePt t="209643" x="4257675" y="5591175"/>
          <p14:tracePt t="209651" x="4359275" y="5575300"/>
          <p14:tracePt t="209660" x="4419600" y="5565775"/>
          <p14:tracePt t="209668" x="4495800" y="5532438"/>
          <p14:tracePt t="209676" x="4597400" y="5497513"/>
          <p14:tracePt t="209684" x="4716463" y="5438775"/>
          <p14:tracePt t="209691" x="4835525" y="5387975"/>
          <p14:tracePt t="209701" x="4972050" y="5319713"/>
          <p14:tracePt t="209708" x="5091113" y="5268913"/>
          <p14:tracePt t="209716" x="5235575" y="5208588"/>
          <p14:tracePt t="209724" x="5395913" y="5141913"/>
          <p14:tracePt t="209732" x="5514975" y="5099050"/>
          <p14:tracePt t="209739" x="5641975" y="5056188"/>
          <p14:tracePt t="209749" x="5770563" y="5038725"/>
          <p14:tracePt t="209755" x="5872163" y="5013325"/>
          <p14:tracePt t="209766" x="5973763" y="5005388"/>
          <p14:tracePt t="209771" x="6076950" y="4987925"/>
          <p14:tracePt t="209782" x="6186488" y="4946650"/>
          <p14:tracePt t="209788" x="6297613" y="4894263"/>
          <p14:tracePt t="209798" x="6432550" y="4810125"/>
          <p14:tracePt t="209804" x="6535738" y="4724400"/>
          <p14:tracePt t="209814" x="6627813" y="4673600"/>
          <p14:tracePt t="209820" x="6662738" y="4597400"/>
          <p14:tracePt t="209826" x="6670675" y="4546600"/>
          <p14:tracePt t="209835" x="6688138" y="4529138"/>
          <p14:tracePt t="210051" x="6654800" y="4538663"/>
          <p14:tracePt t="210059" x="6569075" y="4538663"/>
          <p14:tracePt t="210068" x="6518275" y="4564063"/>
          <p14:tracePt t="210076" x="6483350" y="4579938"/>
          <p14:tracePt t="210084" x="6457950" y="4589463"/>
          <p14:tracePt t="210092" x="6432550" y="4605338"/>
          <p14:tracePt t="210100" x="6407150" y="4614863"/>
          <p14:tracePt t="210108" x="6391275" y="4614863"/>
          <p14:tracePt t="210116" x="6356350" y="4622800"/>
          <p14:tracePt t="210125" x="6348413" y="4622800"/>
          <p14:tracePt t="210133" x="6338888" y="4622800"/>
          <p14:tracePt t="210140" x="6330950" y="4622800"/>
          <p14:tracePt t="210149" x="6323013" y="4630738"/>
          <p14:tracePt t="210156" x="6313488" y="4630738"/>
          <p14:tracePt t="210167" x="6305550" y="4630738"/>
          <p14:tracePt t="210172" x="6297613" y="4630738"/>
          <p14:tracePt t="210182" x="6288088" y="4630738"/>
          <p14:tracePt t="210188" x="6272213" y="4630738"/>
          <p14:tracePt t="210198" x="6254750" y="4640263"/>
          <p14:tracePt t="210214" x="6237288" y="4640263"/>
          <p14:tracePt t="210220" x="6229350" y="4640263"/>
          <p14:tracePt t="210243" x="6211888" y="4640263"/>
          <p14:tracePt t="210316" x="6237288" y="4640263"/>
          <p14:tracePt t="210324" x="6262688" y="4640263"/>
          <p14:tracePt t="210333" x="6297613" y="4630738"/>
          <p14:tracePt t="210340" x="6330950" y="4630738"/>
          <p14:tracePt t="210349" x="6356350" y="4622800"/>
          <p14:tracePt t="210356" x="6399213" y="4614863"/>
          <p14:tracePt t="210366" x="6432550" y="4605338"/>
          <p14:tracePt t="210372" x="6457950" y="4605338"/>
          <p14:tracePt t="210382" x="6492875" y="4597400"/>
          <p14:tracePt t="210387" x="6526213" y="4589463"/>
          <p14:tracePt t="210398" x="6561138" y="4579938"/>
          <p14:tracePt t="210403" x="6602413" y="4572000"/>
          <p14:tracePt t="210411" x="6654800" y="4564063"/>
          <p14:tracePt t="210420" x="6713538" y="4554538"/>
          <p14:tracePt t="210426" x="6772275" y="4538663"/>
          <p14:tracePt t="210437" x="6850063" y="4521200"/>
          <p14:tracePt t="210444" x="6934200" y="4513263"/>
          <p14:tracePt t="210451" x="7045325" y="4503738"/>
          <p14:tracePt t="210460" x="7146925" y="4503738"/>
          <p14:tracePt t="210468" x="7258050" y="4486275"/>
          <p14:tracePt t="210477" x="7377113" y="4478338"/>
          <p14:tracePt t="210484" x="7504113" y="4478338"/>
          <p14:tracePt t="210492" x="7605713" y="4470400"/>
          <p14:tracePt t="210500" x="7699375" y="4460875"/>
          <p14:tracePt t="210507" x="7800975" y="4460875"/>
          <p14:tracePt t="210516" x="7886700" y="4445000"/>
          <p14:tracePt t="210524" x="7970838" y="4445000"/>
          <p14:tracePt t="210532" x="8056563" y="4435475"/>
          <p14:tracePt t="210539" x="8158163" y="4435475"/>
          <p14:tracePt t="210549" x="8234363" y="4410075"/>
          <p14:tracePt t="210556" x="8345488" y="4410075"/>
          <p14:tracePt t="210567" x="8447088" y="4394200"/>
          <p14:tracePt t="210571" x="8532813" y="4384675"/>
          <p14:tracePt t="210582" x="8609013" y="4368800"/>
          <p14:tracePt t="210588" x="8718550" y="4351338"/>
          <p14:tracePt t="210598" x="8837613" y="4325938"/>
          <p14:tracePt t="210604" x="8940800" y="4316413"/>
          <p14:tracePt t="210612" x="9042400" y="4291013"/>
          <p14:tracePt t="210620" x="9126538" y="42830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70354F5A-5CBA-4A2A-A7CC-688F308AD4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1560" y="574080"/>
            <a:ext cx="7920880" cy="55912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단계를 학습한 후 배경도와 분할도를 직접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작성해 본다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방법을 사례를 통해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물리적 모형과 논리적 모형에 대해 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구축을 위해 알아야 할 개념들을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작성 사례들을 평가하고 개선할 수 있도록 다양한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사례들을 검토한다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24"/>
    </mc:Choice>
    <mc:Fallback>
      <p:transition spd="slow" advTm="74924"/>
    </mc:Fallback>
  </mc:AlternateContent>
  <p:extLst>
    <p:ext uri="{3A86A75C-4F4B-4683-9AE1-C65F6400EC91}">
      <p14:laserTraceLst xmlns:p14="http://schemas.microsoft.com/office/powerpoint/2010/main">
        <p14:tracePtLst>
          <p14:tracePt t="141" x="2252663" y="2633663"/>
          <p14:tracePt t="149" x="2252663" y="2625725"/>
          <p14:tracePt t="156" x="2260600" y="2617788"/>
          <p14:tracePt t="166" x="2268538" y="2608263"/>
          <p14:tracePt t="172" x="2286000" y="2600325"/>
          <p14:tracePt t="177" x="2293938" y="2582863"/>
          <p14:tracePt t="194" x="2293938" y="2574925"/>
          <p14:tracePt t="204" x="2293938" y="2566988"/>
          <p14:tracePt t="210" x="2293938" y="2557463"/>
          <p14:tracePt t="219" x="2293938" y="2541588"/>
          <p14:tracePt t="234" x="2293938" y="2524125"/>
          <p14:tracePt t="242" x="2293938" y="2516188"/>
          <p14:tracePt t="249" x="2293938" y="2506663"/>
          <p14:tracePt t="258" x="2293938" y="2498725"/>
          <p14:tracePt t="266" x="2293938" y="2481263"/>
          <p14:tracePt t="275" x="2293938" y="2463800"/>
          <p14:tracePt t="283" x="2293938" y="2447925"/>
          <p14:tracePt t="291" x="2293938" y="2430463"/>
          <p14:tracePt t="298" x="2278063" y="2413000"/>
          <p14:tracePt t="306" x="2268538" y="2397125"/>
          <p14:tracePt t="314" x="2260600" y="2371725"/>
          <p14:tracePt t="323" x="2260600" y="2362200"/>
          <p14:tracePt t="330" x="2243138" y="2344738"/>
          <p14:tracePt t="340" x="2235200" y="2319338"/>
          <p14:tracePt t="358" x="2235200" y="2311400"/>
          <p14:tracePt t="362" x="2227263" y="2303463"/>
          <p14:tracePt t="375" x="2227263" y="2293938"/>
          <p14:tracePt t="378" x="2227263" y="2286000"/>
          <p14:tracePt t="386" x="2227263" y="2268538"/>
          <p14:tracePt t="394" x="2217738" y="2268538"/>
          <p14:tracePt t="403" x="2217738" y="2260600"/>
          <p14:tracePt t="410" x="2209800" y="2243138"/>
          <p14:tracePt t="426" x="2209800" y="2227263"/>
          <p14:tracePt t="434" x="2200275" y="2217738"/>
          <p14:tracePt t="442" x="2192338" y="2209800"/>
          <p14:tracePt t="449" x="2192338" y="2192338"/>
          <p14:tracePt t="466" x="2192338" y="2184400"/>
          <p14:tracePt t="475" x="2192338" y="2174875"/>
          <p14:tracePt t="482" x="2192338" y="2166938"/>
          <p14:tracePt t="491" x="2184400" y="2149475"/>
          <p14:tracePt t="498" x="2184400" y="2133600"/>
          <p14:tracePt t="514" x="2184400" y="2124075"/>
          <p14:tracePt t="523" x="2184400" y="2116138"/>
          <p14:tracePt t="540" x="2184400" y="2098675"/>
          <p14:tracePt t="546" x="2184400" y="2090738"/>
          <p14:tracePt t="562" x="2184400" y="2082800"/>
          <p14:tracePt t="572" x="2184400" y="2073275"/>
          <p14:tracePt t="589" x="2174875" y="2073275"/>
          <p14:tracePt t="594" x="2166938" y="2065338"/>
          <p14:tracePt t="690" x="2166938" y="2055813"/>
          <p14:tracePt t="2755" x="2166938" y="2047875"/>
          <p14:tracePt t="4571" x="2166938" y="2039938"/>
          <p14:tracePt t="4594" x="2159000" y="2039938"/>
          <p14:tracePt t="4602" x="2149475" y="2039938"/>
          <p14:tracePt t="4611" x="2141538" y="2039938"/>
          <p14:tracePt t="4618" x="2133600" y="2030413"/>
          <p14:tracePt t="4627" x="2124075" y="2030413"/>
          <p14:tracePt t="4635" x="2116138" y="2030413"/>
          <p14:tracePt t="4642" x="2108200" y="2022475"/>
          <p14:tracePt t="4650" x="2098675" y="2022475"/>
          <p14:tracePt t="4659" x="2090738" y="2022475"/>
          <p14:tracePt t="4667" x="2082800" y="2022475"/>
          <p14:tracePt t="4674" x="2065338" y="2022475"/>
          <p14:tracePt t="4683" x="2047875" y="2022475"/>
          <p14:tracePt t="4692" x="2022475" y="2022475"/>
          <p14:tracePt t="4699" x="1997075" y="2022475"/>
          <p14:tracePt t="4708" x="1979613" y="2022475"/>
          <p14:tracePt t="4715" x="1946275" y="2014538"/>
          <p14:tracePt t="4725" x="1928813" y="2014538"/>
          <p14:tracePt t="4730" x="1903413" y="2014538"/>
          <p14:tracePt t="4742" x="1885950" y="2014538"/>
          <p14:tracePt t="4746" x="1860550" y="2005013"/>
          <p14:tracePt t="4757" x="1852613" y="2005013"/>
          <p14:tracePt t="4763" x="1835150" y="2005013"/>
          <p14:tracePt t="4773" x="1809750" y="2005013"/>
          <p14:tracePt t="4778" x="1793875" y="2005013"/>
          <p14:tracePt t="4787" x="1758950" y="1997075"/>
          <p14:tracePt t="4795" x="1741488" y="1997075"/>
          <p14:tracePt t="4802" x="1725613" y="1997075"/>
          <p14:tracePt t="4810" x="1708150" y="1997075"/>
          <p14:tracePt t="4818" x="1700213" y="1997075"/>
          <p14:tracePt t="4826" x="1690688" y="1997075"/>
          <p14:tracePt t="4835" x="1674813" y="1997075"/>
          <p14:tracePt t="4842" x="1665288" y="1997075"/>
          <p14:tracePt t="4850" x="1657350" y="1997075"/>
          <p14:tracePt t="5098" x="1674813" y="1997075"/>
          <p14:tracePt t="5115" x="1682750" y="2005013"/>
          <p14:tracePt t="5123" x="1708150" y="2005013"/>
          <p14:tracePt t="5131" x="1733550" y="2005013"/>
          <p14:tracePt t="5141" x="1766888" y="2014538"/>
          <p14:tracePt t="5147" x="1784350" y="2014538"/>
          <p14:tracePt t="5157" x="1809750" y="2022475"/>
          <p14:tracePt t="5162" x="1835150" y="2030413"/>
          <p14:tracePt t="5172" x="1844675" y="2030413"/>
          <p14:tracePt t="5179" x="1860550" y="2030413"/>
          <p14:tracePt t="5186" x="1878013" y="2030413"/>
          <p14:tracePt t="5194" x="1895475" y="2030413"/>
          <p14:tracePt t="5202" x="1911350" y="2030413"/>
          <p14:tracePt t="5210" x="1928813" y="2030413"/>
          <p14:tracePt t="5219" x="1946275" y="2030413"/>
          <p14:tracePt t="5226" x="1971675" y="2030413"/>
          <p14:tracePt t="5235" x="1989138" y="2039938"/>
          <p14:tracePt t="5243" x="2005013" y="2047875"/>
          <p14:tracePt t="5250" x="2039938" y="2055813"/>
          <p14:tracePt t="5258" x="2065338" y="2055813"/>
          <p14:tracePt t="5267" x="2082800" y="2055813"/>
          <p14:tracePt t="5274" x="2108200" y="2065338"/>
          <p14:tracePt t="5282" x="2141538" y="2065338"/>
          <p14:tracePt t="5292" x="2184400" y="2073275"/>
          <p14:tracePt t="5299" x="2209800" y="2073275"/>
          <p14:tracePt t="5308" x="2252663" y="2073275"/>
          <p14:tracePt t="5315" x="2278063" y="2073275"/>
          <p14:tracePt t="5324" x="2336800" y="2073275"/>
          <p14:tracePt t="5331" x="2379663" y="2073275"/>
          <p14:tracePt t="5341" x="2413000" y="2073275"/>
          <p14:tracePt t="5347" x="2463800" y="2073275"/>
          <p14:tracePt t="5357" x="2524125" y="2082800"/>
          <p14:tracePt t="5363" x="2566988" y="2082800"/>
          <p14:tracePt t="5373" x="2608263" y="2082800"/>
          <p14:tracePt t="5379" x="2651125" y="2082800"/>
          <p14:tracePt t="5388" x="2711450" y="2082800"/>
          <p14:tracePt t="5395" x="2770188" y="2082800"/>
          <p14:tracePt t="5402" x="2830513" y="2082800"/>
          <p14:tracePt t="5410" x="2889250" y="2082800"/>
          <p14:tracePt t="5418" x="2940050" y="2082800"/>
          <p14:tracePt t="5427" x="3000375" y="2082800"/>
          <p14:tracePt t="5435" x="3051175" y="2090738"/>
          <p14:tracePt t="5443" x="3101975" y="2090738"/>
          <p14:tracePt t="5450" x="3160713" y="2098675"/>
          <p14:tracePt t="5458" x="3221038" y="2098675"/>
          <p14:tracePt t="5467" x="3279775" y="2108200"/>
          <p14:tracePt t="5474" x="3322638" y="2108200"/>
          <p14:tracePt t="5483" x="3365500" y="2108200"/>
          <p14:tracePt t="5492" x="3416300" y="2108200"/>
          <p14:tracePt t="5499" x="3459163" y="2116138"/>
          <p14:tracePt t="5508" x="3502025" y="2124075"/>
          <p14:tracePt t="5515" x="3560763" y="2141538"/>
          <p14:tracePt t="5525" x="3619500" y="2141538"/>
          <p14:tracePt t="5531" x="3671888" y="2149475"/>
          <p14:tracePt t="5540" x="3730625" y="2159000"/>
          <p14:tracePt t="5547" x="3773488" y="2166938"/>
          <p14:tracePt t="5557" x="3824288" y="2174875"/>
          <p14:tracePt t="5563" x="3867150" y="2174875"/>
          <p14:tracePt t="5570" x="3908425" y="2184400"/>
          <p14:tracePt t="5578" x="3943350" y="2184400"/>
          <p14:tracePt t="5588" x="3986213" y="2184400"/>
          <p14:tracePt t="5595" x="4044950" y="2184400"/>
          <p14:tracePt t="5602" x="4070350" y="2184400"/>
          <p14:tracePt t="5611" x="4105275" y="2184400"/>
          <p14:tracePt t="5619" x="4146550" y="2174875"/>
          <p14:tracePt t="5627" x="4171950" y="2174875"/>
          <p14:tracePt t="5635" x="4206875" y="2166938"/>
          <p14:tracePt t="5642" x="4257675" y="2149475"/>
          <p14:tracePt t="5650" x="4300538" y="2116138"/>
          <p14:tracePt t="5659" x="4333875" y="2108200"/>
          <p14:tracePt t="5667" x="4359275" y="2108200"/>
          <p14:tracePt t="5675" x="4394200" y="2090738"/>
          <p14:tracePt t="5683" x="4402138" y="2090738"/>
          <p14:tracePt t="5691" x="4410075" y="2090738"/>
          <p14:tracePt t="5699" x="4427538" y="2082800"/>
          <p14:tracePt t="5987" x="4427538" y="2073275"/>
          <p14:tracePt t="6001" x="4419600" y="2073275"/>
          <p14:tracePt t="6011" x="4402138" y="2073275"/>
          <p14:tracePt t="6019" x="4368800" y="2082800"/>
          <p14:tracePt t="6026" x="4351338" y="2098675"/>
          <p14:tracePt t="6034" x="4316413" y="2116138"/>
          <p14:tracePt t="6043" x="4308475" y="2116138"/>
          <p14:tracePt t="6050" x="4283075" y="2124075"/>
          <p14:tracePt t="6058" x="4257675" y="2124075"/>
          <p14:tracePt t="6067" x="4240213" y="2133600"/>
          <p14:tracePt t="6075" x="4224338" y="2159000"/>
          <p14:tracePt t="6082" x="4214813" y="2159000"/>
          <p14:tracePt t="6092" x="4189413" y="2184400"/>
          <p14:tracePt t="6108" x="4164013" y="2192338"/>
          <p14:tracePt t="6115" x="4146550" y="2200275"/>
          <p14:tracePt t="6124" x="4146550" y="2209800"/>
          <p14:tracePt t="6130" x="4146550" y="2217738"/>
          <p14:tracePt t="6173" x="4130675" y="2243138"/>
          <p14:tracePt t="6211" x="4130675" y="2252663"/>
          <p14:tracePt t="6811" x="4130675" y="2260600"/>
          <p14:tracePt t="6851" x="4138613" y="2260600"/>
          <p14:tracePt t="7218" x="4138613" y="2268538"/>
          <p14:tracePt t="8363" x="4146550" y="2278063"/>
          <p14:tracePt t="9875" x="4146550" y="2286000"/>
          <p14:tracePt t="9922" x="4156075" y="2293938"/>
          <p14:tracePt t="13290" x="4171950" y="2293938"/>
          <p14:tracePt t="13298" x="4197350" y="2293938"/>
          <p14:tracePt t="13306" x="4206875" y="2293938"/>
          <p14:tracePt t="13315" x="4224338" y="2303463"/>
          <p14:tracePt t="13322" x="4257675" y="2303463"/>
          <p14:tracePt t="13330" x="4283075" y="2303463"/>
          <p14:tracePt t="13339" x="4333875" y="2303463"/>
          <p14:tracePt t="13347" x="4394200" y="2311400"/>
          <p14:tracePt t="13354" x="4435475" y="2311400"/>
          <p14:tracePt t="13363" x="4503738" y="2311400"/>
          <p14:tracePt t="13370" x="4597400" y="2328863"/>
          <p14:tracePt t="13379" x="4665663" y="2328863"/>
          <p14:tracePt t="13387" x="4767263" y="2328863"/>
          <p14:tracePt t="13395" x="4860925" y="2328863"/>
          <p14:tracePt t="13403" x="4962525" y="2328863"/>
          <p14:tracePt t="13411" x="5048250" y="2328863"/>
          <p14:tracePt t="13419" x="5132388" y="2328863"/>
          <p14:tracePt t="13428" x="5192713" y="2328863"/>
          <p14:tracePt t="13435" x="5251450" y="2328863"/>
          <p14:tracePt t="13444" x="5276850" y="2328863"/>
          <p14:tracePt t="13451" x="5294313" y="2328863"/>
          <p14:tracePt t="13461" x="5311775" y="2328863"/>
          <p14:tracePt t="13482" x="5319713" y="2328863"/>
          <p14:tracePt t="13499" x="5327650" y="2328863"/>
          <p14:tracePt t="13505" x="5337175" y="2328863"/>
          <p14:tracePt t="13515" x="5345113" y="2328863"/>
          <p14:tracePt t="13522" x="5353050" y="2328863"/>
          <p14:tracePt t="13531" x="5370513" y="2328863"/>
          <p14:tracePt t="13539" x="5395913" y="2319338"/>
          <p14:tracePt t="13547" x="5405438" y="2319338"/>
          <p14:tracePt t="13554" x="5421313" y="2311400"/>
          <p14:tracePt t="13563" x="5446713" y="2311400"/>
          <p14:tracePt t="13570" x="5472113" y="2303463"/>
          <p14:tracePt t="13579" x="5489575" y="2293938"/>
          <p14:tracePt t="13587" x="5514975" y="2293938"/>
          <p14:tracePt t="13595" x="5549900" y="2293938"/>
          <p14:tracePt t="13602" x="5575300" y="2286000"/>
          <p14:tracePt t="13611" x="5583238" y="2286000"/>
          <p14:tracePt t="13619" x="5600700" y="2286000"/>
          <p14:tracePt t="13628" x="5626100" y="2268538"/>
          <p14:tracePt t="13644" x="5634038" y="2268538"/>
          <p14:tracePt t="13651" x="5641975" y="2268538"/>
          <p14:tracePt t="13804" x="5651500" y="2260600"/>
          <p14:tracePt t="13829" x="5651500" y="2252663"/>
          <p14:tracePt t="13858" x="5641975" y="2243138"/>
          <p14:tracePt t="13891" x="5641975" y="2235200"/>
          <p14:tracePt t="13905" x="5641975" y="2227263"/>
          <p14:tracePt t="13963" x="5641975" y="2209800"/>
          <p14:tracePt t="14026" x="5641975" y="2200275"/>
          <p14:tracePt t="14795" x="5651500" y="2200275"/>
          <p14:tracePt t="14803" x="5668963" y="2200275"/>
          <p14:tracePt t="14812" x="5702300" y="2200275"/>
          <p14:tracePt t="14819" x="5745163" y="2200275"/>
          <p14:tracePt t="14829" x="5803900" y="2209800"/>
          <p14:tracePt t="14835" x="5864225" y="2209800"/>
          <p14:tracePt t="14845" x="5897563" y="2217738"/>
          <p14:tracePt t="14851" x="5940425" y="2227263"/>
          <p14:tracePt t="14861" x="5999163" y="2227263"/>
          <p14:tracePt t="14867" x="6059488" y="2227263"/>
          <p14:tracePt t="14876" x="6084888" y="2227263"/>
          <p14:tracePt t="14883" x="6110288" y="2227263"/>
          <p14:tracePt t="14889" x="6143625" y="2227263"/>
          <p14:tracePt t="14899" x="6161088" y="2227263"/>
          <p14:tracePt t="14906" x="6186488" y="2227263"/>
          <p14:tracePt t="14915" x="6194425" y="2227263"/>
          <p14:tracePt t="14923" x="6211888" y="2227263"/>
          <p14:tracePt t="14930" x="6237288" y="2227263"/>
          <p14:tracePt t="14938" x="6262688" y="2227263"/>
          <p14:tracePt t="14947" x="6288088" y="2227263"/>
          <p14:tracePt t="14954" x="6323013" y="2227263"/>
          <p14:tracePt t="14963" x="6373813" y="2227263"/>
          <p14:tracePt t="14971" x="6450013" y="2227263"/>
          <p14:tracePt t="14979" x="6510338" y="2227263"/>
          <p14:tracePt t="14987" x="6561138" y="2227263"/>
          <p14:tracePt t="14995" x="6645275" y="2227263"/>
          <p14:tracePt t="15003" x="6705600" y="2227263"/>
          <p14:tracePt t="15012" x="6764338" y="2227263"/>
          <p14:tracePt t="15019" x="6824663" y="2227263"/>
          <p14:tracePt t="15039" x="6900863" y="2227263"/>
          <p14:tracePt t="15046" x="6926263" y="2227263"/>
          <p14:tracePt t="15051" x="6943725" y="2227263"/>
          <p14:tracePt t="15059" x="6959600" y="2227263"/>
          <p14:tracePt t="16387" x="6959600" y="2235200"/>
          <p14:tracePt t="16466" x="6959600" y="2243138"/>
          <p14:tracePt t="16474" x="6959600" y="2252663"/>
          <p14:tracePt t="16538" x="6951663" y="2252663"/>
          <p14:tracePt t="16570" x="6943725" y="2260600"/>
          <p14:tracePt t="16851" x="6943725" y="2268538"/>
          <p14:tracePt t="17034" x="6943725" y="2278063"/>
          <p14:tracePt t="17043" x="6943725" y="2286000"/>
          <p14:tracePt t="17051" x="6934200" y="2293938"/>
          <p14:tracePt t="17059" x="6926263" y="2303463"/>
          <p14:tracePt t="17066" x="6908800" y="2328863"/>
          <p14:tracePt t="17074" x="6891338" y="2336800"/>
          <p14:tracePt t="17082" x="6865938" y="2336800"/>
          <p14:tracePt t="17091" x="6858000" y="2336800"/>
          <p14:tracePt t="17099" x="6832600" y="2336800"/>
          <p14:tracePt t="17115" x="6824663" y="2336800"/>
          <p14:tracePt t="17122" x="6832600" y="2328863"/>
          <p14:tracePt t="17131" x="6858000" y="2303463"/>
          <p14:tracePt t="17138" x="6875463" y="2286000"/>
          <p14:tracePt t="17154" x="6875463" y="2278063"/>
          <p14:tracePt t="17347" x="6858000" y="2278063"/>
          <p14:tracePt t="17354" x="6824663" y="2278063"/>
          <p14:tracePt t="17363" x="6807200" y="2278063"/>
          <p14:tracePt t="17370" x="6772275" y="2278063"/>
          <p14:tracePt t="17380" x="6738938" y="2278063"/>
          <p14:tracePt t="17387" x="6705600" y="2278063"/>
          <p14:tracePt t="17397" x="6680200" y="2278063"/>
          <p14:tracePt t="17403" x="6654800" y="2278063"/>
          <p14:tracePt t="17413" x="6611938" y="2278063"/>
          <p14:tracePt t="17419" x="6586538" y="2278063"/>
          <p14:tracePt t="17429" x="6535738" y="2278063"/>
          <p14:tracePt t="17435" x="6492875" y="2278063"/>
          <p14:tracePt t="17443" x="6432550" y="2278063"/>
          <p14:tracePt t="17451" x="6399213" y="2286000"/>
          <p14:tracePt t="17457" x="6381750" y="2286000"/>
          <p14:tracePt t="17467" x="6356350" y="2293938"/>
          <p14:tracePt t="17474" x="6330950" y="2293938"/>
          <p14:tracePt t="17483" x="6305550" y="2293938"/>
          <p14:tracePt t="17491" x="6288088" y="2293938"/>
          <p14:tracePt t="17498" x="6254750" y="2293938"/>
          <p14:tracePt t="17506" x="6221413" y="2293938"/>
          <p14:tracePt t="17514" x="6203950" y="2293938"/>
          <p14:tracePt t="17522" x="6178550" y="2293938"/>
          <p14:tracePt t="17531" x="6169025" y="2293938"/>
          <p14:tracePt t="17538" x="6153150" y="2303463"/>
          <p14:tracePt t="17547" x="6143625" y="2303463"/>
          <p14:tracePt t="17555" x="6127750" y="2311400"/>
          <p14:tracePt t="17563" x="6110288" y="2311400"/>
          <p14:tracePt t="17570" x="6076950" y="2336800"/>
          <p14:tracePt t="17580" x="6042025" y="2344738"/>
          <p14:tracePt t="17586" x="6008688" y="2362200"/>
          <p14:tracePt t="17597" x="5973763" y="2397125"/>
          <p14:tracePt t="17603" x="5932488" y="2413000"/>
          <p14:tracePt t="17613" x="5897563" y="2438400"/>
          <p14:tracePt t="17619" x="5880100" y="2463800"/>
          <p14:tracePt t="17628" x="5864225" y="2489200"/>
          <p14:tracePt t="17635" x="5854700" y="2506663"/>
          <p14:tracePt t="17645" x="5846763" y="2541588"/>
          <p14:tracePt t="17651" x="5846763" y="2557463"/>
          <p14:tracePt t="17657" x="5846763" y="2566988"/>
          <p14:tracePt t="17667" x="5846763" y="2592388"/>
          <p14:tracePt t="17674" x="5846763" y="2617788"/>
          <p14:tracePt t="17682" x="5846763" y="2633663"/>
          <p14:tracePt t="17691" x="5838825" y="2660650"/>
          <p14:tracePt t="17699" x="5838825" y="2686050"/>
          <p14:tracePt t="17706" x="5838825" y="2693988"/>
          <p14:tracePt t="17715" x="5838825" y="2711450"/>
          <p14:tracePt t="17731" x="5829300" y="2719388"/>
          <p14:tracePt t="17747" x="5821363" y="2719388"/>
          <p14:tracePt t="17754" x="5821363" y="2711450"/>
          <p14:tracePt t="17763" x="5821363" y="2693988"/>
          <p14:tracePt t="17770" x="5838825" y="2668588"/>
          <p14:tracePt t="17781" x="5846763" y="2633663"/>
          <p14:tracePt t="17797" x="5854700" y="2617788"/>
          <p14:tracePt t="17803" x="5854700" y="2608263"/>
          <p14:tracePt t="17963" x="5838825" y="2592388"/>
          <p14:tracePt t="17971" x="5803900" y="2574925"/>
          <p14:tracePt t="17980" x="5753100" y="2557463"/>
          <p14:tracePt t="17987" x="5702300" y="2532063"/>
          <p14:tracePt t="17997" x="5668963" y="2489200"/>
          <p14:tracePt t="18002" x="5608638" y="2481263"/>
          <p14:tracePt t="18012" x="5575300" y="2473325"/>
          <p14:tracePt t="18025" x="5514975" y="2473325"/>
          <p14:tracePt t="18028" x="5472113" y="2473325"/>
          <p14:tracePt t="18035" x="5405438" y="2473325"/>
          <p14:tracePt t="18042" x="5353050" y="2473325"/>
          <p14:tracePt t="18051" x="5268913" y="2489200"/>
          <p14:tracePt t="18057" x="5167313" y="2532063"/>
          <p14:tracePt t="18067" x="5073650" y="2592388"/>
          <p14:tracePt t="18074" x="5048250" y="2600325"/>
          <p14:tracePt t="18083" x="5030788" y="2608263"/>
          <p14:tracePt t="18091" x="5005388" y="2617788"/>
          <p14:tracePt t="18099" x="4979988" y="2633663"/>
          <p14:tracePt t="18106" x="4929188" y="2686050"/>
          <p14:tracePt t="18114" x="4878388" y="2727325"/>
          <p14:tracePt t="18122" x="4860925" y="2752725"/>
          <p14:tracePt t="18131" x="4843463" y="2762250"/>
          <p14:tracePt t="18138" x="4818063" y="2813050"/>
          <p14:tracePt t="18148" x="4784725" y="2846388"/>
          <p14:tracePt t="18155" x="4775200" y="2871788"/>
          <p14:tracePt t="18163" x="4759325" y="2897188"/>
          <p14:tracePt t="18170" x="4741863" y="2914650"/>
          <p14:tracePt t="18181" x="4716463" y="2957513"/>
          <p14:tracePt t="18186" x="4708525" y="2957513"/>
          <p14:tracePt t="18196" x="4699000" y="2974975"/>
          <p14:tracePt t="18202" x="4691063" y="2982913"/>
          <p14:tracePt t="18213" x="4691063" y="2990850"/>
          <p14:tracePt t="18219" x="4683125" y="3008313"/>
          <p14:tracePt t="18228" x="4673600" y="3016250"/>
          <p14:tracePt t="18235" x="4665663" y="3025775"/>
          <p14:tracePt t="18241" x="4665663" y="3033713"/>
          <p14:tracePt t="18251" x="4657725" y="3041650"/>
          <p14:tracePt t="18258" x="4648200" y="3051175"/>
          <p14:tracePt t="18267" x="4630738" y="3067050"/>
          <p14:tracePt t="18283" x="4622800" y="3076575"/>
          <p14:tracePt t="18291" x="4614863" y="3076575"/>
          <p14:tracePt t="18299" x="4597400" y="3084513"/>
          <p14:tracePt t="18306" x="4579938" y="3094038"/>
          <p14:tracePt t="18315" x="4564063" y="3101975"/>
          <p14:tracePt t="18322" x="4546600" y="3109913"/>
          <p14:tracePt t="18332" x="4521200" y="3109913"/>
          <p14:tracePt t="18338" x="4503738" y="3119438"/>
          <p14:tracePt t="18347" x="4486275" y="3119438"/>
          <p14:tracePt t="18354" x="4460875" y="3135313"/>
          <p14:tracePt t="18363" x="4419600" y="3144838"/>
          <p14:tracePt t="18370" x="4384675" y="3144838"/>
          <p14:tracePt t="18381" x="4341813" y="3152775"/>
          <p14:tracePt t="18386" x="4316413" y="3152775"/>
          <p14:tracePt t="18397" x="4275138" y="3160713"/>
          <p14:tracePt t="18402" x="4232275" y="3170238"/>
          <p14:tracePt t="18413" x="4181475" y="3170238"/>
          <p14:tracePt t="18419" x="4146550" y="3178175"/>
          <p14:tracePt t="18429" x="4105275" y="3186113"/>
          <p14:tracePt t="18435" x="4079875" y="3186113"/>
          <p14:tracePt t="18441" x="4052888" y="3195638"/>
          <p14:tracePt t="18451" x="4027488" y="3195638"/>
          <p14:tracePt t="18458" x="4002088" y="3203575"/>
          <p14:tracePt t="18467" x="3994150" y="3203575"/>
          <p14:tracePt t="18475" x="3986213" y="3203575"/>
          <p14:tracePt t="18483" x="3968750" y="3211513"/>
          <p14:tracePt t="18499" x="3968750" y="3221038"/>
          <p14:tracePt t="18642" x="3951288" y="3228975"/>
          <p14:tracePt t="18657" x="3943350" y="3228975"/>
          <p14:tracePt t="18674" x="3943350" y="3238500"/>
          <p14:tracePt t="18690" x="3935413" y="3238500"/>
          <p14:tracePt t="18699" x="3925888" y="3246438"/>
          <p14:tracePt t="18722" x="3917950" y="3254375"/>
          <p14:tracePt t="18763" x="3908425" y="3271838"/>
          <p14:tracePt t="18781" x="3908425" y="3279775"/>
          <p14:tracePt t="19212" x="3908425" y="3289300"/>
          <p14:tracePt t="19243" x="3917950" y="3297238"/>
          <p14:tracePt t="19258" x="3925888" y="3305175"/>
          <p14:tracePt t="19267" x="3943350" y="3314700"/>
          <p14:tracePt t="19275" x="3951288" y="3322638"/>
          <p14:tracePt t="19282" x="3960813" y="3322638"/>
          <p14:tracePt t="19290" x="3968750" y="3330575"/>
          <p14:tracePt t="19315" x="3976688" y="3330575"/>
          <p14:tracePt t="19323" x="3986213" y="3330575"/>
          <p14:tracePt t="19380" x="4002088" y="3340100"/>
          <p14:tracePt t="19386" x="4011613" y="3340100"/>
          <p14:tracePt t="19397" x="4011613" y="3348038"/>
          <p14:tracePt t="19403" x="4037013" y="3355975"/>
          <p14:tracePt t="19418" x="4037013" y="3365500"/>
          <p14:tracePt t="19434" x="4044950" y="3365500"/>
          <p14:tracePt t="19450" x="4062413" y="3365500"/>
          <p14:tracePt t="19467" x="4070350" y="3365500"/>
          <p14:tracePt t="19475" x="4079875" y="3365500"/>
          <p14:tracePt t="19499" x="4105275" y="3365500"/>
          <p14:tracePt t="19506" x="4113213" y="3365500"/>
          <p14:tracePt t="19514" x="4121150" y="3365500"/>
          <p14:tracePt t="19522" x="4130675" y="3365500"/>
          <p14:tracePt t="19531" x="4138613" y="3373438"/>
          <p14:tracePt t="19539" x="4156075" y="3373438"/>
          <p14:tracePt t="19554" x="4164013" y="3382963"/>
          <p14:tracePt t="19634" x="4181475" y="3382963"/>
          <p14:tracePt t="19690" x="4189413" y="3382963"/>
          <p14:tracePt t="35971" x="4181475" y="3398838"/>
          <p14:tracePt t="35979" x="4156075" y="3424238"/>
          <p14:tracePt t="35988" x="4138613" y="3441700"/>
          <p14:tracePt t="35995" x="4113213" y="3475038"/>
          <p14:tracePt t="36005" x="4105275" y="3492500"/>
          <p14:tracePt t="36018" x="4070350" y="3509963"/>
          <p14:tracePt t="36022" x="4052888" y="3509963"/>
          <p14:tracePt t="36027" x="4019550" y="3517900"/>
          <p14:tracePt t="36034" x="4002088" y="3527425"/>
          <p14:tracePt t="36043" x="3994150" y="3535363"/>
          <p14:tracePt t="36050" x="3986213" y="3535363"/>
          <p14:tracePt t="36066" x="3986213" y="3517900"/>
          <p14:tracePt t="36075" x="4002088" y="3502025"/>
          <p14:tracePt t="36083" x="4027488" y="3484563"/>
          <p14:tracePt t="36091" x="4044950" y="3475038"/>
          <p14:tracePt t="36099" x="4105275" y="3424238"/>
          <p14:tracePt t="36107" x="4181475" y="3365500"/>
          <p14:tracePt t="36114" x="4249738" y="3322638"/>
          <p14:tracePt t="36123" x="4308475" y="3279775"/>
          <p14:tracePt t="36130" x="4341813" y="3279775"/>
          <p14:tracePt t="36139" x="4402138" y="3263900"/>
          <p14:tracePt t="36307" x="4402138" y="3271838"/>
          <p14:tracePt t="36314" x="4394200" y="3279775"/>
          <p14:tracePt t="36323" x="4376738" y="3297238"/>
          <p14:tracePt t="36331" x="4351338" y="3297238"/>
          <p14:tracePt t="36339" x="4333875" y="3305175"/>
          <p14:tracePt t="36347" x="4308475" y="3305175"/>
          <p14:tracePt t="36356" x="4283075" y="3340100"/>
          <p14:tracePt t="36363" x="4265613" y="3348038"/>
          <p14:tracePt t="36372" x="4232275" y="3348038"/>
          <p14:tracePt t="36378" x="4224338" y="3348038"/>
          <p14:tracePt t="36388" x="4189413" y="3355975"/>
          <p14:tracePt t="36394" x="4164013" y="3355975"/>
          <p14:tracePt t="36405" x="4121150" y="3365500"/>
          <p14:tracePt t="36410" x="4079875" y="3365500"/>
          <p14:tracePt t="36420" x="4037013" y="3373438"/>
          <p14:tracePt t="36426" x="3943350" y="3398838"/>
          <p14:tracePt t="36435" x="3875088" y="3408363"/>
          <p14:tracePt t="36443" x="3849688" y="3408363"/>
          <p14:tracePt t="36450" x="3832225" y="3416300"/>
          <p14:tracePt t="36458" x="3824288" y="3424238"/>
          <p14:tracePt t="36466" x="3806825" y="3433763"/>
          <p14:tracePt t="36475" x="3773488" y="3459163"/>
          <p14:tracePt t="36483" x="3756025" y="3467100"/>
          <p14:tracePt t="36491" x="3738563" y="3484563"/>
          <p14:tracePt t="36498" x="3722688" y="3502025"/>
          <p14:tracePt t="36507" x="3713163" y="3517900"/>
          <p14:tracePt t="36514" x="3697288" y="3535363"/>
          <p14:tracePt t="36522" x="3671888" y="3552825"/>
          <p14:tracePt t="36531" x="3654425" y="3568700"/>
          <p14:tracePt t="36540" x="3629025" y="3586163"/>
          <p14:tracePt t="36546" x="3611563" y="3611563"/>
          <p14:tracePt t="36556" x="3578225" y="3646488"/>
          <p14:tracePt t="36562" x="3568700" y="3662363"/>
          <p14:tracePt t="36572" x="3560763" y="3679825"/>
          <p14:tracePt t="36578" x="3535363" y="3705225"/>
          <p14:tracePt t="36589" x="3527425" y="3730625"/>
          <p14:tracePt t="36594" x="3509963" y="3756025"/>
          <p14:tracePt t="36605" x="3509963" y="3773488"/>
          <p14:tracePt t="36610" x="3502025" y="3798888"/>
          <p14:tracePt t="36621" x="3492500" y="3806825"/>
          <p14:tracePt t="36626" x="3492500" y="3824288"/>
          <p14:tracePt t="36634" x="3475038" y="3849688"/>
          <p14:tracePt t="36649" x="3459163" y="3867150"/>
          <p14:tracePt t="36666" x="3441700" y="3883025"/>
          <p14:tracePt t="36675" x="3416300" y="3900488"/>
          <p14:tracePt t="36691" x="3390900" y="3917950"/>
          <p14:tracePt t="36698" x="3365500" y="3935413"/>
          <p14:tracePt t="36707" x="3355975" y="3943350"/>
          <p14:tracePt t="36714" x="3330575" y="3960813"/>
          <p14:tracePt t="36723" x="3289300" y="3968750"/>
          <p14:tracePt t="36731" x="3263900" y="3986213"/>
          <p14:tracePt t="36739" x="3221038" y="3994150"/>
          <p14:tracePt t="36747" x="3170238" y="4011613"/>
          <p14:tracePt t="36756" x="3109913" y="4011613"/>
          <p14:tracePt t="36763" x="3051175" y="4044950"/>
          <p14:tracePt t="36772" x="2990850" y="4052888"/>
          <p14:tracePt t="36778" x="2949575" y="4062413"/>
          <p14:tracePt t="36789" x="2889250" y="4070350"/>
          <p14:tracePt t="36794" x="2838450" y="4087813"/>
          <p14:tracePt t="36805" x="2795588" y="4095750"/>
          <p14:tracePt t="36811" x="2762250" y="4105275"/>
          <p14:tracePt t="36821" x="2727325" y="4121150"/>
          <p14:tracePt t="36827" x="2701925" y="4130675"/>
          <p14:tracePt t="36837" x="2676525" y="4138613"/>
          <p14:tracePt t="36842" x="2660650" y="4138613"/>
          <p14:tracePt t="36849" x="2651125" y="4146550"/>
          <p14:tracePt t="36859" x="2643188" y="4156075"/>
          <p14:tracePt t="36866" x="2625725" y="4164013"/>
          <p14:tracePt t="36875" x="2617788" y="4164013"/>
          <p14:tracePt t="36883" x="2608263" y="4164013"/>
          <p14:tracePt t="36890" x="2592388" y="4164013"/>
          <p14:tracePt t="36898" x="2574925" y="4164013"/>
          <p14:tracePt t="36906" x="2541588" y="4171950"/>
          <p14:tracePt t="36914" x="2516188" y="4171950"/>
          <p14:tracePt t="36923" x="2481263" y="4171950"/>
          <p14:tracePt t="36931" x="2455863" y="4171950"/>
          <p14:tracePt t="36939" x="2430463" y="4171950"/>
          <p14:tracePt t="36946" x="2413000" y="4171950"/>
          <p14:tracePt t="36956" x="2387600" y="4171950"/>
          <p14:tracePt t="36963" x="2379663" y="4171950"/>
          <p14:tracePt t="37043" x="2371725" y="4171950"/>
          <p14:tracePt t="37330" x="2387600" y="4171950"/>
          <p14:tracePt t="37339" x="2413000" y="4171950"/>
          <p14:tracePt t="37346" x="2430463" y="4171950"/>
          <p14:tracePt t="37356" x="2438400" y="4171950"/>
          <p14:tracePt t="37363" x="2455863" y="4171950"/>
          <p14:tracePt t="37372" x="2473325" y="4171950"/>
          <p14:tracePt t="37379" x="2489200" y="4164013"/>
          <p14:tracePt t="37389" x="2498725" y="4164013"/>
          <p14:tracePt t="37404" x="2506663" y="4164013"/>
          <p14:tracePt t="37411" x="2516188" y="4164013"/>
          <p14:tracePt t="37427" x="2524125" y="4164013"/>
          <p14:tracePt t="37434" x="2541588" y="4164013"/>
          <p14:tracePt t="37443" x="2549525" y="4156075"/>
          <p14:tracePt t="37450" x="2557463" y="4156075"/>
          <p14:tracePt t="37459" x="2574925" y="4156075"/>
          <p14:tracePt t="37466" x="2600325" y="4146550"/>
          <p14:tracePt t="37475" x="2625725" y="4138613"/>
          <p14:tracePt t="37482" x="2651125" y="4138613"/>
          <p14:tracePt t="37490" x="2686050" y="4121150"/>
          <p14:tracePt t="37498" x="2701925" y="4121150"/>
          <p14:tracePt t="37506" x="2744788" y="4113213"/>
          <p14:tracePt t="37515" x="2795588" y="4113213"/>
          <p14:tracePt t="37523" x="2838450" y="4105275"/>
          <p14:tracePt t="37531" x="2897188" y="4095750"/>
          <p14:tracePt t="37540" x="2957513" y="4095750"/>
          <p14:tracePt t="37546" x="3041650" y="4095750"/>
          <p14:tracePt t="37557" x="3109913" y="4095750"/>
          <p14:tracePt t="37563" x="3195638" y="4095750"/>
          <p14:tracePt t="37573" x="3279775" y="4095750"/>
          <p14:tracePt t="37579" x="3355975" y="4095750"/>
          <p14:tracePt t="37589" x="3416300" y="4087813"/>
          <p14:tracePt t="37595" x="3467100" y="4087813"/>
          <p14:tracePt t="37605" x="3492500" y="4087813"/>
          <p14:tracePt t="37611" x="3517900" y="4087813"/>
          <p14:tracePt t="37620" x="3527425" y="4087813"/>
          <p14:tracePt t="37626" x="3535363" y="4087813"/>
          <p14:tracePt t="37633" x="3543300" y="4087813"/>
          <p14:tracePt t="38059" x="3552825" y="4087813"/>
          <p14:tracePt t="38074" x="3568700" y="4087813"/>
          <p14:tracePt t="38090" x="3586163" y="4087813"/>
          <p14:tracePt t="38098" x="3603625" y="4095750"/>
          <p14:tracePt t="38107" x="3611563" y="4095750"/>
          <p14:tracePt t="38115" x="3636963" y="4105275"/>
          <p14:tracePt t="38123" x="3654425" y="4121150"/>
          <p14:tracePt t="38131" x="3662363" y="4121150"/>
          <p14:tracePt t="38139" x="3679825" y="4121150"/>
          <p14:tracePt t="38147" x="3705225" y="4130675"/>
          <p14:tracePt t="38157" x="3722688" y="4130675"/>
          <p14:tracePt t="38163" x="3730625" y="4138613"/>
          <p14:tracePt t="38173" x="3763963" y="4138613"/>
          <p14:tracePt t="38179" x="3790950" y="4138613"/>
          <p14:tracePt t="38189" x="3816350" y="4146550"/>
          <p14:tracePt t="38195" x="3849688" y="4156075"/>
          <p14:tracePt t="38205" x="3883025" y="4164013"/>
          <p14:tracePt t="38211" x="3925888" y="4164013"/>
          <p14:tracePt t="38220" x="4011613" y="4164013"/>
          <p14:tracePt t="38227" x="4070350" y="4171950"/>
          <p14:tracePt t="38233" x="4171950" y="4171950"/>
          <p14:tracePt t="38243" x="4257675" y="4189413"/>
          <p14:tracePt t="38250" x="4359275" y="4189413"/>
          <p14:tracePt t="38259" x="4460875" y="4189413"/>
          <p14:tracePt t="38267" x="4554538" y="4189413"/>
          <p14:tracePt t="38274" x="4665663" y="4189413"/>
          <p14:tracePt t="38282" x="4767263" y="4189413"/>
          <p14:tracePt t="38290" x="4868863" y="4189413"/>
          <p14:tracePt t="38298" x="4954588" y="4189413"/>
          <p14:tracePt t="38306" x="5048250" y="4189413"/>
          <p14:tracePt t="38315" x="5106988" y="4189413"/>
          <p14:tracePt t="38322" x="5149850" y="4189413"/>
          <p14:tracePt t="38331" x="5183188" y="4189413"/>
          <p14:tracePt t="38340" x="5208588" y="4189413"/>
          <p14:tracePt t="38347" x="5218113" y="4189413"/>
          <p14:tracePt t="38356" x="5226050" y="4189413"/>
          <p14:tracePt t="54322" x="5243513" y="4189413"/>
          <p14:tracePt t="54371" x="5260975" y="4189413"/>
          <p14:tracePt t="54427" x="5268913" y="4189413"/>
          <p14:tracePt t="54458" x="5276850" y="4189413"/>
          <p14:tracePt t="54659" x="5276850" y="4197350"/>
          <p14:tracePt t="54667" x="5276850" y="4206875"/>
          <p14:tracePt t="54699" x="5268913" y="4214813"/>
          <p14:tracePt t="55499" x="5260975" y="4214813"/>
          <p14:tracePt t="55515" x="5251450" y="4214813"/>
          <p14:tracePt t="55531" x="5243513" y="4214813"/>
          <p14:tracePt t="55539" x="5218113" y="4214813"/>
          <p14:tracePt t="55547" x="5200650" y="4214813"/>
          <p14:tracePt t="55554" x="5183188" y="4214813"/>
          <p14:tracePt t="55564" x="5157788" y="4214813"/>
          <p14:tracePt t="55570" x="5132388" y="4214813"/>
          <p14:tracePt t="55581" x="5116513" y="4214813"/>
          <p14:tracePt t="55586" x="5081588" y="4224338"/>
          <p14:tracePt t="55597" x="5048250" y="4240213"/>
          <p14:tracePt t="55602" x="5013325" y="4249738"/>
          <p14:tracePt t="55613" x="4987925" y="4265613"/>
          <p14:tracePt t="55618" x="4946650" y="4283075"/>
          <p14:tracePt t="55628" x="4894263" y="4308475"/>
          <p14:tracePt t="55634" x="4843463" y="4325938"/>
          <p14:tracePt t="55642" x="4784725" y="4333875"/>
          <p14:tracePt t="55650" x="4741863" y="4351338"/>
          <p14:tracePt t="55658" x="4683125" y="4376738"/>
          <p14:tracePt t="55666" x="4614863" y="4394200"/>
          <p14:tracePt t="55675" x="4546600" y="4402138"/>
          <p14:tracePt t="55682" x="4470400" y="4427538"/>
          <p14:tracePt t="55690" x="4410075" y="4435475"/>
          <p14:tracePt t="55698" x="4359275" y="4460875"/>
          <p14:tracePt t="55706" x="4316413" y="4478338"/>
          <p14:tracePt t="55714" x="4249738" y="4495800"/>
          <p14:tracePt t="55723" x="4181475" y="4503738"/>
          <p14:tracePt t="55731" x="4121150" y="4529138"/>
          <p14:tracePt t="55739" x="4044950" y="4538663"/>
          <p14:tracePt t="55748" x="3968750" y="4554538"/>
          <p14:tracePt t="55754" x="3883025" y="4589463"/>
          <p14:tracePt t="55764" x="3806825" y="4614863"/>
          <p14:tracePt t="55771" x="3730625" y="4630738"/>
          <p14:tracePt t="55781" x="3662363" y="4648200"/>
          <p14:tracePt t="55786" x="3594100" y="4665663"/>
          <p14:tracePt t="55797" x="3509963" y="4691063"/>
          <p14:tracePt t="55802" x="3424238" y="4716463"/>
          <p14:tracePt t="55813" x="3348038" y="4733925"/>
          <p14:tracePt t="55819" x="3263900" y="4749800"/>
          <p14:tracePt t="55829" x="3170238" y="4767263"/>
          <p14:tracePt t="55835" x="3084513" y="4784725"/>
          <p14:tracePt t="55841" x="3000375" y="4792663"/>
          <p14:tracePt t="55850" x="2922588" y="4818063"/>
          <p14:tracePt t="55858" x="2863850" y="4818063"/>
          <p14:tracePt t="55866" x="2795588" y="4827588"/>
          <p14:tracePt t="55875" x="2719388" y="4835525"/>
          <p14:tracePt t="55883" x="2660650" y="4852988"/>
          <p14:tracePt t="55890" x="2600325" y="4852988"/>
          <p14:tracePt t="55898" x="2541588" y="4852988"/>
          <p14:tracePt t="55906" x="2481263" y="4860925"/>
          <p14:tracePt t="55915" x="2455863" y="4860925"/>
          <p14:tracePt t="55922" x="2422525" y="4860925"/>
          <p14:tracePt t="55932" x="2387600" y="4860925"/>
          <p14:tracePt t="55938" x="2354263" y="4868863"/>
          <p14:tracePt t="55948" x="2344738" y="4868863"/>
          <p14:tracePt t="55955" x="2319338" y="4868863"/>
          <p14:tracePt t="55965" x="2293938" y="4868863"/>
          <p14:tracePt t="55971" x="2286000" y="4868863"/>
          <p14:tracePt t="55981" x="2260600" y="4868863"/>
          <p14:tracePt t="55986" x="2243138" y="4868863"/>
          <p14:tracePt t="55997" x="2227263" y="4868863"/>
          <p14:tracePt t="56003" x="2209800" y="4868863"/>
          <p14:tracePt t="56013" x="2192338" y="4868863"/>
          <p14:tracePt t="56018" x="2166938" y="4868863"/>
          <p14:tracePt t="56026" x="2141538" y="4868863"/>
          <p14:tracePt t="56034" x="2124075" y="4868863"/>
          <p14:tracePt t="56041" x="2090738" y="4868863"/>
          <p14:tracePt t="56051" x="2055813" y="4868863"/>
          <p14:tracePt t="56058" x="2022475" y="4868863"/>
          <p14:tracePt t="56067" x="2005013" y="4868863"/>
          <p14:tracePt t="56075" x="1979613" y="4868863"/>
          <p14:tracePt t="56082" x="1963738" y="4868863"/>
          <p14:tracePt t="56098" x="1946275" y="4868863"/>
          <p14:tracePt t="56251" x="1963738" y="4868863"/>
          <p14:tracePt t="56258" x="1979613" y="4868863"/>
          <p14:tracePt t="56267" x="2005013" y="4860925"/>
          <p14:tracePt t="56275" x="2014538" y="4860925"/>
          <p14:tracePt t="56283" x="2039938" y="4860925"/>
          <p14:tracePt t="56290" x="2073275" y="4852988"/>
          <p14:tracePt t="56298" x="2108200" y="4843463"/>
          <p14:tracePt t="56307" x="2149475" y="4843463"/>
          <p14:tracePt t="56315" x="2192338" y="4835525"/>
          <p14:tracePt t="56323" x="2268538" y="4835525"/>
          <p14:tracePt t="56331" x="2328863" y="4827588"/>
          <p14:tracePt t="56339" x="2413000" y="4810125"/>
          <p14:tracePt t="56348" x="2481263" y="4810125"/>
          <p14:tracePt t="56354" x="2582863" y="4802188"/>
          <p14:tracePt t="56364" x="2660650" y="4802188"/>
          <p14:tracePt t="56371" x="2752725" y="4792663"/>
          <p14:tracePt t="56381" x="2846388" y="4784725"/>
          <p14:tracePt t="56386" x="2914650" y="4784725"/>
          <p14:tracePt t="56397" x="3000375" y="4767263"/>
          <p14:tracePt t="56403" x="3101975" y="4767263"/>
          <p14:tracePt t="56411" x="3170238" y="4759325"/>
          <p14:tracePt t="56418" x="3271838" y="4759325"/>
          <p14:tracePt t="56428" x="3340100" y="4759325"/>
          <p14:tracePt t="56435" x="3441700" y="4749800"/>
          <p14:tracePt t="56442" x="3535363" y="4733925"/>
          <p14:tracePt t="56451" x="3603625" y="4733925"/>
          <p14:tracePt t="56459" x="3662363" y="4733925"/>
          <p14:tracePt t="56468" x="3722688" y="4724400"/>
          <p14:tracePt t="56475" x="3781425" y="4716463"/>
          <p14:tracePt t="56482" x="3824288" y="4716463"/>
          <p14:tracePt t="56490" x="3849688" y="4708525"/>
          <p14:tracePt t="56498" x="3857625" y="4708525"/>
          <p14:tracePt t="56507" x="3867150" y="4708525"/>
          <p14:tracePt t="57267" x="3875088" y="4708525"/>
          <p14:tracePt t="62323" x="3849688" y="4724400"/>
          <p14:tracePt t="62331" x="3816350" y="4741863"/>
          <p14:tracePt t="62339" x="3781425" y="4767263"/>
          <p14:tracePt t="62349" x="3748088" y="4784725"/>
          <p14:tracePt t="62354" x="3679825" y="4818063"/>
          <p14:tracePt t="62365" x="3646488" y="4835525"/>
          <p14:tracePt t="62371" x="3594100" y="4860925"/>
          <p14:tracePt t="62377" x="3543300" y="4911725"/>
          <p14:tracePt t="62387" x="3492500" y="4954588"/>
          <p14:tracePt t="62395" x="3416300" y="5013325"/>
          <p14:tracePt t="62403" x="3348038" y="5056188"/>
          <p14:tracePt t="62411" x="3305175" y="5081588"/>
          <p14:tracePt t="62419" x="3279775" y="5106988"/>
          <p14:tracePt t="62426" x="3263900" y="5124450"/>
          <p14:tracePt t="62435" x="3238500" y="5149850"/>
          <p14:tracePt t="62443" x="3221038" y="5167313"/>
          <p14:tracePt t="62450" x="3203575" y="5175250"/>
          <p14:tracePt t="62467" x="3203575" y="5183188"/>
          <p14:tracePt t="62501" x="3195638" y="5192713"/>
          <p14:tracePt t="62517" x="3186113" y="5200650"/>
          <p14:tracePt t="62539" x="3178175" y="5200650"/>
          <p14:tracePt t="62549" x="3160713" y="5200650"/>
          <p14:tracePt t="62554" x="3152775" y="5200650"/>
          <p14:tracePt t="62562" x="3144838" y="5200650"/>
          <p14:tracePt t="62570" x="3127375" y="5200650"/>
          <p14:tracePt t="62578" x="3101975" y="5200650"/>
          <p14:tracePt t="62586" x="3076575" y="5200650"/>
          <p14:tracePt t="62595" x="3033713" y="5200650"/>
          <p14:tracePt t="62603" x="2990850" y="5200650"/>
          <p14:tracePt t="62611" x="2949575" y="5200650"/>
          <p14:tracePt t="62618" x="2889250" y="5200650"/>
          <p14:tracePt t="62626" x="2830513" y="5200650"/>
          <p14:tracePt t="62634" x="2778125" y="5200650"/>
          <p14:tracePt t="62643" x="2736850" y="5200650"/>
          <p14:tracePt t="62651" x="2686050" y="5200650"/>
          <p14:tracePt t="62659" x="2643188" y="5200650"/>
          <p14:tracePt t="62668" x="2625725" y="5200650"/>
          <p14:tracePt t="62675" x="2592388" y="5208588"/>
          <p14:tracePt t="62684" x="2557463" y="5218113"/>
          <p14:tracePt t="62691" x="2532063" y="5218113"/>
          <p14:tracePt t="62701" x="2489200" y="5226050"/>
          <p14:tracePt t="62706" x="2463800" y="5226050"/>
          <p14:tracePt t="62717" x="2438400" y="5226050"/>
          <p14:tracePt t="62722" x="2397125" y="5226050"/>
          <p14:tracePt t="62733" x="2371725" y="5226050"/>
          <p14:tracePt t="62738" x="2328863" y="5235575"/>
          <p14:tracePt t="62747" x="2293938" y="5243513"/>
          <p14:tracePt t="62755" x="2252663" y="5243513"/>
          <p14:tracePt t="62763" x="2227263" y="5243513"/>
          <p14:tracePt t="62771" x="2192338" y="5243513"/>
          <p14:tracePt t="62777" x="2174875" y="5243513"/>
          <p14:tracePt t="62787" x="2141538" y="5243513"/>
          <p14:tracePt t="62795" x="2116138" y="5243513"/>
          <p14:tracePt t="62803" x="2082800" y="5243513"/>
          <p14:tracePt t="62810" x="2065338" y="5243513"/>
          <p14:tracePt t="62818" x="2039938" y="5251450"/>
          <p14:tracePt t="62826" x="2022475" y="5251450"/>
          <p14:tracePt t="62836" x="2014538" y="5260975"/>
          <p14:tracePt t="62843" x="2005013" y="5268913"/>
          <p14:tracePt t="63002" x="1997075" y="5276850"/>
          <p14:tracePt t="63067" x="2005013" y="5302250"/>
          <p14:tracePt t="63085" x="2022475" y="5302250"/>
          <p14:tracePt t="63091" x="2039938" y="5302250"/>
          <p14:tracePt t="63101" x="2082800" y="5302250"/>
          <p14:tracePt t="63106" x="2116138" y="5311775"/>
          <p14:tracePt t="63117" x="2166938" y="5319713"/>
          <p14:tracePt t="63123" x="2227263" y="5327650"/>
          <p14:tracePt t="63132" x="2286000" y="5337175"/>
          <p14:tracePt t="63139" x="2354263" y="5337175"/>
          <p14:tracePt t="63147" x="2430463" y="5362575"/>
          <p14:tracePt t="63154" x="2498725" y="5370513"/>
          <p14:tracePt t="63161" x="2574925" y="5380038"/>
          <p14:tracePt t="63170" x="2633663" y="5387975"/>
          <p14:tracePt t="63178" x="2719388" y="5405438"/>
          <p14:tracePt t="63186" x="2778125" y="5405438"/>
          <p14:tracePt t="63195" x="2855913" y="5413375"/>
          <p14:tracePt t="63203" x="2922588" y="5413375"/>
          <p14:tracePt t="63211" x="2982913" y="5413375"/>
          <p14:tracePt t="63219" x="3025775" y="5413375"/>
          <p14:tracePt t="63226" x="3084513" y="5413375"/>
          <p14:tracePt t="63234" x="3127375" y="5413375"/>
          <p14:tracePt t="63243" x="3186113" y="5413375"/>
          <p14:tracePt t="63252" x="3211513" y="5413375"/>
          <p14:tracePt t="63259" x="3271838" y="5413375"/>
          <p14:tracePt t="63268" x="3314700" y="5413375"/>
          <p14:tracePt t="63275" x="3348038" y="5413375"/>
          <p14:tracePt t="63285" x="3390900" y="5413375"/>
          <p14:tracePt t="63291" x="3459163" y="5413375"/>
          <p14:tracePt t="63300" x="3492500" y="5421313"/>
          <p14:tracePt t="63307" x="3552825" y="5430838"/>
          <p14:tracePt t="63317" x="3594100" y="5430838"/>
          <p14:tracePt t="63322" x="3636963" y="5430838"/>
          <p14:tracePt t="63333" x="3671888" y="5438775"/>
          <p14:tracePt t="63338" x="3713163" y="5438775"/>
          <p14:tracePt t="63348" x="3763963" y="5446713"/>
          <p14:tracePt t="63354" x="3790950" y="5446713"/>
          <p14:tracePt t="63361" x="3832225" y="5456238"/>
          <p14:tracePt t="63370" x="3883025" y="5456238"/>
          <p14:tracePt t="63378" x="3943350" y="5464175"/>
          <p14:tracePt t="63387" x="3968750" y="5464175"/>
          <p14:tracePt t="63395" x="4011613" y="5464175"/>
          <p14:tracePt t="63403" x="4062413" y="5464175"/>
          <p14:tracePt t="63411" x="4105275" y="5472113"/>
          <p14:tracePt t="63418" x="4164013" y="5472113"/>
          <p14:tracePt t="63426" x="4189413" y="5472113"/>
          <p14:tracePt t="63434" x="4249738" y="5472113"/>
          <p14:tracePt t="63443" x="4291013" y="5481638"/>
          <p14:tracePt t="63452" x="4351338" y="5481638"/>
          <p14:tracePt t="63459" x="4394200" y="5489575"/>
          <p14:tracePt t="63468" x="4452938" y="5489575"/>
          <p14:tracePt t="63475" x="4503738" y="5507038"/>
          <p14:tracePt t="63485" x="4521200" y="5507038"/>
          <p14:tracePt t="63491" x="4546600" y="5507038"/>
          <p14:tracePt t="63501" x="4554538" y="5507038"/>
          <p14:tracePt t="63517" x="4564063" y="5507038"/>
          <p14:tracePt t="63564" x="4572000" y="5507038"/>
          <p14:tracePt t="63578" x="4579938" y="5507038"/>
          <p14:tracePt t="63594" x="4597400" y="5507038"/>
          <p14:tracePt t="63603" x="4605338" y="5507038"/>
          <p14:tracePt t="71323" x="4605338" y="5489575"/>
          <p14:tracePt t="71330" x="4597400" y="5481638"/>
          <p14:tracePt t="71339" x="4579938" y="5464175"/>
          <p14:tracePt t="71395" x="4579938" y="5456238"/>
          <p14:tracePt t="71412" x="4579938" y="5446713"/>
          <p14:tracePt t="71437" x="4597400" y="5438775"/>
          <p14:tracePt t="71443" x="4648200" y="5438775"/>
          <p14:tracePt t="71453" x="4691063" y="5438775"/>
          <p14:tracePt t="71459" x="4708525" y="5438775"/>
          <p14:tracePt t="71466" x="4741863" y="5438775"/>
          <p14:tracePt t="71475" x="4767263" y="5438775"/>
          <p14:tracePt t="71482" x="4775200" y="5438775"/>
          <p14:tracePt t="71491" x="4802188" y="5438775"/>
          <p14:tracePt t="71499" x="4827588" y="5438775"/>
          <p14:tracePt t="71506" x="4868863" y="5446713"/>
          <p14:tracePt t="71514" x="4911725" y="5464175"/>
          <p14:tracePt t="71523" x="4962525" y="5472113"/>
          <p14:tracePt t="71530" x="5005388" y="5489575"/>
          <p14:tracePt t="71539" x="5056188" y="5497513"/>
          <p14:tracePt t="71547" x="5116513" y="5524500"/>
          <p14:tracePt t="71554" x="5175250" y="5532438"/>
          <p14:tracePt t="71562" x="5251450" y="5549900"/>
          <p14:tracePt t="71572" x="5327650" y="5583238"/>
          <p14:tracePt t="71578" x="5395913" y="5600700"/>
          <p14:tracePt t="71588" x="5472113" y="5626100"/>
          <p14:tracePt t="71595" x="5591175" y="5626100"/>
          <p14:tracePt t="71604" x="5694363" y="5659438"/>
          <p14:tracePt t="71611" x="5803900" y="5659438"/>
          <p14:tracePt t="71620" x="5922963" y="5684838"/>
          <p14:tracePt t="71627" x="6034088" y="5694363"/>
          <p14:tracePt t="71637" x="6161088" y="5719763"/>
          <p14:tracePt t="71643" x="6305550" y="5719763"/>
          <p14:tracePt t="71653" x="6432550" y="5735638"/>
          <p14:tracePt t="71659" x="6569075" y="5745163"/>
          <p14:tracePt t="71666" x="6713538" y="5753100"/>
          <p14:tracePt t="71674" x="6858000" y="5753100"/>
          <p14:tracePt t="71682" x="6969125" y="5753100"/>
          <p14:tracePt t="71690" x="7078663" y="5753100"/>
          <p14:tracePt t="71699" x="7180263" y="5753100"/>
          <p14:tracePt t="71706" x="7265988" y="5753100"/>
          <p14:tracePt t="71714" x="7334250" y="5753100"/>
          <p14:tracePt t="71723" x="7392988" y="5753100"/>
          <p14:tracePt t="71730" x="7453313" y="5753100"/>
          <p14:tracePt t="71738" x="7494588" y="5745163"/>
          <p14:tracePt t="71747" x="7529513" y="5735638"/>
          <p14:tracePt t="71755" x="7554913" y="5735638"/>
          <p14:tracePt t="71763" x="7572375" y="5735638"/>
          <p14:tracePt t="71771" x="7588250" y="5727700"/>
          <p14:tracePt t="71779" x="7605713" y="5727700"/>
          <p14:tracePt t="71787" x="7613650" y="5727700"/>
          <p14:tracePt t="71804" x="7623175" y="5727700"/>
          <p14:tracePt t="71811" x="7631113" y="5727700"/>
          <p14:tracePt t="71826" x="7656513" y="5727700"/>
          <p14:tracePt t="71835" x="7666038" y="5727700"/>
          <p14:tracePt t="71842" x="7699375" y="5727700"/>
          <p14:tracePt t="71850" x="7732713" y="5727700"/>
          <p14:tracePt t="71858" x="7742238" y="5727700"/>
          <p14:tracePt t="71866" x="7758113" y="5727700"/>
          <p14:tracePt t="71874" x="7775575" y="5735638"/>
          <p14:tracePt t="71890" x="7783513" y="5735638"/>
          <p14:tracePt t="71899" x="7800975" y="5735638"/>
          <p14:tracePt t="71914" x="7818438" y="5745163"/>
          <p14:tracePt t="71922" x="7843838" y="5745163"/>
          <p14:tracePt t="71939" x="7869238" y="5727700"/>
          <p14:tracePt t="71946" x="7877175" y="5702300"/>
          <p14:tracePt t="71955" x="7886700" y="5694363"/>
          <p14:tracePt t="71962" x="7937500" y="5659438"/>
          <p14:tracePt t="71971" x="7954963" y="5651500"/>
          <p14:tracePt t="71987" x="7970838" y="5634038"/>
          <p14:tracePt t="71995" x="7970838" y="5626100"/>
          <p14:tracePt t="72227" x="7962900" y="5626100"/>
          <p14:tracePt t="72243" x="7927975" y="5626100"/>
          <p14:tracePt t="72253" x="7877175" y="5626100"/>
          <p14:tracePt t="72259" x="7818438" y="5651500"/>
          <p14:tracePt t="72265" x="7724775" y="5659438"/>
          <p14:tracePt t="72275" x="7691438" y="5710238"/>
          <p14:tracePt t="72282" x="7666038" y="5719763"/>
          <p14:tracePt t="72291" x="7605713" y="5735638"/>
          <p14:tracePt t="72299" x="7554913" y="5761038"/>
          <p14:tracePt t="72307" x="7546975" y="5788025"/>
          <p14:tracePt t="72314" x="7504113" y="5813425"/>
          <p14:tracePt t="72322" x="7494588" y="5813425"/>
          <p14:tracePt t="72331" x="7469188" y="5821363"/>
          <p14:tracePt t="72339" x="7461250" y="5821363"/>
          <p14:tracePt t="72362" x="7461250" y="5829300"/>
          <p14:tracePt t="72411" x="7453313" y="5829300"/>
          <p14:tracePt t="72530" x="7443788" y="5829300"/>
          <p14:tracePt t="72571" x="7427913" y="5829300"/>
          <p14:tracePt t="72588" x="7418388" y="5829300"/>
          <p14:tracePt t="72740" x="7410450" y="5829300"/>
          <p14:tracePt t="72755" x="7402513" y="5803900"/>
          <p14:tracePt t="72763" x="7377113" y="5788025"/>
          <p14:tracePt t="72771" x="7350125" y="5745163"/>
          <p14:tracePt t="72779" x="7324725" y="5727700"/>
          <p14:tracePt t="72787" x="7316788" y="5719763"/>
          <p14:tracePt t="72795" x="7299325" y="5702300"/>
          <p14:tracePt t="73299" x="7299325" y="5694363"/>
          <p14:tracePt t="73466" x="7316788" y="5684838"/>
          <p14:tracePt t="73475" x="7377113" y="5684838"/>
          <p14:tracePt t="73482" x="7418388" y="5684838"/>
          <p14:tracePt t="73491" x="7478713" y="5676900"/>
          <p14:tracePt t="73498" x="7580313" y="5651500"/>
          <p14:tracePt t="73507" x="7681913" y="5641975"/>
          <p14:tracePt t="73514" x="7826375" y="5591175"/>
          <p14:tracePt t="73522" x="7970838" y="5575300"/>
          <p14:tracePt t="73530" x="8132763" y="5532438"/>
          <p14:tracePt t="73539" x="8353425" y="5489575"/>
          <p14:tracePt t="73546" x="8599488" y="5395913"/>
          <p14:tracePt t="73555" x="8847138" y="5345113"/>
          <p14:tracePt t="73562" x="9136063" y="526097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661EA-5222-4CCF-850D-98D2C7791B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011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논리적 모형 구축을 위한 기본 개념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사건과 반응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(event)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내부 및 외부에서 발생하는 상태변화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내부적 사건과 외부적 사건이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반응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(Response) :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사건이 발생할 때마다 시스템에 의해 수행되어야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할 일련의 동작과 그 결과로써 필수적 기능을 형성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35F6D2BE-D24F-404C-8466-BACC702A6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732390-D417-41B5-B093-F7BD3BB9224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3E113E4-1124-4018-927C-B9FBBD78C2F1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12"/>
    </mc:Choice>
    <mc:Fallback>
      <p:transition spd="slow" advTm="66512"/>
    </mc:Fallback>
  </mc:AlternateContent>
  <p:extLst>
    <p:ext uri="{3A86A75C-4F4B-4683-9AE1-C65F6400EC91}">
      <p14:laserTraceLst xmlns:p14="http://schemas.microsoft.com/office/powerpoint/2010/main">
        <p14:tracePtLst>
          <p14:tracePt t="820" x="8743950" y="3459163"/>
          <p14:tracePt t="828" x="8388350" y="3449638"/>
          <p14:tracePt t="835" x="8056563" y="3398838"/>
          <p14:tracePt t="845" x="7810500" y="3365500"/>
          <p14:tracePt t="851" x="7588250" y="3322638"/>
          <p14:tracePt t="862" x="7359650" y="3279775"/>
          <p14:tracePt t="867" x="7240588" y="3228975"/>
          <p14:tracePt t="877" x="7172325" y="3195638"/>
          <p14:tracePt t="890" x="7113588" y="3152775"/>
          <p14:tracePt t="906" x="7061200" y="3144838"/>
          <p14:tracePt t="1268" x="7053263" y="3144838"/>
          <p14:tracePt t="1284" x="7045325" y="3144838"/>
          <p14:tracePt t="1294" x="7035800" y="3144838"/>
          <p14:tracePt t="1300" x="7027863" y="3144838"/>
          <p14:tracePt t="1306" x="7019925" y="3144838"/>
          <p14:tracePt t="1316" x="7010400" y="3144838"/>
          <p14:tracePt t="1323" x="6994525" y="3152775"/>
          <p14:tracePt t="1331" x="6994525" y="3160713"/>
          <p14:tracePt t="1340" x="6985000" y="3170238"/>
          <p14:tracePt t="1348" x="6977063" y="3170238"/>
          <p14:tracePt t="1355" x="6951663" y="3186113"/>
          <p14:tracePt t="1363" x="6926263" y="3186113"/>
          <p14:tracePt t="1370" x="6908800" y="3186113"/>
          <p14:tracePt t="1395" x="6883400" y="3186113"/>
          <p14:tracePt t="1403" x="6875463" y="3186113"/>
          <p14:tracePt t="1411" x="6858000" y="3186113"/>
          <p14:tracePt t="1420" x="6850063" y="3186113"/>
          <p14:tracePt t="1429" x="6824663" y="3186113"/>
          <p14:tracePt t="1435" x="6807200" y="3186113"/>
          <p14:tracePt t="1446" x="6772275" y="3186113"/>
          <p14:tracePt t="1452" x="6756400" y="3178175"/>
          <p14:tracePt t="1461" x="6721475" y="3152775"/>
          <p14:tracePt t="1468" x="6680200" y="3119438"/>
          <p14:tracePt t="1477" x="6654800" y="3101975"/>
          <p14:tracePt t="1483" x="6611938" y="3076575"/>
          <p14:tracePt t="1493" x="6577013" y="3041650"/>
          <p14:tracePt t="1499" x="6535738" y="3025775"/>
          <p14:tracePt t="1506" x="6518275" y="3008313"/>
          <p14:tracePt t="1515" x="6475413" y="2974975"/>
          <p14:tracePt t="1523" x="6416675" y="2949575"/>
          <p14:tracePt t="1531" x="6373813" y="2914650"/>
          <p14:tracePt t="1540" x="6338888" y="2889250"/>
          <p14:tracePt t="1547" x="6288088" y="2863850"/>
          <p14:tracePt t="1555" x="6229350" y="2820988"/>
          <p14:tracePt t="1563" x="6161088" y="2778125"/>
          <p14:tracePt t="1571" x="6110288" y="2744788"/>
          <p14:tracePt t="1579" x="6049963" y="2701925"/>
          <p14:tracePt t="1588" x="5991225" y="2686050"/>
          <p14:tracePt t="1595" x="5915025" y="2633663"/>
          <p14:tracePt t="1603" x="5864225" y="2608263"/>
          <p14:tracePt t="1613" x="5770563" y="2566988"/>
          <p14:tracePt t="1620" x="5684838" y="2516188"/>
          <p14:tracePt t="1629" x="5591175" y="2473325"/>
          <p14:tracePt t="1636" x="5514975" y="2438400"/>
          <p14:tracePt t="1645" x="5456238" y="2405063"/>
          <p14:tracePt t="1652" x="5380038" y="2379663"/>
          <p14:tracePt t="1661" x="5302250" y="2344738"/>
          <p14:tracePt t="1668" x="5235575" y="2311400"/>
          <p14:tracePt t="1677" x="5175250" y="2278063"/>
          <p14:tracePt t="1684" x="5099050" y="2252663"/>
          <p14:tracePt t="1694" x="5048250" y="2227263"/>
          <p14:tracePt t="1699" x="4962525" y="2192338"/>
          <p14:tracePt t="1706" x="4903788" y="2174875"/>
          <p14:tracePt t="1716" x="4852988" y="2159000"/>
          <p14:tracePt t="1723" x="4792663" y="2133600"/>
          <p14:tracePt t="1730" x="4741863" y="2124075"/>
          <p14:tracePt t="1739" x="4708525" y="2108200"/>
          <p14:tracePt t="1746" x="4648200" y="2098675"/>
          <p14:tracePt t="1755" x="4630738" y="2098675"/>
          <p14:tracePt t="1762" x="4572000" y="2073275"/>
          <p14:tracePt t="1770" x="4529138" y="2073275"/>
          <p14:tracePt t="1779" x="4478338" y="2047875"/>
          <p14:tracePt t="1788" x="4445000" y="2039938"/>
          <p14:tracePt t="1795" x="4402138" y="2022475"/>
          <p14:tracePt t="1804" x="4351338" y="2014538"/>
          <p14:tracePt t="1812" x="4316413" y="1997075"/>
          <p14:tracePt t="1820" x="4283075" y="1979613"/>
          <p14:tracePt t="1828" x="4249738" y="1971675"/>
          <p14:tracePt t="1836" x="4214813" y="1954213"/>
          <p14:tracePt t="1846" x="4181475" y="1946275"/>
          <p14:tracePt t="1852" x="4146550" y="1946275"/>
          <p14:tracePt t="1861" x="4138613" y="1928813"/>
          <p14:tracePt t="1867" x="4121150" y="1928813"/>
          <p14:tracePt t="1875" x="4105275" y="1920875"/>
          <p14:tracePt t="1884" x="4095750" y="1920875"/>
          <p14:tracePt t="1893" x="4087813" y="1920875"/>
          <p14:tracePt t="1900" x="4070350" y="1920875"/>
          <p14:tracePt t="1906" x="4070350" y="1911350"/>
          <p14:tracePt t="1916" x="4052888" y="1903413"/>
          <p14:tracePt t="1923" x="4044950" y="1903413"/>
          <p14:tracePt t="1931" x="4027488" y="1895475"/>
          <p14:tracePt t="1940" x="4011613" y="1885950"/>
          <p14:tracePt t="1948" x="3986213" y="1885950"/>
          <p14:tracePt t="1955" x="3976688" y="1885950"/>
          <p14:tracePt t="1964" x="3960813" y="1878013"/>
          <p14:tracePt t="1971" x="3935413" y="1870075"/>
          <p14:tracePt t="1978" x="3925888" y="1860550"/>
          <p14:tracePt t="1988" x="3900488" y="1860550"/>
          <p14:tracePt t="1995" x="3875088" y="1844675"/>
          <p14:tracePt t="2004" x="3857625" y="1835150"/>
          <p14:tracePt t="2012" x="3841750" y="1835150"/>
          <p14:tracePt t="2020" x="3824288" y="1819275"/>
          <p14:tracePt t="2029" x="3798888" y="1809750"/>
          <p14:tracePt t="2035" x="3781425" y="1809750"/>
          <p14:tracePt t="2046" x="3773488" y="1801813"/>
          <p14:tracePt t="2052" x="3756025" y="1793875"/>
          <p14:tracePt t="2062" x="3722688" y="1776413"/>
          <p14:tracePt t="2066" x="3713163" y="1766888"/>
          <p14:tracePt t="2076" x="3687763" y="1758950"/>
          <p14:tracePt t="2084" x="3654425" y="1751013"/>
          <p14:tracePt t="2091" x="3619500" y="1733550"/>
          <p14:tracePt t="2100" x="3586163" y="1716088"/>
          <p14:tracePt t="2106" x="3535363" y="1708150"/>
          <p14:tracePt t="2115" x="3492500" y="1690688"/>
          <p14:tracePt t="2123" x="3424238" y="1657350"/>
          <p14:tracePt t="2131" x="3382963" y="1649413"/>
          <p14:tracePt t="2140" x="3330575" y="1631950"/>
          <p14:tracePt t="2147" x="3289300" y="1622425"/>
          <p14:tracePt t="2155" x="3254375" y="1614488"/>
          <p14:tracePt t="2163" x="3228975" y="1597025"/>
          <p14:tracePt t="2171" x="3203575" y="1597025"/>
          <p14:tracePt t="2179" x="3178175" y="1589088"/>
          <p14:tracePt t="2191" x="3152775" y="1571625"/>
          <p14:tracePt t="2196" x="3135313" y="1571625"/>
          <p14:tracePt t="2203" x="3109913" y="1563688"/>
          <p14:tracePt t="2213" x="3101975" y="1555750"/>
          <p14:tracePt t="2220" x="3094038" y="1555750"/>
          <p14:tracePt t="2229" x="3084513" y="1555750"/>
          <p14:tracePt t="2308" x="3084513" y="1546225"/>
          <p14:tracePt t="2338" x="3084513" y="1538288"/>
          <p14:tracePt t="2394" x="3084513" y="1530350"/>
          <p14:tracePt t="2404" x="3094038" y="1530350"/>
          <p14:tracePt t="2412" x="3109913" y="1530350"/>
          <p14:tracePt t="2419" x="3135313" y="1530350"/>
          <p14:tracePt t="2429" x="3195638" y="1538288"/>
          <p14:tracePt t="2436" x="3211513" y="1546225"/>
          <p14:tracePt t="2446" x="3263900" y="1555750"/>
          <p14:tracePt t="2451" x="3322638" y="1571625"/>
          <p14:tracePt t="2462" x="3382963" y="1581150"/>
          <p14:tracePt t="2466" x="3441700" y="1589088"/>
          <p14:tracePt t="2478" x="3509963" y="1597025"/>
          <p14:tracePt t="2484" x="3586163" y="1606550"/>
          <p14:tracePt t="2490" x="3671888" y="1606550"/>
          <p14:tracePt t="2500" x="3738563" y="1622425"/>
          <p14:tracePt t="2507" x="3798888" y="1622425"/>
          <p14:tracePt t="2516" x="3883025" y="1631950"/>
          <p14:tracePt t="2523" x="3960813" y="1631950"/>
          <p14:tracePt t="2531" x="3994150" y="1639888"/>
          <p14:tracePt t="2539" x="4037013" y="1639888"/>
          <p14:tracePt t="2548" x="4062413" y="1639888"/>
          <p14:tracePt t="2564" x="4070350" y="1649413"/>
          <p14:tracePt t="2666" x="4079875" y="1649413"/>
          <p14:tracePt t="2698" x="4087813" y="1649413"/>
          <p14:tracePt t="2714" x="4105275" y="1649413"/>
          <p14:tracePt t="2731" x="4121150" y="1649413"/>
          <p14:tracePt t="2748" x="4138613" y="1649413"/>
          <p14:tracePt t="2755" x="4146550" y="1649413"/>
          <p14:tracePt t="2764" x="4156075" y="1649413"/>
          <p14:tracePt t="2771" x="4171950" y="1649413"/>
          <p14:tracePt t="2780" x="4181475" y="1649413"/>
          <p14:tracePt t="2787" x="4189413" y="1649413"/>
          <p14:tracePt t="2796" x="4214813" y="1639888"/>
          <p14:tracePt t="2804" x="4224338" y="1639888"/>
          <p14:tracePt t="2812" x="4232275" y="1639888"/>
          <p14:tracePt t="2820" x="4240213" y="1639888"/>
          <p14:tracePt t="2829" x="4249738" y="1639888"/>
          <p14:tracePt t="2836" x="4265613" y="1639888"/>
          <p14:tracePt t="2845" x="4265613" y="1631950"/>
          <p14:tracePt t="2852" x="4283075" y="1631950"/>
          <p14:tracePt t="2862" x="4291013" y="1631950"/>
          <p14:tracePt t="2867" x="4316413" y="1631950"/>
          <p14:tracePt t="2877" x="4325938" y="1631950"/>
          <p14:tracePt t="2890" x="4341813" y="1631950"/>
          <p14:tracePt t="2900" x="4359275" y="1631950"/>
          <p14:tracePt t="2907" x="4368800" y="1631950"/>
          <p14:tracePt t="2915" x="4384675" y="1622425"/>
          <p14:tracePt t="2923" x="4394200" y="1622425"/>
          <p14:tracePt t="2932" x="4402138" y="1622425"/>
          <p14:tracePt t="2939" x="4410075" y="1622425"/>
          <p14:tracePt t="2948" x="4419600" y="1622425"/>
          <p14:tracePt t="2964" x="4427538" y="1622425"/>
          <p14:tracePt t="2971" x="4435475" y="1622425"/>
          <p14:tracePt t="3028" x="4445000" y="1614488"/>
          <p14:tracePt t="3045" x="4452938" y="1614488"/>
          <p14:tracePt t="3052" x="4460875" y="1606550"/>
          <p14:tracePt t="3061" x="4470400" y="1597025"/>
          <p14:tracePt t="3078" x="4478338" y="1597025"/>
          <p14:tracePt t="3139" x="4486275" y="1597025"/>
          <p14:tracePt t="3148" x="4495800" y="1589088"/>
          <p14:tracePt t="3155" x="4503738" y="1589088"/>
          <p14:tracePt t="3163" x="4513263" y="1581150"/>
          <p14:tracePt t="3180" x="4529138" y="1581150"/>
          <p14:tracePt t="3212" x="4538663" y="1581150"/>
          <p14:tracePt t="3229" x="4546600" y="1581150"/>
          <p14:tracePt t="3236" x="4564063" y="1581150"/>
          <p14:tracePt t="3245" x="4572000" y="1581150"/>
          <p14:tracePt t="3252" x="4589463" y="1581150"/>
          <p14:tracePt t="3262" x="4614863" y="1589088"/>
          <p14:tracePt t="3267" x="4648200" y="1597025"/>
          <p14:tracePt t="3275" x="4683125" y="1614488"/>
          <p14:tracePt t="3284" x="4691063" y="1622425"/>
          <p14:tracePt t="3290" x="4716463" y="1639888"/>
          <p14:tracePt t="3300" x="4749800" y="1665288"/>
          <p14:tracePt t="3307" x="4767263" y="1674813"/>
          <p14:tracePt t="3315" x="4784725" y="1682750"/>
          <p14:tracePt t="3323" x="4810125" y="1682750"/>
          <p14:tracePt t="3332" x="4810125" y="1690688"/>
          <p14:tracePt t="3339" x="4835525" y="1708150"/>
          <p14:tracePt t="3348" x="4843463" y="1708150"/>
          <p14:tracePt t="3355" x="4860925" y="1725613"/>
          <p14:tracePt t="3364" x="4886325" y="1725613"/>
          <p14:tracePt t="3371" x="4911725" y="1733550"/>
          <p14:tracePt t="3379" x="4929188" y="1751013"/>
          <p14:tracePt t="3387" x="4954588" y="1766888"/>
          <p14:tracePt t="3395" x="4979988" y="1784350"/>
          <p14:tracePt t="3402" x="5013325" y="1809750"/>
          <p14:tracePt t="3413" x="5064125" y="1844675"/>
          <p14:tracePt t="3420" x="5091113" y="1870075"/>
          <p14:tracePt t="3429" x="5124450" y="1885950"/>
          <p14:tracePt t="3435" x="5157788" y="1903413"/>
          <p14:tracePt t="3446" x="5183188" y="1911350"/>
          <p14:tracePt t="3452" x="5208588" y="1911350"/>
          <p14:tracePt t="3459" x="5235575" y="1920875"/>
          <p14:tracePt t="3468" x="5276850" y="1938338"/>
          <p14:tracePt t="3478" x="5319713" y="1938338"/>
          <p14:tracePt t="3484" x="5380038" y="1954213"/>
          <p14:tracePt t="3491" x="5421313" y="1963738"/>
          <p14:tracePt t="3500" x="5456238" y="1971675"/>
          <p14:tracePt t="3507" x="5514975" y="1971675"/>
          <p14:tracePt t="3516" x="5549900" y="1979613"/>
          <p14:tracePt t="3524" x="5583238" y="1989138"/>
          <p14:tracePt t="3532" x="5600700" y="1997075"/>
          <p14:tracePt t="3539" x="5616575" y="1997075"/>
          <p14:tracePt t="3547" x="5641975" y="1997075"/>
          <p14:tracePt t="3555" x="5651500" y="2005013"/>
          <p14:tracePt t="3563" x="5659438" y="2005013"/>
          <p14:tracePt t="3572" x="5668963" y="2014538"/>
          <p14:tracePt t="3587" x="5668963" y="2022475"/>
          <p14:tracePt t="3802" x="5676900" y="2022475"/>
          <p14:tracePt t="3812" x="5684838" y="2030413"/>
          <p14:tracePt t="3818" x="5694363" y="2039938"/>
          <p14:tracePt t="3829" x="5694363" y="2047875"/>
          <p14:tracePt t="3836" x="5702300" y="2047875"/>
          <p14:tracePt t="3845" x="5702300" y="2055813"/>
          <p14:tracePt t="3852" x="5710238" y="2065338"/>
          <p14:tracePt t="3861" x="5719763" y="2073275"/>
          <p14:tracePt t="3868" x="5719763" y="2090738"/>
          <p14:tracePt t="3876" x="5727700" y="2098675"/>
          <p14:tracePt t="3893" x="5735638" y="2116138"/>
          <p14:tracePt t="3899" x="5745163" y="2124075"/>
          <p14:tracePt t="3907" x="5745163" y="2133600"/>
          <p14:tracePt t="3916" x="5745163" y="2149475"/>
          <p14:tracePt t="3923" x="5753100" y="2159000"/>
          <p14:tracePt t="3932" x="5761038" y="2174875"/>
          <p14:tracePt t="3939" x="5770563" y="2200275"/>
          <p14:tracePt t="3948" x="5778500" y="2217738"/>
          <p14:tracePt t="3954" x="5788025" y="2227263"/>
          <p14:tracePt t="3971" x="5788025" y="2235200"/>
          <p14:tracePt t="3988" x="5788025" y="2252663"/>
          <p14:tracePt t="4004" x="5795963" y="2252663"/>
          <p14:tracePt t="4012" x="5803900" y="2260600"/>
          <p14:tracePt t="4020" x="5813425" y="2268538"/>
          <p14:tracePt t="4068" x="5821363" y="2278063"/>
          <p14:tracePt t="5404" x="5829300" y="2278063"/>
          <p14:tracePt t="5430" x="5829300" y="2286000"/>
          <p14:tracePt t="5459" x="5829300" y="2293938"/>
          <p14:tracePt t="5474" x="5838825" y="2293938"/>
          <p14:tracePt t="5579" x="5846763" y="2293938"/>
          <p14:tracePt t="5611" x="5864225" y="2293938"/>
          <p14:tracePt t="5619" x="5872163" y="2286000"/>
          <p14:tracePt t="5630" x="5880100" y="2278063"/>
          <p14:tracePt t="5700" x="5880100" y="2268538"/>
          <p14:tracePt t="5707" x="5897563" y="2268538"/>
          <p14:tracePt t="5715" x="5905500" y="2268538"/>
          <p14:tracePt t="5723" x="5915025" y="2268538"/>
          <p14:tracePt t="5764" x="5932488" y="2268538"/>
          <p14:tracePt t="5972" x="5932488" y="2260600"/>
          <p14:tracePt t="5988" x="5922963" y="2243138"/>
          <p14:tracePt t="6003" x="5915025" y="2243138"/>
          <p14:tracePt t="6013" x="5905500" y="2243138"/>
          <p14:tracePt t="6020" x="5897563" y="2243138"/>
          <p14:tracePt t="6029" x="5880100" y="2243138"/>
          <p14:tracePt t="6035" x="5872163" y="2243138"/>
          <p14:tracePt t="6045" x="5864225" y="2243138"/>
          <p14:tracePt t="6058" x="5846763" y="2243138"/>
          <p14:tracePt t="6068" x="5838825" y="2252663"/>
          <p14:tracePt t="6075" x="5829300" y="2260600"/>
          <p14:tracePt t="6107" x="5821363" y="2260600"/>
          <p14:tracePt t="6123" x="5813425" y="2260600"/>
          <p14:tracePt t="6140" x="5803900" y="2260600"/>
          <p14:tracePt t="6148" x="5788025" y="2260600"/>
          <p14:tracePt t="6154" x="5778500" y="2260600"/>
          <p14:tracePt t="6164" x="5761038" y="2260600"/>
          <p14:tracePt t="6171" x="5745163" y="2260600"/>
          <p14:tracePt t="6181" x="5727700" y="2260600"/>
          <p14:tracePt t="6187" x="5710238" y="2260600"/>
          <p14:tracePt t="6197" x="5702300" y="2260600"/>
          <p14:tracePt t="6204" x="5684838" y="2260600"/>
          <p14:tracePt t="6213" x="5659438" y="2260600"/>
          <p14:tracePt t="6220" x="5651500" y="2260600"/>
          <p14:tracePt t="6230" x="5616575" y="2260600"/>
          <p14:tracePt t="6235" x="5600700" y="2260600"/>
          <p14:tracePt t="6244" x="5583238" y="2260600"/>
          <p14:tracePt t="6252" x="5549900" y="2260600"/>
          <p14:tracePt t="6259" x="5524500" y="2260600"/>
          <p14:tracePt t="6267" x="5507038" y="2260600"/>
          <p14:tracePt t="6275" x="5481638" y="2260600"/>
          <p14:tracePt t="6284" x="5446713" y="2260600"/>
          <p14:tracePt t="6292" x="5430838" y="2260600"/>
          <p14:tracePt t="6300" x="5413375" y="2260600"/>
          <p14:tracePt t="6307" x="5405438" y="2260600"/>
          <p14:tracePt t="6363" x="5387975" y="2260600"/>
          <p14:tracePt t="6381" x="5362575" y="2260600"/>
          <p14:tracePt t="6411" x="5362575" y="2268538"/>
          <p14:tracePt t="6419" x="5353050" y="2278063"/>
          <p14:tracePt t="6430" x="5345113" y="2278063"/>
          <p14:tracePt t="6436" x="5337175" y="2286000"/>
          <p14:tracePt t="6452" x="5327650" y="2293938"/>
          <p14:tracePt t="6467" x="5302250" y="2311400"/>
          <p14:tracePt t="6484" x="5294313" y="2319338"/>
          <p14:tracePt t="6507" x="5276850" y="2328863"/>
          <p14:tracePt t="6515" x="5268913" y="2336800"/>
          <p14:tracePt t="6540" x="5251450" y="2344738"/>
          <p14:tracePt t="6548" x="5243513" y="2354263"/>
          <p14:tracePt t="6564" x="5226050" y="2362200"/>
          <p14:tracePt t="6571" x="5208588" y="2371725"/>
          <p14:tracePt t="6581" x="5208588" y="2379663"/>
          <p14:tracePt t="6588" x="5192713" y="2379663"/>
          <p14:tracePt t="6598" x="5175250" y="2387600"/>
          <p14:tracePt t="6603" x="5167313" y="2387600"/>
          <p14:tracePt t="6613" x="5157788" y="2397125"/>
          <p14:tracePt t="6620" x="5149850" y="2397125"/>
          <p14:tracePt t="6636" x="5141913" y="2405063"/>
          <p14:tracePt t="6804" x="5116513" y="2413000"/>
          <p14:tracePt t="6813" x="5106988" y="2413000"/>
          <p14:tracePt t="6819" x="5106988" y="2422525"/>
          <p14:tracePt t="6830" x="5091113" y="2438400"/>
          <p14:tracePt t="6834" x="5073650" y="2447925"/>
          <p14:tracePt t="6851" x="5064125" y="2455863"/>
          <p14:tracePt t="6956" x="5056188" y="2455863"/>
          <p14:tracePt t="6996" x="5048250" y="2455863"/>
          <p14:tracePt t="7148" x="5030788" y="2455863"/>
          <p14:tracePt t="7155" x="5005388" y="2447925"/>
          <p14:tracePt t="7164" x="4972050" y="2405063"/>
          <p14:tracePt t="7171" x="4946650" y="2387600"/>
          <p14:tracePt t="7181" x="4911725" y="2371725"/>
          <p14:tracePt t="7186" x="4860925" y="2336800"/>
          <p14:tracePt t="7198" x="4802188" y="2319338"/>
          <p14:tracePt t="7202" x="4749800" y="2303463"/>
          <p14:tracePt t="7213" x="4733925" y="2286000"/>
          <p14:tracePt t="7219" x="4673600" y="2260600"/>
          <p14:tracePt t="7229" x="4622800" y="2235200"/>
          <p14:tracePt t="7236" x="4564063" y="2209800"/>
          <p14:tracePt t="7242" x="4538663" y="2192338"/>
          <p14:tracePt t="7251" x="4503738" y="2174875"/>
          <p14:tracePt t="7259" x="4470400" y="2149475"/>
          <p14:tracePt t="7268" x="4435475" y="2141538"/>
          <p14:tracePt t="7276" x="4410075" y="2124075"/>
          <p14:tracePt t="7282" x="4376738" y="2108200"/>
          <p14:tracePt t="7291" x="4341813" y="2090738"/>
          <p14:tracePt t="7299" x="4316413" y="2073275"/>
          <p14:tracePt t="7307" x="4291013" y="2065338"/>
          <p14:tracePt t="7315" x="4283075" y="2055813"/>
          <p14:tracePt t="7323" x="4275138" y="2047875"/>
          <p14:tracePt t="7332" x="4257675" y="2047875"/>
          <p14:tracePt t="7420" x="4249738" y="2047875"/>
          <p14:tracePt t="7434" x="4240213" y="2047875"/>
          <p14:tracePt t="7828" x="4240213" y="2055813"/>
          <p14:tracePt t="7843" x="4240213" y="2065338"/>
          <p14:tracePt t="7858" x="4240213" y="2082800"/>
          <p14:tracePt t="7875" x="4240213" y="2090738"/>
          <p14:tracePt t="7882" x="4240213" y="2098675"/>
          <p14:tracePt t="7891" x="4232275" y="2108200"/>
          <p14:tracePt t="7901" x="4224338" y="2108200"/>
          <p14:tracePt t="7907" x="4214813" y="2124075"/>
          <p14:tracePt t="7916" x="4206875" y="2133600"/>
          <p14:tracePt t="7924" x="4189413" y="2133600"/>
          <p14:tracePt t="7933" x="4189413" y="2141538"/>
          <p14:tracePt t="7940" x="4181475" y="2149475"/>
          <p14:tracePt t="7948" x="4171950" y="2149475"/>
          <p14:tracePt t="7955" x="4164013" y="2149475"/>
          <p14:tracePt t="8052" x="4156075" y="2159000"/>
          <p14:tracePt t="8068" x="4146550" y="2166938"/>
          <p14:tracePt t="8099" x="4138613" y="2166938"/>
          <p14:tracePt t="8107" x="4130675" y="2166938"/>
          <p14:tracePt t="8131" x="4121150" y="2166938"/>
          <p14:tracePt t="8156" x="4105275" y="2166938"/>
          <p14:tracePt t="8172" x="4105275" y="2174875"/>
          <p14:tracePt t="8188" x="4087813" y="2174875"/>
          <p14:tracePt t="8202" x="4079875" y="2174875"/>
          <p14:tracePt t="8236" x="4070350" y="2174875"/>
          <p14:tracePt t="8242" x="4062413" y="2174875"/>
          <p14:tracePt t="8252" x="4052888" y="2174875"/>
          <p14:tracePt t="8268" x="4044950" y="2174875"/>
          <p14:tracePt t="8275" x="4037013" y="2174875"/>
          <p14:tracePt t="8291" x="4027488" y="2174875"/>
          <p14:tracePt t="8307" x="4019550" y="2174875"/>
          <p14:tracePt t="8315" x="4011613" y="2174875"/>
          <p14:tracePt t="8387" x="4002088" y="2174875"/>
          <p14:tracePt t="8411" x="3994150" y="2174875"/>
          <p14:tracePt t="8491" x="3986213" y="2174875"/>
          <p14:tracePt t="8564" x="3976688" y="2174875"/>
          <p14:tracePt t="8581" x="3968750" y="2174875"/>
          <p14:tracePt t="8659" x="3951288" y="2174875"/>
          <p14:tracePt t="8764" x="3943350" y="2174875"/>
          <p14:tracePt t="8781" x="3935413" y="2174875"/>
          <p14:tracePt t="8786" x="3925888" y="2174875"/>
          <p14:tracePt t="8798" x="3917950" y="2174875"/>
          <p14:tracePt t="8802" x="3908425" y="2174875"/>
          <p14:tracePt t="8811" x="3900488" y="2174875"/>
          <p14:tracePt t="8818" x="3892550" y="2174875"/>
          <p14:tracePt t="8826" x="3875088" y="2174875"/>
          <p14:tracePt t="8834" x="3867150" y="2174875"/>
          <p14:tracePt t="8843" x="3849688" y="2174875"/>
          <p14:tracePt t="8850" x="3841750" y="2174875"/>
          <p14:tracePt t="8860" x="3806825" y="2174875"/>
          <p14:tracePt t="8866" x="3763963" y="2174875"/>
          <p14:tracePt t="8874" x="3748088" y="2174875"/>
          <p14:tracePt t="8882" x="3697288" y="2174875"/>
          <p14:tracePt t="8891" x="3636963" y="2174875"/>
          <p14:tracePt t="8899" x="3603625" y="2166938"/>
          <p14:tracePt t="8906" x="3560763" y="2159000"/>
          <p14:tracePt t="8917" x="3535363" y="2159000"/>
          <p14:tracePt t="8922" x="3492500" y="2159000"/>
          <p14:tracePt t="8932" x="3449638" y="2149475"/>
          <p14:tracePt t="8938" x="3416300" y="2141538"/>
          <p14:tracePt t="8949" x="3365500" y="2133600"/>
          <p14:tracePt t="8954" x="3340100" y="2133600"/>
          <p14:tracePt t="8964" x="3297238" y="2124075"/>
          <p14:tracePt t="8970" x="3263900" y="2124075"/>
          <p14:tracePt t="8981" x="3238500" y="2124075"/>
          <p14:tracePt t="8986" x="3203575" y="2116138"/>
          <p14:tracePt t="8998" x="3186113" y="2108200"/>
          <p14:tracePt t="9004" x="3160713" y="2108200"/>
          <p14:tracePt t="9012" x="3135313" y="2108200"/>
          <p14:tracePt t="9019" x="3127375" y="2098675"/>
          <p14:tracePt t="9026" x="3119438" y="2098675"/>
          <p14:tracePt t="9036" x="3101975" y="2098675"/>
          <p14:tracePt t="9043" x="3094038" y="2090738"/>
          <p14:tracePt t="9052" x="3084513" y="2090738"/>
          <p14:tracePt t="9059" x="3059113" y="2090738"/>
          <p14:tracePt t="9067" x="3051175" y="2090738"/>
          <p14:tracePt t="9075" x="3025775" y="2090738"/>
          <p14:tracePt t="9084" x="3016250" y="2090738"/>
          <p14:tracePt t="9091" x="3000375" y="2090738"/>
          <p14:tracePt t="9099" x="2974975" y="2090738"/>
          <p14:tracePt t="9106" x="2965450" y="2090738"/>
          <p14:tracePt t="9116" x="2949575" y="2090738"/>
          <p14:tracePt t="9124" x="2940050" y="2090738"/>
          <p14:tracePt t="9132" x="2922588" y="2090738"/>
          <p14:tracePt t="9139" x="2906713" y="2090738"/>
          <p14:tracePt t="9149" x="2897188" y="2090738"/>
          <p14:tracePt t="9154" x="2871788" y="2098675"/>
          <p14:tracePt t="9165" x="2855913" y="2108200"/>
          <p14:tracePt t="9171" x="2838450" y="2108200"/>
          <p14:tracePt t="9181" x="2820988" y="2116138"/>
          <p14:tracePt t="9188" x="2795588" y="2116138"/>
          <p14:tracePt t="9197" x="2762250" y="2124075"/>
          <p14:tracePt t="9203" x="2719388" y="2133600"/>
          <p14:tracePt t="9210" x="2693988" y="2141538"/>
          <p14:tracePt t="9218" x="2651125" y="2149475"/>
          <p14:tracePt t="9226" x="2617788" y="2149475"/>
          <p14:tracePt t="9234" x="2592388" y="2149475"/>
          <p14:tracePt t="9243" x="2541588" y="2166938"/>
          <p14:tracePt t="9251" x="2516188" y="2174875"/>
          <p14:tracePt t="9260" x="2498725" y="2174875"/>
          <p14:tracePt t="9268" x="2473325" y="2174875"/>
          <p14:tracePt t="9275" x="2447925" y="2174875"/>
          <p14:tracePt t="9284" x="2430463" y="2184400"/>
          <p14:tracePt t="9291" x="2422525" y="2184400"/>
          <p14:tracePt t="9300" x="2405063" y="2184400"/>
          <p14:tracePt t="9308" x="2379663" y="2184400"/>
          <p14:tracePt t="9316" x="2354263" y="2184400"/>
          <p14:tracePt t="9323" x="2311400" y="2184400"/>
          <p14:tracePt t="9333" x="2293938" y="2184400"/>
          <p14:tracePt t="9339" x="2268538" y="2184400"/>
          <p14:tracePt t="9350" x="2243138" y="2184400"/>
          <p14:tracePt t="9355" x="2227263" y="2184400"/>
          <p14:tracePt t="9366" x="2192338" y="2184400"/>
          <p14:tracePt t="9372" x="2149475" y="2184400"/>
          <p14:tracePt t="9381" x="2124075" y="2200275"/>
          <p14:tracePt t="9386" x="2082800" y="2200275"/>
          <p14:tracePt t="9398" x="2047875" y="2209800"/>
          <p14:tracePt t="9404" x="2005013" y="2217738"/>
          <p14:tracePt t="9411" x="1971675" y="2227263"/>
          <p14:tracePt t="9420" x="1946275" y="2227263"/>
          <p14:tracePt t="9427" x="1911350" y="2235200"/>
          <p14:tracePt t="9435" x="1903413" y="2235200"/>
          <p14:tracePt t="9443" x="1878013" y="2243138"/>
          <p14:tracePt t="9452" x="1852613" y="2243138"/>
          <p14:tracePt t="9460" x="1827213" y="2243138"/>
          <p14:tracePt t="9468" x="1809750" y="2243138"/>
          <p14:tracePt t="9475" x="1801813" y="2243138"/>
          <p14:tracePt t="9483" x="1776413" y="2243138"/>
          <p14:tracePt t="9491" x="1751013" y="2243138"/>
          <p14:tracePt t="9499" x="1741488" y="2243138"/>
          <p14:tracePt t="9507" x="1725613" y="2243138"/>
          <p14:tracePt t="9515" x="1708150" y="2243138"/>
          <p14:tracePt t="9523" x="1690688" y="2243138"/>
          <p14:tracePt t="9532" x="1682750" y="2243138"/>
          <p14:tracePt t="9538" x="1665288" y="2243138"/>
          <p14:tracePt t="9555" x="1649413" y="2235200"/>
          <p14:tracePt t="9566" x="1639888" y="2235200"/>
          <p14:tracePt t="9570" x="1631950" y="2235200"/>
          <p14:tracePt t="9582" x="1622425" y="2227263"/>
          <p14:tracePt t="9636" x="1614488" y="2227263"/>
          <p14:tracePt t="9668" x="1606550" y="2217738"/>
          <p14:tracePt t="9684" x="1597025" y="2217738"/>
          <p14:tracePt t="9716" x="1589088" y="2217738"/>
          <p14:tracePt t="9724" x="1571625" y="2217738"/>
          <p14:tracePt t="9748" x="1555750" y="2217738"/>
          <p14:tracePt t="9754" x="1546225" y="2217738"/>
          <p14:tracePt t="9766" x="1530350" y="2217738"/>
          <p14:tracePt t="9772" x="1504950" y="2217738"/>
          <p14:tracePt t="9781" x="1477963" y="2217738"/>
          <p14:tracePt t="9787" x="1444625" y="2217738"/>
          <p14:tracePt t="9797" x="1419225" y="2217738"/>
          <p14:tracePt t="9802" x="1393825" y="2217738"/>
          <p14:tracePt t="9810" x="1376363" y="2217738"/>
          <p14:tracePt t="9820" x="1350963" y="2217738"/>
          <p14:tracePt t="9826" x="1325563" y="2217738"/>
          <p14:tracePt t="9836" x="1308100" y="2217738"/>
          <p14:tracePt t="9843" x="1292225" y="2217738"/>
          <p14:tracePt t="9850" x="1282700" y="2217738"/>
          <p14:tracePt t="9860" x="1266825" y="2217738"/>
          <p14:tracePt t="9867" x="1257300" y="2217738"/>
          <p14:tracePt t="9875" x="1249363" y="2217738"/>
          <p14:tracePt t="9883" x="1241425" y="2217738"/>
          <p14:tracePt t="9892" x="1231900" y="2217738"/>
          <p14:tracePt t="9911" x="1206500" y="2217738"/>
          <p14:tracePt t="9916" x="1198563" y="2217738"/>
          <p14:tracePt t="9922" x="1181100" y="2209800"/>
          <p14:tracePt t="9934" x="1173163" y="2209800"/>
          <p14:tracePt t="9950" x="1155700" y="2200275"/>
          <p14:tracePt t="9954" x="1138238" y="2200275"/>
          <p14:tracePt t="9972" x="1130300" y="2200275"/>
          <p14:tracePt t="9981" x="1112838" y="2200275"/>
          <p14:tracePt t="9987" x="1104900" y="2192338"/>
          <p14:tracePt t="9997" x="1087438" y="2192338"/>
          <p14:tracePt t="10010" x="1069975" y="2192338"/>
          <p14:tracePt t="10020" x="1062038" y="2192338"/>
          <p14:tracePt t="10027" x="1054100" y="2192338"/>
          <p14:tracePt t="10035" x="1044575" y="2192338"/>
          <p14:tracePt t="10043" x="1036638" y="2192338"/>
          <p14:tracePt t="10052" x="1028700" y="2192338"/>
          <p14:tracePt t="10059" x="1011238" y="2192338"/>
          <p14:tracePt t="10075" x="993775" y="2192338"/>
          <p14:tracePt t="10091" x="977900" y="2192338"/>
          <p14:tracePt t="10107" x="968375" y="2192338"/>
          <p14:tracePt t="10132" x="960438" y="2192338"/>
          <p14:tracePt t="10149" x="952500" y="2192338"/>
          <p14:tracePt t="10166" x="942975" y="2192338"/>
          <p14:tracePt t="10182" x="935038" y="2192338"/>
          <p14:tracePt t="10197" x="925513" y="2192338"/>
          <p14:tracePt t="10210" x="909638" y="2192338"/>
          <p14:tracePt t="10227" x="900113" y="2200275"/>
          <p14:tracePt t="10243" x="892175" y="2200275"/>
          <p14:tracePt t="10250" x="884238" y="2209800"/>
          <p14:tracePt t="10258" x="874713" y="2209800"/>
          <p14:tracePt t="10266" x="866775" y="2217738"/>
          <p14:tracePt t="10284" x="858838" y="2227263"/>
          <p14:tracePt t="10300" x="849313" y="2227263"/>
          <p14:tracePt t="10307" x="841375" y="2227263"/>
          <p14:tracePt t="10316" x="833438" y="2235200"/>
          <p14:tracePt t="10323" x="823913" y="2243138"/>
          <p14:tracePt t="10339" x="815975" y="2243138"/>
          <p14:tracePt t="10349" x="808038" y="2243138"/>
          <p14:tracePt t="10354" x="790575" y="2252663"/>
          <p14:tracePt t="10365" x="781050" y="2252663"/>
          <p14:tracePt t="10370" x="773113" y="2260600"/>
          <p14:tracePt t="10380" x="765175" y="2260600"/>
          <p14:tracePt t="10450" x="755650" y="2260600"/>
          <p14:tracePt t="10482" x="747713" y="2260600"/>
          <p14:tracePt t="10491" x="747713" y="2268538"/>
          <p14:tracePt t="10507" x="730250" y="2286000"/>
          <p14:tracePt t="10523" x="722313" y="2286000"/>
          <p14:tracePt t="10644" x="714375" y="2286000"/>
          <p14:tracePt t="10659" x="704850" y="2286000"/>
          <p14:tracePt t="10739" x="688975" y="2286000"/>
          <p14:tracePt t="10780" x="679450" y="2286000"/>
          <p14:tracePt t="10812" x="671513" y="2286000"/>
          <p14:tracePt t="10827" x="654050" y="2286000"/>
          <p14:tracePt t="10835" x="646113" y="2286000"/>
          <p14:tracePt t="10843" x="628650" y="2286000"/>
          <p14:tracePt t="10852" x="611188" y="2286000"/>
          <p14:tracePt t="10859" x="611188" y="2293938"/>
          <p14:tracePt t="10866" x="585788" y="2293938"/>
          <p14:tracePt t="10875" x="585788" y="2303463"/>
          <p14:tracePt t="10896" x="569913" y="2303463"/>
          <p14:tracePt t="10918" x="560388" y="2303463"/>
          <p14:tracePt t="11723" x="569913" y="2303463"/>
          <p14:tracePt t="11732" x="585788" y="2319338"/>
          <p14:tracePt t="11740" x="595313" y="2319338"/>
          <p14:tracePt t="11749" x="603250" y="2319338"/>
          <p14:tracePt t="11766" x="611188" y="2319338"/>
          <p14:tracePt t="11779" x="611188" y="2328863"/>
          <p14:tracePt t="11787" x="620713" y="2336800"/>
          <p14:tracePt t="11820" x="620713" y="2354263"/>
          <p14:tracePt t="11836" x="620713" y="2362200"/>
          <p14:tracePt t="11843" x="636588" y="2371725"/>
          <p14:tracePt t="11916" x="636588" y="2387600"/>
          <p14:tracePt t="11934" x="636588" y="2397125"/>
          <p14:tracePt t="12036" x="636588" y="2413000"/>
          <p14:tracePt t="12068" x="636588" y="2422525"/>
          <p14:tracePt t="12074" x="636588" y="2430463"/>
          <p14:tracePt t="12083" x="636588" y="2447925"/>
          <p14:tracePt t="12100" x="636588" y="2463800"/>
          <p14:tracePt t="12108" x="636588" y="2473325"/>
          <p14:tracePt t="12116" x="636588" y="2489200"/>
          <p14:tracePt t="12123" x="636588" y="2506663"/>
          <p14:tracePt t="12133" x="636588" y="2524125"/>
          <p14:tracePt t="12139" x="628650" y="2541588"/>
          <p14:tracePt t="12150" x="628650" y="2557463"/>
          <p14:tracePt t="12155" x="628650" y="2574925"/>
          <p14:tracePt t="12166" x="611188" y="2608263"/>
          <p14:tracePt t="12172" x="603250" y="2625725"/>
          <p14:tracePt t="12182" x="585788" y="2668588"/>
          <p14:tracePt t="12188" x="569913" y="2701925"/>
          <p14:tracePt t="12195" x="534988" y="2770188"/>
          <p14:tracePt t="12204" x="509588" y="2805113"/>
          <p14:tracePt t="12211" x="458788" y="2855913"/>
          <p14:tracePt t="12220" x="433388" y="2897188"/>
          <p14:tracePt t="12228" x="390525" y="2949575"/>
          <p14:tracePt t="12236" x="347663" y="2982913"/>
          <p14:tracePt t="12243" x="314325" y="3008313"/>
          <p14:tracePt t="12252" x="280988" y="3041650"/>
          <p14:tracePt t="12259" x="230188" y="3076575"/>
          <p14:tracePt t="12268" x="187325" y="3101975"/>
          <p14:tracePt t="12275" x="169863" y="3101975"/>
          <p14:tracePt t="12284" x="144463" y="3119438"/>
          <p14:tracePt t="12291" x="119063" y="3127375"/>
          <p14:tracePt t="12300" x="101600" y="3144838"/>
          <p14:tracePt t="12307" x="93663" y="3152775"/>
          <p14:tracePt t="12317" x="85725" y="3160713"/>
          <p14:tracePt t="12322" x="85725" y="3170238"/>
          <p14:tracePt t="12334" x="85725" y="3195638"/>
          <p14:tracePt t="12339" x="119063" y="3203575"/>
          <p14:tracePt t="12349" x="203200" y="3203575"/>
          <p14:tracePt t="12355" x="280988" y="3203575"/>
          <p14:tracePt t="12366" x="374650" y="3203575"/>
          <p14:tracePt t="12371" x="476250" y="3203575"/>
          <p14:tracePt t="12380" x="577850" y="3203575"/>
          <p14:tracePt t="12388" x="671513" y="3203575"/>
          <p14:tracePt t="12395" x="755650" y="3203575"/>
          <p14:tracePt t="12402" x="833438" y="3203575"/>
          <p14:tracePt t="12411" x="917575" y="3203575"/>
          <p14:tracePt t="12418" x="968375" y="3254375"/>
          <p14:tracePt t="12428" x="1054100" y="3263900"/>
          <p14:tracePt t="12435" x="1122363" y="3263900"/>
          <p14:tracePt t="12443" x="1223963" y="3263900"/>
          <p14:tracePt t="12452" x="1308100" y="3263900"/>
          <p14:tracePt t="12459" x="1393825" y="3263900"/>
          <p14:tracePt t="12468" x="1401763" y="3263900"/>
          <p14:tracePt t="12595" x="1393825" y="3271838"/>
          <p14:tracePt t="12602" x="1385888" y="3279775"/>
          <p14:tracePt t="12610" x="1333500" y="3305175"/>
          <p14:tracePt t="12619" x="1317625" y="3314700"/>
          <p14:tracePt t="12628" x="1282700" y="3340100"/>
          <p14:tracePt t="12636" x="1266825" y="3348038"/>
          <p14:tracePt t="12652" x="1266825" y="3355975"/>
          <p14:tracePt t="12668" x="1249363" y="3373438"/>
          <p14:tracePt t="12676" x="1241425" y="3382963"/>
          <p14:tracePt t="12685" x="1231900" y="3390900"/>
          <p14:tracePt t="12692" x="1216025" y="3398838"/>
          <p14:tracePt t="12700" x="1198563" y="3416300"/>
          <p14:tracePt t="12851" x="1206500" y="3416300"/>
          <p14:tracePt t="12859" x="1206500" y="3408363"/>
          <p14:tracePt t="12867" x="1216025" y="3398838"/>
          <p14:tracePt t="12876" x="1223963" y="3390900"/>
          <p14:tracePt t="12894" x="1241425" y="3382963"/>
          <p14:tracePt t="12902" x="1257300" y="3365500"/>
          <p14:tracePt t="12917" x="1274763" y="3348038"/>
          <p14:tracePt t="12923" x="1282700" y="3340100"/>
          <p14:tracePt t="12933" x="1292225" y="3330575"/>
          <p14:tracePt t="12940" x="1308100" y="3314700"/>
          <p14:tracePt t="12950" x="1325563" y="3289300"/>
          <p14:tracePt t="12956" x="1343025" y="3271838"/>
          <p14:tracePt t="12963" x="1350963" y="3263900"/>
          <p14:tracePt t="12972" x="1368425" y="3246438"/>
          <p14:tracePt t="12979" x="1385888" y="3221038"/>
          <p14:tracePt t="12988" x="1401763" y="3203575"/>
          <p14:tracePt t="12995" x="1419225" y="3186113"/>
          <p14:tracePt t="13012" x="1436688" y="3178175"/>
          <p14:tracePt t="13020" x="1444625" y="3170238"/>
          <p14:tracePt t="13035" x="1452563" y="3160713"/>
          <p14:tracePt t="13043" x="1462088" y="3152775"/>
          <p14:tracePt t="13092" x="1470025" y="3144838"/>
          <p14:tracePt t="13100" x="1487488" y="3144838"/>
          <p14:tracePt t="13117" x="1512888" y="3135313"/>
          <p14:tracePt t="13203" x="1520825" y="3119438"/>
          <p14:tracePt t="13218" x="1530350" y="3109913"/>
          <p14:tracePt t="13234" x="1538288" y="3101975"/>
          <p14:tracePt t="13258" x="1546225" y="3084513"/>
          <p14:tracePt t="13274" x="1546225" y="3076575"/>
          <p14:tracePt t="13290" x="1555750" y="3076575"/>
          <p14:tracePt t="13306" x="1555750" y="3067050"/>
          <p14:tracePt t="13322" x="1563688" y="3059113"/>
          <p14:tracePt t="13349" x="1571625" y="3051175"/>
          <p14:tracePt t="13354" x="1571625" y="3041650"/>
          <p14:tracePt t="13370" x="1581150" y="3033713"/>
          <p14:tracePt t="13394" x="1589088" y="3025775"/>
          <p14:tracePt t="13411" x="1597025" y="3016250"/>
          <p14:tracePt t="13426" x="1606550" y="3016250"/>
          <p14:tracePt t="13442" x="1606550" y="3008313"/>
          <p14:tracePt t="13451" x="1614488" y="3000375"/>
          <p14:tracePt t="13458" x="1622425" y="3000375"/>
          <p14:tracePt t="13507" x="1639888" y="2990850"/>
          <p14:tracePt t="13524" x="1649413" y="2990850"/>
          <p14:tracePt t="13534" x="1657350" y="2990850"/>
          <p14:tracePt t="13539" x="1674813" y="2982913"/>
          <p14:tracePt t="13550" x="1682750" y="2982913"/>
          <p14:tracePt t="13555" x="1700213" y="2982913"/>
          <p14:tracePt t="13565" x="1716088" y="2974975"/>
          <p14:tracePt t="13571" x="1751013" y="2957513"/>
          <p14:tracePt t="13578" x="1758950" y="2957513"/>
          <p14:tracePt t="13587" x="1784350" y="2949575"/>
          <p14:tracePt t="13595" x="1819275" y="2940050"/>
          <p14:tracePt t="13603" x="1835150" y="2940050"/>
          <p14:tracePt t="13612" x="1844675" y="2932113"/>
          <p14:tracePt t="13618" x="1870075" y="2932113"/>
          <p14:tracePt t="13626" x="1885950" y="2932113"/>
          <p14:tracePt t="13636" x="1895475" y="2922588"/>
          <p14:tracePt t="13643" x="1911350" y="2922588"/>
          <p14:tracePt t="13660" x="1920875" y="2922588"/>
          <p14:tracePt t="13667" x="1928813" y="2922588"/>
          <p14:tracePt t="13675" x="1938338" y="2922588"/>
          <p14:tracePt t="13684" x="1946275" y="2922588"/>
          <p14:tracePt t="13701" x="1954213" y="2922588"/>
          <p14:tracePt t="13718" x="1963738" y="2922588"/>
          <p14:tracePt t="13733" x="1989138" y="2922588"/>
          <p14:tracePt t="13739" x="2014538" y="2914650"/>
          <p14:tracePt t="13749" x="2030413" y="2914650"/>
          <p14:tracePt t="13763" x="2047875" y="2914650"/>
          <p14:tracePt t="13771" x="2055813" y="2914650"/>
          <p14:tracePt t="13778" x="2073275" y="2914650"/>
          <p14:tracePt t="13787" x="2098675" y="2914650"/>
          <p14:tracePt t="13795" x="2108200" y="2914650"/>
          <p14:tracePt t="13802" x="2124075" y="2914650"/>
          <p14:tracePt t="13812" x="2149475" y="2914650"/>
          <p14:tracePt t="13820" x="2174875" y="2914650"/>
          <p14:tracePt t="13827" x="2200275" y="2914650"/>
          <p14:tracePt t="13834" x="2235200" y="2914650"/>
          <p14:tracePt t="13843" x="2278063" y="2922588"/>
          <p14:tracePt t="13851" x="2311400" y="2932113"/>
          <p14:tracePt t="13859" x="2362200" y="2940050"/>
          <p14:tracePt t="13868" x="2405063" y="2965450"/>
          <p14:tracePt t="13875" x="2463800" y="2982913"/>
          <p14:tracePt t="13895" x="2557463" y="2990850"/>
          <p14:tracePt t="13902" x="2633663" y="3000375"/>
          <p14:tracePt t="13908" x="2693988" y="3016250"/>
          <p14:tracePt t="13918" x="2787650" y="3016250"/>
          <p14:tracePt t="13924" x="2889250" y="3016250"/>
          <p14:tracePt t="13933" x="3000375" y="3000375"/>
          <p14:tracePt t="13939" x="3094038" y="2990850"/>
          <p14:tracePt t="13950" x="3144838" y="2990850"/>
          <p14:tracePt t="13956" x="3170238" y="2990850"/>
          <p14:tracePt t="13965" x="3211513" y="2990850"/>
          <p14:tracePt t="13971" x="3238500" y="2990850"/>
          <p14:tracePt t="13979" x="3271838" y="2990850"/>
          <p14:tracePt t="13987" x="3289300" y="2990850"/>
          <p14:tracePt t="13995" x="3330575" y="2990850"/>
          <p14:tracePt t="14003" x="3365500" y="2990850"/>
          <p14:tracePt t="14011" x="3398838" y="3008313"/>
          <p14:tracePt t="14018" x="3408363" y="3008313"/>
          <p14:tracePt t="14123" x="3408363" y="3041650"/>
          <p14:tracePt t="14134" x="3416300" y="3041650"/>
          <p14:tracePt t="14139" x="3416300" y="3067050"/>
          <p14:tracePt t="14156" x="3416300" y="3094038"/>
          <p14:tracePt t="14162" x="3416300" y="3101975"/>
          <p14:tracePt t="14172" x="3390900" y="3109913"/>
          <p14:tracePt t="14179" x="3373438" y="3119438"/>
          <p14:tracePt t="14211" x="3348038" y="3119438"/>
          <p14:tracePt t="14243" x="3340100" y="3119438"/>
          <p14:tracePt t="14251" x="3322638" y="3119438"/>
          <p14:tracePt t="14260" x="3297238" y="3119438"/>
          <p14:tracePt t="14268" x="3271838" y="3119438"/>
          <p14:tracePt t="14275" x="3228975" y="3119438"/>
          <p14:tracePt t="14283" x="3160713" y="3101975"/>
          <p14:tracePt t="14292" x="3119438" y="3094038"/>
          <p14:tracePt t="14301" x="3067050" y="3067050"/>
          <p14:tracePt t="14308" x="3025775" y="3051175"/>
          <p14:tracePt t="14319" x="2990850" y="3033713"/>
          <p14:tracePt t="14323" x="2922588" y="3000375"/>
          <p14:tracePt t="14334" x="2863850" y="3000375"/>
          <p14:tracePt t="14340" x="2805113" y="2974975"/>
          <p14:tracePt t="14346" x="2744788" y="2957513"/>
          <p14:tracePt t="14354" x="2693988" y="2940050"/>
          <p14:tracePt t="14362" x="2651125" y="2922588"/>
          <p14:tracePt t="14370" x="2592388" y="2906713"/>
          <p14:tracePt t="14378" x="2549525" y="2881313"/>
          <p14:tracePt t="14386" x="2524125" y="2871788"/>
          <p14:tracePt t="14395" x="2481263" y="2855913"/>
          <p14:tracePt t="14404" x="2438400" y="2830513"/>
          <p14:tracePt t="14411" x="2387600" y="2795588"/>
          <p14:tracePt t="14420" x="2354263" y="2778125"/>
          <p14:tracePt t="14427" x="2286000" y="2762250"/>
          <p14:tracePt t="14435" x="2227263" y="2727325"/>
          <p14:tracePt t="14443" x="2149475" y="2693988"/>
          <p14:tracePt t="14451" x="2073275" y="2651125"/>
          <p14:tracePt t="14460" x="2022475" y="2625725"/>
          <p14:tracePt t="14468" x="1946275" y="2582863"/>
          <p14:tracePt t="14476" x="1895475" y="2557463"/>
          <p14:tracePt t="14483" x="1852613" y="2541588"/>
          <p14:tracePt t="14491" x="1809750" y="2516188"/>
          <p14:tracePt t="14501" x="1766888" y="2506663"/>
          <p14:tracePt t="14508" x="1741488" y="2489200"/>
          <p14:tracePt t="14517" x="1716088" y="2481263"/>
          <p14:tracePt t="14524" x="1700213" y="2463800"/>
          <p14:tracePt t="14534" x="1674813" y="2447925"/>
          <p14:tracePt t="14540" x="1657350" y="2438400"/>
          <p14:tracePt t="14550" x="1649413" y="2438400"/>
          <p14:tracePt t="14554" x="1631950" y="2430463"/>
          <p14:tracePt t="14562" x="1622425" y="2430463"/>
          <p14:tracePt t="14571" x="1614488" y="2422525"/>
          <p14:tracePt t="14578" x="1597025" y="2413000"/>
          <p14:tracePt t="14588" x="1589088" y="2405063"/>
          <p14:tracePt t="14596" x="1581150" y="2405063"/>
          <p14:tracePt t="14603" x="1581150" y="2397125"/>
          <p14:tracePt t="14611" x="1571625" y="2397125"/>
          <p14:tracePt t="14620" x="1563688" y="2387600"/>
          <p14:tracePt t="14642" x="1555750" y="2379663"/>
          <p14:tracePt t="14651" x="1538288" y="2371725"/>
          <p14:tracePt t="14659" x="1512888" y="2362200"/>
          <p14:tracePt t="14668" x="1512888" y="2354263"/>
          <p14:tracePt t="14675" x="1495425" y="2344738"/>
          <p14:tracePt t="14684" x="1487488" y="2336800"/>
          <p14:tracePt t="14692" x="1487488" y="2328863"/>
          <p14:tracePt t="14700" x="1462088" y="2311400"/>
          <p14:tracePt t="14707" x="1444625" y="2293938"/>
          <p14:tracePt t="14718" x="1444625" y="2286000"/>
          <p14:tracePt t="14724" x="1436688" y="2278063"/>
          <p14:tracePt t="14733" x="1427163" y="2252663"/>
          <p14:tracePt t="14740" x="1419225" y="2243138"/>
          <p14:tracePt t="14747" x="1419225" y="2235200"/>
          <p14:tracePt t="14756" x="1411288" y="2217738"/>
          <p14:tracePt t="14762" x="1411288" y="2209800"/>
          <p14:tracePt t="14772" x="1411288" y="2200275"/>
          <p14:tracePt t="14779" x="1411288" y="2192338"/>
          <p14:tracePt t="14804" x="1411288" y="2184400"/>
          <p14:tracePt t="15140" x="1401763" y="2184400"/>
          <p14:tracePt t="15204" x="1385888" y="2184400"/>
          <p14:tracePt t="15220" x="1385888" y="2192338"/>
          <p14:tracePt t="15276" x="1376363" y="2192338"/>
          <p14:tracePt t="15939" x="1360488" y="2209800"/>
          <p14:tracePt t="16580" x="1360488" y="2217738"/>
          <p14:tracePt t="18915" x="1350963" y="2209800"/>
          <p14:tracePt t="18931" x="1343025" y="2209800"/>
          <p14:tracePt t="18947" x="1333500" y="2209800"/>
          <p14:tracePt t="19292" x="1350963" y="2209800"/>
          <p14:tracePt t="19554" x="1360488" y="2209800"/>
          <p14:tracePt t="19571" x="1376363" y="2200275"/>
          <p14:tracePt t="19588" x="1401763" y="2192338"/>
          <p14:tracePt t="19596" x="1411288" y="2192338"/>
          <p14:tracePt t="19603" x="1436688" y="2184400"/>
          <p14:tracePt t="19611" x="1452563" y="2174875"/>
          <p14:tracePt t="19621" x="1462088" y="2174875"/>
          <p14:tracePt t="19628" x="1487488" y="2166938"/>
          <p14:tracePt t="19635" x="1504950" y="2166938"/>
          <p14:tracePt t="19653" x="1520825" y="2159000"/>
          <p14:tracePt t="19659" x="1538288" y="2159000"/>
          <p14:tracePt t="19675" x="1546225" y="2159000"/>
          <p14:tracePt t="19685" x="1563688" y="2159000"/>
          <p14:tracePt t="19691" x="1571625" y="2149475"/>
          <p14:tracePt t="19707" x="1581150" y="2149475"/>
          <p14:tracePt t="19715" x="1589088" y="2149475"/>
          <p14:tracePt t="19722" x="1597025" y="2149475"/>
          <p14:tracePt t="19731" x="1606550" y="2141538"/>
          <p14:tracePt t="19740" x="1614488" y="2141538"/>
          <p14:tracePt t="19756" x="1622425" y="2133600"/>
          <p14:tracePt t="19763" x="1631950" y="2133600"/>
          <p14:tracePt t="19770" x="1639888" y="2133600"/>
          <p14:tracePt t="19778" x="1649413" y="2133600"/>
          <p14:tracePt t="19787" x="1657350" y="2133600"/>
          <p14:tracePt t="19796" x="1665288" y="2133600"/>
          <p14:tracePt t="19804" x="1674813" y="2133600"/>
          <p14:tracePt t="20180" x="1682750" y="2133600"/>
          <p14:tracePt t="20219" x="1674813" y="2141538"/>
          <p14:tracePt t="20251" x="1674813" y="2149475"/>
          <p14:tracePt t="20339" x="1665288" y="2149475"/>
          <p14:tracePt t="20386" x="1657350" y="2159000"/>
          <p14:tracePt t="20427" x="1649413" y="2166938"/>
          <p14:tracePt t="20492" x="1639888" y="2166938"/>
          <p14:tracePt t="20506" x="1631950" y="2166938"/>
          <p14:tracePt t="20523" x="1622425" y="2166938"/>
          <p14:tracePt t="20531" x="1614488" y="2166938"/>
          <p14:tracePt t="20547" x="1606550" y="2166938"/>
          <p14:tracePt t="20563" x="1589088" y="2166938"/>
          <p14:tracePt t="20571" x="1571625" y="2166938"/>
          <p14:tracePt t="20580" x="1563688" y="2166938"/>
          <p14:tracePt t="20586" x="1546225" y="2166938"/>
          <p14:tracePt t="20595" x="1538288" y="2166938"/>
          <p14:tracePt t="20603" x="1530350" y="2166938"/>
          <p14:tracePt t="20611" x="1520825" y="2166938"/>
          <p14:tracePt t="20620" x="1512888" y="2166938"/>
          <p14:tracePt t="20627" x="1504950" y="2166938"/>
          <p14:tracePt t="20637" x="1487488" y="2166938"/>
          <p14:tracePt t="20653" x="1470025" y="2166938"/>
          <p14:tracePt t="20668" x="1462088" y="2166938"/>
          <p14:tracePt t="20674" x="1452563" y="2166938"/>
          <p14:tracePt t="20794" x="1444625" y="2159000"/>
          <p14:tracePt t="20804" x="1444625" y="2149475"/>
          <p14:tracePt t="20821" x="1462088" y="2141538"/>
          <p14:tracePt t="20827" x="1477963" y="2124075"/>
          <p14:tracePt t="20838" x="1487488" y="2116138"/>
          <p14:tracePt t="20844" x="1512888" y="2108200"/>
          <p14:tracePt t="20853" x="1546225" y="2090738"/>
          <p14:tracePt t="20860" x="1571625" y="2073275"/>
          <p14:tracePt t="20870" x="1597025" y="2065338"/>
          <p14:tracePt t="20875" x="1614488" y="2047875"/>
          <p14:tracePt t="20882" x="1639888" y="2047875"/>
          <p14:tracePt t="20891" x="1649413" y="2039938"/>
          <p14:tracePt t="20899" x="1657350" y="2030413"/>
          <p14:tracePt t="20907" x="1674813" y="2030413"/>
          <p14:tracePt t="20915" x="1700213" y="2022475"/>
          <p14:tracePt t="20923" x="1708150" y="2014538"/>
          <p14:tracePt t="20939" x="1716088" y="2014538"/>
          <p14:tracePt t="20955" x="1725613" y="2014538"/>
          <p14:tracePt t="20971" x="1733550" y="2005013"/>
          <p14:tracePt t="20987" x="1741488" y="1997075"/>
          <p14:tracePt t="20996" x="1751013" y="1997075"/>
          <p14:tracePt t="21012" x="1758950" y="1997075"/>
          <p14:tracePt t="21021" x="1766888" y="1997075"/>
          <p14:tracePt t="21037" x="1776413" y="1997075"/>
          <p14:tracePt t="21076" x="1793875" y="1997075"/>
          <p14:tracePt t="21091" x="1801813" y="1997075"/>
          <p14:tracePt t="21170" x="1809750" y="1997075"/>
          <p14:tracePt t="21178" x="1819275" y="1989138"/>
          <p14:tracePt t="21194" x="1827213" y="1989138"/>
          <p14:tracePt t="21204" x="1835150" y="1979613"/>
          <p14:tracePt t="21210" x="1844675" y="1979613"/>
          <p14:tracePt t="21308" x="1852613" y="1971675"/>
          <p14:tracePt t="21324" x="1860550" y="1971675"/>
          <p14:tracePt t="21395" x="1870075" y="1971675"/>
          <p14:tracePt t="23004" x="1878013" y="1971675"/>
          <p14:tracePt t="23011" x="1885950" y="1971675"/>
          <p14:tracePt t="28690" x="1852613" y="1954213"/>
          <p14:tracePt t="28699" x="1809750" y="1938338"/>
          <p14:tracePt t="28709" x="1784350" y="1920875"/>
          <p14:tracePt t="28714" x="1758950" y="1911350"/>
          <p14:tracePt t="28725" x="1741488" y="1911350"/>
          <p14:tracePt t="28804" x="1766888" y="1911350"/>
          <p14:tracePt t="28810" x="1885950" y="1911350"/>
          <p14:tracePt t="28818" x="2014538" y="1938338"/>
          <p14:tracePt t="28828" x="2166938" y="1938338"/>
          <p14:tracePt t="28835" x="2319338" y="1946275"/>
          <p14:tracePt t="28844" x="2498725" y="1946275"/>
          <p14:tracePt t="28851" x="2676525" y="1946275"/>
          <p14:tracePt t="28860" x="2838450" y="1920875"/>
          <p14:tracePt t="28867" x="3041650" y="1860550"/>
          <p14:tracePt t="28875" x="3178175" y="1827213"/>
          <p14:tracePt t="28883" x="3305175" y="1776413"/>
          <p14:tracePt t="28903" x="3441700" y="1716088"/>
          <p14:tracePt t="28908" x="3459163" y="1700213"/>
          <p14:tracePt t="28915" x="3467100" y="1700213"/>
          <p14:tracePt t="28926" x="3467100" y="1690688"/>
          <p14:tracePt t="29148" x="3433763" y="1690688"/>
          <p14:tracePt t="29155" x="3408363" y="1690688"/>
          <p14:tracePt t="29164" x="3365500" y="1708150"/>
          <p14:tracePt t="29173" x="3330575" y="1725613"/>
          <p14:tracePt t="29179" x="3279775" y="1758950"/>
          <p14:tracePt t="29189" x="3228975" y="1801813"/>
          <p14:tracePt t="29195" x="3178175" y="1835150"/>
          <p14:tracePt t="29202" x="3127375" y="1870075"/>
          <p14:tracePt t="29211" x="3084513" y="1903413"/>
          <p14:tracePt t="29219" x="3025775" y="1954213"/>
          <p14:tracePt t="29227" x="2965450" y="1997075"/>
          <p14:tracePt t="29236" x="2914650" y="2022475"/>
          <p14:tracePt t="29242" x="2881313" y="2047875"/>
          <p14:tracePt t="29251" x="2846388" y="2065338"/>
          <p14:tracePt t="29259" x="2830513" y="2073275"/>
          <p14:tracePt t="29267" x="2813050" y="2082800"/>
          <p14:tracePt t="29564" x="2813050" y="2090738"/>
          <p14:tracePt t="29573" x="2838450" y="2090738"/>
          <p14:tracePt t="29580" x="2897188" y="2090738"/>
          <p14:tracePt t="29586" x="2990850" y="2082800"/>
          <p14:tracePt t="29596" x="3076575" y="2082800"/>
          <p14:tracePt t="29602" x="3178175" y="2065338"/>
          <p14:tracePt t="29612" x="3297238" y="2055813"/>
          <p14:tracePt t="29619" x="3433763" y="2055813"/>
          <p14:tracePt t="29628" x="3552825" y="2047875"/>
          <p14:tracePt t="29636" x="3687763" y="2047875"/>
          <p14:tracePt t="29644" x="3816350" y="2047875"/>
          <p14:tracePt t="29650" x="3925888" y="2047875"/>
          <p14:tracePt t="29660" x="4027488" y="2030413"/>
          <p14:tracePt t="29667" x="4156075" y="2030413"/>
          <p14:tracePt t="29675" x="4240213" y="2022475"/>
          <p14:tracePt t="29684" x="4341813" y="2022475"/>
          <p14:tracePt t="29692" x="4445000" y="2022475"/>
          <p14:tracePt t="29700" x="4470400" y="2022475"/>
          <p14:tracePt t="29708" x="4495800" y="2022475"/>
          <p14:tracePt t="29716" x="4513263" y="2022475"/>
          <p14:tracePt t="30515" x="4513263" y="2014538"/>
          <p14:tracePt t="31084" x="4521200" y="2014538"/>
          <p14:tracePt t="31091" x="4538663" y="2014538"/>
          <p14:tracePt t="31109" x="4554538" y="2014538"/>
          <p14:tracePt t="31116" x="4564063" y="2014538"/>
          <p14:tracePt t="31126" x="4572000" y="2022475"/>
          <p14:tracePt t="31131" x="4579938" y="2022475"/>
          <p14:tracePt t="31147" x="4597400" y="2022475"/>
          <p14:tracePt t="31163" x="4605338" y="2022475"/>
          <p14:tracePt t="31173" x="4614863" y="2022475"/>
          <p14:tracePt t="31195" x="4630738" y="2022475"/>
          <p14:tracePt t="31203" x="4640263" y="2022475"/>
          <p14:tracePt t="31220" x="4657725" y="2022475"/>
          <p14:tracePt t="31226" x="4665663" y="2022475"/>
          <p14:tracePt t="31235" x="4673600" y="2022475"/>
          <p14:tracePt t="31243" x="4683125" y="2022475"/>
          <p14:tracePt t="31828" x="4691063" y="2022475"/>
          <p14:tracePt t="31843" x="4699000" y="2022475"/>
          <p14:tracePt t="31851" x="4708525" y="2022475"/>
          <p14:tracePt t="31860" x="4708525" y="2030413"/>
          <p14:tracePt t="31868" x="4716463" y="2039938"/>
          <p14:tracePt t="31874" x="4733925" y="2047875"/>
          <p14:tracePt t="31893" x="4749800" y="2047875"/>
          <p14:tracePt t="31900" x="4759325" y="2055813"/>
          <p14:tracePt t="31915" x="4775200" y="2065338"/>
          <p14:tracePt t="31926" x="4784725" y="2065338"/>
          <p14:tracePt t="38450" x="4759325" y="2065338"/>
          <p14:tracePt t="38462" x="4733925" y="2082800"/>
          <p14:tracePt t="38466" x="4691063" y="2090738"/>
          <p14:tracePt t="38477" x="4665663" y="2108200"/>
          <p14:tracePt t="38483" x="4640263" y="2133600"/>
          <p14:tracePt t="38490" x="4597400" y="2149475"/>
          <p14:tracePt t="38498" x="4546600" y="2166938"/>
          <p14:tracePt t="38506" x="4486275" y="2184400"/>
          <p14:tracePt t="38515" x="4410075" y="2209800"/>
          <p14:tracePt t="38523" x="4333875" y="2227263"/>
          <p14:tracePt t="38532" x="4265613" y="2252663"/>
          <p14:tracePt t="38540" x="4214813" y="2260600"/>
          <p14:tracePt t="38547" x="4156075" y="2278063"/>
          <p14:tracePt t="38555" x="4121150" y="2303463"/>
          <p14:tracePt t="38564" x="4095750" y="2319338"/>
          <p14:tracePt t="38571" x="4062413" y="2344738"/>
          <p14:tracePt t="38580" x="4037013" y="2344738"/>
          <p14:tracePt t="38587" x="4011613" y="2362200"/>
          <p14:tracePt t="38596" x="3976688" y="2371725"/>
          <p14:tracePt t="38604" x="3960813" y="2379663"/>
          <p14:tracePt t="38613" x="3935413" y="2397125"/>
          <p14:tracePt t="38619" x="3900488" y="2405063"/>
          <p14:tracePt t="38629" x="3875088" y="2422525"/>
          <p14:tracePt t="38635" x="3832225" y="2438400"/>
          <p14:tracePt t="38645" x="3806825" y="2447925"/>
          <p14:tracePt t="38651" x="3773488" y="2463800"/>
          <p14:tracePt t="38661" x="3756025" y="2473325"/>
          <p14:tracePt t="38667" x="3705225" y="2489200"/>
          <p14:tracePt t="38677" x="3671888" y="2498725"/>
          <p14:tracePt t="38683" x="3646488" y="2506663"/>
          <p14:tracePt t="38694" x="3594100" y="2524125"/>
          <p14:tracePt t="38699" x="3568700" y="2549525"/>
          <p14:tracePt t="38707" x="3527425" y="2557463"/>
          <p14:tracePt t="38715" x="3492500" y="2566988"/>
          <p14:tracePt t="38723" x="3441700" y="2574925"/>
          <p14:tracePt t="38731" x="3382963" y="2582863"/>
          <p14:tracePt t="38740" x="3314700" y="2600325"/>
          <p14:tracePt t="38748" x="3211513" y="2608263"/>
          <p14:tracePt t="38755" x="3067050" y="2608263"/>
          <p14:tracePt t="38763" x="2957513" y="2617788"/>
          <p14:tracePt t="38771" x="2830513" y="2617788"/>
          <p14:tracePt t="38779" x="2701925" y="2633663"/>
          <p14:tracePt t="38788" x="2592388" y="2633663"/>
          <p14:tracePt t="38796" x="2463800" y="2643188"/>
          <p14:tracePt t="38804" x="2362200" y="2643188"/>
          <p14:tracePt t="38813" x="2278063" y="2651125"/>
          <p14:tracePt t="38820" x="2192338" y="2660650"/>
          <p14:tracePt t="38830" x="2116138" y="2676525"/>
          <p14:tracePt t="38835" x="2055813" y="2676525"/>
          <p14:tracePt t="38846" x="2014538" y="2686050"/>
          <p14:tracePt t="38852" x="1963738" y="2693988"/>
          <p14:tracePt t="38861" x="1928813" y="2701925"/>
          <p14:tracePt t="38868" x="1911350" y="2701925"/>
          <p14:tracePt t="38877" x="1878013" y="2711450"/>
          <p14:tracePt t="38883" x="1860550" y="2711450"/>
          <p14:tracePt t="38891" x="1852613" y="2711450"/>
          <p14:tracePt t="38907" x="1844675" y="2711450"/>
          <p14:tracePt t="38923" x="1835150" y="2711450"/>
          <p14:tracePt t="38931" x="1827213" y="2711450"/>
          <p14:tracePt t="38940" x="1809750" y="2711450"/>
          <p14:tracePt t="38955" x="1784350" y="2711450"/>
          <p14:tracePt t="38962" x="1776413" y="2711450"/>
          <p14:tracePt t="38971" x="1751013" y="2711450"/>
          <p14:tracePt t="38980" x="1725613" y="2711450"/>
          <p14:tracePt t="38987" x="1708150" y="2711450"/>
          <p14:tracePt t="38996" x="1682750" y="2711450"/>
          <p14:tracePt t="39003" x="1674813" y="2711450"/>
          <p14:tracePt t="39012" x="1665288" y="2711450"/>
          <p14:tracePt t="39139" x="1665288" y="2719388"/>
          <p14:tracePt t="39155" x="1665288" y="2736850"/>
          <p14:tracePt t="39163" x="1674813" y="2744788"/>
          <p14:tracePt t="39171" x="1690688" y="2744788"/>
          <p14:tracePt t="39186" x="1690688" y="2752725"/>
          <p14:tracePt t="39195" x="1708150" y="2752725"/>
          <p14:tracePt t="39203" x="1716088" y="2752725"/>
          <p14:tracePt t="39213" x="1725613" y="2752725"/>
          <p14:tracePt t="39220" x="1751013" y="2752725"/>
          <p14:tracePt t="39229" x="1766888" y="2752725"/>
          <p14:tracePt t="39235" x="1793875" y="2752725"/>
          <p14:tracePt t="39245" x="1827213" y="2752725"/>
          <p14:tracePt t="39252" x="1852613" y="2752725"/>
          <p14:tracePt t="39261" x="1878013" y="2752725"/>
          <p14:tracePt t="39268" x="1920875" y="2752725"/>
          <p14:tracePt t="39277" x="1954213" y="2752725"/>
          <p14:tracePt t="39284" x="1979613" y="2752725"/>
          <p14:tracePt t="39291" x="2014538" y="2752725"/>
          <p14:tracePt t="39300" x="2039938" y="2752725"/>
          <p14:tracePt t="39307" x="2055813" y="2752725"/>
          <p14:tracePt t="39315" x="2065338" y="2752725"/>
          <p14:tracePt t="39324" x="2090738" y="2752725"/>
          <p14:tracePt t="39340" x="2108200" y="2752725"/>
          <p14:tracePt t="39348" x="2124075" y="2752725"/>
          <p14:tracePt t="39355" x="2133600" y="2752725"/>
          <p14:tracePt t="39363" x="2141538" y="2752725"/>
          <p14:tracePt t="39370" x="2149475" y="2752725"/>
          <p14:tracePt t="39379" x="2159000" y="2752725"/>
          <p14:tracePt t="39387" x="2166938" y="2752725"/>
          <p14:tracePt t="39396" x="2174875" y="2752725"/>
          <p14:tracePt t="39403" x="2192338" y="2752725"/>
          <p14:tracePt t="39412" x="2200275" y="2752725"/>
          <p14:tracePt t="39429" x="2209800" y="2752725"/>
          <p14:tracePt t="39445" x="2217738" y="2752725"/>
          <p14:tracePt t="39462" x="2227263" y="2752725"/>
          <p14:tracePt t="39468" x="2235200" y="2752725"/>
          <p14:tracePt t="39478" x="2252663" y="2752725"/>
          <p14:tracePt t="39484" x="2260600" y="2752725"/>
          <p14:tracePt t="39490" x="2293938" y="2752725"/>
          <p14:tracePt t="39500" x="2328863" y="2762250"/>
          <p14:tracePt t="39507" x="2371725" y="2770188"/>
          <p14:tracePt t="39516" x="2422525" y="2778125"/>
          <p14:tracePt t="39524" x="2463800" y="2778125"/>
          <p14:tracePt t="39532" x="2532063" y="2795588"/>
          <p14:tracePt t="39539" x="2600325" y="2813050"/>
          <p14:tracePt t="39547" x="2668588" y="2813050"/>
          <p14:tracePt t="39555" x="2727325" y="2820988"/>
          <p14:tracePt t="39564" x="2805113" y="2830513"/>
          <p14:tracePt t="39571" x="2863850" y="2846388"/>
          <p14:tracePt t="39580" x="2914650" y="2846388"/>
          <p14:tracePt t="39587" x="2974975" y="2855913"/>
          <p14:tracePt t="39596" x="3008313" y="2855913"/>
          <p14:tracePt t="39603" x="3033713" y="2855913"/>
          <p14:tracePt t="39613" x="3041650" y="2855913"/>
          <p14:tracePt t="39619" x="3067050" y="2855913"/>
          <p14:tracePt t="39770" x="3076575" y="2855913"/>
          <p14:tracePt t="39979" x="3084513" y="2855913"/>
          <p14:tracePt t="39986" x="3109913" y="2855913"/>
          <p14:tracePt t="39996" x="3127375" y="2855913"/>
          <p14:tracePt t="40004" x="3144838" y="2855913"/>
          <p14:tracePt t="40013" x="3170238" y="2863850"/>
          <p14:tracePt t="40020" x="3186113" y="2863850"/>
          <p14:tracePt t="40030" x="3203575" y="2863850"/>
          <p14:tracePt t="40034" x="3228975" y="2871788"/>
          <p14:tracePt t="40045" x="3246438" y="2871788"/>
          <p14:tracePt t="40052" x="3263900" y="2881313"/>
          <p14:tracePt t="40062" x="3271838" y="2881313"/>
          <p14:tracePt t="40068" x="3289300" y="2889250"/>
          <p14:tracePt t="40076" x="3297238" y="2889250"/>
          <p14:tracePt t="40083" x="3314700" y="2889250"/>
          <p14:tracePt t="40090" x="3340100" y="2897188"/>
          <p14:tracePt t="40107" x="3373438" y="2897188"/>
          <p14:tracePt t="40115" x="3382963" y="2906713"/>
          <p14:tracePt t="40124" x="3408363" y="2906713"/>
          <p14:tracePt t="40131" x="3424238" y="2906713"/>
          <p14:tracePt t="40139" x="3441700" y="2906713"/>
          <p14:tracePt t="40148" x="3459163" y="2914650"/>
          <p14:tracePt t="40155" x="3484563" y="2914650"/>
          <p14:tracePt t="40171" x="3502025" y="2914650"/>
          <p14:tracePt t="40180" x="3517900" y="2914650"/>
          <p14:tracePt t="40187" x="3527425" y="2914650"/>
          <p14:tracePt t="40196" x="3552825" y="2922588"/>
          <p14:tracePt t="40203" x="3578225" y="2922588"/>
          <p14:tracePt t="40219" x="3594100" y="2932113"/>
          <p14:tracePt t="40230" x="3603625" y="2932113"/>
          <p14:tracePt t="40236" x="3619500" y="2932113"/>
          <p14:tracePt t="40251" x="3636963" y="2932113"/>
          <p14:tracePt t="40260" x="3646488" y="2932113"/>
          <p14:tracePt t="40268" x="3654425" y="2932113"/>
          <p14:tracePt t="40277" x="3671888" y="2932113"/>
          <p14:tracePt t="40291" x="3679825" y="2932113"/>
          <p14:tracePt t="40300" x="3687763" y="2932113"/>
          <p14:tracePt t="40339" x="3705225" y="2932113"/>
          <p14:tracePt t="40355" x="3713163" y="2932113"/>
          <p14:tracePt t="40371" x="3722688" y="2932113"/>
          <p14:tracePt t="40380" x="3730625" y="2932113"/>
          <p14:tracePt t="40387" x="3738563" y="2932113"/>
          <p14:tracePt t="40403" x="3756025" y="2932113"/>
          <p14:tracePt t="40418" x="3773488" y="2932113"/>
          <p14:tracePt t="40436" x="3781425" y="2932113"/>
          <p14:tracePt t="40445" x="3798888" y="2932113"/>
          <p14:tracePt t="40450" x="3806825" y="2932113"/>
          <p14:tracePt t="40462" x="3816350" y="2932113"/>
          <p14:tracePt t="40468" x="3832225" y="2932113"/>
          <p14:tracePt t="40474" x="3849688" y="2932113"/>
          <p14:tracePt t="40482" x="3875088" y="2932113"/>
          <p14:tracePt t="40491" x="3892550" y="2932113"/>
          <p14:tracePt t="40498" x="3917950" y="2932113"/>
          <p14:tracePt t="40507" x="3943350" y="2940050"/>
          <p14:tracePt t="40514" x="3951288" y="2940050"/>
          <p14:tracePt t="40524" x="3986213" y="2940050"/>
          <p14:tracePt t="40531" x="3994150" y="2940050"/>
          <p14:tracePt t="40539" x="4002088" y="2940050"/>
          <p14:tracePt t="40548" x="4027488" y="2940050"/>
          <p14:tracePt t="40555" x="4037013" y="2940050"/>
          <p14:tracePt t="40564" x="4062413" y="2940050"/>
          <p14:tracePt t="40571" x="4087813" y="2940050"/>
          <p14:tracePt t="40580" x="4105275" y="2940050"/>
          <p14:tracePt t="40587" x="4130675" y="2940050"/>
          <p14:tracePt t="40596" x="4156075" y="2940050"/>
          <p14:tracePt t="40604" x="4164013" y="2940050"/>
          <p14:tracePt t="40614" x="4189413" y="2940050"/>
          <p14:tracePt t="40619" x="4214813" y="2940050"/>
          <p14:tracePt t="40629" x="4224338" y="2940050"/>
          <p14:tracePt t="40634" x="4249738" y="2940050"/>
          <p14:tracePt t="40645" x="4275138" y="2940050"/>
          <p14:tracePt t="40651" x="4283075" y="2940050"/>
          <p14:tracePt t="40661" x="4308475" y="2940050"/>
          <p14:tracePt t="40667" x="4333875" y="2940050"/>
          <p14:tracePt t="40674" x="4341813" y="2940050"/>
          <p14:tracePt t="40684" x="4359275" y="2940050"/>
          <p14:tracePt t="40691" x="4368800" y="2940050"/>
          <p14:tracePt t="40700" x="4394200" y="2940050"/>
          <p14:tracePt t="40707" x="4402138" y="2940050"/>
          <p14:tracePt t="40716" x="4419600" y="2940050"/>
          <p14:tracePt t="40724" x="4445000" y="2940050"/>
          <p14:tracePt t="40730" x="4460875" y="2940050"/>
          <p14:tracePt t="40739" x="4470400" y="2940050"/>
          <p14:tracePt t="40747" x="4486275" y="2940050"/>
          <p14:tracePt t="40755" x="4503738" y="2940050"/>
          <p14:tracePt t="40764" x="4546600" y="2940050"/>
          <p14:tracePt t="40772" x="4572000" y="2940050"/>
          <p14:tracePt t="40780" x="4605338" y="2940050"/>
          <p14:tracePt t="40787" x="4622800" y="2940050"/>
          <p14:tracePt t="40797" x="4648200" y="2940050"/>
          <p14:tracePt t="40803" x="4683125" y="2940050"/>
          <p14:tracePt t="40813" x="4699000" y="2932113"/>
          <p14:tracePt t="40818" x="4724400" y="2932113"/>
          <p14:tracePt t="40829" x="4749800" y="2932113"/>
          <p14:tracePt t="40835" x="4775200" y="2932113"/>
          <p14:tracePt t="40845" x="4802188" y="2932113"/>
          <p14:tracePt t="40851" x="4818063" y="2932113"/>
          <p14:tracePt t="40860" x="4843463" y="2922588"/>
          <p14:tracePt t="40868" x="4868863" y="2922588"/>
          <p14:tracePt t="40874" x="4886325" y="2922588"/>
          <p14:tracePt t="40892" x="4919663" y="2922588"/>
          <p14:tracePt t="40899" x="4937125" y="2922588"/>
          <p14:tracePt t="40907" x="4946650" y="2922588"/>
          <p14:tracePt t="40916" x="4962525" y="2922588"/>
          <p14:tracePt t="40923" x="4979988" y="2914650"/>
          <p14:tracePt t="40931" x="4987925" y="2914650"/>
          <p14:tracePt t="40947" x="5005388" y="2914650"/>
          <p14:tracePt t="40955" x="5013325" y="2914650"/>
          <p14:tracePt t="40971" x="5030788" y="2914650"/>
          <p14:tracePt t="40987" x="5038725" y="2914650"/>
          <p14:tracePt t="40997" x="5048250" y="2914650"/>
          <p14:tracePt t="41002" x="5056188" y="2914650"/>
          <p14:tracePt t="41019" x="5064125" y="2914650"/>
          <p14:tracePt t="41051" x="5073650" y="2914650"/>
          <p14:tracePt t="41108" x="5081588" y="2914650"/>
          <p14:tracePt t="41123" x="5091113" y="2914650"/>
          <p14:tracePt t="41131" x="5099050" y="2914650"/>
          <p14:tracePt t="41155" x="5106988" y="2914650"/>
          <p14:tracePt t="41171" x="5116513" y="2914650"/>
          <p14:tracePt t="41226" x="5132388" y="2914650"/>
          <p14:tracePt t="41243" x="5141913" y="2914650"/>
          <p14:tracePt t="41322" x="5149850" y="2914650"/>
          <p14:tracePt t="41347" x="5157788" y="2914650"/>
          <p14:tracePt t="41380" x="5167313" y="2914650"/>
          <p14:tracePt t="41460" x="5175250" y="2914650"/>
          <p14:tracePt t="41474" x="5183188" y="2914650"/>
          <p14:tracePt t="41596" x="5200650" y="2914650"/>
          <p14:tracePt t="48051" x="5218113" y="2914650"/>
          <p14:tracePt t="48059" x="5260975" y="2914650"/>
          <p14:tracePt t="48068" x="5353050" y="2914650"/>
          <p14:tracePt t="48075" x="5507038" y="2914650"/>
          <p14:tracePt t="48083" x="5634038" y="2914650"/>
          <p14:tracePt t="48092" x="5778500" y="2914650"/>
          <p14:tracePt t="48099" x="5889625" y="2914650"/>
          <p14:tracePt t="48108" x="5999163" y="2914650"/>
          <p14:tracePt t="48115" x="6084888" y="2914650"/>
          <p14:tracePt t="48124" x="6161088" y="2914650"/>
          <p14:tracePt t="48132" x="6246813" y="2914650"/>
          <p14:tracePt t="48140" x="6280150" y="2914650"/>
          <p14:tracePt t="48149" x="6330950" y="2914650"/>
          <p14:tracePt t="48154" x="6365875" y="2914650"/>
          <p14:tracePt t="48165" x="6381750" y="2914650"/>
          <p14:tracePt t="48172" x="6407150" y="2914650"/>
          <p14:tracePt t="48178" x="6416675" y="2914650"/>
          <p14:tracePt t="48235" x="6442075" y="2906713"/>
          <p14:tracePt t="48243" x="6450013" y="2897188"/>
          <p14:tracePt t="48252" x="6457950" y="2897188"/>
          <p14:tracePt t="48259" x="6475413" y="2889250"/>
          <p14:tracePt t="48275" x="6483350" y="2889250"/>
          <p14:tracePt t="48284" x="6492875" y="2889250"/>
          <p14:tracePt t="48292" x="6500813" y="2881313"/>
          <p14:tracePt t="49178" x="6483350" y="2889250"/>
          <p14:tracePt t="49187" x="6457950" y="2897188"/>
          <p14:tracePt t="49194" x="6416675" y="2914650"/>
          <p14:tracePt t="49202" x="6399213" y="2922588"/>
          <p14:tracePt t="49211" x="6338888" y="2949575"/>
          <p14:tracePt t="49220" x="6288088" y="2965450"/>
          <p14:tracePt t="49228" x="6229350" y="3000375"/>
          <p14:tracePt t="49235" x="6169025" y="3016250"/>
          <p14:tracePt t="49243" x="6110288" y="3041650"/>
          <p14:tracePt t="49251" x="6042025" y="3059113"/>
          <p14:tracePt t="49259" x="5973763" y="3084513"/>
          <p14:tracePt t="49268" x="5897563" y="3101975"/>
          <p14:tracePt t="49275" x="5803900" y="3127375"/>
          <p14:tracePt t="49284" x="5702300" y="3144838"/>
          <p14:tracePt t="49291" x="5591175" y="3160713"/>
          <p14:tracePt t="49300" x="5489575" y="3170238"/>
          <p14:tracePt t="49307" x="5337175" y="3178175"/>
          <p14:tracePt t="49318" x="5226050" y="3178175"/>
          <p14:tracePt t="49323" x="5073650" y="3178175"/>
          <p14:tracePt t="49333" x="4946650" y="3178175"/>
          <p14:tracePt t="49338" x="4802188" y="3178175"/>
          <p14:tracePt t="49349" x="4673600" y="3178175"/>
          <p14:tracePt t="49355" x="4564063" y="3178175"/>
          <p14:tracePt t="49365" x="4478338" y="3178175"/>
          <p14:tracePt t="49371" x="4402138" y="3178175"/>
          <p14:tracePt t="49379" x="4351338" y="3178175"/>
          <p14:tracePt t="49387" x="4316413" y="3178175"/>
          <p14:tracePt t="49394" x="4291013" y="3178175"/>
          <p14:tracePt t="49402" x="4283075" y="3178175"/>
          <p14:tracePt t="49411" x="4275138" y="3178175"/>
          <p14:tracePt t="49843" x="4265613" y="3178175"/>
          <p14:tracePt t="49851" x="4257675" y="3186113"/>
          <p14:tracePt t="49859" x="4257675" y="3195638"/>
          <p14:tracePt t="49883" x="4257675" y="3203575"/>
          <p14:tracePt t="49892" x="4257675" y="3211513"/>
          <p14:tracePt t="49902" x="4240213" y="3221038"/>
          <p14:tracePt t="49919" x="4240213" y="3228975"/>
          <p14:tracePt t="49955" x="4240213" y="3238500"/>
          <p14:tracePt t="50059" x="4232275" y="3246438"/>
          <p14:tracePt t="50083" x="4232275" y="3254375"/>
          <p14:tracePt t="50115" x="4232275" y="3263900"/>
          <p14:tracePt t="50147" x="4232275" y="3271838"/>
          <p14:tracePt t="50180" x="4232275" y="3279775"/>
          <p14:tracePt t="50188" x="4232275" y="3297238"/>
          <p14:tracePt t="50211" x="4232275" y="3314700"/>
          <p14:tracePt t="50236" x="4232275" y="3322638"/>
          <p14:tracePt t="50404" x="4232275" y="3330575"/>
          <p14:tracePt t="50420" x="4240213" y="3348038"/>
          <p14:tracePt t="50451" x="4240213" y="3355975"/>
          <p14:tracePt t="50460" x="4249738" y="3365500"/>
          <p14:tracePt t="50476" x="4257675" y="3365500"/>
          <p14:tracePt t="50483" x="4265613" y="3373438"/>
          <p14:tracePt t="50492" x="4265613" y="3382963"/>
          <p14:tracePt t="50500" x="4265613" y="3398838"/>
          <p14:tracePt t="50506" x="4275138" y="3408363"/>
          <p14:tracePt t="50517" x="4283075" y="3416300"/>
          <p14:tracePt t="50524" x="4283075" y="3424238"/>
          <p14:tracePt t="50533" x="4300538" y="3449638"/>
          <p14:tracePt t="50540" x="4300538" y="3459163"/>
          <p14:tracePt t="50548" x="4308475" y="3467100"/>
          <p14:tracePt t="50707" x="4316413" y="3467100"/>
          <p14:tracePt t="50843" x="4316413" y="3475038"/>
          <p14:tracePt t="50851" x="4325938" y="3484563"/>
          <p14:tracePt t="50867" x="4325938" y="3502025"/>
          <p14:tracePt t="50875" x="4333875" y="3517900"/>
          <p14:tracePt t="50895" x="4333875" y="3535363"/>
          <p14:tracePt t="50901" x="4333875" y="3543300"/>
          <p14:tracePt t="50907" x="4333875" y="3560763"/>
          <p14:tracePt t="50919" x="4333875" y="3578225"/>
          <p14:tracePt t="50924" x="4333875" y="3586163"/>
          <p14:tracePt t="50934" x="4333875" y="3603625"/>
          <p14:tracePt t="50946" x="4341813" y="3619500"/>
          <p14:tracePt t="50962" x="4341813" y="3636963"/>
          <p14:tracePt t="50972" x="4351338" y="3636963"/>
          <p14:tracePt t="51131" x="4351338" y="3646488"/>
          <p14:tracePt t="51140" x="4351338" y="3654425"/>
          <p14:tracePt t="51155" x="4351338" y="3662363"/>
          <p14:tracePt t="51164" x="4351338" y="3671888"/>
          <p14:tracePt t="51172" x="4359275" y="3679825"/>
          <p14:tracePt t="51187" x="4359275" y="3687763"/>
          <p14:tracePt t="51195" x="4359275" y="3697288"/>
          <p14:tracePt t="51204" x="4368800" y="3697288"/>
          <p14:tracePt t="51211" x="4368800" y="3713163"/>
          <p14:tracePt t="51218" x="4368800" y="3722688"/>
          <p14:tracePt t="51226" x="4368800" y="3730625"/>
          <p14:tracePt t="51235" x="4376738" y="3738563"/>
          <p14:tracePt t="51243" x="4384675" y="3756025"/>
          <p14:tracePt t="51251" x="4394200" y="3763963"/>
          <p14:tracePt t="51260" x="4394200" y="3773488"/>
          <p14:tracePt t="51269" x="4394200" y="3781425"/>
          <p14:tracePt t="51275" x="4394200" y="3790950"/>
          <p14:tracePt t="51285" x="4402138" y="3798888"/>
          <p14:tracePt t="51797" x="4419600" y="3806825"/>
          <p14:tracePt t="51827" x="4427538" y="3806825"/>
          <p14:tracePt t="52180" x="4410075" y="3781425"/>
          <p14:tracePt t="52188" x="4394200" y="3763963"/>
          <p14:tracePt t="52195" x="4368800" y="3738563"/>
          <p14:tracePt t="52203" x="4341813" y="3722688"/>
          <p14:tracePt t="52211" x="4308475" y="3687763"/>
          <p14:tracePt t="52219" x="4257675" y="3662363"/>
          <p14:tracePt t="52227" x="4181475" y="3603625"/>
          <p14:tracePt t="52235" x="4130675" y="3586163"/>
          <p14:tracePt t="52242" x="4052888" y="3552825"/>
          <p14:tracePt t="52252" x="4002088" y="3509963"/>
          <p14:tracePt t="52259" x="3976688" y="3475038"/>
          <p14:tracePt t="52268" x="3943350" y="3449638"/>
          <p14:tracePt t="52276" x="3917950" y="3424238"/>
          <p14:tracePt t="52285" x="3892550" y="3382963"/>
          <p14:tracePt t="52291" x="3849688" y="3355975"/>
          <p14:tracePt t="52302" x="3816350" y="3330575"/>
          <p14:tracePt t="52308" x="3806825" y="3330575"/>
          <p14:tracePt t="52411" x="3798888" y="3322638"/>
          <p14:tracePt t="52427" x="3738563" y="3314700"/>
          <p14:tracePt t="52434" x="3697288" y="3314700"/>
          <p14:tracePt t="52444" x="3636963" y="3314700"/>
          <p14:tracePt t="52451" x="3568700" y="3314700"/>
          <p14:tracePt t="52459" x="3502025" y="3314700"/>
          <p14:tracePt t="52468" x="3441700" y="3314700"/>
          <p14:tracePt t="52474" x="3390900" y="3322638"/>
          <p14:tracePt t="52485" x="3305175" y="3340100"/>
          <p14:tracePt t="52492" x="3254375" y="3355975"/>
          <p14:tracePt t="52501" x="3178175" y="3390900"/>
          <p14:tracePt t="52508" x="3127375" y="3416300"/>
          <p14:tracePt t="52517" x="3119438" y="3424238"/>
          <p14:tracePt t="52524" x="3084513" y="3441700"/>
          <p14:tracePt t="52533" x="3041650" y="3467100"/>
          <p14:tracePt t="52540" x="3025775" y="3475038"/>
          <p14:tracePt t="52546" x="3008313" y="3492500"/>
          <p14:tracePt t="52555" x="2990850" y="3517900"/>
          <p14:tracePt t="52563" x="2990850" y="3527425"/>
          <p14:tracePt t="52579" x="2990850" y="3535363"/>
          <p14:tracePt t="52682" x="2982913" y="3543300"/>
          <p14:tracePt t="53420" x="2982913" y="3552825"/>
          <p14:tracePt t="53427" x="2982913" y="3560763"/>
          <p14:tracePt t="53748" x="2982913" y="3568700"/>
          <p14:tracePt t="53755" x="2990850" y="3568700"/>
          <p14:tracePt t="53763" x="2990850" y="3578225"/>
          <p14:tracePt t="53811" x="3000375" y="3586163"/>
          <p14:tracePt t="63972" x="3067050" y="3611563"/>
          <p14:tracePt t="63980" x="3127375" y="3629025"/>
          <p14:tracePt t="63990" x="3195638" y="3654425"/>
          <p14:tracePt t="63996" x="3203575" y="3654425"/>
          <p14:tracePt t="64006" x="3228975" y="3662363"/>
          <p14:tracePt t="64012" x="3238500" y="3671888"/>
          <p14:tracePt t="64044" x="3246438" y="3679825"/>
          <p14:tracePt t="64058" x="3263900" y="3687763"/>
          <p14:tracePt t="64067" x="3289300" y="3697288"/>
          <p14:tracePt t="64076" x="3305175" y="3705225"/>
          <p14:tracePt t="64083" x="3330575" y="3713163"/>
          <p14:tracePt t="64092" x="3365500" y="3722688"/>
          <p14:tracePt t="64099" x="3390900" y="3722688"/>
          <p14:tracePt t="64108" x="3441700" y="3722688"/>
          <p14:tracePt t="64114" x="3527425" y="3722688"/>
          <p14:tracePt t="64124" x="3636963" y="3730625"/>
          <p14:tracePt t="64132" x="3756025" y="3756025"/>
          <p14:tracePt t="64140" x="3900488" y="3781425"/>
          <p14:tracePt t="64148" x="4052888" y="3806825"/>
          <p14:tracePt t="64156" x="4224338" y="3832225"/>
          <p14:tracePt t="64163" x="4325938" y="3867150"/>
          <p14:tracePt t="64173" x="4376738" y="3867150"/>
          <p14:tracePt t="64179" x="4435475" y="3875088"/>
          <p14:tracePt t="64190" x="4529138" y="3917950"/>
          <p14:tracePt t="64195" x="4622800" y="3951288"/>
          <p14:tracePt t="64206" x="4749800" y="4002088"/>
          <p14:tracePt t="64212" x="4868863" y="4044950"/>
          <p14:tracePt t="64218" x="5013325" y="4079875"/>
          <p14:tracePt t="64228" x="5141913" y="4121150"/>
          <p14:tracePt t="64234" x="5302250" y="4146550"/>
          <p14:tracePt t="64243" x="5438775" y="4146550"/>
          <p14:tracePt t="64251" x="5565775" y="4156075"/>
          <p14:tracePt t="64260" x="5727700" y="4181475"/>
          <p14:tracePt t="64267" x="5872163" y="4189413"/>
          <p14:tracePt t="64276" x="5999163" y="4206875"/>
          <p14:tracePt t="64283" x="6092825" y="4214813"/>
          <p14:tracePt t="64292" x="6194425" y="4214813"/>
          <p14:tracePt t="64299" x="6280150" y="4214813"/>
          <p14:tracePt t="64307" x="6381750" y="4214813"/>
          <p14:tracePt t="64316" x="6467475" y="4214813"/>
          <p14:tracePt t="64323" x="6535738" y="4214813"/>
          <p14:tracePt t="64332" x="6594475" y="4214813"/>
          <p14:tracePt t="64339" x="6654800" y="4214813"/>
          <p14:tracePt t="64348" x="6696075" y="4214813"/>
          <p14:tracePt t="64357" x="6738938" y="4214813"/>
          <p14:tracePt t="64364" x="6799263" y="4214813"/>
          <p14:tracePt t="64373" x="6858000" y="4214813"/>
          <p14:tracePt t="64380" x="6908800" y="4214813"/>
          <p14:tracePt t="64390" x="6969125" y="4214813"/>
          <p14:tracePt t="64395" x="7045325" y="4214813"/>
          <p14:tracePt t="64402" x="7113588" y="4214813"/>
          <p14:tracePt t="64412" x="7154863" y="4214813"/>
          <p14:tracePt t="64418" x="7232650" y="4214813"/>
          <p14:tracePt t="64428" x="7316788" y="4214813"/>
          <p14:tracePt t="64435" x="7385050" y="4214813"/>
          <p14:tracePt t="64442" x="7469188" y="4214813"/>
          <p14:tracePt t="64452" x="7554913" y="4214813"/>
          <p14:tracePt t="64458" x="7639050" y="4214813"/>
          <p14:tracePt t="64467" x="7724775" y="4214813"/>
          <p14:tracePt t="64474" x="7783513" y="4214813"/>
          <p14:tracePt t="64482" x="7869238" y="4214813"/>
          <p14:tracePt t="64491" x="7937500" y="4214813"/>
          <p14:tracePt t="64498" x="8039100" y="4214813"/>
          <p14:tracePt t="64508" x="8124825" y="4214813"/>
          <p14:tracePt t="64514" x="8208963" y="4214813"/>
          <p14:tracePt t="64523" x="8294688" y="4214813"/>
          <p14:tracePt t="64530" x="8370888" y="4214813"/>
          <p14:tracePt t="64541" x="8439150" y="4214813"/>
          <p14:tracePt t="64546" x="8507413" y="4214813"/>
          <p14:tracePt t="64557" x="8609013" y="4214813"/>
          <p14:tracePt t="64563" x="8710613" y="4214813"/>
          <p14:tracePt t="64573" x="8796338" y="4214813"/>
          <p14:tracePt t="64580" x="8888413" y="4214813"/>
          <p14:tracePt t="64589" x="8991600" y="4214813"/>
          <p14:tracePt t="64595" x="9093200" y="4214813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76870995-FCFC-419C-8FFF-3D9B0F6B7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C8FAD-1BAF-4AE8-BEA6-A7B707893F0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0181" name="그림 1">
            <a:extLst>
              <a:ext uri="{FF2B5EF4-FFF2-40B4-BE49-F238E27FC236}">
                <a16:creationId xmlns:a16="http://schemas.microsoft.com/office/drawing/2014/main" id="{B1AA18CF-BCC4-4505-B6F1-E7F3296FF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1"/>
            <a:ext cx="5760640" cy="510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616771F-7CFB-4649-B05D-1EA7B5F1601E}"/>
              </a:ext>
            </a:extLst>
          </p:cNvPr>
          <p:cNvSpPr txBox="1">
            <a:spLocks/>
          </p:cNvSpPr>
          <p:nvPr/>
        </p:nvSpPr>
        <p:spPr>
          <a:xfrm>
            <a:off x="386011" y="971550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 구축을 위한 기본 개념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사건과 반응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A4A30AF-B394-4F47-977F-CD96F73E778F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18"/>
    </mc:Choice>
    <mc:Fallback>
      <p:transition spd="slow" advTm="71318"/>
    </mc:Fallback>
  </mc:AlternateContent>
  <p:extLst>
    <p:ext uri="{3A86A75C-4F4B-4683-9AE1-C65F6400EC91}">
      <p14:laserTraceLst xmlns:p14="http://schemas.microsoft.com/office/powerpoint/2010/main">
        <p14:tracePtLst>
          <p14:tracePt t="654" x="8804275" y="3517900"/>
          <p14:tracePt t="660" x="8651875" y="3517900"/>
          <p14:tracePt t="671" x="8515350" y="3517900"/>
          <p14:tracePt t="678" x="8388350" y="3527425"/>
          <p14:tracePt t="687" x="8269288" y="3527425"/>
          <p14:tracePt t="694" x="8132763" y="3527425"/>
          <p14:tracePt t="702" x="8005763" y="3527425"/>
          <p14:tracePt t="709" x="7861300" y="3527425"/>
          <p14:tracePt t="718" x="7707313" y="3543300"/>
          <p14:tracePt t="726" x="7486650" y="3552825"/>
          <p14:tracePt t="734" x="7334250" y="3568700"/>
          <p14:tracePt t="742" x="7096125" y="3578225"/>
          <p14:tracePt t="750" x="6916738" y="3578225"/>
          <p14:tracePt t="758" x="6713538" y="3578225"/>
          <p14:tracePt t="766" x="6602413" y="3578225"/>
          <p14:tracePt t="774" x="6492875" y="3568700"/>
          <p14:tracePt t="783" x="6407150" y="3509963"/>
          <p14:tracePt t="790" x="6348413" y="3467100"/>
          <p14:tracePt t="801" x="6305550" y="3398838"/>
          <p14:tracePt t="806" x="6272213" y="3390900"/>
          <p14:tracePt t="816" x="6237288" y="3373438"/>
          <p14:tracePt t="822" x="6229350" y="3373438"/>
          <p14:tracePt t="1053" x="6246813" y="3373438"/>
          <p14:tracePt t="1070" x="6272213" y="3373438"/>
          <p14:tracePt t="1077" x="6330950" y="3390900"/>
          <p14:tracePt t="1086" x="6381750" y="3408363"/>
          <p14:tracePt t="1093" x="6407150" y="3424238"/>
          <p14:tracePt t="1102" x="6432550" y="3441700"/>
          <p14:tracePt t="1125" x="6432550" y="3433763"/>
          <p14:tracePt t="1134" x="6432550" y="3416300"/>
          <p14:tracePt t="1142" x="6432550" y="3408363"/>
          <p14:tracePt t="1150" x="6432550" y="3398838"/>
          <p14:tracePt t="1158" x="6424613" y="3382963"/>
          <p14:tracePt t="1166" x="6416675" y="3355975"/>
          <p14:tracePt t="1174" x="6416675" y="3330575"/>
          <p14:tracePt t="1183" x="6416675" y="3305175"/>
          <p14:tracePt t="1190" x="6407150" y="3279775"/>
          <p14:tracePt t="1200" x="6407150" y="3263900"/>
          <p14:tracePt t="1206" x="6407150" y="3238500"/>
          <p14:tracePt t="1217" x="6407150" y="3228975"/>
          <p14:tracePt t="1221" x="6407150" y="3211513"/>
          <p14:tracePt t="1229" x="6407150" y="3203575"/>
          <p14:tracePt t="1238" x="6407150" y="3178175"/>
          <p14:tracePt t="1245" x="6407150" y="3160713"/>
          <p14:tracePt t="1261" x="6407150" y="3144838"/>
          <p14:tracePt t="1270" x="6399213" y="3135313"/>
          <p14:tracePt t="1278" x="6399213" y="3119438"/>
          <p14:tracePt t="1286" x="6399213" y="3101975"/>
          <p14:tracePt t="1302" x="6399213" y="3094038"/>
          <p14:tracePt t="1309" x="6399213" y="3076575"/>
          <p14:tracePt t="1318" x="6399213" y="3067050"/>
          <p14:tracePt t="1326" x="6399213" y="3051175"/>
          <p14:tracePt t="1334" x="6399213" y="3041650"/>
          <p14:tracePt t="1342" x="6399213" y="3033713"/>
          <p14:tracePt t="1351" x="6399213" y="3016250"/>
          <p14:tracePt t="1357" x="6399213" y="3008313"/>
          <p14:tracePt t="1367" x="6399213" y="3000375"/>
          <p14:tracePt t="1374" x="6399213" y="2990850"/>
          <p14:tracePt t="1383" x="6399213" y="2982913"/>
          <p14:tracePt t="1391" x="6399213" y="2965450"/>
          <p14:tracePt t="1400" x="6407150" y="2949575"/>
          <p14:tracePt t="1406" x="6416675" y="2940050"/>
          <p14:tracePt t="1416" x="6424613" y="2932113"/>
          <p14:tracePt t="1422" x="6432550" y="2914650"/>
          <p14:tracePt t="1433" x="6442075" y="2897188"/>
          <p14:tracePt t="1437" x="6450013" y="2889250"/>
          <p14:tracePt t="1445" x="6457950" y="2881313"/>
          <p14:tracePt t="1454" x="6467475" y="2871788"/>
          <p14:tracePt t="1461" x="6475413" y="2855913"/>
          <p14:tracePt t="1470" x="6483350" y="2846388"/>
          <p14:tracePt t="1478" x="6492875" y="2830513"/>
          <p14:tracePt t="1486" x="6500813" y="2830513"/>
          <p14:tracePt t="1493" x="6500813" y="2820988"/>
          <p14:tracePt t="1502" x="6510338" y="2813050"/>
          <p14:tracePt t="1510" x="6518275" y="2813050"/>
          <p14:tracePt t="1518" x="6526213" y="2805113"/>
          <p14:tracePt t="1551" x="6526213" y="2795588"/>
          <p14:tracePt t="1568" x="6535738" y="2787650"/>
          <p14:tracePt t="1574" x="6543675" y="2778125"/>
          <p14:tracePt t="1942" x="6535738" y="2787650"/>
          <p14:tracePt t="1950" x="6535738" y="2805113"/>
          <p14:tracePt t="1958" x="6535738" y="2830513"/>
          <p14:tracePt t="1967" x="6535738" y="2855913"/>
          <p14:tracePt t="1973" x="6535738" y="2889250"/>
          <p14:tracePt t="1984" x="6535738" y="2922588"/>
          <p14:tracePt t="1989" x="6535738" y="2949575"/>
          <p14:tracePt t="2000" x="6535738" y="2974975"/>
          <p14:tracePt t="2006" x="6535738" y="3016250"/>
          <p14:tracePt t="2016" x="6535738" y="3051175"/>
          <p14:tracePt t="2022" x="6535738" y="3084513"/>
          <p14:tracePt t="2028" x="6535738" y="3144838"/>
          <p14:tracePt t="2038" x="6543675" y="3170238"/>
          <p14:tracePt t="2045" x="6561138" y="3211513"/>
          <p14:tracePt t="2053" x="6569075" y="3254375"/>
          <p14:tracePt t="2062" x="6577013" y="3297238"/>
          <p14:tracePt t="2069" x="6586538" y="3330575"/>
          <p14:tracePt t="2077" x="6594475" y="3382963"/>
          <p14:tracePt t="2085" x="6594475" y="3408363"/>
          <p14:tracePt t="2093" x="6594475" y="3441700"/>
          <p14:tracePt t="2101" x="6594475" y="3484563"/>
          <p14:tracePt t="2110" x="6594475" y="3509963"/>
          <p14:tracePt t="2119" x="6594475" y="3543300"/>
          <p14:tracePt t="2126" x="6594475" y="3560763"/>
          <p14:tracePt t="2134" x="6586538" y="3586163"/>
          <p14:tracePt t="2142" x="6586538" y="3611563"/>
          <p14:tracePt t="2152" x="6586538" y="3629025"/>
          <p14:tracePt t="2158" x="6586538" y="3662363"/>
          <p14:tracePt t="2168" x="6586538" y="3687763"/>
          <p14:tracePt t="2174" x="6586538" y="3713163"/>
          <p14:tracePt t="2184" x="6586538" y="3722688"/>
          <p14:tracePt t="2189" x="6602413" y="3748088"/>
          <p14:tracePt t="2200" x="6637338" y="3773488"/>
          <p14:tracePt t="2206" x="6662738" y="3790950"/>
          <p14:tracePt t="2212" x="6705600" y="3798888"/>
          <p14:tracePt t="2221" x="6781800" y="3806825"/>
          <p14:tracePt t="2228" x="6840538" y="3816350"/>
          <p14:tracePt t="2237" x="6926263" y="3816350"/>
          <p14:tracePt t="2245" x="7035800" y="3841750"/>
          <p14:tracePt t="2253" x="7138988" y="3841750"/>
          <p14:tracePt t="2262" x="7223125" y="3841750"/>
          <p14:tracePt t="2269" x="7283450" y="3841750"/>
          <p14:tracePt t="2277" x="7350125" y="3841750"/>
          <p14:tracePt t="2285" x="7410450" y="3841750"/>
          <p14:tracePt t="2293" x="7486650" y="3841750"/>
          <p14:tracePt t="2302" x="7512050" y="3841750"/>
          <p14:tracePt t="2406" x="7486650" y="3841750"/>
          <p14:tracePt t="2416" x="7453313" y="3841750"/>
          <p14:tracePt t="2422" x="7377113" y="3849688"/>
          <p14:tracePt t="2429" x="7316788" y="3857625"/>
          <p14:tracePt t="2439" x="7232650" y="3857625"/>
          <p14:tracePt t="2445" x="7121525" y="3892550"/>
          <p14:tracePt t="2453" x="7002463" y="3925888"/>
          <p14:tracePt t="2462" x="6875463" y="3960813"/>
          <p14:tracePt t="2470" x="6746875" y="3976688"/>
          <p14:tracePt t="2477" x="6611938" y="4011613"/>
          <p14:tracePt t="2485" x="6500813" y="4044950"/>
          <p14:tracePt t="2493" x="6381750" y="4079875"/>
          <p14:tracePt t="2501" x="6280150" y="4113213"/>
          <p14:tracePt t="2510" x="6203950" y="4138613"/>
          <p14:tracePt t="2518" x="6102350" y="4189413"/>
          <p14:tracePt t="2527" x="6008688" y="4265613"/>
          <p14:tracePt t="2534" x="5915025" y="4341813"/>
          <p14:tracePt t="2542" x="5803900" y="4452938"/>
          <p14:tracePt t="2551" x="5676900" y="4579938"/>
          <p14:tracePt t="2558" x="5591175" y="4699000"/>
          <p14:tracePt t="2567" x="5489575" y="4860925"/>
          <p14:tracePt t="2574" x="5353050" y="5038725"/>
          <p14:tracePt t="2583" x="5268913" y="5157788"/>
          <p14:tracePt t="2590" x="5175250" y="5319713"/>
          <p14:tracePt t="2599" x="5132388" y="5405438"/>
          <p14:tracePt t="2606" x="5116513" y="5481638"/>
          <p14:tracePt t="2613" x="5099050" y="5540375"/>
          <p14:tracePt t="2622" x="5099050" y="5608638"/>
          <p14:tracePt t="2628" x="5099050" y="5641975"/>
          <p14:tracePt t="2639" x="5167313" y="5710238"/>
          <p14:tracePt t="2645" x="5226050" y="5745163"/>
          <p14:tracePt t="2654" x="5319713" y="5761038"/>
          <p14:tracePt t="2662" x="5421313" y="5778500"/>
          <p14:tracePt t="2670" x="5532438" y="5778500"/>
          <p14:tracePt t="2677" x="5659438" y="5788025"/>
          <p14:tracePt t="2686" x="5788025" y="5788025"/>
          <p14:tracePt t="2694" x="5922963" y="5788025"/>
          <p14:tracePt t="2702" x="6042025" y="5788025"/>
          <p14:tracePt t="2710" x="6178550" y="5788025"/>
          <p14:tracePt t="2718" x="6330950" y="5788025"/>
          <p14:tracePt t="2726" x="6475413" y="5745163"/>
          <p14:tracePt t="2734" x="6594475" y="5727700"/>
          <p14:tracePt t="2742" x="6738938" y="5702300"/>
          <p14:tracePt t="2751" x="6840538" y="5668963"/>
          <p14:tracePt t="2758" x="6943725" y="5641975"/>
          <p14:tracePt t="2767" x="7010400" y="5626100"/>
          <p14:tracePt t="2774" x="7027863" y="5616575"/>
          <p14:tracePt t="2784" x="7035800" y="5608638"/>
          <p14:tracePt t="2790" x="7019925" y="5600700"/>
          <p14:tracePt t="2801" x="7002463" y="5600700"/>
          <p14:tracePt t="2806" x="6959600" y="5591175"/>
          <p14:tracePt t="2813" x="6900863" y="5583238"/>
          <p14:tracePt t="2822" x="6824663" y="5575300"/>
          <p14:tracePt t="2829" x="6746875" y="5565775"/>
          <p14:tracePt t="2838" x="6688138" y="5540375"/>
          <p14:tracePt t="2845" x="6619875" y="5532438"/>
          <p14:tracePt t="2854" x="6569075" y="5524500"/>
          <p14:tracePt t="2862" x="6535738" y="5514975"/>
          <p14:tracePt t="2870" x="6500813" y="5497513"/>
          <p14:tracePt t="2877" x="6475413" y="5489575"/>
          <p14:tracePt t="2886" x="6467475" y="5472113"/>
          <p14:tracePt t="2897" x="6450013" y="5464175"/>
          <p14:tracePt t="2902" x="6432550" y="5456238"/>
          <p14:tracePt t="2910" x="6416675" y="5446713"/>
          <p14:tracePt t="2920" x="6399213" y="5421313"/>
          <p14:tracePt t="2926" x="6373813" y="5395913"/>
          <p14:tracePt t="2934" x="6356350" y="5387975"/>
          <p14:tracePt t="2942" x="6338888" y="5370513"/>
          <p14:tracePt t="2951" x="6297613" y="5337175"/>
          <p14:tracePt t="2958" x="6280150" y="5319713"/>
          <p14:tracePt t="2967" x="6221413" y="5268913"/>
          <p14:tracePt t="2974" x="6186488" y="5235575"/>
          <p14:tracePt t="2984" x="6143625" y="5192713"/>
          <p14:tracePt t="2990" x="6092825" y="5141913"/>
          <p14:tracePt t="3000" x="6067425" y="5116513"/>
          <p14:tracePt t="3006" x="6042025" y="5081588"/>
          <p14:tracePt t="3015" x="6016625" y="5048250"/>
          <p14:tracePt t="3022" x="5983288" y="5005388"/>
          <p14:tracePt t="3029" x="5965825" y="4972050"/>
          <p14:tracePt t="3037" x="5932488" y="4911725"/>
          <p14:tracePt t="3046" x="5922963" y="4860925"/>
          <p14:tracePt t="3054" x="5905500" y="4802188"/>
          <p14:tracePt t="3062" x="5872163" y="4741863"/>
          <p14:tracePt t="3070" x="5854700" y="4683125"/>
          <p14:tracePt t="3077" x="5854700" y="4622800"/>
          <p14:tracePt t="3086" x="5854700" y="4564063"/>
          <p14:tracePt t="3093" x="5854700" y="4521200"/>
          <p14:tracePt t="3102" x="5854700" y="4460875"/>
          <p14:tracePt t="3109" x="5854700" y="4419600"/>
          <p14:tracePt t="3118" x="5854700" y="4341813"/>
          <p14:tracePt t="3126" x="5864225" y="4316413"/>
          <p14:tracePt t="3134" x="5864225" y="4283075"/>
          <p14:tracePt t="3142" x="5872163" y="4257675"/>
          <p14:tracePt t="3152" x="5889625" y="4232275"/>
          <p14:tracePt t="3158" x="5897563" y="4206875"/>
          <p14:tracePt t="3168" x="5905500" y="4197350"/>
          <p14:tracePt t="3174" x="5915025" y="4171950"/>
          <p14:tracePt t="3184" x="5922963" y="4156075"/>
          <p14:tracePt t="3190" x="5932488" y="4138613"/>
          <p14:tracePt t="3200" x="5948363" y="4121150"/>
          <p14:tracePt t="3206" x="5948363" y="4113213"/>
          <p14:tracePt t="3238" x="5957888" y="4095750"/>
          <p14:tracePt t="3254" x="5957888" y="4087813"/>
          <p14:tracePt t="3261" x="5957888" y="4079875"/>
          <p14:tracePt t="3270" x="5965825" y="4070350"/>
          <p14:tracePt t="3277" x="5973763" y="4052888"/>
          <p14:tracePt t="3286" x="5973763" y="4037013"/>
          <p14:tracePt t="3293" x="5991225" y="4002088"/>
          <p14:tracePt t="3301" x="5991225" y="3986213"/>
          <p14:tracePt t="3309" x="5999163" y="3976688"/>
          <p14:tracePt t="3318" x="5999163" y="3968750"/>
          <p14:tracePt t="3326" x="5999163" y="3960813"/>
          <p14:tracePt t="3334" x="6008688" y="3951288"/>
          <p14:tracePt t="3342" x="6008688" y="3943350"/>
          <p14:tracePt t="3358" x="5991225" y="3925888"/>
          <p14:tracePt t="3374" x="5940425" y="3892550"/>
          <p14:tracePt t="3384" x="5872163" y="3875088"/>
          <p14:tracePt t="3390" x="5795963" y="3841750"/>
          <p14:tracePt t="3401" x="5702300" y="3806825"/>
          <p14:tracePt t="3406" x="5575300" y="3756025"/>
          <p14:tracePt t="3413" x="5430838" y="3722688"/>
          <p14:tracePt t="3422" x="5276850" y="3662363"/>
          <p14:tracePt t="3428" x="5048250" y="3578225"/>
          <p14:tracePt t="3438" x="4878388" y="3543300"/>
          <p14:tracePt t="3445" x="4665663" y="3467100"/>
          <p14:tracePt t="3453" x="4495800" y="3424238"/>
          <p14:tracePt t="3462" x="4283075" y="3355975"/>
          <p14:tracePt t="3470" x="4156075" y="3305175"/>
          <p14:tracePt t="3477" x="4027488" y="3271838"/>
          <p14:tracePt t="3486" x="3917950" y="3186113"/>
          <p14:tracePt t="3494" x="3892550" y="3152775"/>
          <p14:tracePt t="3502" x="3892550" y="3094038"/>
          <p14:tracePt t="3510" x="3892550" y="3033713"/>
          <p14:tracePt t="3518" x="3917950" y="2957513"/>
          <p14:tracePt t="3526" x="3960813" y="2906713"/>
          <p14:tracePt t="3534" x="4002088" y="2846388"/>
          <p14:tracePt t="3542" x="4037013" y="2805113"/>
          <p14:tracePt t="3551" x="4062413" y="2770188"/>
          <p14:tracePt t="3557" x="4079875" y="2762250"/>
          <p14:tracePt t="3767" x="4079875" y="2787650"/>
          <p14:tracePt t="3774" x="4079875" y="2820988"/>
          <p14:tracePt t="3791" x="4079875" y="2838450"/>
          <p14:tracePt t="3800" x="4062413" y="2855913"/>
          <p14:tracePt t="3806" x="4052888" y="2863850"/>
          <p14:tracePt t="3812" x="4037013" y="2871788"/>
          <p14:tracePt t="3822" x="4011613" y="2871788"/>
          <p14:tracePt t="3829" x="3994150" y="2889250"/>
          <p14:tracePt t="3838" x="3951288" y="2889250"/>
          <p14:tracePt t="3846" x="3917950" y="2897188"/>
          <p14:tracePt t="3854" x="3892550" y="2897188"/>
          <p14:tracePt t="3863" x="3857625" y="2881313"/>
          <p14:tracePt t="3870" x="3806825" y="2855913"/>
          <p14:tracePt t="3880" x="3773488" y="2820988"/>
          <p14:tracePt t="3886" x="3730625" y="2795588"/>
          <p14:tracePt t="3894" x="3697288" y="2770188"/>
          <p14:tracePt t="3904" x="3662363" y="2736850"/>
          <p14:tracePt t="3909" x="3636963" y="2727325"/>
          <p14:tracePt t="3919" x="3611563" y="2701925"/>
          <p14:tracePt t="3926" x="3586163" y="2676525"/>
          <p14:tracePt t="3936" x="3552825" y="2633663"/>
          <p14:tracePt t="3942" x="3527425" y="2608263"/>
          <p14:tracePt t="3952" x="3484563" y="2549525"/>
          <p14:tracePt t="3957" x="3459163" y="2524125"/>
          <p14:tracePt t="3968" x="3408363" y="2498725"/>
          <p14:tracePt t="3974" x="3373438" y="2463800"/>
          <p14:tracePt t="3984" x="3355975" y="2455863"/>
          <p14:tracePt t="3990" x="3314700" y="2430463"/>
          <p14:tracePt t="3997" x="3289300" y="2413000"/>
          <p14:tracePt t="4005" x="3263900" y="2397125"/>
          <p14:tracePt t="4012" x="3228975" y="2379663"/>
          <p14:tracePt t="4021" x="3211513" y="2379663"/>
          <p14:tracePt t="4029" x="3195638" y="2362200"/>
          <p14:tracePt t="4037" x="3186113" y="2362200"/>
          <p14:tracePt t="4046" x="3170238" y="2354263"/>
          <p14:tracePt t="4053" x="3160713" y="2354263"/>
          <p14:tracePt t="4061" x="3160713" y="2344738"/>
          <p14:tracePt t="4069" x="3144838" y="2336800"/>
          <p14:tracePt t="4078" x="3119438" y="2319338"/>
          <p14:tracePt t="4085" x="3084513" y="2311400"/>
          <p14:tracePt t="4093" x="3067050" y="2303463"/>
          <p14:tracePt t="4102" x="3016250" y="2286000"/>
          <p14:tracePt t="4109" x="2974975" y="2260600"/>
          <p14:tracePt t="4119" x="2922588" y="2252663"/>
          <p14:tracePt t="4125" x="2881313" y="2235200"/>
          <p14:tracePt t="4136" x="2805113" y="2209800"/>
          <p14:tracePt t="4141" x="2752725" y="2192338"/>
          <p14:tracePt t="4151" x="2736850" y="2192338"/>
          <p14:tracePt t="4157" x="2727325" y="2192338"/>
          <p14:tracePt t="4189" x="2719388" y="2192338"/>
          <p14:tracePt t="4197" x="2711450" y="2192338"/>
          <p14:tracePt t="4221" x="2693988" y="2192338"/>
          <p14:tracePt t="4228" x="2686050" y="2192338"/>
          <p14:tracePt t="4237" x="2676525" y="2192338"/>
          <p14:tracePt t="4357" x="2693988" y="2192338"/>
          <p14:tracePt t="4368" x="2711450" y="2192338"/>
          <p14:tracePt t="4429" x="2719388" y="2192338"/>
          <p14:tracePt t="4446" x="2719388" y="2200275"/>
          <p14:tracePt t="4454" x="2719388" y="2217738"/>
          <p14:tracePt t="4461" x="2719388" y="2235200"/>
          <p14:tracePt t="4469" x="2719388" y="2243138"/>
          <p14:tracePt t="4478" x="2693988" y="2278063"/>
          <p14:tracePt t="4486" x="2676525" y="2303463"/>
          <p14:tracePt t="4494" x="2676525" y="2311400"/>
          <p14:tracePt t="4502" x="2660650" y="2328863"/>
          <p14:tracePt t="4510" x="2643188" y="2344738"/>
          <p14:tracePt t="4519" x="2617788" y="2362200"/>
          <p14:tracePt t="4525" x="2608263" y="2371725"/>
          <p14:tracePt t="4536" x="2574925" y="2379663"/>
          <p14:tracePt t="4541" x="2549525" y="2397125"/>
          <p14:tracePt t="4552" x="2506663" y="2405063"/>
          <p14:tracePt t="4557" x="2473325" y="2405063"/>
          <p14:tracePt t="4568" x="2430463" y="2405063"/>
          <p14:tracePt t="4574" x="2354263" y="2413000"/>
          <p14:tracePt t="4584" x="2311400" y="2413000"/>
          <p14:tracePt t="4590" x="2268538" y="2413000"/>
          <p14:tracePt t="4598" x="2227263" y="2413000"/>
          <p14:tracePt t="4606" x="2166938" y="2413000"/>
          <p14:tracePt t="4612" x="2133600" y="2413000"/>
          <p14:tracePt t="4622" x="2108200" y="2413000"/>
          <p14:tracePt t="4629" x="2073275" y="2413000"/>
          <p14:tracePt t="4638" x="2047875" y="2413000"/>
          <p14:tracePt t="4646" x="2022475" y="2405063"/>
          <p14:tracePt t="4654" x="2014538" y="2405063"/>
          <p14:tracePt t="4661" x="1997075" y="2397125"/>
          <p14:tracePt t="4670" x="1971675" y="2387600"/>
          <p14:tracePt t="4686" x="1963738" y="2379663"/>
          <p14:tracePt t="4694" x="1954213" y="2362200"/>
          <p14:tracePt t="4702" x="1954213" y="2354263"/>
          <p14:tracePt t="4710" x="1928813" y="2336800"/>
          <p14:tracePt t="4719" x="1928813" y="2311400"/>
          <p14:tracePt t="4726" x="1911350" y="2286000"/>
          <p14:tracePt t="4735" x="1895475" y="2252663"/>
          <p14:tracePt t="4741" x="1885950" y="2243138"/>
          <p14:tracePt t="4752" x="1878013" y="2209800"/>
          <p14:tracePt t="4758" x="1870075" y="2192338"/>
          <p14:tracePt t="4768" x="1860550" y="2166938"/>
          <p14:tracePt t="4774" x="1860550" y="2149475"/>
          <p14:tracePt t="4784" x="1860550" y="2124075"/>
          <p14:tracePt t="4790" x="1860550" y="2090738"/>
          <p14:tracePt t="4796" x="1860550" y="2082800"/>
          <p14:tracePt t="4806" x="1860550" y="2055813"/>
          <p14:tracePt t="4813" x="1860550" y="2047875"/>
          <p14:tracePt t="4822" x="1860550" y="2030413"/>
          <p14:tracePt t="4829" x="1860550" y="2022475"/>
          <p14:tracePt t="4838" x="1860550" y="2005013"/>
          <p14:tracePt t="4847" x="1870075" y="1997075"/>
          <p14:tracePt t="4854" x="1870075" y="1989138"/>
          <p14:tracePt t="4861" x="1885950" y="1971675"/>
          <p14:tracePt t="4870" x="1895475" y="1963738"/>
          <p14:tracePt t="4881" x="1895475" y="1954213"/>
          <p14:tracePt t="4886" x="1911350" y="1954213"/>
          <p14:tracePt t="4894" x="1928813" y="1954213"/>
          <p14:tracePt t="4904" x="1946275" y="1938338"/>
          <p14:tracePt t="4910" x="1963738" y="1928813"/>
          <p14:tracePt t="4919" x="1989138" y="1920875"/>
          <p14:tracePt t="4926" x="2005013" y="1911350"/>
          <p14:tracePt t="4936" x="2014538" y="1911350"/>
          <p14:tracePt t="4942" x="2030413" y="1911350"/>
          <p14:tracePt t="4952" x="2039938" y="1903413"/>
          <p14:tracePt t="4957" x="2073275" y="1885950"/>
          <p14:tracePt t="4968" x="2090738" y="1885950"/>
          <p14:tracePt t="4973" x="2116138" y="1885950"/>
          <p14:tracePt t="4984" x="2124075" y="1878013"/>
          <p14:tracePt t="4990" x="2149475" y="1878013"/>
          <p14:tracePt t="4998" x="2174875" y="1878013"/>
          <p14:tracePt t="5006" x="2184400" y="1878013"/>
          <p14:tracePt t="5013" x="2200275" y="1878013"/>
          <p14:tracePt t="5022" x="2217738" y="1878013"/>
          <p14:tracePt t="5030" x="2227263" y="1878013"/>
          <p14:tracePt t="5038" x="2252663" y="1878013"/>
          <p14:tracePt t="5047" x="2260600" y="1878013"/>
          <p14:tracePt t="5053" x="2286000" y="1878013"/>
          <p14:tracePt t="5061" x="2303463" y="1878013"/>
          <p14:tracePt t="5070" x="2311400" y="1878013"/>
          <p14:tracePt t="5078" x="2336800" y="1878013"/>
          <p14:tracePt t="5087" x="2362200" y="1878013"/>
          <p14:tracePt t="5093" x="2379663" y="1878013"/>
          <p14:tracePt t="5102" x="2387600" y="1878013"/>
          <p14:tracePt t="5110" x="2405063" y="1878013"/>
          <p14:tracePt t="5119" x="2422525" y="1878013"/>
          <p14:tracePt t="5126" x="2447925" y="1878013"/>
          <p14:tracePt t="5136" x="2455863" y="1878013"/>
          <p14:tracePt t="5141" x="2473325" y="1878013"/>
          <p14:tracePt t="5152" x="2481263" y="1878013"/>
          <p14:tracePt t="5173" x="2489200" y="1878013"/>
          <p14:tracePt t="5183" x="2498725" y="1878013"/>
          <p14:tracePt t="5190" x="2506663" y="1878013"/>
          <p14:tracePt t="5200" x="2524125" y="1878013"/>
          <p14:tracePt t="5205" x="2532063" y="1885950"/>
          <p14:tracePt t="5213" x="2541588" y="1895475"/>
          <p14:tracePt t="5230" x="2557463" y="1903413"/>
          <p14:tracePt t="5238" x="2557463" y="1911350"/>
          <p14:tracePt t="5246" x="2566988" y="1911350"/>
          <p14:tracePt t="5261" x="2574925" y="1920875"/>
          <p14:tracePt t="5414" x="2582863" y="1928813"/>
          <p14:tracePt t="5421" x="2582863" y="1938338"/>
          <p14:tracePt t="5430" x="2582863" y="1963738"/>
          <p14:tracePt t="5438" x="2582863" y="2005013"/>
          <p14:tracePt t="5445" x="2574925" y="2055813"/>
          <p14:tracePt t="5454" x="2574925" y="2141538"/>
          <p14:tracePt t="5461" x="2557463" y="2209800"/>
          <p14:tracePt t="5469" x="2516188" y="2328863"/>
          <p14:tracePt t="5478" x="2489200" y="2455863"/>
          <p14:tracePt t="5485" x="2455863" y="2617788"/>
          <p14:tracePt t="5494" x="2430463" y="2787650"/>
          <p14:tracePt t="5503" x="2413000" y="2940050"/>
          <p14:tracePt t="5510" x="2405063" y="3094038"/>
          <p14:tracePt t="5519" x="2405063" y="3221038"/>
          <p14:tracePt t="5526" x="2405063" y="3348038"/>
          <p14:tracePt t="5536" x="2405063" y="3459163"/>
          <p14:tracePt t="5541" x="2405063" y="3560763"/>
          <p14:tracePt t="5552" x="2405063" y="3629025"/>
          <p14:tracePt t="5557" x="2405063" y="3671888"/>
          <p14:tracePt t="5567" x="2405063" y="3705225"/>
          <p14:tracePt t="5573" x="2405063" y="3748088"/>
          <p14:tracePt t="5582" x="2405063" y="3773488"/>
          <p14:tracePt t="5589" x="2405063" y="3798888"/>
          <p14:tracePt t="5596" x="2405063" y="3816350"/>
          <p14:tracePt t="5605" x="2405063" y="3824288"/>
          <p14:tracePt t="5613" x="2405063" y="3832225"/>
          <p14:tracePt t="5621" x="2405063" y="3857625"/>
          <p14:tracePt t="5630" x="2405063" y="3867150"/>
          <p14:tracePt t="5637" x="2405063" y="3875088"/>
          <p14:tracePt t="5645" x="2422525" y="3883025"/>
          <p14:tracePt t="5653" x="2422525" y="3900488"/>
          <p14:tracePt t="5661" x="2430463" y="3908425"/>
          <p14:tracePt t="5669" x="2438400" y="3935413"/>
          <p14:tracePt t="5685" x="2438400" y="3943350"/>
          <p14:tracePt t="5694" x="2447925" y="3951288"/>
          <p14:tracePt t="5710" x="2463800" y="3968750"/>
          <p14:tracePt t="5718" x="2481263" y="3976688"/>
          <p14:tracePt t="5726" x="2498725" y="3986213"/>
          <p14:tracePt t="5737" x="2541588" y="3994150"/>
          <p14:tracePt t="5742" x="2600325" y="3994150"/>
          <p14:tracePt t="5752" x="2660650" y="3994150"/>
          <p14:tracePt t="5758" x="2727325" y="3994150"/>
          <p14:tracePt t="5765" x="2805113" y="3994150"/>
          <p14:tracePt t="5773" x="2906713" y="3968750"/>
          <p14:tracePt t="5781" x="3000375" y="3917950"/>
          <p14:tracePt t="5790" x="3101975" y="3867150"/>
          <p14:tracePt t="5796" x="3228975" y="3816350"/>
          <p14:tracePt t="5806" x="3355975" y="3713163"/>
          <p14:tracePt t="5813" x="3509963" y="3654425"/>
          <p14:tracePt t="5822" x="3654425" y="3560763"/>
          <p14:tracePt t="5830" x="3816350" y="3475038"/>
          <p14:tracePt t="5838" x="3994150" y="3365500"/>
          <p14:tracePt t="5845" x="4164013" y="3263900"/>
          <p14:tracePt t="5853" x="4308475" y="3170238"/>
          <p14:tracePt t="5862" x="4478338" y="3059113"/>
          <p14:tracePt t="5870" x="4657725" y="2940050"/>
          <p14:tracePt t="5878" x="4775200" y="2855913"/>
          <p14:tracePt t="5886" x="4894263" y="2787650"/>
          <p14:tracePt t="5898" x="4997450" y="2727325"/>
          <p14:tracePt t="5903" x="5091113" y="2660650"/>
          <p14:tracePt t="5909" x="5192713" y="2600325"/>
          <p14:tracePt t="5921" x="5268913" y="2541588"/>
          <p14:tracePt t="5926" x="5319713" y="2516188"/>
          <p14:tracePt t="5936" x="5345113" y="2489200"/>
          <p14:tracePt t="5942" x="5362575" y="2473325"/>
          <p14:tracePt t="5953" x="5395913" y="2447925"/>
          <p14:tracePt t="5958" x="5405438" y="2438400"/>
          <p14:tracePt t="5968" x="5413375" y="2430463"/>
          <p14:tracePt t="5974" x="5430838" y="2422525"/>
          <p14:tracePt t="5980" x="5446713" y="2405063"/>
          <p14:tracePt t="5990" x="5456238" y="2387600"/>
          <p14:tracePt t="5996" x="5464175" y="2387600"/>
          <p14:tracePt t="6006" x="5481638" y="2371725"/>
          <p14:tracePt t="6014" x="5489575" y="2354263"/>
          <p14:tracePt t="6022" x="5497513" y="2344738"/>
          <p14:tracePt t="6030" x="5514975" y="2319338"/>
          <p14:tracePt t="6038" x="5524500" y="2311400"/>
          <p14:tracePt t="6045" x="5532438" y="2303463"/>
          <p14:tracePt t="6054" x="5532438" y="2286000"/>
          <p14:tracePt t="6062" x="5540375" y="2268538"/>
          <p14:tracePt t="6070" x="5540375" y="2260600"/>
          <p14:tracePt t="6078" x="5540375" y="2243138"/>
          <p14:tracePt t="6086" x="5540375" y="2235200"/>
          <p14:tracePt t="6102" x="5540375" y="2227263"/>
          <p14:tracePt t="6245" x="5540375" y="2217738"/>
          <p14:tracePt t="6254" x="5532438" y="2217738"/>
          <p14:tracePt t="6262" x="5524500" y="2217738"/>
          <p14:tracePt t="6269" x="5497513" y="2217738"/>
          <p14:tracePt t="6278" x="5464175" y="2217738"/>
          <p14:tracePt t="6286" x="5446713" y="2217738"/>
          <p14:tracePt t="6294" x="5413375" y="2217738"/>
          <p14:tracePt t="6303" x="5380038" y="2235200"/>
          <p14:tracePt t="6310" x="5327650" y="2235200"/>
          <p14:tracePt t="6319" x="5286375" y="2243138"/>
          <p14:tracePt t="6326" x="5251450" y="2243138"/>
          <p14:tracePt t="6336" x="5208588" y="2243138"/>
          <p14:tracePt t="6342" x="5167313" y="2252663"/>
          <p14:tracePt t="6352" x="5124450" y="2252663"/>
          <p14:tracePt t="6357" x="5091113" y="2252663"/>
          <p14:tracePt t="6368" x="5048250" y="2252663"/>
          <p14:tracePt t="6374" x="5013325" y="2252663"/>
          <p14:tracePt t="6380" x="4987925" y="2252663"/>
          <p14:tracePt t="6390" x="4962525" y="2252663"/>
          <p14:tracePt t="6397" x="4937125" y="2252663"/>
          <p14:tracePt t="6406" x="4929188" y="2252663"/>
          <p14:tracePt t="6414" x="4903788" y="2252663"/>
          <p14:tracePt t="6422" x="4868863" y="2243138"/>
          <p14:tracePt t="6429" x="4852988" y="2243138"/>
          <p14:tracePt t="6439" x="4827588" y="2227263"/>
          <p14:tracePt t="6445" x="4818063" y="2227263"/>
          <p14:tracePt t="6454" x="4802188" y="2209800"/>
          <p14:tracePt t="6461" x="4792663" y="2200275"/>
          <p14:tracePt t="6470" x="4784725" y="2192338"/>
          <p14:tracePt t="6477" x="4775200" y="2184400"/>
          <p14:tracePt t="6487" x="4767263" y="2174875"/>
          <p14:tracePt t="6494" x="4767263" y="2166938"/>
          <p14:tracePt t="6503" x="4767263" y="2149475"/>
          <p14:tracePt t="6510" x="4767263" y="2141538"/>
          <p14:tracePt t="6519" x="4759325" y="2133600"/>
          <p14:tracePt t="6525" x="4759325" y="2124075"/>
          <p14:tracePt t="6536" x="4759325" y="2116138"/>
          <p14:tracePt t="6552" x="4759325" y="2098675"/>
          <p14:tracePt t="6558" x="4759325" y="2090738"/>
          <p14:tracePt t="6568" x="4759325" y="2082800"/>
          <p14:tracePt t="6573" x="4759325" y="2073275"/>
          <p14:tracePt t="6581" x="4759325" y="2065338"/>
          <p14:tracePt t="6589" x="4767263" y="2055813"/>
          <p14:tracePt t="6597" x="4775200" y="2047875"/>
          <p14:tracePt t="6614" x="4792663" y="2030413"/>
          <p14:tracePt t="6621" x="4810125" y="2022475"/>
          <p14:tracePt t="6631" x="4827588" y="2022475"/>
          <p14:tracePt t="6637" x="4835525" y="2005013"/>
          <p14:tracePt t="6645" x="4843463" y="2005013"/>
          <p14:tracePt t="6654" x="4860925" y="2005013"/>
          <p14:tracePt t="6661" x="4868863" y="1997075"/>
          <p14:tracePt t="6670" x="4886325" y="1989138"/>
          <p14:tracePt t="6677" x="4903788" y="1979613"/>
          <p14:tracePt t="6686" x="4911725" y="1979613"/>
          <p14:tracePt t="6693" x="4919663" y="1979613"/>
          <p14:tracePt t="6702" x="4937125" y="1979613"/>
          <p14:tracePt t="6710" x="4946650" y="1979613"/>
          <p14:tracePt t="6720" x="4954588" y="1979613"/>
          <p14:tracePt t="6735" x="4972050" y="1971675"/>
          <p14:tracePt t="6752" x="4979988" y="1971675"/>
          <p14:tracePt t="6758" x="4997450" y="1971675"/>
          <p14:tracePt t="6789" x="5005388" y="1971675"/>
          <p14:tracePt t="6806" x="5013325" y="1971675"/>
          <p14:tracePt t="6814" x="5022850" y="1971675"/>
          <p14:tracePt t="6822" x="5030788" y="1971675"/>
          <p14:tracePt t="6854" x="5038725" y="1971675"/>
          <p14:tracePt t="7125" x="5048250" y="1971675"/>
          <p14:tracePt t="7136" x="5056188" y="1971675"/>
          <p14:tracePt t="7142" x="5064125" y="1971675"/>
          <p14:tracePt t="7152" x="5081588" y="1997075"/>
          <p14:tracePt t="7157" x="5099050" y="2030413"/>
          <p14:tracePt t="7168" x="5116513" y="2073275"/>
          <p14:tracePt t="7174" x="5141913" y="2124075"/>
          <p14:tracePt t="7181" x="5167313" y="2159000"/>
          <p14:tracePt t="7190" x="5200650" y="2227263"/>
          <p14:tracePt t="7197" x="5218113" y="2286000"/>
          <p14:tracePt t="7205" x="5235575" y="2336800"/>
          <p14:tracePt t="7214" x="5260975" y="2379663"/>
          <p14:tracePt t="7222" x="5260975" y="2438400"/>
          <p14:tracePt t="7229" x="5260975" y="2481263"/>
          <p14:tracePt t="7238" x="5260975" y="2524125"/>
          <p14:tracePt t="7245" x="5260975" y="2574925"/>
          <p14:tracePt t="7254" x="5260975" y="2600325"/>
          <p14:tracePt t="7262" x="5260975" y="2625725"/>
          <p14:tracePt t="7269" x="5260975" y="2668588"/>
          <p14:tracePt t="7278" x="5260975" y="2701925"/>
          <p14:tracePt t="7287" x="5260975" y="2752725"/>
          <p14:tracePt t="7294" x="5260975" y="2838450"/>
          <p14:tracePt t="7304" x="5260975" y="2906713"/>
          <p14:tracePt t="7310" x="5251450" y="3008313"/>
          <p14:tracePt t="7320" x="5235575" y="3109913"/>
          <p14:tracePt t="7326" x="5183188" y="3211513"/>
          <p14:tracePt t="7336" x="5167313" y="3314700"/>
          <p14:tracePt t="7342" x="5106988" y="3433763"/>
          <p14:tracePt t="7352" x="5081588" y="3552825"/>
          <p14:tracePt t="7357" x="5005388" y="3687763"/>
          <p14:tracePt t="7365" x="4972050" y="3816350"/>
          <p14:tracePt t="7373" x="4937125" y="3943350"/>
          <p14:tracePt t="7380" x="4911725" y="4062413"/>
          <p14:tracePt t="7389" x="4878388" y="4189413"/>
          <p14:tracePt t="7397" x="4868863" y="4316413"/>
          <p14:tracePt t="7406" x="4852988" y="4445000"/>
          <p14:tracePt t="7415" x="4852988" y="4572000"/>
          <p14:tracePt t="7422" x="4852988" y="4673600"/>
          <p14:tracePt t="7429" x="4852988" y="4759325"/>
          <p14:tracePt t="7437" x="4852988" y="4852988"/>
          <p14:tracePt t="7446" x="4860925" y="4946650"/>
          <p14:tracePt t="7454" x="4903788" y="5030788"/>
          <p14:tracePt t="7462" x="4937125" y="5106988"/>
          <p14:tracePt t="7470" x="4972050" y="5183188"/>
          <p14:tracePt t="7478" x="5022850" y="5251450"/>
          <p14:tracePt t="7487" x="5064125" y="5311775"/>
          <p14:tracePt t="7494" x="5091113" y="5362575"/>
          <p14:tracePt t="7504" x="5099050" y="5387975"/>
          <p14:tracePt t="7510" x="5116513" y="5421313"/>
          <p14:tracePt t="7520" x="5132388" y="5456238"/>
          <p14:tracePt t="7526" x="5149850" y="5481638"/>
          <p14:tracePt t="7536" x="5167313" y="5514975"/>
          <p14:tracePt t="7542" x="5183188" y="5540375"/>
          <p14:tracePt t="7552" x="5200650" y="5565775"/>
          <p14:tracePt t="7557" x="5218113" y="5608638"/>
          <p14:tracePt t="7565" x="5226050" y="5626100"/>
          <p14:tracePt t="7574" x="5243513" y="5659438"/>
          <p14:tracePt t="7581" x="5251450" y="5684838"/>
          <p14:tracePt t="7590" x="5268913" y="5710238"/>
          <p14:tracePt t="7598" x="5268913" y="5735638"/>
          <p14:tracePt t="7605" x="5276850" y="5753100"/>
          <p14:tracePt t="7614" x="5286375" y="5778500"/>
          <p14:tracePt t="7621" x="5294313" y="5795963"/>
          <p14:tracePt t="7630" x="5294313" y="5813425"/>
          <p14:tracePt t="7638" x="5294313" y="5829300"/>
          <p14:tracePt t="7646" x="5302250" y="5854700"/>
          <p14:tracePt t="7654" x="5311775" y="5864225"/>
          <p14:tracePt t="7670" x="5327650" y="5880100"/>
          <p14:tracePt t="7678" x="5327650" y="5889625"/>
          <p14:tracePt t="7687" x="5337175" y="5897563"/>
          <p14:tracePt t="7694" x="5345113" y="5905500"/>
          <p14:tracePt t="7704" x="5353050" y="5922963"/>
          <p14:tracePt t="7710" x="5362575" y="5922963"/>
          <p14:tracePt t="7719" x="5370513" y="5932488"/>
          <p14:tracePt t="7726" x="5380038" y="5948363"/>
          <p14:tracePt t="7741" x="5380038" y="5957888"/>
          <p14:tracePt t="7752" x="5380038" y="5965825"/>
          <p14:tracePt t="7764" x="5380038" y="5983288"/>
          <p14:tracePt t="7773" x="5387975" y="5991225"/>
          <p14:tracePt t="7781" x="5387975" y="5999163"/>
          <p14:tracePt t="7789" x="5387975" y="6016625"/>
          <p14:tracePt t="7798" x="5405438" y="6024563"/>
          <p14:tracePt t="7805" x="5421313" y="6059488"/>
          <p14:tracePt t="7814" x="5421313" y="6076950"/>
          <p14:tracePt t="7822" x="5421313" y="6102350"/>
          <p14:tracePt t="7830" x="5421313" y="6118225"/>
          <p14:tracePt t="7838" x="5421313" y="6135688"/>
          <p14:tracePt t="7846" x="5421313" y="6153150"/>
          <p14:tracePt t="7853" x="5421313" y="6161088"/>
          <p14:tracePt t="7862" x="5421313" y="6169025"/>
          <p14:tracePt t="7871" x="5421313" y="6178550"/>
          <p14:tracePt t="7878" x="5421313" y="6194425"/>
          <p14:tracePt t="7887" x="5421313" y="6203950"/>
          <p14:tracePt t="7904" x="5421313" y="6211888"/>
          <p14:tracePt t="7910" x="5405438" y="6229350"/>
          <p14:tracePt t="7920" x="5387975" y="6229350"/>
          <p14:tracePt t="7935" x="5362575" y="6229350"/>
          <p14:tracePt t="7942" x="5327650" y="6246813"/>
          <p14:tracePt t="7952" x="5319713" y="6246813"/>
          <p14:tracePt t="7957" x="5294313" y="6246813"/>
          <p14:tracePt t="7965" x="5268913" y="6246813"/>
          <p14:tracePt t="7973" x="5243513" y="6246813"/>
          <p14:tracePt t="7981" x="5208588" y="6246813"/>
          <p14:tracePt t="7989" x="5175250" y="6246813"/>
          <p14:tracePt t="7998" x="5157788" y="6246813"/>
          <p14:tracePt t="8005" x="5141913" y="6246813"/>
          <p14:tracePt t="8016" x="5116513" y="6246813"/>
          <p14:tracePt t="8022" x="5106988" y="6246813"/>
          <p14:tracePt t="8029" x="5099050" y="6246813"/>
          <p14:tracePt t="8038" x="5091113" y="6246813"/>
          <p14:tracePt t="8054" x="5081588" y="6246813"/>
          <p14:tracePt t="8062" x="5064125" y="6246813"/>
          <p14:tracePt t="8072" x="5048250" y="6237288"/>
          <p14:tracePt t="8078" x="5048250" y="6229350"/>
          <p14:tracePt t="8087" x="5038725" y="6221413"/>
          <p14:tracePt t="8104" x="5030788" y="6211888"/>
          <p14:tracePt t="8110" x="5030788" y="6203950"/>
          <p14:tracePt t="8120" x="5022850" y="6203950"/>
          <p14:tracePt t="8127" x="5022850" y="6194425"/>
          <p14:tracePt t="8136" x="5013325" y="6178550"/>
          <p14:tracePt t="8141" x="5005388" y="6169025"/>
          <p14:tracePt t="8152" x="4997450" y="6153150"/>
          <p14:tracePt t="8158" x="4979988" y="6127750"/>
          <p14:tracePt t="8164" x="4979988" y="6118225"/>
          <p14:tracePt t="8174" x="4979988" y="6102350"/>
          <p14:tracePt t="8181" x="4979988" y="6084888"/>
          <p14:tracePt t="8190" x="4972050" y="6059488"/>
          <p14:tracePt t="8198" x="4972050" y="6049963"/>
          <p14:tracePt t="8206" x="4972050" y="6034088"/>
          <p14:tracePt t="8215" x="4972050" y="6016625"/>
          <p14:tracePt t="8222" x="4972050" y="6008688"/>
          <p14:tracePt t="8229" x="4972050" y="5991225"/>
          <p14:tracePt t="8237" x="4972050" y="5983288"/>
          <p14:tracePt t="8246" x="4972050" y="5965825"/>
          <p14:tracePt t="8253" x="4972050" y="5957888"/>
          <p14:tracePt t="8262" x="4972050" y="5948363"/>
          <p14:tracePt t="8270" x="4972050" y="5940425"/>
          <p14:tracePt t="8278" x="4972050" y="5932488"/>
          <p14:tracePt t="8286" x="4979988" y="5932488"/>
          <p14:tracePt t="8294" x="4987925" y="5922963"/>
          <p14:tracePt t="8303" x="4987925" y="5915025"/>
          <p14:tracePt t="8337" x="4997450" y="5905500"/>
          <p14:tracePt t="8358" x="5013325" y="5897563"/>
          <p14:tracePt t="8373" x="5013325" y="5889625"/>
          <p14:tracePt t="8381" x="5022850" y="5889625"/>
          <p14:tracePt t="8390" x="5030788" y="5889625"/>
          <p14:tracePt t="8405" x="5038725" y="5889625"/>
          <p14:tracePt t="8413" x="5064125" y="5889625"/>
          <p14:tracePt t="8423" x="5091113" y="5889625"/>
          <p14:tracePt t="8429" x="5106988" y="5889625"/>
          <p14:tracePt t="8438" x="5149850" y="5889625"/>
          <p14:tracePt t="8445" x="5175250" y="5889625"/>
          <p14:tracePt t="8453" x="5208588" y="5889625"/>
          <p14:tracePt t="8462" x="5235575" y="5889625"/>
          <p14:tracePt t="8471" x="5268913" y="5889625"/>
          <p14:tracePt t="8478" x="5302250" y="5889625"/>
          <p14:tracePt t="8487" x="5319713" y="5889625"/>
          <p14:tracePt t="8494" x="5337175" y="5889625"/>
          <p14:tracePt t="8504" x="5362575" y="5889625"/>
          <p14:tracePt t="8542" x="5370513" y="5889625"/>
          <p14:tracePt t="8558" x="5395913" y="5889625"/>
          <p14:tracePt t="8574" x="5405438" y="5889625"/>
          <p14:tracePt t="8581" x="5430838" y="5889625"/>
          <p14:tracePt t="8590" x="5464175" y="5897563"/>
          <p14:tracePt t="8598" x="5472113" y="5897563"/>
          <p14:tracePt t="8605" x="5507038" y="5897563"/>
          <p14:tracePt t="8613" x="5532438" y="5905500"/>
          <p14:tracePt t="8622" x="5549900" y="5905500"/>
          <p14:tracePt t="8798" x="5565775" y="5905500"/>
          <p14:tracePt t="8846" x="5557838" y="5880100"/>
          <p14:tracePt t="8853" x="5549900" y="5864225"/>
          <p14:tracePt t="8863" x="5524500" y="5821363"/>
          <p14:tracePt t="8870" x="5497513" y="5745163"/>
          <p14:tracePt t="8878" x="5456238" y="5668963"/>
          <p14:tracePt t="8898" x="5294313" y="5481638"/>
          <p14:tracePt t="8904" x="5183188" y="5387975"/>
          <p14:tracePt t="8910" x="5116513" y="5337175"/>
          <p14:tracePt t="8917" x="5064125" y="5268913"/>
          <p14:tracePt t="8925" x="4987925" y="5243513"/>
          <p14:tracePt t="8936" x="4937125" y="5208588"/>
          <p14:tracePt t="8942" x="4886325" y="5167313"/>
          <p14:tracePt t="8951" x="4818063" y="5157788"/>
          <p14:tracePt t="8958" x="4741863" y="5124450"/>
          <p14:tracePt t="8965" x="4640263" y="5091113"/>
          <p14:tracePt t="8974" x="4521200" y="5073650"/>
          <p14:tracePt t="8982" x="4410075" y="5056188"/>
          <p14:tracePt t="8990" x="4275138" y="5022850"/>
          <p14:tracePt t="8998" x="4138613" y="5022850"/>
          <p14:tracePt t="9006" x="4037013" y="5022850"/>
          <p14:tracePt t="9013" x="3951288" y="4997450"/>
          <p14:tracePt t="9022" x="3857625" y="4962525"/>
          <p14:tracePt t="9030" x="3773488" y="4919663"/>
          <p14:tracePt t="9038" x="3679825" y="4860925"/>
          <p14:tracePt t="9046" x="3619500" y="4818063"/>
          <p14:tracePt t="9054" x="3578225" y="4792663"/>
          <p14:tracePt t="9063" x="3517900" y="4759325"/>
          <p14:tracePt t="9071" x="3484563" y="4759325"/>
          <p14:tracePt t="9077" x="3441700" y="4741863"/>
          <p14:tracePt t="9087" x="3382963" y="4733925"/>
          <p14:tracePt t="9093" x="3355975" y="4733925"/>
          <p14:tracePt t="9103" x="3314700" y="4716463"/>
          <p14:tracePt t="9110" x="3279775" y="4708525"/>
          <p14:tracePt t="9120" x="3254375" y="4708525"/>
          <p14:tracePt t="9126" x="3238500" y="4708525"/>
          <p14:tracePt t="9136" x="3195638" y="4708525"/>
          <p14:tracePt t="9142" x="3170238" y="4708525"/>
          <p14:tracePt t="9150" x="3127375" y="4708525"/>
          <p14:tracePt t="9157" x="3094038" y="4708525"/>
          <p14:tracePt t="9165" x="3041650" y="4708525"/>
          <p14:tracePt t="9174" x="3008313" y="4708525"/>
          <p14:tracePt t="9182" x="2965450" y="4699000"/>
          <p14:tracePt t="9190" x="2906713" y="4699000"/>
          <p14:tracePt t="9197" x="2881313" y="4699000"/>
          <p14:tracePt t="9206" x="2846388" y="4699000"/>
          <p14:tracePt t="9213" x="2813050" y="4699000"/>
          <p14:tracePt t="9222" x="2795588" y="4699000"/>
          <p14:tracePt t="9237" x="2778125" y="4699000"/>
          <p14:tracePt t="9245" x="2770188" y="4699000"/>
          <p14:tracePt t="9375" x="2762250" y="4699000"/>
          <p14:tracePt t="9381" x="2744788" y="4716463"/>
          <p14:tracePt t="9390" x="2727325" y="4724400"/>
          <p14:tracePt t="9406" x="2727325" y="4733925"/>
          <p14:tracePt t="9413" x="2719388" y="4733925"/>
          <p14:tracePt t="9421" x="2711450" y="4741863"/>
          <p14:tracePt t="9430" x="2701925" y="4759325"/>
          <p14:tracePt t="9438" x="2693988" y="4759325"/>
          <p14:tracePt t="9446" x="2686050" y="4759325"/>
          <p14:tracePt t="9454" x="2676525" y="4767263"/>
          <p14:tracePt t="9463" x="2668588" y="4775200"/>
          <p14:tracePt t="9471" x="2651125" y="4775200"/>
          <p14:tracePt t="9478" x="2633663" y="4784725"/>
          <p14:tracePt t="9487" x="2608263" y="4792663"/>
          <p14:tracePt t="9494" x="2582863" y="4802188"/>
          <p14:tracePt t="9504" x="2574925" y="4802188"/>
          <p14:tracePt t="9509" x="2541588" y="4802188"/>
          <p14:tracePt t="9520" x="2516188" y="4802188"/>
          <p14:tracePt t="9526" x="2481263" y="4802188"/>
          <p14:tracePt t="9536" x="2455863" y="4810125"/>
          <p14:tracePt t="9542" x="2422525" y="4810125"/>
          <p14:tracePt t="9548" x="2387600" y="4818063"/>
          <p14:tracePt t="9559" x="2371725" y="4818063"/>
          <p14:tracePt t="9565" x="2354263" y="4818063"/>
          <p14:tracePt t="9574" x="2336800" y="4818063"/>
          <p14:tracePt t="9582" x="2328863" y="4818063"/>
          <p14:tracePt t="9589" x="2311400" y="4818063"/>
          <p14:tracePt t="9597" x="2293938" y="4818063"/>
          <p14:tracePt t="9638" x="2278063" y="4818063"/>
          <p14:tracePt t="9645" x="2260600" y="4818063"/>
          <p14:tracePt t="9654" x="2252663" y="4818063"/>
          <p14:tracePt t="9662" x="2209800" y="4810125"/>
          <p14:tracePt t="9671" x="2174875" y="4792663"/>
          <p14:tracePt t="9677" x="2141538" y="4784725"/>
          <p14:tracePt t="9687" x="2098675" y="4767263"/>
          <p14:tracePt t="9694" x="2065338" y="4759325"/>
          <p14:tracePt t="9704" x="2014538" y="4733925"/>
          <p14:tracePt t="9710" x="1979613" y="4724400"/>
          <p14:tracePt t="9720" x="1938338" y="4716463"/>
          <p14:tracePt t="9726" x="1920875" y="4708525"/>
          <p14:tracePt t="9737" x="1903413" y="4708525"/>
          <p14:tracePt t="9742" x="1878013" y="4699000"/>
          <p14:tracePt t="9748" x="1870075" y="4699000"/>
          <p14:tracePt t="9758" x="1860550" y="4691063"/>
          <p14:tracePt t="9766" x="1860550" y="4683125"/>
          <p14:tracePt t="9782" x="1852613" y="4683125"/>
          <p14:tracePt t="9797" x="1844675" y="4673600"/>
          <p14:tracePt t="9806" x="1835150" y="4648200"/>
          <p14:tracePt t="9822" x="1835150" y="4630738"/>
          <p14:tracePt t="9830" x="1835150" y="4605338"/>
          <p14:tracePt t="9838" x="1835150" y="4597400"/>
          <p14:tracePt t="9846" x="1835150" y="4572000"/>
          <p14:tracePt t="9853" x="1835150" y="4564063"/>
          <p14:tracePt t="9862" x="1835150" y="4538663"/>
          <p14:tracePt t="9871" x="1835150" y="4521200"/>
          <p14:tracePt t="9878" x="1835150" y="4513263"/>
          <p14:tracePt t="9887" x="1835150" y="4495800"/>
          <p14:tracePt t="9899" x="1835150" y="4470400"/>
          <p14:tracePt t="9910" x="1844675" y="4460875"/>
          <p14:tracePt t="9917" x="1860550" y="4445000"/>
          <p14:tracePt t="9926" x="1870075" y="4445000"/>
          <p14:tracePt t="9936" x="1870075" y="4435475"/>
          <p14:tracePt t="9942" x="1885950" y="4427538"/>
          <p14:tracePt t="9948" x="1911350" y="4419600"/>
          <p14:tracePt t="9958" x="1938338" y="4410075"/>
          <p14:tracePt t="9966" x="1997075" y="4410075"/>
          <p14:tracePt t="9974" x="2055813" y="4410075"/>
          <p14:tracePt t="9982" x="2116138" y="4410075"/>
          <p14:tracePt t="9989" x="2184400" y="4410075"/>
          <p14:tracePt t="9998" x="2260600" y="4410075"/>
          <p14:tracePt t="10006" x="2328863" y="4410075"/>
          <p14:tracePt t="10013" x="2397125" y="4410075"/>
          <p14:tracePt t="10022" x="2455863" y="4410075"/>
          <p14:tracePt t="10029" x="2532063" y="4410075"/>
          <p14:tracePt t="10038" x="2574925" y="4410075"/>
          <p14:tracePt t="10046" x="2625725" y="4410075"/>
          <p14:tracePt t="10054" x="2651125" y="4410075"/>
          <p14:tracePt t="10062" x="2676525" y="4410075"/>
          <p14:tracePt t="10078" x="2693988" y="4410075"/>
          <p14:tracePt t="10089" x="2701925" y="4410075"/>
          <p14:tracePt t="10094" x="2711450" y="4410075"/>
          <p14:tracePt t="10110" x="2719388" y="4410075"/>
          <p14:tracePt t="10120" x="2727325" y="4410075"/>
          <p14:tracePt t="10126" x="2736850" y="4410075"/>
          <p14:tracePt t="10134" x="2744788" y="4410075"/>
          <p14:tracePt t="10142" x="2752725" y="4410075"/>
          <p14:tracePt t="10518" x="2752725" y="4419600"/>
          <p14:tracePt t="10537" x="2744788" y="4427538"/>
          <p14:tracePt t="10548" x="2736850" y="4435475"/>
          <p14:tracePt t="10565" x="2727325" y="4445000"/>
          <p14:tracePt t="10582" x="2727325" y="4452938"/>
          <p14:tracePt t="11094" x="2719388" y="4460875"/>
          <p14:tracePt t="11104" x="2711450" y="4478338"/>
          <p14:tracePt t="11109" x="2711450" y="4486275"/>
          <p14:tracePt t="11126" x="2711450" y="4495800"/>
          <p14:tracePt t="11197" x="2711450" y="4503738"/>
          <p14:tracePt t="11231" x="2701925" y="4503738"/>
          <p14:tracePt t="11246" x="2676525" y="4503738"/>
          <p14:tracePt t="11254" x="2651125" y="4503738"/>
          <p14:tracePt t="11263" x="2600325" y="4503738"/>
          <p14:tracePt t="28557" x="2633663" y="4529138"/>
          <p14:tracePt t="28565" x="2643188" y="4538663"/>
          <p14:tracePt t="28582" x="2643188" y="4554538"/>
          <p14:tracePt t="28589" x="2582863" y="4564063"/>
          <p14:tracePt t="28598" x="2489200" y="4564063"/>
          <p14:tracePt t="28605" x="2252663" y="4564063"/>
          <p14:tracePt t="28613" x="1938338" y="4564063"/>
          <p14:tracePt t="28622" x="1504950" y="4564063"/>
          <p14:tracePt t="28629" x="1216025" y="4564063"/>
          <p14:tracePt t="28638" x="1011238" y="4564063"/>
          <p14:tracePt t="28647" x="909638" y="4564063"/>
          <p14:tracePt t="28654" x="858838" y="4554538"/>
          <p14:tracePt t="28664" x="858838" y="4546600"/>
          <p14:tracePt t="28670" x="858838" y="4529138"/>
          <p14:tracePt t="28680" x="858838" y="4486275"/>
          <p14:tracePt t="28685" x="858838" y="4410075"/>
          <p14:tracePt t="28696" x="884238" y="4308475"/>
          <p14:tracePt t="28701" x="917575" y="4206875"/>
          <p14:tracePt t="28711" x="993775" y="4105275"/>
          <p14:tracePt t="28718" x="1096963" y="3994150"/>
          <p14:tracePt t="28727" x="1198563" y="3925888"/>
          <p14:tracePt t="28733" x="1360488" y="3816350"/>
          <p14:tracePt t="28740" x="1555750" y="3697288"/>
          <p14:tracePt t="28749" x="1776413" y="3603625"/>
          <p14:tracePt t="28757" x="2039938" y="3517900"/>
          <p14:tracePt t="28766" x="2268538" y="3441700"/>
          <p14:tracePt t="28774" x="2592388" y="3355975"/>
          <p14:tracePt t="28782" x="2855913" y="3271838"/>
          <p14:tracePt t="28790" x="3144838" y="3170238"/>
          <p14:tracePt t="28797" x="3433763" y="3084513"/>
          <p14:tracePt t="28805" x="3697288" y="3000375"/>
          <p14:tracePt t="28814" x="4011613" y="2914650"/>
          <p14:tracePt t="28822" x="4214813" y="2855913"/>
          <p14:tracePt t="28830" x="4452938" y="2795588"/>
          <p14:tracePt t="28837" x="4622800" y="2752725"/>
          <p14:tracePt t="28847" x="4733925" y="2752725"/>
          <p14:tracePt t="28901" x="4716463" y="2752725"/>
          <p14:tracePt t="28917" x="4683125" y="2752725"/>
          <p14:tracePt t="28925" x="4614863" y="2770188"/>
          <p14:tracePt t="28933" x="4564063" y="2770188"/>
          <p14:tracePt t="28941" x="4503738" y="2787650"/>
          <p14:tracePt t="28949" x="4427538" y="2830513"/>
          <p14:tracePt t="28957" x="4351338" y="2838450"/>
          <p14:tracePt t="28965" x="4308475" y="2846388"/>
          <p14:tracePt t="28974" x="4214813" y="2855913"/>
          <p14:tracePt t="28981" x="4164013" y="2855913"/>
          <p14:tracePt t="28989" x="4105275" y="2855913"/>
          <p14:tracePt t="28997" x="4044950" y="2855913"/>
          <p14:tracePt t="29005" x="3994150" y="2846388"/>
          <p14:tracePt t="29013" x="3935413" y="2838450"/>
          <p14:tracePt t="29021" x="3867150" y="2813050"/>
          <p14:tracePt t="29030" x="3832225" y="2813050"/>
          <p14:tracePt t="29038" x="3773488" y="2813050"/>
          <p14:tracePt t="29046" x="3748088" y="2805113"/>
          <p14:tracePt t="29054" x="3722688" y="2795588"/>
          <p14:tracePt t="29063" x="3697288" y="2795588"/>
          <p14:tracePt t="29070" x="3654425" y="2787650"/>
          <p14:tracePt t="29080" x="3619500" y="2762250"/>
          <p14:tracePt t="29086" x="3568700" y="2744788"/>
          <p14:tracePt t="29096" x="3509963" y="2727325"/>
          <p14:tracePt t="29102" x="3433763" y="2686050"/>
          <p14:tracePt t="29112" x="3373438" y="2651125"/>
          <p14:tracePt t="29117" x="3297238" y="2625725"/>
          <p14:tracePt t="29127" x="3228975" y="2582863"/>
          <p14:tracePt t="29134" x="3170238" y="2557463"/>
          <p14:tracePt t="29140" x="3119438" y="2532063"/>
          <p14:tracePt t="29150" x="3067050" y="2506663"/>
          <p14:tracePt t="29157" x="3025775" y="2489200"/>
          <p14:tracePt t="29166" x="2990850" y="2473325"/>
          <p14:tracePt t="29175" x="2965450" y="2455863"/>
          <p14:tracePt t="29182" x="2940050" y="2438400"/>
          <p14:tracePt t="29189" x="2914650" y="2430463"/>
          <p14:tracePt t="29198" x="2889250" y="2413000"/>
          <p14:tracePt t="29206" x="2881313" y="2405063"/>
          <p14:tracePt t="29213" x="2863850" y="2397125"/>
          <p14:tracePt t="29222" x="2855913" y="2397125"/>
          <p14:tracePt t="29239" x="2846388" y="2387600"/>
          <p14:tracePt t="29246" x="2820988" y="2371725"/>
          <p14:tracePt t="29262" x="2805113" y="2362200"/>
          <p14:tracePt t="29269" x="2770188" y="2344738"/>
          <p14:tracePt t="29281" x="2744788" y="2328863"/>
          <p14:tracePt t="29286" x="2711450" y="2311400"/>
          <p14:tracePt t="29297" x="2676525" y="2293938"/>
          <p14:tracePt t="29302" x="2651125" y="2268538"/>
          <p14:tracePt t="29312" x="2617788" y="2260600"/>
          <p14:tracePt t="29318" x="2600325" y="2243138"/>
          <p14:tracePt t="29325" x="2574925" y="2227263"/>
          <p14:tracePt t="29334" x="2549525" y="2217738"/>
          <p14:tracePt t="29342" x="2541588" y="2217738"/>
          <p14:tracePt t="29350" x="2524125" y="2209800"/>
          <p14:tracePt t="29357" x="2498725" y="2192338"/>
          <p14:tracePt t="29366" x="2489200" y="2192338"/>
          <p14:tracePt t="29382" x="2481263" y="2192338"/>
          <p14:tracePt t="29389" x="2473325" y="2184400"/>
          <p14:tracePt t="29398" x="2473325" y="2174875"/>
          <p14:tracePt t="29406" x="2455863" y="2174875"/>
          <p14:tracePt t="29414" x="2438400" y="2174875"/>
          <p14:tracePt t="29430" x="2422525" y="2174875"/>
          <p14:tracePt t="29438" x="2413000" y="2174875"/>
          <p14:tracePt t="29446" x="2405063" y="2174875"/>
          <p14:tracePt t="29454" x="2397125" y="2174875"/>
          <p14:tracePt t="29479" x="2387600" y="2174875"/>
          <p14:tracePt t="29614" x="2405063" y="2174875"/>
          <p14:tracePt t="29622" x="2438400" y="2174875"/>
          <p14:tracePt t="29630" x="2481263" y="2174875"/>
          <p14:tracePt t="29638" x="2516188" y="2174875"/>
          <p14:tracePt t="29646" x="2557463" y="2166938"/>
          <p14:tracePt t="29654" x="2582863" y="2166938"/>
          <p14:tracePt t="29663" x="2633663" y="2159000"/>
          <p14:tracePt t="29670" x="2676525" y="2149475"/>
          <p14:tracePt t="29680" x="2719388" y="2141538"/>
          <p14:tracePt t="29686" x="2787650" y="2116138"/>
          <p14:tracePt t="29696" x="2813050" y="2108200"/>
          <p14:tracePt t="29701" x="2838450" y="2098675"/>
          <p14:tracePt t="29711" x="2863850" y="2090738"/>
          <p14:tracePt t="29718" x="2881313" y="2082800"/>
          <p14:tracePt t="29766" x="2889250" y="2073275"/>
          <p14:tracePt t="29773" x="2889250" y="2065338"/>
          <p14:tracePt t="29789" x="2889250" y="2055813"/>
          <p14:tracePt t="29829" x="2871788" y="2055813"/>
          <p14:tracePt t="29838" x="2846388" y="2055813"/>
          <p14:tracePt t="29847" x="2795588" y="2055813"/>
          <p14:tracePt t="29854" x="2762250" y="2055813"/>
          <p14:tracePt t="29863" x="2719388" y="2055813"/>
          <p14:tracePt t="29870" x="2651125" y="2055813"/>
          <p14:tracePt t="29879" x="2608263" y="2055813"/>
          <p14:tracePt t="29886" x="2566988" y="2055813"/>
          <p14:tracePt t="29896" x="2506663" y="2055813"/>
          <p14:tracePt t="29908" x="2463800" y="2055813"/>
          <p14:tracePt t="29913" x="2422525" y="2055813"/>
          <p14:tracePt t="29919" x="2397125" y="2055813"/>
          <p14:tracePt t="29925" x="2354263" y="2055813"/>
          <p14:tracePt t="29934" x="2319338" y="2055813"/>
          <p14:tracePt t="29941" x="2293938" y="2065338"/>
          <p14:tracePt t="29950" x="2278063" y="2065338"/>
          <p14:tracePt t="29957" x="2252663" y="2073275"/>
          <p14:tracePt t="29966" x="2235200" y="2073275"/>
          <p14:tracePt t="29974" x="2227263" y="2073275"/>
          <p14:tracePt t="29982" x="2209800" y="2073275"/>
          <p14:tracePt t="29989" x="2192338" y="2073275"/>
          <p14:tracePt t="29998" x="2184400" y="2073275"/>
          <p14:tracePt t="30005" x="2166938" y="2073275"/>
          <p14:tracePt t="30022" x="2159000" y="2073275"/>
          <p14:tracePt t="30030" x="2149475" y="2073275"/>
          <p14:tracePt t="30158" x="2141538" y="2073275"/>
          <p14:tracePt t="30166" x="2141538" y="2082800"/>
          <p14:tracePt t="30174" x="2141538" y="2098675"/>
          <p14:tracePt t="30182" x="2141538" y="2116138"/>
          <p14:tracePt t="30189" x="2141538" y="2149475"/>
          <p14:tracePt t="30198" x="2149475" y="2159000"/>
          <p14:tracePt t="30205" x="2159000" y="2184400"/>
          <p14:tracePt t="30214" x="2159000" y="2209800"/>
          <p14:tracePt t="30222" x="2166938" y="2235200"/>
          <p14:tracePt t="30231" x="2174875" y="2243138"/>
          <p14:tracePt t="30237" x="2184400" y="2260600"/>
          <p14:tracePt t="30248" x="2192338" y="2286000"/>
          <p14:tracePt t="30253" x="2200275" y="2311400"/>
          <p14:tracePt t="30264" x="2209800" y="2328863"/>
          <p14:tracePt t="30270" x="2227263" y="2344738"/>
          <p14:tracePt t="30279" x="2243138" y="2371725"/>
          <p14:tracePt t="30285" x="2260600" y="2387600"/>
          <p14:tracePt t="30296" x="2278063" y="2397125"/>
          <p14:tracePt t="30302" x="2286000" y="2413000"/>
          <p14:tracePt t="30312" x="2303463" y="2430463"/>
          <p14:tracePt t="30318" x="2311400" y="2438400"/>
          <p14:tracePt t="30324" x="2328863" y="2447925"/>
          <p14:tracePt t="30334" x="2362200" y="2463800"/>
          <p14:tracePt t="30341" x="2362200" y="2473325"/>
          <p14:tracePt t="30350" x="2387600" y="2481263"/>
          <p14:tracePt t="30358" x="2397125" y="2498725"/>
          <p14:tracePt t="30366" x="2422525" y="2506663"/>
          <p14:tracePt t="30374" x="2447925" y="2524125"/>
          <p14:tracePt t="30382" x="2463800" y="2532063"/>
          <p14:tracePt t="30389" x="2481263" y="2549525"/>
          <p14:tracePt t="30398" x="2489200" y="2566988"/>
          <p14:tracePt t="30406" x="2498725" y="2574925"/>
          <p14:tracePt t="30413" x="2516188" y="2582863"/>
          <p14:tracePt t="30421" x="2516188" y="2592388"/>
          <p14:tracePt t="30430" x="2541588" y="2600325"/>
          <p14:tracePt t="30438" x="2549525" y="2600325"/>
          <p14:tracePt t="30447" x="2549525" y="2608263"/>
          <p14:tracePt t="30454" x="2549525" y="2617788"/>
          <p14:tracePt t="30464" x="2557463" y="2625725"/>
          <p14:tracePt t="30470" x="2566988" y="2633663"/>
          <p14:tracePt t="30480" x="2566988" y="2643188"/>
          <p14:tracePt t="30486" x="2574925" y="2651125"/>
          <p14:tracePt t="30496" x="2582863" y="2651125"/>
          <p14:tracePt t="30502" x="2592388" y="2660650"/>
          <p14:tracePt t="30511" x="2592388" y="2668588"/>
          <p14:tracePt t="30518" x="2600325" y="2668588"/>
          <p14:tracePt t="30524" x="2617788" y="2686050"/>
          <p14:tracePt t="30550" x="2633663" y="2701925"/>
          <p14:tracePt t="30558" x="2643188" y="2701925"/>
          <p14:tracePt t="30573" x="2660650" y="2701925"/>
          <p14:tracePt t="30582" x="2668588" y="2711450"/>
          <p14:tracePt t="30590" x="2668588" y="2719388"/>
          <p14:tracePt t="30598" x="2676525" y="2719388"/>
          <p14:tracePt t="30606" x="2686050" y="2727325"/>
          <p14:tracePt t="30614" x="2693988" y="2744788"/>
          <p14:tracePt t="30622" x="2711450" y="2752725"/>
          <p14:tracePt t="30631" x="2736850" y="2762250"/>
          <p14:tracePt t="30637" x="2744788" y="2770188"/>
          <p14:tracePt t="30649" x="2752725" y="2787650"/>
          <p14:tracePt t="30654" x="2778125" y="2813050"/>
          <p14:tracePt t="30664" x="2820988" y="2846388"/>
          <p14:tracePt t="30670" x="2846388" y="2871788"/>
          <p14:tracePt t="30680" x="2871788" y="2914650"/>
          <p14:tracePt t="30686" x="2922588" y="2940050"/>
          <p14:tracePt t="30696" x="2949575" y="2965450"/>
          <p14:tracePt t="30702" x="2974975" y="2990850"/>
          <p14:tracePt t="30713" x="3033713" y="3033713"/>
          <p14:tracePt t="30717" x="3067050" y="3059113"/>
          <p14:tracePt t="30724" x="3109913" y="3076575"/>
          <p14:tracePt t="30734" x="3144838" y="3119438"/>
          <p14:tracePt t="30741" x="3195638" y="3144838"/>
          <p14:tracePt t="30750" x="3221038" y="3160713"/>
          <p14:tracePt t="30758" x="3246438" y="3178175"/>
          <p14:tracePt t="30766" x="3254375" y="3195638"/>
          <p14:tracePt t="30773" x="3263900" y="3203575"/>
          <p14:tracePt t="30781" x="3271838" y="3203575"/>
          <p14:tracePt t="30790" x="3271838" y="3211513"/>
          <p14:tracePt t="30798" x="3279775" y="3221038"/>
          <p14:tracePt t="30805" x="3289300" y="3221038"/>
          <p14:tracePt t="30814" x="3305175" y="3221038"/>
          <p14:tracePt t="30822" x="3322638" y="3228975"/>
          <p14:tracePt t="30830" x="3330575" y="3228975"/>
          <p14:tracePt t="30837" x="3348038" y="3246438"/>
          <p14:tracePt t="30848" x="3373438" y="3246438"/>
          <p14:tracePt t="30853" x="3398838" y="3263900"/>
          <p14:tracePt t="30864" x="3408363" y="3271838"/>
          <p14:tracePt t="30869" x="3424238" y="3271838"/>
          <p14:tracePt t="30879" x="3441700" y="3279775"/>
          <p14:tracePt t="30886" x="3449638" y="3289300"/>
          <p14:tracePt t="30896" x="3459163" y="3289300"/>
          <p14:tracePt t="30901" x="3484563" y="3305175"/>
          <p14:tracePt t="30909" x="3484563" y="3314700"/>
          <p14:tracePt t="30925" x="3484563" y="3322638"/>
          <p14:tracePt t="30942" x="3484563" y="3330575"/>
          <p14:tracePt t="30962" x="3484563" y="3348038"/>
          <p14:tracePt t="30965" x="3484563" y="3365500"/>
          <p14:tracePt t="30990" x="3484563" y="3382963"/>
          <p14:tracePt t="30999" x="3484563" y="3390900"/>
          <p14:tracePt t="31006" x="3475038" y="3390900"/>
          <p14:tracePt t="31014" x="3467100" y="3398838"/>
          <p14:tracePt t="31022" x="3449638" y="3408363"/>
          <p14:tracePt t="31031" x="3433763" y="3408363"/>
          <p14:tracePt t="31038" x="3424238" y="3408363"/>
          <p14:tracePt t="31047" x="3398838" y="3408363"/>
          <p14:tracePt t="31053" x="3373438" y="3408363"/>
          <p14:tracePt t="31064" x="3348038" y="3408363"/>
          <p14:tracePt t="31069" x="3322638" y="3408363"/>
          <p14:tracePt t="31080" x="3297238" y="3408363"/>
          <p14:tracePt t="31086" x="3289300" y="3408363"/>
          <p14:tracePt t="31095" x="3263900" y="3408363"/>
          <p14:tracePt t="31101" x="3246438" y="3390900"/>
          <p14:tracePt t="31109" x="3238500" y="3373438"/>
          <p14:tracePt t="31117" x="3228975" y="3348038"/>
          <p14:tracePt t="31124" x="3221038" y="3297238"/>
          <p14:tracePt t="31133" x="3221038" y="3279775"/>
          <p14:tracePt t="31142" x="3221038" y="3238500"/>
          <p14:tracePt t="31150" x="3221038" y="3178175"/>
          <p14:tracePt t="31159" x="3221038" y="3144838"/>
          <p14:tracePt t="31165" x="3221038" y="3101975"/>
          <p14:tracePt t="31173" x="3228975" y="3067050"/>
          <p14:tracePt t="31181" x="3238500" y="3033713"/>
          <p14:tracePt t="31189" x="3254375" y="3008313"/>
          <p14:tracePt t="31198" x="3279775" y="2982913"/>
          <p14:tracePt t="31205" x="3289300" y="2982913"/>
          <p14:tracePt t="31214" x="3289300" y="2974975"/>
          <p14:tracePt t="31221" x="3297238" y="2965450"/>
          <p14:tracePt t="31253" x="3314700" y="2965450"/>
          <p14:tracePt t="31269" x="3330575" y="2965450"/>
          <p14:tracePt t="31280" x="3365500" y="2982913"/>
          <p14:tracePt t="31285" x="3416300" y="3025775"/>
          <p14:tracePt t="31294" x="3459163" y="3059113"/>
          <p14:tracePt t="31301" x="3509963" y="3109913"/>
          <p14:tracePt t="31309" x="3560763" y="3144838"/>
          <p14:tracePt t="31317" x="3594100" y="3186113"/>
          <p14:tracePt t="31325" x="3629025" y="3221038"/>
          <p14:tracePt t="31333" x="3654425" y="3263900"/>
          <p14:tracePt t="31342" x="3671888" y="3271838"/>
          <p14:tracePt t="31349" x="3687763" y="3305175"/>
          <p14:tracePt t="31357" x="3687763" y="3314700"/>
          <p14:tracePt t="31365" x="3687763" y="3330575"/>
          <p14:tracePt t="31405" x="3687763" y="3340100"/>
          <p14:tracePt t="31421" x="3687763" y="3348038"/>
          <p14:tracePt t="31469" x="3687763" y="3355975"/>
          <p14:tracePt t="31614" x="3687763" y="3365500"/>
          <p14:tracePt t="31719" x="3687763" y="3373438"/>
          <p14:tracePt t="31725" x="3697288" y="3373438"/>
          <p14:tracePt t="31734" x="3713163" y="3390900"/>
          <p14:tracePt t="31749" x="3722688" y="3398838"/>
          <p14:tracePt t="31757" x="3738563" y="3408363"/>
          <p14:tracePt t="31766" x="3748088" y="3416300"/>
          <p14:tracePt t="31773" x="3773488" y="3433763"/>
          <p14:tracePt t="31781" x="3790950" y="3449638"/>
          <p14:tracePt t="31790" x="3806825" y="3459163"/>
          <p14:tracePt t="31797" x="3841750" y="3475038"/>
          <p14:tracePt t="31807" x="3857625" y="3484563"/>
          <p14:tracePt t="31814" x="3883025" y="3509963"/>
          <p14:tracePt t="31822" x="3935413" y="3543300"/>
          <p14:tracePt t="31831" x="4002088" y="3578225"/>
          <p14:tracePt t="31837" x="4062413" y="3603625"/>
          <p14:tracePt t="31848" x="4121150" y="3646488"/>
          <p14:tracePt t="31854" x="4164013" y="3662363"/>
          <p14:tracePt t="31864" x="4224338" y="3705225"/>
          <p14:tracePt t="31869" x="4257675" y="3722688"/>
          <p14:tracePt t="31879" x="4308475" y="3756025"/>
          <p14:tracePt t="31887" x="4333875" y="3781425"/>
          <p14:tracePt t="31894" x="4351338" y="3798888"/>
          <p14:tracePt t="31902" x="4384675" y="3824288"/>
          <p14:tracePt t="31909" x="4402138" y="3832225"/>
          <p14:tracePt t="31917" x="4402138" y="3841750"/>
          <p14:tracePt t="31925" x="4419600" y="3857625"/>
          <p14:tracePt t="31934" x="4427538" y="3857625"/>
          <p14:tracePt t="31942" x="4435475" y="3883025"/>
          <p14:tracePt t="31950" x="4445000" y="3892550"/>
          <p14:tracePt t="31957" x="4445000" y="3900488"/>
          <p14:tracePt t="31966" x="4460875" y="3925888"/>
          <p14:tracePt t="31973" x="4470400" y="3935413"/>
          <p14:tracePt t="31990" x="4478338" y="3943350"/>
          <p14:tracePt t="31998" x="4486275" y="3951288"/>
          <p14:tracePt t="32014" x="4495800" y="3968750"/>
          <p14:tracePt t="32022" x="4513263" y="3986213"/>
          <p14:tracePt t="32031" x="4513263" y="3994150"/>
          <p14:tracePt t="32038" x="4521200" y="3994150"/>
          <p14:tracePt t="32047" x="4521200" y="4011613"/>
          <p14:tracePt t="32054" x="4529138" y="4019550"/>
          <p14:tracePt t="32064" x="4538663" y="4019550"/>
          <p14:tracePt t="32070" x="4546600" y="4027488"/>
          <p14:tracePt t="32080" x="4546600" y="4037013"/>
          <p14:tracePt t="32086" x="4554538" y="4037013"/>
          <p14:tracePt t="32097" x="4564063" y="4044950"/>
          <p14:tracePt t="32108" x="4564063" y="4052888"/>
          <p14:tracePt t="32605" x="4572000" y="4052888"/>
          <p14:tracePt t="32614" x="4597400" y="4052888"/>
          <p14:tracePt t="32621" x="4605338" y="4037013"/>
          <p14:tracePt t="32631" x="4630738" y="4019550"/>
          <p14:tracePt t="32637" x="4665663" y="3994150"/>
          <p14:tracePt t="32648" x="4716463" y="3951288"/>
          <p14:tracePt t="32653" x="4741863" y="3943350"/>
          <p14:tracePt t="32664" x="4802188" y="3900488"/>
          <p14:tracePt t="32669" x="4878388" y="3832225"/>
          <p14:tracePt t="32680" x="4954588" y="3763963"/>
          <p14:tracePt t="32685" x="5048250" y="3697288"/>
          <p14:tracePt t="32693" x="5116513" y="3654425"/>
          <p14:tracePt t="32701" x="5208588" y="3594100"/>
          <p14:tracePt t="32709" x="5286375" y="3552825"/>
          <p14:tracePt t="32717" x="5405438" y="3484563"/>
          <p14:tracePt t="32726" x="5481638" y="3441700"/>
          <p14:tracePt t="32733" x="5565775" y="3390900"/>
          <p14:tracePt t="32741" x="5659438" y="3348038"/>
          <p14:tracePt t="32749" x="5727700" y="3297238"/>
          <p14:tracePt t="32757" x="5761038" y="3263900"/>
          <p14:tracePt t="32765" x="5813425" y="3238500"/>
          <p14:tracePt t="32773" x="5829300" y="3211513"/>
          <p14:tracePt t="32782" x="5846763" y="3178175"/>
          <p14:tracePt t="32789" x="5864225" y="3144838"/>
          <p14:tracePt t="32798" x="5864225" y="3119438"/>
          <p14:tracePt t="32805" x="5872163" y="3084513"/>
          <p14:tracePt t="32814" x="5880100" y="3051175"/>
          <p14:tracePt t="32821" x="5880100" y="3025775"/>
          <p14:tracePt t="32831" x="5880100" y="2990850"/>
          <p14:tracePt t="32837" x="5880100" y="2957513"/>
          <p14:tracePt t="32849" x="5864225" y="2922588"/>
          <p14:tracePt t="32854" x="5838825" y="2897188"/>
          <p14:tracePt t="32864" x="5795963" y="2846388"/>
          <p14:tracePt t="32870" x="5745163" y="2820988"/>
          <p14:tracePt t="32879" x="5702300" y="2778125"/>
          <p14:tracePt t="32894" x="5565775" y="2701925"/>
          <p14:tracePt t="32902" x="5464175" y="2651125"/>
          <p14:tracePt t="32909" x="5413375" y="2617788"/>
          <p14:tracePt t="32918" x="5319713" y="2574925"/>
          <p14:tracePt t="32926" x="5260975" y="2532063"/>
          <p14:tracePt t="32934" x="5208588" y="2489200"/>
          <p14:tracePt t="32941" x="5167313" y="2463800"/>
          <p14:tracePt t="32950" x="5132388" y="2430463"/>
          <p14:tracePt t="32957" x="5124450" y="2387600"/>
          <p14:tracePt t="32966" x="5106988" y="2362200"/>
          <p14:tracePt t="32973" x="5099050" y="2336800"/>
          <p14:tracePt t="32990" x="5099050" y="2328863"/>
          <p14:tracePt t="32999" x="5099050" y="2311400"/>
          <p14:tracePt t="33006" x="5099050" y="2303463"/>
          <p14:tracePt t="33014" x="5099050" y="2293938"/>
          <p14:tracePt t="33022" x="5099050" y="2286000"/>
          <p14:tracePt t="33038" x="5099050" y="2260600"/>
          <p14:tracePt t="33048" x="5106988" y="2243138"/>
          <p14:tracePt t="33054" x="5124450" y="2227263"/>
          <p14:tracePt t="33064" x="5132388" y="2217738"/>
          <p14:tracePt t="33070" x="5132388" y="2209800"/>
          <p14:tracePt t="33134" x="5132388" y="2217738"/>
          <p14:tracePt t="33142" x="5132388" y="2252663"/>
          <p14:tracePt t="33150" x="5132388" y="2278063"/>
          <p14:tracePt t="33158" x="5132388" y="2303463"/>
          <p14:tracePt t="33166" x="5132388" y="2328863"/>
          <p14:tracePt t="33174" x="5132388" y="2354263"/>
          <p14:tracePt t="33182" x="5132388" y="2362200"/>
          <p14:tracePt t="33189" x="5132388" y="2387600"/>
          <p14:tracePt t="33318" x="5132388" y="2413000"/>
          <p14:tracePt t="33326" x="5141913" y="2455863"/>
          <p14:tracePt t="33333" x="5167313" y="2506663"/>
          <p14:tracePt t="33341" x="5192713" y="2566988"/>
          <p14:tracePt t="33349" x="5260975" y="2651125"/>
          <p14:tracePt t="33357" x="5327650" y="2727325"/>
          <p14:tracePt t="33366" x="5395913" y="2795588"/>
          <p14:tracePt t="33374" x="5472113" y="2871788"/>
          <p14:tracePt t="33382" x="5583238" y="2940050"/>
          <p14:tracePt t="33390" x="5676900" y="3016250"/>
          <p14:tracePt t="33398" x="5761038" y="3067050"/>
          <p14:tracePt t="33406" x="5838825" y="3109913"/>
          <p14:tracePt t="33414" x="5922963" y="3170238"/>
          <p14:tracePt t="33422" x="5991225" y="3203575"/>
          <p14:tracePt t="33432" x="6059488" y="3238500"/>
          <p14:tracePt t="33438" x="6110288" y="3254375"/>
          <p14:tracePt t="33448" x="6135688" y="3263900"/>
          <p14:tracePt t="33453" x="6143625" y="3263900"/>
          <p14:tracePt t="33606" x="6161088" y="3279775"/>
          <p14:tracePt t="33614" x="6161088" y="3289300"/>
          <p14:tracePt t="33622" x="6178550" y="3297238"/>
          <p14:tracePt t="33631" x="6194425" y="3314700"/>
          <p14:tracePt t="33639" x="6211888" y="3330575"/>
          <p14:tracePt t="33648" x="6221413" y="3340100"/>
          <p14:tracePt t="33653" x="6254750" y="3365500"/>
          <p14:tracePt t="33664" x="6280150" y="3382963"/>
          <p14:tracePt t="33670" x="6313488" y="3390900"/>
          <p14:tracePt t="33677" x="6338888" y="3408363"/>
          <p14:tracePt t="33685" x="6365875" y="3416300"/>
          <p14:tracePt t="33692" x="6391275" y="3416300"/>
          <p14:tracePt t="33702" x="6424613" y="3424238"/>
          <p14:tracePt t="33710" x="6450013" y="3433763"/>
          <p14:tracePt t="33718" x="6467475" y="3433763"/>
          <p14:tracePt t="33726" x="6467475" y="3441700"/>
          <p14:tracePt t="33734" x="6483350" y="3441700"/>
          <p14:tracePt t="33774" x="6492875" y="3449638"/>
          <p14:tracePt t="33822" x="6492875" y="3459163"/>
          <p14:tracePt t="33830" x="6492875" y="3467100"/>
          <p14:tracePt t="33838" x="6483350" y="3467100"/>
          <p14:tracePt t="33849" x="6467475" y="3467100"/>
          <p14:tracePt t="33854" x="6457950" y="3467100"/>
          <p14:tracePt t="33864" x="6442075" y="3467100"/>
          <p14:tracePt t="33870" x="6424613" y="3467100"/>
          <p14:tracePt t="33877" x="6391275" y="3467100"/>
          <p14:tracePt t="33894" x="6323013" y="3441700"/>
          <p14:tracePt t="33901" x="6262688" y="3408363"/>
          <p14:tracePt t="33910" x="6211888" y="3382963"/>
          <p14:tracePt t="33918" x="6161088" y="3355975"/>
          <p14:tracePt t="33926" x="6110288" y="3322638"/>
          <p14:tracePt t="33933" x="6059488" y="3279775"/>
          <p14:tracePt t="33941" x="6008688" y="3228975"/>
          <p14:tracePt t="33950" x="5957888" y="3186113"/>
          <p14:tracePt t="33958" x="5932488" y="3152775"/>
          <p14:tracePt t="33966" x="5897563" y="3101975"/>
          <p14:tracePt t="33974" x="5889625" y="3076575"/>
          <p14:tracePt t="33981" x="5889625" y="3051175"/>
          <p14:tracePt t="33990" x="5889625" y="3033713"/>
          <p14:tracePt t="33999" x="5889625" y="3008313"/>
          <p14:tracePt t="34006" x="5889625" y="2982913"/>
          <p14:tracePt t="34016" x="5889625" y="2965450"/>
          <p14:tracePt t="34021" x="5889625" y="2949575"/>
          <p14:tracePt t="34032" x="5889625" y="2940050"/>
          <p14:tracePt t="34048" x="5889625" y="2932113"/>
          <p14:tracePt t="34053" x="5905500" y="2914650"/>
          <p14:tracePt t="34080" x="5915025" y="2914650"/>
          <p14:tracePt t="34092" x="5940425" y="2914650"/>
          <p14:tracePt t="34102" x="5948363" y="2914650"/>
          <p14:tracePt t="34110" x="5965825" y="2914650"/>
          <p14:tracePt t="34118" x="5991225" y="2932113"/>
          <p14:tracePt t="34127" x="6008688" y="2949575"/>
          <p14:tracePt t="34133" x="6024563" y="2974975"/>
          <p14:tracePt t="34142" x="6034088" y="2990850"/>
          <p14:tracePt t="34150" x="6067425" y="3041650"/>
          <p14:tracePt t="34158" x="6084888" y="3094038"/>
          <p14:tracePt t="34167" x="6092825" y="3109913"/>
          <p14:tracePt t="34174" x="6110288" y="3144838"/>
          <p14:tracePt t="34182" x="6118225" y="3160713"/>
          <p14:tracePt t="34191" x="6127750" y="3186113"/>
          <p14:tracePt t="34199" x="6127750" y="3195638"/>
          <p14:tracePt t="34206" x="6127750" y="3221038"/>
          <p14:tracePt t="34217" x="6135688" y="3246438"/>
          <p14:tracePt t="34222" x="6135688" y="3254375"/>
          <p14:tracePt t="34232" x="6135688" y="3271838"/>
          <p14:tracePt t="34238" x="6135688" y="3279775"/>
          <p14:tracePt t="34254" x="6135688" y="3297238"/>
          <p14:tracePt t="34269" x="6135688" y="3305175"/>
          <p14:tracePt t="34286" x="6135688" y="3314700"/>
          <p14:tracePt t="34317" x="6143625" y="3322638"/>
          <p14:tracePt t="34350" x="6153150" y="3322638"/>
          <p14:tracePt t="34358" x="6169025" y="3322638"/>
          <p14:tracePt t="34365" x="6186488" y="3322638"/>
          <p14:tracePt t="34374" x="6194425" y="3322638"/>
          <p14:tracePt t="34383" x="6221413" y="3322638"/>
          <p14:tracePt t="34390" x="6254750" y="3322638"/>
          <p14:tracePt t="34399" x="6288088" y="3322638"/>
          <p14:tracePt t="34406" x="6323013" y="3314700"/>
          <p14:tracePt t="34416" x="6338888" y="3305175"/>
          <p14:tracePt t="34422" x="6391275" y="3279775"/>
          <p14:tracePt t="34432" x="6424613" y="3263900"/>
          <p14:tracePt t="34438" x="6457950" y="3246438"/>
          <p14:tracePt t="34448" x="6483350" y="3228975"/>
          <p14:tracePt t="34454" x="6518275" y="3221038"/>
          <p14:tracePt t="34464" x="6526213" y="3203575"/>
          <p14:tracePt t="34470" x="6535738" y="3203575"/>
          <p14:tracePt t="34477" x="6551613" y="3186113"/>
          <p14:tracePt t="34493" x="6577013" y="3170238"/>
          <p14:tracePt t="34510" x="6594475" y="3152775"/>
          <p14:tracePt t="34534" x="6602413" y="3144838"/>
          <p14:tracePt t="34541" x="6611938" y="3127375"/>
          <p14:tracePt t="34558" x="6619875" y="3127375"/>
          <p14:tracePt t="34589" x="6627813" y="3109913"/>
          <p14:tracePt t="34599" x="6637338" y="3101975"/>
          <p14:tracePt t="34605" x="6645275" y="3101975"/>
          <p14:tracePt t="34616" x="6645275" y="3094038"/>
          <p14:tracePt t="34622" x="6654800" y="3084513"/>
          <p14:tracePt t="34632" x="6670675" y="3067050"/>
          <p14:tracePt t="34638" x="6670675" y="3051175"/>
          <p14:tracePt t="34648" x="6688138" y="3033713"/>
          <p14:tracePt t="34654" x="6696075" y="3008313"/>
          <p14:tracePt t="34663" x="6721475" y="2990850"/>
          <p14:tracePt t="34670" x="6746875" y="2965450"/>
          <p14:tracePt t="34678" x="6764338" y="2940050"/>
          <p14:tracePt t="34686" x="6781800" y="2914650"/>
          <p14:tracePt t="34693" x="6789738" y="2889250"/>
          <p14:tracePt t="34702" x="6799263" y="2871788"/>
          <p14:tracePt t="34710" x="6815138" y="2846388"/>
          <p14:tracePt t="34718" x="6832600" y="2830513"/>
          <p14:tracePt t="34725" x="6850063" y="2813050"/>
          <p14:tracePt t="34733" x="6858000" y="2787650"/>
          <p14:tracePt t="34741" x="6875463" y="2770188"/>
          <p14:tracePt t="34750" x="6875463" y="2762250"/>
          <p14:tracePt t="34758" x="6883400" y="2736850"/>
          <p14:tracePt t="34766" x="6900863" y="2727325"/>
          <p14:tracePt t="34774" x="6926263" y="2701925"/>
          <p14:tracePt t="34782" x="6943725" y="2676525"/>
          <p14:tracePt t="34789" x="6969125" y="2660650"/>
          <p14:tracePt t="34799" x="6985000" y="2633663"/>
          <p14:tracePt t="34806" x="7010400" y="2608263"/>
          <p14:tracePt t="34815" x="7070725" y="2549525"/>
          <p14:tracePt t="34821" x="7096125" y="2524125"/>
          <p14:tracePt t="34832" x="7129463" y="2481263"/>
          <p14:tracePt t="34838" x="7172325" y="2447925"/>
          <p14:tracePt t="34848" x="7205663" y="2422525"/>
          <p14:tracePt t="34854" x="7240588" y="2379663"/>
          <p14:tracePt t="34861" x="7265988" y="2362200"/>
          <p14:tracePt t="34870" x="7299325" y="2336800"/>
          <p14:tracePt t="34878" x="7324725" y="2311400"/>
          <p14:tracePt t="34886" x="7334250" y="2303463"/>
          <p14:tracePt t="34893" x="7350125" y="2303463"/>
          <p14:tracePt t="34910" x="7359650" y="2293938"/>
          <p14:tracePt t="35326" x="7367588" y="2286000"/>
          <p14:tracePt t="35398" x="7385050" y="2278063"/>
          <p14:tracePt t="35438" x="7392988" y="2278063"/>
          <p14:tracePt t="35471" x="7385050" y="2293938"/>
          <p14:tracePt t="35476" x="7350125" y="2328863"/>
          <p14:tracePt t="35485" x="7299325" y="2379663"/>
          <p14:tracePt t="35493" x="7248525" y="2422525"/>
          <p14:tracePt t="35502" x="7164388" y="2489200"/>
          <p14:tracePt t="35510" x="7088188" y="2524125"/>
          <p14:tracePt t="35518" x="7002463" y="2600325"/>
          <p14:tracePt t="35526" x="6916738" y="2660650"/>
          <p14:tracePt t="35534" x="6815138" y="2693988"/>
          <p14:tracePt t="35542" x="6738938" y="2762250"/>
          <p14:tracePt t="35550" x="6645275" y="2805113"/>
          <p14:tracePt t="35558" x="6569075" y="2838450"/>
          <p14:tracePt t="35566" x="6483350" y="2897188"/>
          <p14:tracePt t="35574" x="6432550" y="2922588"/>
          <p14:tracePt t="35583" x="6381750" y="2957513"/>
          <p14:tracePt t="35590" x="6330950" y="2974975"/>
          <p14:tracePt t="35600" x="6297613" y="2982913"/>
          <p14:tracePt t="35606" x="6280150" y="3000375"/>
          <p14:tracePt t="35615" x="6262688" y="3016250"/>
          <p14:tracePt t="35622" x="6254750" y="3016250"/>
          <p14:tracePt t="35632" x="6246813" y="3025775"/>
          <p14:tracePt t="35646" x="6237288" y="3033713"/>
          <p14:tracePt t="35693" x="6221413" y="3041650"/>
          <p14:tracePt t="35830" x="6211888" y="3041650"/>
          <p14:tracePt t="35847" x="6194425" y="3059113"/>
          <p14:tracePt t="35853" x="6194425" y="3067050"/>
          <p14:tracePt t="35861" x="6186488" y="3067050"/>
          <p14:tracePt t="35869" x="6169025" y="3094038"/>
          <p14:tracePt t="35877" x="6153150" y="3119438"/>
          <p14:tracePt t="35895" x="6127750" y="3152775"/>
          <p14:tracePt t="35901" x="6110288" y="3178175"/>
          <p14:tracePt t="35910" x="6102350" y="3186113"/>
          <p14:tracePt t="35920" x="6076950" y="3221038"/>
          <p14:tracePt t="35925" x="6049963" y="3263900"/>
          <p14:tracePt t="35934" x="6024563" y="3314700"/>
          <p14:tracePt t="35942" x="5983288" y="3348038"/>
          <p14:tracePt t="35951" x="5957888" y="3373438"/>
          <p14:tracePt t="35957" x="5905500" y="3449638"/>
          <p14:tracePt t="35967" x="5872163" y="3517900"/>
          <p14:tracePt t="35973" x="5829300" y="3568700"/>
          <p14:tracePt t="35983" x="5788025" y="3619500"/>
          <p14:tracePt t="35990" x="5735638" y="3679825"/>
          <p14:tracePt t="35999" x="5694363" y="3730625"/>
          <p14:tracePt t="36005" x="5659438" y="3773488"/>
          <p14:tracePt t="36016" x="5641975" y="3798888"/>
          <p14:tracePt t="36021" x="5600700" y="3841750"/>
          <p14:tracePt t="36032" x="5575300" y="3867150"/>
          <p14:tracePt t="36037" x="5575300" y="3875088"/>
          <p14:tracePt t="36046" x="5557838" y="3883025"/>
          <p14:tracePt t="36054" x="5557838" y="3900488"/>
          <p14:tracePt t="36060" x="5549900" y="3908425"/>
          <p14:tracePt t="37189" x="5540375" y="3908425"/>
          <p14:tracePt t="37201" x="5514975" y="3908425"/>
          <p14:tracePt t="37205" x="5481638" y="3908425"/>
          <p14:tracePt t="37216" x="5446713" y="3908425"/>
          <p14:tracePt t="37223" x="5395913" y="3908425"/>
          <p14:tracePt t="37232" x="5337175" y="3908425"/>
          <p14:tracePt t="37238" x="5268913" y="3908425"/>
          <p14:tracePt t="37244" x="5183188" y="3908425"/>
          <p14:tracePt t="37254" x="5106988" y="3908425"/>
          <p14:tracePt t="37262" x="5038725" y="3908425"/>
          <p14:tracePt t="37270" x="4954588" y="3908425"/>
          <p14:tracePt t="37279" x="4878388" y="3908425"/>
          <p14:tracePt t="37285" x="4810125" y="3908425"/>
          <p14:tracePt t="37294" x="4741863" y="3908425"/>
          <p14:tracePt t="37301" x="4665663" y="3908425"/>
          <p14:tracePt t="37309" x="4605338" y="3908425"/>
          <p14:tracePt t="37318" x="4554538" y="3908425"/>
          <p14:tracePt t="37325" x="4513263" y="3908425"/>
          <p14:tracePt t="37334" x="4495800" y="3908425"/>
          <p14:tracePt t="37341" x="4486275" y="3908425"/>
          <p14:tracePt t="37462" x="4503738" y="3925888"/>
          <p14:tracePt t="37477" x="4546600" y="3935413"/>
          <p14:tracePt t="37486" x="4614863" y="3960813"/>
          <p14:tracePt t="37494" x="4683125" y="3968750"/>
          <p14:tracePt t="37502" x="4759325" y="3986213"/>
          <p14:tracePt t="37509" x="4818063" y="3994150"/>
          <p14:tracePt t="37518" x="4878388" y="4019550"/>
          <p14:tracePt t="37526" x="4903788" y="4019550"/>
          <p14:tracePt t="37534" x="4919663" y="4019550"/>
          <p14:tracePt t="37551" x="4919663" y="4027488"/>
          <p14:tracePt t="37686" x="4911725" y="4027488"/>
          <p14:tracePt t="37702" x="4903788" y="4027488"/>
          <p14:tracePt t="37782" x="4903788" y="4037013"/>
          <p14:tracePt t="37790" x="4894263" y="4044950"/>
          <p14:tracePt t="37886" x="4886325" y="4044950"/>
          <p14:tracePt t="37966" x="4903788" y="4044950"/>
          <p14:tracePt t="37974" x="4929188" y="4044950"/>
          <p14:tracePt t="37984" x="4972050" y="4037013"/>
          <p14:tracePt t="37990" x="5022850" y="4027488"/>
          <p14:tracePt t="37999" x="5064125" y="4027488"/>
          <p14:tracePt t="38005" x="5099050" y="4019550"/>
          <p14:tracePt t="38016" x="5116513" y="4019550"/>
          <p14:tracePt t="38021" x="5132388" y="4019550"/>
          <p14:tracePt t="38031" x="5141913" y="4019550"/>
          <p14:tracePt t="38166" x="5116513" y="4019550"/>
          <p14:tracePt t="38174" x="5064125" y="4019550"/>
          <p14:tracePt t="38184" x="4997450" y="4019550"/>
          <p14:tracePt t="38190" x="4911725" y="4019550"/>
          <p14:tracePt t="38200" x="4852988" y="4019550"/>
          <p14:tracePt t="38206" x="4767263" y="4002088"/>
          <p14:tracePt t="38216" x="4665663" y="4002088"/>
          <p14:tracePt t="38222" x="4579938" y="3994150"/>
          <p14:tracePt t="38231" x="4495800" y="3986213"/>
          <p14:tracePt t="38238" x="4394200" y="3968750"/>
          <p14:tracePt t="38244" x="4308475" y="3968750"/>
          <p14:tracePt t="38254" x="4232275" y="3968750"/>
          <p14:tracePt t="38262" x="4189413" y="3960813"/>
          <p14:tracePt t="38270" x="4171950" y="3960813"/>
          <p14:tracePt t="38278" x="4164013" y="3951288"/>
          <p14:tracePt t="38343" x="4181475" y="3951288"/>
          <p14:tracePt t="38349" x="4214813" y="3951288"/>
          <p14:tracePt t="38358" x="4257675" y="3951288"/>
          <p14:tracePt t="38366" x="4283075" y="3951288"/>
          <p14:tracePt t="38374" x="4359275" y="3951288"/>
          <p14:tracePt t="38384" x="4419600" y="3951288"/>
          <p14:tracePt t="38390" x="4486275" y="3951288"/>
          <p14:tracePt t="38400" x="4572000" y="3951288"/>
          <p14:tracePt t="38407" x="4630738" y="3951288"/>
          <p14:tracePt t="38413" x="4691063" y="3951288"/>
          <p14:tracePt t="38422" x="4749800" y="3951288"/>
          <p14:tracePt t="38431" x="4810125" y="3951288"/>
          <p14:tracePt t="38437" x="4827588" y="3951288"/>
          <p14:tracePt t="38445" x="4852988" y="3951288"/>
          <p14:tracePt t="38454" x="4878388" y="3951288"/>
          <p14:tracePt t="38462" x="4894263" y="3951288"/>
          <p14:tracePt t="38471" x="4903788" y="3951288"/>
          <p14:tracePt t="38478" x="4919663" y="3951288"/>
          <p14:tracePt t="38486" x="4937125" y="3951288"/>
          <p14:tracePt t="38493" x="4954588" y="3951288"/>
          <p14:tracePt t="38510" x="4979988" y="3951288"/>
          <p14:tracePt t="38517" x="5005388" y="3951288"/>
          <p14:tracePt t="38526" x="5022850" y="3951288"/>
          <p14:tracePt t="38533" x="5048250" y="3951288"/>
          <p14:tracePt t="38542" x="5073650" y="3951288"/>
          <p14:tracePt t="38550" x="5116513" y="3951288"/>
          <p14:tracePt t="38558" x="5141913" y="3943350"/>
          <p14:tracePt t="38567" x="5175250" y="3943350"/>
          <p14:tracePt t="38574" x="5226050" y="3917950"/>
          <p14:tracePt t="38584" x="5251450" y="3900488"/>
          <p14:tracePt t="38590" x="5294313" y="3883025"/>
          <p14:tracePt t="38600" x="5345113" y="3867150"/>
          <p14:tracePt t="38606" x="5380038" y="3841750"/>
          <p14:tracePt t="38615" x="5430838" y="3806825"/>
          <p14:tracePt t="38622" x="5464175" y="3781425"/>
          <p14:tracePt t="38629" x="5507038" y="3738563"/>
          <p14:tracePt t="38638" x="5565775" y="3687763"/>
          <p14:tracePt t="38644" x="5616575" y="3646488"/>
          <p14:tracePt t="38654" x="5676900" y="3594100"/>
          <p14:tracePt t="38662" x="5727700" y="3543300"/>
          <p14:tracePt t="38670" x="5778500" y="3502025"/>
          <p14:tracePt t="38678" x="5829300" y="3441700"/>
          <p14:tracePt t="38687" x="5880100" y="3382963"/>
          <p14:tracePt t="38693" x="5932488" y="3348038"/>
          <p14:tracePt t="38702" x="5965825" y="3330575"/>
          <p14:tracePt t="38710" x="6016625" y="3289300"/>
          <p14:tracePt t="38718" x="6067425" y="3254375"/>
          <p14:tracePt t="38726" x="6092825" y="3238500"/>
          <p14:tracePt t="38734" x="6118225" y="3211513"/>
          <p14:tracePt t="38741" x="6153150" y="3195638"/>
          <p14:tracePt t="38750" x="6161088" y="3195638"/>
          <p14:tracePt t="38767" x="6161088" y="3186113"/>
          <p14:tracePt t="38774" x="6169025" y="3178175"/>
          <p14:tracePt t="39070" x="6169025" y="3170238"/>
          <p14:tracePt t="39078" x="6169025" y="3160713"/>
          <p14:tracePt t="39086" x="6194425" y="3119438"/>
          <p14:tracePt t="39094" x="6229350" y="3084513"/>
          <p14:tracePt t="39103" x="6313488" y="3025775"/>
          <p14:tracePt t="39109" x="6391275" y="2957513"/>
          <p14:tracePt t="39118" x="6492875" y="2889250"/>
          <p14:tracePt t="39126" x="6602413" y="2805113"/>
          <p14:tracePt t="39134" x="6696075" y="2727325"/>
          <p14:tracePt t="39142" x="6815138" y="2643188"/>
          <p14:tracePt t="39151" x="6934200" y="2541588"/>
          <p14:tracePt t="39158" x="7053263" y="2463800"/>
          <p14:tracePt t="39168" x="7215188" y="2354263"/>
          <p14:tracePt t="39174" x="7334250" y="2268538"/>
          <p14:tracePt t="39184" x="7453313" y="2227263"/>
          <p14:tracePt t="39189" x="7572375" y="2166938"/>
          <p14:tracePt t="39200" x="7666038" y="2108200"/>
          <p14:tracePt t="39206" x="7742238" y="2065338"/>
          <p14:tracePt t="39216" x="7775575" y="2047875"/>
          <p14:tracePt t="39221" x="7810500" y="2014538"/>
          <p14:tracePt t="39228" x="7818438" y="2014538"/>
          <p14:tracePt t="39237" x="7826375" y="2005013"/>
          <p14:tracePt t="39783" x="7750175" y="2039938"/>
          <p14:tracePt t="39790" x="7648575" y="2098675"/>
          <p14:tracePt t="39800" x="7580313" y="2141538"/>
          <p14:tracePt t="39807" x="7494588" y="2184400"/>
          <p14:tracePt t="39813" x="7427913" y="2217738"/>
          <p14:tracePt t="39821" x="7342188" y="2278063"/>
          <p14:tracePt t="39828" x="7232650" y="2362200"/>
          <p14:tracePt t="39838" x="7096125" y="2447925"/>
          <p14:tracePt t="39846" x="6985000" y="2532063"/>
          <p14:tracePt t="39854" x="6883400" y="2600325"/>
          <p14:tracePt t="39862" x="6789738" y="2676525"/>
          <p14:tracePt t="39869" x="6721475" y="2762250"/>
          <p14:tracePt t="39877" x="6705600" y="2787650"/>
          <p14:tracePt t="39885" x="6670675" y="2863850"/>
          <p14:tracePt t="39897" x="6670675" y="2897188"/>
          <p14:tracePt t="39902" x="6670675" y="2940050"/>
          <p14:tracePt t="39921" x="6670675" y="2965450"/>
          <p14:tracePt t="39926" x="6654800" y="2982913"/>
          <p14:tracePt t="40110" x="6645275" y="2982913"/>
          <p14:tracePt t="40117" x="6619875" y="2982913"/>
          <p14:tracePt t="40126" x="6569075" y="2982913"/>
          <p14:tracePt t="40134" x="6535738" y="2982913"/>
          <p14:tracePt t="40142" x="6483350" y="2982913"/>
          <p14:tracePt t="40151" x="6442075" y="2982913"/>
          <p14:tracePt t="40158" x="6407150" y="3000375"/>
          <p14:tracePt t="40167" x="6330950" y="3033713"/>
          <p14:tracePt t="40174" x="6280150" y="3041650"/>
          <p14:tracePt t="40184" x="6194425" y="3076575"/>
          <p14:tracePt t="40190" x="6076950" y="3127375"/>
          <p14:tracePt t="40197" x="5957888" y="3170238"/>
          <p14:tracePt t="40206" x="5829300" y="3221038"/>
          <p14:tracePt t="40212" x="5735638" y="3289300"/>
          <p14:tracePt t="40221" x="5634038" y="3355975"/>
          <p14:tracePt t="40229" x="5524500" y="3441700"/>
          <p14:tracePt t="40237" x="5456238" y="3492500"/>
          <p14:tracePt t="40246" x="5380038" y="3586163"/>
          <p14:tracePt t="40253" x="5286375" y="3679825"/>
          <p14:tracePt t="40261" x="5218113" y="3748088"/>
          <p14:tracePt t="40269" x="5149850" y="3841750"/>
          <p14:tracePt t="40277" x="5091113" y="3917950"/>
          <p14:tracePt t="40285" x="5038725" y="3986213"/>
          <p14:tracePt t="40293" x="5005388" y="4019550"/>
          <p14:tracePt t="40301" x="4962525" y="4044950"/>
          <p14:tracePt t="40309" x="4911725" y="4079875"/>
          <p14:tracePt t="40318" x="4903788" y="4095750"/>
          <p14:tracePt t="40325" x="4878388" y="4105275"/>
          <p14:tracePt t="40335" x="4852988" y="4113213"/>
          <p14:tracePt t="40341" x="4835525" y="4113213"/>
          <p14:tracePt t="40358" x="4827588" y="4113213"/>
          <p14:tracePt t="40368" x="4818063" y="4113213"/>
          <p14:tracePt t="40374" x="4810125" y="4113213"/>
          <p14:tracePt t="40384" x="4792663" y="4113213"/>
          <p14:tracePt t="40389" x="4775200" y="4113213"/>
          <p14:tracePt t="40398" x="4749800" y="4113213"/>
          <p14:tracePt t="40406" x="4724400" y="4113213"/>
          <p14:tracePt t="40412" x="4673600" y="4121150"/>
          <p14:tracePt t="40422" x="4622800" y="4138613"/>
          <p14:tracePt t="40429" x="4564063" y="4146550"/>
          <p14:tracePt t="40437" x="4495800" y="4156075"/>
          <p14:tracePt t="40446" x="4419600" y="4171950"/>
          <p14:tracePt t="40454" x="4341813" y="4171950"/>
          <p14:tracePt t="40461" x="4275138" y="4189413"/>
          <p14:tracePt t="40470" x="4189413" y="4189413"/>
          <p14:tracePt t="40477" x="4105275" y="4197350"/>
          <p14:tracePt t="40486" x="4002088" y="4197350"/>
          <p14:tracePt t="40494" x="3917950" y="4206875"/>
          <p14:tracePt t="40502" x="3816350" y="4206875"/>
          <p14:tracePt t="40510" x="3756025" y="4206875"/>
          <p14:tracePt t="40518" x="3662363" y="4206875"/>
          <p14:tracePt t="40525" x="3629025" y="4206875"/>
          <p14:tracePt t="40535" x="3603625" y="4206875"/>
          <p14:tracePt t="40542" x="3586163" y="4206875"/>
          <p14:tracePt t="40551" x="3568700" y="4214813"/>
          <p14:tracePt t="40558" x="3543300" y="4214813"/>
          <p14:tracePt t="40568" x="3527425" y="4224338"/>
          <p14:tracePt t="40574" x="3509963" y="4224338"/>
          <p14:tracePt t="40584" x="3484563" y="4224338"/>
          <p14:tracePt t="40590" x="3449638" y="4232275"/>
          <p14:tracePt t="40600" x="3408363" y="4249738"/>
          <p14:tracePt t="40606" x="3382963" y="4257675"/>
          <p14:tracePt t="40613" x="3340100" y="4275138"/>
          <p14:tracePt t="40622" x="3289300" y="4308475"/>
          <p14:tracePt t="40630" x="3228975" y="4325938"/>
          <p14:tracePt t="40638" x="3160713" y="4359275"/>
          <p14:tracePt t="40646" x="3101975" y="4384675"/>
          <p14:tracePt t="40654" x="3025775" y="4419600"/>
          <p14:tracePt t="40661" x="2990850" y="4427538"/>
          <p14:tracePt t="40670" x="2922588" y="4486275"/>
          <p14:tracePt t="40677" x="2889250" y="4521200"/>
          <p14:tracePt t="40687" x="2881313" y="4572000"/>
          <p14:tracePt t="40693" x="2881313" y="4614863"/>
          <p14:tracePt t="40701" x="2881313" y="4640263"/>
          <p14:tracePt t="40709" x="2881313" y="4699000"/>
          <p14:tracePt t="40719" x="2881313" y="4741863"/>
          <p14:tracePt t="40726" x="2897188" y="4792663"/>
          <p14:tracePt t="40735" x="2914650" y="4827588"/>
          <p14:tracePt t="40742" x="2957513" y="4894263"/>
          <p14:tracePt t="40752" x="3000375" y="4929188"/>
          <p14:tracePt t="40758" x="3033713" y="4954588"/>
          <p14:tracePt t="40768" x="3067050" y="4987925"/>
          <p14:tracePt t="40774" x="3109913" y="5005388"/>
          <p14:tracePt t="40784" x="3127375" y="5013325"/>
          <p14:tracePt t="40790" x="3160713" y="5038725"/>
          <p14:tracePt t="40798" x="3178175" y="5038725"/>
          <p14:tracePt t="40806" x="3203575" y="5056188"/>
          <p14:tracePt t="40812" x="3211513" y="5056188"/>
          <p14:tracePt t="40822" x="3238500" y="5073650"/>
          <p14:tracePt t="40829" x="3254375" y="5081588"/>
          <p14:tracePt t="40838" x="3271838" y="5091113"/>
          <p14:tracePt t="40846" x="3279775" y="5099050"/>
          <p14:tracePt t="40854" x="3305175" y="5106988"/>
          <p14:tracePt t="40862" x="3330575" y="5124450"/>
          <p14:tracePt t="40870" x="3365500" y="5132388"/>
          <p14:tracePt t="40877" x="3398838" y="5149850"/>
          <p14:tracePt t="40886" x="3424238" y="5157788"/>
          <p14:tracePt t="40893" x="3467100" y="5183188"/>
          <p14:tracePt t="40902" x="3492500" y="5200650"/>
          <p14:tracePt t="40909" x="3527425" y="5218113"/>
          <p14:tracePt t="40919" x="3560763" y="5235575"/>
          <p14:tracePt t="40925" x="3594100" y="5251450"/>
          <p14:tracePt t="40935" x="3611563" y="5260975"/>
          <p14:tracePt t="40942" x="3619500" y="5260975"/>
          <p14:tracePt t="40985" x="3619500" y="5268913"/>
          <p14:tracePt t="40998" x="3646488" y="5260975"/>
          <p14:tracePt t="41013" x="3654425" y="5251450"/>
          <p14:tracePt t="41021" x="3671888" y="5235575"/>
          <p14:tracePt t="41029" x="3697288" y="5208588"/>
          <p14:tracePt t="41038" x="3705225" y="5192713"/>
          <p14:tracePt t="41047" x="3713163" y="5183188"/>
          <p14:tracePt t="41054" x="3730625" y="5149850"/>
          <p14:tracePt t="41062" x="3738563" y="5141913"/>
          <p14:tracePt t="41069" x="3748088" y="5106988"/>
          <p14:tracePt t="41077" x="3748088" y="5081588"/>
          <p14:tracePt t="41085" x="3756025" y="5048250"/>
          <p14:tracePt t="41094" x="3763963" y="5022850"/>
          <p14:tracePt t="41102" x="3763963" y="4987925"/>
          <p14:tracePt t="41109" x="3763963" y="4946650"/>
          <p14:tracePt t="41118" x="3763963" y="4911725"/>
          <p14:tracePt t="41125" x="3763963" y="4878388"/>
          <p14:tracePt t="41136" x="3763963" y="4852988"/>
          <p14:tracePt t="41141" x="3763963" y="4827588"/>
          <p14:tracePt t="41152" x="3756025" y="4802188"/>
          <p14:tracePt t="41157" x="3730625" y="4775200"/>
          <p14:tracePt t="41173" x="3713163" y="4749800"/>
          <p14:tracePt t="41183" x="3713163" y="4741863"/>
          <p14:tracePt t="41189" x="3697288" y="4733925"/>
          <p14:tracePt t="41198" x="3679825" y="4724400"/>
          <p14:tracePt t="41205" x="3646488" y="4708525"/>
          <p14:tracePt t="41213" x="3629025" y="4699000"/>
          <p14:tracePt t="41221" x="3594100" y="4699000"/>
          <p14:tracePt t="41229" x="3552825" y="4691063"/>
          <p14:tracePt t="41237" x="3517900" y="4691063"/>
          <p14:tracePt t="41246" x="3475038" y="4683125"/>
          <p14:tracePt t="41253" x="3433763" y="4683125"/>
          <p14:tracePt t="41261" x="3382963" y="4683125"/>
          <p14:tracePt t="41269" x="3355975" y="4683125"/>
          <p14:tracePt t="41277" x="3314700" y="4683125"/>
          <p14:tracePt t="41286" x="3263900" y="4683125"/>
          <p14:tracePt t="41293" x="3246438" y="4691063"/>
          <p14:tracePt t="41302" x="3221038" y="4699000"/>
          <p14:tracePt t="41309" x="3203575" y="4708525"/>
          <p14:tracePt t="41319" x="3178175" y="4716463"/>
          <p14:tracePt t="41335" x="3170238" y="4724400"/>
          <p14:tracePt t="41341" x="3160713" y="4741863"/>
          <p14:tracePt t="41357" x="3152775" y="4759325"/>
          <p14:tracePt t="41368" x="3152775" y="4775200"/>
          <p14:tracePt t="41383" x="3152775" y="4784725"/>
          <p14:tracePt t="41389" x="3152775" y="4802188"/>
          <p14:tracePt t="41398" x="3152775" y="4810125"/>
          <p14:tracePt t="41405" x="3152775" y="4827588"/>
          <p14:tracePt t="41412" x="3152775" y="4835525"/>
          <p14:tracePt t="41421" x="3152775" y="4852988"/>
          <p14:tracePt t="41430" x="3152775" y="4886325"/>
          <p14:tracePt t="41437" x="3152775" y="4894263"/>
          <p14:tracePt t="41446" x="3152775" y="4911725"/>
          <p14:tracePt t="41454" x="3152775" y="4937125"/>
          <p14:tracePt t="41461" x="3152775" y="4954588"/>
          <p14:tracePt t="41469" x="3152775" y="4972050"/>
          <p14:tracePt t="41477" x="3152775" y="4987925"/>
          <p14:tracePt t="41486" x="3160713" y="5005388"/>
          <p14:tracePt t="41493" x="3178175" y="5030788"/>
          <p14:tracePt t="41502" x="3178175" y="5048250"/>
          <p14:tracePt t="41509" x="3186113" y="5056188"/>
          <p14:tracePt t="41518" x="3203575" y="5081588"/>
          <p14:tracePt t="41525" x="3211513" y="5091113"/>
          <p14:tracePt t="41535" x="3228975" y="5106988"/>
          <p14:tracePt t="41541" x="3246438" y="5124450"/>
          <p14:tracePt t="41552" x="3263900" y="5141913"/>
          <p14:tracePt t="41558" x="3279775" y="5149850"/>
          <p14:tracePt t="41568" x="3297238" y="5157788"/>
          <p14:tracePt t="41573" x="3322638" y="5167313"/>
          <p14:tracePt t="41584" x="3355975" y="5175250"/>
          <p14:tracePt t="41589" x="3373438" y="5175250"/>
          <p14:tracePt t="41597" x="3408363" y="5175250"/>
          <p14:tracePt t="41605" x="3433763" y="5175250"/>
          <p14:tracePt t="41613" x="3449638" y="5175250"/>
          <p14:tracePt t="41621" x="3475038" y="5175250"/>
          <p14:tracePt t="41630" x="3492500" y="5175250"/>
          <p14:tracePt t="41637" x="3502025" y="5175250"/>
          <p14:tracePt t="41645" x="3517900" y="5175250"/>
          <p14:tracePt t="41653" x="3527425" y="5175250"/>
          <p14:tracePt t="41861" x="3527425" y="5167313"/>
          <p14:tracePt t="41869" x="3509963" y="5149850"/>
          <p14:tracePt t="41878" x="3492500" y="5132388"/>
          <p14:tracePt t="41885" x="3467100" y="5106988"/>
          <p14:tracePt t="41896" x="3416300" y="5073650"/>
          <p14:tracePt t="41903" x="3365500" y="5038725"/>
          <p14:tracePt t="41910" x="3314700" y="4997450"/>
          <p14:tracePt t="41921" x="3254375" y="4972050"/>
          <p14:tracePt t="41925" x="3178175" y="4919663"/>
          <p14:tracePt t="41937" x="3119438" y="4903788"/>
          <p14:tracePt t="41942" x="3025775" y="4868863"/>
          <p14:tracePt t="41952" x="2965450" y="4852988"/>
          <p14:tracePt t="41958" x="2889250" y="4827588"/>
          <p14:tracePt t="41968" x="2820988" y="4818063"/>
          <p14:tracePt t="41974" x="2752725" y="4802188"/>
          <p14:tracePt t="41984" x="2693988" y="4784725"/>
          <p14:tracePt t="41989" x="2660650" y="4767263"/>
          <p14:tracePt t="41997" x="2643188" y="4759325"/>
          <p14:tracePt t="42006" x="2625725" y="4759325"/>
          <p14:tracePt t="42013" x="2600325" y="4759325"/>
          <p14:tracePt t="42022" x="2582863" y="4749800"/>
          <p14:tracePt t="42030" x="2566988" y="4741863"/>
          <p14:tracePt t="42038" x="2541588" y="4733925"/>
          <p14:tracePt t="42047" x="2516188" y="4733925"/>
          <p14:tracePt t="42053" x="2481263" y="4716463"/>
          <p14:tracePt t="42061" x="2447925" y="4708525"/>
          <p14:tracePt t="42070" x="2430463" y="4699000"/>
          <p14:tracePt t="42078" x="2405063" y="4683125"/>
          <p14:tracePt t="42085" x="2371725" y="4665663"/>
          <p14:tracePt t="42094" x="2336800" y="4657725"/>
          <p14:tracePt t="42101" x="2311400" y="4630738"/>
          <p14:tracePt t="42109" x="2286000" y="4622800"/>
          <p14:tracePt t="42119" x="2278063" y="4614863"/>
          <p14:tracePt t="42126" x="2268538" y="4605338"/>
          <p14:tracePt t="42302" x="2278063" y="4605338"/>
          <p14:tracePt t="42310" x="2303463" y="4614863"/>
          <p14:tracePt t="42318" x="2311400" y="4614863"/>
          <p14:tracePt t="42327" x="2336800" y="4614863"/>
          <p14:tracePt t="42335" x="2362200" y="4614863"/>
          <p14:tracePt t="42342" x="2387600" y="4614863"/>
          <p14:tracePt t="42353" x="2397125" y="4614863"/>
          <p14:tracePt t="42358" x="2413000" y="4614863"/>
          <p14:tracePt t="42368" x="2438400" y="4614863"/>
          <p14:tracePt t="42374" x="2447925" y="4614863"/>
          <p14:tracePt t="42381" x="2473325" y="4614863"/>
          <p14:tracePt t="42389" x="2489200" y="4605338"/>
          <p14:tracePt t="42396" x="2489200" y="4597400"/>
          <p14:tracePt t="42406" x="2498725" y="4597400"/>
          <p14:tracePt t="42413" x="2506663" y="4597400"/>
          <p14:tracePt t="42422" x="2516188" y="4579938"/>
          <p14:tracePt t="42430" x="2524125" y="4579938"/>
          <p14:tracePt t="42438" x="2532063" y="4572000"/>
          <p14:tracePt t="42445" x="2532063" y="4564063"/>
          <p14:tracePt t="42454" x="2541588" y="4564063"/>
          <p14:tracePt t="42470" x="2566988" y="4546600"/>
          <p14:tracePt t="42477" x="2566988" y="4538663"/>
          <p14:tracePt t="42501" x="2574925" y="4538663"/>
          <p14:tracePt t="42510" x="2582863" y="4538663"/>
          <p14:tracePt t="42518" x="2592388" y="4538663"/>
          <p14:tracePt t="42526" x="2617788" y="4538663"/>
          <p14:tracePt t="42535" x="2651125" y="4538663"/>
          <p14:tracePt t="42543" x="2686050" y="4554538"/>
          <p14:tracePt t="42552" x="2701925" y="4572000"/>
          <p14:tracePt t="42558" x="2719388" y="4597400"/>
          <p14:tracePt t="42568" x="2744788" y="4622800"/>
          <p14:tracePt t="42574" x="2770188" y="4648200"/>
          <p14:tracePt t="42581" x="2787650" y="4673600"/>
          <p14:tracePt t="42589" x="2813050" y="4691063"/>
          <p14:tracePt t="42597" x="2830513" y="4708525"/>
          <p14:tracePt t="42607" x="2838450" y="4724400"/>
          <p14:tracePt t="42613" x="2838450" y="4741863"/>
          <p14:tracePt t="42622" x="2838450" y="4749800"/>
          <p14:tracePt t="42630" x="2838450" y="4759325"/>
          <p14:tracePt t="42638" x="2838450" y="4767263"/>
          <p14:tracePt t="42725" x="2846388" y="4767263"/>
          <p14:tracePt t="42735" x="2855913" y="4767263"/>
          <p14:tracePt t="42742" x="2871788" y="4767263"/>
          <p14:tracePt t="42752" x="2906713" y="4767263"/>
          <p14:tracePt t="42758" x="2957513" y="4741863"/>
          <p14:tracePt t="42768" x="3000375" y="4724400"/>
          <p14:tracePt t="42773" x="3051175" y="4708525"/>
          <p14:tracePt t="42782" x="3127375" y="4673600"/>
          <p14:tracePt t="42790" x="3203575" y="4657725"/>
          <p14:tracePt t="42797" x="3305175" y="4614863"/>
          <p14:tracePt t="42806" x="3390900" y="4589463"/>
          <p14:tracePt t="42814" x="3492500" y="4572000"/>
          <p14:tracePt t="42821" x="3586163" y="4554538"/>
          <p14:tracePt t="42830" x="3654425" y="4529138"/>
          <p14:tracePt t="42838" x="3730625" y="4521200"/>
          <p14:tracePt t="42845" x="3816350" y="4513263"/>
          <p14:tracePt t="42854" x="3908425" y="4486275"/>
          <p14:tracePt t="42861" x="3968750" y="4478338"/>
          <p14:tracePt t="42870" x="4027488" y="4452938"/>
          <p14:tracePt t="42878" x="4087813" y="4435475"/>
          <p14:tracePt t="42887" x="4130675" y="4427538"/>
          <p14:tracePt t="42897" x="4181475" y="4410075"/>
          <p14:tracePt t="42904" x="4224338" y="4402138"/>
          <p14:tracePt t="42911" x="4275138" y="4376738"/>
          <p14:tracePt t="42920" x="4325938" y="4368800"/>
          <p14:tracePt t="42926" x="4368800" y="4351338"/>
          <p14:tracePt t="42936" x="4435475" y="4316413"/>
          <p14:tracePt t="42942" x="4495800" y="4300538"/>
          <p14:tracePt t="42953" x="4554538" y="4291013"/>
          <p14:tracePt t="42958" x="4614863" y="4265613"/>
          <p14:tracePt t="42969" x="4673600" y="4249738"/>
          <p14:tracePt t="42973" x="4724400" y="4232275"/>
          <p14:tracePt t="42982" x="4767263" y="4206875"/>
          <p14:tracePt t="42990" x="4818063" y="4189413"/>
          <p14:tracePt t="42997" x="4868863" y="4171950"/>
          <p14:tracePt t="43006" x="4929188" y="4138613"/>
          <p14:tracePt t="43014" x="4962525" y="4130675"/>
          <p14:tracePt t="43021" x="4997450" y="4113213"/>
          <p14:tracePt t="43029" x="5022850" y="4105275"/>
          <p14:tracePt t="43038" x="5038725" y="4095750"/>
          <p14:tracePt t="43045" x="5038725" y="4087813"/>
          <p14:tracePt t="43118" x="5022850" y="4095750"/>
          <p14:tracePt t="43125" x="5013325" y="4105275"/>
          <p14:tracePt t="43136" x="4979988" y="4130675"/>
          <p14:tracePt t="43142" x="4954588" y="4156075"/>
          <p14:tracePt t="43152" x="4903788" y="4181475"/>
          <p14:tracePt t="43157" x="4843463" y="4214813"/>
          <p14:tracePt t="43168" x="4759325" y="4275138"/>
          <p14:tracePt t="43173" x="4683125" y="4316413"/>
          <p14:tracePt t="43181" x="4579938" y="4376738"/>
          <p14:tracePt t="43189" x="4503738" y="4427538"/>
          <p14:tracePt t="43197" x="4394200" y="4486275"/>
          <p14:tracePt t="43206" x="4291013" y="4546600"/>
          <p14:tracePt t="43214" x="4189413" y="4614863"/>
          <p14:tracePt t="43222" x="4095750" y="4657725"/>
          <p14:tracePt t="43230" x="4002088" y="4716463"/>
          <p14:tracePt t="43238" x="3900488" y="4775200"/>
          <p14:tracePt t="43245" x="3798888" y="4835525"/>
          <p14:tracePt t="43254" x="3730625" y="4860925"/>
          <p14:tracePt t="43262" x="3671888" y="4903788"/>
          <p14:tracePt t="43270" x="3619500" y="4946650"/>
          <p14:tracePt t="43278" x="3578225" y="4987925"/>
          <p14:tracePt t="43287" x="3552825" y="5013325"/>
          <p14:tracePt t="43294" x="3517900" y="5048250"/>
          <p14:tracePt t="43303" x="3492500" y="5073650"/>
          <p14:tracePt t="43310" x="3475038" y="5091113"/>
          <p14:tracePt t="43320" x="3459163" y="5116513"/>
          <p14:tracePt t="43325" x="3449638" y="5132388"/>
          <p14:tracePt t="43336" x="3441700" y="5141913"/>
          <p14:tracePt t="43341" x="3433763" y="5157788"/>
          <p14:tracePt t="43352" x="3424238" y="5167313"/>
          <p14:tracePt t="43357" x="3416300" y="5175250"/>
          <p14:tracePt t="43558" x="3416300" y="5183188"/>
          <p14:tracePt t="43568" x="3408363" y="5192713"/>
          <p14:tracePt t="43573" x="3398838" y="5192713"/>
          <p14:tracePt t="43581" x="3398838" y="5200650"/>
          <p14:tracePt t="43590" x="3398838" y="5208588"/>
          <p14:tracePt t="43597" x="3398838" y="5218113"/>
          <p14:tracePt t="43606" x="3398838" y="5226050"/>
          <p14:tracePt t="43614" x="3398838" y="5243513"/>
          <p14:tracePt t="43621" x="3382963" y="5260975"/>
          <p14:tracePt t="43629" x="3373438" y="5268913"/>
          <p14:tracePt t="43638" x="3365500" y="5286375"/>
          <p14:tracePt t="43645" x="3330575" y="5319713"/>
          <p14:tracePt t="43654" x="3297238" y="5362575"/>
          <p14:tracePt t="43662" x="3246438" y="5387975"/>
          <p14:tracePt t="43671" x="3195638" y="5430838"/>
          <p14:tracePt t="43678" x="3135313" y="5472113"/>
          <p14:tracePt t="43687" x="3067050" y="5507038"/>
          <p14:tracePt t="43694" x="3008313" y="5540375"/>
          <p14:tracePt t="43704" x="2940050" y="5565775"/>
          <p14:tracePt t="43710" x="2906713" y="5600700"/>
          <p14:tracePt t="43720" x="2855913" y="5626100"/>
          <p14:tracePt t="43726" x="2846388" y="5634038"/>
          <p14:tracePt t="43736" x="2813050" y="5651500"/>
          <p14:tracePt t="43741" x="2795588" y="5659438"/>
          <p14:tracePt t="43752" x="2787650" y="5668963"/>
          <p14:tracePt t="43814" x="2778125" y="5668963"/>
          <p14:tracePt t="43829" x="2770188" y="5676900"/>
          <p14:tracePt t="43838" x="2752725" y="5684838"/>
          <p14:tracePt t="43846" x="2727325" y="5694363"/>
          <p14:tracePt t="43854" x="2719388" y="5694363"/>
          <p14:tracePt t="43862" x="2693988" y="5702300"/>
          <p14:tracePt t="43871" x="2676525" y="5702300"/>
          <p14:tracePt t="43878" x="2668588" y="5710238"/>
          <p14:tracePt t="43897" x="2651125" y="5710238"/>
          <p14:tracePt t="44470" x="2651125" y="5702300"/>
          <p14:tracePt t="44487" x="2651125" y="5694363"/>
          <p14:tracePt t="44494" x="2651125" y="5676900"/>
          <p14:tracePt t="44502" x="2660650" y="5668963"/>
          <p14:tracePt t="44511" x="2676525" y="5659438"/>
          <p14:tracePt t="44520" x="2693988" y="5641975"/>
          <p14:tracePt t="44526" x="2727325" y="5626100"/>
          <p14:tracePt t="44536" x="2762250" y="5616575"/>
          <p14:tracePt t="44542" x="2795588" y="5600700"/>
          <p14:tracePt t="44549" x="2820988" y="5591175"/>
          <p14:tracePt t="44558" x="2846388" y="5583238"/>
          <p14:tracePt t="44566" x="2855913" y="5575300"/>
          <p14:tracePt t="44574" x="2863850" y="5575300"/>
          <p14:tracePt t="44581" x="2871788" y="5575300"/>
          <p14:tracePt t="44590" x="2881313" y="5565775"/>
          <p14:tracePt t="44598" x="2889250" y="5549900"/>
          <p14:tracePt t="44623" x="2906713" y="5540375"/>
          <p14:tracePt t="44639" x="2922588" y="5532438"/>
          <p14:tracePt t="44654" x="2940050" y="5524500"/>
          <p14:tracePt t="44662" x="2957513" y="5514975"/>
          <p14:tracePt t="44670" x="2965450" y="5507038"/>
          <p14:tracePt t="44678" x="2982913" y="5507038"/>
          <p14:tracePt t="44686" x="3000375" y="5497513"/>
          <p14:tracePt t="44694" x="3008313" y="5489575"/>
          <p14:tracePt t="44703" x="3025775" y="5489575"/>
          <p14:tracePt t="44709" x="3051175" y="5481638"/>
          <p14:tracePt t="44720" x="3076575" y="5472113"/>
          <p14:tracePt t="44726" x="3084513" y="5464175"/>
          <p14:tracePt t="44736" x="3119438" y="5464175"/>
          <p14:tracePt t="44741" x="3152775" y="5456238"/>
          <p14:tracePt t="44750" x="3178175" y="5446713"/>
          <p14:tracePt t="44758" x="3186113" y="5438775"/>
          <p14:tracePt t="44764" x="3228975" y="5438775"/>
          <p14:tracePt t="44774" x="3314700" y="5430838"/>
          <p14:tracePt t="44781" x="3449638" y="5413375"/>
          <p14:tracePt t="44790" x="3603625" y="5413375"/>
          <p14:tracePt t="44798" x="3816350" y="5413375"/>
          <p14:tracePt t="44806" x="4105275" y="5413375"/>
          <p14:tracePt t="44814" x="4394200" y="5413375"/>
          <p14:tracePt t="44821" x="4741863" y="5413375"/>
          <p14:tracePt t="44829" x="4997450" y="5413375"/>
          <p14:tracePt t="44838" x="5319713" y="5413375"/>
          <p14:tracePt t="44846" x="5616575" y="5405438"/>
          <p14:tracePt t="44854" x="5922963" y="5353050"/>
          <p14:tracePt t="44862" x="6076950" y="5337175"/>
          <p14:tracePt t="44870" x="6254750" y="5311775"/>
          <p14:tracePt t="44878" x="6373813" y="5276850"/>
          <p14:tracePt t="44886" x="6475413" y="5251450"/>
          <p14:tracePt t="44899" x="6535738" y="5226050"/>
          <p14:tracePt t="44904" x="6569075" y="5208588"/>
          <p14:tracePt t="44910" x="6569075" y="5192713"/>
          <p14:tracePt t="44922" x="6577013" y="5175250"/>
          <p14:tracePt t="44925" x="6577013" y="5157788"/>
          <p14:tracePt t="44937" x="6577013" y="5132388"/>
          <p14:tracePt t="44941" x="6577013" y="5099050"/>
          <p14:tracePt t="44952" x="6561138" y="5073650"/>
          <p14:tracePt t="44959" x="6535738" y="5048250"/>
          <p14:tracePt t="44967" x="6518275" y="5030788"/>
          <p14:tracePt t="44974" x="6492875" y="5005388"/>
          <p14:tracePt t="44981" x="6416675" y="4972050"/>
          <p14:tracePt t="44990" x="6373813" y="4946650"/>
          <p14:tracePt t="44997" x="6330950" y="4911725"/>
          <p14:tracePt t="45007" x="6288088" y="4878388"/>
          <p14:tracePt t="45013" x="6237288" y="4835525"/>
          <p14:tracePt t="45022" x="6203950" y="4802188"/>
          <p14:tracePt t="45029" x="6153150" y="4767263"/>
          <p14:tracePt t="45038" x="6135688" y="4741863"/>
          <p14:tracePt t="45046" x="6127750" y="4724400"/>
          <p14:tracePt t="45054" x="6127750" y="4691063"/>
          <p14:tracePt t="45062" x="6127750" y="4673600"/>
          <p14:tracePt t="45070" x="6110288" y="4640263"/>
          <p14:tracePt t="45077" x="6110288" y="4614863"/>
          <p14:tracePt t="45087" x="6110288" y="4572000"/>
          <p14:tracePt t="45094" x="6110288" y="4546600"/>
          <p14:tracePt t="45103" x="6110288" y="4529138"/>
          <p14:tracePt t="45109" x="6102350" y="4495800"/>
          <p14:tracePt t="45120" x="6092825" y="4445000"/>
          <p14:tracePt t="45126" x="6084888" y="4427538"/>
          <p14:tracePt t="45136" x="6076950" y="4384675"/>
          <p14:tracePt t="45142" x="6059488" y="4359275"/>
          <p14:tracePt t="45153" x="6042025" y="4316413"/>
          <p14:tracePt t="45158" x="6016625" y="4291013"/>
          <p14:tracePt t="45164" x="5991225" y="4265613"/>
          <p14:tracePt t="45173" x="5973763" y="4240213"/>
          <p14:tracePt t="45181" x="5948363" y="4214813"/>
          <p14:tracePt t="45190" x="5940425" y="4197350"/>
          <p14:tracePt t="45198" x="5915025" y="4189413"/>
          <p14:tracePt t="45205" x="5897563" y="4181475"/>
          <p14:tracePt t="45214" x="5872163" y="4171950"/>
          <p14:tracePt t="45229" x="5854700" y="4164013"/>
          <p14:tracePt t="45238" x="5846763" y="4164013"/>
          <p14:tracePt t="45245" x="5838825" y="4164013"/>
          <p14:tracePt t="45254" x="5829300" y="4164013"/>
          <p14:tracePt t="45342" x="5821363" y="4164013"/>
          <p14:tracePt t="45352" x="5813425" y="4164013"/>
          <p14:tracePt t="45365" x="5813425" y="4171950"/>
          <p14:tracePt t="45381" x="5813425" y="4189413"/>
          <p14:tracePt t="45389" x="5813425" y="4197350"/>
          <p14:tracePt t="45398" x="5813425" y="4224338"/>
          <p14:tracePt t="45405" x="5821363" y="4249738"/>
          <p14:tracePt t="45413" x="5821363" y="4265613"/>
          <p14:tracePt t="45421" x="5838825" y="4291013"/>
          <p14:tracePt t="45429" x="5846763" y="4316413"/>
          <p14:tracePt t="45438" x="5864225" y="4351338"/>
          <p14:tracePt t="45446" x="5889625" y="4384675"/>
          <p14:tracePt t="45455" x="5905500" y="4419600"/>
          <p14:tracePt t="45461" x="5922963" y="4445000"/>
          <p14:tracePt t="45471" x="5948363" y="4495800"/>
          <p14:tracePt t="45477" x="5973763" y="4546600"/>
          <p14:tracePt t="45488" x="6034088" y="4605338"/>
          <p14:tracePt t="45494" x="6049963" y="4640263"/>
          <p14:tracePt t="45504" x="6092825" y="4708525"/>
          <p14:tracePt t="45510" x="6135688" y="4759325"/>
          <p14:tracePt t="45520" x="6161088" y="4792663"/>
          <p14:tracePt t="45526" x="6194425" y="4860925"/>
          <p14:tracePt t="45536" x="6221413" y="4919663"/>
          <p14:tracePt t="45542" x="6254750" y="4954588"/>
          <p14:tracePt t="45553" x="6280150" y="5022850"/>
          <p14:tracePt t="45558" x="6313488" y="5064125"/>
          <p14:tracePt t="45564" x="6323013" y="5099050"/>
          <p14:tracePt t="45574" x="6338888" y="5132388"/>
          <p14:tracePt t="45581" x="6356350" y="5175250"/>
          <p14:tracePt t="45590" x="6365875" y="5183188"/>
          <p14:tracePt t="45598" x="6373813" y="5208588"/>
          <p14:tracePt t="45606" x="6381750" y="5226050"/>
          <p14:tracePt t="45814" x="6381750" y="5243513"/>
          <p14:tracePt t="45830" x="6399213" y="5268913"/>
          <p14:tracePt t="45838" x="6424613" y="5302250"/>
          <p14:tracePt t="45846" x="6450013" y="5327650"/>
          <p14:tracePt t="45854" x="6475413" y="5353050"/>
          <p14:tracePt t="45862" x="6500813" y="5380038"/>
          <p14:tracePt t="45871" x="6526213" y="5405438"/>
          <p14:tracePt t="45878" x="6586538" y="5446713"/>
          <p14:tracePt t="45888" x="6637338" y="5472113"/>
          <p14:tracePt t="45893" x="6688138" y="5514975"/>
          <p14:tracePt t="45903" x="6738938" y="5540375"/>
          <p14:tracePt t="45910" x="6799263" y="5575300"/>
          <p14:tracePt t="45920" x="6865938" y="5608638"/>
          <p14:tracePt t="45926" x="6891338" y="5626100"/>
          <p14:tracePt t="45936" x="6943725" y="5641975"/>
          <p14:tracePt t="45942" x="6994525" y="5668963"/>
          <p14:tracePt t="45949" x="7010400" y="5676900"/>
          <p14:tracePt t="45957" x="7035800" y="5694363"/>
          <p14:tracePt t="45965" x="7035800" y="5702300"/>
          <p14:tracePt t="45974" x="7045325" y="5702300"/>
          <p14:tracePt t="46318" x="7053263" y="5702300"/>
          <p14:tracePt t="46342" x="7061200" y="5702300"/>
          <p14:tracePt t="46351" x="7078663" y="5702300"/>
          <p14:tracePt t="46358" x="7078663" y="5710238"/>
          <p14:tracePt t="46364" x="7096125" y="5710238"/>
          <p14:tracePt t="46374" x="7121525" y="5710238"/>
          <p14:tracePt t="46382" x="7129463" y="5710238"/>
          <p14:tracePt t="46390" x="7164388" y="5719763"/>
          <p14:tracePt t="46397" x="7197725" y="5719763"/>
          <p14:tracePt t="46406" x="7223125" y="5719763"/>
          <p14:tracePt t="46413" x="7265988" y="5719763"/>
          <p14:tracePt t="46422" x="7316788" y="5719763"/>
          <p14:tracePt t="46430" x="7367588" y="5719763"/>
          <p14:tracePt t="46438" x="7427913" y="5719763"/>
          <p14:tracePt t="46446" x="7486650" y="5719763"/>
          <p14:tracePt t="46453" x="7562850" y="5719763"/>
          <p14:tracePt t="46462" x="7605713" y="5719763"/>
          <p14:tracePt t="46471" x="7648575" y="5702300"/>
          <p14:tracePt t="46478" x="7699375" y="5694363"/>
          <p14:tracePt t="46487" x="7716838" y="5684838"/>
          <p14:tracePt t="46494" x="7750175" y="5668963"/>
          <p14:tracePt t="46504" x="7767638" y="5651500"/>
          <p14:tracePt t="46509" x="7775575" y="5641975"/>
          <p14:tracePt t="46520" x="7783513" y="5634038"/>
          <p14:tracePt t="46526" x="7783513" y="5626100"/>
          <p14:tracePt t="46533" x="7783513" y="5616575"/>
          <p14:tracePt t="46548" x="7793038" y="5608638"/>
          <p14:tracePt t="46558" x="7793038" y="5600700"/>
          <p14:tracePt t="46574" x="7800975" y="5591175"/>
          <p14:tracePt t="46590" x="7818438" y="5575300"/>
          <p14:tracePt t="46613" x="7835900" y="5557838"/>
          <p14:tracePt t="46622" x="7851775" y="5549900"/>
          <p14:tracePt t="46630" x="7869238" y="5532438"/>
          <p14:tracePt t="46638" x="7902575" y="5497513"/>
          <p14:tracePt t="46646" x="7920038" y="5464175"/>
          <p14:tracePt t="46654" x="7970838" y="5413375"/>
          <p14:tracePt t="46662" x="8021638" y="5370513"/>
          <p14:tracePt t="46671" x="8099425" y="5337175"/>
          <p14:tracePt t="46678" x="8158163" y="5276850"/>
          <p14:tracePt t="46687" x="8226425" y="5208588"/>
          <p14:tracePt t="46694" x="8269288" y="5167313"/>
          <p14:tracePt t="46998" x="8243888" y="5167313"/>
          <p14:tracePt t="47005" x="8201025" y="5167313"/>
          <p14:tracePt t="47014" x="8158163" y="5157788"/>
          <p14:tracePt t="47022" x="8124825" y="5149850"/>
          <p14:tracePt t="47030" x="8081963" y="5132388"/>
          <p14:tracePt t="47038" x="8039100" y="5132388"/>
          <p14:tracePt t="47046" x="7988300" y="5124450"/>
          <p14:tracePt t="47054" x="7945438" y="5116513"/>
          <p14:tracePt t="47062" x="7894638" y="5099050"/>
          <p14:tracePt t="47072" x="7861300" y="5099050"/>
          <p14:tracePt t="47078" x="7843838" y="5091113"/>
          <p14:tracePt t="47087" x="7826375" y="5091113"/>
          <p14:tracePt t="47094" x="7810500" y="5073650"/>
          <p14:tracePt t="47104" x="7800975" y="5073650"/>
          <p14:tracePt t="47110" x="7793038" y="5073650"/>
          <p14:tracePt t="47117" x="7775575" y="5073650"/>
          <p14:tracePt t="47133" x="7732713" y="5081588"/>
          <p14:tracePt t="47213" x="7732713" y="5073650"/>
          <p14:tracePt t="47222" x="7742238" y="5064125"/>
          <p14:tracePt t="47238" x="7750175" y="5056188"/>
          <p14:tracePt t="47254" x="7750175" y="5048250"/>
          <p14:tracePt t="47263" x="7758113" y="5038725"/>
          <p14:tracePt t="47270" x="7758113" y="5030788"/>
          <p14:tracePt t="47288" x="7775575" y="5013325"/>
          <p14:tracePt t="47294" x="7793038" y="4997450"/>
          <p14:tracePt t="47305" x="7800975" y="4997450"/>
          <p14:tracePt t="47310" x="7810500" y="4979988"/>
          <p14:tracePt t="47320" x="7826375" y="4972050"/>
          <p14:tracePt t="47326" x="7835900" y="4962525"/>
          <p14:tracePt t="47341" x="7843838" y="4954588"/>
          <p14:tracePt t="47348" x="7851775" y="4946650"/>
          <p14:tracePt t="47358" x="7861300" y="4937125"/>
          <p14:tracePt t="47373" x="7869238" y="4937125"/>
          <p14:tracePt t="47845" x="7877175" y="4937125"/>
          <p14:tracePt t="47951" x="7886700" y="4937125"/>
          <p14:tracePt t="49454" x="7886700" y="4946650"/>
          <p14:tracePt t="49462" x="7877175" y="4954588"/>
          <p14:tracePt t="49472" x="7869238" y="4954588"/>
          <p14:tracePt t="49488" x="7843838" y="4962525"/>
          <p14:tracePt t="49503" x="7835900" y="4962525"/>
          <p14:tracePt t="49517" x="7826375" y="4962525"/>
          <p14:tracePt t="49526" x="7818438" y="4972050"/>
          <p14:tracePt t="49533" x="7810500" y="4972050"/>
          <p14:tracePt t="49543" x="7800975" y="4972050"/>
          <p14:tracePt t="49558" x="7783513" y="4972050"/>
          <p14:tracePt t="49565" x="7775575" y="4972050"/>
          <p14:tracePt t="49574" x="7767638" y="4972050"/>
          <p14:tracePt t="49581" x="7750175" y="4972050"/>
          <p14:tracePt t="49598" x="7742238" y="4972050"/>
          <p14:tracePt t="49605" x="7724775" y="4972050"/>
          <p14:tracePt t="49613" x="7716838" y="4972050"/>
          <p14:tracePt t="49639" x="7707313" y="4972050"/>
          <p14:tracePt t="49645" x="7699375" y="4972050"/>
          <p14:tracePt t="49656" x="7691438" y="4972050"/>
          <p14:tracePt t="49661" x="7666038" y="4972050"/>
          <p14:tracePt t="49672" x="7648575" y="4972050"/>
          <p14:tracePt t="49678" x="7631113" y="4972050"/>
          <p14:tracePt t="49688" x="7623175" y="4972050"/>
          <p14:tracePt t="49694" x="7605713" y="4972050"/>
          <p14:tracePt t="49703" x="7588250" y="4972050"/>
          <p14:tracePt t="49716" x="7572375" y="4972050"/>
          <p14:tracePt t="49726" x="7562850" y="4972050"/>
          <p14:tracePt t="49742" x="7554913" y="4972050"/>
          <p14:tracePt t="49750" x="7546975" y="4972050"/>
          <p14:tracePt t="49757" x="7537450" y="4972050"/>
          <p14:tracePt t="49766" x="7529513" y="4972050"/>
          <p14:tracePt t="49774" x="7521575" y="4972050"/>
          <p14:tracePt t="49782" x="7512050" y="4972050"/>
          <p14:tracePt t="49798" x="7504113" y="4972050"/>
          <p14:tracePt t="49967" x="7494588" y="4972050"/>
          <p14:tracePt t="49982" x="7494588" y="4954588"/>
          <p14:tracePt t="49991" x="7494588" y="4937125"/>
          <p14:tracePt t="49997" x="7494588" y="4929188"/>
          <p14:tracePt t="50007" x="7494588" y="4911725"/>
          <p14:tracePt t="50023" x="7494588" y="4894263"/>
          <p14:tracePt t="50029" x="7494588" y="4886325"/>
          <p14:tracePt t="50046" x="7494588" y="4878388"/>
          <p14:tracePt t="50056" x="7486650" y="4868863"/>
          <p14:tracePt t="50072" x="7486650" y="4860925"/>
          <p14:tracePt t="50088" x="7478713" y="4852988"/>
          <p14:tracePt t="50094" x="7478713" y="4843463"/>
          <p14:tracePt t="50101" x="7478713" y="4835525"/>
          <p14:tracePt t="50116" x="7469188" y="4835525"/>
          <p14:tracePt t="50134" x="7461250" y="4827588"/>
          <p14:tracePt t="50141" x="7453313" y="4818063"/>
          <p14:tracePt t="50165" x="7443788" y="4802188"/>
          <p14:tracePt t="50173" x="7435850" y="4792663"/>
          <p14:tracePt t="50191" x="7427913" y="4784725"/>
          <p14:tracePt t="50198" x="7418388" y="4775200"/>
          <p14:tracePt t="50206" x="7410450" y="4767263"/>
          <p14:tracePt t="50223" x="7402513" y="4759325"/>
          <p14:tracePt t="50238" x="7392988" y="4749800"/>
          <p14:tracePt t="50256" x="7392988" y="4741863"/>
          <p14:tracePt t="50262" x="7385050" y="4741863"/>
          <p14:tracePt t="50272" x="7385050" y="4733925"/>
          <p14:tracePt t="50277" x="7385050" y="4724400"/>
          <p14:tracePt t="50287" x="7385050" y="4708525"/>
          <p14:tracePt t="50301" x="7385050" y="4699000"/>
          <p14:tracePt t="50310" x="7385050" y="4691063"/>
          <p14:tracePt t="50316" x="7367588" y="4673600"/>
          <p14:tracePt t="50326" x="7350125" y="4657725"/>
          <p14:tracePt t="50334" x="7324725" y="4630738"/>
          <p14:tracePt t="50342" x="7316788" y="4622800"/>
          <p14:tracePt t="50350" x="7299325" y="4622800"/>
          <p14:tracePt t="50357" x="7258050" y="4614863"/>
          <p14:tracePt t="50365" x="7240588" y="4597400"/>
          <p14:tracePt t="50374" x="7232650" y="4589463"/>
          <p14:tracePt t="50382" x="7232650" y="4579938"/>
          <p14:tracePt t="50390" x="7232650" y="4554538"/>
          <p14:tracePt t="50397" x="7232650" y="4546600"/>
          <p14:tracePt t="50407" x="7232650" y="4538663"/>
          <p14:tracePt t="50413" x="7232650" y="4529138"/>
          <p14:tracePt t="50423" x="7232650" y="4521200"/>
          <p14:tracePt t="50773" x="7223125" y="4521200"/>
          <p14:tracePt t="50781" x="7205663" y="4521200"/>
          <p14:tracePt t="50790" x="7180263" y="4529138"/>
          <p14:tracePt t="50799" x="7164388" y="4538663"/>
          <p14:tracePt t="50806" x="7146925" y="4546600"/>
          <p14:tracePt t="50814" x="7129463" y="4554538"/>
          <p14:tracePt t="50823" x="7096125" y="4564063"/>
          <p14:tracePt t="50830" x="7078663" y="4564063"/>
          <p14:tracePt t="50840" x="7045325" y="4564063"/>
          <p14:tracePt t="50845" x="7019925" y="4564063"/>
          <p14:tracePt t="50856" x="7002463" y="4564063"/>
          <p14:tracePt t="50862" x="6985000" y="4564063"/>
          <p14:tracePt t="50872" x="6951663" y="4564063"/>
          <p14:tracePt t="50878" x="6934200" y="4564063"/>
          <p14:tracePt t="50884" x="6916738" y="4554538"/>
          <p14:tracePt t="50894" x="6900863" y="4554538"/>
          <p14:tracePt t="50900" x="6875463" y="4538663"/>
          <p14:tracePt t="50910" x="6875463" y="4529138"/>
          <p14:tracePt t="50917" x="6875463" y="4521200"/>
          <p14:tracePt t="50990" x="6875463" y="4513263"/>
          <p14:tracePt t="50998" x="6875463" y="4503738"/>
          <p14:tracePt t="51062" x="6875463" y="4495800"/>
          <p14:tracePt t="51078" x="6875463" y="4486275"/>
          <p14:tracePt t="51134" x="6858000" y="4478338"/>
          <p14:tracePt t="51165" x="6858000" y="4470400"/>
          <p14:tracePt t="51174" x="6850063" y="4460875"/>
          <p14:tracePt t="51197" x="6850063" y="4452938"/>
          <p14:tracePt t="51207" x="6840538" y="4452938"/>
          <p14:tracePt t="51245" x="6840538" y="4445000"/>
          <p14:tracePt t="51270" x="6840538" y="4427538"/>
          <p14:tracePt t="51279" x="6832600" y="4427538"/>
          <p14:tracePt t="51303" x="6824663" y="4419600"/>
          <p14:tracePt t="51317" x="6824663" y="4410075"/>
          <p14:tracePt t="51342" x="6815138" y="4402138"/>
          <p14:tracePt t="51366" x="6815138" y="4394200"/>
          <p14:tracePt t="51421" x="6807200" y="4394200"/>
          <p14:tracePt t="51526" x="6807200" y="4384675"/>
          <p14:tracePt t="51557" x="6807200" y="4376738"/>
          <p14:tracePt t="51574" x="6799263" y="4368800"/>
          <p14:tracePt t="51590" x="6789738" y="4368800"/>
          <p14:tracePt t="51813" x="6789738" y="4359275"/>
          <p14:tracePt t="51957" x="6799263" y="4351338"/>
          <p14:tracePt t="51973" x="6815138" y="4351338"/>
          <p14:tracePt t="51981" x="6824663" y="4351338"/>
          <p14:tracePt t="51990" x="6832600" y="4351338"/>
          <p14:tracePt t="51997" x="6840538" y="4351338"/>
          <p14:tracePt t="52006" x="6850063" y="4351338"/>
          <p14:tracePt t="52014" x="6858000" y="4351338"/>
          <p14:tracePt t="52024" x="6875463" y="4351338"/>
          <p14:tracePt t="52039" x="6891338" y="4351338"/>
          <p14:tracePt t="52046" x="6900863" y="4351338"/>
          <p14:tracePt t="52062" x="6908800" y="4351338"/>
          <p14:tracePt t="52078" x="6916738" y="4351338"/>
          <p14:tracePt t="52094" x="6926263" y="4341813"/>
          <p14:tracePt t="52109" x="6934200" y="4341813"/>
          <p14:tracePt t="52118" x="6943725" y="4341813"/>
          <p14:tracePt t="52174" x="6943725" y="4333875"/>
          <p14:tracePt t="52646" x="6951663" y="4333875"/>
          <p14:tracePt t="52656" x="6959600" y="4333875"/>
          <p14:tracePt t="52677" x="6959600" y="4351338"/>
          <p14:tracePt t="52734" x="6959600" y="4359275"/>
          <p14:tracePt t="53062" x="6951663" y="4359275"/>
          <p14:tracePt t="53071" x="6934200" y="4359275"/>
          <p14:tracePt t="53078" x="6916738" y="4359275"/>
          <p14:tracePt t="53084" x="6891338" y="4359275"/>
          <p14:tracePt t="53094" x="6850063" y="4341813"/>
          <p14:tracePt t="53102" x="6815138" y="4325938"/>
          <p14:tracePt t="53109" x="6756400" y="4300538"/>
          <p14:tracePt t="53118" x="6721475" y="4265613"/>
          <p14:tracePt t="53125" x="6680200" y="4240213"/>
          <p14:tracePt t="53133" x="6602413" y="4189413"/>
          <p14:tracePt t="53141" x="6551613" y="4146550"/>
          <p14:tracePt t="53150" x="6483350" y="4087813"/>
          <p14:tracePt t="53158" x="6407150" y="4037013"/>
          <p14:tracePt t="53166" x="6348413" y="3994150"/>
          <p14:tracePt t="53174" x="6254750" y="3925888"/>
          <p14:tracePt t="53182" x="6178550" y="3857625"/>
          <p14:tracePt t="53190" x="6084888" y="3798888"/>
          <p14:tracePt t="53198" x="6008688" y="3738563"/>
          <p14:tracePt t="53208" x="5940425" y="3687763"/>
          <p14:tracePt t="53214" x="5864225" y="3629025"/>
          <p14:tracePt t="53224" x="5813425" y="3578225"/>
          <p14:tracePt t="53230" x="5770563" y="3543300"/>
          <p14:tracePt t="53240" x="5727700" y="3492500"/>
          <p14:tracePt t="53245" x="5694363" y="3449638"/>
          <p14:tracePt t="53255" x="5626100" y="3398838"/>
          <p14:tracePt t="53262" x="5600700" y="3373438"/>
          <p14:tracePt t="53270" x="5565775" y="3330575"/>
          <p14:tracePt t="53278" x="5540375" y="3314700"/>
          <p14:tracePt t="53285" x="5497513" y="3279775"/>
          <p14:tracePt t="53294" x="5464175" y="3254375"/>
          <p14:tracePt t="53302" x="5438775" y="3228975"/>
          <p14:tracePt t="53310" x="5413375" y="3195638"/>
          <p14:tracePt t="53318" x="5387975" y="3160713"/>
          <p14:tracePt t="53326" x="5353050" y="3119438"/>
          <p14:tracePt t="53333" x="5345113" y="3094038"/>
          <p14:tracePt t="53341" x="5319713" y="3051175"/>
          <p14:tracePt t="53350" x="5311775" y="3033713"/>
          <p14:tracePt t="53357" x="5294313" y="3000375"/>
          <p14:tracePt t="53366" x="5276850" y="2990850"/>
          <p14:tracePt t="53374" x="5260975" y="2965450"/>
          <p14:tracePt t="53382" x="5251450" y="2940050"/>
          <p14:tracePt t="53392" x="5235575" y="2914650"/>
          <p14:tracePt t="53398" x="5226050" y="2881313"/>
          <p14:tracePt t="53408" x="5208588" y="2846388"/>
          <p14:tracePt t="53414" x="5200650" y="2820988"/>
          <p14:tracePt t="53424" x="5200650" y="2795588"/>
          <p14:tracePt t="53429" x="5183188" y="2770188"/>
          <p14:tracePt t="53440" x="5183188" y="2744788"/>
          <p14:tracePt t="53446" x="5149850" y="2711450"/>
          <p14:tracePt t="53456" x="5149850" y="2676525"/>
          <p14:tracePt t="53462" x="5132388" y="2651125"/>
          <p14:tracePt t="53470" x="5132388" y="2633663"/>
          <p14:tracePt t="53478" x="5116513" y="2608263"/>
          <p14:tracePt t="53485" x="5106988" y="2582863"/>
          <p14:tracePt t="53494" x="5106988" y="2574925"/>
          <p14:tracePt t="53502" x="5091113" y="2549525"/>
          <p14:tracePt t="53510" x="5091113" y="2541588"/>
          <p14:tracePt t="53518" x="5081588" y="2532063"/>
          <p14:tracePt t="53526" x="5073650" y="2516188"/>
          <p14:tracePt t="53533" x="5073650" y="2498725"/>
          <p14:tracePt t="53542" x="5073650" y="2489200"/>
          <p14:tracePt t="53550" x="5073650" y="2473325"/>
          <p14:tracePt t="53557" x="5073650" y="2463800"/>
          <p14:tracePt t="53566" x="5073650" y="2455863"/>
          <p14:tracePt t="53574" x="5073650" y="2447925"/>
          <p14:tracePt t="53581" x="5073650" y="2430463"/>
          <p14:tracePt t="53591" x="5073650" y="2422525"/>
          <p14:tracePt t="53597" x="5073650" y="2405063"/>
          <p14:tracePt t="53613" x="5073650" y="2387600"/>
          <p14:tracePt t="53624" x="5073650" y="2379663"/>
          <p14:tracePt t="53629" x="5073650" y="2362200"/>
          <p14:tracePt t="53645" x="5073650" y="2344738"/>
          <p14:tracePt t="53661" x="5073650" y="2328863"/>
          <p14:tracePt t="53685" x="5073650" y="2319338"/>
          <p14:tracePt t="53693" x="5073650" y="2311400"/>
          <p14:tracePt t="53717" x="5073650" y="2303463"/>
          <p14:tracePt t="53725" x="5081588" y="2293938"/>
          <p14:tracePt t="53749" x="5091113" y="2286000"/>
          <p14:tracePt t="53766" x="5099050" y="2278063"/>
          <p14:tracePt t="53774" x="5099050" y="2268538"/>
          <p14:tracePt t="53782" x="5106988" y="2268538"/>
          <p14:tracePt t="53807" x="5106988" y="2260600"/>
          <p14:tracePt t="53854" x="5116513" y="2252663"/>
          <p14:tracePt t="53950" x="5132388" y="2243138"/>
          <p14:tracePt t="53998" x="5132388" y="2235200"/>
          <p14:tracePt t="54014" x="5141913" y="2227263"/>
          <p14:tracePt t="54023" x="5149850" y="2227263"/>
          <p14:tracePt t="54030" x="5157788" y="2227263"/>
          <p14:tracePt t="54040" x="5175250" y="2217738"/>
          <p14:tracePt t="54046" x="5192713" y="2217738"/>
          <p14:tracePt t="54062" x="5208588" y="2217738"/>
          <p14:tracePt t="54068" x="5226050" y="2209800"/>
          <p14:tracePt t="54078" x="5235575" y="2209800"/>
          <p14:tracePt t="54085" x="5260975" y="2200275"/>
          <p14:tracePt t="54094" x="5268913" y="2192338"/>
          <p14:tracePt t="54110" x="5276850" y="2184400"/>
          <p14:tracePt t="54117" x="5286375" y="2184400"/>
          <p14:tracePt t="54134" x="5294313" y="2174875"/>
          <p14:tracePt t="54143" x="5302250" y="2166938"/>
          <p14:tracePt t="54149" x="5311775" y="2159000"/>
          <p14:tracePt t="54166" x="5319713" y="2149475"/>
          <p14:tracePt t="54174" x="5327650" y="2141538"/>
          <p14:tracePt t="54182" x="5337175" y="2141538"/>
          <p14:tracePt t="54191" x="5337175" y="2133600"/>
          <p14:tracePt t="54207" x="5337175" y="2124075"/>
          <p14:tracePt t="54240" x="5337175" y="2108200"/>
          <p14:tracePt t="54253" x="5337175" y="2098675"/>
          <p14:tracePt t="54302" x="5337175" y="2090738"/>
          <p14:tracePt t="54310" x="5327650" y="2082800"/>
          <p14:tracePt t="54325" x="5319713" y="2073275"/>
          <p14:tracePt t="54342" x="5311775" y="2065338"/>
          <p14:tracePt t="54349" x="5302250" y="2055813"/>
          <p14:tracePt t="54373" x="5294313" y="2055813"/>
          <p14:tracePt t="54430" x="5276850" y="2047875"/>
          <p14:tracePt t="54438" x="5260975" y="2039938"/>
          <p14:tracePt t="54462" x="5251450" y="2022475"/>
          <p14:tracePt t="54478" x="5243513" y="2014538"/>
          <p14:tracePt t="54510" x="5218113" y="2005013"/>
          <p14:tracePt t="54526" x="5208588" y="1997075"/>
          <p14:tracePt t="54542" x="5200650" y="1997075"/>
          <p14:tracePt t="54550" x="5200650" y="1989138"/>
          <p14:tracePt t="54558" x="5192713" y="1989138"/>
          <p14:tracePt t="54567" x="5183188" y="1989138"/>
          <p14:tracePt t="54574" x="5183188" y="1979613"/>
          <p14:tracePt t="54582" x="5175250" y="1979613"/>
          <p14:tracePt t="54591" x="5157788" y="1971675"/>
          <p14:tracePt t="54614" x="5141913" y="1963738"/>
          <p14:tracePt t="54630" x="5124450" y="1954213"/>
          <p14:tracePt t="54662" x="5116513" y="1954213"/>
          <p14:tracePt t="54668" x="5099050" y="1954213"/>
          <p14:tracePt t="54694" x="5091113" y="1954213"/>
          <p14:tracePt t="54702" x="5073650" y="1954213"/>
          <p14:tracePt t="54710" x="5073650" y="1946275"/>
          <p14:tracePt t="54718" x="5056188" y="1946275"/>
          <p14:tracePt t="54726" x="5038725" y="1938338"/>
          <p14:tracePt t="54734" x="5030788" y="1938338"/>
          <p14:tracePt t="54750" x="5013325" y="1938338"/>
          <p14:tracePt t="54759" x="5005388" y="1938338"/>
          <p14:tracePt t="54798" x="4997450" y="1938338"/>
          <p14:tracePt t="54830" x="4987925" y="1938338"/>
          <p14:tracePt t="54840" x="4979988" y="1938338"/>
          <p14:tracePt t="54845" x="4972050" y="1938338"/>
          <p14:tracePt t="54853" x="4962525" y="1938338"/>
          <p14:tracePt t="54868" x="4954588" y="1938338"/>
          <p14:tracePt t="54878" x="4946650" y="1938338"/>
          <p14:tracePt t="54886" x="4937125" y="1938338"/>
          <p14:tracePt t="54902" x="4929188" y="1938338"/>
          <p14:tracePt t="55062" x="4929188" y="1946275"/>
          <p14:tracePt t="55069" x="4929188" y="1954213"/>
          <p14:tracePt t="55078" x="4929188" y="1971675"/>
          <p14:tracePt t="55085" x="4929188" y="1979613"/>
          <p14:tracePt t="55094" x="4929188" y="1997075"/>
          <p14:tracePt t="55102" x="4929188" y="2005013"/>
          <p14:tracePt t="55117" x="4929188" y="2014538"/>
          <p14:tracePt t="55133" x="4929188" y="2022475"/>
          <p14:tracePt t="55142" x="4929188" y="2030413"/>
          <p14:tracePt t="55150" x="4929188" y="2055813"/>
          <p14:tracePt t="55169" x="4937125" y="2065338"/>
          <p14:tracePt t="55182" x="4937125" y="2082800"/>
          <p14:tracePt t="55198" x="4954588" y="2108200"/>
          <p14:tracePt t="55214" x="4954588" y="2116138"/>
          <p14:tracePt t="55225" x="4962525" y="2124075"/>
          <p14:tracePt t="55230" x="4972050" y="2133600"/>
          <p14:tracePt t="55239" x="4972050" y="2141538"/>
          <p14:tracePt t="55246" x="4979988" y="2141538"/>
          <p14:tracePt t="55256" x="4987925" y="2149475"/>
          <p14:tracePt t="55262" x="4997450" y="2159000"/>
          <p14:tracePt t="55278" x="5005388" y="2166938"/>
          <p14:tracePt t="55286" x="5013325" y="2174875"/>
          <p14:tracePt t="55301" x="5022850" y="2174875"/>
          <p14:tracePt t="55310" x="5030788" y="2184400"/>
          <p14:tracePt t="55317" x="5038725" y="2192338"/>
          <p14:tracePt t="55334" x="5048250" y="2200275"/>
          <p14:tracePt t="55350" x="5056188" y="2200275"/>
          <p14:tracePt t="55359" x="5064125" y="2200275"/>
          <p14:tracePt t="55375" x="5073650" y="2200275"/>
          <p14:tracePt t="55382" x="5081588" y="2209800"/>
          <p14:tracePt t="55407" x="5091113" y="2217738"/>
          <p14:tracePt t="55414" x="5099050" y="2217738"/>
          <p14:tracePt t="55424" x="5106988" y="2217738"/>
          <p14:tracePt t="55437" x="5116513" y="2217738"/>
          <p14:tracePt t="55445" x="5124450" y="2217738"/>
          <p14:tracePt t="55462" x="5132388" y="2217738"/>
          <p14:tracePt t="55470" x="5141913" y="2217738"/>
          <p14:tracePt t="55478" x="5149850" y="2217738"/>
          <p14:tracePt t="55494" x="5167313" y="2217738"/>
          <p14:tracePt t="55510" x="5175250" y="2217738"/>
          <p14:tracePt t="55525" x="5183188" y="2217738"/>
          <p14:tracePt t="55534" x="5192713" y="2217738"/>
          <p14:tracePt t="55550" x="5200650" y="2217738"/>
          <p14:tracePt t="55559" x="5208588" y="2217738"/>
          <p14:tracePt t="55582" x="5218113" y="2217738"/>
          <p14:tracePt t="55592" x="5226050" y="2217738"/>
          <p14:tracePt t="55598" x="5235575" y="2217738"/>
          <p14:tracePt t="55608" x="5251450" y="2217738"/>
          <p14:tracePt t="55614" x="5268913" y="2217738"/>
          <p14:tracePt t="55624" x="5286375" y="2235200"/>
          <p14:tracePt t="55629" x="5319713" y="2243138"/>
          <p14:tracePt t="55637" x="5337175" y="2243138"/>
          <p14:tracePt t="55645" x="5395913" y="2243138"/>
          <p14:tracePt t="55652" x="5446713" y="2243138"/>
          <p14:tracePt t="55661" x="5489575" y="2243138"/>
          <p14:tracePt t="55669" x="5549900" y="2243138"/>
          <p14:tracePt t="55678" x="5634038" y="2243138"/>
          <p14:tracePt t="55686" x="5684838" y="2243138"/>
          <p14:tracePt t="55694" x="5735638" y="2252663"/>
          <p14:tracePt t="55702" x="5795963" y="2252663"/>
          <p14:tracePt t="55710" x="5838825" y="2252663"/>
          <p14:tracePt t="55718" x="5864225" y="2252663"/>
          <p14:tracePt t="55726" x="5889625" y="2252663"/>
          <p14:tracePt t="55734" x="5897563" y="2252663"/>
          <p14:tracePt t="56550" x="5889625" y="2260600"/>
          <p14:tracePt t="56558" x="5829300" y="2268538"/>
          <p14:tracePt t="56566" x="5778500" y="2268538"/>
          <p14:tracePt t="56575" x="5710238" y="2268538"/>
          <p14:tracePt t="56582" x="5641975" y="2268538"/>
          <p14:tracePt t="56591" x="5557838" y="2268538"/>
          <p14:tracePt t="56598" x="5464175" y="2278063"/>
          <p14:tracePt t="56608" x="5370513" y="2286000"/>
          <p14:tracePt t="56614" x="5294313" y="2286000"/>
          <p14:tracePt t="56624" x="5208588" y="2286000"/>
          <p14:tracePt t="56630" x="5167313" y="2286000"/>
          <p14:tracePt t="56638" x="5132388" y="2286000"/>
          <p14:tracePt t="56646" x="5073650" y="2278063"/>
          <p14:tracePt t="56653" x="5048250" y="2268538"/>
          <p14:tracePt t="56662" x="5038725" y="2268538"/>
          <p14:tracePt t="56670" x="5022850" y="2268538"/>
          <p14:tracePt t="56678" x="5013325" y="2260600"/>
          <p14:tracePt t="56790" x="5013325" y="2252663"/>
          <p14:tracePt t="56798" x="5013325" y="2243138"/>
          <p14:tracePt t="56829" x="5013325" y="2227263"/>
          <p14:tracePt t="56845" x="5013325" y="2217738"/>
          <p14:tracePt t="56862" x="5013325" y="2209800"/>
          <p14:tracePt t="56878" x="5013325" y="2192338"/>
          <p14:tracePt t="56894" x="5013325" y="2184400"/>
          <p14:tracePt t="56911" x="5022850" y="2166938"/>
          <p14:tracePt t="56926" x="5030788" y="2159000"/>
          <p14:tracePt t="56934" x="5038725" y="2149475"/>
          <p14:tracePt t="56949" x="5048250" y="2141538"/>
          <p14:tracePt t="56959" x="5056188" y="2133600"/>
          <p14:tracePt t="56966" x="5056188" y="2124075"/>
          <p14:tracePt t="56975" x="5064125" y="2116138"/>
          <p14:tracePt t="56982" x="5073650" y="2108200"/>
          <p14:tracePt t="56992" x="5081588" y="2108200"/>
          <p14:tracePt t="56998" x="5081588" y="2098675"/>
          <p14:tracePt t="57008" x="5091113" y="2090738"/>
          <p14:tracePt t="57013" x="5106988" y="2082800"/>
          <p14:tracePt t="57023" x="5106988" y="2073275"/>
          <p14:tracePt t="57029" x="5116513" y="2065338"/>
          <p14:tracePt t="57036" x="5132388" y="2047875"/>
          <p14:tracePt t="57045" x="5132388" y="2039938"/>
          <p14:tracePt t="57061" x="5141913" y="2030413"/>
          <p14:tracePt t="57070" x="5149850" y="2030413"/>
          <p14:tracePt t="57077" x="5157788" y="2014538"/>
          <p14:tracePt t="57085" x="5167313" y="2005013"/>
          <p14:tracePt t="57093" x="5175250" y="1997075"/>
          <p14:tracePt t="57101" x="5183188" y="1989138"/>
          <p14:tracePt t="57109" x="5183188" y="1979613"/>
          <p14:tracePt t="57117" x="5192713" y="1971675"/>
          <p14:tracePt t="57149" x="5200650" y="1963738"/>
          <p14:tracePt t="57166" x="5208588" y="1954213"/>
          <p14:tracePt t="57262" x="5208588" y="1946275"/>
          <p14:tracePt t="57269" x="5208588" y="1938338"/>
          <p14:tracePt t="57293" x="5218113" y="1928813"/>
          <p14:tracePt t="57310" x="5226050" y="1928813"/>
          <p14:tracePt t="57326" x="5235575" y="1920875"/>
          <p14:tracePt t="57333" x="5243513" y="1911350"/>
          <p14:tracePt t="57342" x="5251450" y="1903413"/>
          <p14:tracePt t="57359" x="5268913" y="1895475"/>
          <p14:tracePt t="57366" x="5286375" y="1885950"/>
          <p14:tracePt t="57376" x="5294313" y="1878013"/>
          <p14:tracePt t="57382" x="5302250" y="1878013"/>
          <p14:tracePt t="57391" x="5319713" y="1870075"/>
          <p14:tracePt t="57398" x="5345113" y="1852613"/>
          <p14:tracePt t="57413" x="5370513" y="1835150"/>
          <p14:tracePt t="57422" x="5395913" y="1827213"/>
          <p14:tracePt t="57430" x="5405438" y="1827213"/>
          <p14:tracePt t="57436" x="5421313" y="1809750"/>
          <p14:tracePt t="57446" x="5438775" y="1809750"/>
          <p14:tracePt t="57454" x="5446713" y="1809750"/>
          <p14:tracePt t="57461" x="5456238" y="1801813"/>
          <p14:tracePt t="57471" x="5472113" y="1793875"/>
          <p14:tracePt t="57478" x="5481638" y="1784350"/>
          <p14:tracePt t="57486" x="5489575" y="1784350"/>
          <p14:tracePt t="57501" x="5497513" y="1784350"/>
          <p14:tracePt t="57549" x="5507038" y="1784350"/>
          <p14:tracePt t="57566" x="5514975" y="1784350"/>
          <p14:tracePt t="57576" x="5524500" y="1784350"/>
          <p14:tracePt t="57582" x="5532438" y="1776413"/>
          <p14:tracePt t="57597" x="5540375" y="1776413"/>
          <p14:tracePt t="57607" x="5549900" y="1776413"/>
          <p14:tracePt t="57798" x="5557838" y="1776413"/>
          <p14:tracePt t="57808" x="5565775" y="1776413"/>
          <p14:tracePt t="57823" x="5583238" y="1776413"/>
          <p14:tracePt t="57829" x="5591175" y="1776413"/>
          <p14:tracePt t="57836" x="5600700" y="1776413"/>
          <p14:tracePt t="57846" x="5608638" y="1776413"/>
          <p14:tracePt t="57853" x="5616575" y="1776413"/>
          <p14:tracePt t="57861" x="5626100" y="1776413"/>
          <p14:tracePt t="57870" x="5641975" y="1776413"/>
          <p14:tracePt t="57886" x="5659438" y="1776413"/>
          <p14:tracePt t="57905" x="5668963" y="1784350"/>
          <p14:tracePt t="57911" x="5694363" y="1793875"/>
          <p14:tracePt t="57918" x="5694363" y="1801813"/>
          <p14:tracePt t="57928" x="5719763" y="1801813"/>
          <p14:tracePt t="57934" x="5735638" y="1819275"/>
          <p14:tracePt t="57944" x="5753100" y="1835150"/>
          <p14:tracePt t="57950" x="5778500" y="1844675"/>
          <p14:tracePt t="57960" x="5813425" y="1870075"/>
          <p14:tracePt t="57965" x="5838825" y="1870075"/>
          <p14:tracePt t="57976" x="5864225" y="1885950"/>
          <p14:tracePt t="57982" x="5889625" y="1895475"/>
          <p14:tracePt t="57991" x="5922963" y="1911350"/>
          <p14:tracePt t="57997" x="5932488" y="1920875"/>
          <p14:tracePt t="58009" x="5957888" y="1938338"/>
          <p14:tracePt t="58013" x="5983288" y="1938338"/>
          <p14:tracePt t="58020" x="5991225" y="1946275"/>
          <p14:tracePt t="58030" x="5999163" y="1954213"/>
          <p14:tracePt t="58037" x="6008688" y="1954213"/>
          <p14:tracePt t="58046" x="6008688" y="1963738"/>
          <p14:tracePt t="58054" x="6016625" y="1963738"/>
          <p14:tracePt t="58062" x="6024563" y="1963738"/>
          <p14:tracePt t="58109" x="6034088" y="1971675"/>
          <p14:tracePt t="58134" x="6042025" y="1979613"/>
          <p14:tracePt t="58166" x="6042025" y="1989138"/>
          <p14:tracePt t="58197" x="6042025" y="2005013"/>
          <p14:tracePt t="58229" x="6042025" y="2014538"/>
          <p14:tracePt t="58236" x="6042025" y="2022475"/>
          <p14:tracePt t="58245" x="6042025" y="2030413"/>
          <p14:tracePt t="58261" x="6042025" y="2039938"/>
          <p14:tracePt t="58270" x="6042025" y="2047875"/>
          <p14:tracePt t="58278" x="6042025" y="2055813"/>
          <p14:tracePt t="58285" x="6042025" y="2065338"/>
          <p14:tracePt t="58293" x="6042025" y="2073275"/>
          <p14:tracePt t="58311" x="6042025" y="2090738"/>
          <p14:tracePt t="58318" x="6034088" y="2108200"/>
          <p14:tracePt t="58334" x="6024563" y="2116138"/>
          <p14:tracePt t="58351" x="6016625" y="2124075"/>
          <p14:tracePt t="58365" x="6016625" y="2133600"/>
          <p14:tracePt t="58376" x="6008688" y="2133600"/>
          <p14:tracePt t="58383" x="5999163" y="2141538"/>
          <p14:tracePt t="58392" x="5991225" y="2149475"/>
          <p14:tracePt t="58397" x="5983288" y="2159000"/>
          <p14:tracePt t="58405" x="5973763" y="2166938"/>
          <p14:tracePt t="58420" x="5965825" y="2184400"/>
          <p14:tracePt t="58430" x="5948363" y="2192338"/>
          <p14:tracePt t="58437" x="5940425" y="2200275"/>
          <p14:tracePt t="58445" x="5932488" y="2209800"/>
          <p14:tracePt t="58454" x="5932488" y="2217738"/>
          <p14:tracePt t="58461" x="5922963" y="2217738"/>
          <p14:tracePt t="58470" x="5905500" y="2227263"/>
          <p14:tracePt t="58477" x="5897563" y="2235200"/>
          <p14:tracePt t="58486" x="5889625" y="2243138"/>
          <p14:tracePt t="58493" x="5872163" y="2243138"/>
          <p14:tracePt t="58502" x="5864225" y="2260600"/>
          <p14:tracePt t="58511" x="5846763" y="2260600"/>
          <p14:tracePt t="58518" x="5829300" y="2278063"/>
          <p14:tracePt t="58526" x="5821363" y="2286000"/>
          <p14:tracePt t="58534" x="5803900" y="2286000"/>
          <p14:tracePt t="58543" x="5778500" y="2303463"/>
          <p14:tracePt t="58560" x="5753100" y="2319338"/>
          <p14:tracePt t="58565" x="5727700" y="2328863"/>
          <p14:tracePt t="58576" x="5719763" y="2336800"/>
          <p14:tracePt t="58582" x="5702300" y="2344738"/>
          <p14:tracePt t="58591" x="5684838" y="2344738"/>
          <p14:tracePt t="58597" x="5668963" y="2344738"/>
          <p14:tracePt t="58606" x="5641975" y="2354263"/>
          <p14:tracePt t="58614" x="5626100" y="2354263"/>
          <p14:tracePt t="58621" x="5616575" y="2354263"/>
          <p14:tracePt t="58630" x="5600700" y="2362200"/>
          <p14:tracePt t="58637" x="5583238" y="2362200"/>
          <p14:tracePt t="58646" x="5575300" y="2371725"/>
          <p14:tracePt t="58655" x="5557838" y="2371725"/>
          <p14:tracePt t="58662" x="5549900" y="2371725"/>
          <p14:tracePt t="58670" x="5540375" y="2371725"/>
          <p14:tracePt t="58678" x="5524500" y="2371725"/>
          <p14:tracePt t="58686" x="5514975" y="2371725"/>
          <p14:tracePt t="58694" x="5489575" y="2371725"/>
          <p14:tracePt t="58702" x="5464175" y="2362200"/>
          <p14:tracePt t="58710" x="5446713" y="2354263"/>
          <p14:tracePt t="58718" x="5430838" y="2354263"/>
          <p14:tracePt t="58727" x="5413375" y="2344738"/>
          <p14:tracePt t="58733" x="5395913" y="2336800"/>
          <p14:tracePt t="58743" x="5370513" y="2328863"/>
          <p14:tracePt t="58750" x="5362575" y="2319338"/>
          <p14:tracePt t="58760" x="5345113" y="2311400"/>
          <p14:tracePt t="58766" x="5337175" y="2311400"/>
          <p14:tracePt t="58776" x="5337175" y="2303463"/>
          <p14:tracePt t="58814" x="5327650" y="2303463"/>
          <p14:tracePt t="58821" x="5319713" y="2293938"/>
          <p14:tracePt t="58878" x="5311775" y="2293938"/>
          <p14:tracePt t="58894" x="5311775" y="2286000"/>
          <p14:tracePt t="58902" x="5294313" y="2278063"/>
          <p14:tracePt t="58912" x="5286375" y="2268538"/>
          <p14:tracePt t="58919" x="5286375" y="2260600"/>
          <p14:tracePt t="58928" x="5268913" y="2260600"/>
          <p14:tracePt t="58934" x="5243513" y="2243138"/>
          <p14:tracePt t="58943" x="5243513" y="2235200"/>
          <p14:tracePt t="58950" x="5235575" y="2235200"/>
          <p14:tracePt t="59102" x="5218113" y="2243138"/>
          <p14:tracePt t="59117" x="5200650" y="2260600"/>
          <p14:tracePt t="59126" x="5192713" y="2268538"/>
          <p14:tracePt t="59134" x="5175250" y="2278063"/>
          <p14:tracePt t="59150" x="5157788" y="2286000"/>
          <p14:tracePt t="59166" x="5149850" y="2286000"/>
          <p14:tracePt t="59176" x="5132388" y="2293938"/>
          <p14:tracePt t="59182" x="5124450" y="2293938"/>
          <p14:tracePt t="59190" x="5116513" y="2303463"/>
          <p14:tracePt t="59198" x="5099050" y="2303463"/>
          <p14:tracePt t="59204" x="5081588" y="2303463"/>
          <p14:tracePt t="59214" x="5073650" y="2303463"/>
          <p14:tracePt t="59221" x="5048250" y="2303463"/>
          <p14:tracePt t="59230" x="5030788" y="2303463"/>
          <p14:tracePt t="59238" x="5022850" y="2303463"/>
          <p14:tracePt t="59246" x="4997450" y="2303463"/>
          <p14:tracePt t="59255" x="4979988" y="2303463"/>
          <p14:tracePt t="59262" x="4954588" y="2303463"/>
          <p14:tracePt t="59269" x="4946650" y="2303463"/>
          <p14:tracePt t="59278" x="4911725" y="2303463"/>
          <p14:tracePt t="59286" x="4894263" y="2293938"/>
          <p14:tracePt t="59294" x="4886325" y="2293938"/>
          <p14:tracePt t="59302" x="4878388" y="2293938"/>
          <p14:tracePt t="59310" x="4860925" y="2278063"/>
          <p14:tracePt t="59318" x="4852988" y="2268538"/>
          <p14:tracePt t="59326" x="4843463" y="2268538"/>
          <p14:tracePt t="59343" x="4843463" y="2260600"/>
          <p14:tracePt t="59350" x="4835525" y="2243138"/>
          <p14:tracePt t="59360" x="4818063" y="2235200"/>
          <p14:tracePt t="59366" x="4818063" y="2227263"/>
          <p14:tracePt t="59376" x="4818063" y="2209800"/>
          <p14:tracePt t="59381" x="4810125" y="2200275"/>
          <p14:tracePt t="59389" x="4810125" y="2184400"/>
          <p14:tracePt t="59404" x="4802188" y="2159000"/>
          <p14:tracePt t="59421" x="4792663" y="2141538"/>
          <p14:tracePt t="59430" x="4792663" y="2133600"/>
          <p14:tracePt t="59438" x="4784725" y="2133600"/>
          <p14:tracePt t="59446" x="4784725" y="2124075"/>
          <p14:tracePt t="59453" x="4784725" y="2108200"/>
          <p14:tracePt t="59469" x="4784725" y="2098675"/>
          <p14:tracePt t="59478" x="4784725" y="2090738"/>
          <p14:tracePt t="59486" x="4784725" y="2082800"/>
          <p14:tracePt t="59502" x="4784725" y="2073275"/>
          <p14:tracePt t="59510" x="4784725" y="2065338"/>
          <p14:tracePt t="59518" x="4784725" y="2055813"/>
          <p14:tracePt t="59527" x="4784725" y="2047875"/>
          <p14:tracePt t="59534" x="4784725" y="2039938"/>
          <p14:tracePt t="59543" x="4784725" y="2030413"/>
          <p14:tracePt t="59550" x="4784725" y="2022475"/>
          <p14:tracePt t="59559" x="4784725" y="2014538"/>
          <p14:tracePt t="59566" x="4784725" y="2005013"/>
          <p14:tracePt t="59576" x="4792663" y="1989138"/>
          <p14:tracePt t="59592" x="4802188" y="1971675"/>
          <p14:tracePt t="59598" x="4802188" y="1963738"/>
          <p14:tracePt t="59604" x="4810125" y="1963738"/>
          <p14:tracePt t="59614" x="4827588" y="1946275"/>
          <p14:tracePt t="59621" x="4827588" y="1938338"/>
          <p14:tracePt t="59638" x="4835525" y="1928813"/>
          <p14:tracePt t="59646" x="4843463" y="1920875"/>
          <p14:tracePt t="59653" x="4843463" y="1911350"/>
          <p14:tracePt t="59662" x="4852988" y="1911350"/>
          <p14:tracePt t="59669" x="4860925" y="1903413"/>
          <p14:tracePt t="59678" x="4868863" y="1903413"/>
          <p14:tracePt t="59686" x="4878388" y="1895475"/>
          <p14:tracePt t="59694" x="4894263" y="1885950"/>
          <p14:tracePt t="59711" x="4903788" y="1885950"/>
          <p14:tracePt t="59717" x="4911725" y="1878013"/>
          <p14:tracePt t="59727" x="4919663" y="1878013"/>
          <p14:tracePt t="59733" x="4929188" y="1870075"/>
          <p14:tracePt t="59743" x="4937125" y="1860550"/>
          <p14:tracePt t="59749" x="4954588" y="1860550"/>
          <p14:tracePt t="59765" x="4972050" y="1860550"/>
          <p14:tracePt t="59776" x="4997450" y="1844675"/>
          <p14:tracePt t="59792" x="5013325" y="1844675"/>
          <p14:tracePt t="59798" x="5038725" y="1835150"/>
          <p14:tracePt t="59804" x="5048250" y="1835150"/>
          <p14:tracePt t="59813" x="5073650" y="1835150"/>
          <p14:tracePt t="59821" x="5099050" y="1827213"/>
          <p14:tracePt t="59829" x="5116513" y="1827213"/>
          <p14:tracePt t="59838" x="5141913" y="1827213"/>
          <p14:tracePt t="59845" x="5175250" y="1819275"/>
          <p14:tracePt t="59853" x="5192713" y="1819275"/>
          <p14:tracePt t="59861" x="5218113" y="1819275"/>
          <p14:tracePt t="59869" x="5243513" y="1819275"/>
          <p14:tracePt t="59878" x="5268913" y="1809750"/>
          <p14:tracePt t="59885" x="5286375" y="1809750"/>
          <p14:tracePt t="59894" x="5311775" y="1801813"/>
          <p14:tracePt t="59901" x="5327650" y="1801813"/>
          <p14:tracePt t="59917" x="5345113" y="1801813"/>
          <p14:tracePt t="59927" x="5370513" y="1793875"/>
          <p14:tracePt t="59943" x="5387975" y="1793875"/>
          <p14:tracePt t="59959" x="5395913" y="1793875"/>
          <p14:tracePt t="59966" x="5405438" y="1793875"/>
          <p14:tracePt t="59976" x="5413375" y="1793875"/>
          <p14:tracePt t="59982" x="5421313" y="1793875"/>
          <p14:tracePt t="59992" x="5430838" y="1793875"/>
          <p14:tracePt t="60005" x="5456238" y="1793875"/>
          <p14:tracePt t="60014" x="5464175" y="1793875"/>
          <p14:tracePt t="60021" x="5472113" y="1784350"/>
          <p14:tracePt t="60030" x="5489575" y="1784350"/>
          <p14:tracePt t="60038" x="5497513" y="1784350"/>
          <p14:tracePt t="60045" x="5497513" y="1776413"/>
          <p14:tracePt t="60053" x="5514975" y="1776413"/>
          <p14:tracePt t="60062" x="5540375" y="1758950"/>
          <p14:tracePt t="60070" x="5549900" y="1751013"/>
          <p14:tracePt t="60077" x="5557838" y="1751013"/>
          <p14:tracePt t="60085" x="5575300" y="1741488"/>
          <p14:tracePt t="60094" x="5583238" y="1741488"/>
          <p14:tracePt t="60101" x="5591175" y="1733550"/>
          <p14:tracePt t="60111" x="5600700" y="1733550"/>
          <p14:tracePt t="60222" x="5608638" y="1733550"/>
          <p14:tracePt t="60230" x="5616575" y="1733550"/>
          <p14:tracePt t="60238" x="5626100" y="1733550"/>
          <p14:tracePt t="60246" x="5641975" y="1733550"/>
          <p14:tracePt t="60262" x="5659438" y="1751013"/>
          <p14:tracePt t="60278" x="5676900" y="1766888"/>
          <p14:tracePt t="60285" x="5676900" y="1776413"/>
          <p14:tracePt t="60294" x="5684838" y="1776413"/>
          <p14:tracePt t="60311" x="5694363" y="1793875"/>
          <p14:tracePt t="60318" x="5702300" y="1809750"/>
          <p14:tracePt t="60334" x="5702300" y="1819275"/>
          <p14:tracePt t="60344" x="5702300" y="1835150"/>
          <p14:tracePt t="60350" x="5710238" y="1844675"/>
          <p14:tracePt t="60359" x="5710238" y="1860550"/>
          <p14:tracePt t="60366" x="5719763" y="1870075"/>
          <p14:tracePt t="60375" x="5727700" y="1878013"/>
          <p14:tracePt t="60382" x="5727700" y="1885950"/>
          <p14:tracePt t="60389" x="5727700" y="1895475"/>
          <p14:tracePt t="60405" x="5727700" y="1920875"/>
          <p14:tracePt t="60430" x="5735638" y="1938338"/>
          <p14:tracePt t="60446" x="5735638" y="1946275"/>
          <p14:tracePt t="60453" x="5745163" y="1946275"/>
          <p14:tracePt t="60462" x="5745163" y="1954213"/>
          <p14:tracePt t="60478" x="5745163" y="1963738"/>
          <p14:tracePt t="60485" x="5761038" y="1971675"/>
          <p14:tracePt t="60494" x="5761038" y="1979613"/>
          <p14:tracePt t="60501" x="5761038" y="1989138"/>
          <p14:tracePt t="60517" x="5761038" y="1997075"/>
          <p14:tracePt t="60534" x="5770563" y="2005013"/>
          <p14:tracePt t="60544" x="5778500" y="2014538"/>
          <p14:tracePt t="60550" x="5778500" y="2022475"/>
          <p14:tracePt t="60560" x="5778500" y="2030413"/>
          <p14:tracePt t="60566" x="5778500" y="2039938"/>
          <p14:tracePt t="60576" x="5778500" y="2047875"/>
          <p14:tracePt t="60581" x="5778500" y="2065338"/>
          <p14:tracePt t="60598" x="5778500" y="2073275"/>
          <p14:tracePt t="60605" x="5788025" y="2090738"/>
          <p14:tracePt t="60614" x="5788025" y="2098675"/>
          <p14:tracePt t="60622" x="5788025" y="2108200"/>
          <p14:tracePt t="60630" x="5788025" y="2133600"/>
          <p14:tracePt t="60638" x="5788025" y="2141538"/>
          <p14:tracePt t="60645" x="5788025" y="2149475"/>
          <p14:tracePt t="60653" x="5788025" y="2159000"/>
          <p14:tracePt t="60662" x="5788025" y="2166938"/>
          <p14:tracePt t="60670" x="5788025" y="2174875"/>
          <p14:tracePt t="60679" x="5788025" y="2184400"/>
          <p14:tracePt t="60702" x="5788025" y="2192338"/>
          <p14:tracePt t="60744" x="5788025" y="2200275"/>
          <p14:tracePt t="60766" x="5788025" y="2209800"/>
          <p14:tracePt t="60782" x="5788025" y="2227263"/>
          <p14:tracePt t="60789" x="5788025" y="2235200"/>
          <p14:tracePt t="60798" x="5778500" y="2235200"/>
          <p14:tracePt t="60804" x="5770563" y="2252663"/>
          <p14:tracePt t="60821" x="5761038" y="2252663"/>
          <p14:tracePt t="60830" x="5753100" y="2260600"/>
          <p14:tracePt t="60870" x="5745163" y="2260600"/>
          <p14:tracePt t="61014" x="5735638" y="2260600"/>
          <p14:tracePt t="61029" x="5727700" y="2260600"/>
          <p14:tracePt t="61222" x="5719763" y="2260600"/>
          <p14:tracePt t="61470" x="5710238" y="2260600"/>
          <p14:tracePt t="61477" x="5702300" y="2260600"/>
          <p14:tracePt t="61486" x="5659438" y="2260600"/>
          <p14:tracePt t="61494" x="5608638" y="2260600"/>
          <p14:tracePt t="61501" x="5540375" y="2260600"/>
          <p14:tracePt t="61511" x="5430838" y="2260600"/>
          <p14:tracePt t="61518" x="5286375" y="2278063"/>
          <p14:tracePt t="61527" x="5141913" y="2286000"/>
          <p14:tracePt t="61534" x="4946650" y="2303463"/>
          <p14:tracePt t="61544" x="4691063" y="2303463"/>
          <p14:tracePt t="61550" x="4333875" y="2319338"/>
          <p14:tracePt t="61560" x="4019550" y="2319338"/>
          <p14:tracePt t="61566" x="3867150" y="2319338"/>
          <p14:tracePt t="61576" x="3705225" y="2319338"/>
          <p14:tracePt t="61582" x="3586163" y="2319338"/>
          <p14:tracePt t="61588" x="3484563" y="2319338"/>
          <p14:tracePt t="61598" x="3424238" y="2319338"/>
          <p14:tracePt t="61606" x="3398838" y="2319338"/>
          <p14:tracePt t="61630" x="3390900" y="2319338"/>
          <p14:tracePt t="61661" x="3382963" y="2319338"/>
          <p14:tracePt t="61734" x="3382963" y="2311400"/>
          <p14:tracePt t="61750" x="3382963" y="2293938"/>
          <p14:tracePt t="61760" x="3382963" y="2278063"/>
          <p14:tracePt t="61766" x="3382963" y="2268538"/>
          <p14:tracePt t="61773" x="3382963" y="2252663"/>
          <p14:tracePt t="61781" x="3382963" y="2235200"/>
          <p14:tracePt t="61788" x="3390900" y="2217738"/>
          <p14:tracePt t="61797" x="3390900" y="2200275"/>
          <p14:tracePt t="61806" x="3408363" y="2184400"/>
          <p14:tracePt t="61814" x="3416300" y="2166938"/>
          <p14:tracePt t="61822" x="3424238" y="2159000"/>
          <p14:tracePt t="61830" x="3424238" y="2141538"/>
          <p14:tracePt t="61837" x="3424238" y="2133600"/>
          <p14:tracePt t="61846" x="3424238" y="2124075"/>
          <p14:tracePt t="61854" x="3424238" y="2116138"/>
          <p14:tracePt t="61861" x="3424238" y="2108200"/>
          <p14:tracePt t="61870" x="3408363" y="2090738"/>
          <p14:tracePt t="61878" x="3390900" y="2073275"/>
          <p14:tracePt t="61905" x="3355975" y="2055813"/>
          <p14:tracePt t="61912" x="3348038" y="2055813"/>
          <p14:tracePt t="61918" x="3340100" y="2047875"/>
          <p14:tracePt t="61929" x="3305175" y="2039938"/>
          <p14:tracePt t="61934" x="3271838" y="2030413"/>
          <p14:tracePt t="61944" x="3228975" y="2030413"/>
          <p14:tracePt t="61951" x="3144838" y="2022475"/>
          <p14:tracePt t="61960" x="3067050" y="2022475"/>
          <p14:tracePt t="61966" x="2949575" y="2022475"/>
          <p14:tracePt t="61973" x="2846388" y="2022475"/>
          <p14:tracePt t="61982" x="2719388" y="2022475"/>
          <p14:tracePt t="61989" x="2617788" y="2022475"/>
          <p14:tracePt t="61998" x="2506663" y="2022475"/>
          <p14:tracePt t="62006" x="2438400" y="2022475"/>
          <p14:tracePt t="62013" x="2379663" y="2022475"/>
          <p14:tracePt t="62022" x="2354263" y="2022475"/>
          <p14:tracePt t="62030" x="2344738" y="2022475"/>
          <p14:tracePt t="62070" x="2336800" y="2014538"/>
          <p14:tracePt t="62094" x="2336800" y="2005013"/>
          <p14:tracePt t="62112" x="2336800" y="1997075"/>
          <p14:tracePt t="62142" x="2336800" y="1989138"/>
          <p14:tracePt t="62160" x="2336800" y="1979613"/>
          <p14:tracePt t="62197" x="2344738" y="1971675"/>
          <p14:tracePt t="62229" x="2354263" y="1963738"/>
          <p14:tracePt t="62293" x="2362200" y="1954213"/>
          <p14:tracePt t="62342" x="2371725" y="1946275"/>
          <p14:tracePt t="62349" x="2379663" y="1938338"/>
          <p14:tracePt t="63614" x="2397125" y="1938338"/>
          <p14:tracePt t="64174" x="2405063" y="1938338"/>
          <p14:tracePt t="64189" x="2413000" y="1938338"/>
          <p14:tracePt t="64197" x="2430463" y="1938338"/>
          <p14:tracePt t="64206" x="2447925" y="1938338"/>
          <p14:tracePt t="64214" x="2473325" y="1928813"/>
          <p14:tracePt t="64221" x="2489200" y="1928813"/>
          <p14:tracePt t="64229" x="2506663" y="1920875"/>
          <p14:tracePt t="64238" x="2541588" y="1920875"/>
          <p14:tracePt t="64246" x="2557463" y="1911350"/>
          <p14:tracePt t="64253" x="2574925" y="1911350"/>
          <p14:tracePt t="64263" x="2582863" y="1911350"/>
          <p14:tracePt t="64270" x="2600325" y="1903413"/>
          <p14:tracePt t="64366" x="2608263" y="1903413"/>
          <p14:tracePt t="64373" x="2617788" y="1895475"/>
          <p14:tracePt t="64382" x="2633663" y="1895475"/>
          <p14:tracePt t="64398" x="2651125" y="1895475"/>
          <p14:tracePt t="64406" x="2660650" y="1895475"/>
          <p14:tracePt t="64414" x="2668588" y="1895475"/>
          <p14:tracePt t="64422" x="2676525" y="1895475"/>
          <p14:tracePt t="64430" x="2686050" y="1895475"/>
          <p14:tracePt t="64438" x="2701925" y="1895475"/>
          <p14:tracePt t="64446" x="2719388" y="1895475"/>
          <p14:tracePt t="64462" x="2736850" y="1895475"/>
          <p14:tracePt t="64470" x="2752725" y="1895475"/>
          <p14:tracePt t="64479" x="2770188" y="1895475"/>
          <p14:tracePt t="64485" x="2795588" y="1903413"/>
          <p14:tracePt t="64496" x="2813050" y="1911350"/>
          <p14:tracePt t="64502" x="2820988" y="1911350"/>
          <p14:tracePt t="64512" x="2846388" y="1928813"/>
          <p14:tracePt t="64518" x="2855913" y="1938338"/>
          <p14:tracePt t="64528" x="2863850" y="1938338"/>
          <p14:tracePt t="64533" x="2871788" y="1946275"/>
          <p14:tracePt t="64542" x="2881313" y="1963738"/>
          <p14:tracePt t="64556" x="2889250" y="1971675"/>
          <p14:tracePt t="64565" x="2889250" y="1979613"/>
          <p14:tracePt t="64573" x="2889250" y="1989138"/>
          <p14:tracePt t="64582" x="2897188" y="1997075"/>
          <p14:tracePt t="64590" x="2897188" y="2005013"/>
          <p14:tracePt t="64606" x="2897188" y="2014538"/>
          <p14:tracePt t="64613" x="2897188" y="2022475"/>
          <p14:tracePt t="64621" x="2897188" y="2030413"/>
          <p14:tracePt t="64662" x="2897188" y="2039938"/>
          <p14:tracePt t="64670" x="2897188" y="2047875"/>
          <p14:tracePt t="64680" x="2897188" y="2055813"/>
          <p14:tracePt t="64686" x="2897188" y="2065338"/>
          <p14:tracePt t="64695" x="2889250" y="2073275"/>
          <p14:tracePt t="64702" x="2881313" y="2082800"/>
          <p14:tracePt t="64712" x="2871788" y="2098675"/>
          <p14:tracePt t="64718" x="2863850" y="2116138"/>
          <p14:tracePt t="64728" x="2846388" y="2124075"/>
          <p14:tracePt t="64733" x="2846388" y="2133600"/>
          <p14:tracePt t="64741" x="2838450" y="2149475"/>
          <p14:tracePt t="64750" x="2830513" y="2149475"/>
          <p14:tracePt t="64756" x="2820988" y="2166938"/>
          <p14:tracePt t="64765" x="2813050" y="2174875"/>
          <p14:tracePt t="64773" x="2805113" y="2184400"/>
          <p14:tracePt t="64781" x="2787650" y="2200275"/>
          <p14:tracePt t="64797" x="2770188" y="2209800"/>
          <p14:tracePt t="64805" x="2762250" y="2217738"/>
          <p14:tracePt t="64814" x="2752725" y="2217738"/>
          <p14:tracePt t="64822" x="2744788" y="2217738"/>
          <p14:tracePt t="64829" x="2736850" y="2227263"/>
          <p14:tracePt t="64838" x="2736850" y="2235200"/>
          <p14:tracePt t="64846" x="2727325" y="2235200"/>
          <p14:tracePt t="64854" x="2719388" y="2235200"/>
          <p14:tracePt t="64863" x="2701925" y="2243138"/>
          <p14:tracePt t="64870" x="2693988" y="2243138"/>
          <p14:tracePt t="64879" x="2686050" y="2243138"/>
          <p14:tracePt t="64934" x="2676525" y="2243138"/>
          <p14:tracePt t="64944" x="2668588" y="2243138"/>
          <p14:tracePt t="64949" x="2660650" y="2243138"/>
          <p14:tracePt t="64956" x="2651125" y="2243138"/>
          <p14:tracePt t="64966" x="2633663" y="2243138"/>
          <p14:tracePt t="64974" x="2625725" y="2243138"/>
          <p14:tracePt t="64982" x="2608263" y="2243138"/>
          <p14:tracePt t="64990" x="2592388" y="2243138"/>
          <p14:tracePt t="64997" x="2557463" y="2243138"/>
          <p14:tracePt t="65005" x="2532063" y="2243138"/>
          <p14:tracePt t="65013" x="2498725" y="2243138"/>
          <p14:tracePt t="65022" x="2481263" y="2243138"/>
          <p14:tracePt t="65030" x="2455863" y="2243138"/>
          <p14:tracePt t="65038" x="2430463" y="2252663"/>
          <p14:tracePt t="65054" x="2413000" y="2252663"/>
          <p14:tracePt t="65063" x="2405063" y="2252663"/>
          <p14:tracePt t="65102" x="2397125" y="2252663"/>
          <p14:tracePt t="65118" x="2379663" y="2260600"/>
          <p14:tracePt t="65127" x="2371725" y="2268538"/>
          <p14:tracePt t="65134" x="2371725" y="2278063"/>
          <p14:tracePt t="65142" x="2362200" y="2278063"/>
          <p14:tracePt t="65150" x="2344738" y="2293938"/>
          <p14:tracePt t="65157" x="2344738" y="2303463"/>
          <p14:tracePt t="65166" x="2336800" y="2303463"/>
          <p14:tracePt t="65174" x="2328863" y="2311400"/>
          <p14:tracePt t="65182" x="2328863" y="2319338"/>
          <p14:tracePt t="65222" x="2319338" y="2328863"/>
          <p14:tracePt t="65253" x="2311400" y="2328863"/>
          <p14:tracePt t="65262" x="2303463" y="2336800"/>
          <p14:tracePt t="65279" x="2286000" y="2336800"/>
          <p14:tracePt t="65286" x="2278063" y="2336800"/>
          <p14:tracePt t="65296" x="2260600" y="2336800"/>
          <p14:tracePt t="65302" x="2243138" y="2336800"/>
          <p14:tracePt t="65312" x="2235200" y="2336800"/>
          <p14:tracePt t="65318" x="2209800" y="2336800"/>
          <p14:tracePt t="65327" x="2184400" y="2336800"/>
          <p14:tracePt t="65334" x="2166938" y="2336800"/>
          <p14:tracePt t="65340" x="2141538" y="2328863"/>
          <p14:tracePt t="65349" x="2116138" y="2311400"/>
          <p14:tracePt t="65357" x="2098675" y="2303463"/>
          <p14:tracePt t="65365" x="2090738" y="2293938"/>
          <p14:tracePt t="65374" x="2073275" y="2286000"/>
          <p14:tracePt t="65381" x="2065338" y="2286000"/>
          <p14:tracePt t="65390" x="2055813" y="2268538"/>
          <p14:tracePt t="65397" x="2047875" y="2260600"/>
          <p14:tracePt t="65405" x="2039938" y="2252663"/>
          <p14:tracePt t="65414" x="2030413" y="2235200"/>
          <p14:tracePt t="65422" x="2030413" y="2227263"/>
          <p14:tracePt t="65429" x="2022475" y="2217738"/>
          <p14:tracePt t="65438" x="2022475" y="2192338"/>
          <p14:tracePt t="65446" x="2022475" y="2184400"/>
          <p14:tracePt t="65454" x="2022475" y="2166938"/>
          <p14:tracePt t="65463" x="2022475" y="2149475"/>
          <p14:tracePt t="65470" x="2022475" y="2141538"/>
          <p14:tracePt t="65479" x="2022475" y="2133600"/>
          <p14:tracePt t="65486" x="2022475" y="2116138"/>
          <p14:tracePt t="65495" x="2022475" y="2108200"/>
          <p14:tracePt t="65502" x="2022475" y="2090738"/>
          <p14:tracePt t="65512" x="2022475" y="2082800"/>
          <p14:tracePt t="65517" x="2022475" y="2073275"/>
          <p14:tracePt t="65525" x="2022475" y="2055813"/>
          <p14:tracePt t="65534" x="2022475" y="2047875"/>
          <p14:tracePt t="65540" x="2022475" y="2030413"/>
          <p14:tracePt t="65550" x="2030413" y="2014538"/>
          <p14:tracePt t="65557" x="2039938" y="2014538"/>
          <p14:tracePt t="65566" x="2039938" y="2005013"/>
          <p14:tracePt t="65574" x="2039938" y="1997075"/>
          <p14:tracePt t="65582" x="2047875" y="1989138"/>
          <p14:tracePt t="65589" x="2047875" y="1979613"/>
          <p14:tracePt t="65597" x="2055813" y="1971675"/>
          <p14:tracePt t="65614" x="2065338" y="1963738"/>
          <p14:tracePt t="65630" x="2073275" y="1946275"/>
          <p14:tracePt t="65646" x="2082800" y="1946275"/>
          <p14:tracePt t="65653" x="2098675" y="1938338"/>
          <p14:tracePt t="65662" x="2108200" y="1920875"/>
          <p14:tracePt t="65670" x="2116138" y="1911350"/>
          <p14:tracePt t="65679" x="2124075" y="1911350"/>
          <p14:tracePt t="65686" x="2133600" y="1911350"/>
          <p14:tracePt t="65697" x="2149475" y="1903413"/>
          <p14:tracePt t="65702" x="2174875" y="1885950"/>
          <p14:tracePt t="65712" x="2184400" y="1878013"/>
          <p14:tracePt t="65719" x="2192338" y="1878013"/>
          <p14:tracePt t="65727" x="2200275" y="1870075"/>
          <p14:tracePt t="65734" x="2209800" y="1870075"/>
          <p14:tracePt t="65742" x="2227263" y="1860550"/>
          <p14:tracePt t="65750" x="2235200" y="1860550"/>
          <p14:tracePt t="65853" x="2243138" y="1860550"/>
          <p14:tracePt t="65862" x="2260600" y="1860550"/>
          <p14:tracePt t="65879" x="2268538" y="1870075"/>
          <p14:tracePt t="65897" x="2286000" y="1870075"/>
          <p14:tracePt t="65902" x="2286000" y="1878013"/>
          <p14:tracePt t="65909" x="2293938" y="1878013"/>
          <p14:tracePt t="65918" x="2303463" y="1878013"/>
          <p14:tracePt t="65924" x="2311400" y="1885950"/>
          <p14:tracePt t="65950" x="2319338" y="1885950"/>
          <p14:tracePt t="65966" x="2328863" y="1885950"/>
          <p14:tracePt t="65982" x="2336800" y="1895475"/>
          <p14:tracePt t="65989" x="2344738" y="1895475"/>
          <p14:tracePt t="65998" x="2354263" y="1903413"/>
          <p14:tracePt t="66005" x="2371725" y="1911350"/>
          <p14:tracePt t="66013" x="2387600" y="1911350"/>
          <p14:tracePt t="66030" x="2397125" y="1911350"/>
          <p14:tracePt t="66037" x="2413000" y="1911350"/>
          <p14:tracePt t="66046" x="2430463" y="1911350"/>
          <p14:tracePt t="66053" x="2447925" y="1911350"/>
          <p14:tracePt t="66064" x="2463800" y="1911350"/>
          <p14:tracePt t="66069" x="2481263" y="1911350"/>
          <p14:tracePt t="66085" x="2498725" y="1911350"/>
          <p14:tracePt t="66096" x="2506663" y="1911350"/>
          <p14:tracePt t="66101" x="2516188" y="1911350"/>
          <p14:tracePt t="66111" x="2532063" y="1911350"/>
          <p14:tracePt t="66117" x="2541588" y="1911350"/>
          <p14:tracePt t="66125" x="2549525" y="1911350"/>
          <p14:tracePt t="66133" x="2557463" y="1911350"/>
          <p14:tracePt t="66140" x="2566988" y="1911350"/>
          <p14:tracePt t="66150" x="2574925" y="1920875"/>
          <p14:tracePt t="66165" x="2574925" y="1928813"/>
          <p14:tracePt t="66174" x="2574925" y="1938338"/>
          <p14:tracePt t="66181" x="2574925" y="1946275"/>
          <p14:tracePt t="66189" x="2574925" y="1963738"/>
          <p14:tracePt t="66197" x="2582863" y="1989138"/>
          <p14:tracePt t="66205" x="2592388" y="2014538"/>
          <p14:tracePt t="66214" x="2592388" y="2039938"/>
          <p14:tracePt t="66222" x="2600325" y="2055813"/>
          <p14:tracePt t="66230" x="2600325" y="2098675"/>
          <p14:tracePt t="66237" x="2600325" y="2124075"/>
          <p14:tracePt t="66246" x="2600325" y="2159000"/>
          <p14:tracePt t="66254" x="2600325" y="2200275"/>
          <p14:tracePt t="66263" x="2600325" y="2243138"/>
          <p14:tracePt t="66270" x="2600325" y="2286000"/>
          <p14:tracePt t="66280" x="2600325" y="2344738"/>
          <p14:tracePt t="66286" x="2600325" y="2387600"/>
          <p14:tracePt t="66296" x="2600325" y="2455863"/>
          <p14:tracePt t="66302" x="2592388" y="2532063"/>
          <p14:tracePt t="66310" x="2582863" y="2608263"/>
          <p14:tracePt t="66318" x="2574925" y="2676525"/>
          <p14:tracePt t="66325" x="2566988" y="2752725"/>
          <p14:tracePt t="66333" x="2549525" y="2838450"/>
          <p14:tracePt t="66341" x="2549525" y="2922588"/>
          <p14:tracePt t="66350" x="2549525" y="2990850"/>
          <p14:tracePt t="66358" x="2549525" y="3067050"/>
          <p14:tracePt t="66366" x="2549525" y="3135313"/>
          <p14:tracePt t="66375" x="2549525" y="3211513"/>
          <p14:tracePt t="66382" x="2549525" y="3254375"/>
          <p14:tracePt t="66389" x="2549525" y="3314700"/>
          <p14:tracePt t="66397" x="2549525" y="3355975"/>
          <p14:tracePt t="66406" x="2549525" y="3390900"/>
          <p14:tracePt t="66413" x="2549525" y="3433763"/>
          <p14:tracePt t="66422" x="2557463" y="3467100"/>
          <p14:tracePt t="66430" x="2566988" y="3484563"/>
          <p14:tracePt t="66438" x="2574925" y="3517900"/>
          <p14:tracePt t="66447" x="2592388" y="3552825"/>
          <p14:tracePt t="66454" x="2600325" y="3586163"/>
          <p14:tracePt t="66464" x="2617788" y="3619500"/>
          <p14:tracePt t="66470" x="2651125" y="3662363"/>
          <p14:tracePt t="66480" x="2668588" y="3705225"/>
          <p14:tracePt t="66486" x="2686050" y="3756025"/>
          <p14:tracePt t="66495" x="2719388" y="3806825"/>
          <p14:tracePt t="66502" x="2744788" y="3883025"/>
          <p14:tracePt t="66512" x="2778125" y="3935413"/>
          <p14:tracePt t="66518" x="2795588" y="3994150"/>
          <p14:tracePt t="66525" x="2805113" y="4052888"/>
          <p14:tracePt t="66534" x="2830513" y="4113213"/>
          <p14:tracePt t="66541" x="2830513" y="4171950"/>
          <p14:tracePt t="66549" x="2838450" y="4214813"/>
          <p14:tracePt t="66557" x="2846388" y="4265613"/>
          <p14:tracePt t="66565" x="2846388" y="4308475"/>
          <p14:tracePt t="66574" x="2846388" y="4341813"/>
          <p14:tracePt t="66582" x="2846388" y="4368800"/>
          <p14:tracePt t="66589" x="2846388" y="4394200"/>
          <p14:tracePt t="66598" x="2846388" y="4419600"/>
          <p14:tracePt t="66606" x="2846388" y="4427538"/>
          <p14:tracePt t="66614" x="2846388" y="4435475"/>
          <p14:tracePt t="66621" x="2846388" y="4445000"/>
          <p14:tracePt t="66639" x="2846388" y="4452938"/>
          <p14:tracePt t="66646" x="2846388" y="4470400"/>
          <p14:tracePt t="66654" x="2846388" y="4478338"/>
          <p14:tracePt t="66663" x="2846388" y="4486275"/>
          <p14:tracePt t="66669" x="2846388" y="4495800"/>
          <p14:tracePt t="66685" x="2855913" y="4513263"/>
          <p14:tracePt t="66696" x="2863850" y="4521200"/>
          <p14:tracePt t="66702" x="2871788" y="4529138"/>
          <p14:tracePt t="66710" x="2897188" y="4554538"/>
          <p14:tracePt t="66718" x="2914650" y="4572000"/>
          <p14:tracePt t="66734" x="2957513" y="4589463"/>
          <p14:tracePt t="66741" x="2990850" y="4589463"/>
          <p14:tracePt t="66751" x="3041650" y="4589463"/>
          <p14:tracePt t="66758" x="3084513" y="4589463"/>
          <p14:tracePt t="66766" x="3160713" y="4589463"/>
          <p14:tracePt t="66774" x="3228975" y="4589463"/>
          <p14:tracePt t="66782" x="3305175" y="4589463"/>
          <p14:tracePt t="66789" x="3390900" y="4589463"/>
          <p14:tracePt t="66798" x="3484563" y="4589463"/>
          <p14:tracePt t="66806" x="3568700" y="4589463"/>
          <p14:tracePt t="66814" x="3687763" y="4572000"/>
          <p14:tracePt t="66822" x="3816350" y="4554538"/>
          <p14:tracePt t="66829" x="3917950" y="4538663"/>
          <p14:tracePt t="66838" x="4044950" y="4513263"/>
          <p14:tracePt t="66846" x="4156075" y="4495800"/>
          <p14:tracePt t="66854" x="4257675" y="4470400"/>
          <p14:tracePt t="66863" x="4333875" y="4452938"/>
          <p14:tracePt t="66870" x="4394200" y="4427538"/>
          <p14:tracePt t="66880" x="4452938" y="4419600"/>
          <p14:tracePt t="66887" x="4503738" y="4410075"/>
          <p14:tracePt t="66907" x="4597400" y="4394200"/>
          <p14:tracePt t="66913" x="4605338" y="4394200"/>
          <p14:tracePt t="66917" x="4640263" y="4376738"/>
          <p14:tracePt t="66924" x="4657725" y="4376738"/>
          <p14:tracePt t="66934" x="4691063" y="4351338"/>
          <p14:tracePt t="66941" x="4724400" y="4333875"/>
          <p14:tracePt t="66950" x="4759325" y="4325938"/>
          <p14:tracePt t="66958" x="4802188" y="4316413"/>
          <p14:tracePt t="66966" x="4868863" y="4283075"/>
          <p14:tracePt t="66973" x="4954588" y="4275138"/>
          <p14:tracePt t="66982" x="5030788" y="4257675"/>
          <p14:tracePt t="66989" x="5124450" y="4249738"/>
          <p14:tracePt t="66998" x="5226050" y="4224338"/>
          <p14:tracePt t="67006" x="5302250" y="4214813"/>
          <p14:tracePt t="67013" x="5405438" y="4214813"/>
          <p14:tracePt t="67022" x="5514975" y="4206875"/>
          <p14:tracePt t="67029" x="5616575" y="4197350"/>
          <p14:tracePt t="67038" x="5719763" y="4181475"/>
          <p14:tracePt t="67047" x="5829300" y="4181475"/>
          <p14:tracePt t="67054" x="5932488" y="4181475"/>
          <p14:tracePt t="67064" x="6042025" y="4181475"/>
          <p14:tracePt t="67070" x="6178550" y="4181475"/>
          <p14:tracePt t="67080" x="6297613" y="4181475"/>
          <p14:tracePt t="67086" x="6391275" y="4181475"/>
          <p14:tracePt t="67096" x="6510338" y="4181475"/>
          <p14:tracePt t="67102" x="6577013" y="4181475"/>
          <p14:tracePt t="67112" x="6680200" y="4181475"/>
          <p14:tracePt t="67118" x="6764338" y="4181475"/>
          <p14:tracePt t="67124" x="6832600" y="4181475"/>
          <p14:tracePt t="67134" x="6908800" y="4181475"/>
          <p14:tracePt t="67141" x="6959600" y="4181475"/>
          <p14:tracePt t="67150" x="7002463" y="4181475"/>
          <p14:tracePt t="67158" x="7061200" y="4181475"/>
          <p14:tracePt t="67166" x="7121525" y="4181475"/>
          <p14:tracePt t="67174" x="7154863" y="4181475"/>
          <p14:tracePt t="67182" x="7189788" y="4181475"/>
          <p14:tracePt t="67189" x="7205663" y="4181475"/>
          <p14:tracePt t="67197" x="7232650" y="4181475"/>
          <p14:tracePt t="67205" x="7240588" y="4181475"/>
          <p14:tracePt t="67214" x="7265988" y="4181475"/>
          <p14:tracePt t="67222" x="7273925" y="4181475"/>
          <p14:tracePt t="67229" x="7283450" y="4171950"/>
          <p14:tracePt t="67247" x="7299325" y="4164013"/>
          <p14:tracePt t="67253" x="7308850" y="4164013"/>
          <p14:tracePt t="67264" x="7316788" y="4164013"/>
          <p14:tracePt t="67270" x="7324725" y="4164013"/>
          <p14:tracePt t="67280" x="7334250" y="4164013"/>
          <p14:tracePt t="67328" x="7342188" y="4164013"/>
          <p14:tracePt t="67340" x="7350125" y="4156075"/>
          <p14:tracePt t="67357" x="7350125" y="4146550"/>
          <p14:tracePt t="67365" x="7350125" y="4105275"/>
          <p14:tracePt t="67373" x="7377113" y="4052888"/>
          <p14:tracePt t="67381" x="7410450" y="3976688"/>
          <p14:tracePt t="67389" x="7418388" y="3976688"/>
          <p14:tracePt t="67397" x="7427913" y="3968750"/>
          <p14:tracePt t="67405" x="7427913" y="3960813"/>
          <p14:tracePt t="67814" x="7410450" y="3943350"/>
          <p14:tracePt t="67822" x="7385050" y="3917950"/>
          <p14:tracePt t="67830" x="7385050" y="3908425"/>
          <p14:tracePt t="67838" x="7367588" y="3900488"/>
          <p14:tracePt t="67846" x="7359650" y="3883025"/>
          <p14:tracePt t="67854" x="7350125" y="3883025"/>
          <p14:tracePt t="67863" x="7350125" y="3875088"/>
          <p14:tracePt t="67870" x="7324725" y="3875088"/>
          <p14:tracePt t="67886" x="7291388" y="3875088"/>
          <p14:tracePt t="67896" x="7273925" y="3875088"/>
          <p14:tracePt t="67908" x="7248525" y="3867150"/>
          <p14:tracePt t="68006" x="7248525" y="3857625"/>
          <p14:tracePt t="68062" x="7248525" y="3849688"/>
          <p14:tracePt t="68080" x="7240588" y="3849688"/>
          <p14:tracePt t="68096" x="7223125" y="3867150"/>
          <p14:tracePt t="68111" x="7205663" y="3875088"/>
          <p14:tracePt t="68118" x="7205663" y="3892550"/>
          <p14:tracePt t="68124" x="7189788" y="3917950"/>
          <p14:tracePt t="68134" x="7180263" y="3935413"/>
          <p14:tracePt t="68142" x="7172325" y="3935413"/>
          <p14:tracePt t="68150" x="7164388" y="3960813"/>
          <p14:tracePt t="68159" x="7164388" y="3968750"/>
          <p14:tracePt t="68166" x="7146925" y="3986213"/>
          <p14:tracePt t="68173" x="7129463" y="4002088"/>
          <p14:tracePt t="68182" x="7113588" y="4019550"/>
          <p14:tracePt t="68189" x="7096125" y="4044950"/>
          <p14:tracePt t="68198" x="7088188" y="4062413"/>
          <p14:tracePt t="68205" x="7078663" y="4079875"/>
          <p14:tracePt t="68214" x="7070725" y="4095750"/>
          <p14:tracePt t="68221" x="7053263" y="4121150"/>
          <p14:tracePt t="68231" x="7045325" y="4130675"/>
          <p14:tracePt t="68238" x="7035800" y="4146550"/>
          <p14:tracePt t="68248" x="7027863" y="4164013"/>
          <p14:tracePt t="68264" x="7027863" y="4189413"/>
          <p14:tracePt t="68270" x="7019925" y="4197350"/>
          <p14:tracePt t="68287" x="7019925" y="4214813"/>
          <p14:tracePt t="68302" x="7019925" y="4232275"/>
          <p14:tracePt t="68318" x="7019925" y="4240213"/>
          <p14:tracePt t="68334" x="7019925" y="4249738"/>
          <p14:tracePt t="68342" x="7019925" y="4257675"/>
          <p14:tracePt t="68366" x="7019925" y="4265613"/>
          <p14:tracePt t="68373" x="7019925" y="4275138"/>
          <p14:tracePt t="68399" x="7019925" y="4283075"/>
          <p14:tracePt t="68422" x="7019925" y="4291013"/>
          <p14:tracePt t="68469" x="7019925" y="4300538"/>
          <p14:tracePt t="68485" x="7035800" y="4300538"/>
          <p14:tracePt t="68496" x="7045325" y="4300538"/>
          <p14:tracePt t="68502" x="7053263" y="4300538"/>
          <p14:tracePt t="68510" x="7061200" y="4300538"/>
          <p14:tracePt t="68518" x="7070725" y="4300538"/>
          <p14:tracePt t="68534" x="7078663" y="4300538"/>
          <p14:tracePt t="68542" x="7088188" y="4300538"/>
          <p14:tracePt t="68557" x="7096125" y="4300538"/>
          <p14:tracePt t="68590" x="7104063" y="4300538"/>
          <p14:tracePt t="68597" x="7113588" y="4300538"/>
          <p14:tracePt t="68605" x="7121525" y="4300538"/>
          <p14:tracePt t="68637" x="7138988" y="4300538"/>
          <p14:tracePt t="68654" x="7154863" y="4300538"/>
          <p14:tracePt t="68669" x="7164388" y="4300538"/>
          <p14:tracePt t="68680" x="7180263" y="4300538"/>
          <p14:tracePt t="68686" x="7197725" y="4300538"/>
          <p14:tracePt t="68695" x="7205663" y="4308475"/>
          <p14:tracePt t="68701" x="7215188" y="4308475"/>
          <p14:tracePt t="68708" x="7223125" y="4308475"/>
          <p14:tracePt t="68718" x="7232650" y="4308475"/>
          <p14:tracePt t="68725" x="7232650" y="4316413"/>
          <p14:tracePt t="68733" x="7240588" y="4316413"/>
          <p14:tracePt t="68742" x="7248525" y="4316413"/>
          <p14:tracePt t="68790" x="7258050" y="4316413"/>
          <p14:tracePt t="68805" x="7265988" y="4316413"/>
          <p14:tracePt t="68814" x="7273925" y="4316413"/>
          <p14:tracePt t="68848" x="7283450" y="4316413"/>
          <p14:tracePt t="68864" x="7291388" y="4316413"/>
          <p14:tracePt t="68880" x="7299325" y="4316413"/>
          <p14:tracePt t="68885" x="7308850" y="4316413"/>
          <p14:tracePt t="68895" x="7316788" y="4316413"/>
          <p14:tracePt t="68917" x="7324725" y="4316413"/>
          <p14:tracePt t="68925" x="7334250" y="4316413"/>
          <p14:tracePt t="68949" x="7342188" y="4316413"/>
          <p14:tracePt t="68965" x="7350125" y="4316413"/>
          <p14:tracePt t="68981" x="7359650" y="4316413"/>
          <p14:tracePt t="69014" x="7367588" y="4316413"/>
          <p14:tracePt t="69046" x="7377113" y="4308475"/>
          <p14:tracePt t="69064" x="7385050" y="4308475"/>
          <p14:tracePt t="69086" x="7385050" y="4300538"/>
          <p14:tracePt t="69101" x="7402513" y="4291013"/>
          <p14:tracePt t="69109" x="7410450" y="4291013"/>
          <p14:tracePt t="69125" x="7427913" y="4291013"/>
          <p14:tracePt t="69133" x="7435850" y="4291013"/>
          <p14:tracePt t="69142" x="7443788" y="4291013"/>
          <p14:tracePt t="69150" x="7469188" y="4291013"/>
          <p14:tracePt t="69157" x="7478713" y="4291013"/>
          <p14:tracePt t="69165" x="7504113" y="4283075"/>
          <p14:tracePt t="69174" x="7512050" y="4283075"/>
          <p14:tracePt t="69181" x="7529513" y="4283075"/>
          <p14:tracePt t="69190" x="7562850" y="4283075"/>
          <p14:tracePt t="69199" x="7588250" y="4275138"/>
          <p14:tracePt t="69206" x="7605713" y="4275138"/>
          <p14:tracePt t="69214" x="7631113" y="4275138"/>
          <p14:tracePt t="69222" x="7666038" y="4275138"/>
          <p14:tracePt t="69231" x="7691438" y="4275138"/>
          <p14:tracePt t="69238" x="7716838" y="4275138"/>
          <p14:tracePt t="69248" x="7750175" y="4275138"/>
          <p14:tracePt t="69254" x="7793038" y="4275138"/>
          <p14:tracePt t="69264" x="7810500" y="4275138"/>
          <p14:tracePt t="69270" x="7835900" y="4275138"/>
          <p14:tracePt t="69280" x="7869238" y="4275138"/>
          <p14:tracePt t="69286" x="7912100" y="4275138"/>
          <p14:tracePt t="69293" x="7945438" y="4275138"/>
          <p14:tracePt t="69302" x="7970838" y="4275138"/>
          <p14:tracePt t="69309" x="8013700" y="4275138"/>
          <p14:tracePt t="69318" x="8047038" y="4265613"/>
          <p14:tracePt t="69326" x="8089900" y="4265613"/>
          <p14:tracePt t="69334" x="8132763" y="4265613"/>
          <p14:tracePt t="69342" x="8166100" y="4265613"/>
          <p14:tracePt t="69350" x="8201025" y="4257675"/>
          <p14:tracePt t="69357" x="8243888" y="4257675"/>
          <p14:tracePt t="69366" x="8277225" y="4257675"/>
          <p14:tracePt t="69374" x="8320088" y="4249738"/>
          <p14:tracePt t="69382" x="8353425" y="4249738"/>
          <p14:tracePt t="69390" x="8396288" y="4249738"/>
          <p14:tracePt t="69398" x="8429625" y="4240213"/>
          <p14:tracePt t="69406" x="8472488" y="4240213"/>
          <p14:tracePt t="69414" x="8507413" y="4240213"/>
          <p14:tracePt t="69422" x="8548688" y="4240213"/>
          <p14:tracePt t="69432" x="8574088" y="4232275"/>
          <p14:tracePt t="69438" x="8634413" y="4232275"/>
          <p14:tracePt t="69447" x="8667750" y="4224338"/>
          <p14:tracePt t="69454" x="8728075" y="4214813"/>
          <p14:tracePt t="69464" x="8761413" y="4214813"/>
          <p14:tracePt t="69470" x="8812213" y="4214813"/>
          <p14:tracePt t="69479" x="8855075" y="4214813"/>
          <p14:tracePt t="69486" x="8931275" y="4214813"/>
          <p14:tracePt t="69493" x="8974138" y="4214813"/>
          <p14:tracePt t="69502" x="9042400" y="4214813"/>
          <p14:tracePt t="69509" x="9101138" y="4214813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08996-65D2-467B-94D4-CBDE959943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물리적 모형 작성과 논리적 모형 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 논리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현업의 업무를 중심으로 최초로 작성되는 자료흐름도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6CBAE01B-03AC-4FA2-B3BA-69E4504FE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0BEFB-5124-428F-AC2E-463D4C6980C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2229" name="그림 3">
            <a:extLst>
              <a:ext uri="{FF2B5EF4-FFF2-40B4-BE49-F238E27FC236}">
                <a16:creationId xmlns:a16="http://schemas.microsoft.com/office/drawing/2014/main" id="{1006EBF2-C8CD-4129-B2EF-867FA50E7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1428"/>
            <a:ext cx="7888362" cy="447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1E94C0B-73D4-4208-B53A-FA35C85152C9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470"/>
    </mc:Choice>
    <mc:Fallback>
      <p:transition spd="slow" advTm="213470"/>
    </mc:Fallback>
  </mc:AlternateContent>
  <p:extLst>
    <p:ext uri="{3A86A75C-4F4B-4683-9AE1-C65F6400EC91}">
      <p14:laserTraceLst xmlns:p14="http://schemas.microsoft.com/office/powerpoint/2010/main">
        <p14:tracePtLst>
          <p14:tracePt t="804" x="8523288" y="2940050"/>
          <p14:tracePt t="812" x="7988300" y="2881313"/>
          <p14:tracePt t="822" x="7359650" y="2881313"/>
          <p14:tracePt t="829" x="6662738" y="2813050"/>
          <p14:tracePt t="838" x="5965825" y="2770188"/>
          <p14:tracePt t="844" x="5218113" y="2744788"/>
          <p14:tracePt t="855" x="4435475" y="2727325"/>
          <p14:tracePt t="861" x="3713163" y="2686050"/>
          <p14:tracePt t="871" x="2982913" y="2617788"/>
          <p14:tracePt t="876" x="2319338" y="2592388"/>
          <p14:tracePt t="887" x="1733550" y="2506663"/>
          <p14:tracePt t="892" x="1249363" y="2413000"/>
          <p14:tracePt t="899" x="1019175" y="2344738"/>
          <p14:tracePt t="908" x="866775" y="2286000"/>
          <p14:tracePt t="916" x="773113" y="2227263"/>
          <p14:tracePt t="924" x="730250" y="2184400"/>
          <p14:tracePt t="931" x="714375" y="2174875"/>
          <p14:tracePt t="940" x="628650" y="2141538"/>
          <p14:tracePt t="948" x="595313" y="2141538"/>
          <p14:tracePt t="956" x="595313" y="2133600"/>
          <p14:tracePt t="1188" x="577850" y="2133600"/>
          <p14:tracePt t="1195" x="560388" y="2133600"/>
          <p14:tracePt t="1204" x="509588" y="2149475"/>
          <p14:tracePt t="1211" x="466725" y="2149475"/>
          <p14:tracePt t="1221" x="425450" y="2149475"/>
          <p14:tracePt t="1227" x="347663" y="2159000"/>
          <p14:tracePt t="1237" x="331788" y="2159000"/>
          <p14:tracePt t="1243" x="288925" y="2166938"/>
          <p14:tracePt t="1254" x="255588" y="2166938"/>
          <p14:tracePt t="1259" x="230188" y="2166938"/>
          <p14:tracePt t="1270" x="220663" y="2166938"/>
          <p14:tracePt t="1277" x="203200" y="2166938"/>
          <p14:tracePt t="1286" x="187325" y="2166938"/>
          <p14:tracePt t="1309" x="187325" y="2159000"/>
          <p14:tracePt t="1325" x="203200" y="2124075"/>
          <p14:tracePt t="1332" x="246063" y="2073275"/>
          <p14:tracePt t="1340" x="255588" y="2055813"/>
          <p14:tracePt t="1349" x="288925" y="2014538"/>
          <p14:tracePt t="1356" x="288925" y="1989138"/>
          <p14:tracePt t="1364" x="306388" y="1954213"/>
          <p14:tracePt t="1372" x="314325" y="1938338"/>
          <p14:tracePt t="1380" x="331788" y="1911350"/>
          <p14:tracePt t="1388" x="347663" y="1878013"/>
          <p14:tracePt t="1396" x="357188" y="1860550"/>
          <p14:tracePt t="1404" x="382588" y="1827213"/>
          <p14:tracePt t="1412" x="400050" y="1801813"/>
          <p14:tracePt t="1420" x="407988" y="1793875"/>
          <p14:tracePt t="1429" x="425450" y="1776413"/>
          <p14:tracePt t="1438" x="441325" y="1758950"/>
          <p14:tracePt t="1445" x="458788" y="1733550"/>
          <p14:tracePt t="1455" x="476250" y="1725613"/>
          <p14:tracePt t="1460" x="484188" y="1716088"/>
          <p14:tracePt t="1471" x="509588" y="1700213"/>
          <p14:tracePt t="1477" x="527050" y="1682750"/>
          <p14:tracePt t="1486" x="544513" y="1665288"/>
          <p14:tracePt t="1492" x="569913" y="1639888"/>
          <p14:tracePt t="1508" x="585788" y="1622425"/>
          <p14:tracePt t="1515" x="620713" y="1597025"/>
          <p14:tracePt t="1524" x="646113" y="1581150"/>
          <p14:tracePt t="1532" x="663575" y="1571625"/>
          <p14:tracePt t="1540" x="671513" y="1563688"/>
          <p14:tracePt t="1549" x="696913" y="1555750"/>
          <p14:tracePt t="1556" x="714375" y="1555750"/>
          <p14:tracePt t="1565" x="722313" y="1546225"/>
          <p14:tracePt t="1573" x="730250" y="1546225"/>
          <p14:tracePt t="1580" x="747713" y="1538288"/>
          <p14:tracePt t="1597" x="765175" y="1530350"/>
          <p14:tracePt t="1605" x="773113" y="1530350"/>
          <p14:tracePt t="1621" x="798513" y="1520825"/>
          <p14:tracePt t="1628" x="823913" y="1520825"/>
          <p14:tracePt t="1639" x="841375" y="1520825"/>
          <p14:tracePt t="1644" x="866775" y="1520825"/>
          <p14:tracePt t="1654" x="892175" y="1520825"/>
          <p14:tracePt t="1661" x="935038" y="1520825"/>
          <p14:tracePt t="1671" x="977900" y="1520825"/>
          <p14:tracePt t="1676" x="1019175" y="1520825"/>
          <p14:tracePt t="1687" x="1087438" y="1520825"/>
          <p14:tracePt t="1693" x="1147763" y="1520825"/>
          <p14:tracePt t="1703" x="1216025" y="1520825"/>
          <p14:tracePt t="1709" x="1292225" y="1520825"/>
          <p14:tracePt t="1715" x="1376363" y="1520825"/>
          <p14:tracePt t="1724" x="1444625" y="1520825"/>
          <p14:tracePt t="1732" x="1530350" y="1520825"/>
          <p14:tracePt t="1740" x="1606550" y="1520825"/>
          <p14:tracePt t="1749" x="1674813" y="1520825"/>
          <p14:tracePt t="1756" x="1758950" y="1520825"/>
          <p14:tracePt t="1764" x="1819275" y="1520825"/>
          <p14:tracePt t="1772" x="1878013" y="1520825"/>
          <p14:tracePt t="1780" x="1928813" y="1520825"/>
          <p14:tracePt t="1789" x="2005013" y="1520825"/>
          <p14:tracePt t="1797" x="2073275" y="1520825"/>
          <p14:tracePt t="1805" x="2133600" y="1520825"/>
          <p14:tracePt t="1813" x="2192338" y="1520825"/>
          <p14:tracePt t="1820" x="2260600" y="1520825"/>
          <p14:tracePt t="1829" x="2303463" y="1520825"/>
          <p14:tracePt t="1838" x="2354263" y="1520825"/>
          <p14:tracePt t="1845" x="2405063" y="1520825"/>
          <p14:tracePt t="1855" x="2463800" y="1520825"/>
          <p14:tracePt t="1860" x="2506663" y="1520825"/>
          <p14:tracePt t="1870" x="2566988" y="1520825"/>
          <p14:tracePt t="1877" x="2608263" y="1520825"/>
          <p14:tracePt t="1886" x="2668588" y="1520825"/>
          <p14:tracePt t="1893" x="2711450" y="1520825"/>
          <p14:tracePt t="1900" x="2752725" y="1520825"/>
          <p14:tracePt t="1908" x="2787650" y="1520825"/>
          <p14:tracePt t="1915" x="2830513" y="1512888"/>
          <p14:tracePt t="1925" x="2863850" y="1512888"/>
          <p14:tracePt t="1932" x="2906713" y="1512888"/>
          <p14:tracePt t="1940" x="2932113" y="1512888"/>
          <p14:tracePt t="1950" x="2949575" y="1512888"/>
          <p14:tracePt t="1956" x="2982913" y="1512888"/>
          <p14:tracePt t="1964" x="3008313" y="1512888"/>
          <p14:tracePt t="1972" x="3025775" y="1512888"/>
          <p14:tracePt t="1980" x="3041650" y="1512888"/>
          <p14:tracePt t="1989" x="3059113" y="1512888"/>
          <p14:tracePt t="1997" x="3067050" y="1512888"/>
          <p14:tracePt t="2004" x="3084513" y="1512888"/>
          <p14:tracePt t="2039" x="3094038" y="1512888"/>
          <p14:tracePt t="2054" x="3101975" y="1512888"/>
          <p14:tracePt t="2077" x="3109913" y="1512888"/>
          <p14:tracePt t="2108" x="3119438" y="1512888"/>
          <p14:tracePt t="2124" x="3127375" y="1512888"/>
          <p14:tracePt t="2140" x="3135313" y="1512888"/>
          <p14:tracePt t="2156" x="3144838" y="1512888"/>
          <p14:tracePt t="2164" x="3152775" y="1512888"/>
          <p14:tracePt t="2188" x="3160713" y="1512888"/>
          <p14:tracePt t="2205" x="3170238" y="1512888"/>
          <p14:tracePt t="2212" x="3178175" y="1512888"/>
          <p14:tracePt t="2222" x="3186113" y="1512888"/>
          <p14:tracePt t="2229" x="3195638" y="1512888"/>
          <p14:tracePt t="2237" x="3203575" y="1512888"/>
          <p14:tracePt t="2261" x="3211513" y="1512888"/>
          <p14:tracePt t="2277" x="3221038" y="1512888"/>
          <p14:tracePt t="2293" x="3228975" y="1512888"/>
          <p14:tracePt t="2300" x="3238500" y="1512888"/>
          <p14:tracePt t="2308" x="3254375" y="1512888"/>
          <p14:tracePt t="2324" x="3271838" y="1512888"/>
          <p14:tracePt t="2332" x="3279775" y="1512888"/>
          <p14:tracePt t="2340" x="3289300" y="1512888"/>
          <p14:tracePt t="2349" x="3297238" y="1512888"/>
          <p14:tracePt t="2356" x="3305175" y="1512888"/>
          <p14:tracePt t="2364" x="3314700" y="1512888"/>
          <p14:tracePt t="2372" x="3330575" y="1512888"/>
          <p14:tracePt t="2397" x="3348038" y="1512888"/>
          <p14:tracePt t="2412" x="3355975" y="1512888"/>
          <p14:tracePt t="2428" x="3365500" y="1512888"/>
          <p14:tracePt t="2445" x="3373438" y="1512888"/>
          <p14:tracePt t="2455" x="3382963" y="1512888"/>
          <p14:tracePt t="2461" x="3390900" y="1512888"/>
          <p14:tracePt t="2476" x="3398838" y="1512888"/>
          <p14:tracePt t="2487" x="3408363" y="1512888"/>
          <p14:tracePt t="2493" x="3424238" y="1504950"/>
          <p14:tracePt t="2500" x="3433763" y="1504950"/>
          <p14:tracePt t="2515" x="3441700" y="1504950"/>
          <p14:tracePt t="2525" x="3449638" y="1504950"/>
          <p14:tracePt t="2532" x="3459163" y="1504950"/>
          <p14:tracePt t="2556" x="3467100" y="1504950"/>
          <p14:tracePt t="2564" x="3475038" y="1504950"/>
          <p14:tracePt t="2580" x="3484563" y="1504950"/>
          <p14:tracePt t="2588" x="3502025" y="1504950"/>
          <p14:tracePt t="2605" x="3527425" y="1504950"/>
          <p14:tracePt t="2613" x="3543300" y="1504950"/>
          <p14:tracePt t="2622" x="3578225" y="1504950"/>
          <p14:tracePt t="2628" x="3619500" y="1504950"/>
          <p14:tracePt t="2638" x="3662363" y="1504950"/>
          <p14:tracePt t="2644" x="3697288" y="1504950"/>
          <p14:tracePt t="2654" x="3748088" y="1504950"/>
          <p14:tracePt t="2661" x="3798888" y="1504950"/>
          <p14:tracePt t="2671" x="3867150" y="1504950"/>
          <p14:tracePt t="2675" x="3908425" y="1504950"/>
          <p14:tracePt t="2685" x="3951288" y="1504950"/>
          <p14:tracePt t="2691" x="3994150" y="1504950"/>
          <p14:tracePt t="2699" x="4027488" y="1504950"/>
          <p14:tracePt t="2708" x="4062413" y="1504950"/>
          <p14:tracePt t="2716" x="4095750" y="1504950"/>
          <p14:tracePt t="2725" x="4113213" y="1504950"/>
          <p14:tracePt t="2733" x="4138613" y="1504950"/>
          <p14:tracePt t="2741" x="4146550" y="1504950"/>
          <p14:tracePt t="2749" x="4156075" y="1504950"/>
          <p14:tracePt t="2756" x="4189413" y="1504950"/>
          <p14:tracePt t="2764" x="4206875" y="1504950"/>
          <p14:tracePt t="2772" x="4224338" y="1504950"/>
          <p14:tracePt t="2781" x="4232275" y="1504950"/>
          <p14:tracePt t="2788" x="4240213" y="1504950"/>
          <p14:tracePt t="2797" x="4257675" y="1504950"/>
          <p14:tracePt t="2805" x="4265613" y="1504950"/>
          <p14:tracePt t="2822" x="4283075" y="1504950"/>
          <p14:tracePt t="2829" x="4291013" y="1504950"/>
          <p14:tracePt t="2845" x="4300538" y="1504950"/>
          <p14:tracePt t="2855" x="4316413" y="1504950"/>
          <p14:tracePt t="2871" x="4341813" y="1504950"/>
          <p14:tracePt t="2887" x="4359275" y="1504950"/>
          <p14:tracePt t="2892" x="4376738" y="1504950"/>
          <p14:tracePt t="2909" x="4394200" y="1504950"/>
          <p14:tracePt t="2925" x="4410075" y="1504950"/>
          <p14:tracePt t="2933" x="4419600" y="1504950"/>
          <p14:tracePt t="2940" x="4427538" y="1504950"/>
          <p14:tracePt t="2949" x="4445000" y="1504950"/>
          <p14:tracePt t="2956" x="4452938" y="1504950"/>
          <p14:tracePt t="2964" x="4470400" y="1504950"/>
          <p14:tracePt t="2972" x="4486275" y="1504950"/>
          <p14:tracePt t="2981" x="4495800" y="1504950"/>
          <p14:tracePt t="2988" x="4521200" y="1504950"/>
          <p14:tracePt t="2997" x="4529138" y="1504950"/>
          <p14:tracePt t="3005" x="4554538" y="1504950"/>
          <p14:tracePt t="3013" x="4579938" y="1504950"/>
          <p14:tracePt t="3021" x="4597400" y="1504950"/>
          <p14:tracePt t="3029" x="4622800" y="1504950"/>
          <p14:tracePt t="3039" x="4657725" y="1504950"/>
          <p14:tracePt t="3045" x="4691063" y="1504950"/>
          <p14:tracePt t="3054" x="4699000" y="1504950"/>
          <p14:tracePt t="3061" x="4733925" y="1504950"/>
          <p14:tracePt t="3070" x="4759325" y="1504950"/>
          <p14:tracePt t="3076" x="4784725" y="1504950"/>
          <p14:tracePt t="3086" x="4802188" y="1504950"/>
          <p14:tracePt t="3092" x="4835525" y="1504950"/>
          <p14:tracePt t="3100" x="4860925" y="1504950"/>
          <p14:tracePt t="3109" x="4878388" y="1504950"/>
          <p14:tracePt t="3116" x="4894263" y="1504950"/>
          <p14:tracePt t="3125" x="4911725" y="1504950"/>
          <p14:tracePt t="3133" x="4929188" y="1504950"/>
          <p14:tracePt t="3141" x="4937125" y="1504950"/>
          <p14:tracePt t="3149" x="4954588" y="1504950"/>
          <p14:tracePt t="3156" x="4972050" y="1504950"/>
          <p14:tracePt t="3172" x="4997450" y="1504950"/>
          <p14:tracePt t="3181" x="5005388" y="1504950"/>
          <p14:tracePt t="3188" x="5013325" y="1504950"/>
          <p14:tracePt t="3197" x="5030788" y="1504950"/>
          <p14:tracePt t="3213" x="5038725" y="1504950"/>
          <p14:tracePt t="3221" x="5048250" y="1504950"/>
          <p14:tracePt t="3239" x="5056188" y="1504950"/>
          <p14:tracePt t="3245" x="5064125" y="1504950"/>
          <p14:tracePt t="3325" x="5073650" y="1504950"/>
          <p14:tracePt t="3372" x="5081588" y="1504950"/>
          <p14:tracePt t="3427" x="5091113" y="1504950"/>
          <p14:tracePt t="4294" x="5106988" y="1504950"/>
          <p14:tracePt t="4308" x="5124450" y="1512888"/>
          <p14:tracePt t="4316" x="5132388" y="1512888"/>
          <p14:tracePt t="4324" x="5132388" y="1520825"/>
          <p14:tracePt t="4332" x="5141913" y="1530350"/>
          <p14:tracePt t="4349" x="5149850" y="1530350"/>
          <p14:tracePt t="4396" x="5157788" y="1546225"/>
          <p14:tracePt t="4429" x="5157788" y="1555750"/>
          <p14:tracePt t="4444" x="5167313" y="1555750"/>
          <p14:tracePt t="4454" x="5175250" y="1563688"/>
          <p14:tracePt t="4487" x="5175250" y="1571625"/>
          <p14:tracePt t="4499" x="5183188" y="1571625"/>
          <p14:tracePt t="4516" x="5192713" y="1581150"/>
          <p14:tracePt t="4548" x="5200650" y="1589088"/>
          <p14:tracePt t="4573" x="5218113" y="1606550"/>
          <p14:tracePt t="4637" x="5226050" y="1606550"/>
          <p14:tracePt t="4669" x="5226050" y="1614488"/>
          <p14:tracePt t="4683" x="5235575" y="1631950"/>
          <p14:tracePt t="4700" x="5243513" y="1639888"/>
          <p14:tracePt t="4709" x="5251450" y="1665288"/>
          <p14:tracePt t="4716" x="5251450" y="1674813"/>
          <p14:tracePt t="4723" x="5251450" y="1700213"/>
          <p14:tracePt t="4732" x="5268913" y="1725613"/>
          <p14:tracePt t="4740" x="5276850" y="1751013"/>
          <p14:tracePt t="4748" x="5276850" y="1776413"/>
          <p14:tracePt t="4756" x="5294313" y="1827213"/>
          <p14:tracePt t="4763" x="5302250" y="1870075"/>
          <p14:tracePt t="4773" x="5319713" y="1946275"/>
          <p14:tracePt t="4781" x="5327650" y="1989138"/>
          <p14:tracePt t="4790" x="5353050" y="2047875"/>
          <p14:tracePt t="4797" x="5353050" y="2098675"/>
          <p14:tracePt t="4806" x="5362575" y="2159000"/>
          <p14:tracePt t="4812" x="5362575" y="2227263"/>
          <p14:tracePt t="4822" x="5370513" y="2268538"/>
          <p14:tracePt t="4828" x="5370513" y="2328863"/>
          <p14:tracePt t="4839" x="5370513" y="2362200"/>
          <p14:tracePt t="4844" x="5370513" y="2379663"/>
          <p14:tracePt t="4860" x="5370513" y="2397125"/>
          <p14:tracePt t="4892" x="5370513" y="2405063"/>
          <p14:tracePt t="4908" x="5370513" y="2422525"/>
          <p14:tracePt t="4924" x="5380038" y="2422525"/>
          <p14:tracePt t="4932" x="5380038" y="2438400"/>
          <p14:tracePt t="4940" x="5380038" y="2447925"/>
          <p14:tracePt t="4948" x="5380038" y="2455863"/>
          <p14:tracePt t="4957" x="5380038" y="2473325"/>
          <p14:tracePt t="4965" x="5380038" y="2489200"/>
          <p14:tracePt t="4972" x="5380038" y="2506663"/>
          <p14:tracePt t="4981" x="5380038" y="2524125"/>
          <p14:tracePt t="4989" x="5387975" y="2541588"/>
          <p14:tracePt t="4997" x="5387975" y="2557463"/>
          <p14:tracePt t="5006" x="5395913" y="2566988"/>
          <p14:tracePt t="5012" x="5405438" y="2582863"/>
          <p14:tracePt t="5023" x="5405438" y="2592388"/>
          <p14:tracePt t="5029" x="5413375" y="2600325"/>
          <p14:tracePt t="5038" x="5413375" y="2608263"/>
          <p14:tracePt t="5044" x="5421313" y="2617788"/>
          <p14:tracePt t="5055" x="5430838" y="2625725"/>
          <p14:tracePt t="5060" x="5438775" y="2643188"/>
          <p14:tracePt t="5076" x="5446713" y="2651125"/>
          <p14:tracePt t="5093" x="5464175" y="2660650"/>
          <p14:tracePt t="5100" x="5481638" y="2668588"/>
          <p14:tracePt t="5107" x="5481638" y="2676525"/>
          <p14:tracePt t="5117" x="5481638" y="2686050"/>
          <p14:tracePt t="5125" x="5489575" y="2686050"/>
          <p14:tracePt t="5132" x="5507038" y="2693988"/>
          <p14:tracePt t="5149" x="5514975" y="2711450"/>
          <p14:tracePt t="5213" x="5524500" y="2719388"/>
          <p14:tracePt t="5229" x="5532438" y="2719388"/>
          <p14:tracePt t="5239" x="5532438" y="2727325"/>
          <p14:tracePt t="5255" x="5549900" y="2744788"/>
          <p14:tracePt t="5261" x="5549900" y="2752725"/>
          <p14:tracePt t="5270" x="5549900" y="2770188"/>
          <p14:tracePt t="5277" x="5549900" y="2778125"/>
          <p14:tracePt t="5283" x="5565775" y="2805113"/>
          <p14:tracePt t="5292" x="5565775" y="2813050"/>
          <p14:tracePt t="5301" x="5565775" y="2820988"/>
          <p14:tracePt t="5309" x="5565775" y="2830513"/>
          <p14:tracePt t="5317" x="5565775" y="2838450"/>
          <p14:tracePt t="5332" x="5565775" y="2846388"/>
          <p14:tracePt t="5340" x="5565775" y="2863850"/>
          <p14:tracePt t="5357" x="5575300" y="2871788"/>
          <p14:tracePt t="5365" x="5575300" y="2881313"/>
          <p14:tracePt t="5373" x="5575300" y="2889250"/>
          <p14:tracePt t="5381" x="5575300" y="2897188"/>
          <p14:tracePt t="5389" x="5583238" y="2906713"/>
          <p14:tracePt t="5397" x="5583238" y="2914650"/>
          <p14:tracePt t="5407" x="5583238" y="2922588"/>
          <p14:tracePt t="5413" x="5591175" y="2940050"/>
          <p14:tracePt t="5422" x="5600700" y="2940050"/>
          <p14:tracePt t="5428" x="5600700" y="2957513"/>
          <p14:tracePt t="5439" x="5608638" y="2974975"/>
          <p14:tracePt t="5444" x="5616575" y="2982913"/>
          <p14:tracePt t="5453" x="5626100" y="3000375"/>
          <p14:tracePt t="5468" x="5641975" y="3016250"/>
          <p14:tracePt t="5484" x="5651500" y="3041650"/>
          <p14:tracePt t="5492" x="5659438" y="3051175"/>
          <p14:tracePt t="5501" x="5676900" y="3067050"/>
          <p14:tracePt t="5508" x="5676900" y="3084513"/>
          <p14:tracePt t="5517" x="5676900" y="3094038"/>
          <p14:tracePt t="5524" x="5684838" y="3109913"/>
          <p14:tracePt t="5532" x="5684838" y="3119438"/>
          <p14:tracePt t="5540" x="5684838" y="3127375"/>
          <p14:tracePt t="5548" x="5694363" y="3127375"/>
          <p14:tracePt t="5556" x="5702300" y="3135313"/>
          <p14:tracePt t="5565" x="5702300" y="3144838"/>
          <p14:tracePt t="5572" x="5710238" y="3152775"/>
          <p14:tracePt t="5580" x="5710238" y="3170238"/>
          <p14:tracePt t="5589" x="5710238" y="3178175"/>
          <p14:tracePt t="5596" x="5710238" y="3186113"/>
          <p14:tracePt t="5607" x="5719763" y="3195638"/>
          <p14:tracePt t="5612" x="5719763" y="3203575"/>
          <p14:tracePt t="5623" x="5727700" y="3211513"/>
          <p14:tracePt t="5627" x="5727700" y="3221038"/>
          <p14:tracePt t="5639" x="5727700" y="3228975"/>
          <p14:tracePt t="5643" x="5727700" y="3246438"/>
          <p14:tracePt t="5652" x="5735638" y="3263900"/>
          <p14:tracePt t="5659" x="5735638" y="3271838"/>
          <p14:tracePt t="5669" x="5745163" y="3289300"/>
          <p14:tracePt t="5677" x="5745163" y="3297238"/>
          <p14:tracePt t="5693" x="5745163" y="3322638"/>
          <p14:tracePt t="5701" x="5761038" y="3348038"/>
          <p14:tracePt t="5709" x="5770563" y="3365500"/>
          <p14:tracePt t="5717" x="5770563" y="3390900"/>
          <p14:tracePt t="5724" x="5778500" y="3416300"/>
          <p14:tracePt t="5732" x="5788025" y="3433763"/>
          <p14:tracePt t="5741" x="5788025" y="3459163"/>
          <p14:tracePt t="5749" x="5788025" y="3484563"/>
          <p14:tracePt t="5756" x="5788025" y="3502025"/>
          <p14:tracePt t="5764" x="5788025" y="3509963"/>
          <p14:tracePt t="5772" x="5788025" y="3527425"/>
          <p14:tracePt t="5789" x="5788025" y="3543300"/>
          <p14:tracePt t="5796" x="5795963" y="3560763"/>
          <p14:tracePt t="5812" x="5795963" y="3578225"/>
          <p14:tracePt t="5829" x="5795963" y="3586163"/>
          <p14:tracePt t="5846" x="5795963" y="3603625"/>
          <p14:tracePt t="5852" x="5795963" y="3611563"/>
          <p14:tracePt t="5861" x="5803900" y="3619500"/>
          <p14:tracePt t="5868" x="5813425" y="3636963"/>
          <p14:tracePt t="5949" x="5803900" y="3636963"/>
          <p14:tracePt t="5957" x="5761038" y="3636963"/>
          <p14:tracePt t="5965" x="5702300" y="3619500"/>
          <p14:tracePt t="5974" x="5608638" y="3586163"/>
          <p14:tracePt t="5980" x="5524500" y="3560763"/>
          <p14:tracePt t="5990" x="5497513" y="3535363"/>
          <p14:tracePt t="13557" x="5430838" y="3492500"/>
          <p14:tracePt t="13564" x="5345113" y="3459163"/>
          <p14:tracePt t="13575" x="5226050" y="3398838"/>
          <p14:tracePt t="13581" x="5106988" y="3355975"/>
          <p14:tracePt t="13588" x="4987925" y="3297238"/>
          <p14:tracePt t="13597" x="4860925" y="3271838"/>
          <p14:tracePt t="13604" x="4733925" y="3263900"/>
          <p14:tracePt t="13613" x="4564063" y="3263900"/>
          <p14:tracePt t="13621" x="4275138" y="3322638"/>
          <p14:tracePt t="13627" x="4044950" y="3398838"/>
          <p14:tracePt t="13636" x="3713163" y="3543300"/>
          <p14:tracePt t="13645" x="3441700" y="3662363"/>
          <p14:tracePt t="13652" x="3305175" y="3738563"/>
          <p14:tracePt t="13660" x="3211513" y="3806825"/>
          <p14:tracePt t="13668" x="3195638" y="3824288"/>
          <p14:tracePt t="13678" x="3195638" y="3832225"/>
          <p14:tracePt t="13685" x="3211513" y="3849688"/>
          <p14:tracePt t="13693" x="3289300" y="3875088"/>
          <p14:tracePt t="13700" x="3398838" y="3883025"/>
          <p14:tracePt t="13709" x="3527425" y="3883025"/>
          <p14:tracePt t="13716" x="3629025" y="3883025"/>
          <p14:tracePt t="13727" x="3730625" y="3883025"/>
          <p14:tracePt t="13732" x="3832225" y="3867150"/>
          <p14:tracePt t="13743" x="3867150" y="3849688"/>
          <p14:tracePt t="13747" x="3883025" y="3816350"/>
          <p14:tracePt t="13759" x="3900488" y="3781425"/>
          <p14:tracePt t="13764" x="3908425" y="3763963"/>
          <p14:tracePt t="14013" x="3900488" y="3763963"/>
          <p14:tracePt t="14020" x="3875088" y="3763963"/>
          <p14:tracePt t="14029" x="3841750" y="3781425"/>
          <p14:tracePt t="14036" x="3816350" y="3781425"/>
          <p14:tracePt t="14044" x="3763963" y="3790950"/>
          <p14:tracePt t="14052" x="3730625" y="3806825"/>
          <p14:tracePt t="14061" x="3713163" y="3816350"/>
          <p14:tracePt t="14069" x="3687763" y="3824288"/>
          <p14:tracePt t="14077" x="3654425" y="3841750"/>
          <p14:tracePt t="14084" x="3629025" y="3841750"/>
          <p14:tracePt t="14094" x="3619500" y="3841750"/>
          <p14:tracePt t="14101" x="3594100" y="3841750"/>
          <p14:tracePt t="14111" x="3578225" y="3841750"/>
          <p14:tracePt t="14159" x="3568700" y="3841750"/>
          <p14:tracePt t="14236" x="3568700" y="3832225"/>
          <p14:tracePt t="14276" x="3568700" y="3824288"/>
          <p14:tracePt t="14294" x="3568700" y="3816350"/>
          <p14:tracePt t="14311" x="3568700" y="3806825"/>
          <p14:tracePt t="14327" x="3568700" y="3798888"/>
          <p14:tracePt t="14604" x="3560763" y="3798888"/>
          <p14:tracePt t="14612" x="3552825" y="3790950"/>
          <p14:tracePt t="14620" x="3543300" y="3773488"/>
          <p14:tracePt t="14629" x="3509963" y="3756025"/>
          <p14:tracePt t="14636" x="3492500" y="3756025"/>
          <p14:tracePt t="14645" x="3467100" y="3756025"/>
          <p14:tracePt t="14651" x="3467100" y="3748088"/>
          <p14:tracePt t="14660" x="3459163" y="3738563"/>
          <p14:tracePt t="14669" x="3484563" y="3705225"/>
          <p14:tracePt t="14677" x="3543300" y="3679825"/>
          <p14:tracePt t="14683" x="3578225" y="3654425"/>
          <p14:tracePt t="14693" x="3687763" y="3603625"/>
          <p14:tracePt t="14701" x="3748088" y="3586163"/>
          <p14:tracePt t="14709" x="3824288" y="3560763"/>
          <p14:tracePt t="14717" x="3841750" y="3552825"/>
          <p14:tracePt t="14726" x="3875088" y="3552825"/>
          <p14:tracePt t="14731" x="3883025" y="3552825"/>
          <p14:tracePt t="14956" x="3867150" y="3560763"/>
          <p14:tracePt t="14972" x="3857625" y="3560763"/>
          <p14:tracePt t="14980" x="3824288" y="3568700"/>
          <p14:tracePt t="14988" x="3781425" y="3568700"/>
          <p14:tracePt t="14997" x="3748088" y="3578225"/>
          <p14:tracePt t="15004" x="3687763" y="3578225"/>
          <p14:tracePt t="15012" x="3629025" y="3586163"/>
          <p14:tracePt t="15020" x="3568700" y="3586163"/>
          <p14:tracePt t="15029" x="3517900" y="3586163"/>
          <p14:tracePt t="15036" x="3441700" y="3594100"/>
          <p14:tracePt t="15045" x="3340100" y="3594100"/>
          <p14:tracePt t="15052" x="3289300" y="3594100"/>
          <p14:tracePt t="15060" x="3238500" y="3594100"/>
          <p14:tracePt t="15069" x="3178175" y="3578225"/>
          <p14:tracePt t="15076" x="3119438" y="3543300"/>
          <p14:tracePt t="15084" x="3025775" y="3509963"/>
          <p14:tracePt t="15094" x="2949575" y="3484563"/>
          <p14:tracePt t="15101" x="2863850" y="3475038"/>
          <p14:tracePt t="15111" x="2778125" y="3467100"/>
          <p14:tracePt t="15117" x="2676525" y="3441700"/>
          <p14:tracePt t="15126" x="2633663" y="3441700"/>
          <p14:tracePt t="15133" x="2600325" y="3433763"/>
          <p14:tracePt t="15143" x="2566988" y="3416300"/>
          <p14:tracePt t="15149" x="2532063" y="3416300"/>
          <p14:tracePt t="15158" x="2524125" y="3416300"/>
          <p14:tracePt t="15165" x="2506663" y="3408363"/>
          <p14:tracePt t="15196" x="2498725" y="3408363"/>
          <p14:tracePt t="15213" x="2498725" y="3398838"/>
          <p14:tracePt t="15245" x="2498725" y="3382963"/>
          <p14:tracePt t="15261" x="2498725" y="3373438"/>
          <p14:tracePt t="15277" x="2498725" y="3365500"/>
          <p14:tracePt t="15773" x="2498725" y="3348038"/>
          <p14:tracePt t="15780" x="2498725" y="3340100"/>
          <p14:tracePt t="16405" x="2498725" y="3330575"/>
          <p14:tracePt t="18934" x="2506663" y="3330575"/>
          <p14:tracePt t="18949" x="2516188" y="3330575"/>
          <p14:tracePt t="18981" x="2524125" y="3330575"/>
          <p14:tracePt t="18995" x="2532063" y="3322638"/>
          <p14:tracePt t="19404" x="2541588" y="3322638"/>
          <p14:tracePt t="19411" x="2549525" y="3322638"/>
          <p14:tracePt t="19429" x="2557463" y="3322638"/>
          <p14:tracePt t="19436" x="2574925" y="3322638"/>
          <p14:tracePt t="19445" x="2582863" y="3322638"/>
          <p14:tracePt t="19451" x="2592388" y="3322638"/>
          <p14:tracePt t="19462" x="2600325" y="3322638"/>
          <p14:tracePt t="19468" x="2608263" y="3322638"/>
          <p14:tracePt t="19478" x="2617788" y="3314700"/>
          <p14:tracePt t="19483" x="2625725" y="3314700"/>
          <p14:tracePt t="19495" x="2643188" y="3314700"/>
          <p14:tracePt t="19500" x="2660650" y="3314700"/>
          <p14:tracePt t="19508" x="2668588" y="3314700"/>
          <p14:tracePt t="19516" x="2693988" y="3314700"/>
          <p14:tracePt t="19523" x="2719388" y="3314700"/>
          <p14:tracePt t="19531" x="2736850" y="3314700"/>
          <p14:tracePt t="19540" x="2762250" y="3314700"/>
          <p14:tracePt t="19547" x="2787650" y="3305175"/>
          <p14:tracePt t="19557" x="2813050" y="3305175"/>
          <p14:tracePt t="19564" x="2838450" y="3305175"/>
          <p14:tracePt t="19572" x="2863850" y="3305175"/>
          <p14:tracePt t="19579" x="2881313" y="3297238"/>
          <p14:tracePt t="19587" x="2906713" y="3297238"/>
          <p14:tracePt t="19595" x="2940050" y="3289300"/>
          <p14:tracePt t="19603" x="2974975" y="3289300"/>
          <p14:tracePt t="19613" x="3000375" y="3289300"/>
          <p14:tracePt t="19620" x="3033713" y="3289300"/>
          <p14:tracePt t="19629" x="3067050" y="3289300"/>
          <p14:tracePt t="19636" x="3101975" y="3289300"/>
          <p14:tracePt t="19646" x="3144838" y="3289300"/>
          <p14:tracePt t="19652" x="3170238" y="3289300"/>
          <p14:tracePt t="19663" x="3211513" y="3289300"/>
          <p14:tracePt t="19668" x="3263900" y="3279775"/>
          <p14:tracePt t="19678" x="3340100" y="3254375"/>
          <p14:tracePt t="19685" x="3382963" y="3238500"/>
          <p14:tracePt t="19694" x="3416300" y="3228975"/>
          <p14:tracePt t="19701" x="3449638" y="3211513"/>
          <p14:tracePt t="19711" x="3484563" y="3203575"/>
          <p14:tracePt t="19717" x="3543300" y="3178175"/>
          <p14:tracePt t="19723" x="3578225" y="3178175"/>
          <p14:tracePt t="19732" x="3619500" y="3160713"/>
          <p14:tracePt t="19740" x="3671888" y="3144838"/>
          <p14:tracePt t="19748" x="3722688" y="3127375"/>
          <p14:tracePt t="19757" x="3756025" y="3109913"/>
          <p14:tracePt t="19763" x="3790950" y="3094038"/>
          <p14:tracePt t="19772" x="3824288" y="3076575"/>
          <p14:tracePt t="19780" x="3849688" y="3076575"/>
          <p14:tracePt t="20077" x="3832225" y="3084513"/>
          <p14:tracePt t="20094" x="3806825" y="3084513"/>
          <p14:tracePt t="20100" x="3798888" y="3084513"/>
          <p14:tracePt t="20110" x="3790950" y="3084513"/>
          <p14:tracePt t="20116" x="3773488" y="3084513"/>
          <p14:tracePt t="20124" x="3756025" y="3084513"/>
          <p14:tracePt t="20132" x="3730625" y="3084513"/>
          <p14:tracePt t="20141" x="3722688" y="3084513"/>
          <p14:tracePt t="20149" x="3697288" y="3084513"/>
          <p14:tracePt t="20158" x="3671888" y="3084513"/>
          <p14:tracePt t="20164" x="3654425" y="3084513"/>
          <p14:tracePt t="20172" x="3629025" y="3084513"/>
          <p14:tracePt t="20179" x="3594100" y="3084513"/>
          <p14:tracePt t="20189" x="3578225" y="3084513"/>
          <p14:tracePt t="20197" x="3552825" y="3084513"/>
          <p14:tracePt t="20204" x="3517900" y="3084513"/>
          <p14:tracePt t="20213" x="3484563" y="3094038"/>
          <p14:tracePt t="20221" x="3467100" y="3101975"/>
          <p14:tracePt t="20229" x="3449638" y="3101975"/>
          <p14:tracePt t="20236" x="3416300" y="3101975"/>
          <p14:tracePt t="20254" x="3390900" y="3101975"/>
          <p14:tracePt t="20263" x="3382963" y="3101975"/>
          <p14:tracePt t="20268" x="3373438" y="3101975"/>
          <p14:tracePt t="20278" x="3365500" y="3101975"/>
          <p14:tracePt t="20284" x="3355975" y="3101975"/>
          <p14:tracePt t="20300" x="3348038" y="3101975"/>
          <p14:tracePt t="20307" x="3330575" y="3101975"/>
          <p14:tracePt t="20333" x="3314700" y="3101975"/>
          <p14:tracePt t="20349" x="3305175" y="3109913"/>
          <p14:tracePt t="20357" x="3297238" y="3109913"/>
          <p14:tracePt t="20405" x="3279775" y="3109913"/>
          <p14:tracePt t="20525" x="3254375" y="3109913"/>
          <p14:tracePt t="20604" x="3238500" y="3109913"/>
          <p14:tracePt t="20629" x="3211513" y="3109913"/>
          <p14:tracePt t="20637" x="3186113" y="3109913"/>
          <p14:tracePt t="20646" x="3170238" y="3109913"/>
          <p14:tracePt t="20653" x="3160713" y="3109913"/>
          <p14:tracePt t="20662" x="3144838" y="3109913"/>
          <p14:tracePt t="20668" x="3144838" y="3101975"/>
          <p14:tracePt t="20741" x="3127375" y="3101975"/>
          <p14:tracePt t="21244" x="3119438" y="3101975"/>
          <p14:tracePt t="21263" x="3119438" y="3109913"/>
          <p14:tracePt t="21268" x="3109913" y="3109913"/>
          <p14:tracePt t="21301" x="3109913" y="3119438"/>
          <p14:tracePt t="21317" x="3109913" y="3135313"/>
          <p14:tracePt t="21333" x="3101975" y="3135313"/>
          <p14:tracePt t="21397" x="3094038" y="3144838"/>
          <p14:tracePt t="21421" x="3094038" y="3152775"/>
          <p14:tracePt t="21437" x="3084513" y="3152775"/>
          <p14:tracePt t="21723" x="3084513" y="3160713"/>
          <p14:tracePt t="21740" x="3084513" y="3170238"/>
          <p14:tracePt t="21756" x="3094038" y="3186113"/>
          <p14:tracePt t="21795" x="3101975" y="3195638"/>
          <p14:tracePt t="21941" x="3084513" y="3195638"/>
          <p14:tracePt t="21949" x="3076575" y="3195638"/>
          <p14:tracePt t="21956" x="3067050" y="3203575"/>
          <p14:tracePt t="21965" x="3059113" y="3203575"/>
          <p14:tracePt t="21973" x="3051175" y="3203575"/>
          <p14:tracePt t="22220" x="3041650" y="3203575"/>
          <p14:tracePt t="22230" x="3033713" y="3203575"/>
          <p14:tracePt t="22236" x="3025775" y="3203575"/>
          <p14:tracePt t="22246" x="3008313" y="3211513"/>
          <p14:tracePt t="22263" x="3000375" y="3211513"/>
          <p14:tracePt t="22269" x="2982913" y="3221038"/>
          <p14:tracePt t="22279" x="2982913" y="3228975"/>
          <p14:tracePt t="22284" x="2974975" y="3228975"/>
          <p14:tracePt t="22294" x="2965450" y="3228975"/>
          <p14:tracePt t="22309" x="2957513" y="3228975"/>
          <p14:tracePt t="22333" x="2940050" y="3238500"/>
          <p14:tracePt t="22365" x="2932113" y="3246438"/>
          <p14:tracePt t="22445" x="2922588" y="3254375"/>
          <p14:tracePt t="22500" x="2914650" y="3254375"/>
          <p14:tracePt t="22516" x="2906713" y="3254375"/>
          <p14:tracePt t="22524" x="2906713" y="3263900"/>
          <p14:tracePt t="22533" x="2897188" y="3263900"/>
          <p14:tracePt t="22540" x="2889250" y="3263900"/>
          <p14:tracePt t="22548" x="2881313" y="3263900"/>
          <p14:tracePt t="22564" x="2863850" y="3271838"/>
          <p14:tracePt t="22588" x="2855913" y="3271838"/>
          <p14:tracePt t="22629" x="2838450" y="3289300"/>
          <p14:tracePt t="22869" x="2830513" y="3289300"/>
          <p14:tracePt t="23076" x="2830513" y="3305175"/>
          <p14:tracePt t="23213" x="2830513" y="3314700"/>
          <p14:tracePt t="23231" x="2830513" y="3322638"/>
          <p14:tracePt t="23236" x="2830513" y="3330575"/>
          <p14:tracePt t="23285" x="2830513" y="3340100"/>
          <p14:tracePt t="23349" x="2830513" y="3355975"/>
          <p14:tracePt t="23388" x="2820988" y="3355975"/>
          <p14:tracePt t="23420" x="2813050" y="3355975"/>
          <p14:tracePt t="23430" x="2805113" y="3365500"/>
          <p14:tracePt t="23468" x="2805113" y="3373438"/>
          <p14:tracePt t="23509" x="2795588" y="3373438"/>
          <p14:tracePt t="23524" x="2787650" y="3382963"/>
          <p14:tracePt t="23557" x="2787650" y="3390900"/>
          <p14:tracePt t="23565" x="2787650" y="3398838"/>
          <p14:tracePt t="23587" x="2787650" y="3416300"/>
          <p14:tracePt t="23643" x="2787650" y="3424238"/>
          <p14:tracePt t="23788" x="2795588" y="3433763"/>
          <p14:tracePt t="23803" x="2820988" y="3433763"/>
          <p14:tracePt t="23819" x="2838450" y="3433763"/>
          <p14:tracePt t="23830" x="2846388" y="3433763"/>
          <p14:tracePt t="23835" x="2855913" y="3433763"/>
          <p14:tracePt t="23846" x="2871788" y="3433763"/>
          <p14:tracePt t="23852" x="2889250" y="3433763"/>
          <p14:tracePt t="23860" x="2897188" y="3433763"/>
          <p14:tracePt t="23868" x="2914650" y="3433763"/>
          <p14:tracePt t="23875" x="2922588" y="3433763"/>
          <p14:tracePt t="23893" x="2957513" y="3433763"/>
          <p14:tracePt t="23901" x="2982913" y="3433763"/>
          <p14:tracePt t="23909" x="2990850" y="3433763"/>
          <p14:tracePt t="23924" x="3000375" y="3433763"/>
          <p14:tracePt t="23940" x="3008313" y="3433763"/>
          <p14:tracePt t="24149" x="3016250" y="3433763"/>
          <p14:tracePt t="24157" x="3025775" y="3433763"/>
          <p14:tracePt t="24173" x="3033713" y="3433763"/>
          <p14:tracePt t="24268" x="3051175" y="3433763"/>
          <p14:tracePt t="24284" x="3059113" y="3433763"/>
          <p14:tracePt t="24291" x="3067050" y="3433763"/>
          <p14:tracePt t="24308" x="3076575" y="3433763"/>
          <p14:tracePt t="24324" x="3101975" y="3433763"/>
          <p14:tracePt t="24333" x="3109913" y="3433763"/>
          <p14:tracePt t="24340" x="3127375" y="3433763"/>
          <p14:tracePt t="24348" x="3152775" y="3433763"/>
          <p14:tracePt t="24365" x="3160713" y="3433763"/>
          <p14:tracePt t="24373" x="3178175" y="3433763"/>
          <p14:tracePt t="24381" x="3178175" y="3441700"/>
          <p14:tracePt t="24388" x="3186113" y="3441700"/>
          <p14:tracePt t="24405" x="3195638" y="3441700"/>
          <p14:tracePt t="24421" x="3195638" y="3449638"/>
          <p14:tracePt t="24431" x="3211513" y="3459163"/>
          <p14:tracePt t="24447" x="3221038" y="3459163"/>
          <p14:tracePt t="24460" x="3238500" y="3467100"/>
          <p14:tracePt t="24468" x="3246438" y="3475038"/>
          <p14:tracePt t="24475" x="3246438" y="3484563"/>
          <p14:tracePt t="24484" x="3263900" y="3492500"/>
          <p14:tracePt t="24492" x="3279775" y="3502025"/>
          <p14:tracePt t="24500" x="3314700" y="3517900"/>
          <p14:tracePt t="24509" x="3330575" y="3517900"/>
          <p14:tracePt t="24516" x="3340100" y="3527425"/>
          <p14:tracePt t="24524" x="3365500" y="3535363"/>
          <p14:tracePt t="24532" x="3398838" y="3552825"/>
          <p14:tracePt t="24540" x="3408363" y="3552825"/>
          <p14:tracePt t="24549" x="3433763" y="3552825"/>
          <p14:tracePt t="24557" x="3467100" y="3568700"/>
          <p14:tracePt t="24565" x="3492500" y="3568700"/>
          <p14:tracePt t="24573" x="3527425" y="3586163"/>
          <p14:tracePt t="24581" x="3568700" y="3603625"/>
          <p14:tracePt t="24589" x="3603625" y="3611563"/>
          <p14:tracePt t="24599" x="3654425" y="3629025"/>
          <p14:tracePt t="24605" x="3679825" y="3629025"/>
          <p14:tracePt t="24615" x="3738563" y="3646488"/>
          <p14:tracePt t="24621" x="3798888" y="3662363"/>
          <p14:tracePt t="24630" x="3883025" y="3679825"/>
          <p14:tracePt t="24637" x="3960813" y="3687763"/>
          <p14:tracePt t="24647" x="4037013" y="3705225"/>
          <p14:tracePt t="24653" x="4095750" y="3722688"/>
          <p14:tracePt t="24659" x="4164013" y="3722688"/>
          <p14:tracePt t="24668" x="4240213" y="3738563"/>
          <p14:tracePt t="24676" x="4308475" y="3748088"/>
          <p14:tracePt t="24685" x="4368800" y="3756025"/>
          <p14:tracePt t="24692" x="4445000" y="3773488"/>
          <p14:tracePt t="24701" x="4503738" y="3773488"/>
          <p14:tracePt t="24709" x="4564063" y="3781425"/>
          <p14:tracePt t="24716" x="4597400" y="3790950"/>
          <p14:tracePt t="24724" x="4640263" y="3798888"/>
          <p14:tracePt t="24733" x="4665663" y="3798888"/>
          <p14:tracePt t="24740" x="4683125" y="3798888"/>
          <p14:tracePt t="24749" x="4708525" y="3806825"/>
          <p14:tracePt t="24757" x="4733925" y="3816350"/>
          <p14:tracePt t="24764" x="4749800" y="3816350"/>
          <p14:tracePt t="24772" x="4775200" y="3816350"/>
          <p14:tracePt t="24781" x="4784725" y="3816350"/>
          <p14:tracePt t="24788" x="4802188" y="3824288"/>
          <p14:tracePt t="24798" x="4818063" y="3824288"/>
          <p14:tracePt t="24804" x="4843463" y="3824288"/>
          <p14:tracePt t="24821" x="4868863" y="3824288"/>
          <p14:tracePt t="24830" x="4886325" y="3824288"/>
          <p14:tracePt t="24837" x="4903788" y="3824288"/>
          <p14:tracePt t="24845" x="4911725" y="3824288"/>
          <p14:tracePt t="24853" x="4919663" y="3824288"/>
          <p14:tracePt t="24860" x="4946650" y="3824288"/>
          <p14:tracePt t="24869" x="4962525" y="3824288"/>
          <p14:tracePt t="24876" x="4979988" y="3824288"/>
          <p14:tracePt t="24883" x="4997450" y="3824288"/>
          <p14:tracePt t="24893" x="5005388" y="3824288"/>
          <p14:tracePt t="24900" x="5013325" y="3824288"/>
          <p14:tracePt t="24908" x="5038725" y="3824288"/>
          <p14:tracePt t="24924" x="5064125" y="3824288"/>
          <p14:tracePt t="24933" x="5073650" y="3824288"/>
          <p14:tracePt t="24941" x="5091113" y="3824288"/>
          <p14:tracePt t="24949" x="5116513" y="3824288"/>
          <p14:tracePt t="24957" x="5124450" y="3824288"/>
          <p14:tracePt t="24966" x="5149850" y="3832225"/>
          <p14:tracePt t="24973" x="5167313" y="3832225"/>
          <p14:tracePt t="24981" x="5200650" y="3841750"/>
          <p14:tracePt t="24989" x="5218113" y="3841750"/>
          <p14:tracePt t="24998" x="5260975" y="3841750"/>
          <p14:tracePt t="25005" x="5294313" y="3841750"/>
          <p14:tracePt t="25014" x="5337175" y="3841750"/>
          <p14:tracePt t="25021" x="5370513" y="3849688"/>
          <p14:tracePt t="25031" x="5413375" y="3849688"/>
          <p14:tracePt t="25037" x="5472113" y="3849688"/>
          <p14:tracePt t="25044" x="5540375" y="3849688"/>
          <p14:tracePt t="25053" x="5616575" y="3849688"/>
          <p14:tracePt t="25059" x="5684838" y="3849688"/>
          <p14:tracePt t="25069" x="5753100" y="3849688"/>
          <p14:tracePt t="25076" x="5829300" y="3849688"/>
          <p14:tracePt t="25085" x="5864225" y="3849688"/>
          <p14:tracePt t="25093" x="5905500" y="3849688"/>
          <p14:tracePt t="25100" x="5948363" y="3849688"/>
          <p14:tracePt t="25108" x="6008688" y="3849688"/>
          <p14:tracePt t="25116" x="6049963" y="3832225"/>
          <p14:tracePt t="25123" x="6118225" y="3790950"/>
          <p14:tracePt t="25132" x="6178550" y="3756025"/>
          <p14:tracePt t="25139" x="6203950" y="3738563"/>
          <p14:tracePt t="25149" x="6237288" y="3722688"/>
          <p14:tracePt t="25156" x="6280150" y="3671888"/>
          <p14:tracePt t="25165" x="6288088" y="3654425"/>
          <p14:tracePt t="25173" x="6288088" y="3646488"/>
          <p14:tracePt t="25276" x="6272213" y="3629025"/>
          <p14:tracePt t="25292" x="6237288" y="3629025"/>
          <p14:tracePt t="25301" x="6186488" y="3629025"/>
          <p14:tracePt t="25308" x="6153150" y="3629025"/>
          <p14:tracePt t="25317" x="6102350" y="3629025"/>
          <p14:tracePt t="25324" x="6059488" y="3629025"/>
          <p14:tracePt t="25333" x="6024563" y="3636963"/>
          <p14:tracePt t="25340" x="5991225" y="3646488"/>
          <p14:tracePt t="25348" x="5957888" y="3646488"/>
          <p14:tracePt t="25357" x="5932488" y="3646488"/>
          <p14:tracePt t="25366" x="5915025" y="3646488"/>
          <p14:tracePt t="25373" x="5889625" y="3646488"/>
          <p14:tracePt t="25381" x="5880100" y="3646488"/>
          <p14:tracePt t="25398" x="5872163" y="3646488"/>
          <p14:tracePt t="25415" x="5864225" y="3646488"/>
          <p14:tracePt t="25431" x="5854700" y="3646488"/>
          <p14:tracePt t="25502" x="5846763" y="3646488"/>
          <p14:tracePt t="25507" x="5838825" y="3646488"/>
          <p14:tracePt t="25549" x="5829300" y="3646488"/>
          <p14:tracePt t="25565" x="5821363" y="3646488"/>
          <p14:tracePt t="25581" x="5813425" y="3646488"/>
          <p14:tracePt t="25604" x="5795963" y="3646488"/>
          <p14:tracePt t="25615" x="5788025" y="3646488"/>
          <p14:tracePt t="25652" x="5778500" y="3646488"/>
          <p14:tracePt t="25739" x="5770563" y="3654425"/>
          <p14:tracePt t="25749" x="5761038" y="3654425"/>
          <p14:tracePt t="25771" x="5761038" y="3662363"/>
          <p14:tracePt t="25782" x="5753100" y="3662363"/>
          <p14:tracePt t="25819" x="5745163" y="3671888"/>
          <p14:tracePt t="25860" x="5745163" y="3679825"/>
          <p14:tracePt t="26548" x="5745163" y="3671888"/>
          <p14:tracePt t="26973" x="5735638" y="3671888"/>
          <p14:tracePt t="26988" x="5727700" y="3679825"/>
          <p14:tracePt t="27148" x="5719763" y="3679825"/>
          <p14:tracePt t="27188" x="5719763" y="3687763"/>
          <p14:tracePt t="27237" x="5719763" y="3697288"/>
          <p14:tracePt t="27421" x="5719763" y="3713163"/>
          <p14:tracePt t="27430" x="5710238" y="3722688"/>
          <p14:tracePt t="27437" x="5694363" y="3722688"/>
          <p14:tracePt t="27443" x="5651500" y="3722688"/>
          <p14:tracePt t="27453" x="5600700" y="3730625"/>
          <p14:tracePt t="27460" x="5557838" y="3748088"/>
          <p14:tracePt t="27469" x="5497513" y="3748088"/>
          <p14:tracePt t="27477" x="5438775" y="3756025"/>
          <p14:tracePt t="27485" x="5380038" y="3781425"/>
          <p14:tracePt t="27492" x="5319713" y="3790950"/>
          <p14:tracePt t="27501" x="5243513" y="3806825"/>
          <p14:tracePt t="27508" x="5183188" y="3832225"/>
          <p14:tracePt t="27517" x="5132388" y="3841750"/>
          <p14:tracePt t="27525" x="5099050" y="3849688"/>
          <p14:tracePt t="27533" x="5038725" y="3867150"/>
          <p14:tracePt t="27541" x="4987925" y="3883025"/>
          <p14:tracePt t="27549" x="4919663" y="3900488"/>
          <p14:tracePt t="27557" x="4852988" y="3925888"/>
          <p14:tracePt t="27566" x="4767263" y="3960813"/>
          <p14:tracePt t="27573" x="4665663" y="3994150"/>
          <p14:tracePt t="27582" x="4564063" y="4019550"/>
          <p14:tracePt t="27589" x="4460875" y="4052888"/>
          <p14:tracePt t="27599" x="4384675" y="4070350"/>
          <p14:tracePt t="27605" x="4308475" y="4095750"/>
          <p14:tracePt t="27613" x="4249738" y="4105275"/>
          <p14:tracePt t="27620" x="4171950" y="4130675"/>
          <p14:tracePt t="27627" x="4146550" y="4130675"/>
          <p14:tracePt t="27636" x="4105275" y="4138613"/>
          <p14:tracePt t="27643" x="4079875" y="4138613"/>
          <p14:tracePt t="27653" x="4062413" y="4138613"/>
          <p14:tracePt t="27669" x="4052888" y="4130675"/>
          <p14:tracePt t="27677" x="4062413" y="4105275"/>
          <p14:tracePt t="27684" x="4070350" y="4095750"/>
          <p14:tracePt t="27692" x="4087813" y="4079875"/>
          <p14:tracePt t="27701" x="4113213" y="4070350"/>
          <p14:tracePt t="27709" x="4130675" y="4052888"/>
          <p14:tracePt t="27716" x="4164013" y="4037013"/>
          <p14:tracePt t="27725" x="4189413" y="4019550"/>
          <p14:tracePt t="27732" x="4206875" y="4002088"/>
          <p14:tracePt t="27740" x="4224338" y="4002088"/>
          <p14:tracePt t="27749" x="4257675" y="3986213"/>
          <p14:tracePt t="27756" x="4275138" y="3976688"/>
          <p14:tracePt t="27766" x="4291013" y="3976688"/>
          <p14:tracePt t="27773" x="4351338" y="3976688"/>
          <p14:tracePt t="27853" x="4368800" y="3976688"/>
          <p14:tracePt t="27860" x="4376738" y="3976688"/>
          <p14:tracePt t="27869" x="4384675" y="3976688"/>
          <p14:tracePt t="27876" x="4402138" y="3976688"/>
          <p14:tracePt t="27893" x="4427538" y="3976688"/>
          <p14:tracePt t="27901" x="4435475" y="3976688"/>
          <p14:tracePt t="27909" x="4445000" y="3976688"/>
          <p14:tracePt t="27917" x="4452938" y="3976688"/>
          <p14:tracePt t="27965" x="4427538" y="3976688"/>
          <p14:tracePt t="27971" x="4402138" y="3976688"/>
          <p14:tracePt t="27984" x="4351338" y="4002088"/>
          <p14:tracePt t="27989" x="4308475" y="4019550"/>
          <p14:tracePt t="27999" x="4291013" y="4027488"/>
          <p14:tracePt t="28005" x="4265613" y="4027488"/>
          <p14:tracePt t="28012" x="4232275" y="4027488"/>
          <p14:tracePt t="28021" x="4224338" y="4027488"/>
          <p14:tracePt t="28028" x="4214813" y="4027488"/>
          <p14:tracePt t="28037" x="4206875" y="4037013"/>
          <p14:tracePt t="28053" x="4189413" y="4037013"/>
          <p14:tracePt t="28061" x="4156075" y="4044950"/>
          <p14:tracePt t="28068" x="4138613" y="4044950"/>
          <p14:tracePt t="28077" x="4105275" y="4062413"/>
          <p14:tracePt t="28085" x="4087813" y="4070350"/>
          <p14:tracePt t="28092" x="4052888" y="4087813"/>
          <p14:tracePt t="28101" x="4011613" y="4105275"/>
          <p14:tracePt t="28109" x="3994150" y="4121150"/>
          <p14:tracePt t="28117" x="3943350" y="4146550"/>
          <p14:tracePt t="28125" x="3892550" y="4181475"/>
          <p14:tracePt t="28133" x="3857625" y="4206875"/>
          <p14:tracePt t="28141" x="3806825" y="4224338"/>
          <p14:tracePt t="28149" x="3798888" y="4240213"/>
          <p14:tracePt t="28157" x="3748088" y="4265613"/>
          <p14:tracePt t="28165" x="3722688" y="4283075"/>
          <p14:tracePt t="28173" x="3713163" y="4291013"/>
          <p14:tracePt t="28182" x="3697288" y="4308475"/>
          <p14:tracePt t="28189" x="3671888" y="4316413"/>
          <p14:tracePt t="28199" x="3654425" y="4325938"/>
          <p14:tracePt t="28215" x="3619500" y="4333875"/>
          <p14:tracePt t="28221" x="3611563" y="4341813"/>
          <p14:tracePt t="28227" x="3603625" y="4351338"/>
          <p14:tracePt t="28237" x="3594100" y="4351338"/>
          <p14:tracePt t="28253" x="3586163" y="4351338"/>
          <p14:tracePt t="28261" x="3578225" y="4351338"/>
          <p14:tracePt t="28269" x="3568700" y="4351338"/>
          <p14:tracePt t="28340" x="3578225" y="4351338"/>
          <p14:tracePt t="28349" x="3611563" y="4351338"/>
          <p14:tracePt t="28357" x="3646488" y="4351338"/>
          <p14:tracePt t="28366" x="3705225" y="4341813"/>
          <p14:tracePt t="28373" x="3763963" y="4325938"/>
          <p14:tracePt t="28382" x="3824288" y="4316413"/>
          <p14:tracePt t="28389" x="3900488" y="4291013"/>
          <p14:tracePt t="28399" x="3986213" y="4275138"/>
          <p14:tracePt t="28404" x="4070350" y="4257675"/>
          <p14:tracePt t="28412" x="4121150" y="4249738"/>
          <p14:tracePt t="28420" x="4197350" y="4232275"/>
          <p14:tracePt t="28427" x="4265613" y="4224338"/>
          <p14:tracePt t="28436" x="4300538" y="4197350"/>
          <p14:tracePt t="28444" x="4359275" y="4189413"/>
          <p14:tracePt t="28453" x="4410075" y="4181475"/>
          <p14:tracePt t="28461" x="4452938" y="4171950"/>
          <p14:tracePt t="28468" x="4486275" y="4156075"/>
          <p14:tracePt t="28476" x="4521200" y="4146550"/>
          <p14:tracePt t="28485" x="4572000" y="4130675"/>
          <p14:tracePt t="28492" x="4597400" y="4121150"/>
          <p14:tracePt t="28509" x="4597400" y="4113213"/>
          <p14:tracePt t="28517" x="4622800" y="4105275"/>
          <p14:tracePt t="28524" x="4640263" y="4105275"/>
          <p14:tracePt t="28534" x="4665663" y="4087813"/>
          <p14:tracePt t="28541" x="4673600" y="4079875"/>
          <p14:tracePt t="28549" x="4673600" y="4044950"/>
          <p14:tracePt t="28567" x="4673600" y="4037013"/>
          <p14:tracePt t="28573" x="4673600" y="4027488"/>
          <p14:tracePt t="28582" x="4665663" y="4019550"/>
          <p14:tracePt t="28599" x="4657725" y="4011613"/>
          <p14:tracePt t="28604" x="4630738" y="4002088"/>
          <p14:tracePt t="28612" x="4597400" y="3994150"/>
          <p14:tracePt t="28621" x="4572000" y="3994150"/>
          <p14:tracePt t="28627" x="4546600" y="3994150"/>
          <p14:tracePt t="28637" x="4503738" y="3994150"/>
          <p14:tracePt t="28644" x="4478338" y="3994150"/>
          <p14:tracePt t="28652" x="4445000" y="3994150"/>
          <p14:tracePt t="28661" x="4402138" y="3994150"/>
          <p14:tracePt t="28668" x="4341813" y="3994150"/>
          <p14:tracePt t="28676" x="4308475" y="3994150"/>
          <p14:tracePt t="28683" x="4265613" y="4002088"/>
          <p14:tracePt t="28691" x="4232275" y="4002088"/>
          <p14:tracePt t="28700" x="4206875" y="4011613"/>
          <p14:tracePt t="28707" x="4171950" y="4011613"/>
          <p14:tracePt t="28716" x="4138613" y="4019550"/>
          <p14:tracePt t="28723" x="4105275" y="4027488"/>
          <p14:tracePt t="28733" x="4070350" y="4037013"/>
          <p14:tracePt t="28739" x="4027488" y="4052888"/>
          <p14:tracePt t="28750" x="3976688" y="4079875"/>
          <p14:tracePt t="28755" x="3943350" y="4095750"/>
          <p14:tracePt t="28766" x="3917950" y="4113213"/>
          <p14:tracePt t="28771" x="3875088" y="4130675"/>
          <p14:tracePt t="28783" x="3841750" y="4146550"/>
          <p14:tracePt t="28787" x="3798888" y="4171950"/>
          <p14:tracePt t="28799" x="3763963" y="4189413"/>
          <p14:tracePt t="28803" x="3713163" y="4206875"/>
          <p14:tracePt t="28814" x="3679825" y="4224338"/>
          <p14:tracePt t="28819" x="3662363" y="4232275"/>
          <p14:tracePt t="28827" x="3636963" y="4249738"/>
          <p14:tracePt t="28835" x="3619500" y="4257675"/>
          <p14:tracePt t="28844" x="3611563" y="4257675"/>
          <p14:tracePt t="28851" x="3603625" y="4257675"/>
          <p14:tracePt t="28861" x="3594100" y="4265613"/>
          <p14:tracePt t="28867" x="3586163" y="4265613"/>
          <p14:tracePt t="28876" x="3586163" y="4275138"/>
          <p14:tracePt t="28885" x="3578225" y="4283075"/>
          <p14:tracePt t="28901" x="3568700" y="4291013"/>
          <p14:tracePt t="28908" x="3560763" y="4291013"/>
          <p14:tracePt t="28918" x="3552825" y="4300538"/>
          <p14:tracePt t="28924" x="3535363" y="4316413"/>
          <p14:tracePt t="28940" x="3527425" y="4316413"/>
          <p14:tracePt t="28950" x="3509963" y="4333875"/>
          <p14:tracePt t="28957" x="3502025" y="4333875"/>
          <p14:tracePt t="28967" x="3484563" y="4341813"/>
          <p14:tracePt t="28972" x="3475038" y="4351338"/>
          <p14:tracePt t="28983" x="3467100" y="4351338"/>
          <p14:tracePt t="28988" x="3449638" y="4351338"/>
          <p14:tracePt t="29005" x="3441700" y="4359275"/>
          <p14:tracePt t="29093" x="3433763" y="4359275"/>
          <p14:tracePt t="29108" x="3433763" y="4351338"/>
          <p14:tracePt t="29124" x="3433763" y="4341813"/>
          <p14:tracePt t="29133" x="3433763" y="4333875"/>
          <p14:tracePt t="29141" x="3433763" y="4325938"/>
          <p14:tracePt t="29149" x="3433763" y="4308475"/>
          <p14:tracePt t="29167" x="3433763" y="4291013"/>
          <p14:tracePt t="29183" x="3433763" y="4283075"/>
          <p14:tracePt t="29198" x="3416300" y="4265613"/>
          <p14:tracePt t="29228" x="3398838" y="4257675"/>
          <p14:tracePt t="29235" x="3390900" y="4249738"/>
          <p14:tracePt t="29245" x="3373438" y="4240213"/>
          <p14:tracePt t="29252" x="3355975" y="4240213"/>
          <p14:tracePt t="29262" x="3305175" y="4224338"/>
          <p14:tracePt t="29269" x="3289300" y="4224338"/>
          <p14:tracePt t="29276" x="3254375" y="4214813"/>
          <p14:tracePt t="29284" x="3195638" y="4214813"/>
          <p14:tracePt t="29292" x="3152775" y="4206875"/>
          <p14:tracePt t="29301" x="3076575" y="4197350"/>
          <p14:tracePt t="29308" x="3016250" y="4189413"/>
          <p14:tracePt t="29318" x="2949575" y="4189413"/>
          <p14:tracePt t="29325" x="2863850" y="4189413"/>
          <p14:tracePt t="29334" x="2805113" y="4181475"/>
          <p14:tracePt t="29341" x="2711450" y="4164013"/>
          <p14:tracePt t="29351" x="2643188" y="4156075"/>
          <p14:tracePt t="29356" x="2566988" y="4156075"/>
          <p14:tracePt t="29366" x="2498725" y="4156075"/>
          <p14:tracePt t="29372" x="2430463" y="4156075"/>
          <p14:tracePt t="29383" x="2371725" y="4156075"/>
          <p14:tracePt t="29388" x="2328863" y="4156075"/>
          <p14:tracePt t="29398" x="2303463" y="4156075"/>
          <p14:tracePt t="29404" x="2278063" y="4156075"/>
          <p14:tracePt t="29420" x="2260600" y="4156075"/>
          <p14:tracePt t="29652" x="2268538" y="4156075"/>
          <p14:tracePt t="29668" x="2278063" y="4156075"/>
          <p14:tracePt t="29676" x="2311400" y="4156075"/>
          <p14:tracePt t="29683" x="2336800" y="4156075"/>
          <p14:tracePt t="29693" x="2379663" y="4156075"/>
          <p14:tracePt t="29700" x="2438400" y="4156075"/>
          <p14:tracePt t="29709" x="2506663" y="4156075"/>
          <p14:tracePt t="29717" x="2574925" y="4156075"/>
          <p14:tracePt t="29725" x="2660650" y="4156075"/>
          <p14:tracePt t="29733" x="2778125" y="4156075"/>
          <p14:tracePt t="29741" x="2863850" y="4156075"/>
          <p14:tracePt t="29751" x="2957513" y="4156075"/>
          <p14:tracePt t="29757" x="3059113" y="4146550"/>
          <p14:tracePt t="29766" x="3135313" y="4138613"/>
          <p14:tracePt t="29773" x="3195638" y="4121150"/>
          <p14:tracePt t="29783" x="3211513" y="4121150"/>
          <p14:tracePt t="29789" x="3228975" y="4121150"/>
          <p14:tracePt t="30292" x="3246438" y="4121150"/>
          <p14:tracePt t="30325" x="3254375" y="4113213"/>
          <p14:tracePt t="30428" x="3254375" y="4095750"/>
          <p14:tracePt t="30445" x="3263900" y="4087813"/>
          <p14:tracePt t="30565" x="3271838" y="4087813"/>
          <p14:tracePt t="30572" x="3279775" y="4095750"/>
          <p14:tracePt t="30599" x="3279775" y="4105275"/>
          <p14:tracePt t="85381" x="3271838" y="4062413"/>
          <p14:tracePt t="85391" x="3263900" y="4044950"/>
          <p14:tracePt t="85398" x="3254375" y="4027488"/>
          <p14:tracePt t="120460" x="3365500" y="4095750"/>
          <p14:tracePt t="120469" x="3509963" y="4146550"/>
          <p14:tracePt t="120477" x="3738563" y="4189413"/>
          <p14:tracePt t="120484" x="4011613" y="4224338"/>
          <p14:tracePt t="120492" x="4240213" y="4224338"/>
          <p14:tracePt t="120500" x="4486275" y="4113213"/>
          <p14:tracePt t="120508" x="4716463" y="3986213"/>
          <p14:tracePt t="120517" x="4810125" y="3908425"/>
          <p14:tracePt t="120526" x="4810125" y="3892550"/>
          <p14:tracePt t="120860" x="4802188" y="3908425"/>
          <p14:tracePt t="120868" x="4784725" y="3951288"/>
          <p14:tracePt t="120876" x="4784725" y="4002088"/>
          <p14:tracePt t="120884" x="4784725" y="4019550"/>
          <p14:tracePt t="120892" x="4802188" y="4037013"/>
          <p14:tracePt t="120902" x="4827588" y="4052888"/>
          <p14:tracePt t="121029" x="4827588" y="4070350"/>
          <p14:tracePt t="121035" x="4868863" y="4121150"/>
          <p14:tracePt t="121043" x="4903788" y="4232275"/>
          <p14:tracePt t="121052" x="4903788" y="4283075"/>
          <p14:tracePt t="121060" x="4911725" y="4333875"/>
          <p14:tracePt t="121068" x="4911725" y="4359275"/>
          <p14:tracePt t="121076" x="4911725" y="4368800"/>
          <p14:tracePt t="121084" x="4911725" y="4410075"/>
          <p14:tracePt t="121092" x="4903788" y="4478338"/>
          <p14:tracePt t="121101" x="4868863" y="4546600"/>
          <p14:tracePt t="121109" x="4835525" y="4605338"/>
          <p14:tracePt t="121117" x="4792663" y="4708525"/>
          <p14:tracePt t="121124" x="4767263" y="4749800"/>
          <p14:tracePt t="121133" x="4741863" y="4835525"/>
          <p14:tracePt t="121142" x="4708525" y="4886325"/>
          <p14:tracePt t="121148" x="4673600" y="4937125"/>
          <p14:tracePt t="121158" x="4665663" y="4954588"/>
          <p14:tracePt t="121164" x="4648200" y="4954588"/>
          <p14:tracePt t="121174" x="4622800" y="4954588"/>
          <p14:tracePt t="121181" x="4579938" y="4929188"/>
          <p14:tracePt t="121190" x="4538663" y="4911725"/>
          <p14:tracePt t="121197" x="4452938" y="4843463"/>
          <p14:tracePt t="121206" x="4402138" y="4792663"/>
          <p14:tracePt t="121212" x="4351338" y="4716463"/>
          <p14:tracePt t="121219" x="4308475" y="4597400"/>
          <p14:tracePt t="121229" x="4249738" y="4470400"/>
          <p14:tracePt t="121236" x="4224338" y="4376738"/>
          <p14:tracePt t="121245" x="4181475" y="4275138"/>
          <p14:tracePt t="121253" x="4130675" y="4214813"/>
          <p14:tracePt t="121260" x="4095750" y="4171950"/>
          <p14:tracePt t="121268" x="4044950" y="4146550"/>
          <p14:tracePt t="121276" x="3976688" y="4113213"/>
          <p14:tracePt t="121284" x="3892550" y="4087813"/>
          <p14:tracePt t="121292" x="3790950" y="4079875"/>
          <p14:tracePt t="121301" x="3679825" y="4070350"/>
          <p14:tracePt t="121308" x="3552825" y="4070350"/>
          <p14:tracePt t="121317" x="3433763" y="4070350"/>
          <p14:tracePt t="121326" x="3348038" y="4095750"/>
          <p14:tracePt t="121333" x="3263900" y="4121150"/>
          <p14:tracePt t="121341" x="3211513" y="4156075"/>
          <p14:tracePt t="121348" x="3135313" y="4189413"/>
          <p14:tracePt t="121359" x="3109913" y="4206875"/>
          <p14:tracePt t="121365" x="3101975" y="4206875"/>
          <p14:tracePt t="121374" x="3101975" y="4214813"/>
          <p14:tracePt t="121381" x="3109913" y="4249738"/>
          <p14:tracePt t="121389" x="3135313" y="4275138"/>
          <p14:tracePt t="121397" x="3152775" y="4308475"/>
          <p14:tracePt t="121565" x="3152775" y="4325938"/>
          <p14:tracePt t="121581" x="3135313" y="4325938"/>
          <p14:tracePt t="121591" x="3101975" y="4341813"/>
          <p14:tracePt t="121597" x="3025775" y="4376738"/>
          <p14:tracePt t="121604" x="2974975" y="4384675"/>
          <p14:tracePt t="121613" x="2932113" y="4402138"/>
          <p14:tracePt t="121619" x="2830513" y="4435475"/>
          <p14:tracePt t="121629" x="2701925" y="4435475"/>
          <p14:tracePt t="121636" x="2617788" y="4445000"/>
          <p14:tracePt t="121643" x="2600325" y="4445000"/>
          <p14:tracePt t="121781" x="2582863" y="4445000"/>
          <p14:tracePt t="121797" x="2566988" y="4445000"/>
          <p14:tracePt t="121803" x="2557463" y="4445000"/>
          <p14:tracePt t="121813" x="2549525" y="4445000"/>
          <p14:tracePt t="121819" x="2506663" y="4435475"/>
          <p14:tracePt t="121829" x="2463800" y="4402138"/>
          <p14:tracePt t="121836" x="2430463" y="4368800"/>
          <p14:tracePt t="121843" x="2422525" y="4351338"/>
          <p14:tracePt t="121877" x="2405063" y="4333875"/>
          <p14:tracePt t="121892" x="2387600" y="4325938"/>
          <p14:tracePt t="121903" x="2379663" y="4325938"/>
          <p14:tracePt t="121909" x="2362200" y="4316413"/>
          <p14:tracePt t="121917" x="2344738" y="4308475"/>
          <p14:tracePt t="121926" x="2328863" y="4308475"/>
          <p14:tracePt t="121933" x="2311400" y="4300538"/>
          <p14:tracePt t="121942" x="2303463" y="4300538"/>
          <p14:tracePt t="121948" x="2278063" y="4291013"/>
          <p14:tracePt t="121965" x="2260600" y="4291013"/>
          <p14:tracePt t="121975" x="2252663" y="4291013"/>
          <p14:tracePt t="121981" x="2227263" y="4283075"/>
          <p14:tracePt t="121990" x="2217738" y="4283075"/>
          <p14:tracePt t="121996" x="2192338" y="4283075"/>
          <p14:tracePt t="122005" x="2166938" y="4283075"/>
          <p14:tracePt t="122013" x="2124075" y="4265613"/>
          <p14:tracePt t="122020" x="2090738" y="4257675"/>
          <p14:tracePt t="122029" x="2047875" y="4257675"/>
          <p14:tracePt t="122036" x="1989138" y="4257675"/>
          <p14:tracePt t="122045" x="1946275" y="4240213"/>
          <p14:tracePt t="122052" x="1911350" y="4240213"/>
          <p14:tracePt t="122059" x="1870075" y="4232275"/>
          <p14:tracePt t="122068" x="1844675" y="4232275"/>
          <p14:tracePt t="122077" x="1819275" y="4224338"/>
          <p14:tracePt t="122085" x="1793875" y="4214813"/>
          <p14:tracePt t="122093" x="1776413" y="4214813"/>
          <p14:tracePt t="122101" x="1741488" y="4206875"/>
          <p14:tracePt t="122109" x="1708150" y="4181475"/>
          <p14:tracePt t="122117" x="1690688" y="4181475"/>
          <p14:tracePt t="122125" x="1665288" y="4171950"/>
          <p14:tracePt t="122133" x="1639888" y="4156075"/>
          <p14:tracePt t="122142" x="1631950" y="4138613"/>
          <p14:tracePt t="122149" x="1614488" y="4130675"/>
          <p14:tracePt t="122158" x="1589088" y="4121150"/>
          <p14:tracePt t="122165" x="1571625" y="4105275"/>
          <p14:tracePt t="122175" x="1571625" y="4095750"/>
          <p14:tracePt t="122181" x="1555750" y="4079875"/>
          <p14:tracePt t="122191" x="1538288" y="4070350"/>
          <p14:tracePt t="122197" x="1538288" y="4062413"/>
          <p14:tracePt t="122203" x="1520825" y="4044950"/>
          <p14:tracePt t="122211" x="1504950" y="4037013"/>
          <p14:tracePt t="122220" x="1495425" y="4019550"/>
          <p14:tracePt t="122229" x="1487488" y="4002088"/>
          <p14:tracePt t="122237" x="1470025" y="3976688"/>
          <p14:tracePt t="122244" x="1462088" y="3976688"/>
          <p14:tracePt t="122252" x="1436688" y="3951288"/>
          <p14:tracePt t="122261" x="1427163" y="3925888"/>
          <p14:tracePt t="122267" x="1419225" y="3917950"/>
          <p14:tracePt t="122276" x="1411288" y="3908425"/>
          <p14:tracePt t="122285" x="1393825" y="3883025"/>
          <p14:tracePt t="122293" x="1393825" y="3875088"/>
          <p14:tracePt t="122300" x="1368425" y="3824288"/>
          <p14:tracePt t="122309" x="1368425" y="3806825"/>
          <p14:tracePt t="122317" x="1343025" y="3756025"/>
          <p14:tracePt t="122325" x="1333500" y="3713163"/>
          <p14:tracePt t="122333" x="1300163" y="3619500"/>
          <p14:tracePt t="122342" x="1282700" y="3578225"/>
          <p14:tracePt t="122349" x="1249363" y="3509963"/>
          <p14:tracePt t="122359" x="1241425" y="3484563"/>
          <p14:tracePt t="122365" x="1223963" y="3441700"/>
          <p14:tracePt t="122375" x="1206500" y="3408363"/>
          <p14:tracePt t="122381" x="1189038" y="3373438"/>
          <p14:tracePt t="122390" x="1173163" y="3330575"/>
          <p14:tracePt t="122397" x="1155700" y="3263900"/>
          <p14:tracePt t="122403" x="1138238" y="3228975"/>
          <p14:tracePt t="122413" x="1122363" y="3195638"/>
          <p14:tracePt t="122420" x="1112838" y="3160713"/>
          <p14:tracePt t="122429" x="1112838" y="3144838"/>
          <p14:tracePt t="122437" x="1112838" y="3109913"/>
          <p14:tracePt t="122444" x="1104900" y="3067050"/>
          <p14:tracePt t="122452" x="1104900" y="3041650"/>
          <p14:tracePt t="122460" x="1096963" y="3008313"/>
          <p14:tracePt t="122468" x="1096963" y="2974975"/>
          <p14:tracePt t="122476" x="1096963" y="2949575"/>
          <p14:tracePt t="122485" x="1096963" y="2914650"/>
          <p14:tracePt t="122493" x="1096963" y="2881313"/>
          <p14:tracePt t="122501" x="1096963" y="2863850"/>
          <p14:tracePt t="122509" x="1096963" y="2846388"/>
          <p14:tracePt t="122517" x="1096963" y="2813050"/>
          <p14:tracePt t="122526" x="1096963" y="2778125"/>
          <p14:tracePt t="122531" x="1104900" y="2762250"/>
          <p14:tracePt t="122542" x="1122363" y="2727325"/>
          <p14:tracePt t="122549" x="1130300" y="2701925"/>
          <p14:tracePt t="122558" x="1138238" y="2686050"/>
          <p14:tracePt t="122565" x="1155700" y="2660650"/>
          <p14:tracePt t="122575" x="1163638" y="2643188"/>
          <p14:tracePt t="122581" x="1173163" y="2625725"/>
          <p14:tracePt t="122590" x="1189038" y="2600325"/>
          <p14:tracePt t="122595" x="1198563" y="2582863"/>
          <p14:tracePt t="122603" x="1206500" y="2541588"/>
          <p14:tracePt t="122612" x="1216025" y="2532063"/>
          <p14:tracePt t="122621" x="1241425" y="2516188"/>
          <p14:tracePt t="122629" x="1257300" y="2489200"/>
          <p14:tracePt t="122637" x="1266825" y="2473325"/>
          <p14:tracePt t="122645" x="1292225" y="2447925"/>
          <p14:tracePt t="122652" x="1308100" y="2438400"/>
          <p14:tracePt t="122660" x="1325563" y="2430463"/>
          <p14:tracePt t="122668" x="1333500" y="2413000"/>
          <p14:tracePt t="122677" x="1350963" y="2397125"/>
          <p14:tracePt t="122685" x="1385888" y="2371725"/>
          <p14:tracePt t="122693" x="1401763" y="2362200"/>
          <p14:tracePt t="122701" x="1427163" y="2344738"/>
          <p14:tracePt t="122709" x="1452563" y="2336800"/>
          <p14:tracePt t="122716" x="1470025" y="2328863"/>
          <p14:tracePt t="122726" x="1495425" y="2319338"/>
          <p14:tracePt t="122732" x="1512888" y="2319338"/>
          <p14:tracePt t="122742" x="1538288" y="2303463"/>
          <p14:tracePt t="122749" x="1571625" y="2286000"/>
          <p14:tracePt t="122758" x="1589088" y="2278063"/>
          <p14:tracePt t="122765" x="1614488" y="2278063"/>
          <p14:tracePt t="122774" x="1639888" y="2268538"/>
          <p14:tracePt t="122781" x="1674813" y="2260600"/>
          <p14:tracePt t="122788" x="1700213" y="2252663"/>
          <p14:tracePt t="122796" x="1733550" y="2252663"/>
          <p14:tracePt t="122803" x="1766888" y="2252663"/>
          <p14:tracePt t="122813" x="1801813" y="2243138"/>
          <p14:tracePt t="122820" x="1835150" y="2235200"/>
          <p14:tracePt t="122829" x="1878013" y="2235200"/>
          <p14:tracePt t="122837" x="1920875" y="2235200"/>
          <p14:tracePt t="122845" x="1979613" y="2235200"/>
          <p14:tracePt t="122852" x="2022475" y="2235200"/>
          <p14:tracePt t="122860" x="2055813" y="2235200"/>
          <p14:tracePt t="122868" x="2108200" y="2235200"/>
          <p14:tracePt t="122877" x="2133600" y="2235200"/>
          <p14:tracePt t="122883" x="2174875" y="2235200"/>
          <p14:tracePt t="122892" x="2200275" y="2235200"/>
          <p14:tracePt t="122904" x="2227263" y="2235200"/>
          <p14:tracePt t="122910" x="2260600" y="2235200"/>
          <p14:tracePt t="122915" x="2278063" y="2235200"/>
          <p14:tracePt t="122927" x="2311400" y="2235200"/>
          <p14:tracePt t="122932" x="2328863" y="2235200"/>
          <p14:tracePt t="122943" x="2371725" y="2235200"/>
          <p14:tracePt t="122948" x="2387600" y="2235200"/>
          <p14:tracePt t="122959" x="2422525" y="2235200"/>
          <p14:tracePt t="122964" x="2438400" y="2235200"/>
          <p14:tracePt t="122975" x="2473325" y="2235200"/>
          <p14:tracePt t="122980" x="2489200" y="2252663"/>
          <p14:tracePt t="122989" x="2524125" y="2260600"/>
          <p14:tracePt t="122996" x="2549525" y="2260600"/>
          <p14:tracePt t="123003" x="2574925" y="2268538"/>
          <p14:tracePt t="123013" x="2592388" y="2278063"/>
          <p14:tracePt t="123020" x="2608263" y="2293938"/>
          <p14:tracePt t="123028" x="2633663" y="2293938"/>
          <p14:tracePt t="123037" x="2660650" y="2311400"/>
          <p14:tracePt t="123045" x="2668588" y="2319338"/>
          <p14:tracePt t="123052" x="2686050" y="2336800"/>
          <p14:tracePt t="123061" x="2701925" y="2344738"/>
          <p14:tracePt t="123067" x="2711450" y="2354263"/>
          <p14:tracePt t="123076" x="2719388" y="2362200"/>
          <p14:tracePt t="123083" x="2736850" y="2371725"/>
          <p14:tracePt t="123093" x="2744788" y="2379663"/>
          <p14:tracePt t="123100" x="2752725" y="2387600"/>
          <p14:tracePt t="123109" x="2762250" y="2397125"/>
          <p14:tracePt t="123117" x="2778125" y="2413000"/>
          <p14:tracePt t="123133" x="2795588" y="2438400"/>
          <p14:tracePt t="123143" x="2805113" y="2447925"/>
          <p14:tracePt t="123147" x="2805113" y="2463800"/>
          <p14:tracePt t="123158" x="2820988" y="2481263"/>
          <p14:tracePt t="123164" x="2830513" y="2498725"/>
          <p14:tracePt t="123175" x="2838450" y="2516188"/>
          <p14:tracePt t="123181" x="2846388" y="2532063"/>
          <p14:tracePt t="123188" x="2846388" y="2549525"/>
          <p14:tracePt t="123204" x="2846388" y="2557463"/>
          <p14:tracePt t="123212" x="2855913" y="2574925"/>
          <p14:tracePt t="123220" x="2855913" y="2582863"/>
          <p14:tracePt t="123229" x="2855913" y="2600325"/>
          <p14:tracePt t="123237" x="2855913" y="2617788"/>
          <p14:tracePt t="123245" x="2863850" y="2633663"/>
          <p14:tracePt t="123252" x="2863850" y="2651125"/>
          <p14:tracePt t="123261" x="2863850" y="2668588"/>
          <p14:tracePt t="123267" x="2863850" y="2693988"/>
          <p14:tracePt t="123276" x="2871788" y="2711450"/>
          <p14:tracePt t="123284" x="2881313" y="2727325"/>
          <p14:tracePt t="123293" x="2889250" y="2744788"/>
          <p14:tracePt t="123300" x="2889250" y="2770188"/>
          <p14:tracePt t="123309" x="2889250" y="2778125"/>
          <p14:tracePt t="123317" x="2897188" y="2805113"/>
          <p14:tracePt t="123326" x="2897188" y="2830513"/>
          <p14:tracePt t="123333" x="2906713" y="2855913"/>
          <p14:tracePt t="123343" x="2906713" y="2863850"/>
          <p14:tracePt t="123349" x="2906713" y="2897188"/>
          <p14:tracePt t="123358" x="2906713" y="2906713"/>
          <p14:tracePt t="123365" x="2914650" y="2940050"/>
          <p14:tracePt t="123373" x="2914650" y="2965450"/>
          <p14:tracePt t="123381" x="2922588" y="2990850"/>
          <p14:tracePt t="123391" x="2922588" y="3025775"/>
          <p14:tracePt t="123397" x="2922588" y="3051175"/>
          <p14:tracePt t="123404" x="2922588" y="3084513"/>
          <p14:tracePt t="123413" x="2932113" y="3109913"/>
          <p14:tracePt t="123421" x="2940050" y="3152775"/>
          <p14:tracePt t="123428" x="2949575" y="3186113"/>
          <p14:tracePt t="123438" x="2949575" y="3211513"/>
          <p14:tracePt t="123445" x="2949575" y="3228975"/>
          <p14:tracePt t="123452" x="2957513" y="3263900"/>
          <p14:tracePt t="123460" x="2957513" y="3289300"/>
          <p14:tracePt t="123468" x="2957513" y="3305175"/>
          <p14:tracePt t="123477" x="2965450" y="3314700"/>
          <p14:tracePt t="123484" x="2965450" y="3322638"/>
          <p14:tracePt t="123532" x="2965450" y="3340100"/>
          <p14:tracePt t="123549" x="2965450" y="3348038"/>
          <p14:tracePt t="123559" x="2965450" y="3365500"/>
          <p14:tracePt t="123563" x="2965450" y="3382963"/>
          <p14:tracePt t="123580" x="2965450" y="3408363"/>
          <p14:tracePt t="123589" x="2965450" y="3433763"/>
          <p14:tracePt t="123597" x="2957513" y="3449638"/>
          <p14:tracePt t="123603" x="2949575" y="3475038"/>
          <p14:tracePt t="123613" x="2949575" y="3492500"/>
          <p14:tracePt t="123621" x="2949575" y="3502025"/>
          <p14:tracePt t="123629" x="2932113" y="3527425"/>
          <p14:tracePt t="123637" x="2932113" y="3543300"/>
          <p14:tracePt t="123645" x="2932113" y="3560763"/>
          <p14:tracePt t="123652" x="2922588" y="3578225"/>
          <p14:tracePt t="123660" x="2914650" y="3586163"/>
          <p14:tracePt t="123668" x="2914650" y="3594100"/>
          <p14:tracePt t="123676" x="2914650" y="3603625"/>
          <p14:tracePt t="123685" x="2906713" y="3619500"/>
          <p14:tracePt t="123694" x="2897188" y="3629025"/>
          <p14:tracePt t="123701" x="2889250" y="3646488"/>
          <p14:tracePt t="123709" x="2889250" y="3654425"/>
          <p14:tracePt t="123716" x="2889250" y="3662363"/>
          <p14:tracePt t="123726" x="2881313" y="3671888"/>
          <p14:tracePt t="123732" x="2871788" y="3679825"/>
          <p14:tracePt t="123743" x="2863850" y="3687763"/>
          <p14:tracePt t="123747" x="2855913" y="3697288"/>
          <p14:tracePt t="123758" x="2838450" y="3713163"/>
          <p14:tracePt t="123772" x="2830513" y="3722688"/>
          <p14:tracePt t="123787" x="2813050" y="3738563"/>
          <p14:tracePt t="123804" x="2787650" y="3748088"/>
          <p14:tracePt t="123812" x="2770188" y="3756025"/>
          <p14:tracePt t="123821" x="2752725" y="3763963"/>
          <p14:tracePt t="123828" x="2719388" y="3781425"/>
          <p14:tracePt t="123837" x="2693988" y="3790950"/>
          <p14:tracePt t="123843" x="2668588" y="3790950"/>
          <p14:tracePt t="123852" x="2633663" y="3806825"/>
          <p14:tracePt t="123861" x="2608263" y="3816350"/>
          <p14:tracePt t="123869" x="2582863" y="3816350"/>
          <p14:tracePt t="123877" x="2549525" y="3832225"/>
          <p14:tracePt t="123885" x="2524125" y="3841750"/>
          <p14:tracePt t="123894" x="2489200" y="3841750"/>
          <p14:tracePt t="123900" x="2447925" y="3849688"/>
          <p14:tracePt t="123911" x="2422525" y="3867150"/>
          <p14:tracePt t="123917" x="2405063" y="3867150"/>
          <p14:tracePt t="123927" x="2379663" y="3867150"/>
          <p14:tracePt t="123932" x="2354263" y="3875088"/>
          <p14:tracePt t="123943" x="2328863" y="3883025"/>
          <p14:tracePt t="123948" x="2311400" y="3892550"/>
          <p14:tracePt t="123959" x="2286000" y="3892550"/>
          <p14:tracePt t="123965" x="2260600" y="3900488"/>
          <p14:tracePt t="123973" x="2243138" y="3908425"/>
          <p14:tracePt t="123980" x="2227263" y="3908425"/>
          <p14:tracePt t="123987" x="2200275" y="3908425"/>
          <p14:tracePt t="123996" x="2192338" y="3908425"/>
          <p14:tracePt t="124004" x="2166938" y="3908425"/>
          <p14:tracePt t="124013" x="2149475" y="3908425"/>
          <p14:tracePt t="124029" x="2124075" y="3908425"/>
          <p14:tracePt t="124036" x="2116138" y="3908425"/>
          <p14:tracePt t="124045" x="2108200" y="3908425"/>
          <p14:tracePt t="124052" x="2098675" y="3908425"/>
          <p14:tracePt t="124061" x="2090738" y="3908425"/>
          <p14:tracePt t="124069" x="2073275" y="3908425"/>
          <p14:tracePt t="124077" x="2065338" y="3908425"/>
          <p14:tracePt t="124084" x="2047875" y="3908425"/>
          <p14:tracePt t="124093" x="2030413" y="3908425"/>
          <p14:tracePt t="124111" x="2005013" y="3908425"/>
          <p14:tracePt t="124116" x="1989138" y="3908425"/>
          <p14:tracePt t="124127" x="1954213" y="3900488"/>
          <p14:tracePt t="124132" x="1911350" y="3875088"/>
          <p14:tracePt t="124143" x="1895475" y="3857625"/>
          <p14:tracePt t="124148" x="1860550" y="3841750"/>
          <p14:tracePt t="124159" x="1819275" y="3816350"/>
          <p14:tracePt t="124164" x="1784350" y="3798888"/>
          <p14:tracePt t="124172" x="1758950" y="3781425"/>
          <p14:tracePt t="124181" x="1725613" y="3763963"/>
          <p14:tracePt t="124187" x="1700213" y="3748088"/>
          <p14:tracePt t="124197" x="1682750" y="3730625"/>
          <p14:tracePt t="124204" x="1657350" y="3713163"/>
          <p14:tracePt t="124212" x="1649413" y="3705225"/>
          <p14:tracePt t="124221" x="1631950" y="3679825"/>
          <p14:tracePt t="124229" x="1606550" y="3662363"/>
          <p14:tracePt t="124236" x="1589088" y="3654425"/>
          <p14:tracePt t="124244" x="1563688" y="3619500"/>
          <p14:tracePt t="124252" x="1555750" y="3594100"/>
          <p14:tracePt t="124260" x="1538288" y="3568700"/>
          <p14:tracePt t="124269" x="1530350" y="3543300"/>
          <p14:tracePt t="124278" x="1504950" y="3517900"/>
          <p14:tracePt t="124285" x="1495425" y="3502025"/>
          <p14:tracePt t="124293" x="1477963" y="3467100"/>
          <p14:tracePt t="124301" x="1477963" y="3449638"/>
          <p14:tracePt t="124311" x="1477963" y="3424238"/>
          <p14:tracePt t="124316" x="1477963" y="3408363"/>
          <p14:tracePt t="124326" x="1477963" y="3373438"/>
          <p14:tracePt t="124333" x="1477963" y="3340100"/>
          <p14:tracePt t="124343" x="1477963" y="3330575"/>
          <p14:tracePt t="124349" x="1477963" y="3297238"/>
          <p14:tracePt t="124359" x="1477963" y="3279775"/>
          <p14:tracePt t="124365" x="1477963" y="3254375"/>
          <p14:tracePt t="124372" x="1477963" y="3228975"/>
          <p14:tracePt t="124380" x="1477963" y="3211513"/>
          <p14:tracePt t="124388" x="1477963" y="3186113"/>
          <p14:tracePt t="124396" x="1477963" y="3152775"/>
          <p14:tracePt t="124404" x="1477963" y="3127375"/>
          <p14:tracePt t="124412" x="1477963" y="3101975"/>
          <p14:tracePt t="124421" x="1477963" y="3084513"/>
          <p14:tracePt t="124429" x="1477963" y="3059113"/>
          <p14:tracePt t="124436" x="1487488" y="3025775"/>
          <p14:tracePt t="124443" x="1495425" y="3000375"/>
          <p14:tracePt t="124452" x="1495425" y="2982913"/>
          <p14:tracePt t="124461" x="1512888" y="2957513"/>
          <p14:tracePt t="124469" x="1520825" y="2922588"/>
          <p14:tracePt t="124477" x="1538288" y="2889250"/>
          <p14:tracePt t="124483" x="1546225" y="2863850"/>
          <p14:tracePt t="124494" x="1555750" y="2830513"/>
          <p14:tracePt t="124500" x="1563688" y="2805113"/>
          <p14:tracePt t="124510" x="1571625" y="2770188"/>
          <p14:tracePt t="124515" x="1589088" y="2744788"/>
          <p14:tracePt t="124527" x="1589088" y="2719388"/>
          <p14:tracePt t="124531" x="1597025" y="2686050"/>
          <p14:tracePt t="124544" x="1597025" y="2660650"/>
          <p14:tracePt t="124548" x="1614488" y="2643188"/>
          <p14:tracePt t="124558" x="1614488" y="2608263"/>
          <p14:tracePt t="124564" x="1639888" y="2582863"/>
          <p14:tracePt t="124572" x="1639888" y="2557463"/>
          <p14:tracePt t="124579" x="1657350" y="2541588"/>
          <p14:tracePt t="124587" x="1665288" y="2516188"/>
          <p14:tracePt t="124595" x="1674813" y="2498725"/>
          <p14:tracePt t="124604" x="1682750" y="2481263"/>
          <p14:tracePt t="124612" x="1708150" y="2463800"/>
          <p14:tracePt t="124620" x="1716088" y="2447925"/>
          <p14:tracePt t="124628" x="1725613" y="2430463"/>
          <p14:tracePt t="124635" x="1741488" y="2405063"/>
          <p14:tracePt t="124651" x="1751013" y="2405063"/>
          <p14:tracePt t="124660" x="1766888" y="2387600"/>
          <p14:tracePt t="124667" x="1766888" y="2379663"/>
          <p14:tracePt t="124676" x="1793875" y="2371725"/>
          <p14:tracePt t="124693" x="1801813" y="2371725"/>
          <p14:tracePt t="124699" x="1827213" y="2354263"/>
          <p14:tracePt t="124709" x="1835150" y="2344738"/>
          <p14:tracePt t="124715" x="1860550" y="2336800"/>
          <p14:tracePt t="124726" x="1878013" y="2336800"/>
          <p14:tracePt t="124731" x="1895475" y="2328863"/>
          <p14:tracePt t="124741" x="1903413" y="2328863"/>
          <p14:tracePt t="124747" x="1928813" y="2311400"/>
          <p14:tracePt t="124758" x="1946275" y="2311400"/>
          <p14:tracePt t="124763" x="1954213" y="2303463"/>
          <p14:tracePt t="124774" x="1971675" y="2303463"/>
          <p14:tracePt t="124779" x="1979613" y="2303463"/>
          <p14:tracePt t="124795" x="1997075" y="2303463"/>
          <p14:tracePt t="124804" x="2005013" y="2303463"/>
          <p14:tracePt t="124811" x="2022475" y="2303463"/>
          <p14:tracePt t="124820" x="2047875" y="2303463"/>
          <p14:tracePt t="124828" x="2065338" y="2303463"/>
          <p14:tracePt t="124836" x="2090738" y="2303463"/>
          <p14:tracePt t="124844" x="2133600" y="2303463"/>
          <p14:tracePt t="124852" x="2166938" y="2319338"/>
          <p14:tracePt t="124860" x="2200275" y="2336800"/>
          <p14:tracePt t="124869" x="2235200" y="2354263"/>
          <p14:tracePt t="124878" x="2278063" y="2371725"/>
          <p14:tracePt t="124885" x="2319338" y="2387600"/>
          <p14:tracePt t="124904" x="2379663" y="2422525"/>
          <p14:tracePt t="124910" x="2413000" y="2438400"/>
          <p14:tracePt t="124915" x="2447925" y="2447925"/>
          <p14:tracePt t="124924" x="2481263" y="2463800"/>
          <p14:tracePt t="124932" x="2498725" y="2473325"/>
          <p14:tracePt t="124942" x="2516188" y="2489200"/>
          <p14:tracePt t="124947" x="2516188" y="2498725"/>
          <p14:tracePt t="124956" x="2524125" y="2498725"/>
          <p14:tracePt t="124965" x="2532063" y="2498725"/>
          <p14:tracePt t="124973" x="2541588" y="2506663"/>
          <p14:tracePt t="124981" x="2541588" y="2516188"/>
          <p14:tracePt t="124988" x="2549525" y="2524125"/>
          <p14:tracePt t="124996" x="2557463" y="2557463"/>
          <p14:tracePt t="125012" x="2566988" y="2566988"/>
          <p14:tracePt t="125020" x="2566988" y="2574925"/>
          <p14:tracePt t="125028" x="2566988" y="2582863"/>
          <p14:tracePt t="125036" x="2566988" y="2592388"/>
          <p14:tracePt t="125043" x="2574925" y="2608263"/>
          <p14:tracePt t="125053" x="2574925" y="2617788"/>
          <p14:tracePt t="125060" x="2592388" y="2633663"/>
          <p14:tracePt t="125069" x="2600325" y="2651125"/>
          <p14:tracePt t="125077" x="2608263" y="2676525"/>
          <p14:tracePt t="125084" x="2608263" y="2693988"/>
          <p14:tracePt t="125095" x="2608263" y="2711450"/>
          <p14:tracePt t="125101" x="2608263" y="2727325"/>
          <p14:tracePt t="125111" x="2617788" y="2752725"/>
          <p14:tracePt t="125117" x="2617788" y="2770188"/>
          <p14:tracePt t="125127" x="2625725" y="2778125"/>
          <p14:tracePt t="125131" x="2625725" y="2805113"/>
          <p14:tracePt t="125143" x="2625725" y="2813050"/>
          <p14:tracePt t="125148" x="2633663" y="2838450"/>
          <p14:tracePt t="125156" x="2633663" y="2855913"/>
          <p14:tracePt t="125165" x="2633663" y="2881313"/>
          <p14:tracePt t="125172" x="2633663" y="2897188"/>
          <p14:tracePt t="125181" x="2643188" y="2914650"/>
          <p14:tracePt t="125188" x="2643188" y="2922588"/>
          <p14:tracePt t="125197" x="2643188" y="2940050"/>
          <p14:tracePt t="125204" x="2651125" y="2965450"/>
          <p14:tracePt t="125213" x="2651125" y="2974975"/>
          <p14:tracePt t="125221" x="2651125" y="2990850"/>
          <p14:tracePt t="125229" x="2651125" y="3008313"/>
          <p14:tracePt t="125235" x="2651125" y="3025775"/>
          <p14:tracePt t="125244" x="2651125" y="3051175"/>
          <p14:tracePt t="125252" x="2651125" y="3076575"/>
          <p14:tracePt t="125260" x="2651125" y="3084513"/>
          <p14:tracePt t="125269" x="2651125" y="3101975"/>
          <p14:tracePt t="125276" x="2651125" y="3109913"/>
          <p14:tracePt t="125285" x="2651125" y="3127375"/>
          <p14:tracePt t="125294" x="2651125" y="3135313"/>
          <p14:tracePt t="125301" x="2651125" y="3152775"/>
          <p14:tracePt t="125311" x="2651125" y="3170238"/>
          <p14:tracePt t="125327" x="2651125" y="3178175"/>
          <p14:tracePt t="125332" x="2651125" y="3195638"/>
          <p14:tracePt t="125349" x="2651125" y="3211513"/>
          <p14:tracePt t="125359" x="2651125" y="3221038"/>
          <p14:tracePt t="125364" x="2651125" y="3228975"/>
          <p14:tracePt t="125371" x="2651125" y="3238500"/>
          <p14:tracePt t="125380" x="2651125" y="3246438"/>
          <p14:tracePt t="125388" x="2651125" y="3271838"/>
          <p14:tracePt t="125397" x="2651125" y="3279775"/>
          <p14:tracePt t="125405" x="2651125" y="3289300"/>
          <p14:tracePt t="125412" x="2651125" y="3305175"/>
          <p14:tracePt t="125421" x="2651125" y="3314700"/>
          <p14:tracePt t="125428" x="2651125" y="3330575"/>
          <p14:tracePt t="125436" x="2643188" y="3348038"/>
          <p14:tracePt t="125453" x="2643188" y="3355975"/>
          <p14:tracePt t="125460" x="2643188" y="3365500"/>
          <p14:tracePt t="125477" x="2643188" y="3373438"/>
          <p14:tracePt t="125685" x="2643188" y="3382963"/>
          <p14:tracePt t="125692" x="2651125" y="3390900"/>
          <p14:tracePt t="125728" x="2660650" y="3390900"/>
          <p14:tracePt t="125743" x="2676525" y="3398838"/>
          <p14:tracePt t="125748" x="2686050" y="3398838"/>
          <p14:tracePt t="125758" x="2693988" y="3416300"/>
          <p14:tracePt t="125771" x="2701925" y="3424238"/>
          <p14:tracePt t="125780" x="2711450" y="3424238"/>
          <p14:tracePt t="125788" x="2711450" y="3433763"/>
          <p14:tracePt t="125836" x="2711450" y="3441700"/>
          <p14:tracePt t="125852" x="2719388" y="3441700"/>
          <p14:tracePt t="125861" x="2736850" y="3459163"/>
          <p14:tracePt t="125868" x="2736850" y="3475038"/>
          <p14:tracePt t="125885" x="2736850" y="3492500"/>
          <p14:tracePt t="125905" x="2736850" y="3509963"/>
          <p14:tracePt t="125911" x="2736850" y="3517900"/>
          <p14:tracePt t="125959" x="2727325" y="3517900"/>
          <p14:tracePt t="125963" x="2719388" y="3509963"/>
          <p14:tracePt t="141788" x="2693988" y="3509963"/>
          <p14:tracePt t="141795" x="2686050" y="3509963"/>
          <p14:tracePt t="141819" x="2693988" y="3509963"/>
          <p14:tracePt t="141828" x="2701925" y="3509963"/>
          <p14:tracePt t="141837" x="2719388" y="3509963"/>
          <p14:tracePt t="141844" x="2770188" y="3484563"/>
          <p14:tracePt t="141853" x="2820988" y="3433763"/>
          <p14:tracePt t="141860" x="2820988" y="3424238"/>
          <p14:tracePt t="141869" x="2846388" y="3408363"/>
          <p14:tracePt t="141877" x="2863850" y="3398838"/>
          <p14:tracePt t="141897" x="2871788" y="3398838"/>
          <p14:tracePt t="142085" x="2871788" y="3390900"/>
          <p14:tracePt t="142092" x="2846388" y="3390900"/>
          <p14:tracePt t="142102" x="2805113" y="3390900"/>
          <p14:tracePt t="142107" x="2744788" y="3390900"/>
          <p14:tracePt t="142117" x="2701925" y="3390900"/>
          <p14:tracePt t="142125" x="2643188" y="3390900"/>
          <p14:tracePt t="142134" x="2582863" y="3390900"/>
          <p14:tracePt t="142141" x="2516188" y="3382963"/>
          <p14:tracePt t="142150" x="2473325" y="3382963"/>
          <p14:tracePt t="142157" x="2447925" y="3373438"/>
          <p14:tracePt t="142167" x="2447925" y="3355975"/>
          <p14:tracePt t="142172" x="2438400" y="3355975"/>
          <p14:tracePt t="142180" x="2430463" y="3340100"/>
          <p14:tracePt t="142205" x="2430463" y="3330575"/>
          <p14:tracePt t="142221" x="2413000" y="3330575"/>
          <p14:tracePt t="142268" x="2405063" y="3330575"/>
          <p14:tracePt t="142341" x="2405063" y="3322638"/>
          <p14:tracePt t="142357" x="2405063" y="3305175"/>
          <p14:tracePt t="142367" x="2405063" y="3297238"/>
          <p14:tracePt t="142372" x="2405063" y="3263900"/>
          <p14:tracePt t="142382" x="2405063" y="3221038"/>
          <p14:tracePt t="142389" x="2405063" y="3186113"/>
          <p14:tracePt t="142396" x="2422525" y="3160713"/>
          <p14:tracePt t="142405" x="2447925" y="3127375"/>
          <p14:tracePt t="142444" x="2447925" y="3119438"/>
          <p14:tracePt t="142460" x="2447925" y="3109913"/>
          <p14:tracePt t="142788" x="2455863" y="3109913"/>
          <p14:tracePt t="142805" x="2463800" y="3109913"/>
          <p14:tracePt t="142812" x="2463800" y="3119438"/>
          <p14:tracePt t="142820" x="2463800" y="3135313"/>
          <p14:tracePt t="142829" x="2463800" y="3144838"/>
          <p14:tracePt t="142837" x="2473325" y="3170238"/>
          <p14:tracePt t="142844" x="2473325" y="3178175"/>
          <p14:tracePt t="142853" x="2473325" y="3186113"/>
          <p14:tracePt t="142860" x="2473325" y="3203575"/>
          <p14:tracePt t="142869" x="2473325" y="3211513"/>
          <p14:tracePt t="142876" x="2473325" y="3221038"/>
          <p14:tracePt t="142885" x="2473325" y="3238500"/>
          <p14:tracePt t="142902" x="2473325" y="3254375"/>
          <p14:tracePt t="142908" x="2481263" y="3271838"/>
          <p14:tracePt t="142924" x="2481263" y="3279775"/>
          <p14:tracePt t="142935" x="2481263" y="3289300"/>
          <p14:tracePt t="142940" x="2481263" y="3297238"/>
          <p14:tracePt t="142951" x="2481263" y="3322638"/>
          <p14:tracePt t="142957" x="2481263" y="3330575"/>
          <p14:tracePt t="142967" x="2481263" y="3355975"/>
          <p14:tracePt t="142973" x="2481263" y="3365500"/>
          <p14:tracePt t="142979" x="2481263" y="3382963"/>
          <p14:tracePt t="142987" x="2481263" y="3408363"/>
          <p14:tracePt t="142996" x="2481263" y="3424238"/>
          <p14:tracePt t="143005" x="2481263" y="3459163"/>
          <p14:tracePt t="143013" x="2481263" y="3475038"/>
          <p14:tracePt t="143020" x="2481263" y="3492500"/>
          <p14:tracePt t="143028" x="2481263" y="3517900"/>
          <p14:tracePt t="143036" x="2481263" y="3543300"/>
          <p14:tracePt t="143053" x="2481263" y="3560763"/>
          <p14:tracePt t="143061" x="2481263" y="3568700"/>
          <p14:tracePt t="143077" x="2473325" y="3578225"/>
          <p14:tracePt t="143093" x="2463800" y="3586163"/>
          <p14:tracePt t="143123" x="2455863" y="3594100"/>
          <p14:tracePt t="143139" x="2438400" y="3603625"/>
          <p14:tracePt t="143151" x="2430463" y="3603625"/>
          <p14:tracePt t="143156" x="2422525" y="3611563"/>
          <p14:tracePt t="143164" x="2413000" y="3611563"/>
          <p14:tracePt t="143172" x="2405063" y="3619500"/>
          <p14:tracePt t="143179" x="2387600" y="3619500"/>
          <p14:tracePt t="143196" x="2371725" y="3629025"/>
          <p14:tracePt t="143204" x="2362200" y="3629025"/>
          <p14:tracePt t="143213" x="2344738" y="3636963"/>
          <p14:tracePt t="143220" x="2319338" y="3646488"/>
          <p14:tracePt t="143228" x="2303463" y="3646488"/>
          <p14:tracePt t="143235" x="2278063" y="3646488"/>
          <p14:tracePt t="143244" x="2260600" y="3646488"/>
          <p14:tracePt t="143252" x="2252663" y="3646488"/>
          <p14:tracePt t="143260" x="2227263" y="3646488"/>
          <p14:tracePt t="143269" x="2209800" y="3646488"/>
          <p14:tracePt t="143275" x="2192338" y="3646488"/>
          <p14:tracePt t="143284" x="2174875" y="3646488"/>
          <p14:tracePt t="143291" x="2166938" y="3646488"/>
          <p14:tracePt t="143302" x="2159000" y="3646488"/>
          <p14:tracePt t="143307" x="2141538" y="3646488"/>
          <p14:tracePt t="143323" x="2124075" y="3646488"/>
          <p14:tracePt t="143334" x="2098675" y="3636963"/>
          <p14:tracePt t="143350" x="2082800" y="3629025"/>
          <p14:tracePt t="143357" x="2065338" y="3619500"/>
          <p14:tracePt t="143366" x="2055813" y="3611563"/>
          <p14:tracePt t="143373" x="2039938" y="3603625"/>
          <p14:tracePt t="143379" x="2030413" y="3603625"/>
          <p14:tracePt t="143388" x="2022475" y="3603625"/>
          <p14:tracePt t="143396" x="2014538" y="3594100"/>
          <p14:tracePt t="143404" x="2005013" y="3586163"/>
          <p14:tracePt t="143428" x="1997075" y="3586163"/>
          <p14:tracePt t="143444" x="1989138" y="3578225"/>
          <p14:tracePt t="143548" x="1979613" y="3578225"/>
          <p14:tracePt t="143604" x="1971675" y="3568700"/>
          <p14:tracePt t="143621" x="1963738" y="3568700"/>
          <p14:tracePt t="143637" x="1946275" y="3552825"/>
          <p14:tracePt t="143661" x="1938338" y="3543300"/>
          <p14:tracePt t="143669" x="1928813" y="3535363"/>
          <p14:tracePt t="143700" x="1920875" y="3535363"/>
          <p14:tracePt t="143709" x="1895475" y="3527425"/>
          <p14:tracePt t="143724" x="1895475" y="3517900"/>
          <p14:tracePt t="143773" x="1885950" y="3509963"/>
          <p14:tracePt t="143789" x="1878013" y="3509963"/>
          <p14:tracePt t="143821" x="1860550" y="3502025"/>
          <p14:tracePt t="143828" x="1852613" y="3492500"/>
          <p14:tracePt t="143837" x="1852613" y="3484563"/>
          <p14:tracePt t="143844" x="1844675" y="3484563"/>
          <p14:tracePt t="143859" x="1827213" y="3475038"/>
          <p14:tracePt t="143876" x="1827213" y="3467100"/>
          <p14:tracePt t="143886" x="1819275" y="3459163"/>
          <p14:tracePt t="143898" x="1809750" y="3459163"/>
          <p14:tracePt t="143909" x="1801813" y="3449638"/>
          <p14:tracePt t="143920" x="1801813" y="3441700"/>
          <p14:tracePt t="143925" x="1793875" y="3441700"/>
          <p14:tracePt t="143941" x="1784350" y="3433763"/>
          <p14:tracePt t="144028" x="1784350" y="3424238"/>
          <p14:tracePt t="144078" x="1809750" y="3424238"/>
          <p14:tracePt t="144084" x="1878013" y="3433763"/>
          <p14:tracePt t="144093" x="1920875" y="3433763"/>
          <p14:tracePt t="144102" x="1979613" y="3449638"/>
          <p14:tracePt t="144109" x="2065338" y="3467100"/>
          <p14:tracePt t="144119" x="2149475" y="3467100"/>
          <p14:tracePt t="144125" x="2252663" y="3492500"/>
          <p14:tracePt t="144134" x="2379663" y="3502025"/>
          <p14:tracePt t="144141" x="2532063" y="3517900"/>
          <p14:tracePt t="144151" x="2736850" y="3543300"/>
          <p14:tracePt t="144157" x="3000375" y="3543300"/>
          <p14:tracePt t="144163" x="3211513" y="3568700"/>
          <p14:tracePt t="144172" x="3509963" y="3586163"/>
          <p14:tracePt t="144180" x="3748088" y="3586163"/>
          <p14:tracePt t="144189" x="3917950" y="3586163"/>
          <p14:tracePt t="144197" x="4146550" y="3586163"/>
          <p14:tracePt t="144205" x="4308475" y="3586163"/>
          <p14:tracePt t="144213" x="4521200" y="3586163"/>
          <p14:tracePt t="144221" x="4648200" y="3586163"/>
          <p14:tracePt t="144227" x="4741863" y="3586163"/>
          <p14:tracePt t="144237" x="4802188" y="3586163"/>
          <p14:tracePt t="144243" x="4827588" y="3586163"/>
          <p14:tracePt t="144341" x="4843463" y="3603625"/>
          <p14:tracePt t="144350" x="4860925" y="3619500"/>
          <p14:tracePt t="144357" x="4894263" y="3636963"/>
          <p14:tracePt t="144365" x="4946650" y="3662363"/>
          <p14:tracePt t="144373" x="5038725" y="3697288"/>
          <p14:tracePt t="144380" x="5132388" y="3756025"/>
          <p14:tracePt t="144387" x="5276850" y="3816350"/>
          <p14:tracePt t="144397" x="5395913" y="3875088"/>
          <p14:tracePt t="144405" x="5549900" y="3951288"/>
          <p14:tracePt t="144412" x="5684838" y="3994150"/>
          <p14:tracePt t="144421" x="5795963" y="4037013"/>
          <p14:tracePt t="144428" x="5897563" y="4070350"/>
          <p14:tracePt t="144436" x="5973763" y="4095750"/>
          <p14:tracePt t="144443" x="6042025" y="4121150"/>
          <p14:tracePt t="144453" x="6067425" y="4130675"/>
          <p14:tracePt t="144460" x="6084888" y="4146550"/>
          <p14:tracePt t="144477" x="6092825" y="4156075"/>
          <p14:tracePt t="144486" x="6092825" y="4164013"/>
          <p14:tracePt t="144492" x="6067425" y="4181475"/>
          <p14:tracePt t="144503" x="6059488" y="4189413"/>
          <p14:tracePt t="144509" x="6034088" y="4206875"/>
          <p14:tracePt t="144518" x="5999163" y="4214813"/>
          <p14:tracePt t="144525" x="5973763" y="4224338"/>
          <p14:tracePt t="144534" x="5940425" y="4240213"/>
          <p14:tracePt t="144539" x="5897563" y="4257675"/>
          <p14:tracePt t="144548" x="5846763" y="4265613"/>
          <p14:tracePt t="144557" x="5803900" y="4265613"/>
          <p14:tracePt t="144563" x="5761038" y="4275138"/>
          <p14:tracePt t="144573" x="5735638" y="4275138"/>
          <p14:tracePt t="144580" x="5710238" y="4275138"/>
          <p14:tracePt t="144597" x="5684838" y="4275138"/>
          <p14:tracePt t="144612" x="5659438" y="4257675"/>
          <p14:tracePt t="144620" x="5634038" y="4240213"/>
          <p14:tracePt t="144628" x="5616575" y="4214813"/>
          <p14:tracePt t="144637" x="5600700" y="4189413"/>
          <p14:tracePt t="144645" x="5583238" y="4146550"/>
          <p14:tracePt t="144653" x="5549900" y="4105275"/>
          <p14:tracePt t="144661" x="5524500" y="4079875"/>
          <p14:tracePt t="144669" x="5472113" y="4019550"/>
          <p14:tracePt t="144677" x="5405438" y="3951288"/>
          <p14:tracePt t="144686" x="5353050" y="3900488"/>
          <p14:tracePt t="144692" x="5276850" y="3841750"/>
          <p14:tracePt t="144703" x="5200650" y="3790950"/>
          <p14:tracePt t="144707" x="5132388" y="3748088"/>
          <p14:tracePt t="144719" x="5038725" y="3679825"/>
          <p14:tracePt t="144725" x="4997450" y="3646488"/>
          <p14:tracePt t="144735" x="4929188" y="3603625"/>
          <p14:tracePt t="144741" x="4878388" y="3578225"/>
          <p14:tracePt t="144751" x="4843463" y="3552825"/>
          <p14:tracePt t="144757" x="4835525" y="3552825"/>
          <p14:tracePt t="144763" x="4835525" y="3543300"/>
          <p14:tracePt t="144773" x="4835525" y="3535363"/>
          <p14:tracePt t="144796" x="4835525" y="3527425"/>
          <p14:tracePt t="144803" x="4835525" y="3517900"/>
          <p14:tracePt t="144812" x="4835525" y="3509963"/>
          <p14:tracePt t="144821" x="4835525" y="3502025"/>
          <p14:tracePt t="144828" x="4843463" y="3492500"/>
          <p14:tracePt t="144837" x="4852988" y="3484563"/>
          <p14:tracePt t="144844" x="4852988" y="3475038"/>
          <p14:tracePt t="144853" x="4852988" y="3467100"/>
          <p14:tracePt t="144860" x="4852988" y="3459163"/>
          <p14:tracePt t="144869" x="4852988" y="3449638"/>
          <p14:tracePt t="144886" x="4852988" y="3441700"/>
          <p14:tracePt t="144948" x="4827588" y="3441700"/>
          <p14:tracePt t="144957" x="4775200" y="3441700"/>
          <p14:tracePt t="144963" x="4699000" y="3459163"/>
          <p14:tracePt t="144973" x="4640263" y="3475038"/>
          <p14:tracePt t="144980" x="4554538" y="3492500"/>
          <p14:tracePt t="144989" x="4470400" y="3502025"/>
          <p14:tracePt t="144997" x="4394200" y="3527425"/>
          <p14:tracePt t="145004" x="4308475" y="3535363"/>
          <p14:tracePt t="145012" x="4232275" y="3543300"/>
          <p14:tracePt t="145020" x="4156075" y="3560763"/>
          <p14:tracePt t="145028" x="4113213" y="3560763"/>
          <p14:tracePt t="145036" x="4052888" y="3560763"/>
          <p14:tracePt t="145045" x="4037013" y="3560763"/>
          <p14:tracePt t="145053" x="4011613" y="3560763"/>
          <p14:tracePt t="145155" x="4002088" y="3560763"/>
          <p14:tracePt t="145163" x="3994150" y="3560763"/>
          <p14:tracePt t="145171" x="3986213" y="3560763"/>
          <p14:tracePt t="145179" x="3976688" y="3552825"/>
          <p14:tracePt t="145187" x="3943350" y="3535363"/>
          <p14:tracePt t="145196" x="3900488" y="3517900"/>
          <p14:tracePt t="145203" x="3857625" y="3502025"/>
          <p14:tracePt t="145211" x="3806825" y="3492500"/>
          <p14:tracePt t="145220" x="3763963" y="3484563"/>
          <p14:tracePt t="145227" x="3730625" y="3467100"/>
          <p14:tracePt t="145236" x="3671888" y="3467100"/>
          <p14:tracePt t="145244" x="3629025" y="3467100"/>
          <p14:tracePt t="145253" x="3586163" y="3459163"/>
          <p14:tracePt t="145261" x="3535363" y="3459163"/>
          <p14:tracePt t="145270" x="3492500" y="3459163"/>
          <p14:tracePt t="145277" x="3449638" y="3441700"/>
          <p14:tracePt t="145286" x="3398838" y="3433763"/>
          <p14:tracePt t="145293" x="3348038" y="3433763"/>
          <p14:tracePt t="145303" x="3314700" y="3433763"/>
          <p14:tracePt t="145307" x="3271838" y="3433763"/>
          <p14:tracePt t="145319" x="3211513" y="3433763"/>
          <p14:tracePt t="145323" x="3178175" y="3433763"/>
          <p14:tracePt t="145333" x="3119438" y="3424238"/>
          <p14:tracePt t="145340" x="3059113" y="3416300"/>
          <p14:tracePt t="145347" x="3000375" y="3416300"/>
          <p14:tracePt t="145355" x="2965450" y="3408363"/>
          <p14:tracePt t="145363" x="2889250" y="3408363"/>
          <p14:tracePt t="145372" x="2846388" y="3398838"/>
          <p14:tracePt t="145380" x="2813050" y="3390900"/>
          <p14:tracePt t="145389" x="2787650" y="3382963"/>
          <p14:tracePt t="145397" x="2778125" y="3382963"/>
          <p14:tracePt t="145405" x="2762250" y="3382963"/>
          <p14:tracePt t="145421" x="2744788" y="3373438"/>
          <p14:tracePt t="145428" x="2736850" y="3365500"/>
          <p14:tracePt t="145437" x="2727325" y="3348038"/>
          <p14:tracePt t="145445" x="2719388" y="3348038"/>
          <p14:tracePt t="145452" x="2701925" y="3330575"/>
          <p14:tracePt t="145460" x="2701925" y="3322638"/>
          <p14:tracePt t="145469" x="2701925" y="3314700"/>
          <p14:tracePt t="145477" x="2693988" y="3297238"/>
          <p14:tracePt t="145486" x="2686050" y="3271838"/>
          <p14:tracePt t="145492" x="2686050" y="3254375"/>
          <p14:tracePt t="145502" x="2686050" y="3228975"/>
          <p14:tracePt t="145509" x="2676525" y="3211513"/>
          <p14:tracePt t="145518" x="2676525" y="3186113"/>
          <p14:tracePt t="145524" x="2668588" y="3178175"/>
          <p14:tracePt t="145533" x="2668588" y="3160713"/>
          <p14:tracePt t="145540" x="2668588" y="3144838"/>
          <p14:tracePt t="145547" x="2660650" y="3127375"/>
          <p14:tracePt t="145556" x="2660650" y="3119438"/>
          <p14:tracePt t="145564" x="2651125" y="3109913"/>
          <p14:tracePt t="145572" x="2651125" y="3101975"/>
          <p14:tracePt t="145581" x="2651125" y="3094038"/>
          <p14:tracePt t="145588" x="2643188" y="3076575"/>
          <p14:tracePt t="145604" x="2643188" y="3067050"/>
          <p14:tracePt t="145612" x="2643188" y="3059113"/>
          <p14:tracePt t="145621" x="2633663" y="3051175"/>
          <p14:tracePt t="145628" x="2617788" y="3033713"/>
          <p14:tracePt t="145636" x="2608263" y="3016250"/>
          <p14:tracePt t="145654" x="2600325" y="3008313"/>
          <p14:tracePt t="145661" x="2574925" y="2982913"/>
          <p14:tracePt t="145677" x="2557463" y="2965450"/>
          <p14:tracePt t="145687" x="2541588" y="2949575"/>
          <p14:tracePt t="145693" x="2516188" y="2940050"/>
          <p14:tracePt t="145702" x="2489200" y="2922588"/>
          <p14:tracePt t="145709" x="2455863" y="2906713"/>
          <p14:tracePt t="145718" x="2422525" y="2897188"/>
          <p14:tracePt t="145725" x="2387600" y="2897188"/>
          <p14:tracePt t="145735" x="2336800" y="2871788"/>
          <p14:tracePt t="145741" x="2311400" y="2871788"/>
          <p14:tracePt t="145747" x="2268538" y="2871788"/>
          <p14:tracePt t="145757" x="2235200" y="2855913"/>
          <p14:tracePt t="145764" x="2159000" y="2855913"/>
          <p14:tracePt t="145772" x="2098675" y="2846388"/>
          <p14:tracePt t="145781" x="2030413" y="2846388"/>
          <p14:tracePt t="145788" x="1971675" y="2846388"/>
          <p14:tracePt t="145797" x="1938338" y="2846388"/>
          <p14:tracePt t="145804" x="1885950" y="2846388"/>
          <p14:tracePt t="145812" x="1844675" y="2846388"/>
          <p14:tracePt t="145820" x="1809750" y="2846388"/>
          <p14:tracePt t="145829" x="1766888" y="2846388"/>
          <p14:tracePt t="145836" x="1716088" y="2855913"/>
          <p14:tracePt t="145844" x="1682750" y="2863850"/>
          <p14:tracePt t="145853" x="1639888" y="2889250"/>
          <p14:tracePt t="145861" x="1622425" y="2889250"/>
          <p14:tracePt t="145869" x="1597025" y="2889250"/>
          <p14:tracePt t="145876" x="1563688" y="2906713"/>
          <p14:tracePt t="145893" x="1538288" y="2914650"/>
          <p14:tracePt t="145909" x="1520825" y="2914650"/>
          <p14:tracePt t="145919" x="1495425" y="2914650"/>
          <p14:tracePt t="145925" x="1487488" y="2914650"/>
          <p14:tracePt t="145934" x="1477963" y="2914650"/>
          <p14:tracePt t="145941" x="1470025" y="2914650"/>
          <p14:tracePt t="145947" x="1452563" y="2914650"/>
          <p14:tracePt t="145957" x="1436688" y="2906713"/>
          <p14:tracePt t="145964" x="1411288" y="2889250"/>
          <p14:tracePt t="145972" x="1393825" y="2871788"/>
          <p14:tracePt t="145981" x="1368425" y="2846388"/>
          <p14:tracePt t="145988" x="1350963" y="2830513"/>
          <p14:tracePt t="145996" x="1317625" y="2795588"/>
          <p14:tracePt t="146004" x="1300163" y="2778125"/>
          <p14:tracePt t="146012" x="1249363" y="2736850"/>
          <p14:tracePt t="146020" x="1223963" y="2686050"/>
          <p14:tracePt t="146029" x="1189038" y="2633663"/>
          <p14:tracePt t="146036" x="1163638" y="2600325"/>
          <p14:tracePt t="146045" x="1147763" y="2566988"/>
          <p14:tracePt t="146065" x="1112838" y="2516188"/>
          <p14:tracePt t="146071" x="1096963" y="2489200"/>
          <p14:tracePt t="146077" x="1079500" y="2463800"/>
          <p14:tracePt t="146087" x="1079500" y="2455863"/>
          <p14:tracePt t="146093" x="1079500" y="2438400"/>
          <p14:tracePt t="146103" x="1079500" y="2405063"/>
          <p14:tracePt t="146109" x="1079500" y="2397125"/>
          <p14:tracePt t="146119" x="1079500" y="2362200"/>
          <p14:tracePt t="146125" x="1079500" y="2344738"/>
          <p14:tracePt t="146134" x="1079500" y="2328863"/>
          <p14:tracePt t="146140" x="1079500" y="2311400"/>
          <p14:tracePt t="146147" x="1079500" y="2303463"/>
          <p14:tracePt t="146156" x="1079500" y="2278063"/>
          <p14:tracePt t="146164" x="1079500" y="2252663"/>
          <p14:tracePt t="146172" x="1079500" y="2243138"/>
          <p14:tracePt t="146181" x="1079500" y="2227263"/>
          <p14:tracePt t="146187" x="1079500" y="2209800"/>
          <p14:tracePt t="146196" x="1079500" y="2200275"/>
          <p14:tracePt t="146204" x="1079500" y="2192338"/>
          <p14:tracePt t="146212" x="1079500" y="2184400"/>
          <p14:tracePt t="146220" x="1079500" y="2174875"/>
          <p14:tracePt t="146229" x="1087438" y="2149475"/>
          <p14:tracePt t="146236" x="1096963" y="2141538"/>
          <p14:tracePt t="146254" x="1104900" y="2133600"/>
          <p14:tracePt t="146261" x="1104900" y="2124075"/>
          <p14:tracePt t="146270" x="1112838" y="2116138"/>
          <p14:tracePt t="146286" x="1122363" y="2108200"/>
          <p14:tracePt t="146303" x="1122363" y="2098675"/>
          <p14:tracePt t="146308" x="1130300" y="2098675"/>
          <p14:tracePt t="146318" x="1138238" y="2090738"/>
          <p14:tracePt t="146334" x="1147763" y="2082800"/>
          <p14:tracePt t="146341" x="1163638" y="2082800"/>
          <p14:tracePt t="146347" x="1181100" y="2073275"/>
          <p14:tracePt t="146357" x="1198563" y="2073275"/>
          <p14:tracePt t="146364" x="1241425" y="2073275"/>
          <p14:tracePt t="146371" x="1282700" y="2073275"/>
          <p14:tracePt t="146381" x="1343025" y="2073275"/>
          <p14:tracePt t="146388" x="1401763" y="2073275"/>
          <p14:tracePt t="146396" x="1462088" y="2073275"/>
          <p14:tracePt t="146404" x="1530350" y="2073275"/>
          <p14:tracePt t="146412" x="1614488" y="2073275"/>
          <p14:tracePt t="146420" x="1682750" y="2073275"/>
          <p14:tracePt t="146429" x="1766888" y="2073275"/>
          <p14:tracePt t="146437" x="1852613" y="2073275"/>
          <p14:tracePt t="146445" x="1928813" y="2073275"/>
          <p14:tracePt t="146454" x="2030413" y="2073275"/>
          <p14:tracePt t="146461" x="2141538" y="2073275"/>
          <p14:tracePt t="146470" x="2243138" y="2082800"/>
          <p14:tracePt t="146477" x="2336800" y="2082800"/>
          <p14:tracePt t="146486" x="2422525" y="2082800"/>
          <p14:tracePt t="146493" x="2541588" y="2090738"/>
          <p14:tracePt t="146502" x="2651125" y="2098675"/>
          <p14:tracePt t="146509" x="2752725" y="2098675"/>
          <p14:tracePt t="146519" x="2838450" y="2098675"/>
          <p14:tracePt t="146524" x="2932113" y="2098675"/>
          <p14:tracePt t="146534" x="3033713" y="2098675"/>
          <p14:tracePt t="146541" x="3109913" y="2098675"/>
          <p14:tracePt t="146547" x="3178175" y="2098675"/>
          <p14:tracePt t="146557" x="3246438" y="2098675"/>
          <p14:tracePt t="146564" x="3297238" y="2098675"/>
          <p14:tracePt t="146573" x="3348038" y="2098675"/>
          <p14:tracePt t="146580" x="3408363" y="2098675"/>
          <p14:tracePt t="146588" x="3467100" y="2098675"/>
          <p14:tracePt t="146596" x="3527425" y="2098675"/>
          <p14:tracePt t="146605" x="3552825" y="2098675"/>
          <p14:tracePt t="146612" x="3586163" y="2098675"/>
          <p14:tracePt t="146621" x="3629025" y="2098675"/>
          <p14:tracePt t="146629" x="3654425" y="2098675"/>
          <p14:tracePt t="146636" x="3671888" y="2098675"/>
          <p14:tracePt t="146644" x="3705225" y="2098675"/>
          <p14:tracePt t="146653" x="3713163" y="2098675"/>
          <p14:tracePt t="146661" x="3730625" y="2098675"/>
          <p14:tracePt t="146669" x="3748088" y="2098675"/>
          <p14:tracePt t="146677" x="3756025" y="2098675"/>
          <p14:tracePt t="146686" x="3773488" y="2098675"/>
          <p14:tracePt t="146693" x="3781425" y="2098675"/>
          <p14:tracePt t="146703" x="3790950" y="2098675"/>
          <p14:tracePt t="146707" x="3798888" y="2098675"/>
          <p14:tracePt t="146724" x="3816350" y="2098675"/>
          <p14:tracePt t="146732" x="3816350" y="2108200"/>
          <p14:tracePt t="146740" x="3841750" y="2108200"/>
          <p14:tracePt t="146748" x="3849688" y="2108200"/>
          <p14:tracePt t="146757" x="3875088" y="2108200"/>
          <p14:tracePt t="146764" x="3892550" y="2116138"/>
          <p14:tracePt t="146772" x="3900488" y="2124075"/>
          <p14:tracePt t="146781" x="3908425" y="2124075"/>
          <p14:tracePt t="146789" x="3925888" y="2124075"/>
          <p14:tracePt t="146796" x="3943350" y="2141538"/>
          <p14:tracePt t="146805" x="3951288" y="2149475"/>
          <p14:tracePt t="146812" x="3968750" y="2159000"/>
          <p14:tracePt t="146829" x="3976688" y="2166938"/>
          <p14:tracePt t="146837" x="3994150" y="2184400"/>
          <p14:tracePt t="146854" x="3994150" y="2200275"/>
          <p14:tracePt t="146861" x="4002088" y="2217738"/>
          <p14:tracePt t="146870" x="4002088" y="2227263"/>
          <p14:tracePt t="146876" x="4011613" y="2252663"/>
          <p14:tracePt t="146886" x="4011613" y="2268538"/>
          <p14:tracePt t="146897" x="4019550" y="2268538"/>
          <p14:tracePt t="146903" x="4019550" y="2293938"/>
          <p14:tracePt t="146908" x="4019550" y="2311400"/>
          <p14:tracePt t="146916" x="4019550" y="2336800"/>
          <p14:tracePt t="146925" x="4019550" y="2362200"/>
          <p14:tracePt t="146933" x="4019550" y="2387600"/>
          <p14:tracePt t="146941" x="4019550" y="2413000"/>
          <p14:tracePt t="146947" x="4019550" y="2447925"/>
          <p14:tracePt t="146957" x="4019550" y="2473325"/>
          <p14:tracePt t="146964" x="4019550" y="2498725"/>
          <p14:tracePt t="146973" x="4019550" y="2524125"/>
          <p14:tracePt t="146980" x="4019550" y="2557463"/>
          <p14:tracePt t="146989" x="4019550" y="2592388"/>
          <p14:tracePt t="146996" x="4019550" y="2608263"/>
          <p14:tracePt t="147005" x="4019550" y="2668588"/>
          <p14:tracePt t="147012" x="4011613" y="2686050"/>
          <p14:tracePt t="147021" x="4011613" y="2727325"/>
          <p14:tracePt t="147029" x="3994150" y="2770188"/>
          <p14:tracePt t="147037" x="3986213" y="2813050"/>
          <p14:tracePt t="147045" x="3986213" y="2855913"/>
          <p14:tracePt t="147053" x="3976688" y="2906713"/>
          <p14:tracePt t="147060" x="3968750" y="2922588"/>
          <p14:tracePt t="147069" x="3968750" y="2982913"/>
          <p14:tracePt t="147077" x="3960813" y="3025775"/>
          <p14:tracePt t="147086" x="3960813" y="3067050"/>
          <p14:tracePt t="147092" x="3960813" y="3109913"/>
          <p14:tracePt t="147102" x="3960813" y="3127375"/>
          <p14:tracePt t="147108" x="3960813" y="3160713"/>
          <p14:tracePt t="147118" x="3960813" y="3178175"/>
          <p14:tracePt t="147125" x="3960813" y="3221038"/>
          <p14:tracePt t="147133" x="3960813" y="3254375"/>
          <p14:tracePt t="147141" x="3951288" y="3289300"/>
          <p14:tracePt t="147148" x="3951288" y="3305175"/>
          <p14:tracePt t="147156" x="3951288" y="3322638"/>
          <p14:tracePt t="147164" x="3951288" y="3348038"/>
          <p14:tracePt t="147173" x="3943350" y="3373438"/>
          <p14:tracePt t="147189" x="3943350" y="3398838"/>
          <p14:tracePt t="147196" x="3943350" y="3408363"/>
          <p14:tracePt t="147204" x="3943350" y="3424238"/>
          <p14:tracePt t="147212" x="3943350" y="3441700"/>
          <p14:tracePt t="147221" x="3943350" y="3449638"/>
          <p14:tracePt t="147228" x="3943350" y="3475038"/>
          <p14:tracePt t="147245" x="3935413" y="3492500"/>
          <p14:tracePt t="147253" x="3935413" y="3502025"/>
          <p14:tracePt t="147261" x="3925888" y="3502025"/>
          <p14:tracePt t="147270" x="3925888" y="3517900"/>
          <p14:tracePt t="147277" x="3917950" y="3527425"/>
          <p14:tracePt t="147286" x="3908425" y="3527425"/>
          <p14:tracePt t="147293" x="3900488" y="3535363"/>
          <p14:tracePt t="147302" x="3900488" y="3543300"/>
          <p14:tracePt t="147307" x="3892550" y="3552825"/>
          <p14:tracePt t="147318" x="3883025" y="3552825"/>
          <p14:tracePt t="147325" x="3883025" y="3560763"/>
          <p14:tracePt t="147333" x="3857625" y="3578225"/>
          <p14:tracePt t="147341" x="3841750" y="3578225"/>
          <p14:tracePt t="147348" x="3824288" y="3586163"/>
          <p14:tracePt t="147356" x="3806825" y="3586163"/>
          <p14:tracePt t="147364" x="3763963" y="3603625"/>
          <p14:tracePt t="147371" x="3730625" y="3603625"/>
          <p14:tracePt t="147380" x="3679825" y="3611563"/>
          <p14:tracePt t="147388" x="3619500" y="3619500"/>
          <p14:tracePt t="147396" x="3543300" y="3619500"/>
          <p14:tracePt t="147405" x="3484563" y="3629025"/>
          <p14:tracePt t="147412" x="3416300" y="3629025"/>
          <p14:tracePt t="147421" x="3340100" y="3636963"/>
          <p14:tracePt t="147428" x="3271838" y="3636963"/>
          <p14:tracePt t="147437" x="3211513" y="3636963"/>
          <p14:tracePt t="147443" x="3144838" y="3636963"/>
          <p14:tracePt t="147454" x="3084513" y="3636963"/>
          <p14:tracePt t="147460" x="3008313" y="3636963"/>
          <p14:tracePt t="147471" x="2965450" y="3636963"/>
          <p14:tracePt t="147477" x="2914650" y="3636963"/>
          <p14:tracePt t="147487" x="2855913" y="3636963"/>
          <p14:tracePt t="147492" x="2795588" y="3636963"/>
          <p14:tracePt t="147502" x="2736850" y="3636963"/>
          <p14:tracePt t="147508" x="2676525" y="3636963"/>
          <p14:tracePt t="147517" x="2633663" y="3636963"/>
          <p14:tracePt t="147524" x="2592388" y="3636963"/>
          <p14:tracePt t="147531" x="2549525" y="3636963"/>
          <p14:tracePt t="147540" x="2489200" y="3636963"/>
          <p14:tracePt t="147548" x="2447925" y="3636963"/>
          <p14:tracePt t="147557" x="2405063" y="3636963"/>
          <p14:tracePt t="147565" x="2344738" y="3654425"/>
          <p14:tracePt t="147573" x="2286000" y="3654425"/>
          <p14:tracePt t="147580" x="2209800" y="3662363"/>
          <p14:tracePt t="147589" x="2141538" y="3662363"/>
          <p14:tracePt t="147596" x="2082800" y="3671888"/>
          <p14:tracePt t="147604" x="2005013" y="3679825"/>
          <p14:tracePt t="147611" x="1938338" y="3679825"/>
          <p14:tracePt t="147621" x="1852613" y="3687763"/>
          <p14:tracePt t="147628" x="1793875" y="3687763"/>
          <p14:tracePt t="147638" x="1751013" y="3697288"/>
          <p14:tracePt t="147644" x="1674813" y="3713163"/>
          <p14:tracePt t="147654" x="1614488" y="3722688"/>
          <p14:tracePt t="147660" x="1571625" y="3722688"/>
          <p14:tracePt t="147671" x="1530350" y="3722688"/>
          <p14:tracePt t="147675" x="1487488" y="3722688"/>
          <p14:tracePt t="147686" x="1427163" y="3722688"/>
          <p14:tracePt t="147693" x="1368425" y="3722688"/>
          <p14:tracePt t="147702" x="1308100" y="3722688"/>
          <p14:tracePt t="147708" x="1249363" y="3722688"/>
          <p14:tracePt t="147716" x="1198563" y="3722688"/>
          <p14:tracePt t="147724" x="1147763" y="3722688"/>
          <p14:tracePt t="147731" x="1096963" y="3722688"/>
          <p14:tracePt t="147741" x="1062038" y="3722688"/>
          <p14:tracePt t="147749" x="1019175" y="3722688"/>
          <p14:tracePt t="147757" x="993775" y="3722688"/>
          <p14:tracePt t="147765" x="968375" y="3713163"/>
          <p14:tracePt t="147772" x="935038" y="3697288"/>
          <p14:tracePt t="147780" x="917575" y="3679825"/>
          <p14:tracePt t="147788" x="900113" y="3671888"/>
          <p14:tracePt t="147796" x="874713" y="3646488"/>
          <p14:tracePt t="147805" x="849313" y="3629025"/>
          <p14:tracePt t="147812" x="823913" y="3603625"/>
          <p14:tracePt t="147821" x="798513" y="3578225"/>
          <p14:tracePt t="147828" x="798513" y="3560763"/>
          <p14:tracePt t="147837" x="765175" y="3527425"/>
          <p14:tracePt t="147845" x="739775" y="3475038"/>
          <p14:tracePt t="147854" x="730250" y="3433763"/>
          <p14:tracePt t="147860" x="714375" y="3398838"/>
          <p14:tracePt t="147870" x="679450" y="3348038"/>
          <p14:tracePt t="147876" x="671513" y="3314700"/>
          <p14:tracePt t="147886" x="654050" y="3263900"/>
          <p14:tracePt t="147900" x="636588" y="3170238"/>
          <p14:tracePt t="147908" x="628650" y="3109913"/>
          <p14:tracePt t="147916" x="620713" y="3067050"/>
          <p14:tracePt t="147925" x="620713" y="3025775"/>
          <p14:tracePt t="147931" x="620713" y="2965450"/>
          <p14:tracePt t="147941" x="603250" y="2922588"/>
          <p14:tracePt t="147948" x="603250" y="2889250"/>
          <p14:tracePt t="147955" x="603250" y="2838450"/>
          <p14:tracePt t="147965" x="603250" y="2813050"/>
          <p14:tracePt t="147973" x="603250" y="2770188"/>
          <p14:tracePt t="147980" x="603250" y="2736850"/>
          <p14:tracePt t="147989" x="603250" y="2701925"/>
          <p14:tracePt t="147996" x="603250" y="2686050"/>
          <p14:tracePt t="148004" x="603250" y="2651125"/>
          <p14:tracePt t="148013" x="603250" y="2633663"/>
          <p14:tracePt t="148021" x="603250" y="2608263"/>
          <p14:tracePt t="148029" x="603250" y="2592388"/>
          <p14:tracePt t="148036" x="603250" y="2566988"/>
          <p14:tracePt t="148044" x="603250" y="2549525"/>
          <p14:tracePt t="148055" x="603250" y="2524125"/>
          <p14:tracePt t="148061" x="620713" y="2489200"/>
          <p14:tracePt t="148070" x="636588" y="2455863"/>
          <p14:tracePt t="148077" x="646113" y="2430463"/>
          <p14:tracePt t="148086" x="663575" y="2405063"/>
          <p14:tracePt t="148093" x="679450" y="2371725"/>
          <p14:tracePt t="148102" x="688975" y="2354263"/>
          <p14:tracePt t="148108" x="704850" y="2328863"/>
          <p14:tracePt t="148116" x="722313" y="2303463"/>
          <p14:tracePt t="148124" x="730250" y="2278063"/>
          <p14:tracePt t="148131" x="739775" y="2268538"/>
          <p14:tracePt t="148140" x="739775" y="2252663"/>
          <p14:tracePt t="148148" x="755650" y="2235200"/>
          <p14:tracePt t="148157" x="765175" y="2227263"/>
          <p14:tracePt t="148165" x="773113" y="2217738"/>
          <p14:tracePt t="148173" x="773113" y="2200275"/>
          <p14:tracePt t="148180" x="790575" y="2184400"/>
          <p14:tracePt t="148187" x="808038" y="2174875"/>
          <p14:tracePt t="148196" x="815975" y="2166938"/>
          <p14:tracePt t="148205" x="823913" y="2149475"/>
          <p14:tracePt t="148212" x="841375" y="2149475"/>
          <p14:tracePt t="148221" x="858838" y="2141538"/>
          <p14:tracePt t="148228" x="858838" y="2133600"/>
          <p14:tracePt t="148238" x="874713" y="2133600"/>
          <p14:tracePt t="148245" x="900113" y="2124075"/>
          <p14:tracePt t="148254" x="909638" y="2124075"/>
          <p14:tracePt t="148260" x="942975" y="2124075"/>
          <p14:tracePt t="148270" x="977900" y="2124075"/>
          <p14:tracePt t="148277" x="1011238" y="2124075"/>
          <p14:tracePt t="148286" x="1062038" y="2124075"/>
          <p14:tracePt t="148293" x="1096963" y="2124075"/>
          <p14:tracePt t="148302" x="1147763" y="2124075"/>
          <p14:tracePt t="148309" x="1206500" y="2124075"/>
          <p14:tracePt t="148315" x="1274763" y="2124075"/>
          <p14:tracePt t="148325" x="1376363" y="2124075"/>
          <p14:tracePt t="148331" x="1487488" y="2149475"/>
          <p14:tracePt t="148341" x="1589088" y="2149475"/>
          <p14:tracePt t="148348" x="1716088" y="2159000"/>
          <p14:tracePt t="148356" x="1835150" y="2174875"/>
          <p14:tracePt t="148365" x="1963738" y="2174875"/>
          <p14:tracePt t="148372" x="2090738" y="2184400"/>
          <p14:tracePt t="148380" x="2217738" y="2200275"/>
          <p14:tracePt t="148388" x="2311400" y="2200275"/>
          <p14:tracePt t="148396" x="2430463" y="2200275"/>
          <p14:tracePt t="148404" x="2541588" y="2200275"/>
          <p14:tracePt t="148412" x="2633663" y="2200275"/>
          <p14:tracePt t="148421" x="2719388" y="2200275"/>
          <p14:tracePt t="148429" x="2813050" y="2200275"/>
          <p14:tracePt t="148438" x="2881313" y="2200275"/>
          <p14:tracePt t="148444" x="2940050" y="2200275"/>
          <p14:tracePt t="148455" x="3008313" y="2200275"/>
          <p14:tracePt t="148460" x="3051175" y="2200275"/>
          <p14:tracePt t="148471" x="3109913" y="2200275"/>
          <p14:tracePt t="148477" x="3170238" y="2200275"/>
          <p14:tracePt t="148486" x="3228975" y="2200275"/>
          <p14:tracePt t="148492" x="3279775" y="2200275"/>
          <p14:tracePt t="148499" x="3340100" y="2200275"/>
          <p14:tracePt t="148509" x="3398838" y="2200275"/>
          <p14:tracePt t="148515" x="3467100" y="2200275"/>
          <p14:tracePt t="148525" x="3527425" y="2200275"/>
          <p14:tracePt t="148532" x="3603625" y="2209800"/>
          <p14:tracePt t="148540" x="3662363" y="2209800"/>
          <p14:tracePt t="148548" x="3730625" y="2217738"/>
          <p14:tracePt t="148557" x="3773488" y="2217738"/>
          <p14:tracePt t="148564" x="3832225" y="2217738"/>
          <p14:tracePt t="148573" x="3892550" y="2217738"/>
          <p14:tracePt t="148580" x="3935413" y="2217738"/>
          <p14:tracePt t="148589" x="3976688" y="2217738"/>
          <p14:tracePt t="148596" x="4002088" y="2217738"/>
          <p14:tracePt t="148604" x="4037013" y="2217738"/>
          <p14:tracePt t="148613" x="4062413" y="2217738"/>
          <p14:tracePt t="148620" x="4079875" y="2217738"/>
          <p14:tracePt t="148627" x="4095750" y="2227263"/>
          <p14:tracePt t="148653" x="4105275" y="2235200"/>
          <p14:tracePt t="148671" x="4113213" y="2235200"/>
          <p14:tracePt t="148687" x="4130675" y="2252663"/>
          <p14:tracePt t="148703" x="4130675" y="2260600"/>
          <p14:tracePt t="148707" x="4138613" y="2260600"/>
          <p14:tracePt t="148715" x="4156075" y="2278063"/>
          <p14:tracePt t="148724" x="4156075" y="2286000"/>
          <p14:tracePt t="148732" x="4189413" y="2303463"/>
          <p14:tracePt t="148739" x="4206875" y="2319338"/>
          <p14:tracePt t="148748" x="4232275" y="2344738"/>
          <p14:tracePt t="148755" x="4240213" y="2362200"/>
          <p14:tracePt t="148764" x="4257675" y="2379663"/>
          <p14:tracePt t="148771" x="4275138" y="2387600"/>
          <p14:tracePt t="148779" x="4291013" y="2405063"/>
          <p14:tracePt t="148788" x="4300538" y="2430463"/>
          <p14:tracePt t="148796" x="4308475" y="2447925"/>
          <p14:tracePt t="148805" x="4316413" y="2455863"/>
          <p14:tracePt t="148812" x="4316413" y="2463800"/>
          <p14:tracePt t="148821" x="4316413" y="2489200"/>
          <p14:tracePt t="148838" x="4316413" y="2498725"/>
          <p14:tracePt t="148844" x="4325938" y="2516188"/>
          <p14:tracePt t="148854" x="4325938" y="2532063"/>
          <p14:tracePt t="148861" x="4325938" y="2541588"/>
          <p14:tracePt t="148871" x="4325938" y="2549525"/>
          <p14:tracePt t="148877" x="4325938" y="2574925"/>
          <p14:tracePt t="148887" x="4325938" y="2592388"/>
          <p14:tracePt t="148899" x="4325938" y="2600325"/>
          <p14:tracePt t="148903" x="4325938" y="2625725"/>
          <p14:tracePt t="148909" x="4325938" y="2651125"/>
          <p14:tracePt t="148915" x="4325938" y="2676525"/>
          <p14:tracePt t="148924" x="4325938" y="2711450"/>
          <p14:tracePt t="148932" x="4325938" y="2736850"/>
          <p14:tracePt t="148940" x="4325938" y="2752725"/>
          <p14:tracePt t="148949" x="4325938" y="2787650"/>
          <p14:tracePt t="148956" x="4325938" y="2830513"/>
          <p14:tracePt t="148964" x="4325938" y="2855913"/>
          <p14:tracePt t="148973" x="4325938" y="2889250"/>
          <p14:tracePt t="148979" x="4325938" y="2932113"/>
          <p14:tracePt t="148989" x="4325938" y="2982913"/>
          <p14:tracePt t="148997" x="4325938" y="3033713"/>
          <p14:tracePt t="149004" x="4325938" y="3076575"/>
          <p14:tracePt t="149013" x="4325938" y="3119438"/>
          <p14:tracePt t="149021" x="4325938" y="3152775"/>
          <p14:tracePt t="149028" x="4325938" y="3178175"/>
          <p14:tracePt t="149038" x="4325938" y="3211513"/>
          <p14:tracePt t="149045" x="4325938" y="3238500"/>
          <p14:tracePt t="149054" x="4325938" y="3263900"/>
          <p14:tracePt t="149062" x="4325938" y="3289300"/>
          <p14:tracePt t="149070" x="4325938" y="3314700"/>
          <p14:tracePt t="149077" x="4325938" y="3330575"/>
          <p14:tracePt t="149087" x="4325938" y="3355975"/>
          <p14:tracePt t="149092" x="4325938" y="3373438"/>
          <p14:tracePt t="149100" x="4325938" y="3382963"/>
          <p14:tracePt t="149108" x="4325938" y="3408363"/>
          <p14:tracePt t="149115" x="4325938" y="3416300"/>
          <p14:tracePt t="149125" x="4325938" y="3424238"/>
          <p14:tracePt t="149132" x="4325938" y="3433763"/>
          <p14:tracePt t="149140" x="4325938" y="3441700"/>
          <p14:tracePt t="149149" x="4325938" y="3449638"/>
          <p14:tracePt t="149157" x="4325938" y="3467100"/>
          <p14:tracePt t="149163" x="4325938" y="3475038"/>
          <p14:tracePt t="149172" x="4325938" y="3484563"/>
          <p14:tracePt t="149180" x="4325938" y="3492500"/>
          <p14:tracePt t="149197" x="4325938" y="3502025"/>
          <p14:tracePt t="149205" x="4325938" y="3509963"/>
          <p14:tracePt t="149213" x="4325938" y="3517900"/>
          <p14:tracePt t="149229" x="4325938" y="3527425"/>
          <p14:tracePt t="149238" x="4325938" y="3543300"/>
          <p14:tracePt t="149270" x="4325938" y="3560763"/>
          <p14:tracePt t="149405" x="4325938" y="3568700"/>
          <p14:tracePt t="149445" x="4325938" y="3586163"/>
          <p14:tracePt t="149452" x="4308475" y="3611563"/>
          <p14:tracePt t="149461" x="4291013" y="3619500"/>
          <p14:tracePt t="149470" x="4257675" y="3629025"/>
          <p14:tracePt t="149476" x="4240213" y="3629025"/>
          <p14:tracePt t="149487" x="4232275" y="3629025"/>
          <p14:tracePt t="149509" x="4249738" y="3629025"/>
          <p14:tracePt t="149516" x="4249738" y="3619500"/>
          <p14:tracePt t="149741" x="4232275" y="3611563"/>
          <p14:tracePt t="149757" x="4171950" y="3594100"/>
          <p14:tracePt t="149764" x="4138613" y="3594100"/>
          <p14:tracePt t="149772" x="4070350" y="3594100"/>
          <p14:tracePt t="149780" x="4011613" y="3594100"/>
          <p14:tracePt t="149789" x="3960813" y="3594100"/>
          <p14:tracePt t="149796" x="3900488" y="3594100"/>
          <p14:tracePt t="149805" x="3867150" y="3594100"/>
          <p14:tracePt t="149812" x="3832225" y="3594100"/>
          <p14:tracePt t="149822" x="3816350" y="3594100"/>
          <p14:tracePt t="149829" x="3790950" y="3594100"/>
          <p14:tracePt t="149838" x="3763963" y="3594100"/>
          <p14:tracePt t="149845" x="3748088" y="3594100"/>
          <p14:tracePt t="149854" x="3738563" y="3594100"/>
          <p14:tracePt t="150069" x="3722688" y="3594100"/>
          <p14:tracePt t="150086" x="3713163" y="3594100"/>
          <p14:tracePt t="150092" x="3697288" y="3594100"/>
          <p14:tracePt t="150099" x="3671888" y="3594100"/>
          <p14:tracePt t="150108" x="3662363" y="3594100"/>
          <p14:tracePt t="150116" x="3654425" y="3594100"/>
          <p14:tracePt t="150164" x="3646488" y="3594100"/>
          <p14:tracePt t="150189" x="3636963" y="3594100"/>
          <p14:tracePt t="150197" x="3619500" y="3594100"/>
          <p14:tracePt t="150205" x="3619500" y="3586163"/>
          <p14:tracePt t="150213" x="3611563" y="3578225"/>
          <p14:tracePt t="150222" x="3603625" y="3578225"/>
          <p14:tracePt t="150228" x="3594100" y="3578225"/>
          <p14:tracePt t="150239" x="3586163" y="3578225"/>
          <p14:tracePt t="150243" x="3568700" y="3568700"/>
          <p14:tracePt t="150254" x="3543300" y="3568700"/>
          <p14:tracePt t="150259" x="3535363" y="3560763"/>
          <p14:tracePt t="150323" x="3527425" y="3560763"/>
          <p14:tracePt t="150339" x="3517900" y="3560763"/>
          <p14:tracePt t="150405" x="3509963" y="3560763"/>
          <p14:tracePt t="150429" x="3502025" y="3560763"/>
          <p14:tracePt t="150438" x="3492500" y="3568700"/>
          <p14:tracePt t="150455" x="3475038" y="3578225"/>
          <p14:tracePt t="150461" x="3467100" y="3586163"/>
          <p14:tracePt t="150470" x="3449638" y="3603625"/>
          <p14:tracePt t="150477" x="3441700" y="3619500"/>
          <p14:tracePt t="150487" x="3441700" y="3629025"/>
          <p14:tracePt t="150493" x="3424238" y="3646488"/>
          <p14:tracePt t="150500" x="3416300" y="3671888"/>
          <p14:tracePt t="150508" x="3416300" y="3687763"/>
          <p14:tracePt t="150525" x="3416300" y="3697288"/>
          <p14:tracePt t="150533" x="3416300" y="3705225"/>
          <p14:tracePt t="150541" x="3408363" y="3722688"/>
          <p14:tracePt t="150564" x="3408363" y="3738563"/>
          <p14:tracePt t="150573" x="3408363" y="3748088"/>
          <p14:tracePt t="150580" x="3408363" y="3756025"/>
          <p14:tracePt t="150588" x="3408363" y="3763963"/>
          <p14:tracePt t="150605" x="3408363" y="3781425"/>
          <p14:tracePt t="150612" x="3398838" y="3798888"/>
          <p14:tracePt t="150628" x="3398838" y="3806825"/>
          <p14:tracePt t="150639" x="3398838" y="3824288"/>
          <p14:tracePt t="150659" x="3398838" y="3832225"/>
          <p14:tracePt t="150670" x="3398838" y="3841750"/>
          <p14:tracePt t="150699" x="3398838" y="3849688"/>
          <p14:tracePt t="150764" x="3398838" y="3857625"/>
          <p14:tracePt t="150780" x="3398838" y="3867150"/>
          <p14:tracePt t="150805" x="3398838" y="3875088"/>
          <p14:tracePt t="150812" x="3398838" y="3892550"/>
          <p14:tracePt t="150829" x="3398838" y="3908425"/>
          <p14:tracePt t="150838" x="3398838" y="3917950"/>
          <p14:tracePt t="150844" x="3398838" y="3925888"/>
          <p14:tracePt t="150854" x="3398838" y="3943350"/>
          <p14:tracePt t="150860" x="3398838" y="3951288"/>
          <p14:tracePt t="150871" x="3398838" y="3960813"/>
          <p14:tracePt t="150876" x="3398838" y="3968750"/>
          <p14:tracePt t="150886" x="3398838" y="3976688"/>
          <p14:tracePt t="150901" x="3398838" y="4011613"/>
          <p14:tracePt t="150909" x="3398838" y="4027488"/>
          <p14:tracePt t="150916" x="3408363" y="4037013"/>
          <p14:tracePt t="150925" x="3408363" y="4052888"/>
          <p14:tracePt t="150933" x="3416300" y="4079875"/>
          <p14:tracePt t="150941" x="3424238" y="4087813"/>
          <p14:tracePt t="150948" x="3433763" y="4095750"/>
          <p14:tracePt t="150957" x="3441700" y="4113213"/>
          <p14:tracePt t="150964" x="3449638" y="4130675"/>
          <p14:tracePt t="150972" x="3449638" y="4138613"/>
          <p14:tracePt t="150980" x="3449638" y="4146550"/>
          <p14:tracePt t="150989" x="3467100" y="4164013"/>
          <p14:tracePt t="150997" x="3467100" y="4171950"/>
          <p14:tracePt t="151005" x="3467100" y="4189413"/>
          <p14:tracePt t="151013" x="3475038" y="4189413"/>
          <p14:tracePt t="151022" x="3484563" y="4197350"/>
          <p14:tracePt t="151029" x="3484563" y="4214813"/>
          <p14:tracePt t="151038" x="3484563" y="4224338"/>
          <p14:tracePt t="151045" x="3502025" y="4240213"/>
          <p14:tracePt t="151054" x="3502025" y="4249738"/>
          <p14:tracePt t="151060" x="3509963" y="4249738"/>
          <p14:tracePt t="151070" x="3517900" y="4275138"/>
          <p14:tracePt t="151076" x="3517900" y="4283075"/>
          <p14:tracePt t="151084" x="3527425" y="4283075"/>
          <p14:tracePt t="151092" x="3543300" y="4308475"/>
          <p14:tracePt t="151100" x="3552825" y="4316413"/>
          <p14:tracePt t="151108" x="3560763" y="4333875"/>
          <p14:tracePt t="151116" x="3568700" y="4351338"/>
          <p14:tracePt t="151125" x="3568700" y="4368800"/>
          <p14:tracePt t="151133" x="3568700" y="4384675"/>
          <p14:tracePt t="151141" x="3568700" y="4402138"/>
          <p14:tracePt t="151148" x="3568700" y="4410075"/>
          <p14:tracePt t="151155" x="3568700" y="4427538"/>
          <p14:tracePt t="151164" x="3568700" y="4460875"/>
          <p14:tracePt t="151173" x="3568700" y="4470400"/>
          <p14:tracePt t="151181" x="3578225" y="4495800"/>
          <p14:tracePt t="151189" x="3586163" y="4513263"/>
          <p14:tracePt t="151197" x="3594100" y="4538663"/>
          <p14:tracePt t="151205" x="3594100" y="4554538"/>
          <p14:tracePt t="151212" x="3611563" y="4579938"/>
          <p14:tracePt t="151222" x="3619500" y="4597400"/>
          <p14:tracePt t="151228" x="3629025" y="4614863"/>
          <p14:tracePt t="151239" x="3636963" y="4622800"/>
          <p14:tracePt t="151245" x="3646488" y="4640263"/>
          <p14:tracePt t="151254" x="3654425" y="4657725"/>
          <p14:tracePt t="151271" x="3654425" y="4665663"/>
          <p14:tracePt t="151276" x="3654425" y="4683125"/>
          <p14:tracePt t="151324" x="3654425" y="4691063"/>
          <p14:tracePt t="151332" x="3654425" y="4708525"/>
          <p14:tracePt t="151340" x="3654425" y="4716463"/>
          <p14:tracePt t="151356" x="3654425" y="4741863"/>
          <p14:tracePt t="151364" x="3654425" y="4749800"/>
          <p14:tracePt t="151374" x="3654425" y="4767263"/>
          <p14:tracePt t="151381" x="3654425" y="4784725"/>
          <p14:tracePt t="151388" x="3654425" y="4802188"/>
          <p14:tracePt t="151396" x="3654425" y="4827588"/>
          <p14:tracePt t="151405" x="3646488" y="4835525"/>
          <p14:tracePt t="151413" x="3636963" y="4852988"/>
          <p14:tracePt t="151423" x="3619500" y="4860925"/>
          <p14:tracePt t="151429" x="3603625" y="4878388"/>
          <p14:tracePt t="151438" x="3594100" y="4878388"/>
          <p14:tracePt t="151445" x="3586163" y="4878388"/>
          <p14:tracePt t="151493" x="3568700" y="4878388"/>
          <p14:tracePt t="151509" x="3543300" y="4878388"/>
          <p14:tracePt t="151516" x="3527425" y="4878388"/>
          <p14:tracePt t="151525" x="3492500" y="4878388"/>
          <p14:tracePt t="151532" x="3467100" y="4878388"/>
          <p14:tracePt t="151540" x="3449638" y="4860925"/>
          <p14:tracePt t="151548" x="3449638" y="4852988"/>
          <p14:tracePt t="151565" x="3433763" y="4835525"/>
          <p14:tracePt t="151572" x="3416300" y="4818063"/>
          <p14:tracePt t="151581" x="3390900" y="4784725"/>
          <p14:tracePt t="151589" x="3365500" y="4749800"/>
          <p14:tracePt t="151597" x="3340100" y="4724400"/>
          <p14:tracePt t="151606" x="3314700" y="4691063"/>
          <p14:tracePt t="151613" x="3263900" y="4630738"/>
          <p14:tracePt t="151624" x="3170238" y="4554538"/>
          <p14:tracePt t="151628" x="3084513" y="4470400"/>
          <p14:tracePt t="151639" x="3008313" y="4419600"/>
          <p14:tracePt t="151645" x="2940050" y="4351338"/>
          <p14:tracePt t="151654" x="2863850" y="4300538"/>
          <p14:tracePt t="151661" x="2787650" y="4232275"/>
          <p14:tracePt t="151671" x="2701925" y="4164013"/>
          <p14:tracePt t="151676" x="2643188" y="4105275"/>
          <p14:tracePt t="151683" x="2592388" y="4052888"/>
          <p14:tracePt t="151691" x="2541588" y="4002088"/>
          <p14:tracePt t="151700" x="2498725" y="3951288"/>
          <p14:tracePt t="151708" x="2447925" y="3900488"/>
          <p14:tracePt t="151717" x="2413000" y="3849688"/>
          <p14:tracePt t="151724" x="2387600" y="3816350"/>
          <p14:tracePt t="151732" x="2379663" y="3756025"/>
          <p14:tracePt t="151740" x="2362200" y="3713163"/>
          <p14:tracePt t="151748" x="2344738" y="3679825"/>
          <p14:tracePt t="151756" x="2336800" y="3654425"/>
          <p14:tracePt t="151765" x="2319338" y="3603625"/>
          <p14:tracePt t="151773" x="2303463" y="3568700"/>
          <p14:tracePt t="151781" x="2293938" y="3535363"/>
          <p14:tracePt t="151789" x="2278063" y="3502025"/>
          <p14:tracePt t="151797" x="2260600" y="3449638"/>
          <p14:tracePt t="151806" x="2252663" y="3433763"/>
          <p14:tracePt t="151813" x="2227263" y="3382963"/>
          <p14:tracePt t="151823" x="2209800" y="3348038"/>
          <p14:tracePt t="151828" x="2200275" y="3314700"/>
          <p14:tracePt t="151838" x="2174875" y="3279775"/>
          <p14:tracePt t="151845" x="2166938" y="3254375"/>
          <p14:tracePt t="151855" x="2149475" y="3238500"/>
          <p14:tracePt t="151861" x="2149475" y="3228975"/>
          <p14:tracePt t="151869" x="2141538" y="3211513"/>
          <p14:tracePt t="151877" x="2141538" y="3203575"/>
          <p14:tracePt t="151892" x="2141538" y="3195638"/>
          <p14:tracePt t="151924" x="2141538" y="3186113"/>
          <p14:tracePt t="151932" x="2149475" y="3186113"/>
          <p14:tracePt t="151940" x="2174875" y="3186113"/>
          <p14:tracePt t="151948" x="2217738" y="3186113"/>
          <p14:tracePt t="151956" x="2243138" y="3186113"/>
          <p14:tracePt t="151965" x="2311400" y="3195638"/>
          <p14:tracePt t="151972" x="2362200" y="3195638"/>
          <p14:tracePt t="151980" x="2438400" y="3211513"/>
          <p14:tracePt t="151988" x="2524125" y="3221038"/>
          <p14:tracePt t="151997" x="2625725" y="3228975"/>
          <p14:tracePt t="152007" x="2711450" y="3246438"/>
          <p14:tracePt t="152012" x="2813050" y="3246438"/>
          <p14:tracePt t="152023" x="2897188" y="3246438"/>
          <p14:tracePt t="152028" x="2982913" y="3254375"/>
          <p14:tracePt t="152038" x="3041650" y="3254375"/>
          <p14:tracePt t="152045" x="3101975" y="3263900"/>
          <p14:tracePt t="152054" x="3135313" y="3263900"/>
          <p14:tracePt t="152060" x="3195638" y="3263900"/>
          <p14:tracePt t="152070" x="3228975" y="3263900"/>
          <p14:tracePt t="152077" x="3271838" y="3263900"/>
          <p14:tracePt t="152083" x="3297238" y="3263900"/>
          <p14:tracePt t="152092" x="3322638" y="3263900"/>
          <p14:tracePt t="152100" x="3348038" y="3263900"/>
          <p14:tracePt t="152108" x="3390900" y="3263900"/>
          <p14:tracePt t="152117" x="3416300" y="3263900"/>
          <p14:tracePt t="152124" x="3441700" y="3263900"/>
          <p14:tracePt t="152132" x="3467100" y="3263900"/>
          <p14:tracePt t="152140" x="3527425" y="3254375"/>
          <p14:tracePt t="152148" x="3552825" y="3254375"/>
          <p14:tracePt t="152156" x="3586163" y="3246438"/>
          <p14:tracePt t="152165" x="3636963" y="3238500"/>
          <p14:tracePt t="152172" x="3654425" y="3238500"/>
          <p14:tracePt t="152181" x="3687763" y="3238500"/>
          <p14:tracePt t="152189" x="3705225" y="3228975"/>
          <p14:tracePt t="152197" x="3713163" y="3228975"/>
          <p14:tracePt t="152205" x="3738563" y="3221038"/>
          <p14:tracePt t="152212" x="3748088" y="3221038"/>
          <p14:tracePt t="152229" x="3756025" y="3221038"/>
          <p14:tracePt t="152245" x="3781425" y="3221038"/>
          <p14:tracePt t="152261" x="3790950" y="3221038"/>
          <p14:tracePt t="152270" x="3816350" y="3221038"/>
          <p14:tracePt t="152276" x="3849688" y="3221038"/>
          <p14:tracePt t="152283" x="3857625" y="3221038"/>
          <p14:tracePt t="152293" x="3883025" y="3221038"/>
          <p14:tracePt t="152300" x="3925888" y="3221038"/>
          <p14:tracePt t="152309" x="3943350" y="3221038"/>
          <p14:tracePt t="152317" x="3960813" y="3221038"/>
          <p14:tracePt t="152325" x="3986213" y="3221038"/>
          <p14:tracePt t="152332" x="4002088" y="3228975"/>
          <p14:tracePt t="152340" x="4044950" y="3228975"/>
          <p14:tracePt t="152348" x="4062413" y="3246438"/>
          <p14:tracePt t="152356" x="4121150" y="3254375"/>
          <p14:tracePt t="152365" x="4171950" y="3271838"/>
          <p14:tracePt t="152373" x="4214813" y="3279775"/>
          <p14:tracePt t="152380" x="4275138" y="3305175"/>
          <p14:tracePt t="152389" x="4325938" y="3314700"/>
          <p14:tracePt t="152397" x="4376738" y="3314700"/>
          <p14:tracePt t="152405" x="4427538" y="3340100"/>
          <p14:tracePt t="152413" x="4486275" y="3348038"/>
          <p14:tracePt t="152424" x="4546600" y="3365500"/>
          <p14:tracePt t="152428" x="4605338" y="3382963"/>
          <p14:tracePt t="152438" x="4683125" y="3382963"/>
          <p14:tracePt t="152444" x="4741863" y="3390900"/>
          <p14:tracePt t="152451" x="4827588" y="3398838"/>
          <p14:tracePt t="152461" x="4886325" y="3416300"/>
          <p14:tracePt t="152471" x="4946650" y="3424238"/>
          <p14:tracePt t="152477" x="4987925" y="3424238"/>
          <p14:tracePt t="152483" x="5048250" y="3441700"/>
          <p14:tracePt t="152492" x="5106988" y="3441700"/>
          <p14:tracePt t="152500" x="5167313" y="3449638"/>
          <p14:tracePt t="152507" x="5200650" y="3459163"/>
          <p14:tracePt t="152517" x="5251450" y="3467100"/>
          <p14:tracePt t="152524" x="5311775" y="3484563"/>
          <p14:tracePt t="152532" x="5353050" y="3484563"/>
          <p14:tracePt t="152541" x="5395913" y="3492500"/>
          <p14:tracePt t="152548" x="5421313" y="3492500"/>
          <p14:tracePt t="152557" x="5464175" y="3492500"/>
          <p14:tracePt t="152565" x="5497513" y="3502025"/>
          <p14:tracePt t="152574" x="5524500" y="3502025"/>
          <p14:tracePt t="152581" x="5549900" y="3502025"/>
          <p14:tracePt t="152589" x="5608638" y="3509963"/>
          <p14:tracePt t="152597" x="5634038" y="3509963"/>
          <p14:tracePt t="152605" x="5668963" y="3517900"/>
          <p14:tracePt t="152612" x="5702300" y="3517900"/>
          <p14:tracePt t="152622" x="5745163" y="3517900"/>
          <p14:tracePt t="152628" x="5770563" y="3517900"/>
          <p14:tracePt t="152639" x="5788025" y="3517900"/>
          <p14:tracePt t="152644" x="5795963" y="3517900"/>
          <p14:tracePt t="152655" x="5803900" y="3517900"/>
          <p14:tracePt t="152661" x="5813425" y="3517900"/>
          <p14:tracePt t="152667" x="5829300" y="3527425"/>
          <p14:tracePt t="152693" x="5829300" y="3535363"/>
          <p14:tracePt t="152700" x="5829300" y="3543300"/>
          <p14:tracePt t="152716" x="5829300" y="3560763"/>
          <p14:tracePt t="152723" x="5846763" y="3594100"/>
          <p14:tracePt t="152732" x="5846763" y="3603625"/>
          <p14:tracePt t="152740" x="5846763" y="3636963"/>
          <p14:tracePt t="152748" x="5846763" y="3662363"/>
          <p14:tracePt t="152756" x="5846763" y="3687763"/>
          <p14:tracePt t="152765" x="5846763" y="3730625"/>
          <p14:tracePt t="152773" x="5846763" y="3763963"/>
          <p14:tracePt t="152781" x="5846763" y="3806825"/>
          <p14:tracePt t="152789" x="5846763" y="3841750"/>
          <p14:tracePt t="152797" x="5846763" y="3883025"/>
          <p14:tracePt t="152805" x="5846763" y="3908425"/>
          <p14:tracePt t="152813" x="5846763" y="3951288"/>
          <p14:tracePt t="152822" x="5846763" y="3960813"/>
          <p14:tracePt t="152828" x="5846763" y="4002088"/>
          <p14:tracePt t="152838" x="5846763" y="4027488"/>
          <p14:tracePt t="152845" x="5846763" y="4070350"/>
          <p14:tracePt t="152852" x="5838825" y="4095750"/>
          <p14:tracePt t="152861" x="5829300" y="4130675"/>
          <p14:tracePt t="152867" x="5821363" y="4146550"/>
          <p14:tracePt t="152877" x="5813425" y="4181475"/>
          <p14:tracePt t="152883" x="5803900" y="4206875"/>
          <p14:tracePt t="152893" x="5795963" y="4224338"/>
          <p14:tracePt t="152903" x="5788025" y="4240213"/>
          <p14:tracePt t="152909" x="5788025" y="4257675"/>
          <p14:tracePt t="152917" x="5778500" y="4275138"/>
          <p14:tracePt t="152932" x="5770563" y="4283075"/>
          <p14:tracePt t="152940" x="5770563" y="4291013"/>
          <p14:tracePt t="152964" x="5770563" y="4300538"/>
          <p14:tracePt t="152972" x="5761038" y="4300538"/>
          <p14:tracePt t="152981" x="5745163" y="4300538"/>
          <p14:tracePt t="152989" x="5727700" y="4300538"/>
          <p14:tracePt t="152997" x="5702300" y="4300538"/>
          <p14:tracePt t="153006" x="5668963" y="4300538"/>
          <p14:tracePt t="153013" x="5641975" y="4300538"/>
          <p14:tracePt t="153023" x="5608638" y="4300538"/>
          <p14:tracePt t="153028" x="5549900" y="4300538"/>
          <p14:tracePt t="153039" x="5489575" y="4300538"/>
          <p14:tracePt t="153044" x="5430838" y="4300538"/>
          <p14:tracePt t="153051" x="5337175" y="4300538"/>
          <p14:tracePt t="153061" x="5235575" y="4300538"/>
          <p14:tracePt t="153069" x="5141913" y="4300538"/>
          <p14:tracePt t="153077" x="5048250" y="4300538"/>
          <p14:tracePt t="153084" x="4937125" y="4300538"/>
          <p14:tracePt t="153093" x="4843463" y="4300538"/>
          <p14:tracePt t="153101" x="4749800" y="4308475"/>
          <p14:tracePt t="153108" x="4673600" y="4333875"/>
          <p14:tracePt t="153117" x="4589463" y="4351338"/>
          <p14:tracePt t="153125" x="4529138" y="4384675"/>
          <p14:tracePt t="153132" x="4452938" y="4402138"/>
          <p14:tracePt t="153141" x="4394200" y="4419600"/>
          <p14:tracePt t="153149" x="4325938" y="4445000"/>
          <p14:tracePt t="153156" x="4291013" y="4460875"/>
          <p14:tracePt t="153165" x="4283075" y="4470400"/>
          <p14:tracePt t="153174" x="4275138" y="4478338"/>
          <p14:tracePt t="153181" x="4265613" y="4486275"/>
          <p14:tracePt t="153223" x="4265613" y="4503738"/>
          <p14:tracePt t="153229" x="4265613" y="4529138"/>
          <p14:tracePt t="153239" x="4265613" y="4546600"/>
          <p14:tracePt t="153245" x="4265613" y="4572000"/>
          <p14:tracePt t="153252" x="4265613" y="4597400"/>
          <p14:tracePt t="153267" x="4265613" y="4605338"/>
          <p14:tracePt t="153277" x="4265613" y="4614863"/>
          <p14:tracePt t="153293" x="4275138" y="4630738"/>
          <p14:tracePt t="153301" x="4275138" y="4640263"/>
          <p14:tracePt t="153325" x="4275138" y="4648200"/>
          <p14:tracePt t="153332" x="4283075" y="4657725"/>
          <p14:tracePt t="153349" x="4283075" y="4665663"/>
          <p14:tracePt t="153356" x="4283075" y="4691063"/>
          <p14:tracePt t="153373" x="4283075" y="4716463"/>
          <p14:tracePt t="153381" x="4283075" y="4733925"/>
          <p14:tracePt t="153389" x="4283075" y="4749800"/>
          <p14:tracePt t="153397" x="4265613" y="4775200"/>
          <p14:tracePt t="153406" x="4257675" y="4810125"/>
          <p14:tracePt t="153413" x="4249738" y="4827588"/>
          <p14:tracePt t="153423" x="4214813" y="4878388"/>
          <p14:tracePt t="153429" x="4189413" y="4929188"/>
          <p14:tracePt t="153438" x="4146550" y="4954588"/>
          <p14:tracePt t="153445" x="4095750" y="5005388"/>
          <p14:tracePt t="153451" x="4044950" y="5048250"/>
          <p14:tracePt t="153461" x="3986213" y="5099050"/>
          <p14:tracePt t="153467" x="3935413" y="5132388"/>
          <p14:tracePt t="153476" x="3867150" y="5157788"/>
          <p14:tracePt t="153484" x="3824288" y="5157788"/>
          <p14:tracePt t="153493" x="3798888" y="5157788"/>
          <p14:tracePt t="153501" x="3763963" y="5157788"/>
          <p14:tracePt t="153507" x="3738563" y="5157788"/>
          <p14:tracePt t="153523" x="3756025" y="5157788"/>
          <p14:tracePt t="153540" x="3773488" y="5157788"/>
          <p14:tracePt t="153549" x="3790950" y="5167313"/>
          <p14:tracePt t="153557" x="3806825" y="5183188"/>
          <p14:tracePt t="153565" x="3816350" y="5192713"/>
          <p14:tracePt t="153573" x="3824288" y="5200650"/>
          <p14:tracePt t="153581" x="3832225" y="5218113"/>
          <p14:tracePt t="153589" x="3841750" y="5235575"/>
          <p14:tracePt t="153597" x="3849688" y="5260975"/>
          <p14:tracePt t="153606" x="3849688" y="5268913"/>
          <p14:tracePt t="153613" x="3849688" y="5276850"/>
          <p14:tracePt t="153629" x="3849688" y="5286375"/>
          <p14:tracePt t="153638" x="3824288" y="5286375"/>
          <p14:tracePt t="153644" x="3798888" y="5286375"/>
          <p14:tracePt t="153652" x="3763963" y="5286375"/>
          <p14:tracePt t="153659" x="3756025" y="5286375"/>
          <p14:tracePt t="153677" x="3738563" y="5286375"/>
          <p14:tracePt t="153692" x="3730625" y="5286375"/>
          <p14:tracePt t="153701" x="3705225" y="5294313"/>
          <p14:tracePt t="153709" x="3697288" y="5302250"/>
          <p14:tracePt t="153716" x="3671888" y="5327650"/>
          <p14:tracePt t="153725" x="3654425" y="5337175"/>
          <p14:tracePt t="153732" x="3619500" y="5362575"/>
          <p14:tracePt t="153740" x="3594100" y="5387975"/>
          <p14:tracePt t="153747" x="3586163" y="5405438"/>
          <p14:tracePt t="153757" x="3560763" y="5438775"/>
          <p14:tracePt t="153765" x="3535363" y="5472113"/>
          <p14:tracePt t="153773" x="3509963" y="5507038"/>
          <p14:tracePt t="153781" x="3449638" y="5565775"/>
          <p14:tracePt t="153789" x="3416300" y="5591175"/>
          <p14:tracePt t="153797" x="3365500" y="5616575"/>
          <p14:tracePt t="153806" x="3314700" y="5651500"/>
          <p14:tracePt t="153813" x="3279775" y="5676900"/>
          <p14:tracePt t="153823" x="3221038" y="5694363"/>
          <p14:tracePt t="153829" x="3170238" y="5719763"/>
          <p14:tracePt t="153839" x="3127375" y="5735638"/>
          <p14:tracePt t="153844" x="3094038" y="5745163"/>
          <p14:tracePt t="153855" x="3059113" y="5761038"/>
          <p14:tracePt t="153860" x="3041650" y="5778500"/>
          <p14:tracePt t="153868" x="3025775" y="5795963"/>
          <p14:tracePt t="153877" x="3008313" y="5803900"/>
          <p14:tracePt t="153884" x="3008313" y="5813425"/>
          <p14:tracePt t="153916" x="3008313" y="5821363"/>
          <p14:tracePt t="153949" x="3000375" y="5821363"/>
          <p14:tracePt t="153957" x="3000375" y="5829300"/>
          <p14:tracePt t="153965" x="2990850" y="5838825"/>
          <p14:tracePt t="153981" x="2990850" y="5846763"/>
          <p14:tracePt t="153990" x="2982913" y="5854700"/>
          <p14:tracePt t="153997" x="2982913" y="5864225"/>
          <p14:tracePt t="154013" x="2974975" y="5872163"/>
          <p14:tracePt t="154029" x="2974975" y="5889625"/>
          <p14:tracePt t="154039" x="2965450" y="5889625"/>
          <p14:tracePt t="154156" x="2957513" y="5880100"/>
          <p14:tracePt t="154164" x="2957513" y="5864225"/>
          <p14:tracePt t="154173" x="2957513" y="5846763"/>
          <p14:tracePt t="154181" x="2949575" y="5821363"/>
          <p14:tracePt t="154189" x="2949575" y="5795963"/>
          <p14:tracePt t="154197" x="2949575" y="5778500"/>
          <p14:tracePt t="154206" x="2940050" y="5753100"/>
          <p14:tracePt t="154213" x="2940050" y="5735638"/>
          <p14:tracePt t="154223" x="2922588" y="5727700"/>
          <p14:tracePt t="154229" x="2922588" y="5719763"/>
          <p14:tracePt t="154238" x="2922588" y="5702300"/>
          <p14:tracePt t="154245" x="2914650" y="5694363"/>
          <p14:tracePt t="154255" x="2906713" y="5676900"/>
          <p14:tracePt t="154261" x="2906713" y="5668963"/>
          <p14:tracePt t="154267" x="2897188" y="5659438"/>
          <p14:tracePt t="154277" x="2889250" y="5641975"/>
          <p14:tracePt t="154284" x="2881313" y="5634038"/>
          <p14:tracePt t="154293" x="2881313" y="5626100"/>
          <p14:tracePt t="154301" x="2871788" y="5608638"/>
          <p14:tracePt t="154309" x="2871788" y="5600700"/>
          <p14:tracePt t="154316" x="2863850" y="5591175"/>
          <p14:tracePt t="154325" x="2855913" y="5583238"/>
          <p14:tracePt t="154332" x="2846388" y="5565775"/>
          <p14:tracePt t="154341" x="2838450" y="5549900"/>
          <p14:tracePt t="154349" x="2838450" y="5540375"/>
          <p14:tracePt t="154357" x="2820988" y="5532438"/>
          <p14:tracePt t="154365" x="2820988" y="5524500"/>
          <p14:tracePt t="154374" x="2805113" y="5497513"/>
          <p14:tracePt t="154380" x="2795588" y="5497513"/>
          <p14:tracePt t="154390" x="2787650" y="5481638"/>
          <p14:tracePt t="154396" x="2778125" y="5472113"/>
          <p14:tracePt t="154406" x="2770188" y="5464175"/>
          <p14:tracePt t="154413" x="2752725" y="5446713"/>
          <p14:tracePt t="154423" x="2736850" y="5430838"/>
          <p14:tracePt t="154429" x="2727325" y="5421313"/>
          <p14:tracePt t="154435" x="2727325" y="5413375"/>
          <p14:tracePt t="154444" x="2719388" y="5387975"/>
          <p14:tracePt t="154451" x="2701925" y="5370513"/>
          <p14:tracePt t="154461" x="2693988" y="5353050"/>
          <p14:tracePt t="154468" x="2676525" y="5327650"/>
          <p14:tracePt t="154477" x="2668588" y="5311775"/>
          <p14:tracePt t="154484" x="2668588" y="5294313"/>
          <p14:tracePt t="154493" x="2660650" y="5276850"/>
          <p14:tracePt t="154501" x="2643188" y="5243513"/>
          <p14:tracePt t="154509" x="2633663" y="5218113"/>
          <p14:tracePt t="154516" x="2617788" y="5192713"/>
          <p14:tracePt t="154524" x="2608263" y="5183188"/>
          <p14:tracePt t="154533" x="2608263" y="5157788"/>
          <p14:tracePt t="154541" x="2600325" y="5141913"/>
          <p14:tracePt t="154548" x="2582863" y="5116513"/>
          <p14:tracePt t="154557" x="2574925" y="5106988"/>
          <p14:tracePt t="154563" x="2566988" y="5099050"/>
          <p14:tracePt t="154581" x="2566988" y="5091113"/>
          <p14:tracePt t="154685" x="2566988" y="5081588"/>
          <p14:tracePt t="154715" x="2566988" y="5073650"/>
          <p14:tracePt t="154732" x="2566988" y="5064125"/>
          <p14:tracePt t="154763" x="2566988" y="5056188"/>
          <p14:tracePt t="154780" x="2566988" y="5048250"/>
          <p14:tracePt t="154796" x="2582863" y="5030788"/>
          <p14:tracePt t="154812" x="2592388" y="5022850"/>
          <p14:tracePt t="154822" x="2600325" y="5013325"/>
          <p14:tracePt t="154839" x="2608263" y="5005388"/>
          <p14:tracePt t="154852" x="2617788" y="4987925"/>
          <p14:tracePt t="154860" x="2625725" y="4987925"/>
          <p14:tracePt t="154868" x="2633663" y="4979988"/>
          <p14:tracePt t="154877" x="2643188" y="4972050"/>
          <p14:tracePt t="154885" x="2660650" y="4962525"/>
          <p14:tracePt t="154902" x="2686050" y="4954588"/>
          <p14:tracePt t="154909" x="2711450" y="4954588"/>
          <p14:tracePt t="154916" x="2727325" y="4937125"/>
          <p14:tracePt t="154924" x="2744788" y="4937125"/>
          <p14:tracePt t="154933" x="2744788" y="4929188"/>
          <p14:tracePt t="154942" x="2762250" y="4929188"/>
          <p14:tracePt t="154949" x="2778125" y="4911725"/>
          <p14:tracePt t="154958" x="2787650" y="4911725"/>
          <p14:tracePt t="154965" x="2795588" y="4911725"/>
          <p14:tracePt t="154974" x="2805113" y="4911725"/>
          <p14:tracePt t="154980" x="2805113" y="4903788"/>
          <p14:tracePt t="154991" x="2813050" y="4894263"/>
          <p14:tracePt t="155006" x="2830513" y="4886325"/>
          <p14:tracePt t="155055" x="2838450" y="4886325"/>
          <p14:tracePt t="155068" x="2846388" y="4878388"/>
          <p14:tracePt t="155093" x="2846388" y="4868863"/>
          <p14:tracePt t="155189" x="2855913" y="4868863"/>
          <p14:tracePt t="155213" x="2863850" y="4868863"/>
          <p14:tracePt t="155245" x="2871788" y="4860925"/>
          <p14:tracePt t="155893" x="2889250" y="4852988"/>
          <p14:tracePt t="155900" x="2897188" y="4852988"/>
          <p14:tracePt t="155916" x="2906713" y="4843463"/>
          <p14:tracePt t="155927" x="2932113" y="4843463"/>
          <p14:tracePt t="155932" x="2940050" y="4835525"/>
          <p14:tracePt t="155948" x="2957513" y="4827588"/>
          <p14:tracePt t="155958" x="2965450" y="4818063"/>
          <p14:tracePt t="155964" x="2974975" y="4810125"/>
          <p14:tracePt t="155975" x="2990850" y="4802188"/>
          <p14:tracePt t="155980" x="3008313" y="4802188"/>
          <p14:tracePt t="155991" x="3016250" y="4792663"/>
          <p14:tracePt t="155996" x="3033713" y="4784725"/>
          <p14:tracePt t="156006" x="3041650" y="4775200"/>
          <p14:tracePt t="156013" x="3059113" y="4767263"/>
          <p14:tracePt t="156023" x="3067050" y="4767263"/>
          <p14:tracePt t="156029" x="3101975" y="4749800"/>
          <p14:tracePt t="156035" x="3109913" y="4741863"/>
          <p14:tracePt t="156045" x="3135313" y="4733925"/>
          <p14:tracePt t="156052" x="3144838" y="4724400"/>
          <p14:tracePt t="156069" x="3152775" y="4724400"/>
          <p14:tracePt t="156077" x="3170238" y="4724400"/>
          <p14:tracePt t="156084" x="3178175" y="4716463"/>
          <p14:tracePt t="156093" x="3195638" y="4708525"/>
          <p14:tracePt t="156100" x="3203575" y="4699000"/>
          <p14:tracePt t="156107" x="3211513" y="4691063"/>
          <p14:tracePt t="156117" x="3228975" y="4673600"/>
          <p14:tracePt t="156125" x="3246438" y="4657725"/>
          <p14:tracePt t="156132" x="3271838" y="4640263"/>
          <p14:tracePt t="156141" x="3289300" y="4622800"/>
          <p14:tracePt t="156148" x="3297238" y="4614863"/>
          <p14:tracePt t="156159" x="3314700" y="4597400"/>
          <p14:tracePt t="156165" x="3322638" y="4572000"/>
          <p14:tracePt t="156174" x="3340100" y="4554538"/>
          <p14:tracePt t="156181" x="3348038" y="4529138"/>
          <p14:tracePt t="156191" x="3348038" y="4513263"/>
          <p14:tracePt t="156197" x="3365500" y="4486275"/>
          <p14:tracePt t="156206" x="3365500" y="4452938"/>
          <p14:tracePt t="156213" x="3373438" y="4410075"/>
          <p14:tracePt t="156221" x="3373438" y="4394200"/>
          <p14:tracePt t="156228" x="3373438" y="4351338"/>
          <p14:tracePt t="156235" x="3382963" y="4300538"/>
          <p14:tracePt t="156244" x="3382963" y="4265613"/>
          <p14:tracePt t="156252" x="3382963" y="4206875"/>
          <p14:tracePt t="156260" x="3382963" y="4164013"/>
          <p14:tracePt t="156269" x="3382963" y="4113213"/>
          <p14:tracePt t="156276" x="3382963" y="4087813"/>
          <p14:tracePt t="156284" x="3373438" y="4027488"/>
          <p14:tracePt t="156292" x="3355975" y="3968750"/>
          <p14:tracePt t="156300" x="3340100" y="3917950"/>
          <p14:tracePt t="156309" x="3330575" y="3867150"/>
          <p14:tracePt t="156317" x="3314700" y="3824288"/>
          <p14:tracePt t="156325" x="3305175" y="3790950"/>
          <p14:tracePt t="156333" x="3289300" y="3738563"/>
          <p14:tracePt t="156341" x="3271838" y="3705225"/>
          <p14:tracePt t="156349" x="3246438" y="3671888"/>
          <p14:tracePt t="156359" x="3228975" y="3619500"/>
          <p14:tracePt t="156364" x="3203575" y="3578225"/>
          <p14:tracePt t="156374" x="3195638" y="3543300"/>
          <p14:tracePt t="156380" x="3170238" y="3492500"/>
          <p14:tracePt t="156391" x="3144838" y="3459163"/>
          <p14:tracePt t="156396" x="3119438" y="3390900"/>
          <p14:tracePt t="156407" x="3094038" y="3348038"/>
          <p14:tracePt t="156413" x="3076575" y="3314700"/>
          <p14:tracePt t="156423" x="3051175" y="3263900"/>
          <p14:tracePt t="156429" x="3016250" y="3221038"/>
          <p14:tracePt t="156435" x="2990850" y="3186113"/>
          <p14:tracePt t="156445" x="2965450" y="3152775"/>
          <p14:tracePt t="156452" x="2940050" y="3109913"/>
          <p14:tracePt t="156461" x="2922588" y="3094038"/>
          <p14:tracePt t="156469" x="2897188" y="3041650"/>
          <p14:tracePt t="156477" x="2863850" y="3008313"/>
          <p14:tracePt t="156484" x="2838450" y="2982913"/>
          <p14:tracePt t="156492" x="2820988" y="2957513"/>
          <p14:tracePt t="156500" x="2805113" y="2932113"/>
          <p14:tracePt t="156508" x="2762250" y="2897188"/>
          <p14:tracePt t="156517" x="2736850" y="2863850"/>
          <p14:tracePt t="156524" x="2711450" y="2838450"/>
          <p14:tracePt t="156533" x="2686050" y="2813050"/>
          <p14:tracePt t="156540" x="2668588" y="2787650"/>
          <p14:tracePt t="156549" x="2643188" y="2762250"/>
          <p14:tracePt t="156558" x="2625725" y="2744788"/>
          <p14:tracePt t="156565" x="2600325" y="2719388"/>
          <p14:tracePt t="156575" x="2592388" y="2719388"/>
          <p14:tracePt t="156580" x="2574925" y="2693988"/>
          <p14:tracePt t="156590" x="2549525" y="2668588"/>
          <p14:tracePt t="156597" x="2532063" y="2660650"/>
          <p14:tracePt t="156606" x="2506663" y="2633663"/>
          <p14:tracePt t="156611" x="2481263" y="2608263"/>
          <p14:tracePt t="156621" x="2473325" y="2592388"/>
          <p14:tracePt t="156629" x="2447925" y="2566988"/>
          <p14:tracePt t="156636" x="2430463" y="2557463"/>
          <p14:tracePt t="156644" x="2413000" y="2541588"/>
          <p14:tracePt t="156652" x="2387600" y="2524125"/>
          <p14:tracePt t="156660" x="2387600" y="2516188"/>
          <p14:tracePt t="156669" x="2379663" y="2498725"/>
          <p14:tracePt t="156677" x="2371725" y="2498725"/>
          <p14:tracePt t="156684" x="2371725" y="2489200"/>
          <p14:tracePt t="156749" x="2371725" y="2473325"/>
          <p14:tracePt t="156764" x="2371725" y="2463800"/>
          <p14:tracePt t="156781" x="2379663" y="2447925"/>
          <p14:tracePt t="156797" x="2387600" y="2438400"/>
          <p14:tracePt t="156806" x="2397125" y="2422525"/>
          <p14:tracePt t="156843" x="2397125" y="2413000"/>
          <p14:tracePt t="156883" x="2397125" y="2405063"/>
          <p14:tracePt t="156900" x="2397125" y="2397125"/>
          <p14:tracePt t="156917" x="2397125" y="2379663"/>
          <p14:tracePt t="156942" x="2397125" y="2362200"/>
          <p14:tracePt t="156949" x="2397125" y="2354263"/>
          <p14:tracePt t="156958" x="2387600" y="2344738"/>
          <p14:tracePt t="156965" x="2379663" y="2336800"/>
          <p14:tracePt t="156974" x="2371725" y="2319338"/>
          <p14:tracePt t="156981" x="2354263" y="2311400"/>
          <p14:tracePt t="156990" x="2336800" y="2303463"/>
          <p14:tracePt t="156996" x="2336800" y="2293938"/>
          <p14:tracePt t="157006" x="2319338" y="2286000"/>
          <p14:tracePt t="157013" x="2303463" y="2278063"/>
          <p14:tracePt t="157019" x="2303463" y="2268538"/>
          <p14:tracePt t="157028" x="2286000" y="2260600"/>
          <p14:tracePt t="157035" x="2278063" y="2252663"/>
          <p14:tracePt t="157044" x="2268538" y="2252663"/>
          <p14:tracePt t="157052" x="2252663" y="2243138"/>
          <p14:tracePt t="157060" x="2235200" y="2227263"/>
          <p14:tracePt t="157069" x="2200275" y="2217738"/>
          <p14:tracePt t="157076" x="2200275" y="2209800"/>
          <p14:tracePt t="157084" x="2174875" y="2200275"/>
          <p14:tracePt t="157101" x="2159000" y="2192338"/>
          <p14:tracePt t="157109" x="2141538" y="2192338"/>
          <p14:tracePt t="157117" x="2133600" y="2184400"/>
          <p14:tracePt t="157124" x="2108200" y="2174875"/>
          <p14:tracePt t="157132" x="2090738" y="2166938"/>
          <p14:tracePt t="157142" x="2082800" y="2166938"/>
          <p14:tracePt t="157149" x="2055813" y="2159000"/>
          <p14:tracePt t="157159" x="2039938" y="2159000"/>
          <p14:tracePt t="157165" x="2022475" y="2149475"/>
          <p14:tracePt t="157174" x="2014538" y="2149475"/>
          <p14:tracePt t="157180" x="1997075" y="2141538"/>
          <p14:tracePt t="157190" x="1979613" y="2133600"/>
          <p14:tracePt t="157196" x="1971675" y="2124075"/>
          <p14:tracePt t="157207" x="1946275" y="2124075"/>
          <p14:tracePt t="157212" x="1938338" y="2116138"/>
          <p14:tracePt t="157220" x="1920875" y="2116138"/>
          <p14:tracePt t="157228" x="1903413" y="2116138"/>
          <p14:tracePt t="157236" x="1895475" y="2108200"/>
          <p14:tracePt t="157244" x="1885950" y="2108200"/>
          <p14:tracePt t="157252" x="1870075" y="2108200"/>
          <p14:tracePt t="157260" x="1819275" y="2098675"/>
          <p14:tracePt t="157269" x="1801813" y="2090738"/>
          <p14:tracePt t="157276" x="1766888" y="2082800"/>
          <p14:tracePt t="157284" x="1708150" y="2082800"/>
          <p14:tracePt t="157292" x="1674813" y="2073275"/>
          <p14:tracePt t="157300" x="1639888" y="2073275"/>
          <p14:tracePt t="157308" x="1614488" y="2065338"/>
          <p14:tracePt t="157316" x="1589088" y="2055813"/>
          <p14:tracePt t="157324" x="1571625" y="2047875"/>
          <p14:tracePt t="157333" x="1538288" y="2039938"/>
          <p14:tracePt t="157349" x="1530350" y="2039938"/>
          <p14:tracePt t="157596" x="1530350" y="2030413"/>
          <p14:tracePt t="157607" x="1546225" y="2030413"/>
          <p14:tracePt t="157611" x="1571625" y="2030413"/>
          <p14:tracePt t="157622" x="1597025" y="2030413"/>
          <p14:tracePt t="157628" x="1622425" y="2030413"/>
          <p14:tracePt t="157636" x="1665288" y="2030413"/>
          <p14:tracePt t="157643" x="1716088" y="2014538"/>
          <p14:tracePt t="157653" x="1741488" y="2014538"/>
          <p14:tracePt t="157660" x="1766888" y="2014538"/>
          <p14:tracePt t="157669" x="1809750" y="2014538"/>
          <p14:tracePt t="157676" x="1835150" y="2014538"/>
          <p14:tracePt t="157684" x="1852613" y="2014538"/>
          <p14:tracePt t="157692" x="1878013" y="2014538"/>
          <p14:tracePt t="157701" x="1885950" y="2014538"/>
          <p14:tracePt t="157709" x="1895475" y="2014538"/>
          <p14:tracePt t="157725" x="1903413" y="2014538"/>
          <p14:tracePt t="157732" x="1911350" y="2014538"/>
          <p14:tracePt t="157758" x="1920875" y="2014538"/>
          <p14:tracePt t="157775" x="1928813" y="2014538"/>
          <p14:tracePt t="157780" x="1938338" y="2014538"/>
          <p14:tracePt t="157806" x="1954213" y="2014538"/>
          <p14:tracePt t="157868" x="1963738" y="2014538"/>
          <p14:tracePt t="157884" x="1971675" y="2014538"/>
          <p14:tracePt t="157891" x="1979613" y="2014538"/>
          <p14:tracePt t="157908" x="1989138" y="2014538"/>
          <p14:tracePt t="157925" x="1997075" y="2014538"/>
          <p14:tracePt t="157943" x="2005013" y="2014538"/>
          <p14:tracePt t="158309" x="2014538" y="2014538"/>
          <p14:tracePt t="158316" x="2039938" y="2022475"/>
          <p14:tracePt t="158326" x="2073275" y="2065338"/>
          <p14:tracePt t="158333" x="2108200" y="2108200"/>
          <p14:tracePt t="158341" x="2159000" y="2200275"/>
          <p14:tracePt t="158349" x="2217738" y="2319338"/>
          <p14:tracePt t="158358" x="2286000" y="2422525"/>
          <p14:tracePt t="158365" x="2371725" y="2582863"/>
          <p14:tracePt t="158374" x="2463800" y="2744788"/>
          <p14:tracePt t="158380" x="2541588" y="2863850"/>
          <p14:tracePt t="158390" x="2617788" y="3041650"/>
          <p14:tracePt t="158396" x="2727325" y="3263900"/>
          <p14:tracePt t="158404" x="2838450" y="3509963"/>
          <p14:tracePt t="158413" x="2957513" y="3781425"/>
          <p14:tracePt t="158420" x="3067050" y="3976688"/>
          <p14:tracePt t="158429" x="3160713" y="4189413"/>
          <p14:tracePt t="158436" x="3254375" y="4427538"/>
          <p14:tracePt t="158444" x="3348038" y="4648200"/>
          <p14:tracePt t="158453" x="3459163" y="4894263"/>
          <p14:tracePt t="158461" x="3552825" y="5081588"/>
          <p14:tracePt t="158468" x="3611563" y="5208588"/>
          <p14:tracePt t="158477" x="3662363" y="5395913"/>
          <p14:tracePt t="158484" x="3713163" y="5549900"/>
          <p14:tracePt t="158493" x="3763963" y="5702300"/>
          <p14:tracePt t="158501" x="3798888" y="5872163"/>
          <p14:tracePt t="158509" x="3816350" y="5983288"/>
          <p14:tracePt t="158516" x="3832225" y="6102350"/>
          <p14:tracePt t="158525" x="3849688" y="6203950"/>
          <p14:tracePt t="158532" x="3849688" y="6254750"/>
          <p14:tracePt t="158542" x="3849688" y="6313488"/>
          <p14:tracePt t="158547" x="3849688" y="6356350"/>
          <p14:tracePt t="158559" x="3849688" y="6416675"/>
          <p14:tracePt t="158563" x="3849688" y="6457950"/>
          <p14:tracePt t="158574" x="3849688" y="6500813"/>
          <p14:tracePt t="158580" x="3849688" y="6551613"/>
          <p14:tracePt t="158590" x="3849688" y="6569075"/>
          <p14:tracePt t="158597" x="3849688" y="6611938"/>
          <p14:tracePt t="158604" x="3849688" y="6645275"/>
          <p14:tracePt t="158612" x="3841750" y="6670675"/>
          <p14:tracePt t="158620" x="3832225" y="6705600"/>
          <p14:tracePt t="158629" x="3816350" y="6738938"/>
          <p14:tracePt t="158636" x="3798888" y="6756400"/>
          <p14:tracePt t="158644" x="3790950" y="6772275"/>
          <p14:tracePt t="158653" x="3773488" y="6807200"/>
          <p14:tracePt t="158659" x="3756025" y="6832600"/>
          <p14:tracePt t="158668" x="3730625" y="6850063"/>
          <p14:tracePt t="158796" x="3186113" y="6850063"/>
          <p14:tracePt t="158804" x="3152775" y="6840538"/>
          <p14:tracePt t="158812" x="3144838" y="6840538"/>
          <p14:tracePt t="158820" x="3119438" y="6832600"/>
          <p14:tracePt t="158829" x="3094038" y="6824663"/>
          <p14:tracePt t="158837" x="3084513" y="6815138"/>
          <p14:tracePt t="158843" x="3076575" y="6815138"/>
          <p14:tracePt t="158853" x="3067050" y="6807200"/>
          <p14:tracePt t="158859" x="3059113" y="6799263"/>
          <p14:tracePt t="158876" x="3051175" y="6789738"/>
          <p14:tracePt t="158884" x="3041650" y="6781800"/>
          <p14:tracePt t="158903" x="3033713" y="6772275"/>
          <p14:tracePt t="158909" x="3033713" y="6764338"/>
          <p14:tracePt t="158916" x="3025775" y="6756400"/>
          <p14:tracePt t="158927" x="3016250" y="6746875"/>
          <p14:tracePt t="158932" x="3016250" y="6731000"/>
          <p14:tracePt t="158943" x="3008313" y="6713538"/>
          <p14:tracePt t="158948" x="3008313" y="6705600"/>
          <p14:tracePt t="158959" x="3008313" y="6680200"/>
          <p14:tracePt t="158964" x="3008313" y="6662738"/>
          <p14:tracePt t="158975" x="3008313" y="6645275"/>
          <p14:tracePt t="158980" x="3008313" y="6627813"/>
          <p14:tracePt t="158990" x="3008313" y="6611938"/>
          <p14:tracePt t="158997" x="3008313" y="6602413"/>
          <p14:tracePt t="159013" x="3008313" y="6594475"/>
          <p14:tracePt t="159109" x="3008313" y="6586538"/>
          <p14:tracePt t="160093" x="3008313" y="6577013"/>
          <p14:tracePt t="160228" x="3016250" y="6577013"/>
          <p14:tracePt t="161309" x="3051175" y="6569075"/>
          <p14:tracePt t="161327" x="3109913" y="6569075"/>
          <p14:tracePt t="161332" x="3186113" y="6535738"/>
          <p14:tracePt t="161343" x="3305175" y="6500813"/>
          <p14:tracePt t="161349" x="3433763" y="6450013"/>
          <p14:tracePt t="161359" x="3603625" y="6391275"/>
          <p14:tracePt t="161365" x="3824288" y="6280150"/>
          <p14:tracePt t="161371" x="4052888" y="6153150"/>
          <p14:tracePt t="161381" x="4308475" y="5999163"/>
          <p14:tracePt t="161388" x="4614863" y="5829300"/>
          <p14:tracePt t="161396" x="4979988" y="5616575"/>
          <p14:tracePt t="161404" x="5319713" y="5413375"/>
          <p14:tracePt t="161411" x="5702300" y="5149850"/>
          <p14:tracePt t="161421" x="5991225" y="4937125"/>
          <p14:tracePt t="161429" x="6365875" y="4673600"/>
          <p14:tracePt t="161436" x="6713538" y="4427538"/>
          <p14:tracePt t="161445" x="6951663" y="4240213"/>
          <p14:tracePt t="161452" x="7197725" y="4027488"/>
          <p14:tracePt t="161461" x="7435850" y="3824288"/>
          <p14:tracePt t="161469" x="7623175" y="3671888"/>
          <p14:tracePt t="161477" x="7783513" y="3502025"/>
          <p14:tracePt t="161485" x="7920038" y="3365500"/>
          <p14:tracePt t="161493" x="8031163" y="3263900"/>
          <p14:tracePt t="161500" x="8115300" y="3152775"/>
          <p14:tracePt t="161510" x="8208963" y="3059113"/>
          <p14:tracePt t="161516" x="8277225" y="2982913"/>
          <p14:tracePt t="161527" x="8345488" y="2889250"/>
          <p14:tracePt t="161532" x="8413750" y="2820988"/>
          <p14:tracePt t="161543" x="8439150" y="2770188"/>
          <p14:tracePt t="161549" x="8464550" y="2736850"/>
          <p14:tracePt t="161559" x="8497888" y="2701925"/>
          <p14:tracePt t="161564" x="8523288" y="2660650"/>
          <p14:tracePt t="161572" x="8523288" y="2651125"/>
          <p14:tracePt t="161581" x="8540750" y="2633663"/>
          <p14:tracePt t="161587" x="8558213" y="2608263"/>
          <p14:tracePt t="161597" x="8574088" y="2582863"/>
          <p14:tracePt t="161604" x="8591550" y="2541588"/>
          <p14:tracePt t="161611" x="8599488" y="2524125"/>
          <p14:tracePt t="161620" x="8634413" y="2481263"/>
          <p14:tracePt t="161628" x="8651875" y="2447925"/>
          <p14:tracePt t="161635" x="8659813" y="2422525"/>
          <p14:tracePt t="161644" x="8677275" y="2387600"/>
          <p14:tracePt t="161651" x="8685213" y="2362200"/>
          <p14:tracePt t="161660" x="8685213" y="2336800"/>
          <p14:tracePt t="161668" x="8693150" y="2311400"/>
          <p14:tracePt t="161678" x="8702675" y="2293938"/>
          <p14:tracePt t="161683" x="8702675" y="2260600"/>
          <p14:tracePt t="161694" x="8710613" y="2252663"/>
          <p14:tracePt t="161699" x="8710613" y="2235200"/>
          <p14:tracePt t="161711" x="8710613" y="2217738"/>
          <p14:tracePt t="161716" x="8710613" y="2209800"/>
          <p14:tracePt t="161727" x="8710613" y="2192338"/>
          <p14:tracePt t="161732" x="8710613" y="2184400"/>
          <p14:tracePt t="161740" x="8693150" y="2174875"/>
          <p14:tracePt t="161748" x="8677275" y="2174875"/>
          <p14:tracePt t="161759" x="8659813" y="2166938"/>
          <p14:tracePt t="161763" x="8642350" y="2149475"/>
          <p14:tracePt t="161773" x="8616950" y="2141538"/>
          <p14:tracePt t="161779" x="8599488" y="2133600"/>
          <p14:tracePt t="161787" x="8591550" y="2124075"/>
          <p14:tracePt t="161795" x="8566150" y="2124075"/>
          <p14:tracePt t="161804" x="8558213" y="2124075"/>
          <p14:tracePt t="161811" x="8548688" y="2116138"/>
          <p14:tracePt t="161820" x="8523288" y="2108200"/>
          <p14:tracePt t="161827" x="8497888" y="2108200"/>
          <p14:tracePt t="161835" x="8489950" y="2098675"/>
          <p14:tracePt t="161843" x="8472488" y="2090738"/>
          <p14:tracePt t="161851" x="8464550" y="2090738"/>
          <p14:tracePt t="161860" x="8455025" y="2090738"/>
          <p14:tracePt t="161877" x="8447088" y="2090738"/>
          <p14:tracePt t="161887" x="8439150" y="2082800"/>
          <p14:tracePt t="161894" x="8429625" y="2073275"/>
          <p14:tracePt t="161901" x="8413750" y="2065338"/>
          <p14:tracePt t="161911" x="8396288" y="2055813"/>
          <p14:tracePt t="161927" x="8370888" y="2047875"/>
          <p14:tracePt t="161933" x="8362950" y="2039938"/>
          <p14:tracePt t="161947" x="8353425" y="2039938"/>
          <p14:tracePt t="161956" x="8335963" y="2030413"/>
          <p14:tracePt t="161964" x="8335963" y="2022475"/>
          <p14:tracePt t="161981" x="8328025" y="2014538"/>
          <p14:tracePt t="162013" x="8320088" y="2014538"/>
          <p14:tracePt t="162028" x="8310563" y="2005013"/>
          <p14:tracePt t="162036" x="8302625" y="1997075"/>
          <p14:tracePt t="162044" x="8294688" y="1997075"/>
          <p14:tracePt t="162061" x="8294688" y="1989138"/>
          <p14:tracePt t="162078" x="8285163" y="1989138"/>
          <p14:tracePt t="162109" x="8277225" y="1989138"/>
          <p14:tracePt t="162349" x="8277225" y="1979613"/>
          <p14:tracePt t="162388" x="8277225" y="1971675"/>
          <p14:tracePt t="162452" x="8277225" y="1963738"/>
          <p14:tracePt t="162469" x="8277225" y="1954213"/>
          <p14:tracePt t="162653" x="8277225" y="1946275"/>
          <p14:tracePt t="163589" x="8277225" y="1954213"/>
          <p14:tracePt t="163597" x="8277225" y="1963738"/>
          <p14:tracePt t="163613" x="8277225" y="1971675"/>
          <p14:tracePt t="163620" x="8277225" y="1979613"/>
          <p14:tracePt t="163629" x="8277225" y="1989138"/>
          <p14:tracePt t="163635" x="8277225" y="1997075"/>
          <p14:tracePt t="163644" x="8277225" y="2014538"/>
          <p14:tracePt t="163653" x="8269288" y="2039938"/>
          <p14:tracePt t="163661" x="8269288" y="2047875"/>
          <p14:tracePt t="163669" x="8259763" y="2055813"/>
          <p14:tracePt t="163678" x="8243888" y="2073275"/>
          <p14:tracePt t="163685" x="8234363" y="2082800"/>
          <p14:tracePt t="163695" x="8234363" y="2090738"/>
          <p14:tracePt t="163700" x="8226425" y="2090738"/>
          <p14:tracePt t="163710" x="8208963" y="2108200"/>
          <p14:tracePt t="163717" x="8208963" y="2116138"/>
          <p14:tracePt t="163732" x="8208963" y="2124075"/>
          <p14:tracePt t="163740" x="8201025" y="2133600"/>
          <p14:tracePt t="163748" x="8191500" y="2133600"/>
          <p14:tracePt t="163763" x="8191500" y="2141538"/>
          <p14:tracePt t="163772" x="8191500" y="2149475"/>
          <p14:tracePt t="163780" x="8183563" y="2166938"/>
          <p14:tracePt t="163797" x="8183563" y="2184400"/>
          <p14:tracePt t="163812" x="8183563" y="2192338"/>
          <p14:tracePt t="163829" x="8183563" y="2200275"/>
          <p14:tracePt t="163845" x="8183563" y="2209800"/>
          <p14:tracePt t="164020" x="8175625" y="2227263"/>
          <p14:tracePt t="164036" x="8175625" y="2235200"/>
          <p14:tracePt t="164052" x="8175625" y="2243138"/>
          <p14:tracePt t="164062" x="8175625" y="2252663"/>
          <p14:tracePt t="164069" x="8166100" y="2268538"/>
          <p14:tracePt t="164078" x="8158163" y="2293938"/>
          <p14:tracePt t="164084" x="8150225" y="2319338"/>
          <p14:tracePt t="164095" x="8150225" y="2328863"/>
          <p14:tracePt t="164100" x="8140700" y="2354263"/>
          <p14:tracePt t="164110" x="8132763" y="2379663"/>
          <p14:tracePt t="164117" x="8124825" y="2397125"/>
          <p14:tracePt t="164126" x="8124825" y="2422525"/>
          <p14:tracePt t="164133" x="8124825" y="2447925"/>
          <p14:tracePt t="164139" x="8124825" y="2463800"/>
          <p14:tracePt t="164149" x="8124825" y="2473325"/>
          <p14:tracePt t="164156" x="8124825" y="2498725"/>
          <p14:tracePt t="164164" x="8124825" y="2506663"/>
          <p14:tracePt t="164172" x="8124825" y="2524125"/>
          <p14:tracePt t="164189" x="8124825" y="2532063"/>
          <p14:tracePt t="164196" x="8124825" y="2541588"/>
          <p14:tracePt t="164204" x="8124825" y="2549525"/>
          <p14:tracePt t="164221" x="8124825" y="2557463"/>
          <p14:tracePt t="164228" x="8124825" y="2566988"/>
          <p14:tracePt t="164236" x="8115300" y="2574925"/>
          <p14:tracePt t="164245" x="8107363" y="2592388"/>
          <p14:tracePt t="164252" x="8107363" y="2617788"/>
          <p14:tracePt t="164262" x="8099425" y="2643188"/>
          <p14:tracePt t="164267" x="8081963" y="2668588"/>
          <p14:tracePt t="164279" x="8081963" y="2701925"/>
          <p14:tracePt t="164284" x="8074025" y="2727325"/>
          <p14:tracePt t="164294" x="8056563" y="2762250"/>
          <p14:tracePt t="164300" x="8047038" y="2795588"/>
          <p14:tracePt t="164310" x="8031163" y="2830513"/>
          <p14:tracePt t="164317" x="8031163" y="2855913"/>
          <p14:tracePt t="164326" x="8013700" y="2889250"/>
          <p14:tracePt t="164332" x="8005763" y="2906713"/>
          <p14:tracePt t="164339" x="8005763" y="2922588"/>
          <p14:tracePt t="164349" x="8005763" y="2940050"/>
          <p14:tracePt t="164356" x="7996238" y="2949575"/>
          <p14:tracePt t="164365" x="7988300" y="2965450"/>
          <p14:tracePt t="164372" x="7980363" y="2982913"/>
          <p14:tracePt t="164381" x="7970838" y="2990850"/>
          <p14:tracePt t="164390" x="7970838" y="3000375"/>
          <p14:tracePt t="164397" x="7962900" y="3008313"/>
          <p14:tracePt t="164404" x="7962900" y="3016250"/>
          <p14:tracePt t="164668" x="7962900" y="3025775"/>
          <p14:tracePt t="164678" x="7980363" y="3041650"/>
          <p14:tracePt t="164695" x="7988300" y="3051175"/>
          <p14:tracePt t="164837" x="7988300" y="3059113"/>
          <p14:tracePt t="164863" x="7988300" y="3067050"/>
          <p14:tracePt t="164868" x="7988300" y="3076575"/>
          <p14:tracePt t="164878" x="7980363" y="3076575"/>
          <p14:tracePt t="165452" x="7988300" y="3076575"/>
          <p14:tracePt t="165469" x="7996238" y="3076575"/>
          <p14:tracePt t="165621" x="8005763" y="3067050"/>
          <p14:tracePt t="165788" x="8005763" y="3059113"/>
          <p14:tracePt t="165804" x="8005763" y="3051175"/>
          <p14:tracePt t="165820" x="8005763" y="3033713"/>
          <p14:tracePt t="165845" x="8005763" y="3025775"/>
          <p14:tracePt t="165853" x="8005763" y="3008313"/>
          <p14:tracePt t="165868" x="8005763" y="3000375"/>
          <p14:tracePt t="165878" x="8005763" y="2990850"/>
          <p14:tracePt t="165894" x="8005763" y="2974975"/>
          <p14:tracePt t="165901" x="8005763" y="2965450"/>
          <p14:tracePt t="168340" x="8005763" y="2957513"/>
          <p14:tracePt t="168349" x="7996238" y="2949575"/>
          <p14:tracePt t="168524" x="7980363" y="2949575"/>
          <p14:tracePt t="168532" x="7962900" y="2957513"/>
          <p14:tracePt t="168549" x="7954963" y="2965450"/>
          <p14:tracePt t="168556" x="7927975" y="2974975"/>
          <p14:tracePt t="168563" x="7912100" y="2990850"/>
          <p14:tracePt t="168572" x="7894638" y="3008313"/>
          <p14:tracePt t="168581" x="7869238" y="3016250"/>
          <p14:tracePt t="168589" x="7851775" y="3033713"/>
          <p14:tracePt t="168597" x="7818438" y="3051175"/>
          <p14:tracePt t="168605" x="7800975" y="3059113"/>
          <p14:tracePt t="168614" x="7775575" y="3076575"/>
          <p14:tracePt t="168621" x="7742238" y="3101975"/>
          <p14:tracePt t="168631" x="7716838" y="3109913"/>
          <p14:tracePt t="168637" x="7673975" y="3127375"/>
          <p14:tracePt t="168647" x="7648575" y="3144838"/>
          <p14:tracePt t="168652" x="7597775" y="3178175"/>
          <p14:tracePt t="168662" x="7537450" y="3195638"/>
          <p14:tracePt t="168669" x="7494588" y="3203575"/>
          <p14:tracePt t="168679" x="7435850" y="3211513"/>
          <p14:tracePt t="168685" x="7359650" y="3221038"/>
          <p14:tracePt t="168694" x="7283450" y="3246438"/>
          <p14:tracePt t="168700" x="7180263" y="3271838"/>
          <p14:tracePt t="168708" x="7113588" y="3279775"/>
          <p14:tracePt t="168716" x="7010400" y="3305175"/>
          <p14:tracePt t="168724" x="6908800" y="3314700"/>
          <p14:tracePt t="168732" x="6807200" y="3322638"/>
          <p14:tracePt t="168741" x="6705600" y="3348038"/>
          <p14:tracePt t="168748" x="6577013" y="3355975"/>
          <p14:tracePt t="168756" x="6424613" y="3382963"/>
          <p14:tracePt t="168765" x="6280150" y="3416300"/>
          <p14:tracePt t="168772" x="6110288" y="3459163"/>
          <p14:tracePt t="168781" x="5983288" y="3492500"/>
          <p14:tracePt t="168788" x="5872163" y="3527425"/>
          <p14:tracePt t="168796" x="5735638" y="3560763"/>
          <p14:tracePt t="168805" x="5591175" y="3594100"/>
          <p14:tracePt t="168813" x="5489575" y="3619500"/>
          <p14:tracePt t="168821" x="5405438" y="3629025"/>
          <p14:tracePt t="168830" x="5319713" y="3654425"/>
          <p14:tracePt t="168837" x="5294313" y="3662363"/>
          <p14:tracePt t="168846" x="5286375" y="3662363"/>
          <p14:tracePt t="168852" x="5276850" y="3662363"/>
          <p14:tracePt t="168863" x="5251450" y="3662363"/>
          <p14:tracePt t="168868" x="5235575" y="3654425"/>
          <p14:tracePt t="168900" x="5276850" y="3654425"/>
          <p14:tracePt t="169205" x="5218113" y="3687763"/>
          <p14:tracePt t="169211" x="5157788" y="3730625"/>
          <p14:tracePt t="169221" x="5038725" y="3738563"/>
          <p14:tracePt t="169230" x="4972050" y="3756025"/>
          <p14:tracePt t="169237" x="4868863" y="3756025"/>
          <p14:tracePt t="169246" x="4775200" y="3756025"/>
          <p14:tracePt t="169253" x="4630738" y="3756025"/>
          <p14:tracePt t="169262" x="4452938" y="3738563"/>
          <p14:tracePt t="169268" x="4214813" y="3722688"/>
          <p14:tracePt t="169278" x="3968750" y="3687763"/>
          <p14:tracePt t="169284" x="3705225" y="3687763"/>
          <p14:tracePt t="169292" x="3560763" y="3662363"/>
          <p14:tracePt t="169300" x="3382963" y="3629025"/>
          <p14:tracePt t="169308" x="3254375" y="3603625"/>
          <p14:tracePt t="169317" x="3109913" y="3594100"/>
          <p14:tracePt t="169325" x="2965450" y="3568700"/>
          <p14:tracePt t="169332" x="2838450" y="3543300"/>
          <p14:tracePt t="169341" x="2693988" y="3517900"/>
          <p14:tracePt t="169348" x="2592388" y="3502025"/>
          <p14:tracePt t="169356" x="2463800" y="3467100"/>
          <p14:tracePt t="169364" x="2319338" y="3424238"/>
          <p14:tracePt t="169372" x="2209800" y="3390900"/>
          <p14:tracePt t="169379" x="2108200" y="3373438"/>
          <p14:tracePt t="169388" x="1954213" y="3322638"/>
          <p14:tracePt t="169396" x="1852613" y="3289300"/>
          <p14:tracePt t="169405" x="1733550" y="3254375"/>
          <p14:tracePt t="169414" x="1631950" y="3203575"/>
          <p14:tracePt t="169421" x="1546225" y="3170238"/>
          <p14:tracePt t="169431" x="1495425" y="3144838"/>
          <p14:tracePt t="169436" x="1444625" y="3109913"/>
          <p14:tracePt t="169447" x="1411288" y="3084513"/>
          <p14:tracePt t="169453" x="1368425" y="3051175"/>
          <p14:tracePt t="169463" x="1343025" y="3008313"/>
          <p14:tracePt t="169468" x="1325563" y="2974975"/>
          <p14:tracePt t="169475" x="1282700" y="2914650"/>
          <p14:tracePt t="169483" x="1257300" y="2889250"/>
          <p14:tracePt t="169491" x="1216025" y="2820988"/>
          <p14:tracePt t="169500" x="1173163" y="2787650"/>
          <p14:tracePt t="169508" x="1138238" y="2744788"/>
          <p14:tracePt t="169517" x="1112838" y="2711450"/>
          <p14:tracePt t="169525" x="1087438" y="2686050"/>
          <p14:tracePt t="169531" x="1069975" y="2660650"/>
          <p14:tracePt t="169540" x="1062038" y="2651125"/>
          <p14:tracePt t="169549" x="1062038" y="2643188"/>
          <p14:tracePt t="169564" x="1062038" y="2617788"/>
          <p14:tracePt t="169573" x="1062038" y="2608263"/>
          <p14:tracePt t="169580" x="1062038" y="2600325"/>
          <p14:tracePt t="169589" x="1062038" y="2574925"/>
          <p14:tracePt t="169597" x="1062038" y="2566988"/>
          <p14:tracePt t="169605" x="1062038" y="2557463"/>
          <p14:tracePt t="169614" x="1062038" y="2541588"/>
          <p14:tracePt t="169621" x="1069975" y="2524125"/>
          <p14:tracePt t="169630" x="1079500" y="2506663"/>
          <p14:tracePt t="169637" x="1079500" y="2498725"/>
          <p14:tracePt t="169653" x="1079500" y="2489200"/>
          <p14:tracePt t="169663" x="1087438" y="2481263"/>
          <p14:tracePt t="169668" x="1096963" y="2481263"/>
          <p14:tracePt t="169676" x="1104900" y="2473325"/>
          <p14:tracePt t="169741" x="1112838" y="2473325"/>
          <p14:tracePt t="169756" x="1130300" y="2473325"/>
          <p14:tracePt t="169764" x="1138238" y="2481263"/>
          <p14:tracePt t="169772" x="1147763" y="2481263"/>
          <p14:tracePt t="169780" x="1163638" y="2498725"/>
          <p14:tracePt t="169789" x="1173163" y="2506663"/>
          <p14:tracePt t="169796" x="1189038" y="2524125"/>
          <p14:tracePt t="169804" x="1206500" y="2541588"/>
          <p14:tracePt t="169813" x="1231900" y="2574925"/>
          <p14:tracePt t="169821" x="1266825" y="2617788"/>
          <p14:tracePt t="169830" x="1292225" y="2651125"/>
          <p14:tracePt t="169836" x="1333500" y="2686050"/>
          <p14:tracePt t="169847" x="1376363" y="2727325"/>
          <p14:tracePt t="169853" x="1427163" y="2795588"/>
          <p14:tracePt t="169863" x="1477963" y="2820988"/>
          <p14:tracePt t="169869" x="1512888" y="2863850"/>
          <p14:tracePt t="169875" x="1555750" y="2914650"/>
          <p14:tracePt t="169883" x="1597025" y="2949575"/>
          <p14:tracePt t="169892" x="1631950" y="2990850"/>
          <p14:tracePt t="169900" x="1657350" y="3008313"/>
          <p14:tracePt t="169909" x="1674813" y="3016250"/>
          <p14:tracePt t="169918" x="1674813" y="3025775"/>
          <p14:tracePt t="169925" x="1682750" y="3033713"/>
          <p14:tracePt t="169981" x="1690688" y="3033713"/>
          <p14:tracePt t="170012" x="1708150" y="3041650"/>
          <p14:tracePt t="170030" x="1716088" y="3051175"/>
          <p14:tracePt t="170037" x="1725613" y="3051175"/>
          <p14:tracePt t="170053" x="1733550" y="3059113"/>
          <p14:tracePt t="170063" x="1758950" y="3059113"/>
          <p14:tracePt t="170069" x="1766888" y="3059113"/>
          <p14:tracePt t="170077" x="1809750" y="3076575"/>
          <p14:tracePt t="170085" x="1844675" y="3076575"/>
          <p14:tracePt t="170091" x="1911350" y="3084513"/>
          <p14:tracePt t="170100" x="1954213" y="3084513"/>
          <p14:tracePt t="170108" x="2022475" y="3084513"/>
          <p14:tracePt t="170117" x="2108200" y="3084513"/>
          <p14:tracePt t="170124" x="2192338" y="3084513"/>
          <p14:tracePt t="170131" x="2278063" y="3084513"/>
          <p14:tracePt t="170139" x="2354263" y="3084513"/>
          <p14:tracePt t="170149" x="2438400" y="3084513"/>
          <p14:tracePt t="170156" x="2524125" y="3084513"/>
          <p14:tracePt t="170165" x="2582863" y="3084513"/>
          <p14:tracePt t="170173" x="2643188" y="3084513"/>
          <p14:tracePt t="170181" x="2693988" y="3084513"/>
          <p14:tracePt t="170189" x="2736850" y="3084513"/>
          <p14:tracePt t="170197" x="2787650" y="3084513"/>
          <p14:tracePt t="170204" x="2813050" y="3084513"/>
          <p14:tracePt t="170214" x="2855913" y="3076575"/>
          <p14:tracePt t="170221" x="2871788" y="3076575"/>
          <p14:tracePt t="170230" x="2889250" y="3076575"/>
          <p14:tracePt t="170237" x="2932113" y="3076575"/>
          <p14:tracePt t="170247" x="2949575" y="3076575"/>
          <p14:tracePt t="170253" x="2965450" y="3076575"/>
          <p14:tracePt t="170263" x="3000375" y="3076575"/>
          <p14:tracePt t="170268" x="3016250" y="3076575"/>
          <p14:tracePt t="170279" x="3041650" y="3076575"/>
          <p14:tracePt t="170285" x="3051175" y="3076575"/>
          <p14:tracePt t="170292" x="3067050" y="3076575"/>
          <p14:tracePt t="170301" x="3094038" y="3076575"/>
          <p14:tracePt t="170308" x="3109913" y="3076575"/>
          <p14:tracePt t="170316" x="3144838" y="3076575"/>
          <p14:tracePt t="170324" x="3160713" y="3076575"/>
          <p14:tracePt t="170332" x="3195638" y="3076575"/>
          <p14:tracePt t="170340" x="3238500" y="3076575"/>
          <p14:tracePt t="170349" x="3297238" y="3101975"/>
          <p14:tracePt t="170356" x="3373438" y="3109913"/>
          <p14:tracePt t="170364" x="3433763" y="3109913"/>
          <p14:tracePt t="170372" x="3517900" y="3119438"/>
          <p14:tracePt t="170381" x="3594100" y="3135313"/>
          <p14:tracePt t="170389" x="3662363" y="3135313"/>
          <p14:tracePt t="170397" x="3730625" y="3135313"/>
          <p14:tracePt t="170405" x="3790950" y="3135313"/>
          <p14:tracePt t="170414" x="3849688" y="3135313"/>
          <p14:tracePt t="170421" x="3875088" y="3135313"/>
          <p14:tracePt t="170430" x="3900488" y="3135313"/>
          <p14:tracePt t="170435" x="3925888" y="3135313"/>
          <p14:tracePt t="170446" x="3951288" y="3135313"/>
          <p14:tracePt t="170453" x="3960813" y="3135313"/>
          <p14:tracePt t="170463" x="3968750" y="3135313"/>
          <p14:tracePt t="170469" x="3986213" y="3135313"/>
          <p14:tracePt t="170589" x="4002088" y="3135313"/>
          <p14:tracePt t="170605" x="4011613" y="3135313"/>
          <p14:tracePt t="170614" x="4027488" y="3135313"/>
          <p14:tracePt t="170621" x="4062413" y="3135313"/>
          <p14:tracePt t="170631" x="4079875" y="3135313"/>
          <p14:tracePt t="170637" x="4121150" y="3135313"/>
          <p14:tracePt t="170647" x="4181475" y="3135313"/>
          <p14:tracePt t="170652" x="4214813" y="3135313"/>
          <p14:tracePt t="170663" x="4265613" y="3144838"/>
          <p14:tracePt t="170669" x="4341813" y="3144838"/>
          <p14:tracePt t="170675" x="4384675" y="3144838"/>
          <p14:tracePt t="170685" x="4427538" y="3144838"/>
          <p14:tracePt t="170692" x="4486275" y="3144838"/>
          <p14:tracePt t="170700" x="4546600" y="3144838"/>
          <p14:tracePt t="170709" x="4589463" y="3144838"/>
          <p14:tracePt t="170717" x="4614863" y="3144838"/>
          <p14:tracePt t="170724" x="4673600" y="3144838"/>
          <p14:tracePt t="170733" x="4691063" y="3144838"/>
          <p14:tracePt t="170740" x="4733925" y="3144838"/>
          <p14:tracePt t="170749" x="4767263" y="3152775"/>
          <p14:tracePt t="170757" x="4792663" y="3160713"/>
          <p14:tracePt t="170765" x="4810125" y="3160713"/>
          <p14:tracePt t="170772" x="4818063" y="3160713"/>
          <p14:tracePt t="170781" x="4827588" y="3160713"/>
          <p14:tracePt t="170797" x="4835525" y="3170238"/>
          <p14:tracePt t="170814" x="4835525" y="3178175"/>
          <p14:tracePt t="170821" x="4835525" y="3186113"/>
          <p14:tracePt t="170831" x="4835525" y="3195638"/>
          <p14:tracePt t="170835" x="4835525" y="3203575"/>
          <p14:tracePt t="170847" x="4835525" y="3221038"/>
          <p14:tracePt t="170851" x="4835525" y="3246438"/>
          <p14:tracePt t="170862" x="4835525" y="3263900"/>
          <p14:tracePt t="170868" x="4835525" y="3289300"/>
          <p14:tracePt t="170875" x="4827588" y="3314700"/>
          <p14:tracePt t="170883" x="4827588" y="3330575"/>
          <p14:tracePt t="170892" x="4810125" y="3348038"/>
          <p14:tracePt t="170910" x="4784725" y="3390900"/>
          <p14:tracePt t="170915" x="4784725" y="3408363"/>
          <p14:tracePt t="170923" x="4775200" y="3408363"/>
          <p14:tracePt t="170933" x="4759325" y="3424238"/>
          <p14:tracePt t="170939" x="4749800" y="3433763"/>
          <p14:tracePt t="170949" x="4741863" y="3441700"/>
          <p14:tracePt t="170955" x="4733925" y="3449638"/>
          <p14:tracePt t="170966" x="4724400" y="3459163"/>
          <p14:tracePt t="170971" x="4708525" y="3467100"/>
          <p14:tracePt t="170981" x="4691063" y="3467100"/>
          <p14:tracePt t="170988" x="4673600" y="3467100"/>
          <p14:tracePt t="170997" x="4640263" y="3467100"/>
          <p14:tracePt t="171003" x="4605338" y="3467100"/>
          <p14:tracePt t="171013" x="4572000" y="3467100"/>
          <p14:tracePt t="171019" x="4546600" y="3467100"/>
          <p14:tracePt t="171030" x="4513263" y="3467100"/>
          <p14:tracePt t="171037" x="4470400" y="3449638"/>
          <p14:tracePt t="171046" x="4427538" y="3424238"/>
          <p14:tracePt t="171052" x="4394200" y="3416300"/>
          <p14:tracePt t="171062" x="4376738" y="3390900"/>
          <p14:tracePt t="171067" x="4351338" y="3365500"/>
          <p14:tracePt t="171075" x="4333875" y="3355975"/>
          <p14:tracePt t="171085" x="4325938" y="3322638"/>
          <p14:tracePt t="171092" x="4316413" y="3305175"/>
          <p14:tracePt t="171101" x="4308475" y="3289300"/>
          <p14:tracePt t="171109" x="4300538" y="3279775"/>
          <p14:tracePt t="171115" x="4291013" y="3254375"/>
          <p14:tracePt t="171124" x="4291013" y="3221038"/>
          <p14:tracePt t="171133" x="4291013" y="3186113"/>
          <p14:tracePt t="171140" x="4291013" y="3160713"/>
          <p14:tracePt t="171148" x="4291013" y="3119438"/>
          <p14:tracePt t="171156" x="4291013" y="3094038"/>
          <p14:tracePt t="171165" x="4291013" y="3041650"/>
          <p14:tracePt t="171173" x="4291013" y="3008313"/>
          <p14:tracePt t="171182" x="4291013" y="2982913"/>
          <p14:tracePt t="171188" x="4291013" y="2932113"/>
          <p14:tracePt t="171198" x="4291013" y="2906713"/>
          <p14:tracePt t="171204" x="4300538" y="2871788"/>
          <p14:tracePt t="171215" x="4300538" y="2838450"/>
          <p14:tracePt t="171220" x="4316413" y="2805113"/>
          <p14:tracePt t="171231" x="4325938" y="2787650"/>
          <p14:tracePt t="171236" x="4333875" y="2770188"/>
          <p14:tracePt t="171246" x="4341813" y="2752725"/>
          <p14:tracePt t="171252" x="4359275" y="2736850"/>
          <p14:tracePt t="171260" x="4376738" y="2719388"/>
          <p14:tracePt t="171268" x="4376738" y="2711450"/>
          <p14:tracePt t="171275" x="4376738" y="2693988"/>
          <p14:tracePt t="171283" x="4402138" y="2668588"/>
          <p14:tracePt t="171292" x="4419600" y="2651125"/>
          <p14:tracePt t="171299" x="4435475" y="2633663"/>
          <p14:tracePt t="171309" x="4452938" y="2608263"/>
          <p14:tracePt t="171317" x="4478338" y="2600325"/>
          <p14:tracePt t="171324" x="4495800" y="2574925"/>
          <p14:tracePt t="171333" x="4521200" y="2557463"/>
          <p14:tracePt t="171340" x="4546600" y="2532063"/>
          <p14:tracePt t="171348" x="4564063" y="2516188"/>
          <p14:tracePt t="171357" x="4579938" y="2506663"/>
          <p14:tracePt t="171365" x="4597400" y="2489200"/>
          <p14:tracePt t="171373" x="4622800" y="2481263"/>
          <p14:tracePt t="171382" x="4640263" y="2473325"/>
          <p14:tracePt t="171389" x="4665663" y="2463800"/>
          <p14:tracePt t="171398" x="4673600" y="2447925"/>
          <p14:tracePt t="171405" x="4691063" y="2447925"/>
          <p14:tracePt t="171414" x="4708525" y="2438400"/>
          <p14:tracePt t="171421" x="4716463" y="2438400"/>
          <p14:tracePt t="171431" x="4741863" y="2438400"/>
          <p14:tracePt t="171437" x="4749800" y="2438400"/>
          <p14:tracePt t="171446" x="4767263" y="2438400"/>
          <p14:tracePt t="171452" x="4802188" y="2438400"/>
          <p14:tracePt t="171460" x="4810125" y="2438400"/>
          <p14:tracePt t="171469" x="4827588" y="2438400"/>
          <p14:tracePt t="171475" x="4860925" y="2438400"/>
          <p14:tracePt t="171485" x="4878388" y="2438400"/>
          <p14:tracePt t="171492" x="4903788" y="2447925"/>
          <p14:tracePt t="171500" x="4929188" y="2463800"/>
          <p14:tracePt t="171509" x="4962525" y="2489200"/>
          <p14:tracePt t="171516" x="4997450" y="2516188"/>
          <p14:tracePt t="171524" x="5038725" y="2532063"/>
          <p14:tracePt t="171532" x="5056188" y="2557463"/>
          <p14:tracePt t="171540" x="5099050" y="2600325"/>
          <p14:tracePt t="171548" x="5124450" y="2625725"/>
          <p14:tracePt t="171557" x="5167313" y="2676525"/>
          <p14:tracePt t="171565" x="5183188" y="2719388"/>
          <p14:tracePt t="171573" x="5226050" y="2787650"/>
          <p14:tracePt t="171581" x="5243513" y="2813050"/>
          <p14:tracePt t="171589" x="5268913" y="2863850"/>
          <p14:tracePt t="171599" x="5276850" y="2914650"/>
          <p14:tracePt t="171604" x="5276850" y="2940050"/>
          <p14:tracePt t="171615" x="5294313" y="2974975"/>
          <p14:tracePt t="171621" x="5294313" y="3000375"/>
          <p14:tracePt t="171630" x="5294313" y="3025775"/>
          <p14:tracePt t="171636" x="5294313" y="3067050"/>
          <p14:tracePt t="171646" x="5294313" y="3094038"/>
          <p14:tracePt t="171653" x="5294313" y="3152775"/>
          <p14:tracePt t="171661" x="5294313" y="3186113"/>
          <p14:tracePt t="171669" x="5286375" y="3238500"/>
          <p14:tracePt t="171675" x="5260975" y="3271838"/>
          <p14:tracePt t="171685" x="5243513" y="3314700"/>
          <p14:tracePt t="171692" x="5208588" y="3355975"/>
          <p14:tracePt t="171701" x="5183188" y="3408363"/>
          <p14:tracePt t="171709" x="5167313" y="3433763"/>
          <p14:tracePt t="171716" x="5141913" y="3467100"/>
          <p14:tracePt t="171724" x="5099050" y="3517900"/>
          <p14:tracePt t="171732" x="5073650" y="3543300"/>
          <p14:tracePt t="171740" x="5038725" y="3586163"/>
          <p14:tracePt t="171749" x="4997450" y="3611563"/>
          <p14:tracePt t="171757" x="4972050" y="3629025"/>
          <p14:tracePt t="171765" x="4954588" y="3646488"/>
          <p14:tracePt t="171773" x="4929188" y="3654425"/>
          <p14:tracePt t="171781" x="4894263" y="3671888"/>
          <p14:tracePt t="171788" x="4860925" y="3679825"/>
          <p14:tracePt t="171797" x="4827588" y="3679825"/>
          <p14:tracePt t="171805" x="4775200" y="3679825"/>
          <p14:tracePt t="171814" x="4749800" y="3679825"/>
          <p14:tracePt t="171821" x="4691063" y="3679825"/>
          <p14:tracePt t="171831" x="4579938" y="3646488"/>
          <p14:tracePt t="171836" x="4478338" y="3603625"/>
          <p14:tracePt t="171846" x="4325938" y="3535363"/>
          <p14:tracePt t="171853" x="4214813" y="3475038"/>
          <p14:tracePt t="171859" x="4079875" y="3433763"/>
          <p14:tracePt t="171869" x="3935413" y="3390900"/>
          <p14:tracePt t="171876" x="3806825" y="3348038"/>
          <p14:tracePt t="171892" x="3543300" y="3254375"/>
          <p14:tracePt t="171902" x="3416300" y="3203575"/>
          <p14:tracePt t="171908" x="3314700" y="3170238"/>
          <p14:tracePt t="171917" x="3211513" y="3135313"/>
          <p14:tracePt t="171924" x="3109913" y="3101975"/>
          <p14:tracePt t="171933" x="3000375" y="3059113"/>
          <p14:tracePt t="171940" x="2932113" y="3025775"/>
          <p14:tracePt t="171949" x="2855913" y="3000375"/>
          <p14:tracePt t="171955" x="2787650" y="2974975"/>
          <p14:tracePt t="171965" x="2744788" y="2940050"/>
          <p14:tracePt t="171972" x="2701925" y="2914650"/>
          <p14:tracePt t="171982" x="2651125" y="2881313"/>
          <p14:tracePt t="171987" x="2643188" y="2871788"/>
          <p14:tracePt t="171998" x="2617788" y="2863850"/>
          <p14:tracePt t="172005" x="2592388" y="2846388"/>
          <p14:tracePt t="172014" x="2582863" y="2838450"/>
          <p14:tracePt t="172021" x="2574925" y="2820988"/>
          <p14:tracePt t="172053" x="2574925" y="2813050"/>
          <p14:tracePt t="172084" x="2574925" y="2805113"/>
          <p14:tracePt t="172092" x="2582863" y="2805113"/>
          <p14:tracePt t="172101" x="2608263" y="2805113"/>
          <p14:tracePt t="172108" x="2633663" y="2805113"/>
          <p14:tracePt t="172117" x="2676525" y="2805113"/>
          <p14:tracePt t="172124" x="2711450" y="2805113"/>
          <p14:tracePt t="172133" x="2778125" y="2805113"/>
          <p14:tracePt t="172139" x="2863850" y="2820988"/>
          <p14:tracePt t="172149" x="2965450" y="2820988"/>
          <p14:tracePt t="172156" x="3067050" y="2830513"/>
          <p14:tracePt t="172165" x="3178175" y="2855913"/>
          <p14:tracePt t="172172" x="3305175" y="2881313"/>
          <p14:tracePt t="172181" x="3449638" y="2889250"/>
          <p14:tracePt t="172189" x="3560763" y="2897188"/>
          <p14:tracePt t="172198" x="3705225" y="2940050"/>
          <p14:tracePt t="172205" x="3849688" y="2949575"/>
          <p14:tracePt t="172214" x="3994150" y="2974975"/>
          <p14:tracePt t="172220" x="4121150" y="2982913"/>
          <p14:tracePt t="172231" x="4214813" y="2990850"/>
          <p14:tracePt t="172237" x="4316413" y="2990850"/>
          <p14:tracePt t="172247" x="4394200" y="3008313"/>
          <p14:tracePt t="172252" x="4452938" y="3016250"/>
          <p14:tracePt t="172259" x="4503738" y="3016250"/>
          <p14:tracePt t="172269" x="4538663" y="3016250"/>
          <p14:tracePt t="172276" x="4564063" y="3016250"/>
          <p14:tracePt t="172285" x="4597400" y="3016250"/>
          <p14:tracePt t="172293" x="4614863" y="3016250"/>
          <p14:tracePt t="172301" x="4657725" y="3016250"/>
          <p14:tracePt t="172309" x="4691063" y="3016250"/>
          <p14:tracePt t="172317" x="4716463" y="3025775"/>
          <p14:tracePt t="172324" x="4733925" y="3025775"/>
          <p14:tracePt t="172333" x="4784725" y="3033713"/>
          <p14:tracePt t="172340" x="4810125" y="3033713"/>
          <p14:tracePt t="172349" x="4843463" y="3033713"/>
          <p14:tracePt t="172357" x="4860925" y="3033713"/>
          <p14:tracePt t="172397" x="4868863" y="3033713"/>
          <p14:tracePt t="172414" x="4878388" y="3033713"/>
          <p14:tracePt t="172460" x="4886325" y="3033713"/>
          <p14:tracePt t="172469" x="4894263" y="3033713"/>
          <p14:tracePt t="172476" x="4911725" y="3033713"/>
          <p14:tracePt t="172484" x="4919663" y="3033713"/>
          <p14:tracePt t="172493" x="4962525" y="3033713"/>
          <p14:tracePt t="172500" x="5005388" y="3033713"/>
          <p14:tracePt t="172507" x="5099050" y="3041650"/>
          <p14:tracePt t="172517" x="5208588" y="3067050"/>
          <p14:tracePt t="172524" x="5327650" y="3084513"/>
          <p14:tracePt t="172533" x="5464175" y="3109913"/>
          <p14:tracePt t="172541" x="5626100" y="3109913"/>
          <p14:tracePt t="172549" x="5803900" y="3135313"/>
          <p14:tracePt t="172556" x="6008688" y="3135313"/>
          <p14:tracePt t="172565" x="6118225" y="3135313"/>
          <p14:tracePt t="172573" x="6288088" y="3135313"/>
          <p14:tracePt t="172581" x="6442075" y="3135313"/>
          <p14:tracePt t="172589" x="6586538" y="3135313"/>
          <p14:tracePt t="172598" x="6688138" y="3135313"/>
          <p14:tracePt t="172605" x="6756400" y="3135313"/>
          <p14:tracePt t="172614" x="6799263" y="3135313"/>
          <p14:tracePt t="172621" x="6832600" y="3135313"/>
          <p14:tracePt t="172631" x="6840538" y="3135313"/>
          <p14:tracePt t="172692" x="6850063" y="3135313"/>
          <p14:tracePt t="172701" x="6858000" y="3135313"/>
          <p14:tracePt t="172733" x="6865938" y="3127375"/>
          <p14:tracePt t="172741" x="6883400" y="3119438"/>
          <p14:tracePt t="172748" x="6891338" y="3119438"/>
          <p14:tracePt t="172757" x="6934200" y="3119438"/>
          <p14:tracePt t="172765" x="6977063" y="3119438"/>
          <p14:tracePt t="172773" x="7027863" y="3119438"/>
          <p14:tracePt t="172781" x="7096125" y="3119438"/>
          <p14:tracePt t="172789" x="7180263" y="3119438"/>
          <p14:tracePt t="172798" x="7248525" y="3119438"/>
          <p14:tracePt t="172804" x="7324725" y="3119438"/>
          <p14:tracePt t="172815" x="7385050" y="3119438"/>
          <p14:tracePt t="172821" x="7410450" y="3119438"/>
          <p14:tracePt t="172831" x="7435850" y="3119438"/>
          <p14:tracePt t="172924" x="7443788" y="3119438"/>
          <p14:tracePt t="172933" x="7443788" y="3135313"/>
          <p14:tracePt t="172949" x="7443788" y="3152775"/>
          <p14:tracePt t="172966" x="7443788" y="3186113"/>
          <p14:tracePt t="172973" x="7443788" y="3203575"/>
          <p14:tracePt t="172981" x="7443788" y="3228975"/>
          <p14:tracePt t="172989" x="7443788" y="3263900"/>
          <p14:tracePt t="172998" x="7443788" y="3305175"/>
          <p14:tracePt t="173003" x="7443788" y="3348038"/>
          <p14:tracePt t="173015" x="7443788" y="3408363"/>
          <p14:tracePt t="173021" x="7453313" y="3467100"/>
          <p14:tracePt t="173031" x="7461250" y="3535363"/>
          <p14:tracePt t="173036" x="7461250" y="3636963"/>
          <p14:tracePt t="173044" x="7478713" y="3756025"/>
          <p14:tracePt t="173053" x="7486650" y="3883025"/>
          <p14:tracePt t="173060" x="7486650" y="3994150"/>
          <p14:tracePt t="173069" x="7494588" y="4130675"/>
          <p14:tracePt t="173076" x="7512050" y="4249738"/>
          <p14:tracePt t="173084" x="7521575" y="4394200"/>
          <p14:tracePt t="173092" x="7521575" y="4529138"/>
          <p14:tracePt t="173101" x="7521575" y="4640263"/>
          <p14:tracePt t="173108" x="7521575" y="4759325"/>
          <p14:tracePt t="173117" x="7521575" y="4843463"/>
          <p14:tracePt t="173124" x="7521575" y="4886325"/>
          <p14:tracePt t="173133" x="7521575" y="4946650"/>
          <p14:tracePt t="173141" x="7521575" y="4972050"/>
          <p14:tracePt t="173149" x="7521575" y="4987925"/>
          <p14:tracePt t="173156" x="7521575" y="5005388"/>
          <p14:tracePt t="173269" x="7486650" y="4962525"/>
          <p14:tracePt t="173276" x="7453313" y="4911725"/>
          <p14:tracePt t="173285" x="7402513" y="4860925"/>
          <p14:tracePt t="173292" x="7324725" y="4767263"/>
          <p14:tracePt t="173301" x="7248525" y="4665663"/>
          <p14:tracePt t="173308" x="7121525" y="4546600"/>
          <p14:tracePt t="173317" x="6959600" y="4402138"/>
          <p14:tracePt t="173324" x="6858000" y="4308475"/>
          <p14:tracePt t="173332" x="6670675" y="4164013"/>
          <p14:tracePt t="173340" x="6416675" y="4011613"/>
          <p14:tracePt t="173349" x="6161088" y="3857625"/>
          <p14:tracePt t="173357" x="5897563" y="3705225"/>
          <p14:tracePt t="173366" x="5727700" y="3586163"/>
          <p14:tracePt t="173373" x="5489575" y="3492500"/>
          <p14:tracePt t="173382" x="5268913" y="3382963"/>
          <p14:tracePt t="173388" x="5048250" y="3289300"/>
          <p14:tracePt t="173398" x="4835525" y="3195638"/>
          <p14:tracePt t="173404" x="4597400" y="3101975"/>
          <p14:tracePt t="173414" x="4384675" y="3025775"/>
          <p14:tracePt t="173421" x="4130675" y="2965450"/>
          <p14:tracePt t="173431" x="3875088" y="2897188"/>
          <p14:tracePt t="173437" x="3671888" y="2855913"/>
          <p14:tracePt t="173444" x="3433763" y="2762250"/>
          <p14:tracePt t="173452" x="3314700" y="2727325"/>
          <p14:tracePt t="173460" x="3135313" y="2686050"/>
          <p14:tracePt t="173469" x="2932113" y="2625725"/>
          <p14:tracePt t="173476" x="2744788" y="2617788"/>
          <p14:tracePt t="173485" x="2582863" y="2592388"/>
          <p14:tracePt t="173493" x="2438400" y="2557463"/>
          <p14:tracePt t="173500" x="2328863" y="2541588"/>
          <p14:tracePt t="173508" x="2209800" y="2524125"/>
          <p14:tracePt t="173516" x="2124075" y="2524125"/>
          <p14:tracePt t="173524" x="2055813" y="2524125"/>
          <p14:tracePt t="173533" x="2005013" y="2506663"/>
          <p14:tracePt t="173541" x="1963738" y="2506663"/>
          <p14:tracePt t="173549" x="1946275" y="2506663"/>
          <p14:tracePt t="173557" x="1928813" y="2506663"/>
          <p14:tracePt t="173565" x="1920875" y="2506663"/>
          <p14:tracePt t="173582" x="1911350" y="2506663"/>
          <p14:tracePt t="173589" x="1903413" y="2506663"/>
          <p14:tracePt t="173598" x="1895475" y="2506663"/>
          <p14:tracePt t="173615" x="1878013" y="2506663"/>
          <p14:tracePt t="173621" x="1860550" y="2516188"/>
          <p14:tracePt t="173631" x="1844675" y="2532063"/>
          <p14:tracePt t="173637" x="1827213" y="2541588"/>
          <p14:tracePt t="173644" x="1809750" y="2557463"/>
          <p14:tracePt t="173653" x="1784350" y="2574925"/>
          <p14:tracePt t="173660" x="1758950" y="2592388"/>
          <p14:tracePt t="173667" x="1751013" y="2608263"/>
          <p14:tracePt t="173677" x="1741488" y="2617788"/>
          <p14:tracePt t="173685" x="1733550" y="2643188"/>
          <p14:tracePt t="173693" x="1733550" y="2651125"/>
          <p14:tracePt t="173701" x="1733550" y="2660650"/>
          <p14:tracePt t="173707" x="1725613" y="2668588"/>
          <p14:tracePt t="173717" x="1725613" y="2676525"/>
          <p14:tracePt t="173733" x="1725613" y="2686050"/>
          <p14:tracePt t="173901" x="1725613" y="2701925"/>
          <p14:tracePt t="173908" x="1725613" y="2711450"/>
          <p14:tracePt t="173918" x="1733550" y="2736850"/>
          <p14:tracePt t="173924" x="1751013" y="2762250"/>
          <p14:tracePt t="173933" x="1758950" y="2787650"/>
          <p14:tracePt t="173939" x="1776413" y="2813050"/>
          <p14:tracePt t="173949" x="1784350" y="2813050"/>
          <p14:tracePt t="173956" x="1801813" y="2830513"/>
          <p14:tracePt t="173966" x="1819275" y="2838450"/>
          <p14:tracePt t="173973" x="1827213" y="2846388"/>
          <p14:tracePt t="174485" x="1835150" y="2855913"/>
          <p14:tracePt t="174492" x="1844675" y="2863850"/>
          <p14:tracePt t="174499" x="1895475" y="2889250"/>
          <p14:tracePt t="174508" x="1911350" y="2889250"/>
          <p14:tracePt t="174517" x="1954213" y="2889250"/>
          <p14:tracePt t="174525" x="2039938" y="2889250"/>
          <p14:tracePt t="174534" x="2116138" y="2889250"/>
          <p14:tracePt t="174541" x="2184400" y="2889250"/>
          <p14:tracePt t="174549" x="2260600" y="2889250"/>
          <p14:tracePt t="174557" x="2336800" y="2855913"/>
          <p14:tracePt t="174566" x="2354263" y="2855913"/>
          <p14:tracePt t="174572" x="2371725" y="2838450"/>
          <p14:tracePt t="174844" x="2328863" y="2830513"/>
          <p14:tracePt t="174853" x="2268538" y="2820988"/>
          <p14:tracePt t="174860" x="2227263" y="2820988"/>
          <p14:tracePt t="174869" x="2159000" y="2846388"/>
          <p14:tracePt t="174885" x="2149475" y="2846388"/>
          <p14:tracePt t="174894" x="2133600" y="2846388"/>
          <p14:tracePt t="174900" x="2116138" y="2846388"/>
          <p14:tracePt t="174918" x="2108200" y="2846388"/>
          <p14:tracePt t="174933" x="2098675" y="2846388"/>
          <p14:tracePt t="174950" x="2098675" y="2838450"/>
          <p14:tracePt t="174955" x="2098675" y="2830513"/>
          <p14:tracePt t="175011" x="2098675" y="2820988"/>
          <p14:tracePt t="175333" x="2098675" y="2813050"/>
          <p14:tracePt t="175350" x="2090738" y="2805113"/>
          <p14:tracePt t="175356" x="2082800" y="2805113"/>
          <p14:tracePt t="175366" x="2073275" y="2805113"/>
          <p14:tracePt t="175373" x="2073275" y="2795588"/>
          <p14:tracePt t="175517" x="2065338" y="2795588"/>
          <p14:tracePt t="175524" x="2055813" y="2805113"/>
          <p14:tracePt t="175540" x="2047875" y="2820988"/>
          <p14:tracePt t="175549" x="2039938" y="2830513"/>
          <p14:tracePt t="175556" x="2039938" y="2855913"/>
          <p14:tracePt t="175567" x="2030413" y="2871788"/>
          <p14:tracePt t="175571" x="2022475" y="2897188"/>
          <p14:tracePt t="175583" x="2014538" y="2906713"/>
          <p14:tracePt t="175589" x="2014538" y="2932113"/>
          <p14:tracePt t="175598" x="2014538" y="2940050"/>
          <p14:tracePt t="175605" x="2014538" y="2949575"/>
          <p14:tracePt t="175614" x="2014538" y="2957513"/>
          <p14:tracePt t="175620" x="2014538" y="2965450"/>
          <p14:tracePt t="175653" x="2014538" y="2982913"/>
          <p14:tracePt t="175669" x="2014538" y="2990850"/>
          <p14:tracePt t="175685" x="2014538" y="3000375"/>
          <p14:tracePt t="175692" x="2014538" y="3008313"/>
          <p14:tracePt t="175709" x="2014538" y="3016250"/>
          <p14:tracePt t="175724" x="2014538" y="3025775"/>
          <p14:tracePt t="175845" x="2014538" y="3041650"/>
          <p14:tracePt t="175892" x="2014538" y="3051175"/>
          <p14:tracePt t="175909" x="2014538" y="3059113"/>
          <p14:tracePt t="176292" x="2030413" y="3059113"/>
          <p14:tracePt t="176301" x="2047875" y="3059113"/>
          <p14:tracePt t="176308" x="2073275" y="3059113"/>
          <p14:tracePt t="176317" x="2108200" y="3059113"/>
          <p14:tracePt t="176325" x="2141538" y="3059113"/>
          <p14:tracePt t="176333" x="2166938" y="3059113"/>
          <p14:tracePt t="176341" x="2200275" y="3059113"/>
          <p14:tracePt t="176351" x="2243138" y="3059113"/>
          <p14:tracePt t="176356" x="2286000" y="3059113"/>
          <p14:tracePt t="176367" x="2319338" y="3059113"/>
          <p14:tracePt t="176372" x="2362200" y="3059113"/>
          <p14:tracePt t="176382" x="2397125" y="3059113"/>
          <p14:tracePt t="176389" x="2422525" y="3059113"/>
          <p14:tracePt t="176397" x="2455863" y="3059113"/>
          <p14:tracePt t="176405" x="2481263" y="3059113"/>
          <p14:tracePt t="176414" x="2506663" y="3059113"/>
          <p14:tracePt t="176421" x="2532063" y="3059113"/>
          <p14:tracePt t="176428" x="2566988" y="3059113"/>
          <p14:tracePt t="176436" x="2600325" y="3059113"/>
          <p14:tracePt t="176445" x="2617788" y="3059113"/>
          <p14:tracePt t="176452" x="2643188" y="3059113"/>
          <p14:tracePt t="176461" x="2676525" y="3059113"/>
          <p14:tracePt t="176468" x="2701925" y="3059113"/>
          <p14:tracePt t="176476" x="2727325" y="3059113"/>
          <p14:tracePt t="176485" x="2762250" y="3067050"/>
          <p14:tracePt t="176492" x="2787650" y="3067050"/>
          <p14:tracePt t="176501" x="2830513" y="3067050"/>
          <p14:tracePt t="176508" x="2871788" y="3067050"/>
          <p14:tracePt t="176517" x="2897188" y="3067050"/>
          <p14:tracePt t="176524" x="2940050" y="3067050"/>
          <p14:tracePt t="176534" x="2990850" y="3076575"/>
          <p14:tracePt t="176540" x="3033713" y="3076575"/>
          <p14:tracePt t="176551" x="3094038" y="3076575"/>
          <p14:tracePt t="176555" x="3135313" y="3076575"/>
          <p14:tracePt t="176566" x="3178175" y="3076575"/>
          <p14:tracePt t="176573" x="3254375" y="3076575"/>
          <p14:tracePt t="176582" x="3322638" y="3076575"/>
          <p14:tracePt t="176587" x="3365500" y="3076575"/>
          <p14:tracePt t="176598" x="3398838" y="3076575"/>
          <p14:tracePt t="176604" x="3449638" y="3076575"/>
          <p14:tracePt t="176612" x="3509963" y="3076575"/>
          <p14:tracePt t="176621" x="3552825" y="3076575"/>
          <p14:tracePt t="176628" x="3594100" y="3076575"/>
          <p14:tracePt t="176636" x="3629025" y="3076575"/>
          <p14:tracePt t="176645" x="3662363" y="3076575"/>
          <p14:tracePt t="176653" x="3679825" y="3076575"/>
          <p14:tracePt t="176660" x="3697288" y="3076575"/>
          <p14:tracePt t="176669" x="3722688" y="3076575"/>
          <p14:tracePt t="176676" x="3730625" y="3076575"/>
          <p14:tracePt t="176685" x="3738563" y="3076575"/>
          <p14:tracePt t="176692" x="3756025" y="3076575"/>
          <p14:tracePt t="176701" x="3781425" y="3076575"/>
          <p14:tracePt t="176709" x="3798888" y="3076575"/>
          <p14:tracePt t="176718" x="3806825" y="3076575"/>
          <p14:tracePt t="176724" x="3832225" y="3076575"/>
          <p14:tracePt t="176735" x="3867150" y="3076575"/>
          <p14:tracePt t="176741" x="3875088" y="3076575"/>
          <p14:tracePt t="176750" x="3908425" y="3076575"/>
          <p14:tracePt t="176756" x="3943350" y="3076575"/>
          <p14:tracePt t="176767" x="3960813" y="3076575"/>
          <p14:tracePt t="176772" x="3994150" y="3076575"/>
          <p14:tracePt t="176783" x="4037013" y="3076575"/>
          <p14:tracePt t="176788" x="4062413" y="3076575"/>
          <p14:tracePt t="176798" x="4095750" y="3076575"/>
          <p14:tracePt t="176805" x="4121150" y="3076575"/>
          <p14:tracePt t="176811" x="4130675" y="3076575"/>
          <p14:tracePt t="176820" x="4146550" y="3076575"/>
          <p14:tracePt t="176957" x="4113213" y="3076575"/>
          <p14:tracePt t="176967" x="4062413" y="3076575"/>
          <p14:tracePt t="176972" x="3976688" y="3076575"/>
          <p14:tracePt t="176983" x="3875088" y="3076575"/>
          <p14:tracePt t="176989" x="3763963" y="3076575"/>
          <p14:tracePt t="176997" x="3611563" y="3076575"/>
          <p14:tracePt t="177005" x="3484563" y="3076575"/>
          <p14:tracePt t="177011" x="3322638" y="3076575"/>
          <p14:tracePt t="177021" x="3186113" y="3076575"/>
          <p14:tracePt t="177028" x="3016250" y="3076575"/>
          <p14:tracePt t="177036" x="2871788" y="3076575"/>
          <p14:tracePt t="177045" x="2719388" y="3076575"/>
          <p14:tracePt t="177052" x="2592388" y="3076575"/>
          <p14:tracePt t="177060" x="2489200" y="3076575"/>
          <p14:tracePt t="177069" x="2397125" y="3076575"/>
          <p14:tracePt t="177076" x="2311400" y="3076575"/>
          <p14:tracePt t="177084" x="2235200" y="3076575"/>
          <p14:tracePt t="177091" x="2209800" y="3076575"/>
          <p14:tracePt t="177101" x="2174875" y="3076575"/>
          <p14:tracePt t="177109" x="2159000" y="3076575"/>
          <p14:tracePt t="177117" x="2149475" y="3076575"/>
          <p14:tracePt t="177276" x="2141538" y="3076575"/>
          <p14:tracePt t="178349" x="2133600" y="3059113"/>
          <p14:tracePt t="178357" x="2124075" y="3051175"/>
          <p14:tracePt t="178389" x="2124075" y="3041650"/>
          <p14:tracePt t="178685" x="2116138" y="3033713"/>
          <p14:tracePt t="178702" x="2108200" y="3033713"/>
          <p14:tracePt t="178709" x="2098675" y="3033713"/>
          <p14:tracePt t="178717" x="2090738" y="3033713"/>
          <p14:tracePt t="178751" x="2082800" y="3033713"/>
          <p14:tracePt t="178766" x="2073275" y="3033713"/>
          <p14:tracePt t="178820" x="2065338" y="3041650"/>
          <p14:tracePt t="178837" x="2065338" y="3051175"/>
          <p14:tracePt t="178853" x="2065338" y="3067050"/>
          <p14:tracePt t="178868" x="2073275" y="3076575"/>
          <p14:tracePt t="184684" x="2090738" y="3076575"/>
          <p14:tracePt t="184692" x="2166938" y="3076575"/>
          <p14:tracePt t="184702" x="2252663" y="3076575"/>
          <p14:tracePt t="184709" x="2362200" y="3076575"/>
          <p14:tracePt t="184715" x="2473325" y="3076575"/>
          <p14:tracePt t="184725" x="2592388" y="3067050"/>
          <p14:tracePt t="184731" x="2736850" y="3025775"/>
          <p14:tracePt t="184740" x="2846388" y="3016250"/>
          <p14:tracePt t="184748" x="2965450" y="2990850"/>
          <p14:tracePt t="184756" x="3094038" y="2982913"/>
          <p14:tracePt t="184765" x="3203575" y="2957513"/>
          <p14:tracePt t="184772" x="3279775" y="2949575"/>
          <p14:tracePt t="184780" x="3340100" y="2940050"/>
          <p14:tracePt t="184789" x="3398838" y="2932113"/>
          <p14:tracePt t="184796" x="3441700" y="2932113"/>
          <p14:tracePt t="184804" x="3475038" y="2922588"/>
          <p14:tracePt t="184813" x="3517900" y="2914650"/>
          <p14:tracePt t="184821" x="3543300" y="2914650"/>
          <p14:tracePt t="184828" x="3578225" y="2914650"/>
          <p14:tracePt t="184836" x="3619500" y="2914650"/>
          <p14:tracePt t="184845" x="3662363" y="2914650"/>
          <p14:tracePt t="184853" x="3705225" y="2914650"/>
          <p14:tracePt t="184860" x="3738563" y="2914650"/>
          <p14:tracePt t="184870" x="3790950" y="2914650"/>
          <p14:tracePt t="184877" x="3824288" y="2914650"/>
          <p14:tracePt t="184898" x="3917950" y="2914650"/>
          <p14:tracePt t="184903" x="3976688" y="2914650"/>
          <p14:tracePt t="184909" x="4002088" y="2914650"/>
          <p14:tracePt t="184915" x="4027488" y="2914650"/>
          <p14:tracePt t="184924" x="4037013" y="2914650"/>
          <p14:tracePt t="184957" x="4027488" y="2922588"/>
          <p14:tracePt t="184973" x="4002088" y="2932113"/>
          <p14:tracePt t="184980" x="3986213" y="2932113"/>
          <p14:tracePt t="184989" x="3960813" y="2940050"/>
          <p14:tracePt t="184996" x="3925888" y="2949575"/>
          <p14:tracePt t="185004" x="3900488" y="2965450"/>
          <p14:tracePt t="185011" x="3875088" y="2974975"/>
          <p14:tracePt t="185021" x="3832225" y="3000375"/>
          <p14:tracePt t="185029" x="3781425" y="3033713"/>
          <p14:tracePt t="185037" x="3730625" y="3067050"/>
          <p14:tracePt t="185045" x="3662363" y="3135313"/>
          <p14:tracePt t="185054" x="3568700" y="3221038"/>
          <p14:tracePt t="185061" x="3475038" y="3314700"/>
          <p14:tracePt t="185070" x="3355975" y="3408363"/>
          <p14:tracePt t="185076" x="3246438" y="3509963"/>
          <p14:tracePt t="185087" x="3152775" y="3603625"/>
          <p14:tracePt t="185093" x="3059113" y="3679825"/>
          <p14:tracePt t="185103" x="2982913" y="3773488"/>
          <p14:tracePt t="185109" x="2922588" y="3841750"/>
          <p14:tracePt t="185115" x="2871788" y="3917950"/>
          <p14:tracePt t="185125" x="2863850" y="3976688"/>
          <p14:tracePt t="185131" x="2838450" y="4027488"/>
          <p14:tracePt t="185140" x="2830513" y="4087813"/>
          <p14:tracePt t="185148" x="2813050" y="4130675"/>
          <p14:tracePt t="185157" x="2805113" y="4181475"/>
          <p14:tracePt t="185164" x="2787650" y="4224338"/>
          <p14:tracePt t="185173" x="2752725" y="4291013"/>
          <p14:tracePt t="185180" x="2744788" y="4325938"/>
          <p14:tracePt t="185189" x="2719388" y="4359275"/>
          <p14:tracePt t="185196" x="2676525" y="4419600"/>
          <p14:tracePt t="185205" x="2617788" y="4503738"/>
          <p14:tracePt t="185212" x="2566988" y="4564063"/>
          <p14:tracePt t="185221" x="2506663" y="4657725"/>
          <p14:tracePt t="185228" x="2463800" y="4724400"/>
          <p14:tracePt t="185237" x="2430463" y="4784725"/>
          <p14:tracePt t="185244" x="2405063" y="4835525"/>
          <p14:tracePt t="185253" x="2362200" y="4911725"/>
          <p14:tracePt t="185259" x="2328863" y="4972050"/>
          <p14:tracePt t="185270" x="2303463" y="5013325"/>
          <p14:tracePt t="185277" x="2286000" y="5048250"/>
          <p14:tracePt t="185287" x="2252663" y="5091113"/>
          <p14:tracePt t="185293" x="2217738" y="5132388"/>
          <p14:tracePt t="185303" x="2184400" y="5183188"/>
          <p14:tracePt t="185308" x="2166938" y="5218113"/>
          <p14:tracePt t="185315" x="2149475" y="5251450"/>
          <p14:tracePt t="185325" x="2141538" y="5286375"/>
          <p14:tracePt t="185331" x="2133600" y="5319713"/>
          <p14:tracePt t="185340" x="2124075" y="5337175"/>
          <p14:tracePt t="185348" x="2116138" y="5362575"/>
          <p14:tracePt t="185357" x="2116138" y="5387975"/>
          <p14:tracePt t="185364" x="2116138" y="5405438"/>
          <p14:tracePt t="185380" x="2116138" y="5421313"/>
          <p14:tracePt t="185389" x="2116138" y="5430838"/>
          <p14:tracePt t="185396" x="2108200" y="5446713"/>
          <p14:tracePt t="185405" x="2098675" y="5464175"/>
          <p14:tracePt t="185413" x="2090738" y="5464175"/>
          <p14:tracePt t="185421" x="2082800" y="5481638"/>
          <p14:tracePt t="185428" x="2082800" y="5497513"/>
          <p14:tracePt t="185437" x="2073275" y="5507038"/>
          <p14:tracePt t="185445" x="2073275" y="5514975"/>
          <p14:tracePt t="185453" x="2073275" y="5524500"/>
          <p14:tracePt t="185611" x="2055813" y="5524500"/>
          <p14:tracePt t="185621" x="2047875" y="5524500"/>
          <p14:tracePt t="185629" x="2022475" y="5524500"/>
          <p14:tracePt t="185637" x="2005013" y="5524500"/>
          <p14:tracePt t="185645" x="1989138" y="5524500"/>
          <p14:tracePt t="185654" x="1963738" y="5524500"/>
          <p14:tracePt t="185660" x="1938338" y="5514975"/>
          <p14:tracePt t="185670" x="1928813" y="5514975"/>
          <p14:tracePt t="185677" x="1903413" y="5507038"/>
          <p14:tracePt t="185687" x="1878013" y="5497513"/>
          <p14:tracePt t="185692" x="1870075" y="5489575"/>
          <p14:tracePt t="185699" x="1870075" y="5481638"/>
          <p14:tracePt t="185715" x="1860550" y="5481638"/>
          <p14:tracePt t="185732" x="1852613" y="5472113"/>
          <p14:tracePt t="185748" x="1852613" y="5456238"/>
          <p14:tracePt t="185763" x="1852613" y="5438775"/>
          <p14:tracePt t="185780" x="1852613" y="5421313"/>
          <p14:tracePt t="185788" x="1852613" y="5413375"/>
          <p14:tracePt t="185796" x="1852613" y="5405438"/>
          <p14:tracePt t="185804" x="1860550" y="5380038"/>
          <p14:tracePt t="185813" x="1870075" y="5370513"/>
          <p14:tracePt t="185821" x="1878013" y="5353050"/>
          <p14:tracePt t="185829" x="1885950" y="5337175"/>
          <p14:tracePt t="185838" x="1911350" y="5311775"/>
          <p14:tracePt t="185845" x="1920875" y="5302250"/>
          <p14:tracePt t="185854" x="1938338" y="5286375"/>
          <p14:tracePt t="185860" x="1946275" y="5276850"/>
          <p14:tracePt t="185870" x="1963738" y="5268913"/>
          <p14:tracePt t="185876" x="1979613" y="5251450"/>
          <p14:tracePt t="185887" x="1997075" y="5226050"/>
          <p14:tracePt t="185900" x="2030413" y="5200650"/>
          <p14:tracePt t="185908" x="2047875" y="5183188"/>
          <p14:tracePt t="185915" x="2073275" y="5157788"/>
          <p14:tracePt t="185925" x="2090738" y="5157788"/>
          <p14:tracePt t="185932" x="2116138" y="5132388"/>
          <p14:tracePt t="185940" x="2133600" y="5124450"/>
          <p14:tracePt t="185949" x="2166938" y="5099050"/>
          <p14:tracePt t="185956" x="2184400" y="5081588"/>
          <p14:tracePt t="185964" x="2209800" y="5056188"/>
          <p14:tracePt t="185972" x="2243138" y="5038725"/>
          <p14:tracePt t="185980" x="2268538" y="5022850"/>
          <p14:tracePt t="185988" x="2311400" y="4987925"/>
          <p14:tracePt t="185997" x="2344738" y="4962525"/>
          <p14:tracePt t="186005" x="2371725" y="4946650"/>
          <p14:tracePt t="186012" x="2405063" y="4919663"/>
          <p14:tracePt t="186021" x="2422525" y="4903788"/>
          <p14:tracePt t="186028" x="2455863" y="4878388"/>
          <p14:tracePt t="186038" x="2481263" y="4852988"/>
          <p14:tracePt t="186044" x="2516188" y="4835525"/>
          <p14:tracePt t="186055" x="2541588" y="4810125"/>
          <p14:tracePt t="186061" x="2557463" y="4802188"/>
          <p14:tracePt t="186070" x="2574925" y="4775200"/>
          <p14:tracePt t="186076" x="2600325" y="4759325"/>
          <p14:tracePt t="186087" x="2617788" y="4741863"/>
          <p14:tracePt t="186093" x="2651125" y="4708525"/>
          <p14:tracePt t="186100" x="2693988" y="4683125"/>
          <p14:tracePt t="186109" x="2711450" y="4657725"/>
          <p14:tracePt t="186115" x="2752725" y="4614863"/>
          <p14:tracePt t="186124" x="2805113" y="4564063"/>
          <p14:tracePt t="186132" x="2838450" y="4538663"/>
          <p14:tracePt t="186141" x="2906713" y="4452938"/>
          <p14:tracePt t="186149" x="2974975" y="4402138"/>
          <p14:tracePt t="186156" x="3041650" y="4351338"/>
          <p14:tracePt t="186164" x="3101975" y="4291013"/>
          <p14:tracePt t="186172" x="3170238" y="4240213"/>
          <p14:tracePt t="186180" x="3238500" y="4189413"/>
          <p14:tracePt t="186188" x="3297238" y="4146550"/>
          <p14:tracePt t="186197" x="3340100" y="4113213"/>
          <p14:tracePt t="186205" x="3398838" y="4087813"/>
          <p14:tracePt t="186212" x="3433763" y="4044950"/>
          <p14:tracePt t="186222" x="3484563" y="4019550"/>
          <p14:tracePt t="186228" x="3509963" y="3994150"/>
          <p14:tracePt t="186239" x="3543300" y="3976688"/>
          <p14:tracePt t="186244" x="3578225" y="3968750"/>
          <p14:tracePt t="186254" x="3594100" y="3951288"/>
          <p14:tracePt t="186260" x="3619500" y="3943350"/>
          <p14:tracePt t="186275" x="3646488" y="3925888"/>
          <p14:tracePt t="186286" x="3671888" y="3917950"/>
          <p14:tracePt t="186291" x="3687763" y="3908425"/>
          <p14:tracePt t="186300" x="3705225" y="3908425"/>
          <p14:tracePt t="186307" x="3738563" y="3892550"/>
          <p14:tracePt t="186315" x="3773488" y="3867150"/>
          <p14:tracePt t="186323" x="3824288" y="3832225"/>
          <p14:tracePt t="186332" x="3875088" y="3790950"/>
          <p14:tracePt t="186339" x="3943350" y="3756025"/>
          <p14:tracePt t="186348" x="3976688" y="3730625"/>
          <p14:tracePt t="186355" x="4027488" y="3687763"/>
          <p14:tracePt t="186363" x="4052888" y="3671888"/>
          <p14:tracePt t="186371" x="4095750" y="3646488"/>
          <p14:tracePt t="186379" x="4113213" y="3629025"/>
          <p14:tracePt t="186389" x="4138613" y="3611563"/>
          <p14:tracePt t="186395" x="4146550" y="3611563"/>
          <p14:tracePt t="186406" x="4156075" y="3603625"/>
          <p14:tracePt t="186596" x="4164013" y="3603625"/>
          <p14:tracePt t="186605" x="4171950" y="3603625"/>
          <p14:tracePt t="186628" x="4189413" y="3603625"/>
          <p14:tracePt t="186638" x="4206875" y="3603625"/>
          <p14:tracePt t="186645" x="4224338" y="3603625"/>
          <p14:tracePt t="186655" x="4232275" y="3603625"/>
          <p14:tracePt t="186660" x="4240213" y="3603625"/>
          <p14:tracePt t="186670" x="4249738" y="3603625"/>
          <p14:tracePt t="186675" x="4265613" y="3603625"/>
          <p14:tracePt t="186693" x="4283075" y="3603625"/>
          <p14:tracePt t="186709" x="4308475" y="3603625"/>
          <p14:tracePt t="186716" x="4316413" y="3603625"/>
          <p14:tracePt t="186724" x="4325938" y="3603625"/>
          <p14:tracePt t="186732" x="4333875" y="3603625"/>
          <p14:tracePt t="186741" x="4341813" y="3603625"/>
          <p14:tracePt t="186844" x="4351338" y="3603625"/>
          <p14:tracePt t="186899" x="4368800" y="3603625"/>
          <p14:tracePt t="186933" x="4376738" y="3603625"/>
          <p14:tracePt t="187221" x="4394200" y="3594100"/>
          <p14:tracePt t="187238" x="4402138" y="3594100"/>
          <p14:tracePt t="187245" x="4427538" y="3586163"/>
          <p14:tracePt t="187255" x="4445000" y="3578225"/>
          <p14:tracePt t="187261" x="4470400" y="3568700"/>
          <p14:tracePt t="187270" x="4503738" y="3552825"/>
          <p14:tracePt t="187277" x="4538663" y="3552825"/>
          <p14:tracePt t="187284" x="4572000" y="3517900"/>
          <p14:tracePt t="187292" x="4597400" y="3509963"/>
          <p14:tracePt t="187299" x="4630738" y="3492500"/>
          <p14:tracePt t="187309" x="4665663" y="3484563"/>
          <p14:tracePt t="187316" x="4691063" y="3475038"/>
          <p14:tracePt t="187323" x="4733925" y="3449638"/>
          <p14:tracePt t="187333" x="4759325" y="3441700"/>
          <p14:tracePt t="187340" x="4775200" y="3433763"/>
          <p14:tracePt t="187348" x="4827588" y="3416300"/>
          <p14:tracePt t="187356" x="4878388" y="3373438"/>
          <p14:tracePt t="187364" x="4894263" y="3365500"/>
          <p14:tracePt t="187372" x="4919663" y="3355975"/>
          <p14:tracePt t="187381" x="4946650" y="3348038"/>
          <p14:tracePt t="187388" x="4962525" y="3330575"/>
          <p14:tracePt t="187397" x="4979988" y="3330575"/>
          <p14:tracePt t="187406" x="5005388" y="3322638"/>
          <p14:tracePt t="187412" x="5022850" y="3314700"/>
          <p14:tracePt t="187421" x="5038725" y="3314700"/>
          <p14:tracePt t="187428" x="5056188" y="3305175"/>
          <p14:tracePt t="187439" x="5073650" y="3305175"/>
          <p14:tracePt t="187445" x="5081588" y="3297238"/>
          <p14:tracePt t="187454" x="5081588" y="3289300"/>
          <p14:tracePt t="187612" x="5091113" y="3289300"/>
          <p14:tracePt t="187621" x="5081588" y="3305175"/>
          <p14:tracePt t="187628" x="5073650" y="3305175"/>
          <p14:tracePt t="187645" x="5064125" y="3314700"/>
          <p14:tracePt t="187655" x="5056188" y="3322638"/>
          <p14:tracePt t="187660" x="5056188" y="3330575"/>
          <p14:tracePt t="187671" x="5038725" y="3330575"/>
          <p14:tracePt t="187677" x="5030788" y="3340100"/>
          <p14:tracePt t="187684" x="5030788" y="3348038"/>
          <p14:tracePt t="187692" x="5022850" y="3348038"/>
          <p14:tracePt t="187700" x="5005388" y="3355975"/>
          <p14:tracePt t="187716" x="4987925" y="3355975"/>
          <p14:tracePt t="187725" x="4979988" y="3355975"/>
          <p14:tracePt t="187733" x="4962525" y="3355975"/>
          <p14:tracePt t="187741" x="4937125" y="3355975"/>
          <p14:tracePt t="187757" x="4903788" y="3355975"/>
          <p14:tracePt t="187764" x="4894263" y="3355975"/>
          <p14:tracePt t="187772" x="4868863" y="3355975"/>
          <p14:tracePt t="187781" x="4835525" y="3355975"/>
          <p14:tracePt t="187789" x="4827588" y="3355975"/>
          <p14:tracePt t="187797" x="4784725" y="3355975"/>
          <p14:tracePt t="187805" x="4759325" y="3355975"/>
          <p14:tracePt t="187813" x="4716463" y="3355975"/>
          <p14:tracePt t="187822" x="4683125" y="3355975"/>
          <p14:tracePt t="187828" x="4657725" y="3355975"/>
          <p14:tracePt t="187839" x="4614863" y="3355975"/>
          <p14:tracePt t="187845" x="4579938" y="3355975"/>
          <p14:tracePt t="187855" x="4546600" y="3348038"/>
          <p14:tracePt t="187860" x="4495800" y="3330575"/>
          <p14:tracePt t="187871" x="4460875" y="3314700"/>
          <p14:tracePt t="187877" x="4427538" y="3289300"/>
          <p14:tracePt t="187883" x="4376738" y="3263900"/>
          <p14:tracePt t="187901" x="4275138" y="3195638"/>
          <p14:tracePt t="187909" x="4232275" y="3178175"/>
          <p14:tracePt t="187917" x="4181475" y="3170238"/>
          <p14:tracePt t="187925" x="4164013" y="3152775"/>
          <p14:tracePt t="187933" x="4146550" y="3144838"/>
          <p14:tracePt t="187941" x="4113213" y="3127375"/>
          <p14:tracePt t="187948" x="4087813" y="3109913"/>
          <p14:tracePt t="187957" x="4070350" y="3094038"/>
          <p14:tracePt t="187964" x="4044950" y="3084513"/>
          <p14:tracePt t="187973" x="4044950" y="3076575"/>
          <p14:tracePt t="187980" x="4027488" y="3051175"/>
          <p14:tracePt t="187989" x="4011613" y="3033713"/>
          <p14:tracePt t="187997" x="3994150" y="3016250"/>
          <p14:tracePt t="188005" x="3976688" y="2990850"/>
          <p14:tracePt t="188013" x="3976688" y="2974975"/>
          <p14:tracePt t="188022" x="3960813" y="2940050"/>
          <p14:tracePt t="188028" x="3960813" y="2932113"/>
          <p14:tracePt t="188039" x="3960813" y="2906713"/>
          <p14:tracePt t="188045" x="3960813" y="2881313"/>
          <p14:tracePt t="188054" x="3960813" y="2863850"/>
          <p14:tracePt t="188061" x="3960813" y="2846388"/>
          <p14:tracePt t="188071" x="3960813" y="2820988"/>
          <p14:tracePt t="188083" x="3960813" y="2805113"/>
          <p14:tracePt t="188092" x="3960813" y="2795588"/>
          <p14:tracePt t="188100" x="3960813" y="2778125"/>
          <p14:tracePt t="188108" x="3968750" y="2770188"/>
          <p14:tracePt t="188116" x="3986213" y="2762250"/>
          <p14:tracePt t="188125" x="3986213" y="2752725"/>
          <p14:tracePt t="188133" x="4011613" y="2727325"/>
          <p14:tracePt t="188139" x="4037013" y="2711450"/>
          <p14:tracePt t="188148" x="4062413" y="2693988"/>
          <p14:tracePt t="188157" x="4095750" y="2660650"/>
          <p14:tracePt t="188164" x="4121150" y="2643188"/>
          <p14:tracePt t="188173" x="4138613" y="2633663"/>
          <p14:tracePt t="188180" x="4189413" y="2600325"/>
          <p14:tracePt t="188189" x="4206875" y="2592388"/>
          <p14:tracePt t="188196" x="4249738" y="2574925"/>
          <p14:tracePt t="188206" x="4283075" y="2566988"/>
          <p14:tracePt t="188212" x="4316413" y="2549525"/>
          <p14:tracePt t="188223" x="4333875" y="2549525"/>
          <p14:tracePt t="188229" x="4384675" y="2532063"/>
          <p14:tracePt t="188239" x="4410075" y="2524125"/>
          <p14:tracePt t="188244" x="4435475" y="2516188"/>
          <p14:tracePt t="188254" x="4452938" y="2506663"/>
          <p14:tracePt t="188259" x="4478338" y="2506663"/>
          <p14:tracePt t="188276" x="4495800" y="2506663"/>
          <p14:tracePt t="188283" x="4521200" y="2506663"/>
          <p14:tracePt t="188300" x="4546600" y="2506663"/>
          <p14:tracePt t="188307" x="4572000" y="2506663"/>
          <p14:tracePt t="188317" x="4605338" y="2506663"/>
          <p14:tracePt t="188323" x="4640263" y="2506663"/>
          <p14:tracePt t="188332" x="4683125" y="2506663"/>
          <p14:tracePt t="188340" x="4724400" y="2506663"/>
          <p14:tracePt t="188348" x="4784725" y="2516188"/>
          <p14:tracePt t="188357" x="4860925" y="2524125"/>
          <p14:tracePt t="188364" x="4903788" y="2524125"/>
          <p14:tracePt t="188373" x="4962525" y="2557463"/>
          <p14:tracePt t="188380" x="5013325" y="2566988"/>
          <p14:tracePt t="188389" x="5038725" y="2574925"/>
          <p14:tracePt t="188396" x="5056188" y="2582863"/>
          <p14:tracePt t="188406" x="5064125" y="2582863"/>
          <p14:tracePt t="188412" x="5081588" y="2582863"/>
          <p14:tracePt t="188422" x="5091113" y="2592388"/>
          <p14:tracePt t="188429" x="5099050" y="2600325"/>
          <p14:tracePt t="188438" x="5106988" y="2600325"/>
          <p14:tracePt t="188444" x="5106988" y="2608263"/>
          <p14:tracePt t="188454" x="5124450" y="2625725"/>
          <p14:tracePt t="188470" x="5141913" y="2651125"/>
          <p14:tracePt t="188483" x="5157788" y="2686050"/>
          <p14:tracePt t="188493" x="5175250" y="2711450"/>
          <p14:tracePt t="188500" x="5183188" y="2727325"/>
          <p14:tracePt t="188507" x="5200650" y="2762250"/>
          <p14:tracePt t="188517" x="5208588" y="2778125"/>
          <p14:tracePt t="188524" x="5235575" y="2820988"/>
          <p14:tracePt t="188532" x="5235575" y="2838450"/>
          <p14:tracePt t="188540" x="5251450" y="2855913"/>
          <p14:tracePt t="188548" x="5268913" y="2881313"/>
          <p14:tracePt t="188557" x="5286375" y="2906713"/>
          <p14:tracePt t="188565" x="5302250" y="2932113"/>
          <p14:tracePt t="188573" x="5311775" y="2940050"/>
          <p14:tracePt t="188579" x="5311775" y="2949575"/>
          <p14:tracePt t="188591" x="5311775" y="2965450"/>
          <p14:tracePt t="188596" x="5319713" y="2974975"/>
          <p14:tracePt t="188606" x="5319713" y="2982913"/>
          <p14:tracePt t="188612" x="5319713" y="2990850"/>
          <p14:tracePt t="188622" x="5319713" y="3000375"/>
          <p14:tracePt t="188638" x="5319713" y="3016250"/>
          <p14:tracePt t="188661" x="5319713" y="3025775"/>
          <p14:tracePt t="188670" x="5319713" y="3041650"/>
          <p14:tracePt t="188683" x="5319713" y="3059113"/>
          <p14:tracePt t="188693" x="5319713" y="3067050"/>
          <p14:tracePt t="188700" x="5319713" y="3084513"/>
          <p14:tracePt t="188709" x="5311775" y="3094038"/>
          <p14:tracePt t="188717" x="5302250" y="3109913"/>
          <p14:tracePt t="188724" x="5294313" y="3119438"/>
          <p14:tracePt t="188732" x="5286375" y="3127375"/>
          <p14:tracePt t="188741" x="5286375" y="3135313"/>
          <p14:tracePt t="188748" x="5276850" y="3152775"/>
          <p14:tracePt t="188757" x="5268913" y="3152775"/>
          <p14:tracePt t="188764" x="5268913" y="3160713"/>
          <p14:tracePt t="188773" x="5268913" y="3170238"/>
          <p14:tracePt t="188780" x="5260975" y="3178175"/>
          <p14:tracePt t="188805" x="5251450" y="3186113"/>
          <p14:tracePt t="188823" x="5243513" y="3203575"/>
          <p14:tracePt t="188839" x="5235575" y="3203575"/>
          <p14:tracePt t="188845" x="5235575" y="3211513"/>
          <p14:tracePt t="188854" x="5226050" y="3221038"/>
          <p14:tracePt t="188859" x="5218113" y="3221038"/>
          <p14:tracePt t="188877" x="5208588" y="3228975"/>
          <p14:tracePt t="188883" x="5192713" y="3238500"/>
          <p14:tracePt t="188901" x="5192713" y="3246438"/>
          <p14:tracePt t="188907" x="5183188" y="3246438"/>
          <p14:tracePt t="188917" x="5175250" y="3246438"/>
          <p14:tracePt t="188926" x="5167313" y="3246438"/>
          <p14:tracePt t="188932" x="5167313" y="3254375"/>
          <p14:tracePt t="188958" x="5157788" y="3254375"/>
          <p14:tracePt t="188965" x="5149850" y="3254375"/>
          <p14:tracePt t="189164" x="5141913" y="3254375"/>
          <p14:tracePt t="189180" x="5132388" y="3228975"/>
          <p14:tracePt t="189189" x="5132388" y="3221038"/>
          <p14:tracePt t="189197" x="5124450" y="3203575"/>
          <p14:tracePt t="189206" x="5116513" y="3178175"/>
          <p14:tracePt t="189213" x="5116513" y="3170238"/>
          <p14:tracePt t="189223" x="5116513" y="3152775"/>
          <p14:tracePt t="189229" x="5116513" y="3127375"/>
          <p14:tracePt t="189238" x="5106988" y="3109913"/>
          <p14:tracePt t="189245" x="5106988" y="3101975"/>
          <p14:tracePt t="189254" x="5099050" y="3084513"/>
          <p14:tracePt t="189269" x="5099050" y="3067050"/>
          <p14:tracePt t="189277" x="5099050" y="3051175"/>
          <p14:tracePt t="189293" x="5099050" y="3025775"/>
          <p14:tracePt t="189316" x="5099050" y="3008313"/>
          <p14:tracePt t="189332" x="5099050" y="3000375"/>
          <p14:tracePt t="189363" x="5099050" y="2990850"/>
          <p14:tracePt t="189373" x="5099050" y="2982913"/>
          <p14:tracePt t="189388" x="5106988" y="2974975"/>
          <p14:tracePt t="189397" x="5124450" y="2965450"/>
          <p14:tracePt t="189405" x="5132388" y="2957513"/>
          <p14:tracePt t="189423" x="5141913" y="2949575"/>
          <p14:tracePt t="189428" x="5149850" y="2949575"/>
          <p14:tracePt t="189439" x="5157788" y="2940050"/>
          <p14:tracePt t="189455" x="5175250" y="2940050"/>
          <p14:tracePt t="189469" x="5183188" y="2940050"/>
          <p14:tracePt t="189477" x="5200650" y="2940050"/>
          <p14:tracePt t="189484" x="5208588" y="2940050"/>
          <p14:tracePt t="189492" x="5243513" y="2940050"/>
          <p14:tracePt t="189501" x="5276850" y="2940050"/>
          <p14:tracePt t="189509" x="5311775" y="2940050"/>
          <p14:tracePt t="189517" x="5353050" y="2940050"/>
          <p14:tracePt t="189524" x="5395913" y="2940050"/>
          <p14:tracePt t="189532" x="5438775" y="2940050"/>
          <p14:tracePt t="189540" x="5507038" y="2949575"/>
          <p14:tracePt t="189548" x="5583238" y="2949575"/>
          <p14:tracePt t="189556" x="5668963" y="2949575"/>
          <p14:tracePt t="189563" x="5745163" y="2957513"/>
          <p14:tracePt t="189573" x="5829300" y="2965450"/>
          <p14:tracePt t="189581" x="5915025" y="2965450"/>
          <p14:tracePt t="189589" x="5973763" y="2965450"/>
          <p14:tracePt t="189597" x="6067425" y="2965450"/>
          <p14:tracePt t="189606" x="6153150" y="2974975"/>
          <p14:tracePt t="189612" x="6211888" y="2974975"/>
          <p14:tracePt t="189623" x="6288088" y="2974975"/>
          <p14:tracePt t="189629" x="6348413" y="2990850"/>
          <p14:tracePt t="189639" x="6432550" y="2990850"/>
          <p14:tracePt t="189643" x="6500813" y="3000375"/>
          <p14:tracePt t="189651" x="6577013" y="3000375"/>
          <p14:tracePt t="189661" x="6619875" y="3000375"/>
          <p14:tracePt t="189668" x="6688138" y="3008313"/>
          <p14:tracePt t="189677" x="6746875" y="3008313"/>
          <p14:tracePt t="189684" x="6799263" y="3016250"/>
          <p14:tracePt t="189693" x="6840538" y="3016250"/>
          <p14:tracePt t="189700" x="6883400" y="3025775"/>
          <p14:tracePt t="189708" x="6916738" y="3025775"/>
          <p14:tracePt t="189717" x="6969125" y="3025775"/>
          <p14:tracePt t="189725" x="7027863" y="3025775"/>
          <p14:tracePt t="189732" x="7070725" y="3033713"/>
          <p14:tracePt t="189741" x="7129463" y="3033713"/>
          <p14:tracePt t="189748" x="7189788" y="3041650"/>
          <p14:tracePt t="189756" x="7248525" y="3041650"/>
          <p14:tracePt t="189765" x="7308850" y="3041650"/>
          <p14:tracePt t="189772" x="7367588" y="3041650"/>
          <p14:tracePt t="189781" x="7410450" y="3041650"/>
          <p14:tracePt t="189789" x="7469188" y="3041650"/>
          <p14:tracePt t="189796" x="7494588" y="3041650"/>
          <p14:tracePt t="189806" x="7521575" y="3041650"/>
          <p14:tracePt t="189813" x="7529513" y="3041650"/>
          <p14:tracePt t="190908" x="7529513" y="3033713"/>
          <p14:tracePt t="190931" x="7529513" y="3016250"/>
          <p14:tracePt t="190949" x="7529513" y="3000375"/>
          <p14:tracePt t="190965" x="7529513" y="2990850"/>
          <p14:tracePt t="190973" x="7529513" y="2982913"/>
          <p14:tracePt t="191007" x="7529513" y="2974975"/>
          <p14:tracePt t="191023" x="7529513" y="2965450"/>
          <p14:tracePt t="191053" x="7529513" y="2957513"/>
          <p14:tracePt t="191125" x="7521575" y="2957513"/>
          <p14:tracePt t="191268" x="7512050" y="2957513"/>
          <p14:tracePt t="191451" x="7486650" y="2957513"/>
          <p14:tracePt t="191459" x="7443788" y="2957513"/>
          <p14:tracePt t="191467" x="7392988" y="2957513"/>
          <p14:tracePt t="191475" x="7342188" y="2965450"/>
          <p14:tracePt t="191485" x="7283450" y="2974975"/>
          <p14:tracePt t="191491" x="7205663" y="3000375"/>
          <p14:tracePt t="191500" x="7121525" y="3008313"/>
          <p14:tracePt t="191507" x="7045325" y="3016250"/>
          <p14:tracePt t="191515" x="6985000" y="3041650"/>
          <p14:tracePt t="191524" x="6926263" y="3041650"/>
          <p14:tracePt t="191531" x="6858000" y="3059113"/>
          <p14:tracePt t="191540" x="6764338" y="3067050"/>
          <p14:tracePt t="191547" x="6696075" y="3084513"/>
          <p14:tracePt t="191557" x="6594475" y="3101975"/>
          <p14:tracePt t="191563" x="6475413" y="3119438"/>
          <p14:tracePt t="191573" x="6348413" y="3135313"/>
          <p14:tracePt t="191579" x="6221413" y="3135313"/>
          <p14:tracePt t="191590" x="6092825" y="3152775"/>
          <p14:tracePt t="191595" x="5965825" y="3170238"/>
          <p14:tracePt t="191607" x="5829300" y="3186113"/>
          <p14:tracePt t="191611" x="5684838" y="3195638"/>
          <p14:tracePt t="191622" x="5575300" y="3195638"/>
          <p14:tracePt t="191627" x="5430838" y="3195638"/>
          <p14:tracePt t="191638" x="5327650" y="3195638"/>
          <p14:tracePt t="191643" x="5243513" y="3195638"/>
          <p14:tracePt t="191651" x="5175250" y="3195638"/>
          <p14:tracePt t="191659" x="5132388" y="3195638"/>
          <p14:tracePt t="191668" x="5099050" y="3195638"/>
          <p14:tracePt t="191675" x="5073650" y="3195638"/>
          <p14:tracePt t="191685" x="5064125" y="3195638"/>
          <p14:tracePt t="191691" x="5056188" y="3195638"/>
          <p14:tracePt t="191700" x="5048250" y="3195638"/>
          <p14:tracePt t="191780" x="5030788" y="3195638"/>
          <p14:tracePt t="191796" x="5013325" y="3178175"/>
          <p14:tracePt t="191807" x="5005388" y="3152775"/>
          <p14:tracePt t="191812" x="4997450" y="3135313"/>
          <p14:tracePt t="191828" x="4979988" y="3109913"/>
          <p14:tracePt t="191839" x="4972050" y="3094038"/>
          <p14:tracePt t="191845" x="4962525" y="3094038"/>
          <p14:tracePt t="191851" x="4954588" y="3076575"/>
          <p14:tracePt t="191861" x="4946650" y="3059113"/>
          <p14:tracePt t="191868" x="4929188" y="3051175"/>
          <p14:tracePt t="191877" x="4911725" y="3033713"/>
          <p14:tracePt t="191885" x="4894263" y="3016250"/>
          <p14:tracePt t="191892" x="4886325" y="3008313"/>
          <p14:tracePt t="191903" x="4868863" y="3000375"/>
          <p14:tracePt t="191908" x="4860925" y="3000375"/>
          <p14:tracePt t="191916" x="4843463" y="2982913"/>
          <p14:tracePt t="191926" x="4835525" y="2974975"/>
          <p14:tracePt t="191933" x="4827588" y="2965450"/>
          <p14:tracePt t="192021" x="4827588" y="2957513"/>
          <p14:tracePt t="192037" x="4827588" y="2949575"/>
          <p14:tracePt t="192044" x="4835525" y="2949575"/>
          <p14:tracePt t="192051" x="4843463" y="2940050"/>
          <p14:tracePt t="192061" x="4886325" y="2940050"/>
          <p14:tracePt t="192068" x="4919663" y="2940050"/>
          <p14:tracePt t="192077" x="4946650" y="2940050"/>
          <p14:tracePt t="192085" x="4987925" y="2932113"/>
          <p14:tracePt t="192093" x="5022850" y="2922588"/>
          <p14:tracePt t="192100" x="5048250" y="2922588"/>
          <p14:tracePt t="192108" x="5073650" y="2922588"/>
          <p14:tracePt t="192116" x="5106988" y="2914650"/>
          <p14:tracePt t="192124" x="5132388" y="2914650"/>
          <p14:tracePt t="192133" x="5167313" y="2914650"/>
          <p14:tracePt t="192140" x="5175250" y="2914650"/>
          <p14:tracePt t="192149" x="5208588" y="2914650"/>
          <p14:tracePt t="192156" x="5218113" y="2914650"/>
          <p14:tracePt t="192165" x="5235575" y="2922588"/>
          <p14:tracePt t="192174" x="5243513" y="2922588"/>
          <p14:tracePt t="192180" x="5260975" y="2940050"/>
          <p14:tracePt t="192190" x="5276850" y="2957513"/>
          <p14:tracePt t="192197" x="5294313" y="2974975"/>
          <p14:tracePt t="192207" x="5302250" y="2982913"/>
          <p14:tracePt t="192213" x="5319713" y="3008313"/>
          <p14:tracePt t="192222" x="5327650" y="3033713"/>
          <p14:tracePt t="192228" x="5337175" y="3067050"/>
          <p14:tracePt t="192237" x="5337175" y="3076575"/>
          <p14:tracePt t="192245" x="5337175" y="3101975"/>
          <p14:tracePt t="192251" x="5337175" y="3127375"/>
          <p14:tracePt t="192259" x="5337175" y="3152775"/>
          <p14:tracePt t="192268" x="5337175" y="3178175"/>
          <p14:tracePt t="192276" x="5337175" y="3195638"/>
          <p14:tracePt t="192285" x="5337175" y="3221038"/>
          <p14:tracePt t="192292" x="5337175" y="3238500"/>
          <p14:tracePt t="192300" x="5327650" y="3263900"/>
          <p14:tracePt t="192308" x="5311775" y="3289300"/>
          <p14:tracePt t="192316" x="5311775" y="3297238"/>
          <p14:tracePt t="192324" x="5286375" y="3322638"/>
          <p14:tracePt t="192333" x="5276850" y="3330575"/>
          <p14:tracePt t="192340" x="5268913" y="3340100"/>
          <p14:tracePt t="192349" x="5260975" y="3348038"/>
          <p14:tracePt t="192356" x="5251450" y="3355975"/>
          <p14:tracePt t="192365" x="5226050" y="3373438"/>
          <p14:tracePt t="192375" x="5208588" y="3373438"/>
          <p14:tracePt t="192380" x="5192713" y="3373438"/>
          <p14:tracePt t="192391" x="5149850" y="3373438"/>
          <p14:tracePt t="192395" x="5091113" y="3373438"/>
          <p14:tracePt t="192407" x="5056188" y="3373438"/>
          <p14:tracePt t="192411" x="5005388" y="3373438"/>
          <p14:tracePt t="192421" x="4962525" y="3373438"/>
          <p14:tracePt t="192427" x="4903788" y="3373438"/>
          <p14:tracePt t="192435" x="4843463" y="3373438"/>
          <p14:tracePt t="192444" x="4802188" y="3373438"/>
          <p14:tracePt t="192451" x="4767263" y="3373438"/>
          <p14:tracePt t="192461" x="4716463" y="3365500"/>
          <p14:tracePt t="192468" x="4683125" y="3365500"/>
          <p14:tracePt t="192476" x="4657725" y="3365500"/>
          <p14:tracePt t="192485" x="4622800" y="3355975"/>
          <p14:tracePt t="192493" x="4597400" y="3355975"/>
          <p14:tracePt t="192500" x="4564063" y="3330575"/>
          <p14:tracePt t="192509" x="4538663" y="3322638"/>
          <p14:tracePt t="192516" x="4513263" y="3314700"/>
          <p14:tracePt t="192525" x="4495800" y="3297238"/>
          <p14:tracePt t="192532" x="4470400" y="3279775"/>
          <p14:tracePt t="192540" x="4460875" y="3263900"/>
          <p14:tracePt t="192549" x="4435475" y="3238500"/>
          <p14:tracePt t="192557" x="4419600" y="3228975"/>
          <p14:tracePt t="192564" x="4402138" y="3211513"/>
          <p14:tracePt t="192574" x="4376738" y="3178175"/>
          <p14:tracePt t="192579" x="4368800" y="3144838"/>
          <p14:tracePt t="192591" x="4341813" y="3109913"/>
          <p14:tracePt t="192595" x="4325938" y="3067050"/>
          <p14:tracePt t="192607" x="4316413" y="3041650"/>
          <p14:tracePt t="192611" x="4300538" y="3016250"/>
          <p14:tracePt t="192623" x="4300538" y="2990850"/>
          <p14:tracePt t="192627" x="4291013" y="2940050"/>
          <p14:tracePt t="192635" x="4291013" y="2922588"/>
          <p14:tracePt t="192644" x="4275138" y="2897188"/>
          <p14:tracePt t="192652" x="4275138" y="2881313"/>
          <p14:tracePt t="192659" x="4275138" y="2863850"/>
          <p14:tracePt t="192668" x="4275138" y="2830513"/>
          <p14:tracePt t="192675" x="4275138" y="2805113"/>
          <p14:tracePt t="192684" x="4275138" y="2787650"/>
          <p14:tracePt t="192692" x="4275138" y="2770188"/>
          <p14:tracePt t="192700" x="4275138" y="2752725"/>
          <p14:tracePt t="192708" x="4275138" y="2727325"/>
          <p14:tracePt t="192716" x="4283075" y="2711450"/>
          <p14:tracePt t="192724" x="4300538" y="2676525"/>
          <p14:tracePt t="192731" x="4316413" y="2660650"/>
          <p14:tracePt t="192740" x="4325938" y="2651125"/>
          <p14:tracePt t="192747" x="4333875" y="2643188"/>
          <p14:tracePt t="192757" x="4359275" y="2617788"/>
          <p14:tracePt t="192763" x="4368800" y="2608263"/>
          <p14:tracePt t="192773" x="4376738" y="2600325"/>
          <p14:tracePt t="192780" x="4402138" y="2574925"/>
          <p14:tracePt t="192797" x="4427538" y="2566988"/>
          <p14:tracePt t="192806" x="4452938" y="2557463"/>
          <p14:tracePt t="192812" x="4452938" y="2549525"/>
          <p14:tracePt t="192823" x="4470400" y="2541588"/>
          <p14:tracePt t="192829" x="4495800" y="2541588"/>
          <p14:tracePt t="192835" x="4503738" y="2541588"/>
          <p14:tracePt t="192845" x="4521200" y="2532063"/>
          <p14:tracePt t="192852" x="4538663" y="2532063"/>
          <p14:tracePt t="192860" x="4554538" y="2532063"/>
          <p14:tracePt t="192869" x="4579938" y="2532063"/>
          <p14:tracePt t="192877" x="4605338" y="2532063"/>
          <p14:tracePt t="192885" x="4630738" y="2532063"/>
          <p14:tracePt t="192893" x="4665663" y="2532063"/>
          <p14:tracePt t="192900" x="4708525" y="2532063"/>
          <p14:tracePt t="192909" x="4741863" y="2541588"/>
          <p14:tracePt t="192916" x="4767263" y="2557463"/>
          <p14:tracePt t="192924" x="4802188" y="2574925"/>
          <p14:tracePt t="192932" x="4843463" y="2600325"/>
          <p14:tracePt t="192942" x="4886325" y="2625725"/>
          <p14:tracePt t="192948" x="4903788" y="2643188"/>
          <p14:tracePt t="192959" x="4946650" y="2668588"/>
          <p14:tracePt t="192965" x="4954588" y="2686050"/>
          <p14:tracePt t="192975" x="4972050" y="2701925"/>
          <p14:tracePt t="192980" x="4997450" y="2736850"/>
          <p14:tracePt t="192990" x="5022850" y="2762250"/>
          <p14:tracePt t="192996" x="5022850" y="2795588"/>
          <p14:tracePt t="193006" x="5030788" y="2813050"/>
          <p14:tracePt t="193011" x="5030788" y="2830513"/>
          <p14:tracePt t="193022" x="5030788" y="2855913"/>
          <p14:tracePt t="193029" x="5030788" y="2881313"/>
          <p14:tracePt t="193035" x="5030788" y="2889250"/>
          <p14:tracePt t="193045" x="5030788" y="2897188"/>
          <p14:tracePt t="193052" x="5013325" y="2922588"/>
          <p14:tracePt t="193060" x="5013325" y="2932113"/>
          <p14:tracePt t="193069" x="4997450" y="2940050"/>
          <p14:tracePt t="193077" x="4987925" y="2957513"/>
          <p14:tracePt t="193084" x="4987925" y="2965450"/>
          <p14:tracePt t="193093" x="4972050" y="2982913"/>
          <p14:tracePt t="193100" x="4954588" y="3000375"/>
          <p14:tracePt t="193109" x="4937125" y="3025775"/>
          <p14:tracePt t="193117" x="4919663" y="3033713"/>
          <p14:tracePt t="193125" x="4919663" y="3051175"/>
          <p14:tracePt t="193132" x="4911725" y="3059113"/>
          <p14:tracePt t="193141" x="4903788" y="3067050"/>
          <p14:tracePt t="193148" x="4894263" y="3076575"/>
          <p14:tracePt t="193158" x="4894263" y="3084513"/>
          <p14:tracePt t="193164" x="4886325" y="3094038"/>
          <p14:tracePt t="193175" x="4878388" y="3101975"/>
          <p14:tracePt t="193179" x="4868863" y="3127375"/>
          <p14:tracePt t="193197" x="4860925" y="3152775"/>
          <p14:tracePt t="193206" x="4852988" y="3160713"/>
          <p14:tracePt t="193212" x="4843463" y="3178175"/>
          <p14:tracePt t="193221" x="4835525" y="3195638"/>
          <p14:tracePt t="193229" x="4827588" y="3228975"/>
          <p14:tracePt t="193235" x="4827588" y="3238500"/>
          <p14:tracePt t="193244" x="4810125" y="3271838"/>
          <p14:tracePt t="193252" x="4810125" y="3297238"/>
          <p14:tracePt t="193260" x="4802188" y="3322638"/>
          <p14:tracePt t="193269" x="4802188" y="3348038"/>
          <p14:tracePt t="193276" x="4792663" y="3373438"/>
          <p14:tracePt t="193284" x="4784725" y="3390900"/>
          <p14:tracePt t="193293" x="4784725" y="3424238"/>
          <p14:tracePt t="193300" x="4784725" y="3449638"/>
          <p14:tracePt t="193309" x="4784725" y="3475038"/>
          <p14:tracePt t="193316" x="4784725" y="3492500"/>
          <p14:tracePt t="193324" x="4784725" y="3509963"/>
          <p14:tracePt t="193332" x="4784725" y="3535363"/>
          <p14:tracePt t="193341" x="4775200" y="3560763"/>
          <p14:tracePt t="193348" x="4775200" y="3578225"/>
          <p14:tracePt t="193358" x="4775200" y="3594100"/>
          <p14:tracePt t="193363" x="4767263" y="3629025"/>
          <p14:tracePt t="193373" x="4767263" y="3654425"/>
          <p14:tracePt t="193380" x="4767263" y="3671888"/>
          <p14:tracePt t="193390" x="4767263" y="3713163"/>
          <p14:tracePt t="193397" x="4767263" y="3748088"/>
          <p14:tracePt t="193406" x="4767263" y="3781425"/>
          <p14:tracePt t="193413" x="4767263" y="3806825"/>
          <p14:tracePt t="193422" x="4767263" y="3841750"/>
          <p14:tracePt t="193429" x="4767263" y="3883025"/>
          <p14:tracePt t="193436" x="4767263" y="3917950"/>
          <p14:tracePt t="193445" x="4767263" y="3960813"/>
          <p14:tracePt t="193452" x="4759325" y="3994150"/>
          <p14:tracePt t="193460" x="4759325" y="4037013"/>
          <p14:tracePt t="193469" x="4759325" y="4070350"/>
          <p14:tracePt t="193477" x="4759325" y="4095750"/>
          <p14:tracePt t="193484" x="4759325" y="4130675"/>
          <p14:tracePt t="193493" x="4759325" y="4171950"/>
          <p14:tracePt t="193500" x="4759325" y="4206875"/>
          <p14:tracePt t="193508" x="4759325" y="4240213"/>
          <p14:tracePt t="193517" x="4759325" y="4283075"/>
          <p14:tracePt t="193525" x="4759325" y="4308475"/>
          <p14:tracePt t="193533" x="4759325" y="4341813"/>
          <p14:tracePt t="193542" x="4759325" y="4384675"/>
          <p14:tracePt t="193549" x="4759325" y="4427538"/>
          <p14:tracePt t="193558" x="4759325" y="4452938"/>
          <p14:tracePt t="193565" x="4759325" y="4503738"/>
          <p14:tracePt t="193575" x="4759325" y="4538663"/>
          <p14:tracePt t="193581" x="4749800" y="4579938"/>
          <p14:tracePt t="193590" x="4749800" y="4605338"/>
          <p14:tracePt t="193596" x="4749800" y="4630738"/>
          <p14:tracePt t="193606" x="4733925" y="4665663"/>
          <p14:tracePt t="193612" x="4733925" y="4699000"/>
          <p14:tracePt t="193620" x="4733925" y="4724400"/>
          <p14:tracePt t="193628" x="4724400" y="4767263"/>
          <p14:tracePt t="193635" x="4724400" y="4792663"/>
          <p14:tracePt t="193643" x="4716463" y="4835525"/>
          <p14:tracePt t="193652" x="4708525" y="4868863"/>
          <p14:tracePt t="193661" x="4708525" y="4886325"/>
          <p14:tracePt t="193669" x="4708525" y="4929188"/>
          <p14:tracePt t="193675" x="4699000" y="4954588"/>
          <p14:tracePt t="193684" x="4699000" y="4987925"/>
          <p14:tracePt t="193692" x="4699000" y="5022850"/>
          <p14:tracePt t="193700" x="4699000" y="5038725"/>
          <p14:tracePt t="193707" x="4699000" y="5064125"/>
          <p14:tracePt t="193717" x="4699000" y="5091113"/>
          <p14:tracePt t="193725" x="4691063" y="5116513"/>
          <p14:tracePt t="193733" x="4691063" y="5132388"/>
          <p14:tracePt t="193742" x="4691063" y="5157788"/>
          <p14:tracePt t="193749" x="4691063" y="5167313"/>
          <p14:tracePt t="193758" x="4683125" y="5183188"/>
          <p14:tracePt t="193765" x="4683125" y="5200650"/>
          <p14:tracePt t="193775" x="4683125" y="5208588"/>
          <p14:tracePt t="193781" x="4683125" y="5235575"/>
          <p14:tracePt t="193790" x="4683125" y="5260975"/>
          <p14:tracePt t="193806" x="4683125" y="5276850"/>
          <p14:tracePt t="193812" x="4683125" y="5286375"/>
          <p14:tracePt t="193820" x="4673600" y="5294313"/>
          <p14:tracePt t="193828" x="4673600" y="5311775"/>
          <p14:tracePt t="193844" x="4665663" y="5327650"/>
          <p14:tracePt t="193852" x="4648200" y="5345113"/>
          <p14:tracePt t="193860" x="4640263" y="5345113"/>
          <p14:tracePt t="193869" x="4630738" y="5362575"/>
          <p14:tracePt t="193876" x="4614863" y="5380038"/>
          <p14:tracePt t="193884" x="4605338" y="5380038"/>
          <p14:tracePt t="193892" x="4597400" y="5380038"/>
          <p14:tracePt t="193900" x="4564063" y="5387975"/>
          <p14:tracePt t="193909" x="4538663" y="5395913"/>
          <p14:tracePt t="193917" x="4521200" y="5395913"/>
          <p14:tracePt t="193925" x="4495800" y="5395913"/>
          <p14:tracePt t="193933" x="4470400" y="5395913"/>
          <p14:tracePt t="193942" x="4427538" y="5395913"/>
          <p14:tracePt t="193949" x="4394200" y="5395913"/>
          <p14:tracePt t="193957" x="4368800" y="5395913"/>
          <p14:tracePt t="193965" x="4341813" y="5395913"/>
          <p14:tracePt t="193975" x="4300538" y="5387975"/>
          <p14:tracePt t="193981" x="4275138" y="5362575"/>
          <p14:tracePt t="193990" x="4257675" y="5353050"/>
          <p14:tracePt t="193997" x="4232275" y="5345113"/>
          <p14:tracePt t="194006" x="4224338" y="5327650"/>
          <p14:tracePt t="194013" x="4206875" y="5311775"/>
          <p14:tracePt t="194019" x="4197350" y="5294313"/>
          <p14:tracePt t="194028" x="4189413" y="5276850"/>
          <p14:tracePt t="194036" x="4171950" y="5251450"/>
          <p14:tracePt t="194045" x="4171950" y="5218113"/>
          <p14:tracePt t="194052" x="4171950" y="5192713"/>
          <p14:tracePt t="194062" x="4171950" y="5175250"/>
          <p14:tracePt t="194069" x="4171950" y="5157788"/>
          <p14:tracePt t="194076" x="4171950" y="5124450"/>
          <p14:tracePt t="194084" x="4171950" y="5106988"/>
          <p14:tracePt t="194093" x="4171950" y="5081588"/>
          <p14:tracePt t="194100" x="4171950" y="5056188"/>
          <p14:tracePt t="194108" x="4181475" y="5048250"/>
          <p14:tracePt t="194117" x="4189413" y="5022850"/>
          <p14:tracePt t="194126" x="4206875" y="4997450"/>
          <p14:tracePt t="194133" x="4224338" y="4979988"/>
          <p14:tracePt t="194149" x="4249738" y="4954588"/>
          <p14:tracePt t="194158" x="4265613" y="4937125"/>
          <p14:tracePt t="194175" x="4283075" y="4929188"/>
          <p14:tracePt t="194179" x="4300538" y="4919663"/>
          <p14:tracePt t="194191" x="4300538" y="4911725"/>
          <p14:tracePt t="194197" x="4308475" y="4911725"/>
          <p14:tracePt t="194204" x="4333875" y="4903788"/>
          <p14:tracePt t="194212" x="4359275" y="4894263"/>
          <p14:tracePt t="194219" x="4376738" y="4894263"/>
          <p14:tracePt t="194229" x="4394200" y="4894263"/>
          <p14:tracePt t="194236" x="4410075" y="4894263"/>
          <p14:tracePt t="194245" x="4427538" y="4894263"/>
          <p14:tracePt t="194253" x="4460875" y="4894263"/>
          <p14:tracePt t="194261" x="4486275" y="4894263"/>
          <p14:tracePt t="194268" x="4521200" y="4894263"/>
          <p14:tracePt t="194277" x="4546600" y="4903788"/>
          <p14:tracePt t="194284" x="4564063" y="4919663"/>
          <p14:tracePt t="194293" x="4579938" y="4929188"/>
          <p14:tracePt t="194300" x="4605338" y="4946650"/>
          <p14:tracePt t="194309" x="4622800" y="4954588"/>
          <p14:tracePt t="194316" x="4640263" y="4972050"/>
          <p14:tracePt t="194325" x="4657725" y="4987925"/>
          <p14:tracePt t="194333" x="4665663" y="4997450"/>
          <p14:tracePt t="194341" x="4673600" y="5022850"/>
          <p14:tracePt t="194348" x="4683125" y="5022850"/>
          <p14:tracePt t="194358" x="4683125" y="5056188"/>
          <p14:tracePt t="194365" x="4691063" y="5064125"/>
          <p14:tracePt t="194375" x="4699000" y="5081588"/>
          <p14:tracePt t="194381" x="4716463" y="5116513"/>
          <p14:tracePt t="194391" x="4716463" y="5149850"/>
          <p14:tracePt t="194397" x="4724400" y="5167313"/>
          <p14:tracePt t="194405" x="4724400" y="5192713"/>
          <p14:tracePt t="194413" x="4724400" y="5218113"/>
          <p14:tracePt t="194419" x="4733925" y="5243513"/>
          <p14:tracePt t="194429" x="4741863" y="5268913"/>
          <p14:tracePt t="194436" x="4741863" y="5302250"/>
          <p14:tracePt t="194443" x="4749800" y="5337175"/>
          <p14:tracePt t="194452" x="4759325" y="5370513"/>
          <p14:tracePt t="194459" x="4759325" y="5380038"/>
          <p14:tracePt t="194468" x="4767263" y="5405438"/>
          <p14:tracePt t="194476" x="4775200" y="5421313"/>
          <p14:tracePt t="194483" x="4775200" y="5430838"/>
          <p14:tracePt t="194501" x="4775200" y="5438775"/>
          <p14:tracePt t="194637" x="4784725" y="5430838"/>
          <p14:tracePt t="194645" x="4784725" y="5405438"/>
          <p14:tracePt t="194652" x="4818063" y="5362575"/>
          <p14:tracePt t="194661" x="4843463" y="5311775"/>
          <p14:tracePt t="194668" x="4852988" y="5251450"/>
          <p14:tracePt t="194677" x="4894263" y="5175250"/>
          <p14:tracePt t="194684" x="4919663" y="5073650"/>
          <p14:tracePt t="194692" x="4979988" y="4962525"/>
          <p14:tracePt t="194700" x="5005388" y="4860925"/>
          <p14:tracePt t="194709" x="5081588" y="4708525"/>
          <p14:tracePt t="194715" x="5157788" y="4546600"/>
          <p14:tracePt t="194725" x="5218113" y="4445000"/>
          <p14:tracePt t="194733" x="5294313" y="4308475"/>
          <p14:tracePt t="194741" x="5395913" y="4181475"/>
          <p14:tracePt t="194749" x="5472113" y="4105275"/>
          <p14:tracePt t="194758" x="5565775" y="3976688"/>
          <p14:tracePt t="194764" x="5668963" y="3875088"/>
          <p14:tracePt t="194774" x="5761038" y="3790950"/>
          <p14:tracePt t="194780" x="5864225" y="3705225"/>
          <p14:tracePt t="194791" x="5973763" y="3629025"/>
          <p14:tracePt t="194797" x="6059488" y="3560763"/>
          <p14:tracePt t="194804" x="6143625" y="3492500"/>
          <p14:tracePt t="194812" x="6237288" y="3408363"/>
          <p14:tracePt t="194819" x="6297613" y="3355975"/>
          <p14:tracePt t="194828" x="6381750" y="3289300"/>
          <p14:tracePt t="194836" x="6457950" y="3221038"/>
          <p14:tracePt t="194843" x="6510338" y="3178175"/>
          <p14:tracePt t="194853" x="6569075" y="3135313"/>
          <p14:tracePt t="194860" x="6637338" y="3101975"/>
          <p14:tracePt t="194867" x="6696075" y="3051175"/>
          <p14:tracePt t="194877" x="6731000" y="3041650"/>
          <p14:tracePt t="194884" x="6781800" y="3000375"/>
          <p14:tracePt t="194892" x="6815138" y="2990850"/>
          <p14:tracePt t="194903" x="6850063" y="2974975"/>
          <p14:tracePt t="194909" x="6883400" y="2957513"/>
          <p14:tracePt t="194917" x="6908800" y="2957513"/>
          <p14:tracePt t="194927" x="6951663" y="2949575"/>
          <p14:tracePt t="194932" x="6985000" y="2932113"/>
          <p14:tracePt t="194942" x="7019925" y="2922588"/>
          <p14:tracePt t="194949" x="7078663" y="2906713"/>
          <p14:tracePt t="194958" x="7138988" y="2906713"/>
          <p14:tracePt t="194965" x="7197725" y="2889250"/>
          <p14:tracePt t="194974" x="7258050" y="2881313"/>
          <p14:tracePt t="194980" x="7334250" y="2881313"/>
          <p14:tracePt t="194991" x="7385050" y="2881313"/>
          <p14:tracePt t="194997" x="7435850" y="2881313"/>
          <p14:tracePt t="195007" x="7478713" y="2881313"/>
          <p14:tracePt t="195012" x="7529513" y="2881313"/>
          <p14:tracePt t="195020" x="7562850" y="2881313"/>
          <p14:tracePt t="195028" x="7597775" y="2881313"/>
          <p14:tracePt t="195036" x="7631113" y="2881313"/>
          <p14:tracePt t="195045" x="7648575" y="2881313"/>
          <p14:tracePt t="195053" x="7673975" y="2897188"/>
          <p14:tracePt t="195060" x="7681913" y="2906713"/>
          <p14:tracePt t="195068" x="7699375" y="2914650"/>
          <p14:tracePt t="195076" x="7699375" y="2932113"/>
          <p14:tracePt t="195084" x="7707313" y="2949575"/>
          <p14:tracePt t="195093" x="7716838" y="2965450"/>
          <p14:tracePt t="195101" x="7716838" y="3008313"/>
          <p14:tracePt t="195108" x="7716838" y="3041650"/>
          <p14:tracePt t="195116" x="7716838" y="3067050"/>
          <p14:tracePt t="195126" x="7716838" y="3094038"/>
          <p14:tracePt t="195133" x="7716838" y="3109913"/>
          <p14:tracePt t="195142" x="7716838" y="3127375"/>
          <p14:tracePt t="195149" x="7716838" y="3152775"/>
          <p14:tracePt t="195159" x="7699375" y="3160713"/>
          <p14:tracePt t="195164" x="7691438" y="3178175"/>
          <p14:tracePt t="195175" x="7681913" y="3186113"/>
          <p14:tracePt t="195180" x="7666038" y="3195638"/>
          <p14:tracePt t="195197" x="7639050" y="3195638"/>
          <p14:tracePt t="195207" x="7623175" y="3195638"/>
          <p14:tracePt t="195213" x="7588250" y="3195638"/>
          <p14:tracePt t="195219" x="7546975" y="3195638"/>
          <p14:tracePt t="195229" x="7512050" y="3195638"/>
          <p14:tracePt t="195236" x="7478713" y="3178175"/>
          <p14:tracePt t="195245" x="7443788" y="3144838"/>
          <p14:tracePt t="195252" x="7392988" y="3119438"/>
          <p14:tracePt t="195260" x="7367588" y="3094038"/>
          <p14:tracePt t="195268" x="7342188" y="3076575"/>
          <p14:tracePt t="195277" x="7324725" y="3059113"/>
          <p14:tracePt t="195284" x="7299325" y="3033713"/>
          <p14:tracePt t="195293" x="7291388" y="3016250"/>
          <p14:tracePt t="195301" x="7283450" y="2982913"/>
          <p14:tracePt t="195309" x="7273925" y="2974975"/>
          <p14:tracePt t="195317" x="7273925" y="2957513"/>
          <p14:tracePt t="195325" x="7273925" y="2940050"/>
          <p14:tracePt t="195333" x="7273925" y="2932113"/>
          <p14:tracePt t="195342" x="7273925" y="2914650"/>
          <p14:tracePt t="195348" x="7273925" y="2881313"/>
          <p14:tracePt t="195358" x="7273925" y="2871788"/>
          <p14:tracePt t="195364" x="7283450" y="2863850"/>
          <p14:tracePt t="195375" x="7291388" y="2846388"/>
          <p14:tracePt t="195381" x="7316788" y="2820988"/>
          <p14:tracePt t="195390" x="7324725" y="2820988"/>
          <p14:tracePt t="195397" x="7334250" y="2805113"/>
          <p14:tracePt t="195403" x="7342188" y="2795588"/>
          <p14:tracePt t="195413" x="7367588" y="2787650"/>
          <p14:tracePt t="195420" x="7367588" y="2778125"/>
          <p14:tracePt t="195429" x="7385050" y="2778125"/>
          <p14:tracePt t="195436" x="7392988" y="2778125"/>
          <p14:tracePt t="195445" x="7402513" y="2778125"/>
          <p14:tracePt t="195452" x="7427913" y="2778125"/>
          <p14:tracePt t="195460" x="7435850" y="2778125"/>
          <p14:tracePt t="195468" x="7453313" y="2778125"/>
          <p14:tracePt t="195477" x="7478713" y="2778125"/>
          <p14:tracePt t="195492" x="7512050" y="2787650"/>
          <p14:tracePt t="195500" x="7546975" y="2805113"/>
          <p14:tracePt t="195509" x="7554913" y="2805113"/>
          <p14:tracePt t="195517" x="7580313" y="2830513"/>
          <p14:tracePt t="195525" x="7613650" y="2846388"/>
          <p14:tracePt t="195532" x="7656513" y="2889250"/>
          <p14:tracePt t="195542" x="7681913" y="2897188"/>
          <p14:tracePt t="195548" x="7691438" y="2914650"/>
          <p14:tracePt t="195558" x="7716838" y="2940050"/>
          <p14:tracePt t="195564" x="7724775" y="2949575"/>
          <p14:tracePt t="195575" x="7724775" y="2957513"/>
          <p14:tracePt t="195581" x="7724775" y="2965450"/>
          <p14:tracePt t="195591" x="7724775" y="2990850"/>
          <p14:tracePt t="195597" x="7724775" y="3000375"/>
          <p14:tracePt t="195603" x="7724775" y="3016250"/>
          <p14:tracePt t="195613" x="7724775" y="3033713"/>
          <p14:tracePt t="195620" x="7716838" y="3051175"/>
          <p14:tracePt t="195628" x="7707313" y="3059113"/>
          <p14:tracePt t="195636" x="7707313" y="3084513"/>
          <p14:tracePt t="195645" x="7699375" y="3094038"/>
          <p14:tracePt t="195652" x="7691438" y="3119438"/>
          <p14:tracePt t="195661" x="7691438" y="3135313"/>
          <p14:tracePt t="195668" x="7666038" y="3152775"/>
          <p14:tracePt t="195676" x="7656513" y="3178175"/>
          <p14:tracePt t="195684" x="7648575" y="3195638"/>
          <p14:tracePt t="195693" x="7639050" y="3221038"/>
          <p14:tracePt t="195700" x="7623175" y="3254375"/>
          <p14:tracePt t="195709" x="7605713" y="3271838"/>
          <p14:tracePt t="195717" x="7605713" y="3297238"/>
          <p14:tracePt t="195726" x="7588250" y="3322638"/>
          <p14:tracePt t="195733" x="7580313" y="3340100"/>
          <p14:tracePt t="195742" x="7572375" y="3355975"/>
          <p14:tracePt t="195747" x="7554913" y="3390900"/>
          <p14:tracePt t="195759" x="7554913" y="3408363"/>
          <p14:tracePt t="195764" x="7537450" y="3433763"/>
          <p14:tracePt t="195775" x="7529513" y="3467100"/>
          <p14:tracePt t="195781" x="7521575" y="3484563"/>
          <p14:tracePt t="195791" x="7504113" y="3517900"/>
          <p14:tracePt t="195796" x="7494588" y="3552825"/>
          <p14:tracePt t="195803" x="7478713" y="3578225"/>
          <p14:tracePt t="195813" x="7469188" y="3619500"/>
          <p14:tracePt t="195820" x="7461250" y="3646488"/>
          <p14:tracePt t="195828" x="7453313" y="3679825"/>
          <p14:tracePt t="195837" x="7435850" y="3722688"/>
          <p14:tracePt t="195845" x="7435850" y="3756025"/>
          <p14:tracePt t="195852" x="7418388" y="3790950"/>
          <p14:tracePt t="195861" x="7418388" y="3816350"/>
          <p14:tracePt t="195868" x="7410450" y="3849688"/>
          <p14:tracePt t="195877" x="7410450" y="3867150"/>
          <p14:tracePt t="195887" x="7410450" y="3900488"/>
          <p14:tracePt t="195893" x="7410450" y="3935413"/>
          <p14:tracePt t="195900" x="7410450" y="3968750"/>
          <p14:tracePt t="195910" x="7410450" y="3994150"/>
          <p14:tracePt t="195916" x="7410450" y="4037013"/>
          <p14:tracePt t="195926" x="7410450" y="4079875"/>
          <p14:tracePt t="195933" x="7410450" y="4113213"/>
          <p14:tracePt t="195942" x="7410450" y="4156075"/>
          <p14:tracePt t="195948" x="7410450" y="4189413"/>
          <p14:tracePt t="195958" x="7410450" y="4232275"/>
          <p14:tracePt t="195964" x="7410450" y="4275138"/>
          <p14:tracePt t="195974" x="7410450" y="4316413"/>
          <p14:tracePt t="195980" x="7410450" y="4376738"/>
          <p14:tracePt t="195990" x="7410450" y="4435475"/>
          <p14:tracePt t="195996" x="7410450" y="4460875"/>
          <p14:tracePt t="196003" x="7402513" y="4513263"/>
          <p14:tracePt t="196013" x="7402513" y="4538663"/>
          <p14:tracePt t="196020" x="7392988" y="4572000"/>
          <p14:tracePt t="196029" x="7385050" y="4605338"/>
          <p14:tracePt t="196037" x="7385050" y="4630738"/>
          <p14:tracePt t="196043" x="7385050" y="4648200"/>
          <p14:tracePt t="196052" x="7385050" y="4673600"/>
          <p14:tracePt t="196061" x="7385050" y="4691063"/>
          <p14:tracePt t="196068" x="7377113" y="4708525"/>
          <p14:tracePt t="196077" x="7377113" y="4724400"/>
          <p14:tracePt t="196085" x="7377113" y="4733925"/>
          <p14:tracePt t="196093" x="7377113" y="4741863"/>
          <p14:tracePt t="196101" x="7377113" y="4749800"/>
          <p14:tracePt t="196110" x="7377113" y="4759325"/>
          <p14:tracePt t="196116" x="7377113" y="4775200"/>
          <p14:tracePt t="196126" x="7377113" y="4784725"/>
          <p14:tracePt t="196143" x="7377113" y="4792663"/>
          <p14:tracePt t="196159" x="7377113" y="4810125"/>
          <p14:tracePt t="196174" x="7377113" y="4818063"/>
          <p14:tracePt t="196180" x="7377113" y="4835525"/>
          <p14:tracePt t="196187" x="7377113" y="4843463"/>
          <p14:tracePt t="196203" x="7377113" y="4852988"/>
          <p14:tracePt t="196212" x="7377113" y="4860925"/>
          <p14:tracePt t="196229" x="7377113" y="4868863"/>
          <p14:tracePt t="196237" x="7377113" y="4878388"/>
          <p14:tracePt t="196252" x="7377113" y="4886325"/>
          <p14:tracePt t="196259" x="7377113" y="4894263"/>
          <p14:tracePt t="196268" x="7377113" y="4903788"/>
          <p14:tracePt t="196285" x="7377113" y="4911725"/>
          <p14:tracePt t="196293" x="7377113" y="4919663"/>
          <p14:tracePt t="196309" x="7377113" y="4929188"/>
          <p14:tracePt t="196396" x="7377113" y="4937125"/>
          <p14:tracePt t="196403" x="7377113" y="4954588"/>
          <p14:tracePt t="196412" x="7385050" y="4954588"/>
          <p14:tracePt t="196428" x="7402513" y="4972050"/>
          <p14:tracePt t="196436" x="7402513" y="4979988"/>
          <p14:tracePt t="196445" x="7418388" y="4987925"/>
          <p14:tracePt t="196452" x="7435850" y="4987925"/>
          <p14:tracePt t="196461" x="7443788" y="4997450"/>
          <p14:tracePt t="196476" x="7461250" y="5005388"/>
          <p14:tracePt t="196493" x="7469188" y="5013325"/>
          <p14:tracePt t="196509" x="7469188" y="5022850"/>
          <p14:tracePt t="196526" x="7469188" y="5038725"/>
          <p14:tracePt t="196531" x="7478713" y="5048250"/>
          <p14:tracePt t="196542" x="7478713" y="5064125"/>
          <p14:tracePt t="196549" x="7478713" y="5073650"/>
          <p14:tracePt t="196558" x="7478713" y="5081588"/>
          <p14:tracePt t="196564" x="7478713" y="5091113"/>
          <p14:tracePt t="196574" x="7478713" y="5106988"/>
          <p14:tracePt t="196580" x="7478713" y="5116513"/>
          <p14:tracePt t="196588" x="7478713" y="5124450"/>
          <p14:tracePt t="196597" x="7478713" y="5132388"/>
          <p14:tracePt t="196603" x="7478713" y="5141913"/>
          <p14:tracePt t="196611" x="7478713" y="5149850"/>
          <p14:tracePt t="196627" x="7478713" y="5157788"/>
          <p14:tracePt t="196643" x="7478713" y="5167313"/>
          <p14:tracePt t="196651" x="7478713" y="5183188"/>
          <p14:tracePt t="196667" x="7478713" y="5192713"/>
          <p14:tracePt t="196675" x="7478713" y="5200650"/>
          <p14:tracePt t="196692" x="7478713" y="5208588"/>
          <p14:tracePt t="196699" x="7478713" y="5218113"/>
          <p14:tracePt t="196715" x="7478713" y="5226050"/>
          <p14:tracePt t="196726" x="7478713" y="5235575"/>
          <p14:tracePt t="196731" x="7478713" y="5243513"/>
          <p14:tracePt t="196742" x="7478713" y="5260975"/>
          <p14:tracePt t="196747" x="7478713" y="5276850"/>
          <p14:tracePt t="196759" x="7478713" y="5294313"/>
          <p14:tracePt t="196764" x="7478713" y="5311775"/>
          <p14:tracePt t="196779" x="7478713" y="5319713"/>
          <p14:tracePt t="196796" x="7478713" y="5337175"/>
          <p14:tracePt t="196803" x="7478713" y="5345113"/>
          <p14:tracePt t="196829" x="7478713" y="5353050"/>
          <p14:tracePt t="196837" x="7469188" y="5370513"/>
          <p14:tracePt t="196861" x="7469188" y="5380038"/>
          <p14:tracePt t="196868" x="7469188" y="5395913"/>
          <p14:tracePt t="196876" x="7461250" y="5395913"/>
          <p14:tracePt t="196885" x="7461250" y="5405438"/>
          <p14:tracePt t="196893" x="7453313" y="5421313"/>
          <p14:tracePt t="196905" x="7453313" y="5430838"/>
          <p14:tracePt t="196910" x="7453313" y="5446713"/>
          <p14:tracePt t="196917" x="7453313" y="5464175"/>
          <p14:tracePt t="196927" x="7435850" y="5489575"/>
          <p14:tracePt t="196932" x="7427913" y="5507038"/>
          <p14:tracePt t="196943" x="7418388" y="5532438"/>
          <p14:tracePt t="196949" x="7402513" y="5557838"/>
          <p14:tracePt t="196959" x="7402513" y="5565775"/>
          <p14:tracePt t="196965" x="7392988" y="5591175"/>
          <p14:tracePt t="197317" x="7392988" y="5600700"/>
          <p14:tracePt t="197342" x="7392988" y="5608638"/>
          <p14:tracePt t="197358" x="7392988" y="5626100"/>
          <p14:tracePt t="197374" x="7385050" y="5641975"/>
          <p14:tracePt t="197381" x="7377113" y="5659438"/>
          <p14:tracePt t="197387" x="7359650" y="5676900"/>
          <p14:tracePt t="197403" x="7342188" y="5684838"/>
          <p14:tracePt t="197413" x="7334250" y="5694363"/>
          <p14:tracePt t="197421" x="7334250" y="5702300"/>
          <p14:tracePt t="197428" x="7316788" y="5719763"/>
          <p14:tracePt t="197436" x="7308850" y="5727700"/>
          <p14:tracePt t="197445" x="7299325" y="5745163"/>
          <p14:tracePt t="197452" x="7283450" y="5753100"/>
          <p14:tracePt t="197460" x="7265988" y="5761038"/>
          <p14:tracePt t="197468" x="7240588" y="5778500"/>
          <p14:tracePt t="197477" x="7215188" y="5803900"/>
          <p14:tracePt t="197484" x="7205663" y="5821363"/>
          <p14:tracePt t="197493" x="7180263" y="5838825"/>
          <p14:tracePt t="197500" x="7154863" y="5846763"/>
          <p14:tracePt t="197509" x="7129463" y="5872163"/>
          <p14:tracePt t="197517" x="7104063" y="5889625"/>
          <p14:tracePt t="197526" x="7096125" y="5905500"/>
          <p14:tracePt t="197533" x="7053263" y="5932488"/>
          <p14:tracePt t="197543" x="7035800" y="5940425"/>
          <p14:tracePt t="197548" x="7019925" y="5957888"/>
          <p14:tracePt t="197559" x="7010400" y="5957888"/>
          <p14:tracePt t="197563" x="7002463" y="5973763"/>
          <p14:tracePt t="197572" x="6977063" y="5991225"/>
          <p14:tracePt t="197580" x="6959600" y="6008688"/>
          <p14:tracePt t="197587" x="6934200" y="6016625"/>
          <p14:tracePt t="197597" x="6900863" y="6042025"/>
          <p14:tracePt t="197604" x="6875463" y="6049963"/>
          <p14:tracePt t="197613" x="6858000" y="6067425"/>
          <p14:tracePt t="197621" x="6840538" y="6076950"/>
          <p14:tracePt t="197628" x="6824663" y="6084888"/>
          <p14:tracePt t="197636" x="6799263" y="6102350"/>
          <p14:tracePt t="197644" x="6799263" y="6110288"/>
          <p14:tracePt t="197652" x="6781800" y="6118225"/>
          <p14:tracePt t="197660" x="6764338" y="6118225"/>
          <p14:tracePt t="197668" x="6764338" y="6127750"/>
          <p14:tracePt t="197677" x="6738938" y="6143625"/>
          <p14:tracePt t="197684" x="6731000" y="6143625"/>
          <p14:tracePt t="197700" x="6713538" y="6161088"/>
          <p14:tracePt t="197710" x="6705600" y="6169025"/>
          <p14:tracePt t="197716" x="6688138" y="6178550"/>
          <p14:tracePt t="197727" x="6680200" y="6178550"/>
          <p14:tracePt t="197732" x="6670675" y="6186488"/>
          <p14:tracePt t="197748" x="6654800" y="6186488"/>
          <p14:tracePt t="197759" x="6645275" y="6194425"/>
          <p14:tracePt t="198116" x="6637338" y="6211888"/>
          <p14:tracePt t="198141" x="6637338" y="6221413"/>
          <p14:tracePt t="198173" x="6627813" y="6221413"/>
          <p14:tracePt t="198741" x="6619875" y="6221413"/>
          <p14:tracePt t="198844" x="6619875" y="6211888"/>
          <p14:tracePt t="198852" x="6619875" y="6203950"/>
          <p14:tracePt t="198861" x="6619875" y="6186488"/>
          <p14:tracePt t="198884" x="6637338" y="6153150"/>
          <p14:tracePt t="198894" x="6637338" y="6143625"/>
          <p14:tracePt t="198904" x="6645275" y="6127750"/>
          <p14:tracePt t="198911" x="6662738" y="6092825"/>
          <p14:tracePt t="198915" x="6670675" y="6067425"/>
          <p14:tracePt t="198925" x="6670675" y="6049963"/>
          <p14:tracePt t="198933" x="6680200" y="6034088"/>
          <p14:tracePt t="198943" x="6688138" y="6016625"/>
          <p14:tracePt t="198949" x="6688138" y="5999163"/>
          <p14:tracePt t="198956" x="6688138" y="5991225"/>
          <p14:tracePt t="198965" x="6696075" y="5983288"/>
          <p14:tracePt t="199253" x="6696075" y="5991225"/>
          <p14:tracePt t="199268" x="6696075" y="5999163"/>
          <p14:tracePt t="199277" x="6688138" y="6016625"/>
          <p14:tracePt t="199294" x="6680200" y="6024563"/>
          <p14:tracePt t="199300" x="6680200" y="6034088"/>
          <p14:tracePt t="199310" x="6680200" y="6042025"/>
          <p14:tracePt t="199316" x="6662738" y="6049963"/>
          <p14:tracePt t="199331" x="6654800" y="6059488"/>
          <p14:tracePt t="199365" x="6654800" y="6076950"/>
          <p14:tracePt t="199587" x="6654800" y="6084888"/>
          <p14:tracePt t="199604" x="6654800" y="6092825"/>
          <p14:tracePt t="199612" x="6645275" y="6102350"/>
          <p14:tracePt t="199620" x="6645275" y="6118225"/>
          <p14:tracePt t="199636" x="6645275" y="6127750"/>
          <p14:tracePt t="199661" x="6645275" y="6135688"/>
          <p14:tracePt t="199669" x="6645275" y="6143625"/>
          <p14:tracePt t="199709" x="6645275" y="6153150"/>
          <p14:tracePt t="200077" x="6645275" y="6143625"/>
          <p14:tracePt t="200095" x="6645275" y="6135688"/>
          <p14:tracePt t="200101" x="6645275" y="6127750"/>
          <p14:tracePt t="200111" x="6645275" y="6118225"/>
          <p14:tracePt t="200117" x="6645275" y="6102350"/>
          <p14:tracePt t="200126" x="6645275" y="6084888"/>
          <p14:tracePt t="200133" x="6645275" y="6076950"/>
          <p14:tracePt t="200143" x="6645275" y="6067425"/>
          <p14:tracePt t="200148" x="6645275" y="6059488"/>
          <p14:tracePt t="200155" x="6645275" y="6049963"/>
          <p14:tracePt t="200277" x="6637338" y="6042025"/>
          <p14:tracePt t="200309" x="6627813" y="6034088"/>
          <p14:tracePt t="200317" x="6619875" y="6034088"/>
          <p14:tracePt t="200326" x="6611938" y="6024563"/>
          <p14:tracePt t="200359" x="6602413" y="6024563"/>
          <p14:tracePt t="200364" x="6577013" y="5999163"/>
          <p14:tracePt t="200372" x="6569075" y="5991225"/>
          <p14:tracePt t="200380" x="6569075" y="5983288"/>
          <p14:tracePt t="200444" x="6551613" y="5983288"/>
          <p14:tracePt t="200461" x="6551613" y="5973763"/>
          <p14:tracePt t="200477" x="6543675" y="5973763"/>
          <p14:tracePt t="200493" x="6526213" y="5973763"/>
          <p14:tracePt t="200510" x="6510338" y="5973763"/>
          <p14:tracePt t="200517" x="6500813" y="5973763"/>
          <p14:tracePt t="200533" x="6492875" y="5965825"/>
          <p14:tracePt t="200543" x="6483350" y="5965825"/>
          <p14:tracePt t="200548" x="6475413" y="5957888"/>
          <p14:tracePt t="200637" x="6467475" y="5948363"/>
          <p14:tracePt t="200653" x="6450013" y="5940425"/>
          <p14:tracePt t="200669" x="6442075" y="5940425"/>
          <p14:tracePt t="200685" x="6416675" y="5940425"/>
          <p14:tracePt t="200694" x="6381750" y="5940425"/>
          <p14:tracePt t="200700" x="6365875" y="5932488"/>
          <p14:tracePt t="200710" x="6356350" y="5922963"/>
          <p14:tracePt t="207693" x="6338888" y="5922963"/>
          <p14:tracePt t="207716" x="6330950" y="5915025"/>
          <p14:tracePt t="207724" x="6305550" y="5889625"/>
          <p14:tracePt t="207732" x="6288088" y="5880100"/>
          <p14:tracePt t="207756" x="6288088" y="5872163"/>
          <p14:tracePt t="207764" x="6288088" y="5846763"/>
          <p14:tracePt t="207771" x="6305550" y="5838825"/>
          <p14:tracePt t="207781" x="6323013" y="5821363"/>
          <p14:tracePt t="207789" x="6338888" y="5803900"/>
          <p14:tracePt t="207799" x="6365875" y="5788025"/>
          <p14:tracePt t="207804" x="6373813" y="5778500"/>
          <p14:tracePt t="207814" x="6381750" y="5778500"/>
          <p14:tracePt t="207846" x="6391275" y="5770563"/>
          <p14:tracePt t="207853" x="6391275" y="5753100"/>
          <p14:tracePt t="207862" x="6373813" y="5719763"/>
          <p14:tracePt t="207869" x="6338888" y="5694363"/>
          <p14:tracePt t="207875" x="6262688" y="5651500"/>
          <p14:tracePt t="207884" x="6143625" y="5591175"/>
          <p14:tracePt t="207894" x="6042025" y="5540375"/>
          <p14:tracePt t="207900" x="5905500" y="5472113"/>
          <p14:tracePt t="207909" x="5745163" y="5405438"/>
          <p14:tracePt t="207917" x="5591175" y="5337175"/>
          <p14:tracePt t="207924" x="5380038" y="5260975"/>
          <p14:tracePt t="207932" x="5251450" y="5218113"/>
          <p14:tracePt t="207940" x="5099050" y="5149850"/>
          <p14:tracePt t="207949" x="4929188" y="5116513"/>
          <p14:tracePt t="207957" x="4802188" y="5064125"/>
          <p14:tracePt t="207964" x="4648200" y="5013325"/>
          <p14:tracePt t="207973" x="4538663" y="4972050"/>
          <p14:tracePt t="207981" x="4435475" y="4937125"/>
          <p14:tracePt t="207989" x="4300538" y="4911725"/>
          <p14:tracePt t="207998" x="4197350" y="4868863"/>
          <p14:tracePt t="208003" x="4079875" y="4810125"/>
          <p14:tracePt t="208014" x="3968750" y="4759325"/>
          <p14:tracePt t="208021" x="3849688" y="4699000"/>
          <p14:tracePt t="208031" x="3713163" y="4640263"/>
          <p14:tracePt t="208035" x="3586163" y="4579938"/>
          <p14:tracePt t="208047" x="3408363" y="4503738"/>
          <p14:tracePt t="208053" x="3271838" y="4427538"/>
          <p14:tracePt t="208060" x="3109913" y="4341813"/>
          <p14:tracePt t="208069" x="2949575" y="4283075"/>
          <p14:tracePt t="208075" x="2830513" y="4206875"/>
          <p14:tracePt t="208084" x="2727325" y="4138613"/>
          <p14:tracePt t="208092" x="2625725" y="4052888"/>
          <p14:tracePt t="208100" x="2532063" y="3986213"/>
          <p14:tracePt t="208109" x="2463800" y="3917950"/>
          <p14:tracePt t="208116" x="2387600" y="3841750"/>
          <p14:tracePt t="208124" x="2303463" y="3763963"/>
          <p14:tracePt t="208132" x="2235200" y="3705225"/>
          <p14:tracePt t="208140" x="2174875" y="3636963"/>
          <p14:tracePt t="208148" x="2047875" y="3527425"/>
          <p14:tracePt t="208156" x="1954213" y="3433763"/>
          <p14:tracePt t="208165" x="1878013" y="3382963"/>
          <p14:tracePt t="208172" x="1827213" y="3340100"/>
          <p14:tracePt t="208181" x="1776413" y="3297238"/>
          <p14:tracePt t="208189" x="1751013" y="3271838"/>
          <p14:tracePt t="208199" x="1733550" y="3254375"/>
          <p14:tracePt t="208205" x="1708150" y="3238500"/>
          <p14:tracePt t="208215" x="1690688" y="3228975"/>
          <p14:tracePt t="208230" x="1690688" y="3221038"/>
          <p14:tracePt t="208237" x="1682750" y="3211513"/>
          <p14:tracePt t="208246" x="1674813" y="3211513"/>
          <p14:tracePt t="208252" x="1665288" y="3186113"/>
          <p14:tracePt t="208260" x="1649413" y="3170238"/>
          <p14:tracePt t="208268" x="1631950" y="3152775"/>
          <p14:tracePt t="208275" x="1606550" y="3135313"/>
          <p14:tracePt t="208284" x="1597025" y="3135313"/>
          <p14:tracePt t="208292" x="1581150" y="3135313"/>
          <p14:tracePt t="208301" x="1555750" y="3109913"/>
          <p14:tracePt t="208309" x="1546225" y="3101975"/>
          <p14:tracePt t="208316" x="1538288" y="3084513"/>
          <p14:tracePt t="208324" x="1530350" y="3084513"/>
          <p14:tracePt t="208331" x="1512888" y="3059113"/>
          <p14:tracePt t="208340" x="1504950" y="3041650"/>
          <p14:tracePt t="208349" x="1487488" y="3033713"/>
          <p14:tracePt t="208356" x="1477963" y="3025775"/>
          <p14:tracePt t="208365" x="1477963" y="3016250"/>
          <p14:tracePt t="208468" x="1487488" y="3025775"/>
          <p14:tracePt t="208484" x="1495425" y="3025775"/>
          <p14:tracePt t="208500" x="1495425" y="3051175"/>
          <p14:tracePt t="208508" x="1512888" y="3076575"/>
          <p14:tracePt t="208515" x="1520825" y="3094038"/>
          <p14:tracePt t="208524" x="1538288" y="3109913"/>
          <p14:tracePt t="208533" x="1555750" y="3144838"/>
          <p14:tracePt t="208540" x="1571625" y="3160713"/>
          <p14:tracePt t="208549" x="1597025" y="3195638"/>
          <p14:tracePt t="208557" x="1622425" y="3221038"/>
          <p14:tracePt t="208565" x="1657350" y="3246438"/>
          <p14:tracePt t="208572" x="1690688" y="3279775"/>
          <p14:tracePt t="208582" x="1766888" y="3305175"/>
          <p14:tracePt t="208589" x="1801813" y="3314700"/>
          <p14:tracePt t="208598" x="1835150" y="3322638"/>
          <p14:tracePt t="208604" x="1920875" y="3340100"/>
          <p14:tracePt t="208614" x="1979613" y="3340100"/>
          <p14:tracePt t="208620" x="2047875" y="3340100"/>
          <p14:tracePt t="208630" x="2108200" y="3340100"/>
          <p14:tracePt t="208636" x="2192338" y="3330575"/>
          <p14:tracePt t="208646" x="2293938" y="3314700"/>
          <p14:tracePt t="208652" x="2387600" y="3289300"/>
          <p14:tracePt t="208659" x="2489200" y="3279775"/>
          <p14:tracePt t="208667" x="2574925" y="3246438"/>
          <p14:tracePt t="208675" x="2676525" y="3221038"/>
          <p14:tracePt t="208684" x="2762250" y="3211513"/>
          <p14:tracePt t="208692" x="2863850" y="3178175"/>
          <p14:tracePt t="208699" x="2957513" y="3152775"/>
          <p14:tracePt t="208708" x="3041650" y="3119438"/>
          <p14:tracePt t="208716" x="3119438" y="3109913"/>
          <p14:tracePt t="208723" x="3195638" y="3094038"/>
          <p14:tracePt t="208732" x="3279775" y="3094038"/>
          <p14:tracePt t="208739" x="3348038" y="3076575"/>
          <p14:tracePt t="208749" x="3433763" y="3067050"/>
          <p14:tracePt t="208756" x="3509963" y="3059113"/>
          <p14:tracePt t="208765" x="3611563" y="3059113"/>
          <p14:tracePt t="208771" x="3697288" y="3059113"/>
          <p14:tracePt t="208782" x="3790950" y="3059113"/>
          <p14:tracePt t="208787" x="3875088" y="3059113"/>
          <p14:tracePt t="208798" x="3976688" y="3059113"/>
          <p14:tracePt t="208803" x="4079875" y="3067050"/>
          <p14:tracePt t="208814" x="4197350" y="3109913"/>
          <p14:tracePt t="208819" x="4325938" y="3127375"/>
          <p14:tracePt t="208830" x="4452938" y="3170238"/>
          <p14:tracePt t="208835" x="4572000" y="3203575"/>
          <p14:tracePt t="208846" x="4683125" y="3238500"/>
          <p14:tracePt t="208852" x="4818063" y="3279775"/>
          <p14:tracePt t="208859" x="4962525" y="3322638"/>
          <p14:tracePt t="208868" x="5073650" y="3373438"/>
          <p14:tracePt t="208876" x="5208588" y="3433763"/>
          <p14:tracePt t="208893" x="5456238" y="3535363"/>
          <p14:tracePt t="208899" x="5557838" y="3586163"/>
          <p14:tracePt t="208908" x="5668963" y="3662363"/>
          <p14:tracePt t="208918" x="5745163" y="3713163"/>
          <p14:tracePt t="208924" x="5821363" y="3773488"/>
          <p14:tracePt t="208933" x="5872163" y="3816350"/>
          <p14:tracePt t="208939" x="5948363" y="3883025"/>
          <p14:tracePt t="208950" x="5991225" y="3935413"/>
          <p14:tracePt t="208955" x="6042025" y="3968750"/>
          <p14:tracePt t="208965" x="6084888" y="4037013"/>
          <p14:tracePt t="208971" x="6127750" y="4087813"/>
          <p14:tracePt t="208982" x="6143625" y="4138613"/>
          <p14:tracePt t="208987" x="6169025" y="4181475"/>
          <p14:tracePt t="208998" x="6211888" y="4257675"/>
          <p14:tracePt t="209003" x="6221413" y="4308475"/>
          <p14:tracePt t="209015" x="6254750" y="4384675"/>
          <p14:tracePt t="209019" x="6262688" y="4427538"/>
          <p14:tracePt t="209030" x="6272213" y="4486275"/>
          <p14:tracePt t="209035" x="6280150" y="4564063"/>
          <p14:tracePt t="209046" x="6280150" y="4630738"/>
          <p14:tracePt t="209051" x="6280150" y="4708525"/>
          <p14:tracePt t="209059" x="6280150" y="4775200"/>
          <p14:tracePt t="209067" x="6280150" y="4860925"/>
          <p14:tracePt t="209076" x="6288088" y="4937125"/>
          <p14:tracePt t="209083" x="6313488" y="5022850"/>
          <p14:tracePt t="209092" x="6348413" y="5106988"/>
          <p14:tracePt t="209099" x="6356350" y="5167313"/>
          <p14:tracePt t="209108" x="6391275" y="5235575"/>
          <p14:tracePt t="209115" x="6416675" y="5286375"/>
          <p14:tracePt t="209124" x="6432550" y="5302250"/>
          <p14:tracePt t="209133" x="6442075" y="5337175"/>
          <p14:tracePt t="209140" x="6457950" y="5362575"/>
          <p14:tracePt t="209148" x="6457950" y="5370513"/>
          <p14:tracePt t="209157" x="6475413" y="5387975"/>
          <p14:tracePt t="209165" x="6475413" y="5395913"/>
          <p14:tracePt t="209205" x="6483350" y="5413375"/>
          <p14:tracePt t="209221" x="6492875" y="5413375"/>
          <p14:tracePt t="209230" x="6510338" y="5413375"/>
          <p14:tracePt t="209237" x="6551613" y="5413375"/>
          <p14:tracePt t="209246" x="6594475" y="5413375"/>
          <p14:tracePt t="209253" x="6654800" y="5413375"/>
          <p14:tracePt t="209259" x="6713538" y="5405438"/>
          <p14:tracePt t="209269" x="6789738" y="5405438"/>
          <p14:tracePt t="209276" x="6840538" y="5405438"/>
          <p14:tracePt t="209285" x="6916738" y="5395913"/>
          <p14:tracePt t="209293" x="6994525" y="5380038"/>
          <p14:tracePt t="209300" x="7078663" y="5380038"/>
          <p14:tracePt t="209308" x="7180263" y="5353050"/>
          <p14:tracePt t="209316" x="7248525" y="5345113"/>
          <p14:tracePt t="209324" x="7350125" y="5319713"/>
          <p14:tracePt t="209332" x="7443788" y="5311775"/>
          <p14:tracePt t="209341" x="7546975" y="5276850"/>
          <p14:tracePt t="209348" x="7631113" y="5251450"/>
          <p14:tracePt t="209357" x="7707313" y="5243513"/>
          <p14:tracePt t="209364" x="7783513" y="5200650"/>
          <p14:tracePt t="209373" x="7843838" y="5157788"/>
          <p14:tracePt t="209382" x="7894638" y="5124450"/>
          <p14:tracePt t="209388" x="7937500" y="5091113"/>
          <p14:tracePt t="209398" x="7954963" y="5064125"/>
          <p14:tracePt t="209405" x="7996238" y="5022850"/>
          <p14:tracePt t="209414" x="8021638" y="4979988"/>
          <p14:tracePt t="209421" x="8047038" y="4954588"/>
          <p14:tracePt t="209430" x="8064500" y="4937125"/>
          <p14:tracePt t="209437" x="8081963" y="4911725"/>
          <p14:tracePt t="209445" x="8099425" y="4894263"/>
          <p14:tracePt t="209453" x="8115300" y="4868863"/>
          <p14:tracePt t="209468" x="8132763" y="4843463"/>
          <p14:tracePt t="209485" x="8140700" y="4827588"/>
          <p14:tracePt t="209493" x="8150225" y="4810125"/>
          <p14:tracePt t="209508" x="8150225" y="4802188"/>
          <p14:tracePt t="209597" x="8158163" y="4792663"/>
          <p14:tracePt t="209643" x="8166100" y="4792663"/>
          <p14:tracePt t="209659" x="8175625" y="4792663"/>
          <p14:tracePt t="209675" x="8175625" y="4802188"/>
          <p14:tracePt t="209684" x="8183563" y="4802188"/>
          <p14:tracePt t="209692" x="8191500" y="4802188"/>
          <p14:tracePt t="209701" x="8191500" y="4810125"/>
          <p14:tracePt t="209708" x="8201025" y="4818063"/>
          <p14:tracePt t="209716" x="8208963" y="4818063"/>
          <p14:tracePt t="209724" x="8218488" y="4835525"/>
          <p14:tracePt t="209732" x="8218488" y="4843463"/>
          <p14:tracePt t="209740" x="8226425" y="4852988"/>
          <p14:tracePt t="209748" x="8234363" y="4868863"/>
          <p14:tracePt t="209765" x="8243888" y="4878388"/>
          <p14:tracePt t="209782" x="8251825" y="4886325"/>
          <p14:tracePt t="209789" x="8259763" y="4894263"/>
          <p14:tracePt t="209799" x="8269288" y="4903788"/>
          <p14:tracePt t="209815" x="8277225" y="4903788"/>
          <p14:tracePt t="209821" x="8302625" y="4903788"/>
          <p14:tracePt t="209836" x="8320088" y="4903788"/>
          <p14:tracePt t="209846" x="8335963" y="4903788"/>
          <p14:tracePt t="209853" x="8362950" y="4903788"/>
          <p14:tracePt t="209860" x="8388350" y="4903788"/>
          <p14:tracePt t="209869" x="8413750" y="4903788"/>
          <p14:tracePt t="209876" x="8447088" y="4886325"/>
          <p14:tracePt t="209884" x="8489950" y="4860925"/>
          <p14:tracePt t="209895" x="8532813" y="4835525"/>
          <p14:tracePt t="209900" x="8591550" y="4792663"/>
          <p14:tracePt t="209908" x="8616950" y="4767263"/>
          <p14:tracePt t="209917" x="8685213" y="4699000"/>
          <p14:tracePt t="209924" x="8736013" y="4648200"/>
          <p14:tracePt t="209933" x="8786813" y="4589463"/>
          <p14:tracePt t="209941" x="8829675" y="4521200"/>
          <p14:tracePt t="209949" x="8913813" y="4452938"/>
          <p14:tracePt t="209956" x="8948738" y="4402138"/>
          <p14:tracePt t="209965" x="9007475" y="4333875"/>
          <p14:tracePt t="209971" x="9067800" y="4283075"/>
          <p14:tracePt t="209982" x="9126538" y="4232275"/>
          <p14:tracePt t="210406" x="9050338" y="3824288"/>
          <p14:tracePt t="210415" x="8974138" y="3806825"/>
          <p14:tracePt t="210421" x="8897938" y="3790950"/>
          <p14:tracePt t="210431" x="8829675" y="3773488"/>
          <p14:tracePt t="210437" x="8753475" y="3763963"/>
          <p14:tracePt t="210444" x="8693150" y="3730625"/>
          <p14:tracePt t="210452" x="8616950" y="3713163"/>
          <p14:tracePt t="210460" x="8515350" y="3662363"/>
          <p14:tracePt t="210469" x="8439150" y="3646488"/>
          <p14:tracePt t="210477" x="8320088" y="3594100"/>
          <p14:tracePt t="210483" x="8191500" y="3552825"/>
          <p14:tracePt t="210493" x="8081963" y="3502025"/>
          <p14:tracePt t="210501" x="7937500" y="3449638"/>
          <p14:tracePt t="210507" x="7810500" y="3390900"/>
          <p14:tracePt t="210517" x="7716838" y="3355975"/>
          <p14:tracePt t="210525" x="7631113" y="3314700"/>
          <p14:tracePt t="210533" x="7554913" y="3271838"/>
          <p14:tracePt t="210541" x="7504113" y="3254375"/>
          <p14:tracePt t="210549" x="7443788" y="3228975"/>
          <p14:tracePt t="210556" x="7418388" y="3211513"/>
          <p14:tracePt t="210565" x="7410450" y="3211513"/>
          <p14:tracePt t="210572" x="7402513" y="3211513"/>
          <p14:tracePt t="210620" x="7392988" y="3203575"/>
          <p14:tracePt t="210636" x="7392988" y="3195638"/>
          <p14:tracePt t="210644" x="7392988" y="3186113"/>
          <p14:tracePt t="210653" x="7392988" y="3178175"/>
          <p14:tracePt t="210660" x="7392988" y="3170238"/>
          <p14:tracePt t="210668" x="7392988" y="3152775"/>
          <p14:tracePt t="210677" x="7392988" y="3135313"/>
          <p14:tracePt t="210685" x="7392988" y="3119438"/>
          <p14:tracePt t="210692" x="7392988" y="3109913"/>
          <p14:tracePt t="210699" x="7402513" y="3094038"/>
          <p14:tracePt t="210708" x="7402513" y="3084513"/>
          <p14:tracePt t="210716" x="7410450" y="3076575"/>
          <p14:tracePt t="210725" x="7418388" y="3067050"/>
          <p14:tracePt t="210733" x="7427913" y="3067050"/>
          <p14:tracePt t="210741" x="7427913" y="3059113"/>
          <p14:tracePt t="210750" x="7443788" y="3059113"/>
          <p14:tracePt t="210756" x="7494588" y="3059113"/>
          <p14:tracePt t="210765" x="7537450" y="3059113"/>
          <p14:tracePt t="210772" x="7613650" y="3059113"/>
          <p14:tracePt t="210783" x="7707313" y="3059113"/>
          <p14:tracePt t="210788" x="7783513" y="3059113"/>
          <p14:tracePt t="210798" x="7869238" y="3059113"/>
          <p14:tracePt t="210803" x="7970838" y="3067050"/>
          <p14:tracePt t="210813" x="8031163" y="3076575"/>
          <p14:tracePt t="210819" x="8115300" y="3094038"/>
          <p14:tracePt t="210827" x="8175625" y="3119438"/>
          <p14:tracePt t="210835" x="8234363" y="3135313"/>
          <p14:tracePt t="210843" x="8285163" y="3160713"/>
          <p14:tracePt t="210853" x="8345488" y="3186113"/>
          <p14:tracePt t="210860" x="8413750" y="3221038"/>
          <p14:tracePt t="210868" x="8455025" y="3228975"/>
          <p14:tracePt t="210877" x="8507413" y="3254375"/>
          <p14:tracePt t="210884" x="8558213" y="3279775"/>
          <p14:tracePt t="210892" x="8574088" y="3289300"/>
          <p14:tracePt t="210911" x="8624888" y="3314700"/>
          <p14:tracePt t="210917" x="8642350" y="3322638"/>
          <p14:tracePt t="210924" x="8651875" y="3322638"/>
          <p14:tracePt t="210935" x="8667750" y="3340100"/>
          <p14:tracePt t="210940" x="8677275" y="3348038"/>
          <p14:tracePt t="210949" x="8693150" y="3355975"/>
          <p14:tracePt t="210956" x="8710613" y="3355975"/>
          <p14:tracePt t="210966" x="8736013" y="3382963"/>
          <p14:tracePt t="210972" x="8753475" y="3390900"/>
          <p14:tracePt t="210982" x="8786813" y="3408363"/>
          <p14:tracePt t="210988" x="8804275" y="3416300"/>
          <p14:tracePt t="210998" x="8829675" y="3433763"/>
          <p14:tracePt t="211004" x="8880475" y="3459163"/>
          <p14:tracePt t="211014" x="8923338" y="3492500"/>
          <p14:tracePt t="211019" x="8966200" y="3517900"/>
          <p14:tracePt t="211029" x="9024938" y="3552825"/>
          <p14:tracePt t="211036" x="9085263" y="3578225"/>
          <p14:tracePt t="211286" x="9032875" y="4240213"/>
          <p14:tracePt t="211292" x="8966200" y="4300538"/>
          <p14:tracePt t="211299" x="8897938" y="4351338"/>
          <p14:tracePt t="211308" x="8821738" y="4410075"/>
          <p14:tracePt t="211317" x="8718550" y="4470400"/>
          <p14:tracePt t="211324" x="8624888" y="4513263"/>
          <p14:tracePt t="211334" x="8548688" y="4554538"/>
          <p14:tracePt t="211340" x="8455025" y="4597400"/>
          <p14:tracePt t="211349" x="8353425" y="4657725"/>
          <p14:tracePt t="211357" x="8277225" y="4699000"/>
          <p14:tracePt t="211366" x="8175625" y="4733925"/>
          <p14:tracePt t="211372" x="8056563" y="4792663"/>
          <p14:tracePt t="211383" x="7970838" y="4843463"/>
          <p14:tracePt t="211388" x="7851775" y="4886325"/>
          <p14:tracePt t="211398" x="7716838" y="4946650"/>
          <p14:tracePt t="211404" x="7588250" y="4997450"/>
          <p14:tracePt t="211414" x="7486650" y="5038725"/>
          <p14:tracePt t="211420" x="7367588" y="5091113"/>
          <p14:tracePt t="211427" x="7240588" y="5149850"/>
          <p14:tracePt t="211436" x="7129463" y="5183188"/>
          <p14:tracePt t="211443" x="7002463" y="5192713"/>
          <p14:tracePt t="211452" x="6891338" y="5208588"/>
          <p14:tracePt t="211460" x="6746875" y="5226050"/>
          <p14:tracePt t="211468" x="6611938" y="5243513"/>
          <p14:tracePt t="211477" x="6492875" y="5251450"/>
          <p14:tracePt t="211483" x="6356350" y="5251450"/>
          <p14:tracePt t="211492" x="6229350" y="5251450"/>
          <p14:tracePt t="211500" x="6102350" y="5251450"/>
          <p14:tracePt t="211508" x="6016625" y="5251450"/>
          <p14:tracePt t="211516" x="5915025" y="5251450"/>
          <p14:tracePt t="211525" x="5813425" y="5251450"/>
          <p14:tracePt t="211533" x="5745163" y="5251450"/>
          <p14:tracePt t="211540" x="5659438" y="5251450"/>
          <p14:tracePt t="211549" x="5557838" y="5235575"/>
          <p14:tracePt t="211557" x="5481638" y="5218113"/>
          <p14:tracePt t="211566" x="5380038" y="5208588"/>
          <p14:tracePt t="211573" x="5268913" y="5175250"/>
          <p14:tracePt t="211582" x="5175250" y="5141913"/>
          <p14:tracePt t="211589" x="5056188" y="5091113"/>
          <p14:tracePt t="211598" x="4919663" y="5056188"/>
          <p14:tracePt t="211604" x="4827588" y="5013325"/>
          <p14:tracePt t="211615" x="4708525" y="4954588"/>
          <p14:tracePt t="211620" x="4579938" y="4894263"/>
          <p14:tracePt t="211628" x="4486275" y="4843463"/>
          <p14:tracePt t="211637" x="4384675" y="4784725"/>
          <p14:tracePt t="211644" x="4275138" y="4716463"/>
          <p14:tracePt t="211652" x="4197350" y="4665663"/>
          <p14:tracePt t="211660" x="4121150" y="4597400"/>
          <p14:tracePt t="211668" x="4044950" y="4529138"/>
          <p14:tracePt t="211677" x="3976688" y="4460875"/>
          <p14:tracePt t="211684" x="3908425" y="4384675"/>
          <p14:tracePt t="211692" x="3841750" y="4291013"/>
          <p14:tracePt t="211701" x="3756025" y="4197350"/>
          <p14:tracePt t="211708" x="3687763" y="4105275"/>
          <p14:tracePt t="211716" x="3619500" y="4002088"/>
          <p14:tracePt t="211725" x="3578225" y="3935413"/>
          <p14:tracePt t="211733" x="3527425" y="3841750"/>
          <p14:tracePt t="211740" x="3502025" y="3773488"/>
          <p14:tracePt t="211750" x="3475038" y="3705225"/>
          <p14:tracePt t="211757" x="3441700" y="3646488"/>
          <p14:tracePt t="211766" x="3433763" y="3586163"/>
          <p14:tracePt t="211773" x="3433763" y="3543300"/>
          <p14:tracePt t="211782" x="3424238" y="3484563"/>
          <p14:tracePt t="211788" x="3424238" y="3441700"/>
          <p14:tracePt t="211798" x="3424238" y="3390900"/>
          <p14:tracePt t="211805" x="3424238" y="3348038"/>
          <p14:tracePt t="211813" x="3424238" y="3322638"/>
          <p14:tracePt t="211821" x="3424238" y="3279775"/>
          <p14:tracePt t="211828" x="3424238" y="3246438"/>
          <p14:tracePt t="211837" x="3424238" y="3203575"/>
          <p14:tracePt t="211844" x="3424238" y="3170238"/>
          <p14:tracePt t="211851" x="3433763" y="3127375"/>
          <p14:tracePt t="211861" x="3459163" y="3076575"/>
          <p14:tracePt t="211869" x="3484563" y="3025775"/>
          <p14:tracePt t="211876" x="3492500" y="2990850"/>
          <p14:tracePt t="211885" x="3527425" y="2932113"/>
          <p14:tracePt t="211892" x="3543300" y="2871788"/>
          <p14:tracePt t="211900" x="3594100" y="2820988"/>
          <p14:tracePt t="211909" x="3629025" y="2752725"/>
          <p14:tracePt t="211916" x="3646488" y="2719388"/>
          <p14:tracePt t="211925" x="3671888" y="2668588"/>
          <p14:tracePt t="211932" x="3713163" y="2633663"/>
          <p14:tracePt t="211941" x="3738563" y="2600325"/>
          <p14:tracePt t="211949" x="3781425" y="2549525"/>
          <p14:tracePt t="211957" x="3824288" y="2506663"/>
          <p14:tracePt t="211966" x="3849688" y="2473325"/>
          <p14:tracePt t="211973" x="3867150" y="2463800"/>
          <p14:tracePt t="211983" x="3900488" y="2447925"/>
          <p14:tracePt t="211989" x="3935413" y="2422525"/>
          <p14:tracePt t="211999" x="3951288" y="2405063"/>
          <p14:tracePt t="212004" x="3976688" y="2397125"/>
          <p14:tracePt t="212013" x="4002088" y="2387600"/>
          <p14:tracePt t="212021" x="4037013" y="2371725"/>
          <p14:tracePt t="212027" x="4070350" y="2371725"/>
          <p14:tracePt t="212037" x="4105275" y="2371725"/>
          <p14:tracePt t="212044" x="4138613" y="2362200"/>
          <p14:tracePt t="212051" x="4197350" y="2344738"/>
          <p14:tracePt t="212061" x="4257675" y="2344738"/>
          <p14:tracePt t="212067" x="4316413" y="2328863"/>
          <p14:tracePt t="212075" x="4376738" y="2319338"/>
          <p14:tracePt t="212083" x="4460875" y="2311400"/>
          <p14:tracePt t="212091" x="4546600" y="2311400"/>
          <p14:tracePt t="212100" x="4589463" y="2293938"/>
          <p14:tracePt t="212107" x="4648200" y="2293938"/>
          <p14:tracePt t="212116" x="4691063" y="2293938"/>
          <p14:tracePt t="212123" x="4749800" y="2293938"/>
          <p14:tracePt t="212133" x="4792663" y="2293938"/>
          <p14:tracePt t="212139" x="4835525" y="2293938"/>
          <p14:tracePt t="212150" x="4886325" y="2293938"/>
          <p14:tracePt t="212155" x="4937125" y="2293938"/>
          <p14:tracePt t="212166" x="4962525" y="2293938"/>
          <p14:tracePt t="212171" x="5005388" y="2293938"/>
          <p14:tracePt t="212194" x="5056188" y="2293938"/>
          <p14:tracePt t="212199" x="5081588" y="2293938"/>
          <p14:tracePt t="212205" x="5116513" y="2293938"/>
          <p14:tracePt t="212211" x="5141913" y="2293938"/>
          <p14:tracePt t="212220" x="5167313" y="2293938"/>
          <p14:tracePt t="212227" x="5200650" y="2303463"/>
          <p14:tracePt t="212237" x="5251450" y="2311400"/>
          <p14:tracePt t="212244" x="5286375" y="2319338"/>
          <p14:tracePt t="212253" x="5370513" y="2328863"/>
          <p14:tracePt t="212261" x="5456238" y="2354263"/>
          <p14:tracePt t="212269" x="5583238" y="2371725"/>
          <p14:tracePt t="212276" x="5719763" y="2422525"/>
          <p14:tracePt t="212284" x="5864225" y="2473325"/>
          <p14:tracePt t="212292" x="5991225" y="2506663"/>
          <p14:tracePt t="212301" x="6262688" y="2582863"/>
          <p14:tracePt t="212309" x="6577013" y="2651125"/>
          <p14:tracePt t="212316" x="6891338" y="2736850"/>
          <p14:tracePt t="212324" x="7316788" y="2813050"/>
          <p14:tracePt t="212332" x="7580313" y="2897188"/>
          <p14:tracePt t="212341" x="7945438" y="2974975"/>
          <p14:tracePt t="212350" x="8208963" y="3051175"/>
          <p14:tracePt t="212356" x="8523288" y="3119438"/>
          <p14:tracePt t="212366" x="8761413" y="3152775"/>
          <p14:tracePt t="212373" x="9024938" y="3221038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1721F132-6B37-4A73-9027-34207CB4D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219D2-B4CB-4A46-B053-77994084161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4277" name="그림 1">
            <a:extLst>
              <a:ext uri="{FF2B5EF4-FFF2-40B4-BE49-F238E27FC236}">
                <a16:creationId xmlns:a16="http://schemas.microsoft.com/office/drawing/2014/main" id="{741FF441-D5C7-47B8-A116-65E136FAB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05755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076C5EF-138B-4D4E-9E14-6950247727B1}"/>
              </a:ext>
            </a:extLst>
          </p:cNvPr>
          <p:cNvSpPr txBox="1">
            <a:spLocks/>
          </p:cNvSpPr>
          <p:nvPr/>
        </p:nvSpPr>
        <p:spPr>
          <a:xfrm>
            <a:off x="394146" y="971550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물리적 모형 작성과 논리적 모형 작성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 논리 모형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순수하게 업무에 관계된 기능만 중심으로 재분석 작업을 통해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만들어진 모델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46C32BD-5433-4C0A-9104-6E4E0BDFA168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17"/>
    </mc:Choice>
    <mc:Fallback>
      <p:transition spd="slow" advTm="61217"/>
    </mc:Fallback>
  </mc:AlternateContent>
  <p:extLst>
    <p:ext uri="{3A86A75C-4F4B-4683-9AE1-C65F6400EC91}">
      <p14:laserTraceLst xmlns:p14="http://schemas.microsoft.com/office/powerpoint/2010/main">
        <p14:tracePtLst>
          <p14:tracePt t="1341" x="8999538" y="4554538"/>
          <p14:tracePt t="1352" x="8880475" y="4597400"/>
          <p14:tracePt t="1358" x="8778875" y="4630738"/>
          <p14:tracePt t="1365" x="8693150" y="4665663"/>
          <p14:tracePt t="1374" x="8591550" y="4691063"/>
          <p14:tracePt t="1382" x="8489950" y="4708525"/>
          <p14:tracePt t="1390" x="8388350" y="4741863"/>
          <p14:tracePt t="1398" x="8269288" y="4759325"/>
          <p14:tracePt t="1406" x="8140700" y="4802188"/>
          <p14:tracePt t="1415" x="8013700" y="4818063"/>
          <p14:tracePt t="1422" x="7886700" y="4835525"/>
          <p14:tracePt t="1430" x="7758113" y="4852988"/>
          <p14:tracePt t="1438" x="7623175" y="4878388"/>
          <p14:tracePt t="1446" x="7494588" y="4886325"/>
          <p14:tracePt t="1454" x="7367588" y="4911725"/>
          <p14:tracePt t="1461" x="7265988" y="4919663"/>
          <p14:tracePt t="1471" x="7172325" y="4929188"/>
          <p14:tracePt t="1477" x="7078663" y="4946650"/>
          <p14:tracePt t="1488" x="6985000" y="4954588"/>
          <p14:tracePt t="1493" x="6891338" y="4962525"/>
          <p14:tracePt t="1504" x="6764338" y="4962525"/>
          <p14:tracePt t="1509" x="6654800" y="4962525"/>
          <p14:tracePt t="1521" x="6518275" y="4962525"/>
          <p14:tracePt t="1525" x="6399213" y="4962525"/>
          <p14:tracePt t="1536" x="6262688" y="4962525"/>
          <p14:tracePt t="1542" x="6153150" y="4962525"/>
          <p14:tracePt t="1550" x="6024563" y="4962525"/>
          <p14:tracePt t="1558" x="5905500" y="4962525"/>
          <p14:tracePt t="1565" x="5821363" y="4962525"/>
          <p14:tracePt t="1573" x="5710238" y="4979988"/>
          <p14:tracePt t="1581" x="5626100" y="4979988"/>
          <p14:tracePt t="1591" x="5524500" y="4987925"/>
          <p14:tracePt t="1598" x="5464175" y="4997450"/>
          <p14:tracePt t="1606" x="5421313" y="5005388"/>
          <p14:tracePt t="1614" x="5370513" y="5013325"/>
          <p14:tracePt t="1621" x="5311775" y="5022850"/>
          <p14:tracePt t="1630" x="5276850" y="5022850"/>
          <p14:tracePt t="1638" x="5251450" y="5022850"/>
          <p14:tracePt t="1646" x="5218113" y="5030788"/>
          <p14:tracePt t="1654" x="5183188" y="5038725"/>
          <p14:tracePt t="1662" x="5124450" y="5048250"/>
          <p14:tracePt t="1671" x="5099050" y="5048250"/>
          <p14:tracePt t="1678" x="5073650" y="5048250"/>
          <p14:tracePt t="1688" x="5022850" y="5073650"/>
          <p14:tracePt t="1694" x="5013325" y="5073650"/>
          <p14:tracePt t="1705" x="4987925" y="5073650"/>
          <p14:tracePt t="1710" x="4954588" y="5081588"/>
          <p14:tracePt t="1720" x="4911725" y="5091113"/>
          <p14:tracePt t="1727" x="4886325" y="5099050"/>
          <p14:tracePt t="1736" x="4852988" y="5106988"/>
          <p14:tracePt t="1742" x="4827588" y="5116513"/>
          <p14:tracePt t="1752" x="4810125" y="5124450"/>
          <p14:tracePt t="1758" x="4784725" y="5141913"/>
          <p14:tracePt t="1764" x="4759325" y="5149850"/>
          <p14:tracePt t="1773" x="4741863" y="5149850"/>
          <p14:tracePt t="1782" x="4733925" y="5167313"/>
          <p14:tracePt t="1789" x="4716463" y="5167313"/>
          <p14:tracePt t="1799" x="4699000" y="5175250"/>
          <p14:tracePt t="1805" x="4691063" y="5175250"/>
          <p14:tracePt t="1814" x="4683125" y="5183188"/>
          <p14:tracePt t="1821" x="4665663" y="5192713"/>
          <p14:tracePt t="1838" x="4657725" y="5200650"/>
          <p14:tracePt t="1846" x="4648200" y="5200650"/>
          <p14:tracePt t="1871" x="4640263" y="5208588"/>
          <p14:tracePt t="1888" x="4630738" y="5218113"/>
          <p14:tracePt t="1894" x="4622800" y="5218113"/>
          <p14:tracePt t="1904" x="4622800" y="5226050"/>
          <p14:tracePt t="1920" x="4614863" y="5243513"/>
          <p14:tracePt t="1926" x="4605338" y="5243513"/>
          <p14:tracePt t="1936" x="4597400" y="5251450"/>
          <p14:tracePt t="1943" x="4597400" y="5268913"/>
          <p14:tracePt t="1958" x="4589463" y="5276850"/>
          <p14:tracePt t="1965" x="4579938" y="5286375"/>
          <p14:tracePt t="1974" x="4579938" y="5294313"/>
          <p14:tracePt t="1998" x="4572000" y="5302250"/>
          <p14:tracePt t="2006" x="4564063" y="5311775"/>
          <p14:tracePt t="2054" x="4564063" y="5319713"/>
          <p14:tracePt t="2071" x="4564063" y="5327650"/>
          <p14:tracePt t="2087" x="4554538" y="5337175"/>
          <p14:tracePt t="2104" x="4546600" y="5337175"/>
          <p14:tracePt t="2136" x="4538663" y="5345113"/>
          <p14:tracePt t="2143" x="4538663" y="5353050"/>
          <p14:tracePt t="2190" x="4529138" y="5353050"/>
          <p14:tracePt t="2222" x="4521200" y="5362575"/>
          <p14:tracePt t="2237" x="4521200" y="5370513"/>
          <p14:tracePt t="2269" x="4503738" y="5380038"/>
          <p14:tracePt t="2278" x="4495800" y="5380038"/>
          <p14:tracePt t="2295" x="4486275" y="5387975"/>
          <p14:tracePt t="2311" x="4478338" y="5395913"/>
          <p14:tracePt t="2320" x="4460875" y="5405438"/>
          <p14:tracePt t="2343" x="4460875" y="5413375"/>
          <p14:tracePt t="2352" x="4452938" y="5421313"/>
          <p14:tracePt t="2446" x="4452938" y="5430838"/>
          <p14:tracePt t="3078" x="4460875" y="5430838"/>
          <p14:tracePt t="3126" x="4478338" y="5421313"/>
          <p14:tracePt t="3158" x="4478338" y="5413375"/>
          <p14:tracePt t="3191" x="4486275" y="5405438"/>
          <p14:tracePt t="3206" x="4495800" y="5405438"/>
          <p14:tracePt t="3214" x="4495800" y="5395913"/>
          <p14:tracePt t="3221" x="4503738" y="5387975"/>
          <p14:tracePt t="3246" x="4503738" y="5380038"/>
          <p14:tracePt t="3262" x="4503738" y="5362575"/>
          <p14:tracePt t="3271" x="4513263" y="5362575"/>
          <p14:tracePt t="3278" x="4521200" y="5353050"/>
          <p14:tracePt t="3293" x="4521200" y="5345113"/>
          <p14:tracePt t="3304" x="4529138" y="5345113"/>
          <p14:tracePt t="3310" x="4538663" y="5337175"/>
          <p14:tracePt t="3326" x="4538663" y="5327650"/>
          <p14:tracePt t="3342" x="4546600" y="5319713"/>
          <p14:tracePt t="3365" x="4554538" y="5311775"/>
          <p14:tracePt t="3375" x="4564063" y="5302250"/>
          <p14:tracePt t="3461" x="4572000" y="5294313"/>
          <p14:tracePt t="3533" x="4579938" y="5294313"/>
          <p14:tracePt t="3607" x="4579938" y="5286375"/>
          <p14:tracePt t="3655" x="4579938" y="5276850"/>
          <p14:tracePt t="3687" x="4579938" y="5268913"/>
          <p14:tracePt t="3704" x="4579938" y="5260975"/>
          <p14:tracePt t="3727" x="4579938" y="5251450"/>
          <p14:tracePt t="3736" x="4572000" y="5235575"/>
          <p14:tracePt t="3757" x="4564063" y="5226050"/>
          <p14:tracePt t="3773" x="4554538" y="5218113"/>
          <p14:tracePt t="3782" x="4546600" y="5208588"/>
          <p14:tracePt t="3805" x="4529138" y="5208588"/>
          <p14:tracePt t="3822" x="4513263" y="5208588"/>
          <p14:tracePt t="3829" x="4503738" y="5208588"/>
          <p14:tracePt t="3838" x="4495800" y="5200650"/>
          <p14:tracePt t="3845" x="4486275" y="5200650"/>
          <p14:tracePt t="3855" x="4470400" y="5200650"/>
          <p14:tracePt t="3871" x="4452938" y="5200650"/>
          <p14:tracePt t="3877" x="4445000" y="5200650"/>
          <p14:tracePt t="3888" x="4435475" y="5192713"/>
          <p14:tracePt t="3893" x="4419600" y="5192713"/>
          <p14:tracePt t="3903" x="4410075" y="5192713"/>
          <p14:tracePt t="3909" x="4394200" y="5192713"/>
          <p14:tracePt t="3925" x="4376738" y="5192713"/>
          <p14:tracePt t="3933" x="4368800" y="5192713"/>
          <p14:tracePt t="3949" x="4359275" y="5192713"/>
          <p14:tracePt t="3957" x="4351338" y="5192713"/>
          <p14:tracePt t="3973" x="4341813" y="5192713"/>
          <p14:tracePt t="3981" x="4333875" y="5192713"/>
          <p14:tracePt t="3989" x="4325938" y="5183188"/>
          <p14:tracePt t="3997" x="4316413" y="5175250"/>
          <p14:tracePt t="4006" x="4308475" y="5175250"/>
          <p14:tracePt t="4013" x="4300538" y="5167313"/>
          <p14:tracePt t="4022" x="4291013" y="5167313"/>
          <p14:tracePt t="4029" x="4283075" y="5167313"/>
          <p14:tracePt t="4038" x="4275138" y="5157788"/>
          <p14:tracePt t="4045" x="4257675" y="5157788"/>
          <p14:tracePt t="4054" x="4249738" y="5149850"/>
          <p14:tracePt t="4061" x="4240213" y="5141913"/>
          <p14:tracePt t="4072" x="4232275" y="5141913"/>
          <p14:tracePt t="4078" x="4224338" y="5141913"/>
          <p14:tracePt t="4088" x="4224338" y="5132388"/>
          <p14:tracePt t="4094" x="4206875" y="5124450"/>
          <p14:tracePt t="4104" x="4197350" y="5116513"/>
          <p14:tracePt t="4110" x="4181475" y="5116513"/>
          <p14:tracePt t="4127" x="4171950" y="5106988"/>
          <p14:tracePt t="4133" x="4164013" y="5099050"/>
          <p14:tracePt t="4149" x="4146550" y="5091113"/>
          <p14:tracePt t="4158" x="4138613" y="5091113"/>
          <p14:tracePt t="4166" x="4130675" y="5081588"/>
          <p14:tracePt t="4174" x="4105275" y="5064125"/>
          <p14:tracePt t="4183" x="4079875" y="5056188"/>
          <p14:tracePt t="4190" x="4062413" y="5038725"/>
          <p14:tracePt t="4198" x="4037013" y="5022850"/>
          <p14:tracePt t="4206" x="4011613" y="5005388"/>
          <p14:tracePt t="4214" x="3976688" y="4997450"/>
          <p14:tracePt t="4222" x="3960813" y="4987925"/>
          <p14:tracePt t="4230" x="3925888" y="4972050"/>
          <p14:tracePt t="4237" x="3908425" y="4962525"/>
          <p14:tracePt t="4246" x="3857625" y="4937125"/>
          <p14:tracePt t="4255" x="3832225" y="4911725"/>
          <p14:tracePt t="4262" x="3781425" y="4868863"/>
          <p14:tracePt t="4272" x="3730625" y="4835525"/>
          <p14:tracePt t="4278" x="3697288" y="4810125"/>
          <p14:tracePt t="4288" x="3646488" y="4784725"/>
          <p14:tracePt t="4294" x="3586163" y="4741863"/>
          <p14:tracePt t="4304" x="3535363" y="4708525"/>
          <p14:tracePt t="4310" x="3467100" y="4665663"/>
          <p14:tracePt t="4317" x="3416300" y="4640263"/>
          <p14:tracePt t="4326" x="3373438" y="4605338"/>
          <p14:tracePt t="4334" x="3330575" y="4579938"/>
          <p14:tracePt t="4343" x="3271838" y="4538663"/>
          <p14:tracePt t="4350" x="3238500" y="4521200"/>
          <p14:tracePt t="4358" x="3195638" y="4486275"/>
          <p14:tracePt t="4366" x="3170238" y="4470400"/>
          <p14:tracePt t="4375" x="3152775" y="4452938"/>
          <p14:tracePt t="4382" x="3109913" y="4427538"/>
          <p14:tracePt t="4391" x="3101975" y="4410075"/>
          <p14:tracePt t="4398" x="3084513" y="4402138"/>
          <p14:tracePt t="4406" x="3067050" y="4384675"/>
          <p14:tracePt t="4414" x="3051175" y="4359275"/>
          <p14:tracePt t="4439" x="3051175" y="4351338"/>
          <p14:tracePt t="4446" x="3051175" y="4341813"/>
          <p14:tracePt t="4455" x="3051175" y="4333875"/>
          <p14:tracePt t="4598" x="3041650" y="4333875"/>
          <p14:tracePt t="4614" x="3033713" y="4351338"/>
          <p14:tracePt t="4622" x="3016250" y="4368800"/>
          <p14:tracePt t="4631" x="3008313" y="4376738"/>
          <p14:tracePt t="4638" x="3000375" y="4394200"/>
          <p14:tracePt t="4647" x="2982913" y="4410075"/>
          <p14:tracePt t="4655" x="2965450" y="4435475"/>
          <p14:tracePt t="4662" x="2949575" y="4452938"/>
          <p14:tracePt t="4672" x="2940050" y="4452938"/>
          <p14:tracePt t="4678" x="2932113" y="4470400"/>
          <p14:tracePt t="4688" x="2914650" y="4495800"/>
          <p14:tracePt t="4695" x="2897188" y="4503738"/>
          <p14:tracePt t="4704" x="2881313" y="4513263"/>
          <p14:tracePt t="4718" x="2871788" y="4521200"/>
          <p14:tracePt t="4725" x="2855913" y="4529138"/>
          <p14:tracePt t="4732" x="2846388" y="4538663"/>
          <p14:tracePt t="4742" x="2830513" y="4538663"/>
          <p14:tracePt t="4750" x="2813050" y="4546600"/>
          <p14:tracePt t="4758" x="2805113" y="4546600"/>
          <p14:tracePt t="4766" x="2778125" y="4546600"/>
          <p14:tracePt t="4774" x="2770188" y="4546600"/>
          <p14:tracePt t="4782" x="2762250" y="4546600"/>
          <p14:tracePt t="4789" x="2744788" y="4546600"/>
          <p14:tracePt t="4806" x="2727325" y="4546600"/>
          <p14:tracePt t="4814" x="2711450" y="4546600"/>
          <p14:tracePt t="4831" x="2701925" y="4546600"/>
          <p14:tracePt t="4838" x="2686050" y="4546600"/>
          <p14:tracePt t="4845" x="2668588" y="4546600"/>
          <p14:tracePt t="4856" x="2660650" y="4546600"/>
          <p14:tracePt t="4862" x="2633663" y="4546600"/>
          <p14:tracePt t="4871" x="2608263" y="4546600"/>
          <p14:tracePt t="4878" x="2582863" y="4538663"/>
          <p14:tracePt t="4888" x="2566988" y="4529138"/>
          <p14:tracePt t="4895" x="2532063" y="4521200"/>
          <p14:tracePt t="4904" x="2506663" y="4521200"/>
          <p14:tracePt t="4911" x="2473325" y="4513263"/>
          <p14:tracePt t="4917" x="2455863" y="4513263"/>
          <p14:tracePt t="4925" x="2430463" y="4495800"/>
          <p14:tracePt t="4933" x="2422525" y="4495800"/>
          <p14:tracePt t="4943" x="2413000" y="4486275"/>
          <p14:tracePt t="4950" x="2397125" y="4486275"/>
          <p14:tracePt t="4958" x="2387600" y="4478338"/>
          <p14:tracePt t="4967" x="2379663" y="4470400"/>
          <p14:tracePt t="4974" x="2362200" y="4470400"/>
          <p14:tracePt t="4982" x="2336800" y="4452938"/>
          <p14:tracePt t="4990" x="2328863" y="4445000"/>
          <p14:tracePt t="4998" x="2311400" y="4435475"/>
          <p14:tracePt t="5005" x="2293938" y="4419600"/>
          <p14:tracePt t="5014" x="2278063" y="4402138"/>
          <p14:tracePt t="5023" x="2243138" y="4376738"/>
          <p14:tracePt t="5031" x="2217738" y="4351338"/>
          <p14:tracePt t="5039" x="2184400" y="4325938"/>
          <p14:tracePt t="5046" x="2166938" y="4308475"/>
          <p14:tracePt t="5057" x="2141538" y="4283075"/>
          <p14:tracePt t="5062" x="2124075" y="4265613"/>
          <p14:tracePt t="5073" x="2116138" y="4249738"/>
          <p14:tracePt t="5078" x="2098675" y="4232275"/>
          <p14:tracePt t="5088" x="2090738" y="4206875"/>
          <p14:tracePt t="5094" x="2073275" y="4189413"/>
          <p14:tracePt t="5111" x="2055813" y="4164013"/>
          <p14:tracePt t="5116" x="2055813" y="4156075"/>
          <p14:tracePt t="5127" x="2055813" y="4146550"/>
          <p14:tracePt t="5133" x="2055813" y="4138613"/>
          <p14:tracePt t="5142" x="2055813" y="4130675"/>
          <p14:tracePt t="5150" x="2055813" y="4105275"/>
          <p14:tracePt t="5158" x="2055813" y="4079875"/>
          <p14:tracePt t="5167" x="2055813" y="4070350"/>
          <p14:tracePt t="5174" x="2055813" y="4052888"/>
          <p14:tracePt t="5181" x="2055813" y="4037013"/>
          <p14:tracePt t="5198" x="2055813" y="4019550"/>
          <p14:tracePt t="5205" x="2055813" y="4002088"/>
          <p14:tracePt t="5214" x="2055813" y="3986213"/>
          <p14:tracePt t="5221" x="2065338" y="3968750"/>
          <p14:tracePt t="5230" x="2073275" y="3943350"/>
          <p14:tracePt t="5238" x="2073275" y="3935413"/>
          <p14:tracePt t="5246" x="2090738" y="3908425"/>
          <p14:tracePt t="5257" x="2098675" y="3883025"/>
          <p14:tracePt t="5262" x="2098675" y="3875088"/>
          <p14:tracePt t="5273" x="2108200" y="3849688"/>
          <p14:tracePt t="5278" x="2116138" y="3832225"/>
          <p14:tracePt t="5288" x="2141538" y="3806825"/>
          <p14:tracePt t="5294" x="2149475" y="3798888"/>
          <p14:tracePt t="5303" x="2174875" y="3756025"/>
          <p14:tracePt t="5311" x="2184400" y="3748088"/>
          <p14:tracePt t="5319" x="2200275" y="3730625"/>
          <p14:tracePt t="5327" x="2235200" y="3697288"/>
          <p14:tracePt t="5333" x="2260600" y="3679825"/>
          <p14:tracePt t="5342" x="2293938" y="3646488"/>
          <p14:tracePt t="5350" x="2362200" y="3603625"/>
          <p14:tracePt t="5358" x="2422525" y="3568700"/>
          <p14:tracePt t="5367" x="2489200" y="3527425"/>
          <p14:tracePt t="5374" x="2592388" y="3475038"/>
          <p14:tracePt t="5382" x="2693988" y="3433763"/>
          <p14:tracePt t="5390" x="2787650" y="3398838"/>
          <p14:tracePt t="5398" x="2897188" y="3355975"/>
          <p14:tracePt t="5406" x="3033713" y="3289300"/>
          <p14:tracePt t="5415" x="3135313" y="3254375"/>
          <p14:tracePt t="5422" x="3263900" y="3211513"/>
          <p14:tracePt t="5431" x="3398838" y="3178175"/>
          <p14:tracePt t="5438" x="3502025" y="3127375"/>
          <p14:tracePt t="5446" x="3611563" y="3109913"/>
          <p14:tracePt t="5455" x="3730625" y="3084513"/>
          <p14:tracePt t="5462" x="3816350" y="3051175"/>
          <p14:tracePt t="5472" x="3917950" y="3025775"/>
          <p14:tracePt t="5478" x="4027488" y="2982913"/>
          <p14:tracePt t="5488" x="4087813" y="2957513"/>
          <p14:tracePt t="5494" x="4171950" y="2940050"/>
          <p14:tracePt t="5502" x="4232275" y="2914650"/>
          <p14:tracePt t="5510" x="4283075" y="2897188"/>
          <p14:tracePt t="5516" x="4333875" y="2881313"/>
          <p14:tracePt t="5527" x="4351338" y="2871788"/>
          <p14:tracePt t="5533" x="4376738" y="2846388"/>
          <p14:tracePt t="5581" x="4394200" y="2838450"/>
          <p14:tracePt t="5606" x="4394200" y="2820988"/>
          <p14:tracePt t="5622" x="4394200" y="2813050"/>
          <p14:tracePt t="5647" x="4394200" y="2805113"/>
          <p14:tracePt t="5654" x="4394200" y="2795588"/>
          <p14:tracePt t="5662" x="4394200" y="2787650"/>
          <p14:tracePt t="5672" x="4402138" y="2778125"/>
          <p14:tracePt t="5678" x="4402138" y="2770188"/>
          <p14:tracePt t="5688" x="4402138" y="2762250"/>
          <p14:tracePt t="5694" x="4402138" y="2752725"/>
          <p14:tracePt t="5701" x="4402138" y="2744788"/>
          <p14:tracePt t="5717" x="4402138" y="2719388"/>
          <p14:tracePt t="5727" x="4402138" y="2711450"/>
          <p14:tracePt t="5733" x="4394200" y="2701925"/>
          <p14:tracePt t="5742" x="4376738" y="2693988"/>
          <p14:tracePt t="5750" x="4368800" y="2686050"/>
          <p14:tracePt t="5758" x="4351338" y="2676525"/>
          <p14:tracePt t="5765" x="4341813" y="2676525"/>
          <p14:tracePt t="5775" x="4333875" y="2676525"/>
          <p14:tracePt t="5790" x="4325938" y="2668588"/>
          <p14:tracePt t="5807" x="4316413" y="2668588"/>
          <p14:tracePt t="5815" x="4316413" y="2660650"/>
          <p14:tracePt t="5855" x="4308475" y="2651125"/>
          <p14:tracePt t="5894" x="4308475" y="2643188"/>
          <p14:tracePt t="5911" x="4308475" y="2633663"/>
          <p14:tracePt t="5927" x="4308475" y="2625725"/>
          <p14:tracePt t="5943" x="4308475" y="2617788"/>
          <p14:tracePt t="5958" x="4316413" y="2617788"/>
          <p14:tracePt t="5966" x="4325938" y="2608263"/>
          <p14:tracePt t="5975" x="4333875" y="2600325"/>
          <p14:tracePt t="5991" x="4351338" y="2600325"/>
          <p14:tracePt t="5998" x="4368800" y="2600325"/>
          <p14:tracePt t="6006" x="4384675" y="2600325"/>
          <p14:tracePt t="6014" x="4419600" y="2592388"/>
          <p14:tracePt t="6023" x="4452938" y="2582863"/>
          <p14:tracePt t="6031" x="4503738" y="2574925"/>
          <p14:tracePt t="6038" x="4554538" y="2574925"/>
          <p14:tracePt t="6046" x="4579938" y="2566988"/>
          <p14:tracePt t="6055" x="4630738" y="2566988"/>
          <p14:tracePt t="6062" x="4665663" y="2557463"/>
          <p14:tracePt t="6072" x="4699000" y="2557463"/>
          <p14:tracePt t="6078" x="4716463" y="2549525"/>
          <p14:tracePt t="6088" x="4724400" y="2549525"/>
          <p14:tracePt t="6885" x="4733925" y="2549525"/>
          <p14:tracePt t="9142" x="4767263" y="2524125"/>
          <p14:tracePt t="9150" x="4802188" y="2498725"/>
          <p14:tracePt t="9158" x="4827588" y="2481263"/>
          <p14:tracePt t="9166" x="4860925" y="2455863"/>
          <p14:tracePt t="9176" x="4911725" y="2422525"/>
          <p14:tracePt t="9182" x="4937125" y="2413000"/>
          <p14:tracePt t="9191" x="4979988" y="2379663"/>
          <p14:tracePt t="9198" x="5030788" y="2344738"/>
          <p14:tracePt t="9208" x="5048250" y="2344738"/>
          <p14:tracePt t="9214" x="5064125" y="2328863"/>
          <p14:tracePt t="9224" x="5116513" y="2286000"/>
          <p14:tracePt t="9229" x="5132388" y="2286000"/>
          <p14:tracePt t="9240" x="5141913" y="2286000"/>
          <p14:tracePt t="9550" x="5116513" y="2293938"/>
          <p14:tracePt t="9558" x="5064125" y="2328863"/>
          <p14:tracePt t="9566" x="5005388" y="2336800"/>
          <p14:tracePt t="9575" x="4946650" y="2354263"/>
          <p14:tracePt t="9582" x="4911725" y="2362200"/>
          <p14:tracePt t="9591" x="4894263" y="2379663"/>
          <p14:tracePt t="9598" x="4835525" y="2397125"/>
          <p14:tracePt t="9608" x="4827588" y="2405063"/>
          <p14:tracePt t="9614" x="4802188" y="2405063"/>
          <p14:tracePt t="9624" x="4792663" y="2405063"/>
          <p14:tracePt t="9702" x="4802188" y="2405063"/>
          <p14:tracePt t="9710" x="4810125" y="2405063"/>
          <p14:tracePt t="9718" x="4818063" y="2405063"/>
          <p14:tracePt t="9726" x="4835525" y="2405063"/>
          <p14:tracePt t="9734" x="4852988" y="2397125"/>
          <p14:tracePt t="9742" x="4860925" y="2397125"/>
          <p14:tracePt t="9750" x="4878388" y="2397125"/>
          <p14:tracePt t="9758" x="4911725" y="2379663"/>
          <p14:tracePt t="9766" x="4919663" y="2371725"/>
          <p14:tracePt t="9774" x="4946650" y="2371725"/>
          <p14:tracePt t="9782" x="4972050" y="2354263"/>
          <p14:tracePt t="9790" x="4997450" y="2336800"/>
          <p14:tracePt t="9798" x="5013325" y="2328863"/>
          <p14:tracePt t="9808" x="5048250" y="2319338"/>
          <p14:tracePt t="9814" x="5073650" y="2319338"/>
          <p14:tracePt t="9824" x="5106988" y="2303463"/>
          <p14:tracePt t="9831" x="5141913" y="2293938"/>
          <p14:tracePt t="9840" x="5157788" y="2293938"/>
          <p14:tracePt t="9846" x="5200650" y="2286000"/>
          <p14:tracePt t="9856" x="5251450" y="2278063"/>
          <p14:tracePt t="9862" x="5294313" y="2268538"/>
          <p14:tracePt t="9869" x="5353050" y="2268538"/>
          <p14:tracePt t="9878" x="5430838" y="2268538"/>
          <p14:tracePt t="9885" x="5489575" y="2260600"/>
          <p14:tracePt t="9894" x="5557838" y="2252663"/>
          <p14:tracePt t="9902" x="5634038" y="2252663"/>
          <p14:tracePt t="9910" x="5719763" y="2235200"/>
          <p14:tracePt t="9919" x="5788025" y="2235200"/>
          <p14:tracePt t="9926" x="5889625" y="2235200"/>
          <p14:tracePt t="9934" x="5957888" y="2227263"/>
          <p14:tracePt t="9942" x="6034088" y="2217738"/>
          <p14:tracePt t="9949" x="6092825" y="2209800"/>
          <p14:tracePt t="9958" x="6135688" y="2209800"/>
          <p14:tracePt t="9966" x="6178550" y="2209800"/>
          <p14:tracePt t="9974" x="6203950" y="2200275"/>
          <p14:tracePt t="9982" x="6246813" y="2200275"/>
          <p14:tracePt t="9991" x="6272213" y="2192338"/>
          <p14:tracePt t="9998" x="6288088" y="2192338"/>
          <p14:tracePt t="10007" x="6323013" y="2184400"/>
          <p14:tracePt t="10014" x="6338888" y="2184400"/>
          <p14:tracePt t="10024" x="6365875" y="2184400"/>
          <p14:tracePt t="10029" x="6381750" y="2184400"/>
          <p14:tracePt t="10040" x="6407150" y="2184400"/>
          <p14:tracePt t="10046" x="6432550" y="2184400"/>
          <p14:tracePt t="10056" x="6457950" y="2174875"/>
          <p14:tracePt t="10062" x="6475413" y="2174875"/>
          <p14:tracePt t="10068" x="6500813" y="2174875"/>
          <p14:tracePt t="10078" x="6510338" y="2174875"/>
          <p14:tracePt t="10086" x="6535738" y="2166938"/>
          <p14:tracePt t="10093" x="6561138" y="2166938"/>
          <p14:tracePt t="10109" x="6586538" y="2159000"/>
          <p14:tracePt t="10119" x="6594475" y="2159000"/>
          <p14:tracePt t="10133" x="6602413" y="2159000"/>
          <p14:tracePt t="10144" x="6611938" y="2159000"/>
          <p14:tracePt t="10159" x="6619875" y="2159000"/>
          <p14:tracePt t="10181" x="6627813" y="2159000"/>
          <p14:tracePt t="11150" x="6637338" y="2159000"/>
          <p14:tracePt t="11207" x="6645275" y="2159000"/>
          <p14:tracePt t="11214" x="6654800" y="2159000"/>
          <p14:tracePt t="11229" x="6662738" y="2159000"/>
          <p14:tracePt t="11240" x="6670675" y="2159000"/>
          <p14:tracePt t="11256" x="6680200" y="2159000"/>
          <p14:tracePt t="11269" x="6688138" y="2159000"/>
          <p14:tracePt t="11286" x="6713538" y="2159000"/>
          <p14:tracePt t="11302" x="6738938" y="2159000"/>
          <p14:tracePt t="11311" x="6746875" y="2159000"/>
          <p14:tracePt t="11317" x="6772275" y="2159000"/>
          <p14:tracePt t="11325" x="6789738" y="2159000"/>
          <p14:tracePt t="11334" x="6799263" y="2159000"/>
          <p14:tracePt t="11343" x="6840538" y="2159000"/>
          <p14:tracePt t="11351" x="6858000" y="2159000"/>
          <p14:tracePt t="11358" x="6891338" y="2159000"/>
          <p14:tracePt t="11366" x="6908800" y="2159000"/>
          <p14:tracePt t="11375" x="6934200" y="2166938"/>
          <p14:tracePt t="11381" x="6969125" y="2166938"/>
          <p14:tracePt t="11392" x="6994525" y="2174875"/>
          <p14:tracePt t="11398" x="7010400" y="2174875"/>
          <p14:tracePt t="11408" x="7035800" y="2174875"/>
          <p14:tracePt t="11414" x="7053263" y="2174875"/>
          <p14:tracePt t="11424" x="7070725" y="2174875"/>
          <p14:tracePt t="11430" x="7078663" y="2174875"/>
          <p14:tracePt t="11440" x="7096125" y="2174875"/>
          <p14:tracePt t="11445" x="7113588" y="2174875"/>
          <p14:tracePt t="11452" x="7146925" y="2184400"/>
          <p14:tracePt t="11462" x="7172325" y="2192338"/>
          <p14:tracePt t="11470" x="7189788" y="2192338"/>
          <p14:tracePt t="11478" x="7215188" y="2192338"/>
          <p14:tracePt t="11486" x="7248525" y="2192338"/>
          <p14:tracePt t="11494" x="7273925" y="2192338"/>
          <p14:tracePt t="11502" x="7299325" y="2192338"/>
          <p14:tracePt t="11509" x="7324725" y="2192338"/>
          <p14:tracePt t="11518" x="7350125" y="2192338"/>
          <p14:tracePt t="11526" x="7392988" y="2192338"/>
          <p14:tracePt t="11534" x="7418388" y="2192338"/>
          <p14:tracePt t="11542" x="7443788" y="2192338"/>
          <p14:tracePt t="11551" x="7461250" y="2192338"/>
          <p14:tracePt t="11559" x="7486650" y="2192338"/>
          <p14:tracePt t="11566" x="7521575" y="2192338"/>
          <p14:tracePt t="11576" x="7546975" y="2192338"/>
          <p14:tracePt t="11582" x="7572375" y="2192338"/>
          <p14:tracePt t="11592" x="7597775" y="2192338"/>
          <p14:tracePt t="11598" x="7623175" y="2192338"/>
          <p14:tracePt t="11608" x="7639050" y="2192338"/>
          <p14:tracePt t="11614" x="7666038" y="2192338"/>
          <p14:tracePt t="11624" x="7691438" y="2192338"/>
          <p14:tracePt t="11629" x="7707313" y="2192338"/>
          <p14:tracePt t="11640" x="7724775" y="2192338"/>
          <p14:tracePt t="11645" x="7750175" y="2192338"/>
          <p14:tracePt t="11662" x="7775575" y="2192338"/>
          <p14:tracePt t="11670" x="7783513" y="2192338"/>
          <p14:tracePt t="11677" x="7793038" y="2192338"/>
          <p14:tracePt t="11686" x="7810500" y="2192338"/>
          <p14:tracePt t="11693" x="7826375" y="2192338"/>
          <p14:tracePt t="11701" x="7843838" y="2192338"/>
          <p14:tracePt t="11709" x="7861300" y="2192338"/>
          <p14:tracePt t="11718" x="7886700" y="2192338"/>
          <p14:tracePt t="11726" x="7912100" y="2192338"/>
          <p14:tracePt t="11734" x="7920038" y="2192338"/>
          <p14:tracePt t="11742" x="7954963" y="2192338"/>
          <p14:tracePt t="11751" x="7970838" y="2192338"/>
          <p14:tracePt t="11758" x="7996238" y="2192338"/>
          <p14:tracePt t="11766" x="8021638" y="2192338"/>
          <p14:tracePt t="11776" x="8039100" y="2192338"/>
          <p14:tracePt t="11783" x="8056563" y="2192338"/>
          <p14:tracePt t="11793" x="8081963" y="2192338"/>
          <p14:tracePt t="11797" x="8115300" y="2192338"/>
          <p14:tracePt t="11808" x="8124825" y="2192338"/>
          <p14:tracePt t="11814" x="8140700" y="2192338"/>
          <p14:tracePt t="11824" x="8166100" y="2192338"/>
          <p14:tracePt t="11830" x="8175625" y="2192338"/>
          <p14:tracePt t="11840" x="8183563" y="2192338"/>
          <p14:tracePt t="11885" x="8191500" y="2192338"/>
          <p14:tracePt t="12918" x="8191500" y="2200275"/>
          <p14:tracePt t="12926" x="8183563" y="2200275"/>
          <p14:tracePt t="12935" x="8150225" y="2217738"/>
          <p14:tracePt t="12942" x="8107363" y="2227263"/>
          <p14:tracePt t="12950" x="8056563" y="2252663"/>
          <p14:tracePt t="12959" x="7980363" y="2278063"/>
          <p14:tracePt t="12965" x="7894638" y="2311400"/>
          <p14:tracePt t="12976" x="7800975" y="2354263"/>
          <p14:tracePt t="12981" x="7673975" y="2405063"/>
          <p14:tracePt t="12992" x="7554913" y="2463800"/>
          <p14:tracePt t="12998" x="7402513" y="2524125"/>
          <p14:tracePt t="13008" x="7240588" y="2592388"/>
          <p14:tracePt t="13013" x="7061200" y="2660650"/>
          <p14:tracePt t="13023" x="6875463" y="2744788"/>
          <p14:tracePt t="13030" x="6662738" y="2820988"/>
          <p14:tracePt t="13037" x="6450013" y="2897188"/>
          <p14:tracePt t="13046" x="6272213" y="2965450"/>
          <p14:tracePt t="13053" x="6034088" y="3041650"/>
          <p14:tracePt t="13062" x="5854700" y="3119438"/>
          <p14:tracePt t="13070" x="5684838" y="3152775"/>
          <p14:tracePt t="13078" x="5565775" y="3186113"/>
          <p14:tracePt t="13085" x="5446713" y="3211513"/>
          <p14:tracePt t="13095" x="5319713" y="3221038"/>
          <p14:tracePt t="13102" x="5251450" y="3246438"/>
          <p14:tracePt t="13109" x="5157788" y="3254375"/>
          <p14:tracePt t="13118" x="5073650" y="3271838"/>
          <p14:tracePt t="13126" x="5013325" y="3279775"/>
          <p14:tracePt t="13134" x="4946650" y="3289300"/>
          <p14:tracePt t="13143" x="4886325" y="3289300"/>
          <p14:tracePt t="13149" x="4852988" y="3297238"/>
          <p14:tracePt t="13159" x="4802188" y="3305175"/>
          <p14:tracePt t="13166" x="4784725" y="3305175"/>
          <p14:tracePt t="13177" x="4749800" y="3305175"/>
          <p14:tracePt t="13182" x="4716463" y="3314700"/>
          <p14:tracePt t="13192" x="4699000" y="3314700"/>
          <p14:tracePt t="13198" x="4648200" y="3330575"/>
          <p14:tracePt t="13208" x="4605338" y="3340100"/>
          <p14:tracePt t="13214" x="4546600" y="3348038"/>
          <p14:tracePt t="13221" x="4470400" y="3373438"/>
          <p14:tracePt t="13230" x="4410075" y="3382963"/>
          <p14:tracePt t="13237" x="4351338" y="3398838"/>
          <p14:tracePt t="13247" x="4257675" y="3433763"/>
          <p14:tracePt t="13254" x="4181475" y="3467100"/>
          <p14:tracePt t="13263" x="4113213" y="3502025"/>
          <p14:tracePt t="13270" x="4037013" y="3535363"/>
          <p14:tracePt t="13278" x="3943350" y="3578225"/>
          <p14:tracePt t="13287" x="3892550" y="3629025"/>
          <p14:tracePt t="13294" x="3841750" y="3679825"/>
          <p14:tracePt t="13302" x="3816350" y="3705225"/>
          <p14:tracePt t="13310" x="3781425" y="3756025"/>
          <p14:tracePt t="13317" x="3773488" y="3781425"/>
          <p14:tracePt t="13325" x="3763963" y="3806825"/>
          <p14:tracePt t="13334" x="3763963" y="3824288"/>
          <p14:tracePt t="13343" x="3763963" y="3849688"/>
          <p14:tracePt t="13350" x="3763963" y="3875088"/>
          <p14:tracePt t="13360" x="3763963" y="3883025"/>
          <p14:tracePt t="13365" x="3763963" y="3900488"/>
          <p14:tracePt t="13376" x="3763963" y="3908425"/>
          <p14:tracePt t="13392" x="3763963" y="3917950"/>
          <p14:tracePt t="13862" x="3763963" y="3925888"/>
          <p14:tracePt t="13878" x="3748088" y="3925888"/>
          <p14:tracePt t="13885" x="3738563" y="3925888"/>
          <p14:tracePt t="13895" x="3730625" y="3925888"/>
          <p14:tracePt t="13909" x="3722688" y="3925888"/>
          <p14:tracePt t="13919" x="3713163" y="3925888"/>
          <p14:tracePt t="13927" x="3687763" y="3925888"/>
          <p14:tracePt t="13934" x="3662363" y="3925888"/>
          <p14:tracePt t="13944" x="3611563" y="3925888"/>
          <p14:tracePt t="13950" x="3535363" y="3908425"/>
          <p14:tracePt t="13959" x="3449638" y="3892550"/>
          <p14:tracePt t="13966" x="3322638" y="3875088"/>
          <p14:tracePt t="13976" x="3203575" y="3857625"/>
          <p14:tracePt t="13982" x="3059113" y="3824288"/>
          <p14:tracePt t="13992" x="2914650" y="3781425"/>
          <p14:tracePt t="13998" x="2778125" y="3748088"/>
          <p14:tracePt t="14008" x="2633663" y="3713163"/>
          <p14:tracePt t="14014" x="2498725" y="3662363"/>
          <p14:tracePt t="14022" x="2354263" y="3619500"/>
          <p14:tracePt t="14030" x="2227263" y="3568700"/>
          <p14:tracePt t="14037" x="2090738" y="3517900"/>
          <p14:tracePt t="14045" x="1946275" y="3459163"/>
          <p14:tracePt t="14054" x="1809750" y="3398838"/>
          <p14:tracePt t="14061" x="1682750" y="3340100"/>
          <p14:tracePt t="14071" x="1546225" y="3279775"/>
          <p14:tracePt t="14077" x="1444625" y="3221038"/>
          <p14:tracePt t="14085" x="1350963" y="3160713"/>
          <p14:tracePt t="14093" x="1249363" y="3109913"/>
          <p14:tracePt t="14101" x="1181100" y="3067050"/>
          <p14:tracePt t="14110" x="1104900" y="3008313"/>
          <p14:tracePt t="14117" x="1044575" y="2974975"/>
          <p14:tracePt t="14137" x="942975" y="2906713"/>
          <p14:tracePt t="14143" x="909638" y="2881313"/>
          <p14:tracePt t="14149" x="866775" y="2863850"/>
          <p14:tracePt t="14161" x="849313" y="2846388"/>
          <p14:tracePt t="14165" x="833438" y="2830513"/>
          <p14:tracePt t="14176" x="808038" y="2805113"/>
          <p14:tracePt t="14181" x="790575" y="2795588"/>
          <p14:tracePt t="14193" x="781050" y="2787650"/>
          <p14:tracePt t="14197" x="765175" y="2770188"/>
          <p14:tracePt t="14208" x="755650" y="2762250"/>
          <p14:tracePt t="14213" x="739775" y="2744788"/>
          <p14:tracePt t="14229" x="730250" y="2736850"/>
          <p14:tracePt t="14237" x="722313" y="2727325"/>
          <p14:tracePt t="14254" x="704850" y="2711450"/>
          <p14:tracePt t="14261" x="696913" y="2701925"/>
          <p14:tracePt t="14270" x="688975" y="2693988"/>
          <p14:tracePt t="14277" x="663575" y="2676525"/>
          <p14:tracePt t="14285" x="654050" y="2676525"/>
          <p14:tracePt t="14293" x="646113" y="2668588"/>
          <p14:tracePt t="14318" x="636588" y="2668588"/>
          <p14:tracePt t="14335" x="628650" y="2660650"/>
          <p14:tracePt t="14391" x="654050" y="2693988"/>
          <p14:tracePt t="14398" x="688975" y="2744788"/>
          <p14:tracePt t="14408" x="773113" y="2820988"/>
          <p14:tracePt t="14415" x="866775" y="2906713"/>
          <p14:tracePt t="14422" x="993775" y="3016250"/>
          <p14:tracePt t="14430" x="1138238" y="3127375"/>
          <p14:tracePt t="14437" x="1317625" y="3263900"/>
          <p14:tracePt t="14446" x="1520825" y="3398838"/>
          <p14:tracePt t="14454" x="1751013" y="3527425"/>
          <p14:tracePt t="14462" x="1971675" y="3662363"/>
          <p14:tracePt t="14471" x="2200275" y="3790950"/>
          <p14:tracePt t="14478" x="2354263" y="3849688"/>
          <p14:tracePt t="14486" x="2516188" y="3935413"/>
          <p14:tracePt t="14493" x="2633663" y="3968750"/>
          <p14:tracePt t="14502" x="2711450" y="4002088"/>
          <p14:tracePt t="14509" x="2736850" y="4011613"/>
          <p14:tracePt t="14559" x="2727325" y="4011613"/>
          <p14:tracePt t="14567" x="2686050" y="3994150"/>
          <p14:tracePt t="14576" x="2660650" y="3986213"/>
          <p14:tracePt t="14583" x="2643188" y="3986213"/>
          <p14:tracePt t="14592" x="2633663" y="3986213"/>
          <p14:tracePt t="14598" x="2617788" y="3986213"/>
          <p14:tracePt t="14614" x="2600325" y="3986213"/>
          <p14:tracePt t="14621" x="2574925" y="3986213"/>
          <p14:tracePt t="14631" x="2557463" y="3994150"/>
          <p14:tracePt t="14638" x="2524125" y="4011613"/>
          <p14:tracePt t="14646" x="2506663" y="4027488"/>
          <p14:tracePt t="14654" x="2473325" y="4062413"/>
          <p14:tracePt t="14663" x="2422525" y="4105275"/>
          <p14:tracePt t="14670" x="2379663" y="4138613"/>
          <p14:tracePt t="14677" x="2311400" y="4214813"/>
          <p14:tracePt t="14686" x="2286000" y="4265613"/>
          <p14:tracePt t="14693" x="2227263" y="4341813"/>
          <p14:tracePt t="14702" x="2149475" y="4427538"/>
          <p14:tracePt t="14709" x="2090738" y="4521200"/>
          <p14:tracePt t="14718" x="2014538" y="4597400"/>
          <p14:tracePt t="14727" x="1954213" y="4673600"/>
          <p14:tracePt t="14734" x="1878013" y="4759325"/>
          <p14:tracePt t="14743" x="1784350" y="4852988"/>
          <p14:tracePt t="14751" x="1700213" y="4929188"/>
          <p14:tracePt t="14759" x="1639888" y="4972050"/>
          <p14:tracePt t="14765" x="1546225" y="5056188"/>
          <p14:tracePt t="14776" x="1495425" y="5106988"/>
          <p14:tracePt t="14783" x="1427163" y="5157788"/>
          <p14:tracePt t="14791" x="1360488" y="5208588"/>
          <p14:tracePt t="14797" x="1325563" y="5251450"/>
          <p14:tracePt t="14808" x="1274763" y="5294313"/>
          <p14:tracePt t="14814" x="1231900" y="5319713"/>
          <p14:tracePt t="14821" x="1198563" y="5345113"/>
          <p14:tracePt t="14830" x="1173163" y="5370513"/>
          <p14:tracePt t="14838" x="1147763" y="5395913"/>
          <p14:tracePt t="14847" x="1122363" y="5413375"/>
          <p14:tracePt t="14854" x="1122363" y="5421313"/>
          <p14:tracePt t="14862" x="1104900" y="5430838"/>
          <p14:tracePt t="14902" x="1096963" y="5430838"/>
          <p14:tracePt t="14909" x="1096963" y="5405438"/>
          <p14:tracePt t="14918" x="1147763" y="5345113"/>
          <p14:tracePt t="14926" x="1198563" y="5276850"/>
          <p14:tracePt t="14934" x="1249363" y="5226050"/>
          <p14:tracePt t="14943" x="1317625" y="5175250"/>
          <p14:tracePt t="14951" x="1401763" y="5081588"/>
          <p14:tracePt t="14961" x="1470025" y="5005388"/>
          <p14:tracePt t="14966" x="1563688" y="4911725"/>
          <p14:tracePt t="14976" x="1622425" y="4843463"/>
          <p14:tracePt t="14982" x="1733550" y="4759325"/>
          <p14:tracePt t="14990" x="1809750" y="4691063"/>
          <p14:tracePt t="14997" x="1878013" y="4640263"/>
          <p14:tracePt t="15008" x="1946275" y="4572000"/>
          <p14:tracePt t="15014" x="1971675" y="4546600"/>
          <p14:tracePt t="15020" x="1997075" y="4513263"/>
          <p14:tracePt t="15031" x="2005013" y="4495800"/>
          <p14:tracePt t="15037" x="2005013" y="4486275"/>
          <p14:tracePt t="15102" x="2014538" y="4486275"/>
          <p14:tracePt t="15110" x="2022475" y="4503738"/>
          <p14:tracePt t="15118" x="2030413" y="4521200"/>
          <p14:tracePt t="15128" x="2039938" y="4546600"/>
          <p14:tracePt t="15134" x="2055813" y="4579938"/>
          <p14:tracePt t="15144" x="2082800" y="4630738"/>
          <p14:tracePt t="15150" x="2124075" y="4691063"/>
          <p14:tracePt t="15161" x="2166938" y="4741863"/>
          <p14:tracePt t="15166" x="2217738" y="4810125"/>
          <p14:tracePt t="15178" x="2303463" y="4878388"/>
          <p14:tracePt t="15182" x="2387600" y="4946650"/>
          <p14:tracePt t="15192" x="2498725" y="5005388"/>
          <p14:tracePt t="15197" x="2617788" y="5064125"/>
          <p14:tracePt t="15208" x="2805113" y="5132388"/>
          <p14:tracePt t="15214" x="2990850" y="5218113"/>
          <p14:tracePt t="15221" x="3228975" y="5294313"/>
          <p14:tracePt t="15231" x="3416300" y="5370513"/>
          <p14:tracePt t="15238" x="3552825" y="5405438"/>
          <p14:tracePt t="15246" x="3671888" y="5438775"/>
          <p14:tracePt t="15255" x="3790950" y="5472113"/>
          <p14:tracePt t="15262" x="3875088" y="5507038"/>
          <p14:tracePt t="15270" x="3943350" y="5540375"/>
          <p14:tracePt t="15278" x="3960813" y="5540375"/>
          <p14:tracePt t="15286" x="3968750" y="5549900"/>
          <p14:tracePt t="15357" x="3976688" y="5549900"/>
          <p14:tracePt t="15376" x="3976688" y="5524500"/>
          <p14:tracePt t="15382" x="3976688" y="5507038"/>
          <p14:tracePt t="15392" x="3976688" y="5481638"/>
          <p14:tracePt t="15398" x="3976688" y="5456238"/>
          <p14:tracePt t="15408" x="3968750" y="5438775"/>
          <p14:tracePt t="15414" x="3943350" y="5387975"/>
          <p14:tracePt t="15421" x="3925888" y="5353050"/>
          <p14:tracePt t="15431" x="3883025" y="5294313"/>
          <p14:tracePt t="15437" x="3841750" y="5226050"/>
          <p14:tracePt t="15446" x="3773488" y="5149850"/>
          <p14:tracePt t="15455" x="3722688" y="5099050"/>
          <p14:tracePt t="15462" x="3654425" y="5013325"/>
          <p14:tracePt t="15470" x="3568700" y="4937125"/>
          <p14:tracePt t="15478" x="3509963" y="4878388"/>
          <p14:tracePt t="15486" x="3416300" y="4802188"/>
          <p14:tracePt t="15494" x="3348038" y="4733925"/>
          <p14:tracePt t="15502" x="3254375" y="4673600"/>
          <p14:tracePt t="15510" x="3160713" y="4630738"/>
          <p14:tracePt t="15518" x="3076575" y="4564063"/>
          <p14:tracePt t="15526" x="3008313" y="4513263"/>
          <p14:tracePt t="15534" x="2940050" y="4470400"/>
          <p14:tracePt t="15543" x="2889250" y="4427538"/>
          <p14:tracePt t="15550" x="2838450" y="4384675"/>
          <p14:tracePt t="15561" x="2820988" y="4359275"/>
          <p14:tracePt t="15567" x="2795588" y="4351338"/>
          <p14:tracePt t="15576" x="2778125" y="4333875"/>
          <p14:tracePt t="15581" x="2762250" y="4325938"/>
          <p14:tracePt t="15590" x="2762250" y="4316413"/>
          <p14:tracePt t="15598" x="2752725" y="4308475"/>
          <p14:tracePt t="15710" x="2778125" y="4341813"/>
          <p14:tracePt t="15718" x="2820988" y="4368800"/>
          <p14:tracePt t="15726" x="2906713" y="4427538"/>
          <p14:tracePt t="15734" x="2990850" y="4495800"/>
          <p14:tracePt t="15743" x="3084513" y="4579938"/>
          <p14:tracePt t="15750" x="3195638" y="4657725"/>
          <p14:tracePt t="15760" x="3355975" y="4767263"/>
          <p14:tracePt t="15765" x="3578225" y="4894263"/>
          <p14:tracePt t="15777" x="3781425" y="5038725"/>
          <p14:tracePt t="15781" x="4002088" y="5149850"/>
          <p14:tracePt t="15790" x="4206875" y="5268913"/>
          <p14:tracePt t="15797" x="4394200" y="5353050"/>
          <p14:tracePt t="15805" x="4529138" y="5430838"/>
          <p14:tracePt t="15814" x="4648200" y="5481638"/>
          <p14:tracePt t="15821" x="4741863" y="5524500"/>
          <p14:tracePt t="15830" x="4784725" y="5540375"/>
          <p14:tracePt t="15838" x="4802188" y="5549900"/>
          <p14:tracePt t="16112" x="4767263" y="5549900"/>
          <p14:tracePt t="16118" x="4749800" y="5540375"/>
          <p14:tracePt t="16128" x="4733925" y="5540375"/>
          <p14:tracePt t="16134" x="4683125" y="5524500"/>
          <p14:tracePt t="16144" x="4665663" y="5524500"/>
          <p14:tracePt t="16149" x="4605338" y="5507038"/>
          <p14:tracePt t="16161" x="4529138" y="5481638"/>
          <p14:tracePt t="16166" x="4445000" y="5446713"/>
          <p14:tracePt t="16176" x="4351338" y="5421313"/>
          <p14:tracePt t="16183" x="4265613" y="5405438"/>
          <p14:tracePt t="16193" x="4181475" y="5380038"/>
          <p14:tracePt t="16198" x="4105275" y="5345113"/>
          <p14:tracePt t="16205" x="4027488" y="5337175"/>
          <p14:tracePt t="16214" x="3951288" y="5311775"/>
          <p14:tracePt t="16221" x="3883025" y="5294313"/>
          <p14:tracePt t="16231" x="3816350" y="5260975"/>
          <p14:tracePt t="16239" x="3781425" y="5243513"/>
          <p14:tracePt t="16246" x="3748088" y="5235575"/>
          <p14:tracePt t="16255" x="3722688" y="5218113"/>
          <p14:tracePt t="16263" x="3687763" y="5200650"/>
          <p14:tracePt t="16270" x="3654425" y="5175250"/>
          <p14:tracePt t="16278" x="3636963" y="5157788"/>
          <p14:tracePt t="16286" x="3594100" y="5132388"/>
          <p14:tracePt t="16294" x="3560763" y="5106988"/>
          <p14:tracePt t="16301" x="3535363" y="5081588"/>
          <p14:tracePt t="16311" x="3484563" y="5038725"/>
          <p14:tracePt t="16317" x="3441700" y="4987925"/>
          <p14:tracePt t="16327" x="3390900" y="4937125"/>
          <p14:tracePt t="16333" x="3340100" y="4886325"/>
          <p14:tracePt t="16343" x="3279775" y="4835525"/>
          <p14:tracePt t="16349" x="3221038" y="4767263"/>
          <p14:tracePt t="16360" x="3135313" y="4683125"/>
          <p14:tracePt t="16365" x="3076575" y="4622800"/>
          <p14:tracePt t="16376" x="3008313" y="4564063"/>
          <p14:tracePt t="16381" x="2940050" y="4503738"/>
          <p14:tracePt t="16390" x="2889250" y="4445000"/>
          <p14:tracePt t="16397" x="2846388" y="4394200"/>
          <p14:tracePt t="16405" x="2820988" y="4359275"/>
          <p14:tracePt t="16413" x="2787650" y="4308475"/>
          <p14:tracePt t="16421" x="2762250" y="4275138"/>
          <p14:tracePt t="16429" x="2752725" y="4240213"/>
          <p14:tracePt t="16438" x="2736850" y="4206875"/>
          <p14:tracePt t="16445" x="2727325" y="4181475"/>
          <p14:tracePt t="16453" x="2719388" y="4156075"/>
          <p14:tracePt t="16461" x="2719388" y="4138613"/>
          <p14:tracePt t="16469" x="2719388" y="4113213"/>
          <p14:tracePt t="16477" x="2719388" y="4087813"/>
          <p14:tracePt t="16485" x="2719388" y="4070350"/>
          <p14:tracePt t="16494" x="2719388" y="4044950"/>
          <p14:tracePt t="16502" x="2719388" y="4011613"/>
          <p14:tracePt t="16511" x="2727325" y="3976688"/>
          <p14:tracePt t="16518" x="2736850" y="3960813"/>
          <p14:tracePt t="16528" x="2744788" y="3935413"/>
          <p14:tracePt t="16534" x="2762250" y="3875088"/>
          <p14:tracePt t="16544" x="2787650" y="3832225"/>
          <p14:tracePt t="16549" x="2805113" y="3798888"/>
          <p14:tracePt t="16560" x="2830513" y="3730625"/>
          <p14:tracePt t="16565" x="2846388" y="3705225"/>
          <p14:tracePt t="16576" x="2863850" y="3671888"/>
          <p14:tracePt t="16582" x="2889250" y="3646488"/>
          <p14:tracePt t="16590" x="2906713" y="3636963"/>
          <p14:tracePt t="16598" x="2932113" y="3619500"/>
          <p14:tracePt t="16605" x="2932113" y="3611563"/>
          <p14:tracePt t="16614" x="2949575" y="3594100"/>
          <p14:tracePt t="16622" x="2957513" y="3594100"/>
          <p14:tracePt t="16631" x="2957513" y="3586163"/>
          <p14:tracePt t="16662" x="2974975" y="3586163"/>
          <p14:tracePt t="16678" x="2982913" y="3586163"/>
          <p14:tracePt t="16695" x="3000375" y="3594100"/>
          <p14:tracePt t="16701" x="3008313" y="3594100"/>
          <p14:tracePt t="16711" x="3025775" y="3629025"/>
          <p14:tracePt t="16717" x="3033713" y="3654425"/>
          <p14:tracePt t="16728" x="3051175" y="3679825"/>
          <p14:tracePt t="16734" x="3059113" y="3705225"/>
          <p14:tracePt t="16744" x="3067050" y="3730625"/>
          <p14:tracePt t="16750" x="3067050" y="3756025"/>
          <p14:tracePt t="16760" x="3076575" y="3781425"/>
          <p14:tracePt t="16767" x="3076575" y="3798888"/>
          <p14:tracePt t="16776" x="3076575" y="3816350"/>
          <p14:tracePt t="16782" x="3076575" y="3841750"/>
          <p14:tracePt t="16792" x="3076575" y="3857625"/>
          <p14:tracePt t="16798" x="3076575" y="3867150"/>
          <p14:tracePt t="16805" x="3067050" y="3883025"/>
          <p14:tracePt t="16813" x="3067050" y="3900488"/>
          <p14:tracePt t="16822" x="3051175" y="3917950"/>
          <p14:tracePt t="16830" x="3041650" y="3925888"/>
          <p14:tracePt t="16839" x="3041650" y="3943350"/>
          <p14:tracePt t="16845" x="3025775" y="3960813"/>
          <p14:tracePt t="16854" x="3016250" y="3976688"/>
          <p14:tracePt t="16863" x="3008313" y="3994150"/>
          <p14:tracePt t="16870" x="3000375" y="4002088"/>
          <p14:tracePt t="16878" x="2982913" y="4027488"/>
          <p14:tracePt t="16886" x="2965450" y="4037013"/>
          <p14:tracePt t="16895" x="2965450" y="4052888"/>
          <p14:tracePt t="16902" x="2957513" y="4062413"/>
          <p14:tracePt t="16911" x="2940050" y="4070350"/>
          <p14:tracePt t="16917" x="2932113" y="4079875"/>
          <p14:tracePt t="16928" x="2914650" y="4095750"/>
          <p14:tracePt t="16934" x="2897188" y="4113213"/>
          <p14:tracePt t="16944" x="2889250" y="4113213"/>
          <p14:tracePt t="16949" x="2889250" y="4121150"/>
          <p14:tracePt t="16960" x="2863850" y="4138613"/>
          <p14:tracePt t="16966" x="2846388" y="4138613"/>
          <p14:tracePt t="16976" x="2830513" y="4164013"/>
          <p14:tracePt t="16982" x="2813050" y="4171950"/>
          <p14:tracePt t="16991" x="2795588" y="4171950"/>
          <p14:tracePt t="16998" x="2770188" y="4189413"/>
          <p14:tracePt t="17005" x="2752725" y="4197350"/>
          <p14:tracePt t="17013" x="2727325" y="4206875"/>
          <p14:tracePt t="17022" x="2719388" y="4206875"/>
          <p14:tracePt t="17030" x="2701925" y="4214813"/>
          <p14:tracePt t="17039" x="2693988" y="4214813"/>
          <p14:tracePt t="17046" x="2668588" y="4224338"/>
          <p14:tracePt t="17054" x="2643188" y="4224338"/>
          <p14:tracePt t="17062" x="2617788" y="4232275"/>
          <p14:tracePt t="17070" x="2608263" y="4232275"/>
          <p14:tracePt t="17078" x="2582863" y="4232275"/>
          <p14:tracePt t="17086" x="2557463" y="4232275"/>
          <p14:tracePt t="17094" x="2532063" y="4232275"/>
          <p14:tracePt t="17101" x="2506663" y="4232275"/>
          <p14:tracePt t="17110" x="2481263" y="4232275"/>
          <p14:tracePt t="17122" x="2463800" y="4232275"/>
          <p14:tracePt t="17128" x="2438400" y="4232275"/>
          <p14:tracePt t="17134" x="2405063" y="4232275"/>
          <p14:tracePt t="17145" x="2371725" y="4232275"/>
          <p14:tracePt t="17150" x="2336800" y="4224338"/>
          <p14:tracePt t="17160" x="2328863" y="4214813"/>
          <p14:tracePt t="17166" x="2311400" y="4206875"/>
          <p14:tracePt t="17176" x="2278063" y="4197350"/>
          <p14:tracePt t="17182" x="2260600" y="4181475"/>
          <p14:tracePt t="17188" x="2252663" y="4171950"/>
          <p14:tracePt t="17198" x="2217738" y="4156075"/>
          <p14:tracePt t="17205" x="2200275" y="4156075"/>
          <p14:tracePt t="17215" x="2174875" y="4138613"/>
          <p14:tracePt t="17222" x="2166938" y="4130675"/>
          <p14:tracePt t="17230" x="2141538" y="4121150"/>
          <p14:tracePt t="17239" x="2124075" y="4105275"/>
          <p14:tracePt t="17246" x="2098675" y="4087813"/>
          <p14:tracePt t="17254" x="2090738" y="4087813"/>
          <p14:tracePt t="17263" x="2073275" y="4070350"/>
          <p14:tracePt t="17270" x="2055813" y="4062413"/>
          <p14:tracePt t="17278" x="2030413" y="4037013"/>
          <p14:tracePt t="17286" x="2030413" y="4027488"/>
          <p14:tracePt t="17295" x="2022475" y="4027488"/>
          <p14:tracePt t="17302" x="2014538" y="4019550"/>
          <p14:tracePt t="17311" x="2014538" y="4011613"/>
          <p14:tracePt t="17317" x="2005013" y="4002088"/>
          <p14:tracePt t="17328" x="1997075" y="3994150"/>
          <p14:tracePt t="17334" x="1997075" y="3986213"/>
          <p14:tracePt t="17345" x="1997075" y="3960813"/>
          <p14:tracePt t="17350" x="1989138" y="3935413"/>
          <p14:tracePt t="17360" x="1979613" y="3917950"/>
          <p14:tracePt t="17366" x="1979613" y="3908425"/>
          <p14:tracePt t="17376" x="1979613" y="3883025"/>
          <p14:tracePt t="17382" x="1979613" y="3867150"/>
          <p14:tracePt t="17389" x="1971675" y="3832225"/>
          <p14:tracePt t="17398" x="1971675" y="3816350"/>
          <p14:tracePt t="17405" x="1971675" y="3790950"/>
          <p14:tracePt t="17415" x="1971675" y="3773488"/>
          <p14:tracePt t="17422" x="1971675" y="3748088"/>
          <p14:tracePt t="17431" x="1971675" y="3722688"/>
          <p14:tracePt t="17439" x="1971675" y="3713163"/>
          <p14:tracePt t="17446" x="1971675" y="3687763"/>
          <p14:tracePt t="17454" x="1971675" y="3662363"/>
          <p14:tracePt t="17462" x="1971675" y="3654425"/>
          <p14:tracePt t="17470" x="1971675" y="3636963"/>
          <p14:tracePt t="17478" x="1971675" y="3611563"/>
          <p14:tracePt t="17486" x="1971675" y="3586163"/>
          <p14:tracePt t="17495" x="1971675" y="3578225"/>
          <p14:tracePt t="17502" x="1971675" y="3560763"/>
          <p14:tracePt t="17511" x="1971675" y="3543300"/>
          <p14:tracePt t="17518" x="1971675" y="3509963"/>
          <p14:tracePt t="17528" x="1979613" y="3502025"/>
          <p14:tracePt t="17533" x="1989138" y="3492500"/>
          <p14:tracePt t="17544" x="1989138" y="3467100"/>
          <p14:tracePt t="17549" x="1997075" y="3449638"/>
          <p14:tracePt t="17560" x="2014538" y="3416300"/>
          <p14:tracePt t="17566" x="2022475" y="3398838"/>
          <p14:tracePt t="17576" x="2022475" y="3390900"/>
          <p14:tracePt t="17582" x="2030413" y="3382963"/>
          <p14:tracePt t="17589" x="2030413" y="3373438"/>
          <p14:tracePt t="17598" x="2047875" y="3355975"/>
          <p14:tracePt t="17605" x="2047875" y="3348038"/>
          <p14:tracePt t="17614" x="2055813" y="3330575"/>
          <p14:tracePt t="17622" x="2073275" y="3322638"/>
          <p14:tracePt t="17630" x="2082800" y="3297238"/>
          <p14:tracePt t="17646" x="2098675" y="3279775"/>
          <p14:tracePt t="17654" x="2098675" y="3271838"/>
          <p14:tracePt t="17662" x="2116138" y="3254375"/>
          <p14:tracePt t="17670" x="2124075" y="3246438"/>
          <p14:tracePt t="17678" x="2124075" y="3238500"/>
          <p14:tracePt t="17686" x="2133600" y="3238500"/>
          <p14:tracePt t="17695" x="2133600" y="3228975"/>
          <p14:tracePt t="17702" x="2141538" y="3211513"/>
          <p14:tracePt t="17711" x="2149475" y="3211513"/>
          <p14:tracePt t="17718" x="2149475" y="3203575"/>
          <p14:tracePt t="17728" x="2159000" y="3195638"/>
          <p14:tracePt t="17735" x="2166938" y="3195638"/>
          <p14:tracePt t="17745" x="2174875" y="3186113"/>
          <p14:tracePt t="17750" x="2184400" y="3178175"/>
          <p14:tracePt t="17760" x="2192338" y="3170238"/>
          <p14:tracePt t="17783" x="2200275" y="3170238"/>
          <p14:tracePt t="17789" x="2209800" y="3160713"/>
          <p14:tracePt t="17814" x="2227263" y="3152775"/>
          <p14:tracePt t="17829" x="2227263" y="3144838"/>
          <p14:tracePt t="17837" x="2235200" y="3144838"/>
          <p14:tracePt t="17887" x="2243138" y="3144838"/>
          <p14:tracePt t="17895" x="2252663" y="3144838"/>
          <p14:tracePt t="17902" x="2260600" y="3144838"/>
          <p14:tracePt t="17911" x="2278063" y="3144838"/>
          <p14:tracePt t="17928" x="2293938" y="3144838"/>
          <p14:tracePt t="17934" x="2303463" y="3144838"/>
          <p14:tracePt t="17943" x="2319338" y="3144838"/>
          <p14:tracePt t="17949" x="2328863" y="3144838"/>
          <p14:tracePt t="17960" x="2344738" y="3144838"/>
          <p14:tracePt t="17966" x="2362200" y="3144838"/>
          <p14:tracePt t="17973" x="2379663" y="3144838"/>
          <p14:tracePt t="17981" x="2397125" y="3144838"/>
          <p14:tracePt t="17989" x="2405063" y="3144838"/>
          <p14:tracePt t="17998" x="2422525" y="3144838"/>
          <p14:tracePt t="18006" x="2438400" y="3152775"/>
          <p14:tracePt t="18014" x="2455863" y="3160713"/>
          <p14:tracePt t="18030" x="2473325" y="3170238"/>
          <p14:tracePt t="18038" x="2481263" y="3170238"/>
          <p14:tracePt t="18046" x="2489200" y="3170238"/>
          <p14:tracePt t="18054" x="2506663" y="3178175"/>
          <p14:tracePt t="18062" x="2516188" y="3178175"/>
          <p14:tracePt t="18070" x="2516188" y="3186113"/>
          <p14:tracePt t="18078" x="2532063" y="3195638"/>
          <p14:tracePt t="18086" x="2549525" y="3211513"/>
          <p14:tracePt t="18103" x="2566988" y="3238500"/>
          <p14:tracePt t="18122" x="2608263" y="3271838"/>
          <p14:tracePt t="18128" x="2617788" y="3289300"/>
          <p14:tracePt t="18134" x="2633663" y="3314700"/>
          <p14:tracePt t="18143" x="2643188" y="3340100"/>
          <p14:tracePt t="18151" x="2651125" y="3340100"/>
          <p14:tracePt t="18160" x="2668588" y="3355975"/>
          <p14:tracePt t="18175" x="2676525" y="3382963"/>
          <p14:tracePt t="18189" x="2676525" y="3390900"/>
          <p14:tracePt t="18198" x="2686050" y="3398838"/>
          <p14:tracePt t="18206" x="2693988" y="3416300"/>
          <p14:tracePt t="18214" x="2701925" y="3416300"/>
          <p14:tracePt t="18222" x="2701925" y="3433763"/>
          <p14:tracePt t="18230" x="2701925" y="3449638"/>
          <p14:tracePt t="18237" x="2711450" y="3449638"/>
          <p14:tracePt t="18246" x="2727325" y="3475038"/>
          <p14:tracePt t="18254" x="2744788" y="3502025"/>
          <p14:tracePt t="18270" x="2744788" y="3517900"/>
          <p14:tracePt t="18277" x="2762250" y="3535363"/>
          <p14:tracePt t="18295" x="2770188" y="3552825"/>
          <p14:tracePt t="18302" x="2778125" y="3568700"/>
          <p14:tracePt t="18312" x="2787650" y="3578225"/>
          <p14:tracePt t="18318" x="2787650" y="3594100"/>
          <p14:tracePt t="18328" x="2795588" y="3611563"/>
          <p14:tracePt t="18334" x="2813050" y="3646488"/>
          <p14:tracePt t="18344" x="2813050" y="3654425"/>
          <p14:tracePt t="18351" x="2813050" y="3679825"/>
          <p14:tracePt t="18360" x="2813050" y="3713163"/>
          <p14:tracePt t="18366" x="2820988" y="3748088"/>
          <p14:tracePt t="18373" x="2830513" y="3763963"/>
          <p14:tracePt t="18383" x="2830513" y="3798888"/>
          <p14:tracePt t="18389" x="2846388" y="3841750"/>
          <p14:tracePt t="18398" x="2855913" y="3875088"/>
          <p14:tracePt t="18406" x="2881313" y="3951288"/>
          <p14:tracePt t="18414" x="2889250" y="3994150"/>
          <p14:tracePt t="18423" x="2889250" y="4027488"/>
          <p14:tracePt t="18431" x="2906713" y="4070350"/>
          <p14:tracePt t="18438" x="2914650" y="4105275"/>
          <p14:tracePt t="18446" x="2922588" y="4130675"/>
          <p14:tracePt t="18454" x="2940050" y="4164013"/>
          <p14:tracePt t="18462" x="2940050" y="4171950"/>
          <p14:tracePt t="18470" x="2949575" y="4189413"/>
          <p14:tracePt t="18478" x="2949575" y="4197350"/>
          <p14:tracePt t="18487" x="2949575" y="4206875"/>
          <p14:tracePt t="18535" x="2957513" y="4206875"/>
          <p14:tracePt t="18551" x="2965450" y="4206875"/>
          <p14:tracePt t="18566" x="2974975" y="4206875"/>
          <p14:tracePt t="18576" x="2982913" y="4206875"/>
          <p14:tracePt t="18583" x="2990850" y="4206875"/>
          <p14:tracePt t="18588" x="3008313" y="4206875"/>
          <p14:tracePt t="18598" x="3025775" y="4197350"/>
          <p14:tracePt t="18606" x="3033713" y="4197350"/>
          <p14:tracePt t="18614" x="3051175" y="4197350"/>
          <p14:tracePt t="18623" x="3076575" y="4189413"/>
          <p14:tracePt t="18631" x="3109913" y="4181475"/>
          <p14:tracePt t="18637" x="3135313" y="4181475"/>
          <p14:tracePt t="18647" x="3186113" y="4171950"/>
          <p14:tracePt t="18654" x="3228975" y="4171950"/>
          <p14:tracePt t="18663" x="3297238" y="4171950"/>
          <p14:tracePt t="18671" x="3355975" y="4171950"/>
          <p14:tracePt t="18678" x="3459163" y="4171950"/>
          <p14:tracePt t="18686" x="3543300" y="4171950"/>
          <p14:tracePt t="18694" x="3636963" y="4171950"/>
          <p14:tracePt t="18702" x="3738563" y="4171950"/>
          <p14:tracePt t="18712" x="3841750" y="4171950"/>
          <p14:tracePt t="18718" x="3951288" y="4171950"/>
          <p14:tracePt t="18728" x="4070350" y="4197350"/>
          <p14:tracePt t="18734" x="4181475" y="4197350"/>
          <p14:tracePt t="18744" x="4291013" y="4206875"/>
          <p14:tracePt t="18750" x="4394200" y="4224338"/>
          <p14:tracePt t="18760" x="4513263" y="4232275"/>
          <p14:tracePt t="18766" x="4579938" y="4249738"/>
          <p14:tracePt t="18773" x="4640263" y="4265613"/>
          <p14:tracePt t="18781" x="4699000" y="4265613"/>
          <p14:tracePt t="18790" x="4741863" y="4265613"/>
          <p14:tracePt t="18798" x="4775200" y="4265613"/>
          <p14:tracePt t="18806" x="4810125" y="4275138"/>
          <p14:tracePt t="18814" x="4827588" y="4275138"/>
          <p14:tracePt t="18821" x="4868863" y="4275138"/>
          <p14:tracePt t="18830" x="4903788" y="4283075"/>
          <p14:tracePt t="18837" x="4962525" y="4283075"/>
          <p14:tracePt t="18846" x="5013325" y="4291013"/>
          <p14:tracePt t="18853" x="5081588" y="4300538"/>
          <p14:tracePt t="18862" x="5157788" y="4308475"/>
          <p14:tracePt t="18870" x="5243513" y="4308475"/>
          <p14:tracePt t="18879" x="5327650" y="4316413"/>
          <p14:tracePt t="18886" x="5395913" y="4316413"/>
          <p14:tracePt t="18894" x="5472113" y="4316413"/>
          <p14:tracePt t="18903" x="5532438" y="4316413"/>
          <p14:tracePt t="18912" x="5557838" y="4316413"/>
          <p14:tracePt t="18918" x="5575300" y="4316413"/>
          <p14:tracePt t="18928" x="5591175" y="4316413"/>
          <p14:tracePt t="19078" x="5591175" y="4325938"/>
          <p14:tracePt t="19096" x="5600700" y="4333875"/>
          <p14:tracePt t="19129" x="5608638" y="4333875"/>
          <p14:tracePt t="19145" x="5616575" y="4341813"/>
          <p14:tracePt t="19149" x="5634038" y="4341813"/>
          <p14:tracePt t="19161" x="5651500" y="4341813"/>
          <p14:tracePt t="19165" x="5676900" y="4341813"/>
          <p14:tracePt t="19172" x="5702300" y="4359275"/>
          <p14:tracePt t="19182" x="5727700" y="4359275"/>
          <p14:tracePt t="19189" x="5745163" y="4368800"/>
          <p14:tracePt t="19198" x="5761038" y="4384675"/>
          <p14:tracePt t="19207" x="5795963" y="4402138"/>
          <p14:tracePt t="19214" x="5813425" y="4410075"/>
          <p14:tracePt t="19222" x="5838825" y="4419600"/>
          <p14:tracePt t="19230" x="5846763" y="4435475"/>
          <p14:tracePt t="19237" x="5854700" y="4435475"/>
          <p14:tracePt t="19245" x="5854700" y="4445000"/>
          <p14:tracePt t="19262" x="5854700" y="4452938"/>
          <p14:tracePt t="19278" x="5854700" y="4460875"/>
          <p14:tracePt t="19285" x="5854700" y="4470400"/>
          <p14:tracePt t="19295" x="5854700" y="4478338"/>
          <p14:tracePt t="19301" x="5846763" y="4478338"/>
          <p14:tracePt t="19311" x="5838825" y="4486275"/>
          <p14:tracePt t="19317" x="5829300" y="4486275"/>
          <p14:tracePt t="19328" x="5821363" y="4486275"/>
          <p14:tracePt t="19333" x="5813425" y="4486275"/>
          <p14:tracePt t="19345" x="5788025" y="4486275"/>
          <p14:tracePt t="19349" x="5761038" y="4486275"/>
          <p14:tracePt t="19358" x="5727700" y="4486275"/>
          <p14:tracePt t="19365" x="5702300" y="4486275"/>
          <p14:tracePt t="19373" x="5684838" y="4478338"/>
          <p14:tracePt t="19381" x="5641975" y="4460875"/>
          <p14:tracePt t="19390" x="5626100" y="4445000"/>
          <p14:tracePt t="19398" x="5591175" y="4445000"/>
          <p14:tracePt t="19406" x="5565775" y="4419600"/>
          <p14:tracePt t="19414" x="5549900" y="4402138"/>
          <p14:tracePt t="19422" x="5549900" y="4394200"/>
          <p14:tracePt t="19429" x="5540375" y="4376738"/>
          <p14:tracePt t="19438" x="5532438" y="4359275"/>
          <p14:tracePt t="19446" x="5532438" y="4333875"/>
          <p14:tracePt t="19454" x="5514975" y="4308475"/>
          <p14:tracePt t="19462" x="5507038" y="4291013"/>
          <p14:tracePt t="19471" x="5497513" y="4265613"/>
          <p14:tracePt t="19479" x="5497513" y="4249738"/>
          <p14:tracePt t="19487" x="5489575" y="4232275"/>
          <p14:tracePt t="19494" x="5489575" y="4206875"/>
          <p14:tracePt t="19502" x="5489575" y="4197350"/>
          <p14:tracePt t="19511" x="5489575" y="4156075"/>
          <p14:tracePt t="19518" x="5489575" y="4130675"/>
          <p14:tracePt t="19528" x="5481638" y="4105275"/>
          <p14:tracePt t="19534" x="5481638" y="4079875"/>
          <p14:tracePt t="19544" x="5481638" y="4062413"/>
          <p14:tracePt t="19551" x="5481638" y="4037013"/>
          <p14:tracePt t="19557" x="5481638" y="4011613"/>
          <p14:tracePt t="19567" x="5481638" y="3994150"/>
          <p14:tracePt t="19573" x="5481638" y="3968750"/>
          <p14:tracePt t="19582" x="5481638" y="3943350"/>
          <p14:tracePt t="19590" x="5481638" y="3935413"/>
          <p14:tracePt t="19598" x="5497513" y="3883025"/>
          <p14:tracePt t="19606" x="5507038" y="3867150"/>
          <p14:tracePt t="19615" x="5507038" y="3841750"/>
          <p14:tracePt t="19622" x="5524500" y="3798888"/>
          <p14:tracePt t="19631" x="5532438" y="3773488"/>
          <p14:tracePt t="19638" x="5549900" y="3748088"/>
          <p14:tracePt t="19646" x="5557838" y="3722688"/>
          <p14:tracePt t="19654" x="5575300" y="3705225"/>
          <p14:tracePt t="19662" x="5600700" y="3662363"/>
          <p14:tracePt t="19671" x="5616575" y="3654425"/>
          <p14:tracePt t="19678" x="5634038" y="3619500"/>
          <p14:tracePt t="19687" x="5651500" y="3594100"/>
          <p14:tracePt t="19695" x="5668963" y="3560763"/>
          <p14:tracePt t="19702" x="5684838" y="3543300"/>
          <p14:tracePt t="19712" x="5702300" y="3517900"/>
          <p14:tracePt t="19718" x="5719763" y="3502025"/>
          <p14:tracePt t="19728" x="5735638" y="3484563"/>
          <p14:tracePt t="19735" x="5753100" y="3467100"/>
          <p14:tracePt t="19745" x="5770563" y="3459163"/>
          <p14:tracePt t="19751" x="5788025" y="3433763"/>
          <p14:tracePt t="19757" x="5803900" y="3424238"/>
          <p14:tracePt t="19767" x="5821363" y="3408363"/>
          <p14:tracePt t="19773" x="5854700" y="3390900"/>
          <p14:tracePt t="19782" x="5872163" y="3390900"/>
          <p14:tracePt t="19790" x="5889625" y="3373438"/>
          <p14:tracePt t="19798" x="5915025" y="3365500"/>
          <p14:tracePt t="19807" x="5940425" y="3355975"/>
          <p14:tracePt t="19815" x="5965825" y="3340100"/>
          <p14:tracePt t="19822" x="5973763" y="3340100"/>
          <p14:tracePt t="19830" x="6008688" y="3330575"/>
          <p14:tracePt t="19838" x="6024563" y="3322638"/>
          <p14:tracePt t="19846" x="6049963" y="3322638"/>
          <p14:tracePt t="19854" x="6059488" y="3322638"/>
          <p14:tracePt t="19862" x="6076950" y="3314700"/>
          <p14:tracePt t="19869" x="6092825" y="3314700"/>
          <p14:tracePt t="19880" x="6102350" y="3314700"/>
          <p14:tracePt t="19885" x="6127750" y="3314700"/>
          <p14:tracePt t="19896" x="6143625" y="3314700"/>
          <p14:tracePt t="19901" x="6169025" y="3314700"/>
          <p14:tracePt t="19912" x="6186488" y="3314700"/>
          <p14:tracePt t="19918" x="6211888" y="3314700"/>
          <p14:tracePt t="19928" x="6229350" y="3314700"/>
          <p14:tracePt t="19934" x="6254750" y="3314700"/>
          <p14:tracePt t="19944" x="6272213" y="3314700"/>
          <p14:tracePt t="19951" x="6297613" y="3314700"/>
          <p14:tracePt t="19959" x="6323013" y="3322638"/>
          <p14:tracePt t="19965" x="6330950" y="3322638"/>
          <p14:tracePt t="19973" x="6356350" y="3340100"/>
          <p14:tracePt t="19982" x="6381750" y="3348038"/>
          <p14:tracePt t="19990" x="6391275" y="3355975"/>
          <p14:tracePt t="19998" x="6407150" y="3365500"/>
          <p14:tracePt t="20006" x="6424613" y="3373438"/>
          <p14:tracePt t="20014" x="6442075" y="3373438"/>
          <p14:tracePt t="20022" x="6450013" y="3390900"/>
          <p14:tracePt t="20030" x="6475413" y="3408363"/>
          <p14:tracePt t="20038" x="6500813" y="3433763"/>
          <p14:tracePt t="20046" x="6518275" y="3449638"/>
          <p14:tracePt t="20054" x="6543675" y="3467100"/>
          <p14:tracePt t="20070" x="6569075" y="3484563"/>
          <p14:tracePt t="20078" x="6586538" y="3502025"/>
          <p14:tracePt t="20086" x="6594475" y="3517900"/>
          <p14:tracePt t="20096" x="6602413" y="3517900"/>
          <p14:tracePt t="20107" x="6619875" y="3535363"/>
          <p14:tracePt t="20113" x="6619875" y="3543300"/>
          <p14:tracePt t="20118" x="6627813" y="3543300"/>
          <p14:tracePt t="20130" x="6637338" y="3552825"/>
          <p14:tracePt t="20134" x="6645275" y="3568700"/>
          <p14:tracePt t="20145" x="6645275" y="3586163"/>
          <p14:tracePt t="20150" x="6654800" y="3603625"/>
          <p14:tracePt t="20156" x="6662738" y="3619500"/>
          <p14:tracePt t="20167" x="6662738" y="3629025"/>
          <p14:tracePt t="20173" x="6662738" y="3654425"/>
          <p14:tracePt t="20181" x="6670675" y="3662363"/>
          <p14:tracePt t="20190" x="6680200" y="3679825"/>
          <p14:tracePt t="20198" x="6680200" y="3697288"/>
          <p14:tracePt t="20215" x="6680200" y="3713163"/>
          <p14:tracePt t="20222" x="6680200" y="3722688"/>
          <p14:tracePt t="20230" x="6680200" y="3738563"/>
          <p14:tracePt t="20238" x="6680200" y="3756025"/>
          <p14:tracePt t="20247" x="6688138" y="3756025"/>
          <p14:tracePt t="20255" x="6688138" y="3773488"/>
          <p14:tracePt t="20263" x="6696075" y="3798888"/>
          <p14:tracePt t="20269" x="6696075" y="3816350"/>
          <p14:tracePt t="20279" x="6696075" y="3841750"/>
          <p14:tracePt t="20285" x="6696075" y="3849688"/>
          <p14:tracePt t="20296" x="6696075" y="3867150"/>
          <p14:tracePt t="20302" x="6696075" y="3892550"/>
          <p14:tracePt t="20312" x="6696075" y="3908425"/>
          <p14:tracePt t="20318" x="6696075" y="3935413"/>
          <p14:tracePt t="20328" x="6696075" y="3951288"/>
          <p14:tracePt t="20334" x="6696075" y="3968750"/>
          <p14:tracePt t="20344" x="6696075" y="3994150"/>
          <p14:tracePt t="20351" x="6696075" y="4011613"/>
          <p14:tracePt t="20367" x="6696075" y="4027488"/>
          <p14:tracePt t="20373" x="6696075" y="4037013"/>
          <p14:tracePt t="20382" x="6696075" y="4044950"/>
          <p14:tracePt t="20390" x="6696075" y="4052888"/>
          <p14:tracePt t="20398" x="6696075" y="4062413"/>
          <p14:tracePt t="20407" x="6696075" y="4070350"/>
          <p14:tracePt t="20422" x="6696075" y="4087813"/>
          <p14:tracePt t="20438" x="6696075" y="4095750"/>
          <p14:tracePt t="20447" x="6696075" y="4105275"/>
          <p14:tracePt t="20470" x="6696075" y="4121150"/>
          <p14:tracePt t="20487" x="6696075" y="4130675"/>
          <p14:tracePt t="20502" x="6696075" y="4138613"/>
          <p14:tracePt t="20513" x="6696075" y="4146550"/>
          <p14:tracePt t="20518" x="6696075" y="4156075"/>
          <p14:tracePt t="20528" x="6696075" y="4164013"/>
          <p14:tracePt t="20543" x="6688138" y="4189413"/>
          <p14:tracePt t="20556" x="6680200" y="4214813"/>
          <p14:tracePt t="20573" x="6670675" y="4232275"/>
          <p14:tracePt t="20581" x="6670675" y="4240213"/>
          <p14:tracePt t="20590" x="6670675" y="4249738"/>
          <p14:tracePt t="20597" x="6662738" y="4275138"/>
          <p14:tracePt t="20607" x="6662738" y="4291013"/>
          <p14:tracePt t="20614" x="6654800" y="4300538"/>
          <p14:tracePt t="20622" x="6654800" y="4316413"/>
          <p14:tracePt t="20630" x="6654800" y="4333875"/>
          <p14:tracePt t="20638" x="6637338" y="4351338"/>
          <p14:tracePt t="20647" x="6627813" y="4359275"/>
          <p14:tracePt t="20654" x="6627813" y="4368800"/>
          <p14:tracePt t="20663" x="6627813" y="4384675"/>
          <p14:tracePt t="20669" x="6619875" y="4384675"/>
          <p14:tracePt t="20678" x="6619875" y="4394200"/>
          <p14:tracePt t="20686" x="6619875" y="4402138"/>
          <p14:tracePt t="20759" x="6611938" y="4410075"/>
          <p14:tracePt t="20814" x="6602413" y="4419600"/>
          <p14:tracePt t="20991" x="6611938" y="4419600"/>
          <p14:tracePt t="21006" x="6619875" y="4402138"/>
          <p14:tracePt t="21022" x="6627813" y="4394200"/>
          <p14:tracePt t="21029" x="6637338" y="4376738"/>
          <p14:tracePt t="21046" x="6645275" y="4368800"/>
          <p14:tracePt t="21054" x="6654800" y="4359275"/>
          <p14:tracePt t="21062" x="6662738" y="4359275"/>
          <p14:tracePt t="21071" x="6662738" y="4351338"/>
          <p14:tracePt t="21079" x="6680200" y="4333875"/>
          <p14:tracePt t="21087" x="6688138" y="4333875"/>
          <p14:tracePt t="21096" x="6696075" y="4325938"/>
          <p14:tracePt t="21102" x="6705600" y="4316413"/>
          <p14:tracePt t="21113" x="6713538" y="4308475"/>
          <p14:tracePt t="21118" x="6721475" y="4291013"/>
          <p14:tracePt t="21126" x="6731000" y="4275138"/>
          <p14:tracePt t="21134" x="6738938" y="4265613"/>
          <p14:tracePt t="21143" x="6756400" y="4249738"/>
          <p14:tracePt t="21150" x="6756400" y="4232275"/>
          <p14:tracePt t="21157" x="6772275" y="4214813"/>
          <p14:tracePt t="21166" x="6781800" y="4197350"/>
          <p14:tracePt t="21174" x="6799263" y="4181475"/>
          <p14:tracePt t="21183" x="6807200" y="4171950"/>
          <p14:tracePt t="21190" x="6807200" y="4164013"/>
          <p14:tracePt t="21198" x="6815138" y="4156075"/>
          <p14:tracePt t="21213" x="6824663" y="4146550"/>
          <p14:tracePt t="21229" x="6832600" y="4138613"/>
          <p14:tracePt t="21391" x="6840538" y="4130675"/>
          <p14:tracePt t="21406" x="6850063" y="4130675"/>
          <p14:tracePt t="21446" x="6858000" y="4130675"/>
          <p14:tracePt t="21494" x="6865938" y="4121150"/>
          <p14:tracePt t="21502" x="6875463" y="4113213"/>
          <p14:tracePt t="21528" x="6875463" y="4105275"/>
          <p14:tracePt t="21535" x="6875463" y="4095750"/>
          <p14:tracePt t="21574" x="6875463" y="4079875"/>
          <p14:tracePt t="21582" x="6875463" y="4070350"/>
          <p14:tracePt t="21590" x="6875463" y="4062413"/>
          <p14:tracePt t="21598" x="6875463" y="4037013"/>
          <p14:tracePt t="21606" x="6875463" y="4011613"/>
          <p14:tracePt t="21614" x="6875463" y="3986213"/>
          <p14:tracePt t="21622" x="6875463" y="3968750"/>
          <p14:tracePt t="21629" x="6875463" y="3960813"/>
          <p14:tracePt t="21878" x="6875463" y="3951288"/>
          <p14:tracePt t="55981" x="6865938" y="3951288"/>
          <p14:tracePt t="55989" x="6850063" y="3935413"/>
          <p14:tracePt t="56054" x="6840538" y="3925888"/>
          <p14:tracePt t="56062" x="6832600" y="3892550"/>
          <p14:tracePt t="56071" x="6824663" y="3798888"/>
          <p14:tracePt t="56080" x="6789738" y="3697288"/>
          <p14:tracePt t="56086" x="6756400" y="3619500"/>
          <p14:tracePt t="56096" x="6713538" y="3543300"/>
          <p14:tracePt t="56102" x="6654800" y="3467100"/>
          <p14:tracePt t="56112" x="6611938" y="3416300"/>
          <p14:tracePt t="56118" x="6561138" y="3365500"/>
          <p14:tracePt t="56128" x="6457950" y="3330575"/>
          <p14:tracePt t="56134" x="6338888" y="3289300"/>
          <p14:tracePt t="56144" x="6118225" y="3254375"/>
          <p14:tracePt t="56150" x="5829300" y="3254375"/>
          <p14:tracePt t="56161" x="5626100" y="3254375"/>
          <p14:tracePt t="56166" x="5294313" y="3279775"/>
          <p14:tracePt t="56173" x="5013325" y="3348038"/>
          <p14:tracePt t="56183" x="4741863" y="3467100"/>
          <p14:tracePt t="56189" x="4460875" y="3629025"/>
          <p14:tracePt t="56198" x="4249738" y="3806825"/>
          <p14:tracePt t="56206" x="4113213" y="3986213"/>
          <p14:tracePt t="56214" x="3976688" y="4164013"/>
          <p14:tracePt t="56222" x="3832225" y="4394200"/>
          <p14:tracePt t="56229" x="3722688" y="4546600"/>
          <p14:tracePt t="56238" x="3611563" y="4741863"/>
          <p14:tracePt t="56246" x="3502025" y="4911725"/>
          <p14:tracePt t="56254" x="3424238" y="5056188"/>
          <p14:tracePt t="56263" x="3365500" y="5167313"/>
          <p14:tracePt t="56270" x="3322638" y="5286375"/>
          <p14:tracePt t="56278" x="3297238" y="5405438"/>
          <p14:tracePt t="56286" x="3289300" y="5489575"/>
          <p14:tracePt t="56296" x="3271838" y="5575300"/>
          <p14:tracePt t="56302" x="3271838" y="5651500"/>
          <p14:tracePt t="56312" x="3263900" y="5719763"/>
          <p14:tracePt t="56318" x="3254375" y="5753100"/>
          <p14:tracePt t="56328" x="3254375" y="5788025"/>
          <p14:tracePt t="56334" x="3254375" y="5803900"/>
          <p14:tracePt t="56344" x="3246438" y="5829300"/>
          <p14:tracePt t="56350" x="3221038" y="5880100"/>
          <p14:tracePt t="56358" x="3203575" y="5915025"/>
          <p14:tracePt t="56366" x="3170238" y="5965825"/>
          <p14:tracePt t="56373" x="3135313" y="5999163"/>
          <p14:tracePt t="56382" x="3076575" y="6024563"/>
          <p14:tracePt t="56390" x="3025775" y="6049963"/>
          <p14:tracePt t="56398" x="2965450" y="6067425"/>
          <p14:tracePt t="56406" x="2863850" y="6067425"/>
          <p14:tracePt t="56413" x="2805113" y="6067425"/>
          <p14:tracePt t="56422" x="2736850" y="6067425"/>
          <p14:tracePt t="56431" x="2693988" y="6067425"/>
          <p14:tracePt t="56437" x="2633663" y="6067425"/>
          <p14:tracePt t="56448" x="2608263" y="6067425"/>
          <p14:tracePt t="56454" x="2600325" y="6067425"/>
          <p14:tracePt t="56463" x="2592388" y="6067425"/>
          <p14:tracePt t="56470" x="2582863" y="6067425"/>
          <p14:tracePt t="56479" x="2574925" y="6049963"/>
          <p14:tracePt t="56485" x="2566988" y="6049963"/>
          <p14:tracePt t="56496" x="2557463" y="6024563"/>
          <p14:tracePt t="56501" x="2549525" y="6008688"/>
          <p14:tracePt t="56517" x="2549525" y="5991225"/>
          <p14:tracePt t="56528" x="2549525" y="5983288"/>
          <p14:tracePt t="56533" x="2549525" y="5965825"/>
          <p14:tracePt t="56544" x="2549525" y="5957888"/>
          <p14:tracePt t="56560" x="2549525" y="5940425"/>
          <p14:tracePt t="56565" x="2566988" y="5932488"/>
          <p14:tracePt t="56573" x="2608263" y="5922963"/>
          <p14:tracePt t="56582" x="2668588" y="5905500"/>
          <p14:tracePt t="56590" x="2744788" y="5897563"/>
          <p14:tracePt t="56598" x="2846388" y="5864225"/>
          <p14:tracePt t="56607" x="2957513" y="5821363"/>
          <p14:tracePt t="56614" x="3135313" y="5745163"/>
          <p14:tracePt t="56622" x="3297238" y="5659438"/>
          <p14:tracePt t="56630" x="3433763" y="5591175"/>
          <p14:tracePt t="56638" x="3568700" y="5514975"/>
          <p14:tracePt t="56646" x="3687763" y="5481638"/>
          <p14:tracePt t="56654" x="3705225" y="5464175"/>
          <p14:tracePt t="56663" x="3763963" y="5430838"/>
          <p14:tracePt t="56669" x="3790950" y="5430838"/>
          <p14:tracePt t="56678" x="3798888" y="5430838"/>
          <p14:tracePt t="56966" x="3781425" y="5438775"/>
          <p14:tracePt t="56972" x="3748088" y="5438775"/>
          <p14:tracePt t="56982" x="3687763" y="5464175"/>
          <p14:tracePt t="56990" x="3662363" y="5464175"/>
          <p14:tracePt t="56998" x="3619500" y="5472113"/>
          <p14:tracePt t="57007" x="3586163" y="5472113"/>
          <p14:tracePt t="57013" x="3552825" y="5472113"/>
          <p14:tracePt t="57021" x="3517900" y="5472113"/>
          <p14:tracePt t="57030" x="3484563" y="5464175"/>
          <p14:tracePt t="57038" x="3459163" y="5464175"/>
          <p14:tracePt t="57047" x="3433763" y="5456238"/>
          <p14:tracePt t="57055" x="3390900" y="5456238"/>
          <p14:tracePt t="57063" x="3365500" y="5456238"/>
          <p14:tracePt t="57070" x="3322638" y="5456238"/>
          <p14:tracePt t="57078" x="3289300" y="5456238"/>
          <p14:tracePt t="57086" x="3271838" y="5456238"/>
          <p14:tracePt t="57096" x="3263900" y="5446713"/>
          <p14:tracePt t="57102" x="3254375" y="5438775"/>
          <p14:tracePt t="57112" x="3254375" y="5413375"/>
          <p14:tracePt t="57118" x="3254375" y="5387975"/>
          <p14:tracePt t="57128" x="3263900" y="5380038"/>
          <p14:tracePt t="57144" x="3263900" y="5370513"/>
          <p14:tracePt t="57150" x="3271838" y="5362575"/>
          <p14:tracePt t="57295" x="3271838" y="5345113"/>
          <p14:tracePt t="57302" x="3271838" y="5337175"/>
          <p14:tracePt t="57965" x="3271838" y="5327650"/>
          <p14:tracePt t="57973" x="3271838" y="5311775"/>
          <p14:tracePt t="57981" x="3297238" y="5286375"/>
          <p14:tracePt t="57990" x="3340100" y="5260975"/>
          <p14:tracePt t="57997" x="3373438" y="5235575"/>
          <p14:tracePt t="58005" x="3424238" y="5200650"/>
          <p14:tracePt t="58013" x="3475038" y="5175250"/>
          <p14:tracePt t="58021" x="3509963" y="5157788"/>
          <p14:tracePt t="58029" x="3535363" y="5141913"/>
          <p14:tracePt t="58037" x="3552825" y="5116513"/>
          <p14:tracePt t="58046" x="3568700" y="5099050"/>
          <p14:tracePt t="58053" x="3594100" y="5073650"/>
          <p14:tracePt t="58063" x="3603625" y="5073650"/>
          <p14:tracePt t="58069" x="3611563" y="5056188"/>
          <p14:tracePt t="58079" x="3619500" y="5038725"/>
          <p14:tracePt t="58085" x="3646488" y="5022850"/>
          <p14:tracePt t="58096" x="3654425" y="5013325"/>
          <p14:tracePt t="58101" x="3662363" y="4997450"/>
          <p14:tracePt t="58112" x="3671888" y="4997450"/>
          <p14:tracePt t="58125" x="3687763" y="4972050"/>
          <p14:tracePt t="58133" x="3697288" y="4972050"/>
          <p14:tracePt t="58149" x="3705225" y="4962525"/>
          <p14:tracePt t="58156" x="3713163" y="4954588"/>
          <p14:tracePt t="58181" x="3722688" y="4954588"/>
          <p14:tracePt t="58189" x="3730625" y="4954588"/>
          <p14:tracePt t="58197" x="3738563" y="4954588"/>
          <p14:tracePt t="58205" x="3748088" y="4954588"/>
          <p14:tracePt t="58221" x="3763963" y="4954588"/>
          <p14:tracePt t="58229" x="3763963" y="4946650"/>
          <p14:tracePt t="58237" x="3773488" y="4946650"/>
          <p14:tracePt t="58253" x="3781425" y="4946650"/>
          <p14:tracePt t="58263" x="3790950" y="4946650"/>
          <p14:tracePt t="58269" x="3806825" y="4946650"/>
          <p14:tracePt t="58279" x="3841750" y="4946650"/>
          <p14:tracePt t="58285" x="3857625" y="4937125"/>
          <p14:tracePt t="58296" x="3892550" y="4929188"/>
          <p14:tracePt t="58301" x="3951288" y="4919663"/>
          <p14:tracePt t="58312" x="4044950" y="4903788"/>
          <p14:tracePt t="58317" x="4146550" y="4878388"/>
          <p14:tracePt t="58328" x="4249738" y="4835525"/>
          <p14:tracePt t="58333" x="4308475" y="4802188"/>
          <p14:tracePt t="58342" x="4368800" y="4792663"/>
          <p14:tracePt t="58349" x="4402138" y="4775200"/>
          <p14:tracePt t="58357" x="4427538" y="4759325"/>
          <p14:tracePt t="58622" x="4419600" y="4759325"/>
          <p14:tracePt t="58647" x="4384675" y="4784725"/>
          <p14:tracePt t="58654" x="4368800" y="4810125"/>
          <p14:tracePt t="58663" x="4359275" y="4810125"/>
          <p14:tracePt t="58669" x="4341813" y="4827588"/>
          <p14:tracePt t="58681" x="4333875" y="4835525"/>
          <p14:tracePt t="58712" x="4359275" y="4852988"/>
          <p14:tracePt t="58717" x="4384675" y="4860925"/>
          <p14:tracePt t="58726" x="4435475" y="4868863"/>
          <p14:tracePt t="58734" x="4478338" y="4878388"/>
          <p14:tracePt t="58740" x="4529138" y="4886325"/>
          <p14:tracePt t="58750" x="4605338" y="4903788"/>
          <p14:tracePt t="58758" x="4673600" y="4919663"/>
          <p14:tracePt t="58767" x="4759325" y="4929188"/>
          <p14:tracePt t="58774" x="4860925" y="4929188"/>
          <p14:tracePt t="58781" x="4962525" y="4929188"/>
          <p14:tracePt t="58791" x="5091113" y="4929188"/>
          <p14:tracePt t="58798" x="5183188" y="4929188"/>
          <p14:tracePt t="58806" x="5268913" y="4929188"/>
          <p14:tracePt t="58814" x="5353050" y="4929188"/>
          <p14:tracePt t="58822" x="5438775" y="4929188"/>
          <p14:tracePt t="58830" x="5532438" y="4929188"/>
          <p14:tracePt t="58838" x="5626100" y="4911725"/>
          <p14:tracePt t="58847" x="5710238" y="4911725"/>
          <p14:tracePt t="58853" x="5813425" y="4903788"/>
          <p14:tracePt t="58863" x="5932488" y="4894263"/>
          <p14:tracePt t="58869" x="6024563" y="4878388"/>
          <p14:tracePt t="58880" x="6110288" y="4878388"/>
          <p14:tracePt t="58886" x="6211888" y="4868863"/>
          <p14:tracePt t="58896" x="6288088" y="4860925"/>
          <p14:tracePt t="58902" x="6373813" y="4852988"/>
          <p14:tracePt t="58912" x="6432550" y="4835525"/>
          <p14:tracePt t="58918" x="6492875" y="4818063"/>
          <p14:tracePt t="58929" x="6611938" y="4810125"/>
          <p14:tracePt t="58933" x="6670675" y="4784725"/>
          <p14:tracePt t="58940" x="6746875" y="4775200"/>
          <p14:tracePt t="58950" x="6807200" y="4759325"/>
          <p14:tracePt t="58958" x="6875463" y="4733925"/>
          <p14:tracePt t="58966" x="6943725" y="4699000"/>
          <p14:tracePt t="58974" x="6985000" y="4691063"/>
          <p14:tracePt t="58982" x="7035800" y="4673600"/>
          <p14:tracePt t="58991" x="7113588" y="4640263"/>
          <p14:tracePt t="58998" x="7154863" y="4630738"/>
          <p14:tracePt t="59006" x="7205663" y="4614863"/>
          <p14:tracePt t="59014" x="7283450" y="4589463"/>
          <p14:tracePt t="59022" x="7316788" y="4579938"/>
          <p14:tracePt t="59030" x="7377113" y="4572000"/>
          <p14:tracePt t="59038" x="7435850" y="4554538"/>
          <p14:tracePt t="59047" x="7504113" y="4546600"/>
          <p14:tracePt t="59055" x="7572375" y="4521200"/>
          <p14:tracePt t="59062" x="7631113" y="4513263"/>
          <p14:tracePt t="59070" x="7673975" y="4495800"/>
          <p14:tracePt t="59080" x="7732713" y="4470400"/>
          <p14:tracePt t="59085" x="7767638" y="4460875"/>
          <p14:tracePt t="59096" x="7835900" y="4445000"/>
          <p14:tracePt t="59102" x="7877175" y="4427538"/>
          <p14:tracePt t="59110" x="7937500" y="4402138"/>
          <p14:tracePt t="59118" x="8005763" y="4384675"/>
          <p14:tracePt t="59124" x="8064500" y="4351338"/>
          <p14:tracePt t="59134" x="8107363" y="4341813"/>
          <p14:tracePt t="59141" x="8175625" y="4325938"/>
          <p14:tracePt t="59150" x="8226425" y="4325938"/>
          <p14:tracePt t="59158" x="8285163" y="4316413"/>
          <p14:tracePt t="59166" x="8335963" y="4316413"/>
          <p14:tracePt t="59174" x="8396288" y="4300538"/>
          <p14:tracePt t="59182" x="8447088" y="4300538"/>
          <p14:tracePt t="59191" x="8480425" y="4300538"/>
          <p14:tracePt t="59198" x="8548688" y="4300538"/>
          <p14:tracePt t="59206" x="8591550" y="4300538"/>
          <p14:tracePt t="59213" x="8651875" y="4300538"/>
          <p14:tracePt t="59222" x="8693150" y="4291013"/>
          <p14:tracePt t="59231" x="8753475" y="4291013"/>
          <p14:tracePt t="59238" x="8829675" y="4275138"/>
          <p14:tracePt t="59247" x="8888413" y="4265613"/>
          <p14:tracePt t="59254" x="8948738" y="4240213"/>
          <p14:tracePt t="59264" x="8991600" y="4232275"/>
          <p14:tracePt t="59270" x="9042400" y="4214813"/>
          <p14:tracePt t="59280" x="9101138" y="41973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43DA29C-016C-4F49-81CE-55E239FBD1CA}"/>
              </a:ext>
            </a:extLst>
          </p:cNvPr>
          <p:cNvSpPr/>
          <p:nvPr/>
        </p:nvSpPr>
        <p:spPr>
          <a:xfrm>
            <a:off x="468313" y="1628800"/>
            <a:ext cx="8207375" cy="4569742"/>
          </a:xfrm>
          <a:prstGeom prst="roundRect">
            <a:avLst>
              <a:gd name="adj" fmla="val 367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323" name="제목 1">
            <a:extLst>
              <a:ext uri="{FF2B5EF4-FFF2-40B4-BE49-F238E27FC236}">
                <a16:creationId xmlns:a16="http://schemas.microsoft.com/office/drawing/2014/main" id="{28E51E9D-2347-4A11-83D5-BD2C3D2138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113" y="980728"/>
            <a:ext cx="7561263" cy="549275"/>
          </a:xfrm>
          <a:prstGeom prst="rect">
            <a:avLst/>
          </a:prstGeom>
        </p:spPr>
        <p:txBody>
          <a:bodyPr anchor="ctr" anchorCtr="0"/>
          <a:lstStyle/>
          <a:p>
            <a:pPr algn="l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2D74E390-94EF-4FC7-997B-51197542E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98532" y="6198542"/>
            <a:ext cx="620712" cy="1998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35260-2647-4389-ACD7-71593653BFB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61307-FBEE-4A2C-AC31-8CD2C8B389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9037" y="1719189"/>
            <a:ext cx="8642350" cy="3653358"/>
          </a:xfrm>
          <a:prstGeom prst="rect">
            <a:avLst/>
          </a:prstGeom>
        </p:spPr>
        <p:txBody>
          <a:bodyPr/>
          <a:lstStyle/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대학 도서관들은 자동화된 시스템을 구축해 놓아 사용자들이 정보를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쉽게 이용할 수 있도록 제공하고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그리고 인터넷의 발달 덕분에 한 대학이 소장하고 있는 도서의 정보뿐만 아니라 네트워크로 연결된 다른 대학의 도서정보도 손쉽게 검색할 수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실습을 위해 대학 도서관의 업무처리에 대해 설명한 다음 사례를 참고하여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제시된 문제의 도해를 작성해 보자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7B577D0-9546-44C4-9B81-A4727BEE0DB3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47"/>
    </mc:Choice>
    <mc:Fallback>
      <p:transition spd="slow" advTm="49747"/>
    </mc:Fallback>
  </mc:AlternateContent>
  <p:extLst>
    <p:ext uri="{3A86A75C-4F4B-4683-9AE1-C65F6400EC91}">
      <p14:laserTraceLst xmlns:p14="http://schemas.microsoft.com/office/powerpoint/2010/main">
        <p14:tracePtLst>
          <p14:tracePt t="863" x="8548688" y="3543300"/>
          <p14:tracePt t="871" x="8115300" y="3543300"/>
          <p14:tracePt t="880" x="7691438" y="3475038"/>
          <p14:tracePt t="890" x="7299325" y="3416300"/>
          <p14:tracePt t="896" x="6815138" y="3314700"/>
          <p14:tracePt t="904" x="6416675" y="3203575"/>
          <p14:tracePt t="912" x="6203950" y="3041650"/>
          <p14:tracePt t="919" x="6049963" y="2914650"/>
          <p14:tracePt t="928" x="5983288" y="2838450"/>
          <p14:tracePt t="936" x="5948363" y="2719388"/>
          <p14:tracePt t="944" x="5889625" y="2617788"/>
          <p14:tracePt t="952" x="5821363" y="2506663"/>
          <p14:tracePt t="1319" x="5788025" y="2516188"/>
          <p14:tracePt t="1328" x="5753100" y="2532063"/>
          <p14:tracePt t="1336" x="5735638" y="2532063"/>
          <p14:tracePt t="1344" x="5694363" y="2541588"/>
          <p14:tracePt t="1352" x="5651500" y="2541588"/>
          <p14:tracePt t="1360" x="5600700" y="2566988"/>
          <p14:tracePt t="1368" x="5557838" y="2566988"/>
          <p14:tracePt t="1376" x="5497513" y="2566988"/>
          <p14:tracePt t="1383" x="5446713" y="2566988"/>
          <p14:tracePt t="1393" x="5387975" y="2566988"/>
          <p14:tracePt t="1399" x="5327650" y="2566988"/>
          <p14:tracePt t="1410" x="5260975" y="2566988"/>
          <p14:tracePt t="1415" x="5200650" y="2566988"/>
          <p14:tracePt t="1426" x="5157788" y="2566988"/>
          <p14:tracePt t="1433" x="5099050" y="2566988"/>
          <p14:tracePt t="1442" x="5022850" y="2566988"/>
          <p14:tracePt t="1448" x="4972050" y="2566988"/>
          <p14:tracePt t="1455" x="4911725" y="2566988"/>
          <p14:tracePt t="1464" x="4852988" y="2566988"/>
          <p14:tracePt t="1470" x="4792663" y="2566988"/>
          <p14:tracePt t="1480" x="4749800" y="2557463"/>
          <p14:tracePt t="1488" x="4691063" y="2541588"/>
          <p14:tracePt t="1495" x="4657725" y="2541588"/>
          <p14:tracePt t="1505" x="4622800" y="2541588"/>
          <p14:tracePt t="1512" x="4589463" y="2524125"/>
          <p14:tracePt t="1519" x="4579938" y="2524125"/>
          <p14:tracePt t="1528" x="4564063" y="2516188"/>
          <p14:tracePt t="1536" x="4554538" y="2516188"/>
          <p14:tracePt t="1543" x="4546600" y="2516188"/>
          <p14:tracePt t="1551" x="4538663" y="2516188"/>
          <p14:tracePt t="1561" x="4521200" y="2506663"/>
          <p14:tracePt t="1584" x="4513263" y="2498725"/>
          <p14:tracePt t="1593" x="4503738" y="2498725"/>
          <p14:tracePt t="1600" x="4486275" y="2498725"/>
          <p14:tracePt t="1610" x="4470400" y="2489200"/>
          <p14:tracePt t="1616" x="4445000" y="2481263"/>
          <p14:tracePt t="1626" x="4435475" y="2481263"/>
          <p14:tracePt t="1632" x="4419600" y="2473325"/>
          <p14:tracePt t="1642" x="4410075" y="2473325"/>
          <p14:tracePt t="1648" x="4402138" y="2463800"/>
          <p14:tracePt t="1655" x="4376738" y="2463800"/>
          <p14:tracePt t="1664" x="4368800" y="2463800"/>
          <p14:tracePt t="1671" x="4359275" y="2455863"/>
          <p14:tracePt t="1679" x="4351338" y="2455863"/>
          <p14:tracePt t="1696" x="4333875" y="2455863"/>
          <p14:tracePt t="2335" x="4325938" y="2447925"/>
          <p14:tracePt t="2424" x="4316413" y="2438400"/>
          <p14:tracePt t="2488" x="4308475" y="2430463"/>
          <p14:tracePt t="2640" x="4300538" y="2430463"/>
          <p14:tracePt t="2848" x="4291013" y="2430463"/>
          <p14:tracePt t="2864" x="4283075" y="2430463"/>
          <p14:tracePt t="2936" x="4275138" y="2422525"/>
          <p14:tracePt t="2968" x="4265613" y="2422525"/>
          <p14:tracePt t="2983" x="4249738" y="2413000"/>
          <p14:tracePt t="3000" x="4240213" y="2413000"/>
          <p14:tracePt t="3016" x="4232275" y="2405063"/>
          <p14:tracePt t="3031" x="4224338" y="2405063"/>
          <p14:tracePt t="3041" x="4214813" y="2405063"/>
          <p14:tracePt t="3054" x="4197350" y="2405063"/>
          <p14:tracePt t="3063" x="4189413" y="2405063"/>
          <p14:tracePt t="3072" x="4181475" y="2397125"/>
          <p14:tracePt t="3080" x="4171950" y="2387600"/>
          <p14:tracePt t="3088" x="4164013" y="2387600"/>
          <p14:tracePt t="3096" x="4156075" y="2387600"/>
          <p14:tracePt t="3103" x="4130675" y="2387600"/>
          <p14:tracePt t="3112" x="4095750" y="2387600"/>
          <p14:tracePt t="3120" x="4052888" y="2379663"/>
          <p14:tracePt t="3128" x="3994150" y="2379663"/>
          <p14:tracePt t="3136" x="3951288" y="2379663"/>
          <p14:tracePt t="3144" x="3867150" y="2379663"/>
          <p14:tracePt t="3152" x="3806825" y="2379663"/>
          <p14:tracePt t="3160" x="3748088" y="2379663"/>
          <p14:tracePt t="3168" x="3662363" y="2379663"/>
          <p14:tracePt t="3178" x="3603625" y="2379663"/>
          <p14:tracePt t="3184" x="3535363" y="2379663"/>
          <p14:tracePt t="3194" x="3475038" y="2379663"/>
          <p14:tracePt t="3200" x="3441700" y="2379663"/>
          <p14:tracePt t="3209" x="3433763" y="2379663"/>
          <p14:tracePt t="3216" x="3424238" y="2379663"/>
          <p14:tracePt t="3226" x="3416300" y="2379663"/>
          <p14:tracePt t="3238" x="3416300" y="2371725"/>
          <p14:tracePt t="3248" x="3424238" y="2354263"/>
          <p14:tracePt t="3255" x="3433763" y="2354263"/>
          <p14:tracePt t="3264" x="3433763" y="2328863"/>
          <p14:tracePt t="3272" x="3433763" y="2319338"/>
          <p14:tracePt t="3576" x="3424238" y="2319338"/>
          <p14:tracePt t="3583" x="3398838" y="2319338"/>
          <p14:tracePt t="3594" x="3382963" y="2328863"/>
          <p14:tracePt t="3600" x="3373438" y="2328863"/>
          <p14:tracePt t="3610" x="3355975" y="2328863"/>
          <p14:tracePt t="3617" x="3330575" y="2336800"/>
          <p14:tracePt t="3625" x="3314700" y="2336800"/>
          <p14:tracePt t="3633" x="3289300" y="2344738"/>
          <p14:tracePt t="3638" x="3263900" y="2344738"/>
          <p14:tracePt t="3655" x="3254375" y="2344738"/>
          <p14:tracePt t="3664" x="3246438" y="2344738"/>
          <p14:tracePt t="3696" x="3228975" y="2344738"/>
          <p14:tracePt t="3703" x="3211513" y="2344738"/>
          <p14:tracePt t="3712" x="3203575" y="2344738"/>
          <p14:tracePt t="3720" x="3186113" y="2344738"/>
          <p14:tracePt t="3728" x="3170238" y="2344738"/>
          <p14:tracePt t="3736" x="3152775" y="2336800"/>
          <p14:tracePt t="3744" x="3119438" y="2328863"/>
          <p14:tracePt t="3752" x="3101975" y="2319338"/>
          <p14:tracePt t="3760" x="3067050" y="2311400"/>
          <p14:tracePt t="3768" x="3051175" y="2293938"/>
          <p14:tracePt t="3777" x="3000375" y="2268538"/>
          <p14:tracePt t="3784" x="2965450" y="2235200"/>
          <p14:tracePt t="3794" x="2906713" y="2217738"/>
          <p14:tracePt t="3800" x="2855913" y="2184400"/>
          <p14:tracePt t="3810" x="2805113" y="2166938"/>
          <p14:tracePt t="3816" x="2752725" y="2149475"/>
          <p14:tracePt t="3823" x="2711450" y="2116138"/>
          <p14:tracePt t="3832" x="2643188" y="2090738"/>
          <p14:tracePt t="3838" x="2592388" y="2055813"/>
          <p14:tracePt t="3848" x="2549525" y="2039938"/>
          <p14:tracePt t="3855" x="2516188" y="2022475"/>
          <p14:tracePt t="3864" x="2463800" y="1989138"/>
          <p14:tracePt t="3871" x="2438400" y="1989138"/>
          <p14:tracePt t="3880" x="2405063" y="1971675"/>
          <p14:tracePt t="3891" x="2379663" y="1963738"/>
          <p14:tracePt t="3896" x="2371725" y="1946275"/>
          <p14:tracePt t="3904" x="2344738" y="1938338"/>
          <p14:tracePt t="3913" x="2319338" y="1928813"/>
          <p14:tracePt t="3919" x="2303463" y="1920875"/>
          <p14:tracePt t="3929" x="2278063" y="1895475"/>
          <p14:tracePt t="3935" x="2243138" y="1878013"/>
          <p14:tracePt t="3946" x="2235200" y="1870075"/>
          <p14:tracePt t="3952" x="2200275" y="1844675"/>
          <p14:tracePt t="3960" x="2174875" y="1827213"/>
          <p14:tracePt t="3968" x="2159000" y="1819275"/>
          <p14:tracePt t="3978" x="2133600" y="1819275"/>
          <p14:tracePt t="3984" x="2116138" y="1801813"/>
          <p14:tracePt t="3994" x="2116138" y="1793875"/>
          <p14:tracePt t="3999" x="2108200" y="1793875"/>
          <p14:tracePt t="4009" x="2098675" y="1784350"/>
          <p14:tracePt t="4016" x="2090738" y="1784350"/>
          <p14:tracePt t="4025" x="2082800" y="1776413"/>
          <p14:tracePt t="4032" x="2073275" y="1766888"/>
          <p14:tracePt t="4038" x="2065338" y="1758950"/>
          <p14:tracePt t="4056" x="2055813" y="1758950"/>
          <p14:tracePt t="4072" x="2047875" y="1758950"/>
          <p14:tracePt t="4081" x="2039938" y="1751013"/>
          <p14:tracePt t="4840" x="2030413" y="1751013"/>
          <p14:tracePt t="4960" x="2039938" y="1758950"/>
          <p14:tracePt t="4992" x="2047875" y="1766888"/>
          <p14:tracePt t="5064" x="2047875" y="1776413"/>
          <p14:tracePt t="5129" x="2047875" y="1784350"/>
          <p14:tracePt t="5146" x="2047875" y="1793875"/>
          <p14:tracePt t="5152" x="2047875" y="1801813"/>
          <p14:tracePt t="5167" x="2047875" y="1819275"/>
          <p14:tracePt t="5200" x="2047875" y="1827213"/>
          <p14:tracePt t="5304" x="2047875" y="1835150"/>
          <p14:tracePt t="5312" x="2047875" y="1844675"/>
          <p14:tracePt t="5320" x="2047875" y="1852613"/>
          <p14:tracePt t="5336" x="2047875" y="1860550"/>
          <p14:tracePt t="5345" x="2047875" y="1878013"/>
          <p14:tracePt t="5362" x="2047875" y="1885950"/>
          <p14:tracePt t="5378" x="2047875" y="1895475"/>
          <p14:tracePt t="5394" x="2039938" y="1895475"/>
          <p14:tracePt t="5448" x="2030413" y="1903413"/>
          <p14:tracePt t="5463" x="2030413" y="1911350"/>
          <p14:tracePt t="5479" x="2030413" y="1920875"/>
          <p14:tracePt t="5496" x="2022475" y="1928813"/>
          <p14:tracePt t="5504" x="2014538" y="1938338"/>
          <p14:tracePt t="5529" x="2014538" y="1946275"/>
          <p14:tracePt t="5545" x="2014538" y="1954213"/>
          <p14:tracePt t="5552" x="2014538" y="1963738"/>
          <p14:tracePt t="5568" x="2014538" y="1971675"/>
          <p14:tracePt t="5578" x="2014538" y="1979613"/>
          <p14:tracePt t="5584" x="2022475" y="1989138"/>
          <p14:tracePt t="5594" x="2030413" y="1997075"/>
          <p14:tracePt t="5600" x="2047875" y="2014538"/>
          <p14:tracePt t="5616" x="2065338" y="2022475"/>
          <p14:tracePt t="5622" x="2082800" y="2030413"/>
          <p14:tracePt t="5631" x="2090738" y="2039938"/>
          <p14:tracePt t="5640" x="2098675" y="2047875"/>
          <p14:tracePt t="5648" x="2116138" y="2055813"/>
          <p14:tracePt t="5657" x="2124075" y="2055813"/>
          <p14:tracePt t="5664" x="2133600" y="2055813"/>
          <p14:tracePt t="5672" x="2149475" y="2073275"/>
          <p14:tracePt t="5688" x="2166938" y="2082800"/>
          <p14:tracePt t="5696" x="2192338" y="2090738"/>
          <p14:tracePt t="5704" x="2209800" y="2098675"/>
          <p14:tracePt t="5712" x="2217738" y="2108200"/>
          <p14:tracePt t="5720" x="2243138" y="2124075"/>
          <p14:tracePt t="5728" x="2278063" y="2141538"/>
          <p14:tracePt t="5736" x="2278063" y="2149475"/>
          <p14:tracePt t="5745" x="2293938" y="2149475"/>
          <p14:tracePt t="5752" x="2303463" y="2159000"/>
          <p14:tracePt t="5762" x="2303463" y="2166938"/>
          <p14:tracePt t="5768" x="2319338" y="2166938"/>
          <p14:tracePt t="5777" x="2336800" y="2174875"/>
          <p14:tracePt t="5794" x="2344738" y="2184400"/>
          <p14:tracePt t="5800" x="2354263" y="2184400"/>
          <p14:tracePt t="5807" x="2362200" y="2192338"/>
          <p14:tracePt t="5816" x="2379663" y="2192338"/>
          <p14:tracePt t="5823" x="2387600" y="2200275"/>
          <p14:tracePt t="5832" x="2397125" y="2200275"/>
          <p14:tracePt t="5840" x="2422525" y="2217738"/>
          <p14:tracePt t="5847" x="2438400" y="2227263"/>
          <p14:tracePt t="5856" x="2463800" y="2252663"/>
          <p14:tracePt t="5864" x="2498725" y="2268538"/>
          <p14:tracePt t="5872" x="2524125" y="2293938"/>
          <p14:tracePt t="5879" x="2566988" y="2344738"/>
          <p14:tracePt t="5890" x="2617788" y="2371725"/>
          <p14:tracePt t="5896" x="2651125" y="2405063"/>
          <p14:tracePt t="5904" x="2693988" y="2430463"/>
          <p14:tracePt t="5913" x="2727325" y="2447925"/>
          <p14:tracePt t="5920" x="2762250" y="2463800"/>
          <p14:tracePt t="5929" x="2813050" y="2489200"/>
          <p14:tracePt t="5936" x="2846388" y="2524125"/>
          <p14:tracePt t="5946" x="2871788" y="2541588"/>
          <p14:tracePt t="5951" x="2906713" y="2557463"/>
          <p14:tracePt t="5962" x="2957513" y="2582863"/>
          <p14:tracePt t="5968" x="3000375" y="2617788"/>
          <p14:tracePt t="5978" x="3051175" y="2643188"/>
          <p14:tracePt t="5984" x="3084513" y="2660650"/>
          <p14:tracePt t="5994" x="3119438" y="2668588"/>
          <p14:tracePt t="6000" x="3186113" y="2701925"/>
          <p14:tracePt t="6008" x="3263900" y="2736850"/>
          <p14:tracePt t="6016" x="3305175" y="2752725"/>
          <p14:tracePt t="6023" x="3365500" y="2762250"/>
          <p14:tracePt t="6032" x="3433763" y="2795588"/>
          <p14:tracePt t="6040" x="3492500" y="2820988"/>
          <p14:tracePt t="6047" x="3568700" y="2846388"/>
          <p14:tracePt t="6056" x="3629025" y="2863850"/>
          <p14:tracePt t="6064" x="3679825" y="2889250"/>
          <p14:tracePt t="6071" x="3730625" y="2922588"/>
          <p14:tracePt t="6080" x="3790950" y="2965450"/>
          <p14:tracePt t="6088" x="3841750" y="3000375"/>
          <p14:tracePt t="6095" x="3875088" y="3008313"/>
          <p14:tracePt t="6104" x="3900488" y="3008313"/>
          <p14:tracePt t="6111" x="3917950" y="3016250"/>
          <p14:tracePt t="6120" x="3935413" y="3016250"/>
          <p14:tracePt t="6129" x="3968750" y="3016250"/>
          <p14:tracePt t="6136" x="3986213" y="3016250"/>
          <p14:tracePt t="6146" x="4002088" y="3008313"/>
          <p14:tracePt t="6151" x="4027488" y="3000375"/>
          <p14:tracePt t="6163" x="4052888" y="2990850"/>
          <p14:tracePt t="6168" x="4062413" y="2990850"/>
          <p14:tracePt t="6178" x="4079875" y="2982913"/>
          <p14:tracePt t="6184" x="4079875" y="2965450"/>
          <p14:tracePt t="6192" x="4079875" y="2949575"/>
          <p14:tracePt t="6200" x="4079875" y="2922588"/>
          <p14:tracePt t="6208" x="4062413" y="2897188"/>
          <p14:tracePt t="6216" x="4052888" y="2897188"/>
          <p14:tracePt t="6280" x="4002088" y="2897188"/>
          <p14:tracePt t="6296" x="3824288" y="2906713"/>
          <p14:tracePt t="6304" x="3679825" y="2932113"/>
          <p14:tracePt t="6313" x="3535363" y="2940050"/>
          <p14:tracePt t="6319" x="3441700" y="2957513"/>
          <p14:tracePt t="6329" x="3382963" y="2957513"/>
          <p14:tracePt t="6336" x="3340100" y="2957513"/>
          <p14:tracePt t="6345" x="3305175" y="2957513"/>
          <p14:tracePt t="6352" x="3297238" y="2957513"/>
          <p14:tracePt t="6362" x="3271838" y="2949575"/>
          <p14:tracePt t="6368" x="3263900" y="2932113"/>
          <p14:tracePt t="6378" x="3254375" y="2932113"/>
          <p14:tracePt t="6410" x="3238500" y="2932113"/>
          <p14:tracePt t="6416" x="3221038" y="2932113"/>
          <p14:tracePt t="6520" x="3211513" y="2932113"/>
          <p14:tracePt t="6536" x="3203575" y="2922588"/>
          <p14:tracePt t="6546" x="3195638" y="2914650"/>
          <p14:tracePt t="6553" x="3152775" y="2906713"/>
          <p14:tracePt t="6562" x="3109913" y="2881313"/>
          <p14:tracePt t="6567" x="3067050" y="2863850"/>
          <p14:tracePt t="6578" x="3000375" y="2838450"/>
          <p14:tracePt t="6584" x="2940050" y="2813050"/>
          <p14:tracePt t="6595" x="2863850" y="2778125"/>
          <p14:tracePt t="6600" x="2778125" y="2744788"/>
          <p14:tracePt t="6606" x="2686050" y="2719388"/>
          <p14:tracePt t="6616" x="2582863" y="2676525"/>
          <p14:tracePt t="6623" x="2506663" y="2651125"/>
          <p14:tracePt t="6631" x="2430463" y="2625725"/>
          <p14:tracePt t="6641" x="2387600" y="2600325"/>
          <p14:tracePt t="6647" x="2319338" y="2574925"/>
          <p14:tracePt t="6655" x="2243138" y="2524125"/>
          <p14:tracePt t="6664" x="2184400" y="2498725"/>
          <p14:tracePt t="6672" x="2090738" y="2447925"/>
          <p14:tracePt t="6679" x="2005013" y="2413000"/>
          <p14:tracePt t="6687" x="1911350" y="2362200"/>
          <p14:tracePt t="6696" x="1819275" y="2311400"/>
          <p14:tracePt t="6703" x="1758950" y="2286000"/>
          <p14:tracePt t="6713" x="1700213" y="2260600"/>
          <p14:tracePt t="6720" x="1649413" y="2235200"/>
          <p14:tracePt t="6729" x="1614488" y="2227263"/>
          <p14:tracePt t="6736" x="1597025" y="2209800"/>
          <p14:tracePt t="6746" x="1581150" y="2209800"/>
          <p14:tracePt t="6751" x="1538288" y="2200275"/>
          <p14:tracePt t="6762" x="1495425" y="2174875"/>
          <p14:tracePt t="6768" x="1436688" y="2149475"/>
          <p14:tracePt t="6778" x="1376363" y="2141538"/>
          <p14:tracePt t="6784" x="1292225" y="2124075"/>
          <p14:tracePt t="6792" x="1198563" y="2098675"/>
          <p14:tracePt t="6800" x="1112838" y="2073275"/>
          <p14:tracePt t="6806" x="1036638" y="2065338"/>
          <p14:tracePt t="6816" x="977900" y="2039938"/>
          <p14:tracePt t="6823" x="900113" y="2014538"/>
          <p14:tracePt t="6833" x="833438" y="2005013"/>
          <p14:tracePt t="6841" x="765175" y="1979613"/>
          <p14:tracePt t="6847" x="704850" y="1963738"/>
          <p14:tracePt t="6856" x="636588" y="1954213"/>
          <p14:tracePt t="6864" x="585788" y="1938338"/>
          <p14:tracePt t="6872" x="552450" y="1928813"/>
          <p14:tracePt t="6880" x="519113" y="1903413"/>
          <p14:tracePt t="6891" x="501650" y="1903413"/>
          <p14:tracePt t="6946" x="501650" y="1895475"/>
          <p14:tracePt t="6992" x="501650" y="1885950"/>
          <p14:tracePt t="7000" x="501650" y="1878013"/>
          <p14:tracePt t="7006" x="501650" y="1870075"/>
          <p14:tracePt t="7016" x="509588" y="1860550"/>
          <p14:tracePt t="7032" x="509588" y="1852613"/>
          <p14:tracePt t="7040" x="519113" y="1844675"/>
          <p14:tracePt t="7048" x="527050" y="1844675"/>
          <p14:tracePt t="7063" x="534988" y="1827213"/>
          <p14:tracePt t="7071" x="534988" y="1819275"/>
          <p14:tracePt t="7080" x="544513" y="1819275"/>
          <p14:tracePt t="7088" x="552450" y="1801813"/>
          <p14:tracePt t="7096" x="560388" y="1793875"/>
          <p14:tracePt t="7104" x="569913" y="1784350"/>
          <p14:tracePt t="7113" x="577850" y="1776413"/>
          <p14:tracePt t="7120" x="585788" y="1766888"/>
          <p14:tracePt t="7130" x="595313" y="1758950"/>
          <p14:tracePt t="7136" x="603250" y="1751013"/>
          <p14:tracePt t="7146" x="611188" y="1733550"/>
          <p14:tracePt t="7152" x="620713" y="1725613"/>
          <p14:tracePt t="7162" x="628650" y="1716088"/>
          <p14:tracePt t="7168" x="646113" y="1700213"/>
          <p14:tracePt t="7184" x="663575" y="1682750"/>
          <p14:tracePt t="7192" x="679450" y="1665288"/>
          <p14:tracePt t="7200" x="688975" y="1665288"/>
          <p14:tracePt t="7206" x="696913" y="1639888"/>
          <p14:tracePt t="7215" x="704850" y="1631950"/>
          <p14:tracePt t="7223" x="722313" y="1622425"/>
          <p14:tracePt t="7231" x="722313" y="1614488"/>
          <p14:tracePt t="7240" x="739775" y="1597025"/>
          <p14:tracePt t="7247" x="747713" y="1597025"/>
          <p14:tracePt t="7255" x="765175" y="1571625"/>
          <p14:tracePt t="7264" x="773113" y="1563688"/>
          <p14:tracePt t="7271" x="781050" y="1555750"/>
          <p14:tracePt t="7280" x="790575" y="1546225"/>
          <p14:tracePt t="7287" x="808038" y="1538288"/>
          <p14:tracePt t="7296" x="823913" y="1520825"/>
          <p14:tracePt t="7303" x="849313" y="1504950"/>
          <p14:tracePt t="7313" x="858838" y="1495425"/>
          <p14:tracePt t="7320" x="874713" y="1487488"/>
          <p14:tracePt t="7330" x="884238" y="1477963"/>
          <p14:tracePt t="7336" x="892175" y="1470025"/>
          <p14:tracePt t="7346" x="909638" y="1462088"/>
          <p14:tracePt t="7352" x="909638" y="1452563"/>
          <p14:tracePt t="7362" x="917575" y="1452563"/>
          <p14:tracePt t="7368" x="925513" y="1452563"/>
          <p14:tracePt t="7378" x="935038" y="1444625"/>
          <p14:tracePt t="7384" x="942975" y="1436688"/>
          <p14:tracePt t="7416" x="952500" y="1427163"/>
          <p14:tracePt t="7423" x="960438" y="1427163"/>
          <p14:tracePt t="7440" x="968375" y="1427163"/>
          <p14:tracePt t="7456" x="977900" y="1427163"/>
          <p14:tracePt t="7471" x="985838" y="1419225"/>
          <p14:tracePt t="7480" x="1003300" y="1419225"/>
          <p14:tracePt t="7487" x="1003300" y="1411288"/>
          <p14:tracePt t="7503" x="1011238" y="1411288"/>
          <p14:tracePt t="7519" x="1019175" y="1411288"/>
          <p14:tracePt t="7529" x="1028700" y="1411288"/>
          <p14:tracePt t="7535" x="1036638" y="1411288"/>
          <p14:tracePt t="7552" x="1044575" y="1411288"/>
          <p14:tracePt t="7562" x="1054100" y="1411288"/>
          <p14:tracePt t="7568" x="1069975" y="1411288"/>
          <p14:tracePt t="7578" x="1079500" y="1411288"/>
          <p14:tracePt t="7584" x="1096963" y="1411288"/>
          <p14:tracePt t="7590" x="1104900" y="1411288"/>
          <p14:tracePt t="7600" x="1112838" y="1411288"/>
          <p14:tracePt t="7607" x="1138238" y="1411288"/>
          <p14:tracePt t="7616" x="1163638" y="1419225"/>
          <p14:tracePt t="7624" x="1163638" y="1427163"/>
          <p14:tracePt t="7632" x="1198563" y="1444625"/>
          <p14:tracePt t="7639" x="1216025" y="1444625"/>
          <p14:tracePt t="7647" x="1231900" y="1444625"/>
          <p14:tracePt t="7655" x="1257300" y="1452563"/>
          <p14:tracePt t="7664" x="1274763" y="1462088"/>
          <p14:tracePt t="7671" x="1292225" y="1470025"/>
          <p14:tracePt t="7680" x="1317625" y="1470025"/>
          <p14:tracePt t="7687" x="1343025" y="1477963"/>
          <p14:tracePt t="7697" x="1368425" y="1487488"/>
          <p14:tracePt t="7704" x="1376363" y="1487488"/>
          <p14:tracePt t="7713" x="1401763" y="1487488"/>
          <p14:tracePt t="7720" x="1427163" y="1495425"/>
          <p14:tracePt t="7730" x="1444625" y="1504950"/>
          <p14:tracePt t="7736" x="1470025" y="1512888"/>
          <p14:tracePt t="7746" x="1477963" y="1512888"/>
          <p14:tracePt t="7751" x="1487488" y="1512888"/>
          <p14:tracePt t="7762" x="1504950" y="1512888"/>
          <p14:tracePt t="7767" x="1520825" y="1512888"/>
          <p14:tracePt t="7778" x="1530350" y="1520825"/>
          <p14:tracePt t="7784" x="1538288" y="1520825"/>
          <p14:tracePt t="7790" x="1546225" y="1520825"/>
          <p14:tracePt t="7800" x="1555750" y="1520825"/>
          <p14:tracePt t="7807" x="1571625" y="1520825"/>
          <p14:tracePt t="7824" x="1581150" y="1530350"/>
          <p14:tracePt t="7912" x="1597025" y="1530350"/>
          <p14:tracePt t="7944" x="1606550" y="1530350"/>
          <p14:tracePt t="7952" x="1614488" y="1538288"/>
          <p14:tracePt t="7967" x="1631950" y="1538288"/>
          <p14:tracePt t="7984" x="1639888" y="1538288"/>
          <p14:tracePt t="7991" x="1649413" y="1538288"/>
          <p14:tracePt t="7999" x="1657350" y="1546225"/>
          <p14:tracePt t="8007" x="1665288" y="1546225"/>
          <p14:tracePt t="8016" x="1674813" y="1546225"/>
          <p14:tracePt t="8033" x="1690688" y="1546225"/>
          <p14:tracePt t="8039" x="1700213" y="1546225"/>
          <p14:tracePt t="8047" x="1708150" y="1546225"/>
          <p14:tracePt t="8064" x="1716088" y="1546225"/>
          <p14:tracePt t="8072" x="1725613" y="1546225"/>
          <p14:tracePt t="8079" x="1741488" y="1546225"/>
          <p14:tracePt t="8087" x="1758950" y="1546225"/>
          <p14:tracePt t="8097" x="1766888" y="1546225"/>
          <p14:tracePt t="8104" x="1776413" y="1546225"/>
          <p14:tracePt t="8113" x="1784350" y="1546225"/>
          <p14:tracePt t="8120" x="1809750" y="1546225"/>
          <p14:tracePt t="8130" x="1819275" y="1546225"/>
          <p14:tracePt t="8136" x="1827213" y="1546225"/>
          <p14:tracePt t="8146" x="1844675" y="1546225"/>
          <p14:tracePt t="8152" x="1860550" y="1546225"/>
          <p14:tracePt t="8162" x="1870075" y="1546225"/>
          <p14:tracePt t="8168" x="1885950" y="1546225"/>
          <p14:tracePt t="8177" x="1895475" y="1546225"/>
          <p14:tracePt t="8184" x="1911350" y="1546225"/>
          <p14:tracePt t="8190" x="1938338" y="1546225"/>
          <p14:tracePt t="8199" x="1954213" y="1546225"/>
          <p14:tracePt t="8208" x="1971675" y="1546225"/>
          <p14:tracePt t="8215" x="2005013" y="1546225"/>
          <p14:tracePt t="8231" x="2022475" y="1546225"/>
          <p14:tracePt t="8239" x="2030413" y="1546225"/>
          <p14:tracePt t="8248" x="2047875" y="1546225"/>
          <p14:tracePt t="8256" x="2065338" y="1546225"/>
          <p14:tracePt t="8264" x="2073275" y="1546225"/>
          <p14:tracePt t="8272" x="2082800" y="1546225"/>
          <p14:tracePt t="8280" x="2090738" y="1546225"/>
          <p14:tracePt t="8297" x="2098675" y="1546225"/>
          <p14:tracePt t="8304" x="2108200" y="1546225"/>
          <p14:tracePt t="8314" x="2116138" y="1546225"/>
          <p14:tracePt t="8320" x="2124075" y="1546225"/>
          <p14:tracePt t="8330" x="2133600" y="1546225"/>
          <p14:tracePt t="8346" x="2149475" y="1546225"/>
          <p14:tracePt t="8352" x="2166938" y="1555750"/>
          <p14:tracePt t="8362" x="2174875" y="1555750"/>
          <p14:tracePt t="8368" x="2184400" y="1563688"/>
          <p14:tracePt t="8376" x="2200275" y="1571625"/>
          <p14:tracePt t="8384" x="2217738" y="1571625"/>
          <p14:tracePt t="8392" x="2243138" y="1571625"/>
          <p14:tracePt t="8399" x="2278063" y="1581150"/>
          <p14:tracePt t="8408" x="2286000" y="1581150"/>
          <p14:tracePt t="8415" x="2311400" y="1589088"/>
          <p14:tracePt t="8425" x="2336800" y="1589088"/>
          <p14:tracePt t="8432" x="2344738" y="1589088"/>
          <p14:tracePt t="8439" x="2379663" y="1589088"/>
          <p14:tracePt t="8447" x="2397125" y="1589088"/>
          <p14:tracePt t="8456" x="2422525" y="1597025"/>
          <p14:tracePt t="8463" x="2438400" y="1606550"/>
          <p14:tracePt t="8472" x="2463800" y="1606550"/>
          <p14:tracePt t="8480" x="2489200" y="1614488"/>
          <p14:tracePt t="8489" x="2506663" y="1622425"/>
          <p14:tracePt t="8498" x="2541588" y="1631950"/>
          <p14:tracePt t="8503" x="2557463" y="1631950"/>
          <p14:tracePt t="8513" x="2566988" y="1631950"/>
          <p14:tracePt t="8520" x="2582863" y="1631950"/>
          <p14:tracePt t="8530" x="2600325" y="1631950"/>
          <p14:tracePt t="8536" x="2608263" y="1639888"/>
          <p14:tracePt t="8546" x="2625725" y="1649413"/>
          <p14:tracePt t="8551" x="2643188" y="1649413"/>
          <p14:tracePt t="8562" x="2651125" y="1649413"/>
          <p14:tracePt t="8567" x="2660650" y="1649413"/>
          <p14:tracePt t="8576" x="2676525" y="1657350"/>
          <p14:tracePt t="8599" x="2686050" y="1657350"/>
          <p14:tracePt t="8608" x="2693988" y="1657350"/>
          <p14:tracePt t="8616" x="2711450" y="1657350"/>
          <p14:tracePt t="8625" x="2719388" y="1657350"/>
          <p14:tracePt t="8632" x="2727325" y="1657350"/>
          <p14:tracePt t="8640" x="2736850" y="1657350"/>
          <p14:tracePt t="8647" x="2744788" y="1657350"/>
          <p14:tracePt t="8671" x="2752725" y="1657350"/>
          <p14:tracePt t="8680" x="2762250" y="1657350"/>
          <p14:tracePt t="8688" x="2770188" y="1657350"/>
          <p14:tracePt t="8698" x="2778125" y="1657350"/>
          <p14:tracePt t="8728" x="2795588" y="1657350"/>
          <p14:tracePt t="8752" x="2805113" y="1657350"/>
          <p14:tracePt t="8768" x="2820988" y="1657350"/>
          <p14:tracePt t="8800" x="2830513" y="1657350"/>
          <p14:tracePt t="9384" x="2846388" y="1665288"/>
          <p14:tracePt t="9471" x="2863850" y="1674813"/>
          <p14:tracePt t="9879" x="2871788" y="1682750"/>
          <p14:tracePt t="9898" x="2881313" y="1690688"/>
          <p14:tracePt t="9915" x="2889250" y="1700213"/>
          <p14:tracePt t="9936" x="2889250" y="1708150"/>
          <p14:tracePt t="10192" x="2897188" y="1716088"/>
          <p14:tracePt t="10249" x="2906713" y="1725613"/>
          <p14:tracePt t="10280" x="2914650" y="1733550"/>
          <p14:tracePt t="10335" x="2914650" y="1741488"/>
          <p14:tracePt t="10400" x="2922588" y="1751013"/>
          <p14:tracePt t="10433" x="2932113" y="1766888"/>
          <p14:tracePt t="10464" x="2940050" y="1776413"/>
          <p14:tracePt t="10488" x="2940050" y="1784350"/>
          <p14:tracePt t="10504" x="2949575" y="1793875"/>
          <p14:tracePt t="10671" x="2957513" y="1793875"/>
          <p14:tracePt t="11304" x="2957513" y="1801813"/>
          <p14:tracePt t="11368" x="2965450" y="1819275"/>
          <p14:tracePt t="11832" x="2965450" y="1835150"/>
          <p14:tracePt t="11847" x="2974975" y="1844675"/>
          <p14:tracePt t="11920" x="2974975" y="1852613"/>
          <p14:tracePt t="11936" x="2982913" y="1860550"/>
          <p14:tracePt t="12057" x="2982913" y="1878013"/>
          <p14:tracePt t="12064" x="2982913" y="1885950"/>
          <p14:tracePt t="12072" x="2990850" y="1903413"/>
          <p14:tracePt t="12081" x="3000375" y="1928813"/>
          <p14:tracePt t="12088" x="3000375" y="1946275"/>
          <p14:tracePt t="12097" x="3000375" y="1954213"/>
          <p14:tracePt t="12104" x="3000375" y="1963738"/>
          <p14:tracePt t="12120" x="3000375" y="1971675"/>
          <p14:tracePt t="12272" x="3000375" y="1979613"/>
          <p14:tracePt t="12281" x="3000375" y="1989138"/>
          <p14:tracePt t="12297" x="3000375" y="1997075"/>
          <p14:tracePt t="12304" x="2990850" y="2022475"/>
          <p14:tracePt t="12314" x="2990850" y="2065338"/>
          <p14:tracePt t="12320" x="2990850" y="2082800"/>
          <p14:tracePt t="12330" x="2990850" y="2141538"/>
          <p14:tracePt t="12336" x="2990850" y="2159000"/>
          <p14:tracePt t="12342" x="3016250" y="2217738"/>
          <p14:tracePt t="12352" x="3051175" y="2268538"/>
          <p14:tracePt t="12359" x="3059113" y="2293938"/>
          <p14:tracePt t="12368" x="3109913" y="2328863"/>
          <p14:tracePt t="12376" x="3144838" y="2354263"/>
          <p14:tracePt t="12383" x="3186113" y="2387600"/>
          <p14:tracePt t="12391" x="3221038" y="2405063"/>
          <p14:tracePt t="12400" x="3263900" y="2405063"/>
          <p14:tracePt t="12407" x="3289300" y="2413000"/>
          <p14:tracePt t="12416" x="3297238" y="2413000"/>
          <p14:tracePt t="12424" x="3322638" y="2413000"/>
          <p14:tracePt t="12432" x="3330575" y="2413000"/>
          <p14:tracePt t="12472" x="3330575" y="2405063"/>
          <p14:tracePt t="12720" x="3279775" y="2413000"/>
          <p14:tracePt t="12729" x="3254375" y="2413000"/>
          <p14:tracePt t="12735" x="3221038" y="2422525"/>
          <p14:tracePt t="12745" x="3195638" y="2422525"/>
          <p14:tracePt t="12752" x="3152775" y="2422525"/>
          <p14:tracePt t="12759" x="3127375" y="2422525"/>
          <p14:tracePt t="12768" x="3084513" y="2422525"/>
          <p14:tracePt t="12776" x="3067050" y="2422525"/>
          <p14:tracePt t="12784" x="3059113" y="2422525"/>
          <p14:tracePt t="12791" x="3051175" y="2422525"/>
          <p14:tracePt t="12799" x="3041650" y="2422525"/>
          <p14:tracePt t="12807" x="3033713" y="2413000"/>
          <p14:tracePt t="12816" x="3033713" y="2405063"/>
          <p14:tracePt t="12824" x="3033713" y="2397125"/>
          <p14:tracePt t="12833" x="3033713" y="2387600"/>
          <p14:tracePt t="12967" x="3016250" y="2362200"/>
          <p14:tracePt t="12976" x="3000375" y="2344738"/>
          <p14:tracePt t="12984" x="2990850" y="2336800"/>
          <p14:tracePt t="12991" x="2990850" y="2328863"/>
          <p14:tracePt t="13000" x="2982913" y="2328863"/>
          <p14:tracePt t="13024" x="2965450" y="2311400"/>
          <p14:tracePt t="13088" x="2965450" y="2303463"/>
          <p14:tracePt t="13112" x="2957513" y="2303463"/>
          <p14:tracePt t="13128" x="2940050" y="2303463"/>
          <p14:tracePt t="13151" x="2914650" y="2303463"/>
          <p14:tracePt t="13159" x="2906713" y="2303463"/>
          <p14:tracePt t="13167" x="2897188" y="2303463"/>
          <p14:tracePt t="13176" x="2881313" y="2303463"/>
          <p14:tracePt t="13191" x="2863850" y="2303463"/>
          <p14:tracePt t="13208" x="2855913" y="2303463"/>
          <p14:tracePt t="13224" x="2846388" y="2303463"/>
          <p14:tracePt t="13233" x="2830513" y="2311400"/>
          <p14:tracePt t="13249" x="2813050" y="2319338"/>
          <p14:tracePt t="13256" x="2805113" y="2319338"/>
          <p14:tracePt t="13281" x="2805113" y="2328863"/>
          <p14:tracePt t="13288" x="2778125" y="2336800"/>
          <p14:tracePt t="13298" x="2770188" y="2336800"/>
          <p14:tracePt t="13314" x="2762250" y="2336800"/>
          <p14:tracePt t="13320" x="2744788" y="2344738"/>
          <p14:tracePt t="13328" x="2736850" y="2354263"/>
          <p14:tracePt t="13336" x="2701925" y="2362200"/>
          <p14:tracePt t="13342" x="2676525" y="2371725"/>
          <p14:tracePt t="13351" x="2643188" y="2387600"/>
          <p14:tracePt t="13360" x="2617788" y="2405063"/>
          <p14:tracePt t="13367" x="2592388" y="2405063"/>
          <p14:tracePt t="13376" x="2557463" y="2413000"/>
          <p14:tracePt t="13383" x="2532063" y="2422525"/>
          <p14:tracePt t="13391" x="2506663" y="2430463"/>
          <p14:tracePt t="13399" x="2489200" y="2430463"/>
          <p14:tracePt t="13408" x="2463800" y="2438400"/>
          <p14:tracePt t="13416" x="2438400" y="2447925"/>
          <p14:tracePt t="13424" x="2405063" y="2455863"/>
          <p14:tracePt t="13432" x="2387600" y="2463800"/>
          <p14:tracePt t="13440" x="2371725" y="2473325"/>
          <p14:tracePt t="13448" x="2344738" y="2489200"/>
          <p14:tracePt t="13456" x="2319338" y="2498725"/>
          <p14:tracePt t="13466" x="2293938" y="2516188"/>
          <p14:tracePt t="13482" x="2278063" y="2524125"/>
          <p14:tracePt t="13488" x="2260600" y="2541588"/>
          <p14:tracePt t="13498" x="2260600" y="2549525"/>
          <p14:tracePt t="13504" x="2252663" y="2549525"/>
          <p14:tracePt t="13832" x="2260600" y="2541588"/>
          <p14:tracePt t="13879" x="2268538" y="2532063"/>
          <p14:tracePt t="13920" x="2278063" y="2532063"/>
          <p14:tracePt t="13937" x="2286000" y="2524125"/>
          <p14:tracePt t="13952" x="2293938" y="2524125"/>
          <p14:tracePt t="13959" x="2303463" y="2516188"/>
          <p14:tracePt t="13968" x="2311400" y="2516188"/>
          <p14:tracePt t="13976" x="2328863" y="2506663"/>
          <p14:tracePt t="13984" x="2344738" y="2506663"/>
          <p14:tracePt t="13991" x="2362200" y="2489200"/>
          <p14:tracePt t="14000" x="2371725" y="2489200"/>
          <p14:tracePt t="14008" x="2387600" y="2489200"/>
          <p14:tracePt t="14016" x="2397125" y="2489200"/>
          <p14:tracePt t="14024" x="2422525" y="2473325"/>
          <p14:tracePt t="14032" x="2447925" y="2473325"/>
          <p14:tracePt t="14040" x="2473325" y="2463800"/>
          <p14:tracePt t="14050" x="2481263" y="2455863"/>
          <p14:tracePt t="14056" x="2489200" y="2455863"/>
          <p14:tracePt t="14066" x="2516188" y="2447925"/>
          <p14:tracePt t="14072" x="2532063" y="2447925"/>
          <p14:tracePt t="14082" x="2549525" y="2438400"/>
          <p14:tracePt t="14088" x="2574925" y="2430463"/>
          <p14:tracePt t="14099" x="2592388" y="2422525"/>
          <p14:tracePt t="14103" x="2608263" y="2422525"/>
          <p14:tracePt t="14111" x="2617788" y="2422525"/>
          <p14:tracePt t="14120" x="2651125" y="2413000"/>
          <p14:tracePt t="14126" x="2676525" y="2405063"/>
          <p14:tracePt t="14136" x="2701925" y="2405063"/>
          <p14:tracePt t="14143" x="2719388" y="2405063"/>
          <p14:tracePt t="14152" x="2744788" y="2397125"/>
          <p14:tracePt t="14160" x="2778125" y="2387600"/>
          <p14:tracePt t="14168" x="2813050" y="2387600"/>
          <p14:tracePt t="14175" x="2830513" y="2379663"/>
          <p14:tracePt t="14184" x="2855913" y="2379663"/>
          <p14:tracePt t="14191" x="2889250" y="2371725"/>
          <p14:tracePt t="14200" x="2914650" y="2371725"/>
          <p14:tracePt t="14207" x="2932113" y="2362200"/>
          <p14:tracePt t="14216" x="2965450" y="2362200"/>
          <p14:tracePt t="14224" x="2990850" y="2362200"/>
          <p14:tracePt t="14233" x="3016250" y="2362200"/>
          <p14:tracePt t="14240" x="3041650" y="2362200"/>
          <p14:tracePt t="14249" x="3084513" y="2354263"/>
          <p14:tracePt t="14256" x="3119438" y="2354263"/>
          <p14:tracePt t="14266" x="3144838" y="2344738"/>
          <p14:tracePt t="14273" x="3160713" y="2344738"/>
          <p14:tracePt t="14282" x="3186113" y="2344738"/>
          <p14:tracePt t="14288" x="3211513" y="2344738"/>
          <p14:tracePt t="14299" x="3228975" y="2344738"/>
          <p14:tracePt t="14304" x="3254375" y="2336800"/>
          <p14:tracePt t="14313" x="3279775" y="2336800"/>
          <p14:tracePt t="14320" x="3289300" y="2336800"/>
          <p14:tracePt t="14327" x="3297238" y="2336800"/>
          <p14:tracePt t="14336" x="3314700" y="2336800"/>
          <p14:tracePt t="14768" x="3322638" y="2336800"/>
          <p14:tracePt t="14783" x="3340100" y="2336800"/>
          <p14:tracePt t="14800" x="3355975" y="2336800"/>
          <p14:tracePt t="14816" x="3365500" y="2336800"/>
          <p14:tracePt t="14824" x="3382963" y="2336800"/>
          <p14:tracePt t="14833" x="3390900" y="2336800"/>
          <p14:tracePt t="14839" x="3398838" y="2336800"/>
          <p14:tracePt t="14849" x="3408363" y="2336800"/>
          <p14:tracePt t="14866" x="3416300" y="2336800"/>
          <p14:tracePt t="14872" x="3424238" y="2336800"/>
          <p14:tracePt t="14893" x="3433763" y="2336800"/>
          <p14:tracePt t="14898" x="3449638" y="2336800"/>
          <p14:tracePt t="14904" x="3459163" y="2336800"/>
          <p14:tracePt t="14910" x="3475038" y="2336800"/>
          <p14:tracePt t="14919" x="3492500" y="2336800"/>
          <p14:tracePt t="14927" x="3509963" y="2336800"/>
          <p14:tracePt t="14936" x="3535363" y="2336800"/>
          <p14:tracePt t="14944" x="3552825" y="2336800"/>
          <p14:tracePt t="14952" x="3586163" y="2336800"/>
          <p14:tracePt t="14959" x="3611563" y="2336800"/>
          <p14:tracePt t="14968" x="3629025" y="2336800"/>
          <p14:tracePt t="14976" x="3646488" y="2336800"/>
          <p14:tracePt t="14984" x="3671888" y="2344738"/>
          <p14:tracePt t="14991" x="3679825" y="2344738"/>
          <p14:tracePt t="15000" x="3687763" y="2344738"/>
          <p14:tracePt t="15007" x="3697288" y="2344738"/>
          <p14:tracePt t="15016" x="3705225" y="2344738"/>
          <p14:tracePt t="15024" x="3713163" y="2344738"/>
          <p14:tracePt t="15033" x="3722688" y="2344738"/>
          <p14:tracePt t="15039" x="3738563" y="2354263"/>
          <p14:tracePt t="15049" x="3756025" y="2354263"/>
          <p14:tracePt t="15056" x="3763963" y="2354263"/>
          <p14:tracePt t="15066" x="3773488" y="2354263"/>
          <p14:tracePt t="15071" x="3781425" y="2354263"/>
          <p14:tracePt t="15082" x="3790950" y="2354263"/>
          <p14:tracePt t="15098" x="3798888" y="2354263"/>
          <p14:tracePt t="15110" x="3816350" y="2354263"/>
          <p14:tracePt t="15143" x="3824288" y="2354263"/>
          <p14:tracePt t="15160" x="3832225" y="2354263"/>
          <p14:tracePt t="15175" x="3841750" y="2362200"/>
          <p14:tracePt t="15360" x="3849688" y="2362200"/>
          <p14:tracePt t="15471" x="3867150" y="2362200"/>
          <p14:tracePt t="15488" x="3883025" y="2362200"/>
          <p14:tracePt t="15498" x="3892550" y="2371725"/>
          <p14:tracePt t="15504" x="3908425" y="2371725"/>
          <p14:tracePt t="15511" x="3925888" y="2371725"/>
          <p14:tracePt t="15519" x="3943350" y="2379663"/>
          <p14:tracePt t="15528" x="3994150" y="2387600"/>
          <p14:tracePt t="15536" x="4019550" y="2397125"/>
          <p14:tracePt t="15544" x="4079875" y="2405063"/>
          <p14:tracePt t="15552" x="4138613" y="2413000"/>
          <p14:tracePt t="15559" x="4197350" y="2422525"/>
          <p14:tracePt t="15567" x="4275138" y="2422525"/>
          <p14:tracePt t="15576" x="4351338" y="2447925"/>
          <p14:tracePt t="15584" x="4435475" y="2455863"/>
          <p14:tracePt t="15592" x="4503738" y="2455863"/>
          <p14:tracePt t="15600" x="4579938" y="2463800"/>
          <p14:tracePt t="15608" x="4665663" y="2481263"/>
          <p14:tracePt t="15616" x="4767263" y="2489200"/>
          <p14:tracePt t="15624" x="4827588" y="2489200"/>
          <p14:tracePt t="15634" x="4894263" y="2489200"/>
          <p14:tracePt t="15640" x="4937125" y="2498725"/>
          <p14:tracePt t="15651" x="4972050" y="2498725"/>
          <p14:tracePt t="15656" x="5005388" y="2498725"/>
          <p14:tracePt t="15666" x="5030788" y="2498725"/>
          <p14:tracePt t="15671" x="5038725" y="2498725"/>
          <p14:tracePt t="15682" x="5048250" y="2506663"/>
          <p14:tracePt t="15687" x="5056188" y="2506663"/>
          <p14:tracePt t="15920" x="5064125" y="2516188"/>
          <p14:tracePt t="15944" x="5064125" y="2532063"/>
          <p14:tracePt t="15952" x="5064125" y="2541588"/>
          <p14:tracePt t="15960" x="5064125" y="2566988"/>
          <p14:tracePt t="15968" x="5064125" y="2582863"/>
          <p14:tracePt t="15983" x="5064125" y="2608263"/>
          <p14:tracePt t="15992" x="5064125" y="2617788"/>
          <p14:tracePt t="16000" x="5064125" y="2633663"/>
          <p14:tracePt t="16008" x="5056188" y="2651125"/>
          <p14:tracePt t="16016" x="5056188" y="2660650"/>
          <p14:tracePt t="16024" x="5056188" y="2668588"/>
          <p14:tracePt t="16034" x="5056188" y="2686050"/>
          <p14:tracePt t="16136" x="5056188" y="2693988"/>
          <p14:tracePt t="16144" x="5056188" y="2701925"/>
          <p14:tracePt t="16176" x="5056188" y="2711450"/>
          <p14:tracePt t="16192" x="5056188" y="2719388"/>
          <p14:tracePt t="16200" x="5056188" y="2727325"/>
          <p14:tracePt t="16752" x="5056188" y="2736850"/>
          <p14:tracePt t="16783" x="5056188" y="2744788"/>
          <p14:tracePt t="16800" x="5038725" y="2744788"/>
          <p14:tracePt t="16807" x="5005388" y="2744788"/>
          <p14:tracePt t="16817" x="4979988" y="2744788"/>
          <p14:tracePt t="16823" x="4894263" y="2744788"/>
          <p14:tracePt t="16834" x="4810125" y="2719388"/>
          <p14:tracePt t="16839" x="4708525" y="2693988"/>
          <p14:tracePt t="16850" x="4605338" y="2686050"/>
          <p14:tracePt t="16855" x="4503738" y="2660650"/>
          <p14:tracePt t="16867" x="4410075" y="2651125"/>
          <p14:tracePt t="16871" x="4308475" y="2651125"/>
          <p14:tracePt t="16880" x="4232275" y="2633663"/>
          <p14:tracePt t="17400" x="4240213" y="2633663"/>
          <p14:tracePt t="17408" x="4275138" y="2643188"/>
          <p14:tracePt t="17417" x="4291013" y="2643188"/>
          <p14:tracePt t="17424" x="4316413" y="2643188"/>
          <p14:tracePt t="17433" x="4351338" y="2651125"/>
          <p14:tracePt t="17440" x="4376738" y="2651125"/>
          <p14:tracePt t="17450" x="4394200" y="2660650"/>
          <p14:tracePt t="17457" x="4427538" y="2660650"/>
          <p14:tracePt t="17466" x="4460875" y="2660650"/>
          <p14:tracePt t="17472" x="4513263" y="2660650"/>
          <p14:tracePt t="17482" x="4589463" y="2660650"/>
          <p14:tracePt t="17488" x="4683125" y="2660650"/>
          <p14:tracePt t="17495" x="4802188" y="2660650"/>
          <p14:tracePt t="17504" x="4911725" y="2660650"/>
          <p14:tracePt t="17512" x="5013325" y="2660650"/>
          <p14:tracePt t="17519" x="5132388" y="2660650"/>
          <p14:tracePt t="17528" x="5218113" y="2660650"/>
          <p14:tracePt t="17536" x="5302250" y="2660650"/>
          <p14:tracePt t="17543" x="5395913" y="2660650"/>
          <p14:tracePt t="17552" x="5446713" y="2660650"/>
          <p14:tracePt t="17559" x="5481638" y="2660650"/>
          <p14:tracePt t="17568" x="5507038" y="2660650"/>
          <p14:tracePt t="17576" x="5524500" y="2660650"/>
          <p14:tracePt t="17584" x="5540375" y="2660650"/>
          <p14:tracePt t="17592" x="5557838" y="2660650"/>
          <p14:tracePt t="17600" x="5565775" y="2660650"/>
          <p14:tracePt t="17607" x="5575300" y="2660650"/>
          <p14:tracePt t="17769" x="5575300" y="2668588"/>
          <p14:tracePt t="17775" x="5575300" y="2676525"/>
          <p14:tracePt t="17785" x="5575300" y="2686050"/>
          <p14:tracePt t="17791" x="5583238" y="2701925"/>
          <p14:tracePt t="17802" x="5591175" y="2719388"/>
          <p14:tracePt t="17808" x="5608638" y="2744788"/>
          <p14:tracePt t="17818" x="5626100" y="2762250"/>
          <p14:tracePt t="17824" x="5641975" y="2787650"/>
          <p14:tracePt t="17834" x="5659438" y="2805113"/>
          <p14:tracePt t="17840" x="5694363" y="2830513"/>
          <p14:tracePt t="17850" x="5710238" y="2838450"/>
          <p14:tracePt t="17856" x="5735638" y="2863850"/>
          <p14:tracePt t="17866" x="5788025" y="2889250"/>
          <p14:tracePt t="17872" x="5846763" y="2922588"/>
          <p14:tracePt t="17878" x="5880100" y="2940050"/>
          <p14:tracePt t="17888" x="5922963" y="2949575"/>
          <p14:tracePt t="17895" x="5948363" y="2974975"/>
          <p14:tracePt t="17913" x="5991225" y="2990850"/>
          <p14:tracePt t="17919" x="5999163" y="2990850"/>
          <p14:tracePt t="18071" x="6008688" y="3000375"/>
          <p14:tracePt t="18088" x="6008688" y="3016250"/>
          <p14:tracePt t="18094" x="5999163" y="3025775"/>
          <p14:tracePt t="18104" x="5991225" y="3025775"/>
          <p14:tracePt t="18112" x="5973763" y="3033713"/>
          <p14:tracePt t="18119" x="5965825" y="3051175"/>
          <p14:tracePt t="18129" x="5940425" y="3059113"/>
          <p14:tracePt t="18136" x="5932488" y="3059113"/>
          <p14:tracePt t="18192" x="5922963" y="3059113"/>
          <p14:tracePt t="21871" x="5889625" y="3025775"/>
          <p14:tracePt t="21880" x="5838825" y="2957513"/>
          <p14:tracePt t="21887" x="5778500" y="2906713"/>
          <p14:tracePt t="21895" x="5719763" y="2863850"/>
          <p14:tracePt t="21904" x="5651500" y="2813050"/>
          <p14:tracePt t="21912" x="5616575" y="2778125"/>
          <p14:tracePt t="21920" x="5591175" y="2770188"/>
          <p14:tracePt t="21928" x="5565775" y="2762250"/>
          <p14:tracePt t="21936" x="5549900" y="2744788"/>
          <p14:tracePt t="21944" x="5532438" y="2727325"/>
          <p14:tracePt t="21953" x="5514975" y="2711450"/>
          <p14:tracePt t="21960" x="5472113" y="2686050"/>
          <p14:tracePt t="21970" x="5430838" y="2660650"/>
          <p14:tracePt t="21976" x="5353050" y="2625725"/>
          <p14:tracePt t="21986" x="5251450" y="2592388"/>
          <p14:tracePt t="21992" x="5175250" y="2549525"/>
          <p14:tracePt t="22002" x="5132388" y="2524125"/>
          <p14:tracePt t="22007" x="5116513" y="2516188"/>
          <p14:tracePt t="22018" x="5106988" y="2506663"/>
          <p14:tracePt t="22167" x="5116513" y="2506663"/>
          <p14:tracePt t="22186" x="5141913" y="2506663"/>
          <p14:tracePt t="22192" x="5175250" y="2516188"/>
          <p14:tracePt t="22202" x="5208588" y="2524125"/>
          <p14:tracePt t="22208" x="5243513" y="2532063"/>
          <p14:tracePt t="22215" x="5268913" y="2541588"/>
          <p14:tracePt t="22224" x="5276850" y="2549525"/>
          <p14:tracePt t="22230" x="5302250" y="2557463"/>
          <p14:tracePt t="22240" x="5327650" y="2557463"/>
          <p14:tracePt t="22247" x="5337175" y="2566988"/>
          <p14:tracePt t="22256" x="5345113" y="2574925"/>
          <p14:tracePt t="22264" x="5370513" y="2592388"/>
          <p14:tracePt t="22272" x="5380038" y="2600325"/>
          <p14:tracePt t="22281" x="5387975" y="2608263"/>
          <p14:tracePt t="22287" x="5405438" y="2625725"/>
          <p14:tracePt t="22295" x="5413375" y="2633663"/>
          <p14:tracePt t="22312" x="5421313" y="2643188"/>
          <p14:tracePt t="22319" x="5430838" y="2651125"/>
          <p14:tracePt t="22370" x="5438775" y="2651125"/>
          <p14:tracePt t="22376" x="5446713" y="2660650"/>
          <p14:tracePt t="22402" x="5456238" y="2660650"/>
          <p14:tracePt t="22408" x="5464175" y="2660650"/>
          <p14:tracePt t="22600" x="5472113" y="2660650"/>
          <p14:tracePt t="22615" x="5481638" y="2660650"/>
          <p14:tracePt t="22624" x="5489575" y="2668588"/>
          <p14:tracePt t="22647" x="5497513" y="2676525"/>
          <p14:tracePt t="22656" x="5514975" y="2676525"/>
          <p14:tracePt t="22663" x="5514975" y="2693988"/>
          <p14:tracePt t="22673" x="5514975" y="2711450"/>
          <p14:tracePt t="22679" x="5532438" y="2744788"/>
          <p14:tracePt t="22688" x="5540375" y="2752725"/>
          <p14:tracePt t="22695" x="5557838" y="2770188"/>
          <p14:tracePt t="22704" x="5565775" y="2795588"/>
          <p14:tracePt t="22712" x="5591175" y="2820988"/>
          <p14:tracePt t="22719" x="5591175" y="2846388"/>
          <p14:tracePt t="22728" x="5600700" y="2846388"/>
          <p14:tracePt t="22736" x="5600700" y="2863850"/>
          <p14:tracePt t="22752" x="5608638" y="2871788"/>
          <p14:tracePt t="22760" x="5626100" y="2863850"/>
          <p14:tracePt t="22770" x="5651500" y="2855913"/>
          <p14:tracePt t="22776" x="5676900" y="2820988"/>
          <p14:tracePt t="22786" x="5684838" y="2813050"/>
          <p14:tracePt t="22792" x="5684838" y="2805113"/>
          <p14:tracePt t="23112" x="5641975" y="2795588"/>
          <p14:tracePt t="23119" x="5583238" y="2787650"/>
          <p14:tracePt t="23128" x="5514975" y="2787650"/>
          <p14:tracePt t="23137" x="5472113" y="2787650"/>
          <p14:tracePt t="23144" x="5421313" y="2770188"/>
          <p14:tracePt t="23154" x="5362575" y="2762250"/>
          <p14:tracePt t="23160" x="5353050" y="2762250"/>
          <p14:tracePt t="23170" x="5311775" y="2762250"/>
          <p14:tracePt t="23176" x="5294313" y="2762250"/>
          <p14:tracePt t="23186" x="5286375" y="2762250"/>
          <p14:tracePt t="23191" x="5286375" y="2752725"/>
          <p14:tracePt t="23202" x="5286375" y="2727325"/>
          <p14:tracePt t="23208" x="5286375" y="2711450"/>
          <p14:tracePt t="23215" x="5294313" y="2701925"/>
          <p14:tracePt t="23224" x="5302250" y="2701925"/>
          <p14:tracePt t="23279" x="5311775" y="2693988"/>
          <p14:tracePt t="23288" x="5327650" y="2693988"/>
          <p14:tracePt t="23296" x="5345113" y="2693988"/>
          <p14:tracePt t="23303" x="5370513" y="2693988"/>
          <p14:tracePt t="23312" x="5405438" y="2693988"/>
          <p14:tracePt t="23319" x="5446713" y="2693988"/>
          <p14:tracePt t="23329" x="5481638" y="2693988"/>
          <p14:tracePt t="23336" x="5532438" y="2693988"/>
          <p14:tracePt t="23344" x="5591175" y="2693988"/>
          <p14:tracePt t="23354" x="5651500" y="2693988"/>
          <p14:tracePt t="23360" x="5694363" y="2693988"/>
          <p14:tracePt t="23369" x="5745163" y="2693988"/>
          <p14:tracePt t="23376" x="5795963" y="2693988"/>
          <p14:tracePt t="23385" x="5838825" y="2693988"/>
          <p14:tracePt t="23392" x="5897563" y="2693988"/>
          <p14:tracePt t="23401" x="5957888" y="2693988"/>
          <p14:tracePt t="23408" x="6008688" y="2693988"/>
          <p14:tracePt t="23415" x="6067425" y="2693988"/>
          <p14:tracePt t="23423" x="6127750" y="2693988"/>
          <p14:tracePt t="23430" x="6161088" y="2693988"/>
          <p14:tracePt t="23440" x="6186488" y="2693988"/>
          <p14:tracePt t="23448" x="6203950" y="2693988"/>
          <p14:tracePt t="23457" x="6221413" y="2693988"/>
          <p14:tracePt t="23464" x="6229350" y="2693988"/>
          <p14:tracePt t="23472" x="6237288" y="2693988"/>
          <p14:tracePt t="23479" x="6254750" y="2693988"/>
          <p14:tracePt t="23496" x="6272213" y="2693988"/>
          <p14:tracePt t="23520" x="6280150" y="2693988"/>
          <p14:tracePt t="23552" x="6280150" y="2686050"/>
          <p14:tracePt t="23585" x="6288088" y="2676525"/>
          <p14:tracePt t="23602" x="6297613" y="2676525"/>
          <p14:tracePt t="23688" x="6305550" y="2676525"/>
          <p14:tracePt t="23744" x="6338888" y="2686050"/>
          <p14:tracePt t="23760" x="6356350" y="2701925"/>
          <p14:tracePt t="23776" x="6365875" y="2711450"/>
          <p14:tracePt t="23786" x="6365875" y="2719388"/>
          <p14:tracePt t="23792" x="6373813" y="2727325"/>
          <p14:tracePt t="23802" x="6381750" y="2736850"/>
          <p14:tracePt t="23879" x="6381750" y="2744788"/>
          <p14:tracePt t="42616" x="6391275" y="2744788"/>
          <p14:tracePt t="42640" x="6399213" y="2744788"/>
          <p14:tracePt t="42648" x="6407150" y="2744788"/>
          <p14:tracePt t="42656" x="6424613" y="2762250"/>
          <p14:tracePt t="42688" x="6442075" y="2770188"/>
          <p14:tracePt t="42704" x="6450013" y="2778125"/>
          <p14:tracePt t="42855" x="6457950" y="2778125"/>
          <p14:tracePt t="43145" x="6467475" y="2778125"/>
          <p14:tracePt t="43264" x="6467475" y="2770188"/>
          <p14:tracePt t="43280" x="6450013" y="2752725"/>
          <p14:tracePt t="43288" x="6450013" y="2744788"/>
          <p14:tracePt t="43297" x="6442075" y="2744788"/>
          <p14:tracePt t="43303" x="6424613" y="2727325"/>
          <p14:tracePt t="43313" x="6416675" y="2727325"/>
          <p14:tracePt t="43320" x="6416675" y="2719388"/>
          <p14:tracePt t="43330" x="6399213" y="2711450"/>
          <p14:tracePt t="43335" x="6381750" y="2701925"/>
          <p14:tracePt t="43352" x="6381750" y="2693988"/>
          <p14:tracePt t="43362" x="6373813" y="2693988"/>
          <p14:tracePt t="43368" x="6365875" y="2686050"/>
          <p14:tracePt t="43383" x="6365875" y="2676525"/>
          <p14:tracePt t="43393" x="6356350" y="2668588"/>
          <p14:tracePt t="43416" x="6348413" y="2668588"/>
          <p14:tracePt t="43423" x="6338888" y="2668588"/>
          <p14:tracePt t="43456" x="6323013" y="2668588"/>
          <p14:tracePt t="43471" x="6323013" y="2660650"/>
          <p14:tracePt t="43480" x="6313488" y="2651125"/>
          <p14:tracePt t="43488" x="6297613" y="2643188"/>
          <p14:tracePt t="43504" x="6297613" y="2633663"/>
          <p14:tracePt t="43514" x="6288088" y="2617788"/>
          <p14:tracePt t="43520" x="6280150" y="2608263"/>
          <p14:tracePt t="43529" x="6262688" y="2582863"/>
          <p14:tracePt t="43536" x="6254750" y="2574925"/>
          <p14:tracePt t="43546" x="6246813" y="2557463"/>
          <p14:tracePt t="43552" x="6237288" y="2549525"/>
          <p14:tracePt t="43562" x="6237288" y="2541588"/>
          <p14:tracePt t="43567" x="6229350" y="2532063"/>
          <p14:tracePt t="44112" x="6237288" y="2524125"/>
          <p14:tracePt t="44120" x="6262688" y="2516188"/>
          <p14:tracePt t="44129" x="6262688" y="2506663"/>
          <p14:tracePt t="44137" x="6272213" y="2506663"/>
          <p14:tracePt t="44147" x="6288088" y="2498725"/>
          <p14:tracePt t="44152" x="6297613" y="2489200"/>
          <p14:tracePt t="44192" x="6305550" y="2489200"/>
          <p14:tracePt t="44297" x="6313488" y="2489200"/>
          <p14:tracePt t="44313" x="6323013" y="2489200"/>
          <p14:tracePt t="44400" x="6323013" y="2498725"/>
          <p14:tracePt t="44448" x="6330950" y="2506663"/>
          <p14:tracePt t="44463" x="6338888" y="2506663"/>
          <p14:tracePt t="44472" x="6338888" y="2516188"/>
          <p14:tracePt t="44480" x="6338888" y="2524125"/>
          <p14:tracePt t="44496" x="6338888" y="2532063"/>
          <p14:tracePt t="44504" x="6338888" y="2541588"/>
          <p14:tracePt t="44512" x="6338888" y="2549525"/>
          <p14:tracePt t="44520" x="6348413" y="2566988"/>
          <p14:tracePt t="44536" x="6348413" y="2582863"/>
          <p14:tracePt t="44553" x="6348413" y="2592388"/>
          <p14:tracePt t="44562" x="6348413" y="2600325"/>
          <p14:tracePt t="44579" x="6348413" y="2625725"/>
          <p14:tracePt t="44584" x="6348413" y="2633663"/>
          <p14:tracePt t="44590" x="6348413" y="2643188"/>
          <p14:tracePt t="44600" x="6348413" y="2660650"/>
          <p14:tracePt t="44607" x="6356350" y="2676525"/>
          <p14:tracePt t="44616" x="6365875" y="2701925"/>
          <p14:tracePt t="44624" x="6373813" y="2719388"/>
          <p14:tracePt t="44631" x="6373813" y="2736850"/>
          <p14:tracePt t="44641" x="6381750" y="2752725"/>
          <p14:tracePt t="44648" x="6381750" y="2778125"/>
          <p14:tracePt t="44655" x="6381750" y="2787650"/>
          <p14:tracePt t="44664" x="6381750" y="2795588"/>
          <p14:tracePt t="44672" x="6399213" y="2805113"/>
          <p14:tracePt t="44680" x="6416675" y="2805113"/>
          <p14:tracePt t="44696" x="6416675" y="2795588"/>
          <p14:tracePt t="44704" x="6416675" y="2787650"/>
          <p14:tracePt t="44720" x="6416675" y="2770188"/>
          <p14:tracePt t="44936" x="6407150" y="2778125"/>
          <p14:tracePt t="44947" x="6391275" y="2813050"/>
          <p14:tracePt t="44952" x="6365875" y="2855913"/>
          <p14:tracePt t="44963" x="6323013" y="2889250"/>
          <p14:tracePt t="44969" x="6280150" y="2940050"/>
          <p14:tracePt t="44978" x="6254750" y="2990850"/>
          <p14:tracePt t="44984" x="6203950" y="3033713"/>
          <p14:tracePt t="44990" x="6127750" y="3076575"/>
          <p14:tracePt t="45000" x="6084888" y="3101975"/>
          <p14:tracePt t="45007" x="6067425" y="3119438"/>
          <p14:tracePt t="45015" x="6034088" y="3135313"/>
          <p14:tracePt t="45024" x="5999163" y="3152775"/>
          <p14:tracePt t="45031" x="5991225" y="3160713"/>
          <p14:tracePt t="45040" x="5983288" y="3160713"/>
          <p14:tracePt t="45048" x="5973763" y="3170238"/>
          <p14:tracePt t="45209" x="5973763" y="3178175"/>
          <p14:tracePt t="45313" x="5983288" y="3186113"/>
          <p14:tracePt t="45832" x="5991225" y="3186113"/>
          <p14:tracePt t="46553" x="5999163" y="3186113"/>
          <p14:tracePt t="46563" x="6016625" y="3186113"/>
          <p14:tracePt t="46568" x="6024563" y="3186113"/>
          <p14:tracePt t="46575" x="6042025" y="3186113"/>
          <p14:tracePt t="46583" x="6076950" y="3186113"/>
          <p14:tracePt t="46593" x="6092825" y="3186113"/>
          <p14:tracePt t="46600" x="6127750" y="3186113"/>
          <p14:tracePt t="46609" x="6161088" y="3195638"/>
          <p14:tracePt t="46616" x="6194425" y="3203575"/>
          <p14:tracePt t="46623" x="6229350" y="3211513"/>
          <p14:tracePt t="46632" x="6272213" y="3221038"/>
          <p14:tracePt t="46639" x="6323013" y="3228975"/>
          <p14:tracePt t="46648" x="6356350" y="3246438"/>
          <p14:tracePt t="46656" x="6373813" y="3254375"/>
          <p14:tracePt t="46665" x="6407150" y="3254375"/>
          <p14:tracePt t="46672" x="6424613" y="3263900"/>
          <p14:tracePt t="46680" x="6450013" y="3271838"/>
          <p14:tracePt t="46688" x="6457950" y="3271838"/>
          <p14:tracePt t="46697" x="6467475" y="3271838"/>
          <p14:tracePt t="46704" x="6475413" y="3271838"/>
          <p14:tracePt t="46880" x="6483350" y="3279775"/>
          <p14:tracePt t="46898" x="6492875" y="3289300"/>
          <p14:tracePt t="46915" x="6500813" y="3297238"/>
          <p14:tracePt t="46920" x="6518275" y="3305175"/>
          <p14:tracePt t="46930" x="6543675" y="3322638"/>
          <p14:tracePt t="46936" x="6551613" y="3340100"/>
          <p14:tracePt t="46946" x="6586538" y="3355975"/>
          <p14:tracePt t="46951" x="6611938" y="3382963"/>
          <p14:tracePt t="46959" x="6662738" y="3408363"/>
          <p14:tracePt t="46968" x="6713538" y="3424238"/>
          <p14:tracePt t="46974" x="6764338" y="3459163"/>
          <p14:tracePt t="46984" x="6824663" y="3502025"/>
          <p14:tracePt t="46992" x="6875463" y="3517900"/>
          <p14:tracePt t="47000" x="6934200" y="3552825"/>
          <p14:tracePt t="47008" x="6969125" y="3568700"/>
          <p14:tracePt t="47016" x="7019925" y="3603625"/>
          <p14:tracePt t="47023" x="7096125" y="3619500"/>
          <p14:tracePt t="47032" x="7172325" y="3646488"/>
          <p14:tracePt t="47040" x="7232650" y="3662363"/>
          <p14:tracePt t="47048" x="7308850" y="3697288"/>
          <p14:tracePt t="47056" x="7367588" y="3713163"/>
          <p14:tracePt t="47064" x="7427913" y="3738563"/>
          <p14:tracePt t="47071" x="7521575" y="3756025"/>
          <p14:tracePt t="47080" x="7605713" y="3781425"/>
          <p14:tracePt t="47087" x="7707313" y="3816350"/>
          <p14:tracePt t="47097" x="7793038" y="3832225"/>
          <p14:tracePt t="47104" x="7894638" y="3849688"/>
          <p14:tracePt t="47113" x="7970838" y="3867150"/>
          <p14:tracePt t="47120" x="8056563" y="3892550"/>
          <p14:tracePt t="47130" x="8150225" y="3908425"/>
          <p14:tracePt t="47136" x="8251825" y="3935413"/>
          <p14:tracePt t="47145" x="8362950" y="3960813"/>
          <p14:tracePt t="47152" x="8464550" y="3968750"/>
          <p14:tracePt t="47158" x="8566150" y="3994150"/>
          <p14:tracePt t="47168" x="8667750" y="4002088"/>
          <p14:tracePt t="47175" x="8769350" y="4011613"/>
          <p14:tracePt t="47184" x="8863013" y="4037013"/>
          <p14:tracePt t="47193" x="8982075" y="4062413"/>
          <p14:tracePt t="47200" x="9058275" y="4070350"/>
          <p14:tracePt t="47440" x="8821738" y="3968750"/>
          <p14:tracePt t="47449" x="8540750" y="3925888"/>
          <p14:tracePt t="47456" x="8294688" y="3875088"/>
          <p14:tracePt t="47464" x="8039100" y="3824288"/>
          <p14:tracePt t="47472" x="7656513" y="3790950"/>
          <p14:tracePt t="47480" x="7359650" y="3773488"/>
          <p14:tracePt t="47487" x="7002463" y="3756025"/>
          <p14:tracePt t="47498" x="6731000" y="3722688"/>
          <p14:tracePt t="47503" x="6561138" y="3722688"/>
          <p14:tracePt t="47515" x="6373813" y="3713163"/>
          <p14:tracePt t="47519" x="6246813" y="3687763"/>
          <p14:tracePt t="47530" x="6135688" y="3687763"/>
          <p14:tracePt t="47536" x="6034088" y="3687763"/>
          <p14:tracePt t="47546" x="5991225" y="3687763"/>
          <p14:tracePt t="47552" x="5983288" y="3687763"/>
          <p14:tracePt t="47671" x="5973763" y="3679825"/>
          <p14:tracePt t="47687" x="5973763" y="3662363"/>
          <p14:tracePt t="47697" x="5973763" y="3654425"/>
          <p14:tracePt t="47714" x="5973763" y="3646488"/>
          <p14:tracePt t="47719" x="5973763" y="3636963"/>
          <p14:tracePt t="47746" x="5973763" y="3629025"/>
          <p14:tracePt t="47759" x="5973763" y="3619500"/>
          <p14:tracePt t="47816" x="5973763" y="3611563"/>
          <p14:tracePt t="47984" x="5973763" y="3603625"/>
          <p14:tracePt t="48000" x="5983288" y="3594100"/>
          <p14:tracePt t="48015" x="5991225" y="3594100"/>
          <p14:tracePt t="48032" x="5991225" y="3586163"/>
          <p14:tracePt t="48040" x="5999163" y="3578225"/>
          <p14:tracePt t="48057" x="6008688" y="3568700"/>
          <p14:tracePt t="48072" x="6016625" y="3560763"/>
          <p14:tracePt t="48087" x="6024563" y="3560763"/>
          <p14:tracePt t="48103" x="6042025" y="3560763"/>
          <p14:tracePt t="48119" x="6042025" y="3552825"/>
          <p14:tracePt t="48135" x="6059488" y="3552825"/>
          <p14:tracePt t="48145" x="6067425" y="3543300"/>
          <p14:tracePt t="48151" x="6076950" y="3543300"/>
          <p14:tracePt t="48158" x="6092825" y="3535363"/>
          <p14:tracePt t="48168" x="6110288" y="3535363"/>
          <p14:tracePt t="48175" x="6118225" y="3535363"/>
          <p14:tracePt t="48184" x="6135688" y="3535363"/>
          <p14:tracePt t="48192" x="6169025" y="3517900"/>
          <p14:tracePt t="48199" x="6178550" y="3517900"/>
          <p14:tracePt t="48207" x="6203950" y="3517900"/>
          <p14:tracePt t="48216" x="6221413" y="3517900"/>
          <p14:tracePt t="48224" x="6237288" y="3509963"/>
          <p14:tracePt t="48232" x="6262688" y="3502025"/>
          <p14:tracePt t="48240" x="6288088" y="3502025"/>
          <p14:tracePt t="48248" x="6297613" y="3492500"/>
          <p14:tracePt t="48256" x="6330950" y="3492500"/>
          <p14:tracePt t="48265" x="6356350" y="3484563"/>
          <p14:tracePt t="48271" x="6391275" y="3484563"/>
          <p14:tracePt t="48281" x="6399213" y="3475038"/>
          <p14:tracePt t="48287" x="6450013" y="3467100"/>
          <p14:tracePt t="48298" x="6475413" y="3467100"/>
          <p14:tracePt t="48303" x="6510338" y="3467100"/>
          <p14:tracePt t="48314" x="6543675" y="3467100"/>
          <p14:tracePt t="48320" x="6594475" y="3467100"/>
          <p14:tracePt t="48330" x="6645275" y="3459163"/>
          <p14:tracePt t="48335" x="6705600" y="3449638"/>
          <p14:tracePt t="48346" x="6756400" y="3449638"/>
          <p14:tracePt t="48351" x="6815138" y="3441700"/>
          <p14:tracePt t="48359" x="6875463" y="3441700"/>
          <p14:tracePt t="48367" x="6934200" y="3441700"/>
          <p14:tracePt t="48376" x="6994525" y="3441700"/>
          <p14:tracePt t="48383" x="7053263" y="3424238"/>
          <p14:tracePt t="48392" x="7113588" y="3416300"/>
          <p14:tracePt t="48400" x="7164388" y="3416300"/>
          <p14:tracePt t="48407" x="7223125" y="3408363"/>
          <p14:tracePt t="48416" x="7316788" y="3398838"/>
          <p14:tracePt t="48424" x="7385050" y="3398838"/>
          <p14:tracePt t="48431" x="7469188" y="3390900"/>
          <p14:tracePt t="48440" x="7546975" y="3390900"/>
          <p14:tracePt t="48449" x="7613650" y="3390900"/>
          <p14:tracePt t="48456" x="7691438" y="3390900"/>
          <p14:tracePt t="48464" x="7758113" y="3390900"/>
          <p14:tracePt t="48472" x="7826375" y="3390900"/>
          <p14:tracePt t="48482" x="7886700" y="3390900"/>
          <p14:tracePt t="48488" x="7945438" y="3390900"/>
          <p14:tracePt t="48498" x="8031163" y="3390900"/>
          <p14:tracePt t="48503" x="8099425" y="3390900"/>
          <p14:tracePt t="48514" x="8158163" y="3390900"/>
          <p14:tracePt t="48520" x="8234363" y="3390900"/>
          <p14:tracePt t="48529" x="8302625" y="3390900"/>
          <p14:tracePt t="48537" x="8370888" y="3390900"/>
          <p14:tracePt t="48543" x="8447088" y="3390900"/>
          <p14:tracePt t="48551" x="8515350" y="3390900"/>
          <p14:tracePt t="48559" x="8591550" y="3390900"/>
          <p14:tracePt t="48567" x="8659813" y="3390900"/>
          <p14:tracePt t="48576" x="8718550" y="3390900"/>
          <p14:tracePt t="48584" x="8786813" y="3390900"/>
          <p14:tracePt t="48593" x="8847138" y="3390900"/>
          <p14:tracePt t="48599" x="8905875" y="3390900"/>
          <p14:tracePt t="48607" x="8956675" y="3390900"/>
          <p14:tracePt t="48615" x="9017000" y="3390900"/>
          <p14:tracePt t="48624" x="9075738" y="3390900"/>
          <p14:tracePt t="48632" x="9136063" y="33909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7817B-C2DA-4903-BA1C-2C688E7892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079" y="1053083"/>
            <a:ext cx="8642350" cy="1943869"/>
          </a:xfrm>
          <a:prstGeom prst="rect">
            <a:avLst/>
          </a:prstGeom>
        </p:spPr>
        <p:txBody>
          <a:bodyPr/>
          <a:lstStyle/>
          <a:p>
            <a:pPr marL="266700" lvl="1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① 수서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신규도서의 구매를 담당하는 부서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정리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신규도서에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대한 분류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목록 작성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라벨 등의 일을 담당하는 부서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③ 열람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도서목록의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조회 서비스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 서비스 등을 담당하는 부서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8819B0EE-A3D1-441B-840D-8662F14CC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C3843-DF4F-4694-9485-A62767783B2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8373" name="그림 3">
            <a:extLst>
              <a:ext uri="{FF2B5EF4-FFF2-40B4-BE49-F238E27FC236}">
                <a16:creationId xmlns:a16="http://schemas.microsoft.com/office/drawing/2014/main" id="{2F0F1563-5A62-4BB2-AEAB-36B75BB1B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958852"/>
            <a:ext cx="823300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621E65-11A1-4A3E-83C2-DE58CDCA6ED5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49"/>
    </mc:Choice>
    <mc:Fallback>
      <p:transition spd="slow" advTm="75149"/>
    </mc:Fallback>
  </mc:AlternateContent>
  <p:extLst>
    <p:ext uri="{3A86A75C-4F4B-4683-9AE1-C65F6400EC91}">
      <p14:laserTraceLst xmlns:p14="http://schemas.microsoft.com/office/powerpoint/2010/main">
        <p14:tracePtLst>
          <p14:tracePt t="2162" x="9085263" y="3228975"/>
          <p14:tracePt t="2168" x="9050338" y="3228975"/>
          <p14:tracePt t="2177" x="9017000" y="3228975"/>
          <p14:tracePt t="2184" x="8991600" y="3228975"/>
          <p14:tracePt t="2193" x="8966200" y="3228975"/>
          <p14:tracePt t="2200" x="8956675" y="3221038"/>
          <p14:tracePt t="2209" x="8931275" y="3211513"/>
          <p14:tracePt t="2217" x="8897938" y="3211513"/>
          <p14:tracePt t="2225" x="8888413" y="3211513"/>
          <p14:tracePt t="2233" x="8872538" y="3211513"/>
          <p14:tracePt t="2242" x="8847138" y="3211513"/>
          <p14:tracePt t="2249" x="8837613" y="3203575"/>
          <p14:tracePt t="2258" x="8821738" y="3203575"/>
          <p14:tracePt t="2265" x="8804275" y="3195638"/>
          <p14:tracePt t="2274" x="8804275" y="3186113"/>
          <p14:tracePt t="2280" x="8786813" y="3186113"/>
          <p14:tracePt t="2292" x="8778875" y="3186113"/>
          <p14:tracePt t="2297" x="8761413" y="3186113"/>
          <p14:tracePt t="2307" x="8753475" y="3186113"/>
          <p14:tracePt t="2324" x="8728075" y="3178175"/>
          <p14:tracePt t="2329" x="8710613" y="3178175"/>
          <p14:tracePt t="2335" x="8702675" y="3170238"/>
          <p14:tracePt t="2345" x="8693150" y="3170238"/>
          <p14:tracePt t="2352" x="8685213" y="3170238"/>
          <p14:tracePt t="2361" x="8677275" y="3160713"/>
          <p14:tracePt t="2369" x="8667750" y="3160713"/>
          <p14:tracePt t="2377" x="8659813" y="3152775"/>
          <p14:tracePt t="2384" x="8651875" y="3152775"/>
          <p14:tracePt t="2394" x="8634413" y="3152775"/>
          <p14:tracePt t="2409" x="8599488" y="3144838"/>
          <p14:tracePt t="2417" x="8583613" y="3135313"/>
          <p14:tracePt t="2425" x="8558213" y="3127375"/>
          <p14:tracePt t="2433" x="8540750" y="3127375"/>
          <p14:tracePt t="2441" x="8515350" y="3127375"/>
          <p14:tracePt t="2449" x="8472488" y="3127375"/>
          <p14:tracePt t="2458" x="8447088" y="3119438"/>
          <p14:tracePt t="2465" x="8421688" y="3109913"/>
          <p14:tracePt t="2474" x="8396288" y="3109913"/>
          <p14:tracePt t="2481" x="8370888" y="3109913"/>
          <p14:tracePt t="2491" x="8328025" y="3109913"/>
          <p14:tracePt t="2497" x="8310563" y="3109913"/>
          <p14:tracePt t="2507" x="8285163" y="3109913"/>
          <p14:tracePt t="2512" x="8259763" y="3109913"/>
          <p14:tracePt t="2523" x="8251825" y="3101975"/>
          <p14:tracePt t="2529" x="8234363" y="3101975"/>
          <p14:tracePt t="2535" x="8208963" y="3101975"/>
          <p14:tracePt t="2553" x="8191500" y="3094038"/>
          <p14:tracePt t="2561" x="8166100" y="3094038"/>
          <p14:tracePt t="2570" x="8158163" y="3094038"/>
          <p14:tracePt t="2576" x="8132763" y="3094038"/>
          <p14:tracePt t="2584" x="8099425" y="3094038"/>
          <p14:tracePt t="2592" x="8089900" y="3094038"/>
          <p14:tracePt t="2600" x="8064500" y="3094038"/>
          <p14:tracePt t="2608" x="8047038" y="3094038"/>
          <p14:tracePt t="2616" x="8013700" y="3094038"/>
          <p14:tracePt t="2625" x="7988300" y="3094038"/>
          <p14:tracePt t="2633" x="7962900" y="3094038"/>
          <p14:tracePt t="2642" x="7954963" y="3094038"/>
          <p14:tracePt t="2649" x="7945438" y="3094038"/>
          <p14:tracePt t="2658" x="7937500" y="3094038"/>
          <p14:tracePt t="2713" x="7927975" y="3094038"/>
          <p14:tracePt t="2723" x="7920038" y="3094038"/>
          <p14:tracePt t="2736" x="7894638" y="3094038"/>
          <p14:tracePt t="2752" x="7886700" y="3094038"/>
          <p14:tracePt t="2768" x="7877175" y="3094038"/>
          <p14:tracePt t="2784" x="7861300" y="3094038"/>
          <p14:tracePt t="2801" x="7851775" y="3094038"/>
          <p14:tracePt t="2809" x="7843838" y="3094038"/>
          <p14:tracePt t="2921" x="7835900" y="3094038"/>
          <p14:tracePt t="2935" x="7826375" y="3094038"/>
          <p14:tracePt t="2945" x="7818438" y="3094038"/>
          <p14:tracePt t="2952" x="7800975" y="3094038"/>
          <p14:tracePt t="2961" x="7775575" y="3094038"/>
          <p14:tracePt t="2969" x="7742238" y="3094038"/>
          <p14:tracePt t="2977" x="7699375" y="3094038"/>
          <p14:tracePt t="2984" x="7648575" y="3094038"/>
          <p14:tracePt t="2993" x="7588250" y="3094038"/>
          <p14:tracePt t="3001" x="7486650" y="3101975"/>
          <p14:tracePt t="3009" x="7402513" y="3101975"/>
          <p14:tracePt t="3016" x="7334250" y="3101975"/>
          <p14:tracePt t="3025" x="7273925" y="3101975"/>
          <p14:tracePt t="3033" x="7223125" y="3109913"/>
          <p14:tracePt t="3042" x="7180263" y="3109913"/>
          <p14:tracePt t="3049" x="7138988" y="3119438"/>
          <p14:tracePt t="3058" x="7035800" y="3119438"/>
          <p14:tracePt t="3065" x="6951663" y="3119438"/>
          <p14:tracePt t="3076" x="6824663" y="3119438"/>
          <p14:tracePt t="3081" x="6688138" y="3119438"/>
          <p14:tracePt t="3091" x="6492875" y="3119438"/>
          <p14:tracePt t="3097" x="6288088" y="3119438"/>
          <p14:tracePt t="3107" x="6084888" y="3119438"/>
          <p14:tracePt t="3119" x="5702300" y="3119438"/>
          <p14:tracePt t="3130" x="5549900" y="3119438"/>
          <p14:tracePt t="3136" x="5438775" y="3101975"/>
          <p14:tracePt t="3145" x="5337175" y="3067050"/>
          <p14:tracePt t="3153" x="5243513" y="3033713"/>
          <p14:tracePt t="3161" x="5192713" y="2957513"/>
          <p14:tracePt t="3170" x="5132388" y="2906713"/>
          <p14:tracePt t="3177" x="5056188" y="2846388"/>
          <p14:tracePt t="3184" x="5013325" y="2795588"/>
          <p14:tracePt t="3194" x="4997450" y="2770188"/>
          <p14:tracePt t="3201" x="4954588" y="2752725"/>
          <p14:tracePt t="3209" x="4946650" y="2752725"/>
          <p14:tracePt t="3217" x="4937125" y="2752725"/>
          <p14:tracePt t="3225" x="4929188" y="2752725"/>
          <p14:tracePt t="3578" x="4919663" y="2752725"/>
          <p14:tracePt t="3585" x="4886325" y="2752725"/>
          <p14:tracePt t="3593" x="4818063" y="2727325"/>
          <p14:tracePt t="3600" x="4741863" y="2686050"/>
          <p14:tracePt t="3609" x="4665663" y="2651125"/>
          <p14:tracePt t="3616" x="4579938" y="2617788"/>
          <p14:tracePt t="3625" x="4486275" y="2582863"/>
          <p14:tracePt t="3633" x="4402138" y="2566988"/>
          <p14:tracePt t="3642" x="4308475" y="2532063"/>
          <p14:tracePt t="3649" x="4181475" y="2498725"/>
          <p14:tracePt t="3659" x="4079875" y="2481263"/>
          <p14:tracePt t="3664" x="3951288" y="2473325"/>
          <p14:tracePt t="3675" x="3867150" y="2473325"/>
          <p14:tracePt t="3680" x="3738563" y="2463800"/>
          <p14:tracePt t="3691" x="3654425" y="2447925"/>
          <p14:tracePt t="3697" x="3568700" y="2430463"/>
          <p14:tracePt t="3707" x="3535363" y="2422525"/>
          <p14:tracePt t="3713" x="3484563" y="2387600"/>
          <p14:tracePt t="3719" x="3424238" y="2379663"/>
          <p14:tracePt t="3729" x="3348038" y="2362200"/>
          <p14:tracePt t="3736" x="3271838" y="2328863"/>
          <p14:tracePt t="3745" x="3203575" y="2319338"/>
          <p14:tracePt t="3753" x="3152775" y="2293938"/>
          <p14:tracePt t="3761" x="3119438" y="2286000"/>
          <p14:tracePt t="3769" x="3067050" y="2268538"/>
          <p14:tracePt t="3777" x="3025775" y="2252663"/>
          <p14:tracePt t="3784" x="3000375" y="2243138"/>
          <p14:tracePt t="3793" x="2965450" y="2235200"/>
          <p14:tracePt t="3801" x="2932113" y="2217738"/>
          <p14:tracePt t="3810" x="2922588" y="2217738"/>
          <p14:tracePt t="3817" x="2922588" y="2209800"/>
          <p14:tracePt t="3849" x="2914650" y="2209800"/>
          <p14:tracePt t="3881" x="2906713" y="2200275"/>
          <p14:tracePt t="3897" x="2897188" y="2192338"/>
          <p14:tracePt t="3913" x="2897188" y="2184400"/>
          <p14:tracePt t="3929" x="2889250" y="2174875"/>
          <p14:tracePt t="3935" x="2889250" y="2166938"/>
          <p14:tracePt t="3945" x="2881313" y="2166938"/>
          <p14:tracePt t="3953" x="2881313" y="2159000"/>
          <p14:tracePt t="3960" x="2881313" y="2149475"/>
          <p14:tracePt t="3968" x="2863850" y="2141538"/>
          <p14:tracePt t="3977" x="2863850" y="2133600"/>
          <p14:tracePt t="3985" x="2855913" y="2116138"/>
          <p14:tracePt t="4001" x="2846388" y="2098675"/>
          <p14:tracePt t="4009" x="2838450" y="2082800"/>
          <p14:tracePt t="4017" x="2830513" y="2082800"/>
          <p14:tracePt t="4025" x="2830513" y="2073275"/>
          <p14:tracePt t="4032" x="2820988" y="2055813"/>
          <p14:tracePt t="4048" x="2813050" y="2055813"/>
          <p14:tracePt t="4059" x="2805113" y="2047875"/>
          <p14:tracePt t="4120" x="2805113" y="2039938"/>
          <p14:tracePt t="4152" x="2795588" y="2030413"/>
          <p14:tracePt t="4160" x="2787650" y="2030413"/>
          <p14:tracePt t="4185" x="2778125" y="2030413"/>
          <p14:tracePt t="4192" x="2770188" y="2030413"/>
          <p14:tracePt t="4201" x="2762250" y="2030413"/>
          <p14:tracePt t="4225" x="2752725" y="2030413"/>
          <p14:tracePt t="4242" x="2736850" y="2030413"/>
          <p14:tracePt t="4258" x="2727325" y="2022475"/>
          <p14:tracePt t="4264" x="2719388" y="2022475"/>
          <p14:tracePt t="4275" x="2711450" y="2022475"/>
          <p14:tracePt t="4280" x="2701925" y="2022475"/>
          <p14:tracePt t="4291" x="2693988" y="2014538"/>
          <p14:tracePt t="4305" x="2686050" y="2014538"/>
          <p14:tracePt t="4312" x="2676525" y="2014538"/>
          <p14:tracePt t="4328" x="2668588" y="2014538"/>
          <p14:tracePt t="4345" x="2651125" y="2005013"/>
          <p14:tracePt t="4361" x="2643188" y="2005013"/>
          <p14:tracePt t="4377" x="2643188" y="1997075"/>
          <p14:tracePt t="4410" x="2633663" y="1989138"/>
          <p14:tracePt t="4442" x="2625725" y="1989138"/>
          <p14:tracePt t="4872" x="2625725" y="1979613"/>
          <p14:tracePt t="4905" x="2625725" y="1971675"/>
          <p14:tracePt t="5153" x="2633663" y="1971675"/>
          <p14:tracePt t="5232" x="2643188" y="1971675"/>
          <p14:tracePt t="6913" x="2660650" y="1971675"/>
          <p14:tracePt t="8441" x="2651125" y="1979613"/>
          <p14:tracePt t="8449" x="2643188" y="1979613"/>
          <p14:tracePt t="8457" x="2633663" y="1979613"/>
          <p14:tracePt t="8464" x="2625725" y="1979613"/>
          <p14:tracePt t="8471" x="2617788" y="1979613"/>
          <p14:tracePt t="8481" x="2600325" y="1979613"/>
          <p14:tracePt t="8489" x="2592388" y="1979613"/>
          <p14:tracePt t="8497" x="2566988" y="1979613"/>
          <p14:tracePt t="8505" x="2549525" y="1989138"/>
          <p14:tracePt t="8521" x="2541588" y="1989138"/>
          <p14:tracePt t="8529" x="2524125" y="1989138"/>
          <p14:tracePt t="8537" x="2516188" y="1997075"/>
          <p14:tracePt t="8544" x="2498725" y="1997075"/>
          <p14:tracePt t="8553" x="2473325" y="1997075"/>
          <p14:tracePt t="8561" x="2463800" y="1997075"/>
          <p14:tracePt t="8569" x="2447925" y="1997075"/>
          <p14:tracePt t="8578" x="2430463" y="2005013"/>
          <p14:tracePt t="8585" x="2413000" y="2005013"/>
          <p14:tracePt t="8595" x="2379663" y="2005013"/>
          <p14:tracePt t="8601" x="2362200" y="2005013"/>
          <p14:tracePt t="8612" x="2336800" y="2005013"/>
          <p14:tracePt t="8617" x="2311400" y="2005013"/>
          <p14:tracePt t="8628" x="2293938" y="2005013"/>
          <p14:tracePt t="8633" x="2268538" y="2005013"/>
          <p14:tracePt t="8643" x="2252663" y="2005013"/>
          <p14:tracePt t="8649" x="2235200" y="2005013"/>
          <p14:tracePt t="8658" x="2209800" y="2005013"/>
          <p14:tracePt t="8665" x="2192338" y="2005013"/>
          <p14:tracePt t="8671" x="2174875" y="2005013"/>
          <p14:tracePt t="8681" x="2166938" y="2005013"/>
          <p14:tracePt t="8688" x="2159000" y="2005013"/>
          <p14:tracePt t="8696" x="2149475" y="2005013"/>
          <p14:tracePt t="8705" x="2141538" y="2005013"/>
          <p14:tracePt t="8712" x="2133600" y="2005013"/>
          <p14:tracePt t="8720" x="2116138" y="2005013"/>
          <p14:tracePt t="8728" x="2098675" y="2005013"/>
          <p14:tracePt t="8737" x="2090738" y="2005013"/>
          <p14:tracePt t="8745" x="2065338" y="1997075"/>
          <p14:tracePt t="8753" x="2030413" y="1997075"/>
          <p14:tracePt t="8762" x="1997075" y="1979613"/>
          <p14:tracePt t="8769" x="1963738" y="1971675"/>
          <p14:tracePt t="8778" x="1920875" y="1963738"/>
          <p14:tracePt t="8785" x="1885950" y="1954213"/>
          <p14:tracePt t="8795" x="1860550" y="1954213"/>
          <p14:tracePt t="8801" x="1827213" y="1946275"/>
          <p14:tracePt t="8811" x="1819275" y="1946275"/>
          <p14:tracePt t="8817" x="1793875" y="1938338"/>
          <p14:tracePt t="8827" x="1766888" y="1928813"/>
          <p14:tracePt t="9250" x="1758950" y="1928813"/>
          <p14:tracePt t="9258" x="1741488" y="1928813"/>
          <p14:tracePt t="9265" x="1716088" y="1920875"/>
          <p14:tracePt t="9271" x="1716088" y="1911350"/>
          <p14:tracePt t="9281" x="1700213" y="1911350"/>
          <p14:tracePt t="9289" x="1674813" y="1903413"/>
          <p14:tracePt t="9297" x="1657350" y="1903413"/>
          <p14:tracePt t="9306" x="1639888" y="1903413"/>
          <p14:tracePt t="9321" x="1631950" y="1903413"/>
          <p14:tracePt t="9337" x="1631950" y="1895475"/>
          <p14:tracePt t="9353" x="1622425" y="1885950"/>
          <p14:tracePt t="9424" x="1614488" y="1878013"/>
          <p14:tracePt t="9602" x="1614488" y="1885950"/>
          <p14:tracePt t="9608" x="1614488" y="1895475"/>
          <p14:tracePt t="9617" x="1614488" y="1903413"/>
          <p14:tracePt t="9627" x="1606550" y="1911350"/>
          <p14:tracePt t="9633" x="1597025" y="1920875"/>
          <p14:tracePt t="9641" x="1589088" y="1920875"/>
          <p14:tracePt t="9649" x="1571625" y="1920875"/>
          <p14:tracePt t="9656" x="1555750" y="1920875"/>
          <p14:tracePt t="9665" x="1546225" y="1928813"/>
          <p14:tracePt t="9672" x="1538288" y="1928813"/>
          <p14:tracePt t="9681" x="1512888" y="1938338"/>
          <p14:tracePt t="9689" x="1504950" y="1938338"/>
          <p14:tracePt t="9704" x="1495425" y="1938338"/>
          <p14:tracePt t="9712" x="1487488" y="1938338"/>
          <p14:tracePt t="9721" x="1470025" y="1938338"/>
          <p14:tracePt t="9729" x="1452563" y="1938338"/>
          <p14:tracePt t="9745" x="1436688" y="1938338"/>
          <p14:tracePt t="9754" x="1419225" y="1938338"/>
          <p14:tracePt t="9761" x="1401763" y="1938338"/>
          <p14:tracePt t="9769" x="1385888" y="1938338"/>
          <p14:tracePt t="9777" x="1368425" y="1938338"/>
          <p14:tracePt t="9785" x="1343025" y="1938338"/>
          <p14:tracePt t="9794" x="1308100" y="1938338"/>
          <p14:tracePt t="9801" x="1282700" y="1938338"/>
          <p14:tracePt t="9811" x="1249363" y="1938338"/>
          <p14:tracePt t="9817" x="1206500" y="1938338"/>
          <p14:tracePt t="9827" x="1173163" y="1938338"/>
          <p14:tracePt t="9833" x="1130300" y="1938338"/>
          <p14:tracePt t="9841" x="1096963" y="1938338"/>
          <p14:tracePt t="9849" x="1087438" y="1938338"/>
          <p14:tracePt t="9855" x="1062038" y="1938338"/>
          <p14:tracePt t="9865" x="1044575" y="1938338"/>
          <p14:tracePt t="9872" x="1036638" y="1938338"/>
          <p14:tracePt t="9945" x="1019175" y="1928813"/>
          <p14:tracePt t="9952" x="1011238" y="1928813"/>
          <p14:tracePt t="9969" x="985838" y="1920875"/>
          <p14:tracePt t="9977" x="977900" y="1911350"/>
          <p14:tracePt t="9984" x="968375" y="1903413"/>
          <p14:tracePt t="9995" x="942975" y="1885950"/>
          <p14:tracePt t="10001" x="917575" y="1870075"/>
          <p14:tracePt t="10011" x="917575" y="1860550"/>
          <p14:tracePt t="10018" x="900113" y="1844675"/>
          <p14:tracePt t="10027" x="892175" y="1844675"/>
          <p14:tracePt t="10033" x="884238" y="1827213"/>
          <p14:tracePt t="10041" x="874713" y="1819275"/>
          <p14:tracePt t="10049" x="858838" y="1809750"/>
          <p14:tracePt t="10056" x="858838" y="1801813"/>
          <p14:tracePt t="10065" x="858838" y="1793875"/>
          <p14:tracePt t="10072" x="858838" y="1776413"/>
          <p14:tracePt t="10081" x="849313" y="1758950"/>
          <p14:tracePt t="10089" x="849313" y="1751013"/>
          <p14:tracePt t="10097" x="841375" y="1725613"/>
          <p14:tracePt t="10105" x="841375" y="1708150"/>
          <p14:tracePt t="10121" x="841375" y="1682750"/>
          <p14:tracePt t="10137" x="841375" y="1665288"/>
          <p14:tracePt t="10145" x="841375" y="1657350"/>
          <p14:tracePt t="10161" x="841375" y="1639888"/>
          <p14:tracePt t="10169" x="841375" y="1631950"/>
          <p14:tracePt t="10179" x="849313" y="1614488"/>
          <p14:tracePt t="10185" x="849313" y="1606550"/>
          <p14:tracePt t="10195" x="866775" y="1597025"/>
          <p14:tracePt t="10201" x="866775" y="1589088"/>
          <p14:tracePt t="10212" x="866775" y="1581150"/>
          <p14:tracePt t="10217" x="874713" y="1571625"/>
          <p14:tracePt t="10227" x="884238" y="1546225"/>
          <p14:tracePt t="10232" x="900113" y="1530350"/>
          <p14:tracePt t="10240" x="909638" y="1520825"/>
          <p14:tracePt t="10249" x="917575" y="1512888"/>
          <p14:tracePt t="10264" x="917575" y="1504950"/>
          <p14:tracePt t="10273" x="925513" y="1495425"/>
          <p14:tracePt t="10280" x="935038" y="1495425"/>
          <p14:tracePt t="10289" x="942975" y="1487488"/>
          <p14:tracePt t="10296" x="952500" y="1477963"/>
          <p14:tracePt t="10304" x="960438" y="1470025"/>
          <p14:tracePt t="10312" x="968375" y="1470025"/>
          <p14:tracePt t="10320" x="977900" y="1462088"/>
          <p14:tracePt t="10329" x="985838" y="1452563"/>
          <p14:tracePt t="10336" x="993775" y="1452563"/>
          <p14:tracePt t="10346" x="1003300" y="1452563"/>
          <p14:tracePt t="10352" x="1019175" y="1444625"/>
          <p14:tracePt t="10362" x="1036638" y="1436688"/>
          <p14:tracePt t="10368" x="1062038" y="1436688"/>
          <p14:tracePt t="10378" x="1079500" y="1436688"/>
          <p14:tracePt t="10394" x="1096963" y="1436688"/>
          <p14:tracePt t="10400" x="1104900" y="1436688"/>
          <p14:tracePt t="10411" x="1122363" y="1436688"/>
          <p14:tracePt t="10417" x="1138238" y="1436688"/>
          <p14:tracePt t="10427" x="1147763" y="1436688"/>
          <p14:tracePt t="10433" x="1163638" y="1436688"/>
          <p14:tracePt t="10440" x="1189038" y="1436688"/>
          <p14:tracePt t="10449" x="1198563" y="1436688"/>
          <p14:tracePt t="10455" x="1216025" y="1436688"/>
          <p14:tracePt t="10464" x="1231900" y="1436688"/>
          <p14:tracePt t="10473" x="1249363" y="1436688"/>
          <p14:tracePt t="10481" x="1282700" y="1436688"/>
          <p14:tracePt t="10489" x="1300163" y="1436688"/>
          <p14:tracePt t="10497" x="1333500" y="1436688"/>
          <p14:tracePt t="10505" x="1360488" y="1436688"/>
          <p14:tracePt t="10513" x="1376363" y="1436688"/>
          <p14:tracePt t="10521" x="1401763" y="1436688"/>
          <p14:tracePt t="10529" x="1419225" y="1444625"/>
          <p14:tracePt t="10536" x="1436688" y="1444625"/>
          <p14:tracePt t="10544" x="1444625" y="1444625"/>
          <p14:tracePt t="10553" x="1452563" y="1452563"/>
          <p14:tracePt t="10562" x="1462088" y="1462088"/>
          <p14:tracePt t="10569" x="1470025" y="1462088"/>
          <p14:tracePt t="10579" x="1477963" y="1470025"/>
          <p14:tracePt t="10584" x="1487488" y="1495425"/>
          <p14:tracePt t="10595" x="1504950" y="1512888"/>
          <p14:tracePt t="10611" x="1512888" y="1538288"/>
          <p14:tracePt t="10617" x="1538288" y="1563688"/>
          <p14:tracePt t="10627" x="1555750" y="1589088"/>
          <p14:tracePt t="10633" x="1571625" y="1622425"/>
          <p14:tracePt t="10640" x="1581150" y="1657350"/>
          <p14:tracePt t="10649" x="1589088" y="1690688"/>
          <p14:tracePt t="10656" x="1597025" y="1708150"/>
          <p14:tracePt t="10665" x="1597025" y="1733550"/>
          <p14:tracePt t="10673" x="1597025" y="1758950"/>
          <p14:tracePt t="10681" x="1597025" y="1776413"/>
          <p14:tracePt t="10689" x="1597025" y="1793875"/>
          <p14:tracePt t="10697" x="1597025" y="1819275"/>
          <p14:tracePt t="10713" x="1597025" y="1844675"/>
          <p14:tracePt t="10720" x="1589088" y="1860550"/>
          <p14:tracePt t="10729" x="1581150" y="1870075"/>
          <p14:tracePt t="10736" x="1581150" y="1878013"/>
          <p14:tracePt t="10745" x="1581150" y="1885950"/>
          <p14:tracePt t="10762" x="1581150" y="1895475"/>
          <p14:tracePt t="10779" x="1571625" y="1903413"/>
          <p14:tracePt t="10795" x="1563688" y="1903413"/>
          <p14:tracePt t="10800" x="1563688" y="1911350"/>
          <p14:tracePt t="10811" x="1563688" y="1920875"/>
          <p14:tracePt t="11297" x="1563688" y="1928813"/>
          <p14:tracePt t="13082" x="1555750" y="1928813"/>
          <p14:tracePt t="13088" x="1530350" y="1928813"/>
          <p14:tracePt t="13152" x="1520825" y="1928813"/>
          <p14:tracePt t="13218" x="1512888" y="1928813"/>
          <p14:tracePt t="13233" x="1504950" y="1928813"/>
          <p14:tracePt t="13240" x="1487488" y="1928813"/>
          <p14:tracePt t="13248" x="1470025" y="1920875"/>
          <p14:tracePt t="13257" x="1452563" y="1911350"/>
          <p14:tracePt t="13265" x="1427163" y="1903413"/>
          <p14:tracePt t="13272" x="1411288" y="1895475"/>
          <p14:tracePt t="13281" x="1401763" y="1895475"/>
          <p14:tracePt t="13289" x="1385888" y="1885950"/>
          <p14:tracePt t="13297" x="1368425" y="1878013"/>
          <p14:tracePt t="13305" x="1360488" y="1878013"/>
          <p14:tracePt t="13353" x="1350963" y="1878013"/>
          <p14:tracePt t="13363" x="1325563" y="1870075"/>
          <p14:tracePt t="13369" x="1317625" y="1870075"/>
          <p14:tracePt t="13378" x="1300163" y="1860550"/>
          <p14:tracePt t="13385" x="1282700" y="1860550"/>
          <p14:tracePt t="13395" x="1274763" y="1852613"/>
          <p14:tracePt t="13401" x="1266825" y="1852613"/>
          <p14:tracePt t="13411" x="1257300" y="1852613"/>
          <p14:tracePt t="13753" x="1249363" y="1852613"/>
          <p14:tracePt t="13777" x="1249363" y="1860550"/>
          <p14:tracePt t="14072" x="1249363" y="1870075"/>
          <p14:tracePt t="14080" x="1249363" y="1878013"/>
          <p14:tracePt t="14177" x="1249363" y="1885950"/>
          <p14:tracePt t="14208" x="1249363" y="1895475"/>
          <p14:tracePt t="14289" x="1249363" y="1903413"/>
          <p14:tracePt t="14297" x="1241425" y="1903413"/>
          <p14:tracePt t="14305" x="1223963" y="1903413"/>
          <p14:tracePt t="14313" x="1189038" y="1903413"/>
          <p14:tracePt t="14321" x="1173163" y="1895475"/>
          <p14:tracePt t="14329" x="1147763" y="1885950"/>
          <p14:tracePt t="14338" x="1138238" y="1878013"/>
          <p14:tracePt t="14347" x="1122363" y="1870075"/>
          <p14:tracePt t="14354" x="1104900" y="1860550"/>
          <p14:tracePt t="14364" x="1079500" y="1844675"/>
          <p14:tracePt t="14380" x="1054100" y="1835150"/>
          <p14:tracePt t="14384" x="1054100" y="1827213"/>
          <p14:tracePt t="14392" x="1044575" y="1819275"/>
          <p14:tracePt t="14401" x="1036638" y="1819275"/>
          <p14:tracePt t="14407" x="1028700" y="1809750"/>
          <p14:tracePt t="14417" x="1028700" y="1801813"/>
          <p14:tracePt t="14424" x="1019175" y="1801813"/>
          <p14:tracePt t="14441" x="1003300" y="1784350"/>
          <p14:tracePt t="14449" x="1003300" y="1776413"/>
          <p14:tracePt t="14465" x="993775" y="1766888"/>
          <p14:tracePt t="14473" x="993775" y="1758950"/>
          <p14:tracePt t="14481" x="985838" y="1751013"/>
          <p14:tracePt t="14489" x="977900" y="1733550"/>
          <p14:tracePt t="14498" x="977900" y="1716088"/>
          <p14:tracePt t="14513" x="977900" y="1700213"/>
          <p14:tracePt t="14521" x="977900" y="1682750"/>
          <p14:tracePt t="14537" x="977900" y="1674813"/>
          <p14:tracePt t="14546" x="977900" y="1657350"/>
          <p14:tracePt t="14563" x="977900" y="1649413"/>
          <p14:tracePt t="14568" x="977900" y="1639888"/>
          <p14:tracePt t="14578" x="977900" y="1631950"/>
          <p14:tracePt t="14585" x="977900" y="1622425"/>
          <p14:tracePt t="14592" x="977900" y="1614488"/>
          <p14:tracePt t="14608" x="993775" y="1597025"/>
          <p14:tracePt t="14616" x="993775" y="1589088"/>
          <p14:tracePt t="14625" x="1003300" y="1589088"/>
          <p14:tracePt t="14633" x="1019175" y="1589088"/>
          <p14:tracePt t="14641" x="1019175" y="1581150"/>
          <p14:tracePt t="14649" x="1036638" y="1571625"/>
          <p14:tracePt t="14656" x="1044575" y="1571625"/>
          <p14:tracePt t="14665" x="1054100" y="1563688"/>
          <p14:tracePt t="14681" x="1069975" y="1555750"/>
          <p14:tracePt t="14689" x="1079500" y="1555750"/>
          <p14:tracePt t="14705" x="1096963" y="1555750"/>
          <p14:tracePt t="14714" x="1096963" y="1546225"/>
          <p14:tracePt t="14721" x="1122363" y="1538288"/>
          <p14:tracePt t="14730" x="1138238" y="1530350"/>
          <p14:tracePt t="14747" x="1173163" y="1530350"/>
          <p14:tracePt t="14752" x="1181100" y="1530350"/>
          <p14:tracePt t="14763" x="1206500" y="1520825"/>
          <p14:tracePt t="14769" x="1223963" y="1512888"/>
          <p14:tracePt t="14779" x="1231900" y="1512888"/>
          <p14:tracePt t="14785" x="1249363" y="1512888"/>
          <p14:tracePt t="14792" x="1266825" y="1512888"/>
          <p14:tracePt t="14801" x="1274763" y="1504950"/>
          <p14:tracePt t="14808" x="1292225" y="1504950"/>
          <p14:tracePt t="14816" x="1300163" y="1504950"/>
          <p14:tracePt t="14825" x="1308100" y="1504950"/>
          <p14:tracePt t="14832" x="1325563" y="1504950"/>
          <p14:tracePt t="14841" x="1333500" y="1504950"/>
          <p14:tracePt t="14848" x="1360488" y="1504950"/>
          <p14:tracePt t="14856" x="1376363" y="1504950"/>
          <p14:tracePt t="14866" x="1385888" y="1504950"/>
          <p14:tracePt t="14873" x="1401763" y="1504950"/>
          <p14:tracePt t="14889" x="1427163" y="1504950"/>
          <p14:tracePt t="14897" x="1436688" y="1504950"/>
          <p14:tracePt t="14905" x="1452563" y="1504950"/>
          <p14:tracePt t="14913" x="1462088" y="1504950"/>
          <p14:tracePt t="14921" x="1470025" y="1504950"/>
          <p14:tracePt t="14930" x="1487488" y="1504950"/>
          <p14:tracePt t="14937" x="1495425" y="1504950"/>
          <p14:tracePt t="14947" x="1504950" y="1504950"/>
          <p14:tracePt t="14953" x="1520825" y="1504950"/>
          <p14:tracePt t="14963" x="1538288" y="1504950"/>
          <p14:tracePt t="14969" x="1563688" y="1504950"/>
          <p14:tracePt t="14976" x="1581150" y="1504950"/>
          <p14:tracePt t="15040" x="1589088" y="1504950"/>
          <p14:tracePt t="15105" x="1597025" y="1512888"/>
          <p14:tracePt t="15121" x="1597025" y="1530350"/>
          <p14:tracePt t="15137" x="1597025" y="1546225"/>
          <p14:tracePt t="15147" x="1597025" y="1563688"/>
          <p14:tracePt t="15153" x="1597025" y="1571625"/>
          <p14:tracePt t="15163" x="1597025" y="1589088"/>
          <p14:tracePt t="15169" x="1597025" y="1606550"/>
          <p14:tracePt t="15180" x="1597025" y="1622425"/>
          <p14:tracePt t="15184" x="1597025" y="1639888"/>
          <p14:tracePt t="15191" x="1597025" y="1657350"/>
          <p14:tracePt t="15201" x="1597025" y="1674813"/>
          <p14:tracePt t="15208" x="1597025" y="1682750"/>
          <p14:tracePt t="15216" x="1597025" y="1700213"/>
          <p14:tracePt t="15225" x="1597025" y="1708150"/>
          <p14:tracePt t="15233" x="1597025" y="1716088"/>
          <p14:tracePt t="15242" x="1597025" y="1725613"/>
          <p14:tracePt t="15249" x="1589088" y="1741488"/>
          <p14:tracePt t="15265" x="1589088" y="1751013"/>
          <p14:tracePt t="15273" x="1589088" y="1758950"/>
          <p14:tracePt t="15280" x="1589088" y="1766888"/>
          <p14:tracePt t="15289" x="1581150" y="1776413"/>
          <p14:tracePt t="15297" x="1581150" y="1801813"/>
          <p14:tracePt t="15322" x="1581150" y="1819275"/>
          <p14:tracePt t="15330" x="1581150" y="1827213"/>
          <p14:tracePt t="15338" x="1581150" y="1835150"/>
          <p14:tracePt t="15347" x="1571625" y="1844675"/>
          <p14:tracePt t="15353" x="1571625" y="1852613"/>
          <p14:tracePt t="15369" x="1563688" y="1860550"/>
          <p14:tracePt t="15378" x="1563688" y="1870075"/>
          <p14:tracePt t="15393" x="1563688" y="1878013"/>
          <p14:tracePt t="15537" x="1563688" y="1885950"/>
          <p14:tracePt t="15569" x="1555750" y="1895475"/>
          <p14:tracePt t="15578" x="1546225" y="1895475"/>
          <p14:tracePt t="15585" x="1546225" y="1903413"/>
          <p14:tracePt t="15600" x="1538288" y="1911350"/>
          <p14:tracePt t="15616" x="1530350" y="1911350"/>
          <p14:tracePt t="15624" x="1520825" y="1920875"/>
          <p14:tracePt t="15633" x="1520825" y="1928813"/>
          <p14:tracePt t="15640" x="1520825" y="1938338"/>
          <p14:tracePt t="15649" x="1504950" y="1946275"/>
          <p14:tracePt t="15657" x="1495425" y="1954213"/>
          <p14:tracePt t="15705" x="1495425" y="1963738"/>
          <p14:tracePt t="15721" x="1487488" y="1971675"/>
          <p14:tracePt t="15737" x="1477963" y="1989138"/>
          <p14:tracePt t="15753" x="1477963" y="2005013"/>
          <p14:tracePt t="15763" x="1477963" y="2014538"/>
          <p14:tracePt t="15768" x="1477963" y="2030413"/>
          <p14:tracePt t="15776" x="1470025" y="2047875"/>
          <p14:tracePt t="15785" x="1462088" y="2073275"/>
          <p14:tracePt t="15792" x="1462088" y="2082800"/>
          <p14:tracePt t="15801" x="1462088" y="2090738"/>
          <p14:tracePt t="15808" x="1462088" y="2098675"/>
          <p14:tracePt t="15818" x="1462088" y="2108200"/>
          <p14:tracePt t="15826" x="1462088" y="2124075"/>
          <p14:tracePt t="15833" x="1462088" y="2133600"/>
          <p14:tracePt t="15841" x="1462088" y="2149475"/>
          <p14:tracePt t="15848" x="1462088" y="2159000"/>
          <p14:tracePt t="15857" x="1462088" y="2166938"/>
          <p14:tracePt t="15865" x="1462088" y="2174875"/>
          <p14:tracePt t="15873" x="1462088" y="2184400"/>
          <p14:tracePt t="15880" x="1462088" y="2200275"/>
          <p14:tracePt t="15889" x="1462088" y="2209800"/>
          <p14:tracePt t="15905" x="1462088" y="2217738"/>
          <p14:tracePt t="15914" x="1462088" y="2235200"/>
          <p14:tracePt t="15921" x="1462088" y="2252663"/>
          <p14:tracePt t="15932" x="1462088" y="2268538"/>
          <p14:tracePt t="15937" x="1462088" y="2278063"/>
          <p14:tracePt t="15947" x="1462088" y="2293938"/>
          <p14:tracePt t="15953" x="1462088" y="2303463"/>
          <p14:tracePt t="15962" x="1462088" y="2319338"/>
          <p14:tracePt t="15969" x="1462088" y="2328863"/>
          <p14:tracePt t="15985" x="1462088" y="2344738"/>
          <p14:tracePt t="15991" x="1462088" y="2354263"/>
          <p14:tracePt t="16009" x="1462088" y="2362200"/>
          <p14:tracePt t="16040" x="1462088" y="2371725"/>
          <p14:tracePt t="16049" x="1462088" y="2379663"/>
          <p14:tracePt t="16065" x="1452563" y="2379663"/>
          <p14:tracePt t="16073" x="1444625" y="2387600"/>
          <p14:tracePt t="16104" x="1427163" y="2387600"/>
          <p14:tracePt t="16116" x="1419225" y="2387600"/>
          <p14:tracePt t="16121" x="1401763" y="2387600"/>
          <p14:tracePt t="16131" x="1385888" y="2387600"/>
          <p14:tracePt t="16136" x="1368425" y="2387600"/>
          <p14:tracePt t="16148" x="1325563" y="2397125"/>
          <p14:tracePt t="16153" x="1308100" y="2397125"/>
          <p14:tracePt t="16163" x="1282700" y="2397125"/>
          <p14:tracePt t="16169" x="1274763" y="2397125"/>
          <p14:tracePt t="16178" x="1249363" y="2397125"/>
          <p14:tracePt t="16185" x="1223963" y="2397125"/>
          <p14:tracePt t="16201" x="1206500" y="2397125"/>
          <p14:tracePt t="16209" x="1181100" y="2397125"/>
          <p14:tracePt t="16216" x="1163638" y="2397125"/>
          <p14:tracePt t="16225" x="1155700" y="2397125"/>
          <p14:tracePt t="16232" x="1147763" y="2397125"/>
          <p14:tracePt t="16240" x="1138238" y="2397125"/>
          <p14:tracePt t="16248" x="1122363" y="2379663"/>
          <p14:tracePt t="16264" x="1104900" y="2362200"/>
          <p14:tracePt t="16288" x="1096963" y="2354263"/>
          <p14:tracePt t="16297" x="1087438" y="2354263"/>
          <p14:tracePt t="16304" x="1079500" y="2344738"/>
          <p14:tracePt t="16314" x="1079500" y="2336800"/>
          <p14:tracePt t="16320" x="1069975" y="2328863"/>
          <p14:tracePt t="16331" x="1054100" y="2319338"/>
          <p14:tracePt t="16336" x="1044575" y="2303463"/>
          <p14:tracePt t="16363" x="1036638" y="2293938"/>
          <p14:tracePt t="16369" x="1019175" y="2286000"/>
          <p14:tracePt t="16377" x="1019175" y="2278063"/>
          <p14:tracePt t="16392" x="1019175" y="2260600"/>
          <p14:tracePt t="16409" x="1019175" y="2243138"/>
          <p14:tracePt t="16416" x="1019175" y="2235200"/>
          <p14:tracePt t="16433" x="1011238" y="2217738"/>
          <p14:tracePt t="16440" x="1011238" y="2184400"/>
          <p14:tracePt t="16449" x="1011238" y="2174875"/>
          <p14:tracePt t="16456" x="1011238" y="2159000"/>
          <p14:tracePt t="16465" x="1011238" y="2133600"/>
          <p14:tracePt t="16472" x="1011238" y="2124075"/>
          <p14:tracePt t="16481" x="1011238" y="2108200"/>
          <p14:tracePt t="16488" x="1011238" y="2098675"/>
          <p14:tracePt t="16497" x="1011238" y="2082800"/>
          <p14:tracePt t="16504" x="1011238" y="2065338"/>
          <p14:tracePt t="16515" x="1019175" y="2055813"/>
          <p14:tracePt t="16520" x="1028700" y="2030413"/>
          <p14:tracePt t="16531" x="1036638" y="2014538"/>
          <p14:tracePt t="16536" x="1036638" y="2005013"/>
          <p14:tracePt t="16547" x="1044575" y="1989138"/>
          <p14:tracePt t="16552" x="1054100" y="1979613"/>
          <p14:tracePt t="16563" x="1054100" y="1971675"/>
          <p14:tracePt t="16584" x="1054100" y="1963738"/>
          <p14:tracePt t="16592" x="1062038" y="1954213"/>
          <p14:tracePt t="16600" x="1069975" y="1954213"/>
          <p14:tracePt t="16616" x="1079500" y="1946275"/>
          <p14:tracePt t="16632" x="1087438" y="1938338"/>
          <p14:tracePt t="16649" x="1096963" y="1938338"/>
          <p14:tracePt t="16656" x="1104900" y="1938338"/>
          <p14:tracePt t="16665" x="1122363" y="1938338"/>
          <p14:tracePt t="16682" x="1138238" y="1938338"/>
          <p14:tracePt t="16689" x="1147763" y="1938338"/>
          <p14:tracePt t="16698" x="1155700" y="1938338"/>
          <p14:tracePt t="16715" x="1163638" y="1938338"/>
          <p14:tracePt t="16721" x="1173163" y="1938338"/>
          <p14:tracePt t="16738" x="1181100" y="1938338"/>
          <p14:tracePt t="16753" x="1189038" y="1938338"/>
          <p14:tracePt t="16785" x="1198563" y="1938338"/>
          <p14:tracePt t="16791" x="1216025" y="1938338"/>
          <p14:tracePt t="16809" x="1231900" y="1946275"/>
          <p14:tracePt t="16816" x="1241425" y="1946275"/>
          <p14:tracePt t="16833" x="1257300" y="1946275"/>
          <p14:tracePt t="16848" x="1266825" y="1946275"/>
          <p14:tracePt t="16865" x="1274763" y="1954213"/>
          <p14:tracePt t="16953" x="1282700" y="1963738"/>
          <p14:tracePt t="16970" x="1282700" y="1971675"/>
          <p14:tracePt t="16985" x="1300163" y="1971675"/>
          <p14:tracePt t="16991" x="1308100" y="1989138"/>
          <p14:tracePt t="17001" x="1317625" y="1997075"/>
          <p14:tracePt t="17024" x="1325563" y="2005013"/>
          <p14:tracePt t="17040" x="1333500" y="2014538"/>
          <p14:tracePt t="17482" x="1333500" y="2022475"/>
          <p14:tracePt t="17488" x="1333500" y="2039938"/>
          <p14:tracePt t="17499" x="1333500" y="2055813"/>
          <p14:tracePt t="17505" x="1343025" y="2065338"/>
          <p14:tracePt t="17515" x="1360488" y="2098675"/>
          <p14:tracePt t="17521" x="1360488" y="2124075"/>
          <p14:tracePt t="17531" x="1360488" y="2149475"/>
          <p14:tracePt t="17537" x="1385888" y="2192338"/>
          <p14:tracePt t="17547" x="1385888" y="2227263"/>
          <p14:tracePt t="17553" x="1385888" y="2252663"/>
          <p14:tracePt t="17562" x="1385888" y="2293938"/>
          <p14:tracePt t="17569" x="1385888" y="2328863"/>
          <p14:tracePt t="17576" x="1385888" y="2362200"/>
          <p14:tracePt t="17585" x="1385888" y="2397125"/>
          <p14:tracePt t="17593" x="1401763" y="2438400"/>
          <p14:tracePt t="17601" x="1401763" y="2473325"/>
          <p14:tracePt t="17609" x="1401763" y="2498725"/>
          <p14:tracePt t="17617" x="1401763" y="2524125"/>
          <p14:tracePt t="17624" x="1411288" y="2557463"/>
          <p14:tracePt t="17632" x="1419225" y="2582863"/>
          <p14:tracePt t="17641" x="1427163" y="2600325"/>
          <p14:tracePt t="17649" x="1436688" y="2617788"/>
          <p14:tracePt t="17657" x="1436688" y="2643188"/>
          <p14:tracePt t="17665" x="1444625" y="2668588"/>
          <p14:tracePt t="17672" x="1444625" y="2676525"/>
          <p14:tracePt t="17682" x="1452563" y="2693988"/>
          <p14:tracePt t="17689" x="1452563" y="2701925"/>
          <p14:tracePt t="17698" x="1462088" y="2727325"/>
          <p14:tracePt t="17705" x="1462088" y="2744788"/>
          <p14:tracePt t="17715" x="1462088" y="2752725"/>
          <p14:tracePt t="17720" x="1470025" y="2770188"/>
          <p14:tracePt t="17731" x="1470025" y="2778125"/>
          <p14:tracePt t="17736" x="1470025" y="2795588"/>
          <p14:tracePt t="17747" x="1470025" y="2805113"/>
          <p14:tracePt t="17753" x="1470025" y="2813050"/>
          <p14:tracePt t="17760" x="1470025" y="2820988"/>
          <p14:tracePt t="17768" x="1470025" y="2838450"/>
          <p14:tracePt t="17784" x="1462088" y="2855913"/>
          <p14:tracePt t="17793" x="1452563" y="2863850"/>
          <p14:tracePt t="17801" x="1444625" y="2871788"/>
          <p14:tracePt t="17809" x="1436688" y="2881313"/>
          <p14:tracePt t="17816" x="1419225" y="2897188"/>
          <p14:tracePt t="17825" x="1411288" y="2897188"/>
          <p14:tracePt t="17833" x="1393825" y="2897188"/>
          <p14:tracePt t="17841" x="1385888" y="2914650"/>
          <p14:tracePt t="17850" x="1368425" y="2922588"/>
          <p14:tracePt t="17856" x="1343025" y="2940050"/>
          <p14:tracePt t="17865" x="1325563" y="2949575"/>
          <p14:tracePt t="17873" x="1317625" y="2949575"/>
          <p14:tracePt t="17882" x="1282700" y="2957513"/>
          <p14:tracePt t="17889" x="1249363" y="2965450"/>
          <p14:tracePt t="17899" x="1241425" y="2965450"/>
          <p14:tracePt t="17905" x="1231900" y="2965450"/>
          <p14:tracePt t="17915" x="1223963" y="2965450"/>
          <p14:tracePt t="17921" x="1216025" y="2965450"/>
          <p14:tracePt t="17931" x="1206500" y="2965450"/>
          <p14:tracePt t="17937" x="1189038" y="2965450"/>
          <p14:tracePt t="17947" x="1181100" y="2965450"/>
          <p14:tracePt t="17953" x="1163638" y="2965450"/>
          <p14:tracePt t="17960" x="1138238" y="2957513"/>
          <p14:tracePt t="17969" x="1112838" y="2932113"/>
          <p14:tracePt t="17976" x="1087438" y="2906713"/>
          <p14:tracePt t="17985" x="1069975" y="2889250"/>
          <p14:tracePt t="17993" x="1019175" y="2855913"/>
          <p14:tracePt t="18001" x="993775" y="2846388"/>
          <p14:tracePt t="18009" x="960438" y="2830513"/>
          <p14:tracePt t="18017" x="952500" y="2805113"/>
          <p14:tracePt t="18024" x="935038" y="2805113"/>
          <p14:tracePt t="18033" x="917575" y="2787650"/>
          <p14:tracePt t="18041" x="909638" y="2787650"/>
          <p14:tracePt t="18049" x="909638" y="2778125"/>
          <p14:tracePt t="18057" x="900113" y="2778125"/>
          <p14:tracePt t="18066" x="892175" y="2770188"/>
          <p14:tracePt t="18083" x="892175" y="2762250"/>
          <p14:tracePt t="18089" x="892175" y="2744788"/>
          <p14:tracePt t="18098" x="892175" y="2727325"/>
          <p14:tracePt t="18104" x="892175" y="2719388"/>
          <p14:tracePt t="18116" x="892175" y="2711450"/>
          <p14:tracePt t="18121" x="892175" y="2693988"/>
          <p14:tracePt t="18131" x="892175" y="2668588"/>
          <p14:tracePt t="18137" x="892175" y="2643188"/>
          <p14:tracePt t="18146" x="909638" y="2633663"/>
          <p14:tracePt t="18152" x="917575" y="2600325"/>
          <p14:tracePt t="18162" x="935038" y="2574925"/>
          <p14:tracePt t="18169" x="942975" y="2557463"/>
          <p14:tracePt t="18176" x="960438" y="2524125"/>
          <p14:tracePt t="18185" x="968375" y="2516188"/>
          <p14:tracePt t="18193" x="977900" y="2498725"/>
          <p14:tracePt t="18201" x="985838" y="2489200"/>
          <p14:tracePt t="18209" x="1003300" y="2473325"/>
          <p14:tracePt t="18217" x="1011238" y="2455863"/>
          <p14:tracePt t="18224" x="1019175" y="2447925"/>
          <p14:tracePt t="18232" x="1036638" y="2430463"/>
          <p14:tracePt t="18240" x="1054100" y="2430463"/>
          <p14:tracePt t="18249" x="1062038" y="2422525"/>
          <p14:tracePt t="18258" x="1079500" y="2413000"/>
          <p14:tracePt t="18265" x="1096963" y="2413000"/>
          <p14:tracePt t="18282" x="1112838" y="2413000"/>
          <p14:tracePt t="18300" x="1122363" y="2413000"/>
          <p14:tracePt t="18304" x="1130300" y="2413000"/>
          <p14:tracePt t="18315" x="1138238" y="2413000"/>
          <p14:tracePt t="18321" x="1155700" y="2413000"/>
          <p14:tracePt t="18331" x="1163638" y="2413000"/>
          <p14:tracePt t="18336" x="1173163" y="2413000"/>
          <p14:tracePt t="18347" x="1181100" y="2413000"/>
          <p14:tracePt t="18353" x="1189038" y="2422525"/>
          <p14:tracePt t="18359" x="1198563" y="2430463"/>
          <p14:tracePt t="18369" x="1206500" y="2438400"/>
          <p14:tracePt t="18385" x="1216025" y="2447925"/>
          <p14:tracePt t="18393" x="1223963" y="2463800"/>
          <p14:tracePt t="18401" x="1241425" y="2481263"/>
          <p14:tracePt t="18416" x="1249363" y="2481263"/>
          <p14:tracePt t="18433" x="1249363" y="2489200"/>
          <p14:tracePt t="18441" x="1257300" y="2498725"/>
          <p14:tracePt t="18737" x="1266825" y="2498725"/>
          <p14:tracePt t="18801" x="1274763" y="2506663"/>
          <p14:tracePt t="18849" x="1282700" y="2506663"/>
          <p14:tracePt t="18874" x="1292225" y="2506663"/>
          <p14:tracePt t="18889" x="1300163" y="2506663"/>
          <p14:tracePt t="18904" x="1308100" y="2506663"/>
          <p14:tracePt t="18920" x="1317625" y="2506663"/>
          <p14:tracePt t="18930" x="1325563" y="2516188"/>
          <p14:tracePt t="18936" x="1343025" y="2524125"/>
          <p14:tracePt t="18946" x="1360488" y="2524125"/>
          <p14:tracePt t="18952" x="1368425" y="2532063"/>
          <p14:tracePt t="18959" x="1393825" y="2541588"/>
          <p14:tracePt t="18968" x="1401763" y="2541588"/>
          <p14:tracePt t="18977" x="1411288" y="2541588"/>
          <p14:tracePt t="19074" x="1419225" y="2541588"/>
          <p14:tracePt t="19633" x="1427163" y="2541588"/>
          <p14:tracePt t="19650" x="1427163" y="2549525"/>
          <p14:tracePt t="19656" x="1427163" y="2557463"/>
          <p14:tracePt t="19666" x="1419225" y="2557463"/>
          <p14:tracePt t="19674" x="1411288" y="2566988"/>
          <p14:tracePt t="19682" x="1401763" y="2582863"/>
          <p14:tracePt t="19690" x="1393825" y="2592388"/>
          <p14:tracePt t="19705" x="1376363" y="2617788"/>
          <p14:tracePt t="19714" x="1368425" y="2617788"/>
          <p14:tracePt t="19720" x="1368425" y="2633663"/>
          <p14:tracePt t="19728" x="1360488" y="2660650"/>
          <p14:tracePt t="19802" x="1360488" y="2676525"/>
          <p14:tracePt t="19874" x="1350963" y="2686050"/>
          <p14:tracePt t="19992" x="1350963" y="2676525"/>
          <p14:tracePt t="20001" x="1350963" y="2668588"/>
          <p14:tracePt t="20008" x="1350963" y="2660650"/>
          <p14:tracePt t="20057" x="1350963" y="2651125"/>
          <p14:tracePt t="20577" x="1350963" y="2643188"/>
          <p14:tracePt t="20593" x="1350963" y="2633663"/>
          <p14:tracePt t="20601" x="1350963" y="2625725"/>
          <p14:tracePt t="20609" x="1350963" y="2617788"/>
          <p14:tracePt t="20618" x="1350963" y="2592388"/>
          <p14:tracePt t="20625" x="1360488" y="2582863"/>
          <p14:tracePt t="20633" x="1360488" y="2574925"/>
          <p14:tracePt t="20651" x="1360488" y="2566988"/>
          <p14:tracePt t="20683" x="1360488" y="2541588"/>
          <p14:tracePt t="20689" x="1360488" y="2532063"/>
          <p14:tracePt t="20715" x="1360488" y="2524125"/>
          <p14:tracePt t="20728" x="1368425" y="2516188"/>
          <p14:tracePt t="20736" x="1376363" y="2506663"/>
          <p14:tracePt t="20744" x="1376363" y="2498725"/>
          <p14:tracePt t="20752" x="1376363" y="2489200"/>
          <p14:tracePt t="20761" x="1385888" y="2481263"/>
          <p14:tracePt t="20769" x="1393825" y="2463800"/>
          <p14:tracePt t="20777" x="1401763" y="2455863"/>
          <p14:tracePt t="20784" x="1419225" y="2430463"/>
          <p14:tracePt t="20793" x="1419225" y="2422525"/>
          <p14:tracePt t="20802" x="1427163" y="2413000"/>
          <p14:tracePt t="20817" x="1436688" y="2413000"/>
          <p14:tracePt t="20825" x="1444625" y="2405063"/>
          <p14:tracePt t="20851" x="1444625" y="2397125"/>
          <p14:tracePt t="21002" x="1452563" y="2397125"/>
          <p14:tracePt t="21009" x="1452563" y="2405063"/>
          <p14:tracePt t="21016" x="1462088" y="2405063"/>
          <p14:tracePt t="21033" x="1462088" y="2413000"/>
          <p14:tracePt t="21081" x="1462088" y="2422525"/>
          <p14:tracePt t="21129" x="1462088" y="2438400"/>
          <p14:tracePt t="21169" x="1462088" y="2455863"/>
          <p14:tracePt t="21376" x="1452563" y="2455863"/>
          <p14:tracePt t="21592" x="1530350" y="2498725"/>
          <p14:tracePt t="21601" x="1725613" y="2600325"/>
          <p14:tracePt t="21609" x="1938338" y="2693988"/>
          <p14:tracePt t="21618" x="2116138" y="2744788"/>
          <p14:tracePt t="21625" x="2260600" y="2778125"/>
          <p14:tracePt t="21633" x="2354263" y="2778125"/>
          <p14:tracePt t="21641" x="2413000" y="2778125"/>
          <p14:tracePt t="21650" x="2455863" y="2778125"/>
          <p14:tracePt t="21657" x="2481263" y="2778125"/>
          <p14:tracePt t="21666" x="2549525" y="2778125"/>
          <p14:tracePt t="21673" x="2633663" y="2770188"/>
          <p14:tracePt t="21683" x="2744788" y="2770188"/>
          <p14:tracePt t="21689" x="2871788" y="2762250"/>
          <p14:tracePt t="21698" x="3025775" y="2762250"/>
          <p14:tracePt t="21705" x="3152775" y="2762250"/>
          <p14:tracePt t="21712" x="3279775" y="2762250"/>
          <p14:tracePt t="21721" x="3424238" y="2736850"/>
          <p14:tracePt t="21728" x="3552825" y="2736850"/>
          <p14:tracePt t="21738" x="3679825" y="2727325"/>
          <p14:tracePt t="21744" x="3790950" y="2711450"/>
          <p14:tracePt t="21753" x="3908425" y="2711450"/>
          <p14:tracePt t="21761" x="3994150" y="2701925"/>
          <p14:tracePt t="21768" x="4105275" y="2701925"/>
          <p14:tracePt t="21776" x="4224338" y="2676525"/>
          <p14:tracePt t="21785" x="4316413" y="2676525"/>
          <p14:tracePt t="21793" x="4394200" y="2660650"/>
          <p14:tracePt t="21801" x="4445000" y="2651125"/>
          <p14:tracePt t="21808" x="4486275" y="2651125"/>
          <p14:tracePt t="21817" x="4546600" y="2625725"/>
          <p14:tracePt t="21825" x="4597400" y="2608263"/>
          <p14:tracePt t="21834" x="4657725" y="2592388"/>
          <p14:tracePt t="21841" x="4716463" y="2557463"/>
          <p14:tracePt t="21850" x="4792663" y="2524125"/>
          <p14:tracePt t="21856" x="4852988" y="2506663"/>
          <p14:tracePt t="21866" x="4946650" y="2455863"/>
          <p14:tracePt t="21873" x="4997450" y="2430463"/>
          <p14:tracePt t="21883" x="5073650" y="2387600"/>
          <p14:tracePt t="21889" x="5132388" y="2354263"/>
          <p14:tracePt t="21900" x="5208588" y="2293938"/>
          <p14:tracePt t="21905" x="5276850" y="2268538"/>
          <p14:tracePt t="21914" x="5337175" y="2235200"/>
          <p14:tracePt t="21920" x="5395913" y="2200275"/>
          <p14:tracePt t="21928" x="5446713" y="2174875"/>
          <p14:tracePt t="21937" x="5489575" y="2149475"/>
          <p14:tracePt t="21945" x="5524500" y="2116138"/>
          <p14:tracePt t="21954" x="5557838" y="2090738"/>
          <p14:tracePt t="21961" x="5591175" y="2073275"/>
          <p14:tracePt t="21969" x="5616575" y="2047875"/>
          <p14:tracePt t="21976" x="5668963" y="2005013"/>
          <p14:tracePt t="21985" x="5719763" y="1979613"/>
          <p14:tracePt t="21993" x="5761038" y="1954213"/>
          <p14:tracePt t="22001" x="5803900" y="1920875"/>
          <p14:tracePt t="22009" x="5872163" y="1885950"/>
          <p14:tracePt t="22017" x="5905500" y="1860550"/>
          <p14:tracePt t="22025" x="5957888" y="1844675"/>
          <p14:tracePt t="22034" x="6008688" y="1801813"/>
          <p14:tracePt t="22041" x="6034088" y="1793875"/>
          <p14:tracePt t="22050" x="6076950" y="1766888"/>
          <p14:tracePt t="22057" x="6092825" y="1751013"/>
          <p14:tracePt t="22067" x="6102350" y="1733550"/>
          <p14:tracePt t="22073" x="6110288" y="1733550"/>
          <p14:tracePt t="22083" x="6135688" y="1708150"/>
          <p14:tracePt t="22089" x="6153150" y="1700213"/>
          <p14:tracePt t="22100" x="6169025" y="1682750"/>
          <p14:tracePt t="22111" x="6194425" y="1665288"/>
          <p14:tracePt t="22122" x="6203950" y="1665288"/>
          <p14:tracePt t="22128" x="6221413" y="1657350"/>
          <p14:tracePt t="22137" x="6229350" y="1639888"/>
          <p14:tracePt t="22145" x="6237288" y="1639888"/>
          <p14:tracePt t="22153" x="6254750" y="1639888"/>
          <p14:tracePt t="22177" x="6272213" y="1631950"/>
          <p14:tracePt t="22185" x="6280150" y="1622425"/>
          <p14:tracePt t="22202" x="6288088" y="1622425"/>
          <p14:tracePt t="22209" x="6305550" y="1614488"/>
          <p14:tracePt t="22224" x="6313488" y="1614488"/>
          <p14:tracePt t="22258" x="6338888" y="1606550"/>
          <p14:tracePt t="22273" x="6348413" y="1606550"/>
          <p14:tracePt t="22283" x="6365875" y="1606550"/>
          <p14:tracePt t="22288" x="6391275" y="1606550"/>
          <p14:tracePt t="22299" x="6399213" y="1606550"/>
          <p14:tracePt t="22305" x="6407150" y="1606550"/>
          <p14:tracePt t="22314" x="6424613" y="1606550"/>
          <p14:tracePt t="22321" x="6442075" y="1597025"/>
          <p14:tracePt t="22337" x="6450013" y="1597025"/>
          <p14:tracePt t="22409" x="6467475" y="1597025"/>
          <p14:tracePt t="22425" x="6475413" y="1589088"/>
          <p14:tracePt t="38354" x="6475413" y="1606550"/>
          <p14:tracePt t="38361" x="6483350" y="1639888"/>
          <p14:tracePt t="38368" x="6535738" y="1649413"/>
          <p14:tracePt t="38376" x="6594475" y="1665288"/>
          <p14:tracePt t="38386" x="6670675" y="1690688"/>
          <p14:tracePt t="38393" x="6772275" y="1725613"/>
          <p14:tracePt t="38401" x="6858000" y="1733550"/>
          <p14:tracePt t="38409" x="6969125" y="1733550"/>
          <p14:tracePt t="38417" x="7078663" y="1733550"/>
          <p14:tracePt t="38425" x="7215188" y="1708150"/>
          <p14:tracePt t="38433" x="7377113" y="1657350"/>
          <p14:tracePt t="38441" x="7562850" y="1589088"/>
          <p14:tracePt t="38449" x="7681913" y="1546225"/>
          <p14:tracePt t="38458" x="7767638" y="1495425"/>
          <p14:tracePt t="38465" x="7818438" y="1462088"/>
          <p14:tracePt t="38475" x="7861300" y="1427163"/>
          <p14:tracePt t="38745" x="7699375" y="1477963"/>
          <p14:tracePt t="38751" x="7461250" y="1563688"/>
          <p14:tracePt t="38760" x="7232650" y="1622425"/>
          <p14:tracePt t="38768" x="6994525" y="1700213"/>
          <p14:tracePt t="38776" x="6756400" y="1793875"/>
          <p14:tracePt t="38785" x="6535738" y="1885950"/>
          <p14:tracePt t="38792" x="6288088" y="2022475"/>
          <p14:tracePt t="38800" x="6059488" y="2166938"/>
          <p14:tracePt t="38808" x="5829300" y="2319338"/>
          <p14:tracePt t="38817" x="5616575" y="2481263"/>
          <p14:tracePt t="38825" x="5387975" y="2625725"/>
          <p14:tracePt t="38833" x="5175250" y="2805113"/>
          <p14:tracePt t="38841" x="5048250" y="2922588"/>
          <p14:tracePt t="38849" x="4937125" y="3008313"/>
          <p14:tracePt t="38858" x="4810125" y="3119438"/>
          <p14:tracePt t="38865" x="4673600" y="3254375"/>
          <p14:tracePt t="38874" x="4579938" y="3365500"/>
          <p14:tracePt t="38881" x="4513263" y="3441700"/>
          <p14:tracePt t="38891" x="4470400" y="3492500"/>
          <p14:tracePt t="38898" x="4435475" y="3535363"/>
          <p14:tracePt t="38907" x="4419600" y="3568700"/>
          <p14:tracePt t="38914" x="4410075" y="3578225"/>
          <p14:tracePt t="38923" x="4402138" y="3594100"/>
          <p14:tracePt t="38929" x="4402138" y="3619500"/>
          <p14:tracePt t="38935" x="4402138" y="3629025"/>
          <p14:tracePt t="39025" x="4427538" y="3594100"/>
          <p14:tracePt t="39034" x="4478338" y="3568700"/>
          <p14:tracePt t="39042" x="4564063" y="3535363"/>
          <p14:tracePt t="39049" x="4605338" y="3502025"/>
          <p14:tracePt t="39058" x="4708525" y="3449638"/>
          <p14:tracePt t="39065" x="4810125" y="3398838"/>
          <p14:tracePt t="39075" x="4903788" y="3348038"/>
          <p14:tracePt t="39082" x="4997450" y="3314700"/>
          <p14:tracePt t="39092" x="5056188" y="3297238"/>
          <p14:tracePt t="39096" x="5099050" y="3289300"/>
          <p14:tracePt t="39118" x="5116513" y="3289300"/>
          <p14:tracePt t="39248" x="5081588" y="3289300"/>
          <p14:tracePt t="39259" x="5022850" y="3289300"/>
          <p14:tracePt t="39264" x="4979988" y="3289300"/>
          <p14:tracePt t="39275" x="4919663" y="3289300"/>
          <p14:tracePt t="39280" x="4860925" y="3289300"/>
          <p14:tracePt t="39290" x="4792663" y="3279775"/>
          <p14:tracePt t="39297" x="4749800" y="3246438"/>
          <p14:tracePt t="39308" x="4741863" y="3203575"/>
          <p14:tracePt t="39313" x="4716463" y="3170238"/>
          <p14:tracePt t="39321" x="4665663" y="3101975"/>
          <p14:tracePt t="39330" x="4597400" y="3059113"/>
          <p14:tracePt t="39336" x="4538663" y="3025775"/>
          <p14:tracePt t="39345" x="4460875" y="2982913"/>
          <p14:tracePt t="39352" x="4368800" y="2940050"/>
          <p14:tracePt t="39361" x="4308475" y="2914650"/>
          <p14:tracePt t="39369" x="4249738" y="2897188"/>
          <p14:tracePt t="39377" x="4181475" y="2863850"/>
          <p14:tracePt t="39384" x="4138613" y="2846388"/>
          <p14:tracePt t="39394" x="4095750" y="2830513"/>
          <p14:tracePt t="39400" x="4052888" y="2813050"/>
          <p14:tracePt t="39409" x="4002088" y="2805113"/>
          <p14:tracePt t="39417" x="3935413" y="2805113"/>
          <p14:tracePt t="39425" x="3875088" y="2805113"/>
          <p14:tracePt t="39433" x="3832225" y="2805113"/>
          <p14:tracePt t="39442" x="3816350" y="2805113"/>
          <p14:tracePt t="39449" x="3798888" y="2805113"/>
          <p14:tracePt t="39457" x="3773488" y="2805113"/>
          <p14:tracePt t="39465" x="3738563" y="2805113"/>
          <p14:tracePt t="39474" x="3713163" y="2805113"/>
          <p14:tracePt t="39481" x="3671888" y="2805113"/>
          <p14:tracePt t="39491" x="3586163" y="2805113"/>
          <p14:tracePt t="39497" x="3502025" y="2805113"/>
          <p14:tracePt t="39507" x="3416300" y="2805113"/>
          <p14:tracePt t="39513" x="3322638" y="2805113"/>
          <p14:tracePt t="39521" x="3254375" y="2813050"/>
          <p14:tracePt t="39529" x="3170238" y="2820988"/>
          <p14:tracePt t="39536" x="3094038" y="2838450"/>
          <p14:tracePt t="39545" x="3016250" y="2855913"/>
          <p14:tracePt t="39553" x="2957513" y="2889250"/>
          <p14:tracePt t="39561" x="2863850" y="2906713"/>
          <p14:tracePt t="39569" x="2778125" y="2932113"/>
          <p14:tracePt t="39576" x="2676525" y="2965450"/>
          <p14:tracePt t="39584" x="2574925" y="3000375"/>
          <p14:tracePt t="39593" x="2473325" y="3025775"/>
          <p14:tracePt t="39601" x="2371725" y="3059113"/>
          <p14:tracePt t="39609" x="2268538" y="3076575"/>
          <p14:tracePt t="39616" x="2166938" y="3094038"/>
          <p14:tracePt t="39625" x="2065338" y="3127375"/>
          <p14:tracePt t="39633" x="1979613" y="3135313"/>
          <p14:tracePt t="39642" x="1903413" y="3144838"/>
          <p14:tracePt t="39649" x="1835150" y="3152775"/>
          <p14:tracePt t="39657" x="1758950" y="3178175"/>
          <p14:tracePt t="39665" x="1682750" y="3186113"/>
          <p14:tracePt t="39675" x="1606550" y="3211513"/>
          <p14:tracePt t="39681" x="1546225" y="3228975"/>
          <p14:tracePt t="39691" x="1487488" y="3238500"/>
          <p14:tracePt t="39698" x="1427163" y="3263900"/>
          <p14:tracePt t="39707" x="1385888" y="3271838"/>
          <p14:tracePt t="39714" x="1343025" y="3289300"/>
          <p14:tracePt t="39721" x="1317625" y="3297238"/>
          <p14:tracePt t="39729" x="1282700" y="3305175"/>
          <p14:tracePt t="39736" x="1249363" y="3322638"/>
          <p14:tracePt t="39745" x="1198563" y="3330575"/>
          <p14:tracePt t="39753" x="1181100" y="3348038"/>
          <p14:tracePt t="39761" x="1138238" y="3355975"/>
          <p14:tracePt t="39769" x="1130300" y="3365500"/>
          <p14:tracePt t="39777" x="1104900" y="3365500"/>
          <p14:tracePt t="39785" x="1096963" y="3365500"/>
          <p14:tracePt t="39793" x="1087438" y="3373438"/>
          <p14:tracePt t="39873" x="1079500" y="3382963"/>
          <p14:tracePt t="39891" x="1079500" y="3390900"/>
          <p14:tracePt t="39937" x="1079500" y="3398838"/>
          <p14:tracePt t="39978" x="1087438" y="3416300"/>
          <p14:tracePt t="39984" x="1096963" y="3416300"/>
          <p14:tracePt t="39993" x="1112838" y="3424238"/>
          <p14:tracePt t="40001" x="1147763" y="3424238"/>
          <p14:tracePt t="40009" x="1173163" y="3433763"/>
          <p14:tracePt t="40017" x="1231900" y="3433763"/>
          <p14:tracePt t="40025" x="1282700" y="3441700"/>
          <p14:tracePt t="40033" x="1333500" y="3441700"/>
          <p14:tracePt t="40042" x="1393825" y="3449638"/>
          <p14:tracePt t="40049" x="1470025" y="3449638"/>
          <p14:tracePt t="40058" x="1555750" y="3449638"/>
          <p14:tracePt t="40065" x="1622425" y="3449638"/>
          <p14:tracePt t="40075" x="1700213" y="3449638"/>
          <p14:tracePt t="40081" x="1758950" y="3449638"/>
          <p14:tracePt t="40091" x="1801813" y="3449638"/>
          <p14:tracePt t="40104" x="1852613" y="3449638"/>
          <p14:tracePt t="40114" x="1878013" y="3449638"/>
          <p14:tracePt t="40120" x="1895475" y="3449638"/>
          <p14:tracePt t="40129" x="1911350" y="3449638"/>
          <p14:tracePt t="40136" x="1928813" y="3449638"/>
          <p14:tracePt t="40145" x="1938338" y="3441700"/>
          <p14:tracePt t="40153" x="1954213" y="3441700"/>
          <p14:tracePt t="40160" x="1979613" y="3441700"/>
          <p14:tracePt t="40177" x="1997075" y="3441700"/>
          <p14:tracePt t="40184" x="2014538" y="3441700"/>
          <p14:tracePt t="40193" x="2030413" y="3441700"/>
          <p14:tracePt t="40201" x="2039938" y="3441700"/>
          <p14:tracePt t="40209" x="2047875" y="3441700"/>
          <p14:tracePt t="40216" x="2073275" y="3441700"/>
          <p14:tracePt t="40225" x="2090738" y="3441700"/>
          <p14:tracePt t="40233" x="2098675" y="3441700"/>
          <p14:tracePt t="40242" x="2116138" y="3441700"/>
          <p14:tracePt t="40248" x="2124075" y="3441700"/>
          <p14:tracePt t="40264" x="2133600" y="3441700"/>
          <p14:tracePt t="40275" x="2149475" y="3441700"/>
          <p14:tracePt t="40291" x="2159000" y="3441700"/>
          <p14:tracePt t="40297" x="2174875" y="3441700"/>
          <p14:tracePt t="40313" x="2192338" y="3441700"/>
          <p14:tracePt t="40319" x="2200275" y="3449638"/>
          <p14:tracePt t="40329" x="2217738" y="3449638"/>
          <p14:tracePt t="40336" x="2235200" y="3449638"/>
          <p14:tracePt t="40345" x="2243138" y="3459163"/>
          <p14:tracePt t="40353" x="2268538" y="3459163"/>
          <p14:tracePt t="40361" x="2278063" y="3459163"/>
          <p14:tracePt t="40370" x="2293938" y="3459163"/>
          <p14:tracePt t="40376" x="2303463" y="3459163"/>
          <p14:tracePt t="40384" x="2311400" y="3459163"/>
          <p14:tracePt t="40393" x="2319338" y="3459163"/>
          <p14:tracePt t="40401" x="2336800" y="3467100"/>
          <p14:tracePt t="40410" x="2344738" y="3467100"/>
          <p14:tracePt t="40417" x="2354263" y="3467100"/>
          <p14:tracePt t="40425" x="2371725" y="3467100"/>
          <p14:tracePt t="40443" x="2397125" y="3467100"/>
          <p14:tracePt t="40449" x="2397125" y="3475038"/>
          <p14:tracePt t="40458" x="2405063" y="3475038"/>
          <p14:tracePt t="40465" x="2413000" y="3475038"/>
          <p14:tracePt t="40609" x="2422525" y="3475038"/>
          <p14:tracePt t="40626" x="2430463" y="3475038"/>
          <p14:tracePt t="40633" x="2438400" y="3475038"/>
          <p14:tracePt t="40642" x="2447925" y="3475038"/>
          <p14:tracePt t="40648" x="2463800" y="3484563"/>
          <p14:tracePt t="40660" x="2481263" y="3484563"/>
          <p14:tracePt t="40665" x="2506663" y="3492500"/>
          <p14:tracePt t="40675" x="2524125" y="3492500"/>
          <p14:tracePt t="40681" x="2557463" y="3502025"/>
          <p14:tracePt t="40691" x="2574925" y="3502025"/>
          <p14:tracePt t="40697" x="2608263" y="3502025"/>
          <p14:tracePt t="40707" x="2668588" y="3509963"/>
          <p14:tracePt t="40714" x="2711450" y="3517900"/>
          <p14:tracePt t="40719" x="2744788" y="3517900"/>
          <p14:tracePt t="40729" x="2795588" y="3527425"/>
          <p14:tracePt t="40737" x="2855913" y="3527425"/>
          <p14:tracePt t="40744" x="2889250" y="3527425"/>
          <p14:tracePt t="40753" x="2940050" y="3527425"/>
          <p14:tracePt t="40761" x="2982913" y="3527425"/>
          <p14:tracePt t="40768" x="3025775" y="3527425"/>
          <p14:tracePt t="40777" x="3101975" y="3527425"/>
          <p14:tracePt t="40785" x="3160713" y="3527425"/>
          <p14:tracePt t="40792" x="3228975" y="3527425"/>
          <p14:tracePt t="40801" x="3289300" y="3527425"/>
          <p14:tracePt t="40808" x="3355975" y="3527425"/>
          <p14:tracePt t="40818" x="3398838" y="3527425"/>
          <p14:tracePt t="40825" x="3433763" y="3527425"/>
          <p14:tracePt t="40833" x="3459163" y="3527425"/>
          <p14:tracePt t="40842" x="3484563" y="3527425"/>
          <p14:tracePt t="40849" x="3502025" y="3527425"/>
          <p14:tracePt t="40860" x="3517900" y="3527425"/>
          <p14:tracePt t="40875" x="3527425" y="3527425"/>
          <p14:tracePt t="40913" x="3535363" y="3527425"/>
          <p14:tracePt t="41192" x="3543300" y="3527425"/>
          <p14:tracePt t="41200" x="3552825" y="3527425"/>
          <p14:tracePt t="41210" x="3560763" y="3527425"/>
          <p14:tracePt t="41216" x="3578225" y="3527425"/>
          <p14:tracePt t="41226" x="3594100" y="3527425"/>
          <p14:tracePt t="41232" x="3619500" y="3527425"/>
          <p14:tracePt t="41248" x="3636963" y="3527425"/>
          <p14:tracePt t="41264" x="3646488" y="3527425"/>
          <p14:tracePt t="41275" x="3654425" y="3527425"/>
          <p14:tracePt t="41280" x="3662363" y="3527425"/>
          <p14:tracePt t="41577" x="3671888" y="3527425"/>
          <p14:tracePt t="41585" x="3697288" y="3517900"/>
          <p14:tracePt t="41593" x="3722688" y="3509963"/>
          <p14:tracePt t="41609" x="3730625" y="3509963"/>
          <p14:tracePt t="41618" x="3738563" y="3502025"/>
          <p14:tracePt t="41625" x="3756025" y="3502025"/>
          <p14:tracePt t="41633" x="3773488" y="3492500"/>
          <p14:tracePt t="41642" x="3790950" y="3475038"/>
          <p14:tracePt t="41649" x="3798888" y="3475038"/>
          <p14:tracePt t="41658" x="3816350" y="3475038"/>
          <p14:tracePt t="41664" x="3832225" y="3475038"/>
          <p14:tracePt t="41778" x="3841750" y="3475038"/>
          <p14:tracePt t="41793" x="3849688" y="3467100"/>
          <p14:tracePt t="41801" x="3857625" y="3467100"/>
          <p14:tracePt t="47344" x="3849688" y="3365500"/>
          <p14:tracePt t="47353" x="3824288" y="3221038"/>
          <p14:tracePt t="47363" x="3790950" y="3101975"/>
          <p14:tracePt t="47369" x="3756025" y="3041650"/>
          <p14:tracePt t="47380" x="3738563" y="3008313"/>
          <p14:tracePt t="47385" x="3713163" y="2982913"/>
          <p14:tracePt t="47394" x="3687763" y="2957513"/>
          <p14:tracePt t="47400" x="3662363" y="2922588"/>
          <p14:tracePt t="47411" x="3646488" y="2897188"/>
          <p14:tracePt t="47416" x="3636963" y="2889250"/>
          <p14:tracePt t="47425" x="3636963" y="2881313"/>
          <p14:tracePt t="47890" x="3654425" y="2897188"/>
          <p14:tracePt t="47896" x="3756025" y="2932113"/>
          <p14:tracePt t="47904" x="3849688" y="2974975"/>
          <p14:tracePt t="47912" x="3908425" y="3008313"/>
          <p14:tracePt t="47921" x="3917950" y="3016250"/>
          <p14:tracePt t="47930" x="3925888" y="3025775"/>
          <p14:tracePt t="47979" x="3935413" y="3025775"/>
          <p14:tracePt t="47995" x="3935413" y="3033713"/>
          <p14:tracePt t="48001" x="3935413" y="3051175"/>
          <p14:tracePt t="48011" x="3935413" y="3067050"/>
          <p14:tracePt t="48017" x="3935413" y="3094038"/>
          <p14:tracePt t="48042" x="3935413" y="3084513"/>
          <p14:tracePt t="48056" x="3976688" y="2982913"/>
          <p14:tracePt t="48065" x="4062413" y="2889250"/>
          <p14:tracePt t="48073" x="4095750" y="2838450"/>
          <p14:tracePt t="48081" x="4181475" y="2744788"/>
          <p14:tracePt t="48089" x="4249738" y="2693988"/>
          <p14:tracePt t="48096" x="4283075" y="2668588"/>
          <p14:tracePt t="48105" x="4316413" y="2643188"/>
          <p14:tracePt t="48124" x="4325938" y="2643188"/>
          <p14:tracePt t="48378" x="4316413" y="2643188"/>
          <p14:tracePt t="48385" x="4265613" y="2660650"/>
          <p14:tracePt t="48395" x="4181475" y="2686050"/>
          <p14:tracePt t="48401" x="4121150" y="2701925"/>
          <p14:tracePt t="48411" x="4019550" y="2736850"/>
          <p14:tracePt t="48416" x="3943350" y="2778125"/>
          <p14:tracePt t="48427" x="3883025" y="2795588"/>
          <p14:tracePt t="48433" x="3832225" y="2813050"/>
          <p14:tracePt t="48439" x="3781425" y="2820988"/>
          <p14:tracePt t="48449" x="3763963" y="2838450"/>
          <p14:tracePt t="48457" x="3730625" y="2863850"/>
          <p14:tracePt t="48465" x="3713163" y="2863850"/>
          <p14:tracePt t="48480" x="3697288" y="2871788"/>
          <p14:tracePt t="48488" x="3687763" y="2881313"/>
          <p14:tracePt t="48497" x="3679825" y="2881313"/>
          <p14:tracePt t="48521" x="3662363" y="2881313"/>
          <p14:tracePt t="48538" x="3662363" y="2889250"/>
          <p14:tracePt t="48554" x="3662363" y="2897188"/>
          <p14:tracePt t="48585" x="3662363" y="2906713"/>
          <p14:tracePt t="48688" x="3662363" y="2914650"/>
          <p14:tracePt t="48697" x="3671888" y="2914650"/>
          <p14:tracePt t="48705" x="3705225" y="2914650"/>
          <p14:tracePt t="48712" x="3722688" y="2914650"/>
          <p14:tracePt t="48721" x="3756025" y="2914650"/>
          <p14:tracePt t="48728" x="3781425" y="2914650"/>
          <p14:tracePt t="48737" x="3816350" y="2906713"/>
          <p14:tracePt t="48745" x="3875088" y="2871788"/>
          <p14:tracePt t="48753" x="3925888" y="2846388"/>
          <p14:tracePt t="48763" x="3960813" y="2820988"/>
          <p14:tracePt t="48769" x="4002088" y="2778125"/>
          <p14:tracePt t="48779" x="4052888" y="2752725"/>
          <p14:tracePt t="48785" x="4105275" y="2711450"/>
          <p14:tracePt t="48795" x="4138613" y="2676525"/>
          <p14:tracePt t="48802" x="4171950" y="2660650"/>
          <p14:tracePt t="48811" x="4197350" y="2633663"/>
          <p14:tracePt t="48816" x="4232275" y="2608263"/>
          <p14:tracePt t="48827" x="4249738" y="2592388"/>
          <p14:tracePt t="48834" x="4275138" y="2592388"/>
          <p14:tracePt t="49033" x="4265613" y="2592388"/>
          <p14:tracePt t="49039" x="4249738" y="2592388"/>
          <p14:tracePt t="49049" x="4206875" y="2592388"/>
          <p14:tracePt t="49056" x="4181475" y="2592388"/>
          <p14:tracePt t="49065" x="4138613" y="2592388"/>
          <p14:tracePt t="49072" x="4087813" y="2608263"/>
          <p14:tracePt t="49080" x="4027488" y="2625725"/>
          <p14:tracePt t="49088" x="3960813" y="2651125"/>
          <p14:tracePt t="49097" x="3892550" y="2686050"/>
          <p14:tracePt t="49107" x="3841750" y="2719388"/>
          <p14:tracePt t="49113" x="3748088" y="2778125"/>
          <p14:tracePt t="49121" x="3679825" y="2820988"/>
          <p14:tracePt t="49130" x="3578225" y="2863850"/>
          <p14:tracePt t="49137" x="3441700" y="2957513"/>
          <p14:tracePt t="49146" x="3322638" y="3041650"/>
          <p14:tracePt t="49153" x="3228975" y="3094038"/>
          <p14:tracePt t="49163" x="3135313" y="3152775"/>
          <p14:tracePt t="49169" x="3059113" y="3228975"/>
          <p14:tracePt t="49178" x="3000375" y="3297238"/>
          <p14:tracePt t="49185" x="2957513" y="3373438"/>
          <p14:tracePt t="49195" x="2897188" y="3475038"/>
          <p14:tracePt t="49201" x="2871788" y="3543300"/>
          <p14:tracePt t="49212" x="2855913" y="3594100"/>
          <p14:tracePt t="49217" x="2830513" y="3629025"/>
          <p14:tracePt t="49224" x="2805113" y="3705225"/>
          <p14:tracePt t="49233" x="2805113" y="3722688"/>
          <p14:tracePt t="49240" x="2770188" y="3773488"/>
          <p14:tracePt t="49249" x="2762250" y="3790950"/>
          <p14:tracePt t="49256" x="2744788" y="3824288"/>
          <p14:tracePt t="49265" x="2744788" y="3857625"/>
          <p14:tracePt t="49272" x="2727325" y="3883025"/>
          <p14:tracePt t="49282" x="2727325" y="3908425"/>
          <p14:tracePt t="49288" x="2719388" y="3943350"/>
          <p14:tracePt t="49298" x="2701925" y="3960813"/>
          <p14:tracePt t="49305" x="2693988" y="3986213"/>
          <p14:tracePt t="49313" x="2676525" y="4011613"/>
          <p14:tracePt t="49322" x="2660650" y="4037013"/>
          <p14:tracePt t="49329" x="2643188" y="4062413"/>
          <p14:tracePt t="49338" x="2625725" y="4079875"/>
          <p14:tracePt t="49346" x="2608263" y="4105275"/>
          <p14:tracePt t="49352" x="2582863" y="4130675"/>
          <p14:tracePt t="49363" x="2532063" y="4164013"/>
          <p14:tracePt t="49368" x="2489200" y="4189413"/>
          <p14:tracePt t="49378" x="2473325" y="4214813"/>
          <p14:tracePt t="49385" x="2422525" y="4257675"/>
          <p14:tracePt t="49395" x="2379663" y="4275138"/>
          <p14:tracePt t="49401" x="2319338" y="4300538"/>
          <p14:tracePt t="49408" x="2286000" y="4333875"/>
          <p14:tracePt t="49416" x="2252663" y="4341813"/>
          <p14:tracePt t="49423" x="2217738" y="4359275"/>
          <p14:tracePt t="49433" x="2166938" y="4384675"/>
          <p14:tracePt t="49440" x="2141538" y="4384675"/>
          <p14:tracePt t="49449" x="2116138" y="4384675"/>
          <p14:tracePt t="49457" x="2082800" y="4394200"/>
          <p14:tracePt t="49465" x="2047875" y="4394200"/>
          <p14:tracePt t="49473" x="2022475" y="4394200"/>
          <p14:tracePt t="49480" x="2005013" y="4394200"/>
          <p14:tracePt t="49488" x="1971675" y="4394200"/>
          <p14:tracePt t="49496" x="1928813" y="4394200"/>
          <p14:tracePt t="49504" x="1895475" y="4394200"/>
          <p14:tracePt t="49513" x="1852613" y="4394200"/>
          <p14:tracePt t="49521" x="1793875" y="4394200"/>
          <p14:tracePt t="49529" x="1776413" y="4394200"/>
          <p14:tracePt t="49538" x="1751013" y="4384675"/>
          <p14:tracePt t="49545" x="1733550" y="4384675"/>
          <p14:tracePt t="49553" x="1725613" y="4384675"/>
          <p14:tracePt t="49585" x="1725613" y="4376738"/>
          <p14:tracePt t="49617" x="1725613" y="4359275"/>
          <p14:tracePt t="49625" x="1716088" y="4351338"/>
          <p14:tracePt t="49633" x="1708150" y="4341813"/>
          <p14:tracePt t="49640" x="1708150" y="4316413"/>
          <p14:tracePt t="49649" x="1700213" y="4291013"/>
          <p14:tracePt t="49657" x="1700213" y="4275138"/>
          <p14:tracePt t="49665" x="1700213" y="4240213"/>
          <p14:tracePt t="49673" x="1700213" y="4214813"/>
          <p14:tracePt t="49681" x="1700213" y="4197350"/>
          <p14:tracePt t="49689" x="1700213" y="4156075"/>
          <p14:tracePt t="49697" x="1700213" y="4138613"/>
          <p14:tracePt t="49705" x="1700213" y="4113213"/>
          <p14:tracePt t="49713" x="1708150" y="4095750"/>
          <p14:tracePt t="49721" x="1716088" y="4095750"/>
          <p14:tracePt t="49730" x="1716088" y="4079875"/>
          <p14:tracePt t="49737" x="1725613" y="4070350"/>
          <p14:tracePt t="49745" x="1725613" y="4062413"/>
          <p14:tracePt t="49753" x="1741488" y="4062413"/>
          <p14:tracePt t="49769" x="1751013" y="4052888"/>
          <p14:tracePt t="50025" x="1758950" y="4052888"/>
          <p14:tracePt t="50040" x="1766888" y="4052888"/>
          <p14:tracePt t="50115" x="1784350" y="4062413"/>
          <p14:tracePt t="50121" x="1793875" y="4062413"/>
          <p14:tracePt t="50209" x="1793875" y="4079875"/>
          <p14:tracePt t="50904" x="1793875" y="4087813"/>
          <p14:tracePt t="51065" x="1784350" y="4087813"/>
          <p14:tracePt t="51073" x="1784350" y="4105275"/>
          <p14:tracePt t="51088" x="1776413" y="4130675"/>
          <p14:tracePt t="51105" x="1766888" y="4130675"/>
          <p14:tracePt t="51112" x="1766888" y="4146550"/>
          <p14:tracePt t="51120" x="1766888" y="4156075"/>
          <p14:tracePt t="51132" x="1766888" y="4164013"/>
          <p14:tracePt t="51136" x="1758950" y="4197350"/>
          <p14:tracePt t="51147" x="1758950" y="4206875"/>
          <p14:tracePt t="51153" x="1758950" y="4224338"/>
          <p14:tracePt t="51163" x="1758950" y="4240213"/>
          <p14:tracePt t="51169" x="1758950" y="4249738"/>
          <p14:tracePt t="51179" x="1751013" y="4275138"/>
          <p14:tracePt t="51185" x="1751013" y="4291013"/>
          <p14:tracePt t="51194" x="1741488" y="4300538"/>
          <p14:tracePt t="51201" x="1741488" y="4316413"/>
          <p14:tracePt t="51209" x="1733550" y="4333875"/>
          <p14:tracePt t="51225" x="1733550" y="4351338"/>
          <p14:tracePt t="51233" x="1725613" y="4368800"/>
          <p14:tracePt t="51242" x="1725613" y="4376738"/>
          <p14:tracePt t="51249" x="1716088" y="4384675"/>
          <p14:tracePt t="51258" x="1716088" y="4394200"/>
          <p14:tracePt t="51265" x="1716088" y="4402138"/>
          <p14:tracePt t="51273" x="1716088" y="4419600"/>
          <p14:tracePt t="51289" x="1708150" y="4445000"/>
          <p14:tracePt t="51457" x="1708150" y="4435475"/>
          <p14:tracePt t="51473" x="1708150" y="4427538"/>
          <p14:tracePt t="51505" x="1708150" y="4419600"/>
          <p14:tracePt t="52489" x="1708150" y="4427538"/>
          <p14:tracePt t="52498" x="1708150" y="4445000"/>
          <p14:tracePt t="52505" x="1708150" y="4460875"/>
          <p14:tracePt t="52513" x="1708150" y="4470400"/>
          <p14:tracePt t="52521" x="1708150" y="4495800"/>
          <p14:tracePt t="52530" x="1708150" y="4521200"/>
          <p14:tracePt t="52537" x="1708150" y="4538663"/>
          <p14:tracePt t="52547" x="1708150" y="4564063"/>
          <p14:tracePt t="52553" x="1708150" y="4589463"/>
          <p14:tracePt t="52563" x="1708150" y="4605338"/>
          <p14:tracePt t="52569" x="1708150" y="4630738"/>
          <p14:tracePt t="52577" x="1708150" y="4657725"/>
          <p14:tracePt t="52585" x="1708150" y="4665663"/>
          <p14:tracePt t="52591" x="1708150" y="4673600"/>
          <p14:tracePt t="52601" x="1708150" y="4683125"/>
          <p14:tracePt t="52608" x="1708150" y="4691063"/>
          <p14:tracePt t="52618" x="1708150" y="4699000"/>
          <p14:tracePt t="52649" x="1708150" y="4708525"/>
          <p14:tracePt t="52656" x="1708150" y="4716463"/>
          <p14:tracePt t="52664" x="1708150" y="4724400"/>
          <p14:tracePt t="52673" x="1708150" y="4733925"/>
          <p14:tracePt t="52681" x="1708150" y="4749800"/>
          <p14:tracePt t="52689" x="1708150" y="4767263"/>
          <p14:tracePt t="52698" x="1708150" y="4775200"/>
          <p14:tracePt t="52705" x="1708150" y="4792663"/>
          <p14:tracePt t="52721" x="1708150" y="4810125"/>
          <p14:tracePt t="52737" x="1708150" y="4818063"/>
          <p14:tracePt t="52753" x="1708150" y="4827588"/>
          <p14:tracePt t="52841" x="1708150" y="4835525"/>
          <p14:tracePt t="52882" x="1716088" y="4818063"/>
          <p14:tracePt t="52897" x="1716088" y="4810125"/>
          <p14:tracePt t="52905" x="1725613" y="4792663"/>
          <p14:tracePt t="52920" x="1725613" y="4775200"/>
          <p14:tracePt t="52930" x="1733550" y="4767263"/>
          <p14:tracePt t="52937" x="1741488" y="4759325"/>
          <p14:tracePt t="52947" x="1741488" y="4749800"/>
          <p14:tracePt t="53104" x="1741488" y="4759325"/>
          <p14:tracePt t="53769" x="1741488" y="4767263"/>
          <p14:tracePt t="53776" x="1741488" y="4775200"/>
          <p14:tracePt t="53785" x="1741488" y="4784725"/>
          <p14:tracePt t="53792" x="1741488" y="4810125"/>
          <p14:tracePt t="53801" x="1741488" y="4827588"/>
          <p14:tracePt t="53809" x="1741488" y="4852988"/>
          <p14:tracePt t="53817" x="1741488" y="4878388"/>
          <p14:tracePt t="53825" x="1741488" y="4903788"/>
          <p14:tracePt t="53832" x="1741488" y="4919663"/>
          <p14:tracePt t="53840" x="1741488" y="4946650"/>
          <p14:tracePt t="53849" x="1741488" y="4954588"/>
          <p14:tracePt t="53857" x="1741488" y="4979988"/>
          <p14:tracePt t="53864" x="1741488" y="4987925"/>
          <p14:tracePt t="53873" x="1741488" y="5005388"/>
          <p14:tracePt t="53881" x="1741488" y="5022850"/>
          <p14:tracePt t="53889" x="1741488" y="5030788"/>
          <p14:tracePt t="53899" x="1741488" y="5048250"/>
          <p14:tracePt t="53905" x="1741488" y="5073650"/>
          <p14:tracePt t="53915" x="1751013" y="5081588"/>
          <p14:tracePt t="53920" x="1751013" y="5091113"/>
          <p14:tracePt t="53931" x="1751013" y="5116513"/>
          <p14:tracePt t="53936" x="1758950" y="5132388"/>
          <p14:tracePt t="53947" x="1758950" y="5149850"/>
          <p14:tracePt t="53953" x="1758950" y="5167313"/>
          <p14:tracePt t="53970" x="1758950" y="5192713"/>
          <p14:tracePt t="53985" x="1758950" y="5208588"/>
          <p14:tracePt t="53992" x="1758950" y="5218113"/>
          <p14:tracePt t="54002" x="1758950" y="5226050"/>
          <p14:tracePt t="54025" x="1758950" y="5235575"/>
          <p14:tracePt t="54033" x="1758950" y="5243513"/>
          <p14:tracePt t="54056" x="1758950" y="5260975"/>
          <p14:tracePt t="54080" x="1758950" y="5268913"/>
          <p14:tracePt t="54089" x="1758950" y="5276850"/>
          <p14:tracePt t="54109" x="1758950" y="5294313"/>
          <p14:tracePt t="54209" x="1766888" y="5302250"/>
          <p14:tracePt t="54393" x="1766888" y="5311775"/>
          <p14:tracePt t="54905" x="1766888" y="5302250"/>
          <p14:tracePt t="54915" x="1776413" y="5294313"/>
          <p14:tracePt t="54936" x="1776413" y="5286375"/>
          <p14:tracePt t="55082" x="1776413" y="5311775"/>
          <p14:tracePt t="55089" x="1776413" y="5337175"/>
          <p14:tracePt t="55099" x="1776413" y="5353050"/>
          <p14:tracePt t="55104" x="1776413" y="5380038"/>
          <p14:tracePt t="55115" x="1776413" y="5413375"/>
          <p14:tracePt t="55120" x="1776413" y="5446713"/>
          <p14:tracePt t="55129" x="1776413" y="5464175"/>
          <p14:tracePt t="55137" x="1776413" y="5489575"/>
          <p14:tracePt t="55147" x="1776413" y="5514975"/>
          <p14:tracePt t="55153" x="1766888" y="5532438"/>
          <p14:tracePt t="55159" x="1766888" y="5549900"/>
          <p14:tracePt t="55169" x="1758950" y="5575300"/>
          <p14:tracePt t="55176" x="1751013" y="5591175"/>
          <p14:tracePt t="55185" x="1741488" y="5600700"/>
          <p14:tracePt t="55193" x="1741488" y="5608638"/>
          <p14:tracePt t="55201" x="1741488" y="5616575"/>
          <p14:tracePt t="55209" x="1733550" y="5626100"/>
          <p14:tracePt t="55241" x="1725613" y="5641975"/>
          <p14:tracePt t="55265" x="1716088" y="5659438"/>
          <p14:tracePt t="55282" x="1716088" y="5668963"/>
          <p14:tracePt t="55299" x="1716088" y="5676900"/>
          <p14:tracePt t="55315" x="1708150" y="5684838"/>
          <p14:tracePt t="55632" x="1708150" y="5676900"/>
          <p14:tracePt t="55673" x="1708150" y="5668963"/>
          <p14:tracePt t="55705" x="1708150" y="5659438"/>
          <p14:tracePt t="56593" x="1708150" y="5651500"/>
          <p14:tracePt t="56609" x="1708150" y="5641975"/>
          <p14:tracePt t="56618" x="1708150" y="5634038"/>
          <p14:tracePt t="56625" x="1708150" y="5626100"/>
          <p14:tracePt t="56634" x="1708150" y="5608638"/>
          <p14:tracePt t="56650" x="1708150" y="5583238"/>
          <p14:tracePt t="56657" x="1708150" y="5575300"/>
          <p14:tracePt t="56667" x="1708150" y="5557838"/>
          <p14:tracePt t="56689" x="1725613" y="5540375"/>
          <p14:tracePt t="56731" x="1733550" y="5524500"/>
          <p14:tracePt t="56744" x="1741488" y="5524500"/>
          <p14:tracePt t="56752" x="1751013" y="5497513"/>
          <p14:tracePt t="56760" x="1758950" y="5481638"/>
          <p14:tracePt t="56769" x="1758950" y="5456238"/>
          <p14:tracePt t="56777" x="1766888" y="5430838"/>
          <p14:tracePt t="56785" x="1766888" y="5421313"/>
          <p14:tracePt t="56792" x="1766888" y="5395913"/>
          <p14:tracePt t="56800" x="1766888" y="5387975"/>
          <p14:tracePt t="56808" x="1766888" y="5380038"/>
          <p14:tracePt t="56816" x="1766888" y="5370513"/>
          <p14:tracePt t="56825" x="1766888" y="5353050"/>
          <p14:tracePt t="56841" x="1766888" y="5337175"/>
          <p14:tracePt t="56850" x="1766888" y="5327650"/>
          <p14:tracePt t="56857" x="1766888" y="5311775"/>
          <p14:tracePt t="56865" x="1766888" y="5302250"/>
          <p14:tracePt t="56873" x="1776413" y="5294313"/>
          <p14:tracePt t="56882" x="1776413" y="5268913"/>
          <p14:tracePt t="56889" x="1776413" y="5243513"/>
          <p14:tracePt t="56899" x="1784350" y="5226050"/>
          <p14:tracePt t="56905" x="1784350" y="5192713"/>
          <p14:tracePt t="56915" x="1784350" y="5167313"/>
          <p14:tracePt t="56922" x="1793875" y="5116513"/>
          <p14:tracePt t="56931" x="1793875" y="5091113"/>
          <p14:tracePt t="56937" x="1809750" y="5048250"/>
          <p14:tracePt t="56944" x="1809750" y="4987925"/>
          <p14:tracePt t="56952" x="1809750" y="4946650"/>
          <p14:tracePt t="56960" x="1819275" y="4886325"/>
          <p14:tracePt t="56969" x="1835150" y="4827588"/>
          <p14:tracePt t="56977" x="1835150" y="4784725"/>
          <p14:tracePt t="56985" x="1835150" y="4759325"/>
          <p14:tracePt t="56992" x="1835150" y="4741863"/>
          <p14:tracePt t="57000" x="1835150" y="4733925"/>
          <p14:tracePt t="57009" x="1835150" y="4708525"/>
          <p14:tracePt t="57017" x="1835150" y="4699000"/>
          <p14:tracePt t="57033" x="1835150" y="4691063"/>
          <p14:tracePt t="57066" x="1835150" y="4683125"/>
          <p14:tracePt t="57083" x="1835150" y="4673600"/>
          <p14:tracePt t="57090" x="1835150" y="4665663"/>
          <p14:tracePt t="57099" x="1835150" y="4657725"/>
          <p14:tracePt t="57114" x="1835150" y="4648200"/>
          <p14:tracePt t="57121" x="1835150" y="4640263"/>
          <p14:tracePt t="57137" x="1835150" y="4630738"/>
          <p14:tracePt t="57153" x="1835150" y="4622800"/>
          <p14:tracePt t="57233" x="1835150" y="4614863"/>
          <p14:tracePt t="57456" x="1827213" y="4614863"/>
          <p14:tracePt t="57472" x="1819275" y="4614863"/>
          <p14:tracePt t="57488" x="1819275" y="4630738"/>
          <p14:tracePt t="57504" x="1819275" y="4648200"/>
          <p14:tracePt t="57515" x="1819275" y="4657725"/>
          <p14:tracePt t="57521" x="1819275" y="4665663"/>
          <p14:tracePt t="57529" x="1819275" y="4673600"/>
          <p14:tracePt t="57753" x="1819275" y="4683125"/>
          <p14:tracePt t="57760" x="1819275" y="4691063"/>
          <p14:tracePt t="57769" x="1801813" y="4716463"/>
          <p14:tracePt t="57777" x="1801813" y="4724400"/>
          <p14:tracePt t="57785" x="1801813" y="4733925"/>
          <p14:tracePt t="57792" x="1801813" y="4741863"/>
          <p14:tracePt t="57802" x="1801813" y="4767263"/>
          <p14:tracePt t="57809" x="1801813" y="4792663"/>
          <p14:tracePt t="57969" x="1793875" y="4802188"/>
          <p14:tracePt t="58002" x="1793875" y="4810125"/>
          <p14:tracePt t="58241" x="1801813" y="4810125"/>
          <p14:tracePt t="58249" x="1819275" y="4810125"/>
          <p14:tracePt t="58258" x="1835150" y="4810125"/>
          <p14:tracePt t="58267" x="1860550" y="4810125"/>
          <p14:tracePt t="58273" x="1878013" y="4810125"/>
          <p14:tracePt t="58283" x="1903413" y="4810125"/>
          <p14:tracePt t="58288" x="1928813" y="4810125"/>
          <p14:tracePt t="58299" x="1938338" y="4810125"/>
          <p14:tracePt t="58305" x="1946275" y="4810125"/>
          <p14:tracePt t="58315" x="1954213" y="4810125"/>
          <p14:tracePt t="58327" x="1963738" y="4810125"/>
          <p14:tracePt t="58498" x="1971675" y="4802188"/>
          <p14:tracePt t="58514" x="1971675" y="4792663"/>
          <p14:tracePt t="58521" x="1971675" y="4775200"/>
          <p14:tracePt t="58537" x="1963738" y="4759325"/>
          <p14:tracePt t="58544" x="1963738" y="4749800"/>
          <p14:tracePt t="58554" x="1954213" y="4733925"/>
          <p14:tracePt t="58562" x="1946275" y="4724400"/>
          <p14:tracePt t="58568" x="1938338" y="4716463"/>
          <p14:tracePt t="58576" x="1928813" y="4691063"/>
          <p14:tracePt t="58584" x="1928813" y="4683125"/>
          <p14:tracePt t="58593" x="1920875" y="4683125"/>
          <p14:tracePt t="58601" x="1920875" y="4657725"/>
          <p14:tracePt t="58609" x="1911350" y="4640263"/>
          <p14:tracePt t="58618" x="1903413" y="4640263"/>
          <p14:tracePt t="58624" x="1903413" y="4614863"/>
          <p14:tracePt t="58634" x="1895475" y="4614863"/>
          <p14:tracePt t="58641" x="1885950" y="4589463"/>
          <p14:tracePt t="58651" x="1878013" y="4579938"/>
          <p14:tracePt t="58668" x="1878013" y="4564063"/>
          <p14:tracePt t="58673" x="1878013" y="4554538"/>
          <p14:tracePt t="58690" x="1878013" y="4546600"/>
          <p14:tracePt t="58699" x="1878013" y="4538663"/>
          <p14:tracePt t="58817" x="1878013" y="4529138"/>
          <p14:tracePt t="58825" x="1885950" y="4513263"/>
          <p14:tracePt t="58834" x="1920875" y="4503738"/>
          <p14:tracePt t="58841" x="1963738" y="4486275"/>
          <p14:tracePt t="58850" x="1997075" y="4478338"/>
          <p14:tracePt t="58857" x="2022475" y="4460875"/>
          <p14:tracePt t="58867" x="2082800" y="4435475"/>
          <p14:tracePt t="58873" x="2098675" y="4427538"/>
          <p14:tracePt t="58883" x="2159000" y="4402138"/>
          <p14:tracePt t="58889" x="2192338" y="4384675"/>
          <p14:tracePt t="58897" x="2260600" y="4351338"/>
          <p14:tracePt t="58905" x="2303463" y="4316413"/>
          <p14:tracePt t="58914" x="2319338" y="4316413"/>
          <p14:tracePt t="58921" x="2387600" y="4283075"/>
          <p14:tracePt t="58928" x="2438400" y="4265613"/>
          <p14:tracePt t="58937" x="2481263" y="4257675"/>
          <p14:tracePt t="58945" x="2516188" y="4240213"/>
          <p14:tracePt t="58953" x="2557463" y="4224338"/>
          <p14:tracePt t="58961" x="2617788" y="4197350"/>
          <p14:tracePt t="58969" x="2633663" y="4189413"/>
          <p14:tracePt t="58976" x="2693988" y="4171950"/>
          <p14:tracePt t="58985" x="2736850" y="4164013"/>
          <p14:tracePt t="58993" x="2787650" y="4156075"/>
          <p14:tracePt t="59000" x="2820988" y="4156075"/>
          <p14:tracePt t="59009" x="2863850" y="4138613"/>
          <p14:tracePt t="59017" x="2914650" y="4121150"/>
          <p14:tracePt t="59025" x="2957513" y="4113213"/>
          <p14:tracePt t="59033" x="2990850" y="4105275"/>
          <p14:tracePt t="59040" x="3051175" y="4087813"/>
          <p14:tracePt t="59051" x="3076575" y="4079875"/>
          <p14:tracePt t="59057" x="3119438" y="4070350"/>
          <p14:tracePt t="59068" x="3160713" y="4070350"/>
          <p14:tracePt t="59073" x="3195638" y="4062413"/>
          <p14:tracePt t="59083" x="3228975" y="4062413"/>
          <p14:tracePt t="59089" x="3263900" y="4037013"/>
          <p14:tracePt t="59099" x="3289300" y="4037013"/>
          <p14:tracePt t="59105" x="3322638" y="4027488"/>
          <p14:tracePt t="59112" x="3373438" y="4011613"/>
          <p14:tracePt t="59121" x="3408363" y="4002088"/>
          <p14:tracePt t="59128" x="3441700" y="3994150"/>
          <p14:tracePt t="59136" x="3484563" y="3986213"/>
          <p14:tracePt t="59145" x="3509963" y="3976688"/>
          <p14:tracePt t="59152" x="3535363" y="3968750"/>
          <p14:tracePt t="59160" x="3586163" y="3951288"/>
          <p14:tracePt t="59168" x="3619500" y="3935413"/>
          <p14:tracePt t="59176" x="3646488" y="3925888"/>
          <p14:tracePt t="59184" x="3671888" y="3917950"/>
          <p14:tracePt t="59193" x="3697288" y="3900488"/>
          <p14:tracePt t="59200" x="3705225" y="3900488"/>
          <p14:tracePt t="59209" x="3730625" y="3892550"/>
          <p14:tracePt t="59216" x="3748088" y="3892550"/>
          <p14:tracePt t="59225" x="3756025" y="3892550"/>
          <p14:tracePt t="59233" x="3773488" y="3892550"/>
          <p14:tracePt t="59241" x="3790950" y="3883025"/>
          <p14:tracePt t="59250" x="3798888" y="3883025"/>
          <p14:tracePt t="59267" x="3806825" y="3875088"/>
          <p14:tracePt t="59299" x="3816350" y="3875088"/>
          <p14:tracePt t="59313" x="3824288" y="3875088"/>
          <p14:tracePt t="59321" x="3841750" y="3875088"/>
          <p14:tracePt t="59328" x="3849688" y="3875088"/>
          <p14:tracePt t="59337" x="3867150" y="3875088"/>
          <p14:tracePt t="59345" x="3883025" y="3875088"/>
          <p14:tracePt t="59352" x="3908425" y="3875088"/>
          <p14:tracePt t="59361" x="3935413" y="3875088"/>
          <p14:tracePt t="59369" x="3968750" y="3875088"/>
          <p14:tracePt t="59377" x="3994150" y="3875088"/>
          <p14:tracePt t="59384" x="4011613" y="3875088"/>
          <p14:tracePt t="59393" x="4019550" y="3875088"/>
          <p14:tracePt t="59400" x="4044950" y="3875088"/>
          <p14:tracePt t="59409" x="4062413" y="3875088"/>
          <p14:tracePt t="59417" x="4079875" y="3867150"/>
          <p14:tracePt t="59425" x="4087813" y="3867150"/>
          <p14:tracePt t="59435" x="4095750" y="3867150"/>
          <p14:tracePt t="59440" x="4105275" y="3867150"/>
          <p14:tracePt t="59450" x="4113213" y="3867150"/>
          <p14:tracePt t="59457" x="4130675" y="3867150"/>
          <p14:tracePt t="59467" x="4146550" y="3857625"/>
          <p14:tracePt t="59473" x="4164013" y="3857625"/>
          <p14:tracePt t="59483" x="4189413" y="3849688"/>
          <p14:tracePt t="59496" x="4214813" y="3849688"/>
          <p14:tracePt t="59505" x="4240213" y="3849688"/>
          <p14:tracePt t="59513" x="4249738" y="3849688"/>
          <p14:tracePt t="59521" x="4275138" y="3849688"/>
          <p14:tracePt t="59528" x="4291013" y="3849688"/>
          <p14:tracePt t="59537" x="4300538" y="3849688"/>
          <p14:tracePt t="59545" x="4325938" y="3849688"/>
          <p14:tracePt t="59553" x="4341813" y="3849688"/>
          <p14:tracePt t="59561" x="4359275" y="3849688"/>
          <p14:tracePt t="59569" x="4368800" y="3849688"/>
          <p14:tracePt t="59576" x="4384675" y="3841750"/>
          <p14:tracePt t="59585" x="4394200" y="3832225"/>
          <p14:tracePt t="59592" x="4394200" y="3824288"/>
          <p14:tracePt t="59601" x="4402138" y="3824288"/>
          <p14:tracePt t="59617" x="4410075" y="3816350"/>
          <p14:tracePt t="59657" x="4419600" y="3816350"/>
          <p14:tracePt t="59672" x="4419600" y="3806825"/>
          <p14:tracePt t="59737" x="4427538" y="3798888"/>
          <p14:tracePt t="59753" x="4435475" y="3798888"/>
          <p14:tracePt t="59760" x="4435475" y="3790950"/>
          <p14:tracePt t="59776" x="4445000" y="3790950"/>
          <p14:tracePt t="59784" x="4452938" y="3781425"/>
          <p14:tracePt t="59792" x="4460875" y="3773488"/>
          <p14:tracePt t="59808" x="4478338" y="3763963"/>
          <p14:tracePt t="59824" x="4486275" y="3756025"/>
          <p14:tracePt t="59840" x="4495800" y="3748088"/>
          <p14:tracePt t="59872" x="4503738" y="3748088"/>
          <p14:tracePt t="59882" x="4513263" y="3738563"/>
          <p14:tracePt t="59897" x="4521200" y="3738563"/>
          <p14:tracePt t="59904" x="4529138" y="3730625"/>
          <p14:tracePt t="59911" x="4538663" y="3722688"/>
          <p14:tracePt t="59928" x="4546600" y="3722688"/>
          <p14:tracePt t="59937" x="4554538" y="3722688"/>
          <p14:tracePt t="59945" x="4554538" y="3713163"/>
          <p14:tracePt t="59952" x="4572000" y="3713163"/>
          <p14:tracePt t="59960" x="4579938" y="3705225"/>
          <p14:tracePt t="59969" x="4589463" y="3705225"/>
          <p14:tracePt t="59977" x="4605338" y="3697288"/>
          <p14:tracePt t="59985" x="4614863" y="3697288"/>
          <p14:tracePt t="60000" x="4622800" y="3697288"/>
          <p14:tracePt t="60009" x="4640263" y="3687763"/>
          <p14:tracePt t="60017" x="4657725" y="3679825"/>
          <p14:tracePt t="60034" x="4683125" y="3662363"/>
          <p14:tracePt t="60052" x="4691063" y="3662363"/>
          <p14:tracePt t="60067" x="4699000" y="3654425"/>
          <p14:tracePt t="60083" x="4708525" y="3654425"/>
          <p14:tracePt t="60098" x="4716463" y="3646488"/>
          <p14:tracePt t="60113" x="4724400" y="3636963"/>
          <p14:tracePt t="60153" x="4733925" y="3636963"/>
          <p14:tracePt t="60161" x="4741863" y="3636963"/>
          <p14:tracePt t="60185" x="4741863" y="3629025"/>
          <p14:tracePt t="60201" x="4749800" y="3629025"/>
          <p14:tracePt t="60218" x="4759325" y="3619500"/>
          <p14:tracePt t="60251" x="4759325" y="3611563"/>
          <p14:tracePt t="60858" x="4767263" y="3611563"/>
          <p14:tracePt t="60873" x="4775200" y="3611563"/>
          <p14:tracePt t="60890" x="4775200" y="3603625"/>
          <p14:tracePt t="60904" x="4784725" y="3594100"/>
          <p14:tracePt t="60937" x="4784725" y="3586163"/>
          <p14:tracePt t="61074" x="4784725" y="3568700"/>
          <p14:tracePt t="61129" x="4784725" y="3560763"/>
          <p14:tracePt t="61160" x="4784725" y="3552825"/>
          <p14:tracePt t="61353" x="4784725" y="3560763"/>
          <p14:tracePt t="61417" x="4784725" y="3568700"/>
          <p14:tracePt t="61448" x="4784725" y="3578225"/>
          <p14:tracePt t="61489" x="4784725" y="3586163"/>
          <p14:tracePt t="61770" x="4784725" y="3594100"/>
          <p14:tracePt t="61865" x="4784725" y="3603625"/>
          <p14:tracePt t="61889" x="4784725" y="3611563"/>
          <p14:tracePt t="64081" x="4784725" y="3619500"/>
          <p14:tracePt t="64794" x="4767263" y="3619500"/>
          <p14:tracePt t="64849" x="4749800" y="3611563"/>
          <p14:tracePt t="64857" x="4741863" y="3611563"/>
          <p14:tracePt t="64929" x="4733925" y="3611563"/>
          <p14:tracePt t="65762" x="4716463" y="3611563"/>
          <p14:tracePt t="65778" x="4708525" y="3611563"/>
          <p14:tracePt t="65787" x="4673600" y="3611563"/>
          <p14:tracePt t="65792" x="4640263" y="3611563"/>
          <p14:tracePt t="65804" x="4605338" y="3611563"/>
          <p14:tracePt t="65808" x="4589463" y="3611563"/>
          <p14:tracePt t="65819" x="4564063" y="3611563"/>
          <p14:tracePt t="65824" x="4546600" y="3611563"/>
          <p14:tracePt t="65841" x="4521200" y="3611563"/>
          <p14:tracePt t="65848" x="4513263" y="3611563"/>
          <p14:tracePt t="65857" x="4486275" y="3611563"/>
          <p14:tracePt t="65864" x="4452938" y="3629025"/>
          <p14:tracePt t="65873" x="4394200" y="3662363"/>
          <p14:tracePt t="65881" x="4325938" y="3679825"/>
          <p14:tracePt t="65889" x="4249738" y="3713163"/>
          <p14:tracePt t="65897" x="4146550" y="3756025"/>
          <p14:tracePt t="65905" x="4079875" y="3781425"/>
          <p14:tracePt t="65913" x="3986213" y="3824288"/>
          <p14:tracePt t="65920" x="3857625" y="3857625"/>
          <p14:tracePt t="65929" x="3756025" y="3883025"/>
          <p14:tracePt t="65937" x="3619500" y="3917950"/>
          <p14:tracePt t="65945" x="3509963" y="3943350"/>
          <p14:tracePt t="65953" x="3408363" y="3968750"/>
          <p14:tracePt t="65961" x="3289300" y="3976688"/>
          <p14:tracePt t="65969" x="3178175" y="3986213"/>
          <p14:tracePt t="65976" x="3076575" y="4002088"/>
          <p14:tracePt t="65986" x="2974975" y="4011613"/>
          <p14:tracePt t="65993" x="2889250" y="4019550"/>
          <p14:tracePt t="66003" x="2830513" y="4027488"/>
          <p14:tracePt t="66008" x="2770188" y="4044950"/>
          <p14:tracePt t="66018" x="2711450" y="4052888"/>
          <p14:tracePt t="66024" x="2651125" y="4070350"/>
          <p14:tracePt t="66034" x="2625725" y="4079875"/>
          <p14:tracePt t="66040" x="2574925" y="4087813"/>
          <p14:tracePt t="66047" x="2524125" y="4095750"/>
          <p14:tracePt t="66056" x="2447925" y="4130675"/>
          <p14:tracePt t="66064" x="2397125" y="4130675"/>
          <p14:tracePt t="66072" x="2293938" y="4156075"/>
          <p14:tracePt t="66081" x="2174875" y="4171950"/>
          <p14:tracePt t="66088" x="2073275" y="4189413"/>
          <p14:tracePt t="66096" x="1963738" y="4206875"/>
          <p14:tracePt t="66104" x="1844675" y="4224338"/>
          <p14:tracePt t="66115" x="1741488" y="4240213"/>
          <p14:tracePt t="66121" x="1606550" y="4240213"/>
          <p14:tracePt t="66128" x="1520825" y="4257675"/>
          <p14:tracePt t="66140" x="1444625" y="4257675"/>
          <p14:tracePt t="66144" x="1385888" y="4257675"/>
          <p14:tracePt t="66155" x="1360488" y="4257675"/>
          <p14:tracePt t="66160" x="1343025" y="4257675"/>
          <p14:tracePt t="66170" x="1333500" y="4257675"/>
          <p14:tracePt t="66176" x="1325563" y="4257675"/>
          <p14:tracePt t="66186" x="1317625" y="4257675"/>
          <p14:tracePt t="66265" x="1308100" y="4257675"/>
          <p14:tracePt t="66273" x="1308100" y="4240213"/>
          <p14:tracePt t="66288" x="1308100" y="4214813"/>
          <p14:tracePt t="66305" x="1308100" y="4206875"/>
          <p14:tracePt t="66313" x="1308100" y="4197350"/>
          <p14:tracePt t="66321" x="1308100" y="4181475"/>
          <p14:tracePt t="66329" x="1317625" y="4171950"/>
          <p14:tracePt t="66384" x="1333500" y="4156075"/>
          <p14:tracePt t="66410" x="1343025" y="4138613"/>
          <p14:tracePt t="66419" x="1350963" y="4130675"/>
          <p14:tracePt t="66425" x="1360488" y="4113213"/>
          <p14:tracePt t="66432" x="1360488" y="4105275"/>
          <p14:tracePt t="66441" x="1360488" y="4095750"/>
          <p14:tracePt t="66729" x="1368425" y="4095750"/>
          <p14:tracePt t="66760" x="1376363" y="4095750"/>
          <p14:tracePt t="66777" x="1385888" y="4095750"/>
          <p14:tracePt t="66809" x="1393825" y="4095750"/>
          <p14:tracePt t="66819" x="1401763" y="4095750"/>
          <p14:tracePt t="66825" x="1411288" y="4095750"/>
          <p14:tracePt t="66833" x="1436688" y="4095750"/>
          <p14:tracePt t="66841" x="1462088" y="4095750"/>
          <p14:tracePt t="66848" x="1470025" y="4095750"/>
          <p14:tracePt t="66856" x="1487488" y="4095750"/>
          <p14:tracePt t="66865" x="1495425" y="4095750"/>
          <p14:tracePt t="66873" x="1538288" y="4095750"/>
          <p14:tracePt t="66882" x="1563688" y="4095750"/>
          <p14:tracePt t="66889" x="1589088" y="4095750"/>
          <p14:tracePt t="66896" x="1622425" y="4095750"/>
          <p14:tracePt t="66905" x="1639888" y="4095750"/>
          <p14:tracePt t="66913" x="1674813" y="4095750"/>
          <p14:tracePt t="66921" x="1708150" y="4095750"/>
          <p14:tracePt t="66929" x="1733550" y="4095750"/>
          <p14:tracePt t="66937" x="1758950" y="4095750"/>
          <p14:tracePt t="66945" x="1793875" y="4095750"/>
          <p14:tracePt t="66954" x="1809750" y="4095750"/>
          <p14:tracePt t="66961" x="1835150" y="4095750"/>
          <p14:tracePt t="66970" x="1860550" y="4095750"/>
          <p14:tracePt t="66976" x="1870075" y="4095750"/>
          <p14:tracePt t="66987" x="1878013" y="4095750"/>
          <p14:tracePt t="66993" x="1903413" y="4095750"/>
          <p14:tracePt t="67003" x="1911350" y="4095750"/>
          <p14:tracePt t="67010" x="1928813" y="4095750"/>
          <p14:tracePt t="67019" x="1938338" y="4095750"/>
          <p14:tracePt t="67025" x="1963738" y="4105275"/>
          <p14:tracePt t="67031" x="1979613" y="4105275"/>
          <p14:tracePt t="67040" x="1989138" y="4105275"/>
          <p14:tracePt t="67048" x="2014538" y="4105275"/>
          <p14:tracePt t="67058" x="2030413" y="4105275"/>
          <p14:tracePt t="67065" x="2047875" y="4105275"/>
          <p14:tracePt t="67073" x="2065338" y="4105275"/>
          <p14:tracePt t="67081" x="2073275" y="4105275"/>
          <p14:tracePt t="67097" x="2082800" y="4105275"/>
          <p14:tracePt t="67154" x="2090738" y="4105275"/>
          <p14:tracePt t="67171" x="2108200" y="4105275"/>
          <p14:tracePt t="67188" x="2116138" y="4113213"/>
          <p14:tracePt t="67203" x="2124075" y="4113213"/>
          <p14:tracePt t="67209" x="2133600" y="4113213"/>
          <p14:tracePt t="67219" x="2141538" y="4113213"/>
          <p14:tracePt t="67241" x="2159000" y="4113213"/>
          <p14:tracePt t="67248" x="2166938" y="4113213"/>
          <p14:tracePt t="67257" x="2166938" y="4121150"/>
          <p14:tracePt t="67266" x="2174875" y="4121150"/>
          <p14:tracePt t="67273" x="2192338" y="4130675"/>
          <p14:tracePt t="67289" x="2200275" y="4130675"/>
          <p14:tracePt t="67297" x="2209800" y="4138613"/>
          <p14:tracePt t="67337" x="2217738" y="4138613"/>
          <p14:tracePt t="67361" x="2235200" y="4138613"/>
          <p14:tracePt t="67376" x="2252663" y="4138613"/>
          <p14:tracePt t="67387" x="2260600" y="4138613"/>
          <p14:tracePt t="67392" x="2260600" y="4146550"/>
          <p14:tracePt t="67403" x="2278063" y="4146550"/>
          <p14:tracePt t="67408" x="2286000" y="4146550"/>
          <p14:tracePt t="67418" x="2286000" y="4156075"/>
          <p14:tracePt t="67425" x="2293938" y="4156075"/>
          <p14:tracePt t="67431" x="2311400" y="4156075"/>
          <p14:tracePt t="67480" x="2328863" y="4156075"/>
          <p14:tracePt t="67513" x="2344738" y="4156075"/>
          <p14:tracePt t="67521" x="2354263" y="4156075"/>
          <p14:tracePt t="67538" x="2371725" y="4156075"/>
          <p14:tracePt t="67545" x="2379663" y="4156075"/>
          <p14:tracePt t="67577" x="2387600" y="4156075"/>
          <p14:tracePt t="67618" x="2397125" y="4156075"/>
          <p14:tracePt t="68209" x="2405063" y="4156075"/>
          <p14:tracePt t="68216" x="2422525" y="4156075"/>
          <p14:tracePt t="68231" x="2430463" y="4156075"/>
          <p14:tracePt t="68241" x="2447925" y="4156075"/>
          <p14:tracePt t="68248" x="2463800" y="4156075"/>
          <p14:tracePt t="68256" x="2481263" y="4156075"/>
          <p14:tracePt t="68266" x="2498725" y="4156075"/>
          <p14:tracePt t="68273" x="2516188" y="4156075"/>
          <p14:tracePt t="68280" x="2532063" y="4156075"/>
          <p14:tracePt t="68288" x="2549525" y="4156075"/>
          <p14:tracePt t="68297" x="2574925" y="4156075"/>
          <p14:tracePt t="68305" x="2600325" y="4156075"/>
          <p14:tracePt t="68313" x="2625725" y="4156075"/>
          <p14:tracePt t="68320" x="2633663" y="4146550"/>
          <p14:tracePt t="68329" x="2651125" y="4146550"/>
          <p14:tracePt t="68337" x="2660650" y="4146550"/>
          <p14:tracePt t="68345" x="2686050" y="4146550"/>
          <p14:tracePt t="68355" x="2701925" y="4138613"/>
          <p14:tracePt t="68362" x="2719388" y="4130675"/>
          <p14:tracePt t="68378" x="2727325" y="4130675"/>
          <p14:tracePt t="68387" x="2736850" y="4130675"/>
          <p14:tracePt t="68393" x="2762250" y="4130675"/>
          <p14:tracePt t="68403" x="2778125" y="4130675"/>
          <p14:tracePt t="68409" x="2787650" y="4121150"/>
          <p14:tracePt t="68415" x="2805113" y="4121150"/>
          <p14:tracePt t="68425" x="2820988" y="4121150"/>
          <p14:tracePt t="68432" x="2830513" y="4121150"/>
          <p14:tracePt t="68441" x="2846388" y="4121150"/>
          <p14:tracePt t="68449" x="2855913" y="4121150"/>
          <p14:tracePt t="68456" x="2863850" y="4121150"/>
          <p14:tracePt t="68465" x="2871788" y="4121150"/>
          <p14:tracePt t="68472" x="2881313" y="4121150"/>
          <p14:tracePt t="68480" x="2889250" y="4121150"/>
          <p14:tracePt t="68497" x="2906713" y="4121150"/>
          <p14:tracePt t="68521" x="2932113" y="4121150"/>
          <p14:tracePt t="68537" x="2949575" y="4121150"/>
          <p14:tracePt t="68545" x="2965450" y="4121150"/>
          <p14:tracePt t="68555" x="2974975" y="4121150"/>
          <p14:tracePt t="68561" x="2990850" y="4121150"/>
          <p14:tracePt t="68571" x="3000375" y="4121150"/>
          <p14:tracePt t="68577" x="3025775" y="4121150"/>
          <p14:tracePt t="68587" x="3041650" y="4121150"/>
          <p14:tracePt t="68593" x="3059113" y="4121150"/>
          <p14:tracePt t="68602" x="3084513" y="4121150"/>
          <p14:tracePt t="68609" x="3119438" y="4121150"/>
          <p14:tracePt t="68616" x="3135313" y="4121150"/>
          <p14:tracePt t="68625" x="3170238" y="4121150"/>
          <p14:tracePt t="68633" x="3203575" y="4121150"/>
          <p14:tracePt t="68641" x="3238500" y="4121150"/>
          <p14:tracePt t="68649" x="3263900" y="4121150"/>
          <p14:tracePt t="68658" x="3297238" y="4121150"/>
          <p14:tracePt t="68666" x="3322638" y="4121150"/>
          <p14:tracePt t="68673" x="3348038" y="4121150"/>
          <p14:tracePt t="68680" x="3373438" y="4121150"/>
          <p14:tracePt t="68689" x="3398838" y="4121150"/>
          <p14:tracePt t="68697" x="3416300" y="4121150"/>
          <p14:tracePt t="68705" x="3433763" y="4121150"/>
          <p14:tracePt t="68713" x="3459163" y="4121150"/>
          <p14:tracePt t="68721" x="3484563" y="4121150"/>
          <p14:tracePt t="68729" x="3492500" y="4121150"/>
          <p14:tracePt t="68737" x="3509963" y="4121150"/>
          <p14:tracePt t="68745" x="3527425" y="4121150"/>
          <p14:tracePt t="68754" x="3552825" y="4121150"/>
          <p14:tracePt t="68761" x="3568700" y="4121150"/>
          <p14:tracePt t="68771" x="3578225" y="4121150"/>
          <p14:tracePt t="68778" x="3603625" y="4121150"/>
          <p14:tracePt t="68786" x="3619500" y="4138613"/>
          <p14:tracePt t="68792" x="3629025" y="4138613"/>
          <p14:tracePt t="68977" x="3636963" y="4146550"/>
          <p14:tracePt t="68992" x="3646488" y="4164013"/>
          <p14:tracePt t="69003" x="3662363" y="4181475"/>
          <p14:tracePt t="69009" x="3679825" y="4206875"/>
          <p14:tracePt t="69024" x="3679825" y="4214813"/>
          <p14:tracePt t="69032" x="3697288" y="4232275"/>
          <p14:tracePt t="69042" x="3705225" y="4249738"/>
          <p14:tracePt t="69049" x="3713163" y="4275138"/>
          <p14:tracePt t="69056" x="3730625" y="4300538"/>
          <p14:tracePt t="69065" x="3738563" y="4333875"/>
          <p14:tracePt t="69073" x="3756025" y="4351338"/>
          <p14:tracePt t="69080" x="3763963" y="4384675"/>
          <p14:tracePt t="69089" x="3773488" y="4402138"/>
          <p14:tracePt t="69097" x="3773488" y="4427538"/>
          <p14:tracePt t="69105" x="3790950" y="4460875"/>
          <p14:tracePt t="69117" x="3798888" y="4478338"/>
          <p14:tracePt t="69123" x="3806825" y="4503738"/>
          <p14:tracePt t="69129" x="3816350" y="4521200"/>
          <p14:tracePt t="69139" x="3824288" y="4546600"/>
          <p14:tracePt t="69145" x="3832225" y="4554538"/>
          <p14:tracePt t="69155" x="3841750" y="4572000"/>
          <p14:tracePt t="69161" x="3849688" y="4605338"/>
          <p14:tracePt t="69171" x="3849688" y="4630738"/>
          <p14:tracePt t="69178" x="3857625" y="4630738"/>
          <p14:tracePt t="69187" x="3867150" y="4640263"/>
          <p14:tracePt t="69193" x="3875088" y="4657725"/>
          <p14:tracePt t="69210" x="3883025" y="4665663"/>
          <p14:tracePt t="69215" x="3883025" y="4673600"/>
          <p14:tracePt t="69233" x="3892550" y="4673600"/>
          <p14:tracePt t="69449" x="3900488" y="4683125"/>
          <p14:tracePt t="69473" x="3900488" y="4691063"/>
          <p14:tracePt t="69481" x="3900488" y="4699000"/>
          <p14:tracePt t="69497" x="3892550" y="4708525"/>
          <p14:tracePt t="69505" x="3883025" y="4708525"/>
          <p14:tracePt t="69512" x="3849688" y="4716463"/>
          <p14:tracePt t="69522" x="3816350" y="4716463"/>
          <p14:tracePt t="69529" x="3763963" y="4716463"/>
          <p14:tracePt t="69539" x="3687763" y="4716463"/>
          <p14:tracePt t="69545" x="3636963" y="4716463"/>
          <p14:tracePt t="69555" x="3543300" y="4716463"/>
          <p14:tracePt t="69561" x="3475038" y="4716463"/>
          <p14:tracePt t="69571" x="3373438" y="4716463"/>
          <p14:tracePt t="69577" x="3279775" y="4716463"/>
          <p14:tracePt t="69587" x="3178175" y="4716463"/>
          <p14:tracePt t="69593" x="3051175" y="4716463"/>
          <p14:tracePt t="69599" x="2965450" y="4716463"/>
          <p14:tracePt t="69609" x="2855913" y="4716463"/>
          <p14:tracePt t="69616" x="2770188" y="4716463"/>
          <p14:tracePt t="69624" x="2686050" y="4724400"/>
          <p14:tracePt t="69633" x="2625725" y="4724400"/>
          <p14:tracePt t="69641" x="2566988" y="4733925"/>
          <p14:tracePt t="69650" x="2524125" y="4733925"/>
          <p14:tracePt t="69657" x="2463800" y="4759325"/>
          <p14:tracePt t="69665" x="2413000" y="4759325"/>
          <p14:tracePt t="69673" x="2362200" y="4759325"/>
          <p14:tracePt t="69680" x="2303463" y="4767263"/>
          <p14:tracePt t="69690" x="2243138" y="4775200"/>
          <p14:tracePt t="69697" x="2166938" y="4775200"/>
          <p14:tracePt t="69705" x="2098675" y="4775200"/>
          <p14:tracePt t="69713" x="2039938" y="4775200"/>
          <p14:tracePt t="69722" x="1954213" y="4784725"/>
          <p14:tracePt t="69729" x="1878013" y="4784725"/>
          <p14:tracePt t="69739" x="1827213" y="4784725"/>
          <p14:tracePt t="69744" x="1793875" y="4784725"/>
          <p14:tracePt t="69755" x="1733550" y="4784725"/>
          <p14:tracePt t="69761" x="1690688" y="4784725"/>
          <p14:tracePt t="69771" x="1674813" y="4784725"/>
          <p14:tracePt t="69777" x="1631950" y="4784725"/>
          <p14:tracePt t="69787" x="1597025" y="4784725"/>
          <p14:tracePt t="69793" x="1571625" y="4784725"/>
          <p14:tracePt t="69800" x="1555750" y="4784725"/>
          <p14:tracePt t="69809" x="1530350" y="4784725"/>
          <p14:tracePt t="69816" x="1512888" y="4784725"/>
          <p14:tracePt t="69824" x="1504950" y="4784725"/>
          <p14:tracePt t="69833" x="1495425" y="4775200"/>
          <p14:tracePt t="69841" x="1477963" y="4759325"/>
          <p14:tracePt t="69849" x="1462088" y="4749800"/>
          <p14:tracePt t="69857" x="1462088" y="4733925"/>
          <p14:tracePt t="69864" x="1462088" y="4716463"/>
          <p14:tracePt t="69873" x="1462088" y="4699000"/>
          <p14:tracePt t="69881" x="1462088" y="4673600"/>
          <p14:tracePt t="69889" x="1462088" y="4648200"/>
          <p14:tracePt t="69896" x="1462088" y="4640263"/>
          <p14:tracePt t="69905" x="1462088" y="4630738"/>
          <p14:tracePt t="69912" x="1462088" y="4622800"/>
          <p14:tracePt t="69922" x="1462088" y="4614863"/>
          <p14:tracePt t="69929" x="1462088" y="4605338"/>
          <p14:tracePt t="70017" x="1462088" y="4597400"/>
          <p14:tracePt t="70105" x="1470025" y="4597400"/>
          <p14:tracePt t="70122" x="1487488" y="4597400"/>
          <p14:tracePt t="70128" x="1512888" y="4597400"/>
          <p14:tracePt t="70139" x="1530350" y="4597400"/>
          <p14:tracePt t="70145" x="1546225" y="4597400"/>
          <p14:tracePt t="70155" x="1581150" y="4614863"/>
          <p14:tracePt t="70161" x="1597025" y="4622800"/>
          <p14:tracePt t="70170" x="1622425" y="4622800"/>
          <p14:tracePt t="70177" x="1657350" y="4640263"/>
          <p14:tracePt t="70187" x="1690688" y="4648200"/>
          <p14:tracePt t="70192" x="1725613" y="4648200"/>
          <p14:tracePt t="70199" x="1776413" y="4648200"/>
          <p14:tracePt t="70209" x="1819275" y="4665663"/>
          <p14:tracePt t="70217" x="1885950" y="4673600"/>
          <p14:tracePt t="70225" x="1963738" y="4673600"/>
          <p14:tracePt t="70233" x="2047875" y="4691063"/>
          <p14:tracePt t="70240" x="2133600" y="4691063"/>
          <p14:tracePt t="70248" x="2227263" y="4691063"/>
          <p14:tracePt t="70258" x="2303463" y="4691063"/>
          <p14:tracePt t="70264" x="2387600" y="4691063"/>
          <p14:tracePt t="70273" x="2447925" y="4691063"/>
          <p14:tracePt t="70281" x="2532063" y="4691063"/>
          <p14:tracePt t="70289" x="2557463" y="4691063"/>
          <p14:tracePt t="70296" x="2617788" y="4691063"/>
          <p14:tracePt t="70305" x="2633663" y="4691063"/>
          <p14:tracePt t="70313" x="2660650" y="4691063"/>
          <p14:tracePt t="70322" x="2676525" y="4691063"/>
          <p14:tracePt t="70339" x="2686050" y="4691063"/>
          <p14:tracePt t="70545" x="2693988" y="4691063"/>
          <p14:tracePt t="70555" x="2701925" y="4699000"/>
          <p14:tracePt t="70571" x="2719388" y="4716463"/>
          <p14:tracePt t="70587" x="2736850" y="4724400"/>
          <p14:tracePt t="70600" x="2744788" y="4749800"/>
          <p14:tracePt t="70608" x="2744788" y="4759325"/>
          <p14:tracePt t="70616" x="2752725" y="4775200"/>
          <p14:tracePt t="70625" x="2762250" y="4802188"/>
          <p14:tracePt t="70634" x="2770188" y="4827588"/>
          <p14:tracePt t="70641" x="2770188" y="4835525"/>
          <p14:tracePt t="70649" x="2778125" y="4878388"/>
          <p14:tracePt t="70656" x="2778125" y="4894263"/>
          <p14:tracePt t="70665" x="2778125" y="4919663"/>
          <p14:tracePt t="70673" x="2787650" y="4937125"/>
          <p14:tracePt t="70681" x="2795588" y="4972050"/>
          <p14:tracePt t="70689" x="2795588" y="4997450"/>
          <p14:tracePt t="70697" x="2795588" y="5030788"/>
          <p14:tracePt t="70705" x="2805113" y="5048250"/>
          <p14:tracePt t="70714" x="2813050" y="5073650"/>
          <p14:tracePt t="70724" x="2813050" y="5081588"/>
          <p14:tracePt t="70728" x="2813050" y="5099050"/>
          <p14:tracePt t="70739" x="2820988" y="5124450"/>
          <p14:tracePt t="70745" x="2830513" y="5132388"/>
          <p14:tracePt t="70755" x="2838450" y="5141913"/>
          <p14:tracePt t="70761" x="2838450" y="5157788"/>
          <p14:tracePt t="70771" x="2855913" y="5183188"/>
          <p14:tracePt t="70873" x="2863850" y="5183188"/>
          <p14:tracePt t="70904" x="2871788" y="5183188"/>
          <p14:tracePt t="70913" x="2881313" y="5183188"/>
          <p14:tracePt t="70922" x="2889250" y="5183188"/>
          <p14:tracePt t="70930" x="2897188" y="5183188"/>
          <p14:tracePt t="70939" x="2914650" y="5192713"/>
          <p14:tracePt t="70945" x="2932113" y="5208588"/>
          <p14:tracePt t="70955" x="2965450" y="5226050"/>
          <p14:tracePt t="70961" x="2982913" y="5235575"/>
          <p14:tracePt t="70969" x="3016250" y="5251450"/>
          <p14:tracePt t="70978" x="3051175" y="5268913"/>
          <p14:tracePt t="70984" x="3084513" y="5286375"/>
          <p14:tracePt t="70993" x="3109913" y="5302250"/>
          <p14:tracePt t="71000" x="3144838" y="5319713"/>
          <p14:tracePt t="71009" x="3160713" y="5337175"/>
          <p14:tracePt t="71017" x="3211513" y="5362575"/>
          <p14:tracePt t="71025" x="3254375" y="5380038"/>
          <p14:tracePt t="71033" x="3279775" y="5395913"/>
          <p14:tracePt t="71042" x="3330575" y="5413375"/>
          <p14:tracePt t="71048" x="3373438" y="5446713"/>
          <p14:tracePt t="71056" x="3424238" y="5472113"/>
          <p14:tracePt t="71065" x="3475038" y="5481638"/>
          <p14:tracePt t="71072" x="3535363" y="5507038"/>
          <p14:tracePt t="71081" x="3594100" y="5524500"/>
          <p14:tracePt t="71101" x="3687763" y="5549900"/>
          <p14:tracePt t="71106" x="3738563" y="5557838"/>
          <p14:tracePt t="71113" x="3781425" y="5575300"/>
          <p14:tracePt t="71124" x="3824288" y="5575300"/>
          <p14:tracePt t="71129" x="3883025" y="5583238"/>
          <p14:tracePt t="71139" x="3917950" y="5583238"/>
          <p14:tracePt t="71145" x="3960813" y="5583238"/>
          <p14:tracePt t="71156" x="4019550" y="5583238"/>
          <p14:tracePt t="71161" x="4062413" y="5583238"/>
          <p14:tracePt t="71171" x="4095750" y="5583238"/>
          <p14:tracePt t="71177" x="4164013" y="5532438"/>
          <p14:tracePt t="71183" x="4181475" y="5514975"/>
          <p14:tracePt t="71192" x="4206875" y="5456238"/>
          <p14:tracePt t="71200" x="4257675" y="5395913"/>
          <p14:tracePt t="71209" x="4341813" y="5311775"/>
          <p14:tracePt t="71217" x="4394200" y="5268913"/>
          <p14:tracePt t="71224" x="4410075" y="5251450"/>
          <p14:tracePt t="71233" x="4445000" y="5208588"/>
          <p14:tracePt t="71241" x="4478338" y="5183188"/>
          <p14:tracePt t="71248" x="4486275" y="5183188"/>
          <p14:tracePt t="71553" x="4478338" y="5183188"/>
          <p14:tracePt t="71561" x="4452938" y="5183188"/>
          <p14:tracePt t="71570" x="4435475" y="5183188"/>
          <p14:tracePt t="71578" x="4419600" y="5183188"/>
          <p14:tracePt t="71583" x="4402138" y="5183188"/>
          <p14:tracePt t="71593" x="4394200" y="5183188"/>
          <p14:tracePt t="71625" x="4394200" y="5192713"/>
          <p14:tracePt t="71641" x="4410075" y="5208588"/>
          <p14:tracePt t="71658" x="4427538" y="5218113"/>
          <p14:tracePt t="71665" x="4445000" y="5235575"/>
          <p14:tracePt t="71673" x="4460875" y="5251450"/>
          <p14:tracePt t="71681" x="4470400" y="5268913"/>
          <p14:tracePt t="71689" x="4503738" y="5276850"/>
          <p14:tracePt t="71697" x="4513263" y="5276850"/>
          <p14:tracePt t="71705" x="4538663" y="5286375"/>
          <p14:tracePt t="71713" x="4564063" y="5302250"/>
          <p14:tracePt t="71723" x="4597400" y="5302250"/>
          <p14:tracePt t="71728" x="4630738" y="5319713"/>
          <p14:tracePt t="71739" x="4673600" y="5327650"/>
          <p14:tracePt t="71745" x="4708525" y="5337175"/>
          <p14:tracePt t="71755" x="4749800" y="5345113"/>
          <p14:tracePt t="71761" x="4792663" y="5362575"/>
          <p14:tracePt t="71768" x="4818063" y="5370513"/>
          <p14:tracePt t="71777" x="4852988" y="5380038"/>
          <p14:tracePt t="71783" x="4878388" y="5380038"/>
          <p14:tracePt t="71793" x="4903788" y="5380038"/>
          <p14:tracePt t="71800" x="4919663" y="5387975"/>
          <p14:tracePt t="71809" x="4972050" y="5395913"/>
          <p14:tracePt t="71817" x="4979988" y="5395913"/>
          <p14:tracePt t="71825" x="5013325" y="5405438"/>
          <p14:tracePt t="71832" x="5038725" y="5405438"/>
          <p14:tracePt t="71841" x="5081588" y="5413375"/>
          <p14:tracePt t="71849" x="5091113" y="5413375"/>
          <p14:tracePt t="71856" x="5124450" y="5421313"/>
          <p14:tracePt t="71864" x="5149850" y="5430838"/>
          <p14:tracePt t="71873" x="5200650" y="5430838"/>
          <p14:tracePt t="71881" x="5243513" y="5430838"/>
          <p14:tracePt t="71889" x="5276850" y="5430838"/>
          <p14:tracePt t="71898" x="5319713" y="5438775"/>
          <p14:tracePt t="71906" x="5362575" y="5438775"/>
          <p14:tracePt t="71913" x="5395913" y="5438775"/>
          <p14:tracePt t="71923" x="5430838" y="5438775"/>
          <p14:tracePt t="71929" x="5464175" y="5438775"/>
          <p14:tracePt t="71939" x="5489575" y="5438775"/>
          <p14:tracePt t="71944" x="5514975" y="5438775"/>
          <p14:tracePt t="71956" x="5540375" y="5446713"/>
          <p14:tracePt t="71960" x="5583238" y="5456238"/>
          <p14:tracePt t="71968" x="5626100" y="5456238"/>
          <p14:tracePt t="71976" x="5659438" y="5472113"/>
          <p14:tracePt t="71983" x="5719763" y="5481638"/>
          <p14:tracePt t="71994" x="5778500" y="5481638"/>
          <p14:tracePt t="72000" x="5829300" y="5507038"/>
          <p14:tracePt t="72009" x="5872163" y="5514975"/>
          <p14:tracePt t="72017" x="5915025" y="5514975"/>
          <p14:tracePt t="72025" x="5965825" y="5524500"/>
          <p14:tracePt t="72033" x="6008688" y="5532438"/>
          <p14:tracePt t="72041" x="6042025" y="5540375"/>
          <p14:tracePt t="72049" x="6076950" y="5540375"/>
          <p14:tracePt t="72057" x="6110288" y="5549900"/>
          <p14:tracePt t="72065" x="6153150" y="5557838"/>
          <p14:tracePt t="72074" x="6178550" y="5575300"/>
          <p14:tracePt t="72081" x="6221413" y="5591175"/>
          <p14:tracePt t="72089" x="6262688" y="5591175"/>
          <p14:tracePt t="72102" x="6338888" y="5600700"/>
          <p14:tracePt t="72107" x="6365875" y="5608638"/>
          <p14:tracePt t="72114" x="6407150" y="5608638"/>
          <p14:tracePt t="72124" x="6432550" y="5608638"/>
          <p14:tracePt t="72129" x="6475413" y="5608638"/>
          <p14:tracePt t="72140" x="6500813" y="5608638"/>
          <p14:tracePt t="72145" x="6569075" y="5608638"/>
          <p14:tracePt t="72156" x="6611938" y="5608638"/>
          <p14:tracePt t="72161" x="6645275" y="5608638"/>
          <p14:tracePt t="72170" x="6731000" y="5608638"/>
          <p14:tracePt t="72177" x="6772275" y="5600700"/>
          <p14:tracePt t="72183" x="6832600" y="5591175"/>
          <p14:tracePt t="72192" x="6891338" y="5575300"/>
          <p14:tracePt t="72201" x="6951663" y="5565775"/>
          <p14:tracePt t="72208" x="7019925" y="5532438"/>
          <p14:tracePt t="72217" x="7078663" y="5514975"/>
          <p14:tracePt t="72224" x="7104063" y="5497513"/>
          <p14:tracePt t="72232" x="7164388" y="5472113"/>
          <p14:tracePt t="72240" x="7205663" y="5464175"/>
          <p14:tracePt t="72248" x="7223125" y="5464175"/>
          <p14:tracePt t="72257" x="7240588" y="5438775"/>
          <p14:tracePt t="72689" x="7248525" y="5446713"/>
          <p14:tracePt t="72707" x="7273925" y="5446713"/>
          <p14:tracePt t="72712" x="7299325" y="5446713"/>
          <p14:tracePt t="72723" x="7324725" y="5446713"/>
          <p14:tracePt t="72729" x="7350125" y="5446713"/>
          <p14:tracePt t="72739" x="7367588" y="5446713"/>
          <p14:tracePt t="72744" x="7385050" y="5446713"/>
          <p14:tracePt t="72755" x="7402513" y="5446713"/>
          <p14:tracePt t="72761" x="7410450" y="5446713"/>
          <p14:tracePt t="72769" x="7427913" y="5446713"/>
          <p14:tracePt t="72777" x="7443788" y="5446713"/>
          <p14:tracePt t="72784" x="7469188" y="5438775"/>
          <p14:tracePt t="72793" x="7478713" y="5438775"/>
          <p14:tracePt t="72801" x="7494588" y="5430838"/>
          <p14:tracePt t="72808" x="7521575" y="5421313"/>
          <p14:tracePt t="72816" x="7529513" y="5421313"/>
          <p14:tracePt t="72832" x="7537450" y="5421313"/>
          <p14:tracePt t="72841" x="7546975" y="5421313"/>
          <p14:tracePt t="72848" x="7554913" y="5421313"/>
          <p14:tracePt t="72856" x="7562850" y="5413375"/>
          <p14:tracePt t="72864" x="7580313" y="5405438"/>
          <p14:tracePt t="72873" x="7588250" y="5405438"/>
          <p14:tracePt t="72880" x="7597775" y="5405438"/>
          <p14:tracePt t="72890" x="7613650" y="5395913"/>
          <p14:tracePt t="72928" x="7623175" y="5395913"/>
          <p14:tracePt t="72939" x="7631113" y="5387975"/>
          <p14:tracePt t="72944" x="7631113" y="5380038"/>
          <p14:tracePt t="72954" x="7639050" y="5380038"/>
          <p14:tracePt t="72961" x="7656513" y="5370513"/>
          <p14:tracePt t="72976" x="7656513" y="5362575"/>
          <p14:tracePt t="72984" x="7666038" y="5362575"/>
          <p14:tracePt t="72992" x="7673975" y="5353050"/>
          <p14:tracePt t="73001" x="7681913" y="5353050"/>
          <p14:tracePt t="73008" x="7691438" y="5353050"/>
          <p14:tracePt t="73025" x="7699375" y="5345113"/>
          <p14:tracePt t="73032" x="7707313" y="5337175"/>
          <p14:tracePt t="73049" x="7707313" y="5327650"/>
          <p14:tracePt t="73081" x="7716838" y="5327650"/>
          <p14:tracePt t="73096" x="7724775" y="5319713"/>
          <p14:tracePt t="73123" x="7742238" y="5311775"/>
          <p14:tracePt t="73128" x="7758113" y="5294313"/>
          <p14:tracePt t="73155" x="7775575" y="5294313"/>
          <p14:tracePt t="73160" x="7783513" y="5294313"/>
          <p14:tracePt t="73168" x="7793038" y="5286375"/>
          <p14:tracePt t="73177" x="7800975" y="5276850"/>
          <p14:tracePt t="73184" x="7810500" y="5276850"/>
          <p14:tracePt t="73202" x="7818438" y="5276850"/>
          <p14:tracePt t="73209" x="7835900" y="5268913"/>
          <p14:tracePt t="73216" x="7843838" y="5260975"/>
          <p14:tracePt t="73233" x="7851775" y="5260975"/>
          <p14:tracePt t="73241" x="7869238" y="5251450"/>
          <p14:tracePt t="73249" x="7869238" y="5243513"/>
          <p14:tracePt t="73257" x="7886700" y="5243513"/>
          <p14:tracePt t="73265" x="7894638" y="5243513"/>
          <p14:tracePt t="73273" x="7902575" y="5235575"/>
          <p14:tracePt t="73281" x="7927975" y="5226050"/>
          <p14:tracePt t="73290" x="7937500" y="5218113"/>
          <p14:tracePt t="73298" x="7945438" y="5218113"/>
          <p14:tracePt t="73307" x="7962900" y="5200650"/>
          <p14:tracePt t="73312" x="7970838" y="5200650"/>
          <p14:tracePt t="73329" x="7996238" y="5192713"/>
          <p14:tracePt t="73339" x="8005763" y="5183188"/>
          <p14:tracePt t="73345" x="8021638" y="5183188"/>
          <p14:tracePt t="73354" x="8039100" y="5175250"/>
          <p14:tracePt t="73360" x="8047038" y="5175250"/>
          <p14:tracePt t="73367" x="8064500" y="5167313"/>
          <p14:tracePt t="73377" x="8081963" y="5157788"/>
          <p14:tracePt t="73384" x="8107363" y="5149850"/>
          <p14:tracePt t="73393" x="8124825" y="5132388"/>
          <p14:tracePt t="73401" x="8140700" y="5116513"/>
          <p14:tracePt t="73409" x="8150225" y="5116513"/>
          <p14:tracePt t="73416" x="8166100" y="5099050"/>
          <p14:tracePt t="73425" x="8183563" y="5091113"/>
          <p14:tracePt t="73433" x="8201025" y="5073650"/>
          <p14:tracePt t="73440" x="8208963" y="5064125"/>
          <p14:tracePt t="73449" x="8243888" y="5056188"/>
          <p14:tracePt t="73458" x="8259763" y="5048250"/>
          <p14:tracePt t="73465" x="8294688" y="5030788"/>
          <p14:tracePt t="73474" x="8320088" y="5013325"/>
          <p14:tracePt t="73481" x="8345488" y="5005388"/>
          <p14:tracePt t="73491" x="8378825" y="4979988"/>
          <p14:tracePt t="73496" x="8413750" y="4972050"/>
          <p14:tracePt t="73507" x="8421688" y="4954588"/>
          <p14:tracePt t="73512" x="8455025" y="4937125"/>
          <p14:tracePt t="73523" x="8480425" y="4919663"/>
          <p14:tracePt t="73529" x="8515350" y="4903788"/>
          <p14:tracePt t="73539" x="8540750" y="4886325"/>
          <p14:tracePt t="73545" x="8574088" y="4868863"/>
          <p14:tracePt t="73554" x="8599488" y="4852988"/>
          <p14:tracePt t="73561" x="8634413" y="4835525"/>
          <p14:tracePt t="73567" x="8659813" y="4827588"/>
          <p14:tracePt t="73576" x="8702675" y="4792663"/>
          <p14:tracePt t="73585" x="8736013" y="4784725"/>
          <p14:tracePt t="73593" x="8769350" y="4759325"/>
          <p14:tracePt t="73602" x="8796338" y="4741863"/>
          <p14:tracePt t="73609" x="8829675" y="4724400"/>
          <p14:tracePt t="73617" x="8863013" y="4708525"/>
          <p14:tracePt t="73624" x="8897938" y="4691063"/>
          <p14:tracePt t="73633" x="8940800" y="4665663"/>
          <p14:tracePt t="73641" x="8956675" y="4648200"/>
          <p14:tracePt t="73649" x="8974138" y="4640263"/>
          <p14:tracePt t="73657" x="9007475" y="4622800"/>
          <p14:tracePt t="73665" x="9024938" y="4614863"/>
          <p14:tracePt t="73674" x="9058275" y="4589463"/>
          <p14:tracePt t="73681" x="9093200" y="4572000"/>
          <p14:tracePt t="73690" x="9118600" y="45466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F6DCA-0AEC-47C5-9985-439A0D3C6C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4214" y="97155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▣ 배경도 및 분할도 작성 실습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 도서관 업무에 대한 배경도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410D6C38-64E7-4557-A5C2-A01CE3057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8CFBA9-2523-4172-BEE9-DBD8EC2D37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0421" name="그림 4">
            <a:extLst>
              <a:ext uri="{FF2B5EF4-FFF2-40B4-BE49-F238E27FC236}">
                <a16:creationId xmlns:a16="http://schemas.microsoft.com/office/drawing/2014/main" id="{64E7CFB3-94BC-4BBE-AD12-88B74A0D3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40" y="1992809"/>
            <a:ext cx="6433980" cy="463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128D611-BA00-4257-BCE3-FEA4F4567499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21"/>
    </mc:Choice>
    <mc:Fallback>
      <p:transition spd="slow" advTm="76821"/>
    </mc:Fallback>
  </mc:AlternateContent>
  <p:extLst>
    <p:ext uri="{3A86A75C-4F4B-4683-9AE1-C65F6400EC91}">
      <p14:laserTraceLst xmlns:p14="http://schemas.microsoft.com/office/powerpoint/2010/main">
        <p14:tracePtLst>
          <p14:tracePt t="2002" x="9017000" y="4249738"/>
          <p14:tracePt t="2008" x="8931275" y="4308475"/>
          <p14:tracePt t="2016" x="8812213" y="4368800"/>
          <p14:tracePt t="2024" x="8677275" y="4435475"/>
          <p14:tracePt t="2033" x="8489950" y="4513263"/>
          <p14:tracePt t="2041" x="8302625" y="4597400"/>
          <p14:tracePt t="2048" x="8115300" y="4683125"/>
          <p14:tracePt t="2057" x="7962900" y="4733925"/>
          <p14:tracePt t="2065" x="7750175" y="4827588"/>
          <p14:tracePt t="2072" x="7521575" y="4886325"/>
          <p14:tracePt t="2083" x="7350125" y="4929188"/>
          <p14:tracePt t="2089" x="7205663" y="4929188"/>
          <p14:tracePt t="2098" x="7096125" y="4929188"/>
          <p14:tracePt t="2105" x="6994525" y="4929188"/>
          <p14:tracePt t="2114" x="6900863" y="4919663"/>
          <p14:tracePt t="2121" x="6875463" y="4903788"/>
          <p14:tracePt t="2128" x="6858000" y="4894263"/>
          <p14:tracePt t="2136" x="6858000" y="4868863"/>
          <p14:tracePt t="2143" x="6858000" y="4843463"/>
          <p14:tracePt t="2153" x="6865938" y="4843463"/>
          <p14:tracePt t="2160" x="6865938" y="4835525"/>
          <p14:tracePt t="2458" x="6850063" y="4827588"/>
          <p14:tracePt t="2472" x="6746875" y="4827588"/>
          <p14:tracePt t="2482" x="6645275" y="4843463"/>
          <p14:tracePt t="2489" x="6535738" y="4852988"/>
          <p14:tracePt t="2498" x="6432550" y="4860925"/>
          <p14:tracePt t="2505" x="6348413" y="4860925"/>
          <p14:tracePt t="2515" x="6272213" y="4878388"/>
          <p14:tracePt t="2521" x="6221413" y="4878388"/>
          <p14:tracePt t="2530" x="6161088" y="4894263"/>
          <p14:tracePt t="2537" x="6110288" y="4903788"/>
          <p14:tracePt t="2543" x="6049963" y="4903788"/>
          <p14:tracePt t="2552" x="5983288" y="4903788"/>
          <p14:tracePt t="2560" x="5922963" y="4919663"/>
          <p14:tracePt t="2569" x="5864225" y="4919663"/>
          <p14:tracePt t="2576" x="5829300" y="4929188"/>
          <p14:tracePt t="2585" x="5795963" y="4937125"/>
          <p14:tracePt t="2592" x="5788025" y="4937125"/>
          <p14:tracePt t="2649" x="5770563" y="4937125"/>
          <p14:tracePt t="2673" x="5753100" y="4937125"/>
          <p14:tracePt t="2681" x="5735638" y="4937125"/>
          <p14:tracePt t="2689" x="5727700" y="4937125"/>
          <p14:tracePt t="2698" x="5702300" y="4937125"/>
          <p14:tracePt t="2705" x="5694363" y="4937125"/>
          <p14:tracePt t="2715" x="5659438" y="4937125"/>
          <p14:tracePt t="2720" x="5641975" y="4937125"/>
          <p14:tracePt t="2729" x="5616575" y="4937125"/>
          <p14:tracePt t="2737" x="5600700" y="4929188"/>
          <p14:tracePt t="2743" x="5583238" y="4919663"/>
          <p14:tracePt t="2752" x="5575300" y="4919663"/>
          <p14:tracePt t="2799" x="5557838" y="4919663"/>
          <p14:tracePt t="2807" x="5532438" y="4919663"/>
          <p14:tracePt t="2816" x="5514975" y="4919663"/>
          <p14:tracePt t="2824" x="5481638" y="4919663"/>
          <p14:tracePt t="2833" x="5438775" y="4919663"/>
          <p14:tracePt t="2839" x="5405438" y="4937125"/>
          <p14:tracePt t="2849" x="5353050" y="4946650"/>
          <p14:tracePt t="2855" x="5311775" y="4954588"/>
          <p14:tracePt t="2865" x="5260975" y="4962525"/>
          <p14:tracePt t="2872" x="5218113" y="4979988"/>
          <p14:tracePt t="2882" x="5167313" y="4987925"/>
          <p14:tracePt t="2887" x="5091113" y="5022850"/>
          <p14:tracePt t="2899" x="5048250" y="5048250"/>
          <p14:tracePt t="2904" x="4979988" y="5091113"/>
          <p14:tracePt t="2914" x="4937125" y="5099050"/>
          <p14:tracePt t="2929" x="4827588" y="5157788"/>
          <p14:tracePt t="2935" x="4802188" y="5175250"/>
          <p14:tracePt t="2944" x="4767263" y="5200650"/>
          <p14:tracePt t="2953" x="4741863" y="5218113"/>
          <p14:tracePt t="2960" x="4716463" y="5235575"/>
          <p14:tracePt t="2967" x="4691063" y="5251450"/>
          <p14:tracePt t="2976" x="4683125" y="5268913"/>
          <p14:tracePt t="2984" x="4648200" y="5294313"/>
          <p14:tracePt t="2991" x="4640263" y="5302250"/>
          <p14:tracePt t="2999" x="4640263" y="5311775"/>
          <p14:tracePt t="3007" x="4622800" y="5337175"/>
          <p14:tracePt t="3015" x="4597400" y="5370513"/>
          <p14:tracePt t="3023" x="4579938" y="5387975"/>
          <p14:tracePt t="3032" x="4564063" y="5421313"/>
          <p14:tracePt t="3039" x="4546600" y="5472113"/>
          <p14:tracePt t="3049" x="4529138" y="5497513"/>
          <p14:tracePt t="3055" x="4513263" y="5507038"/>
          <p14:tracePt t="3065" x="4513263" y="5524500"/>
          <p14:tracePt t="3071" x="4495800" y="5549900"/>
          <p14:tracePt t="3087" x="4495800" y="5575300"/>
          <p14:tracePt t="3098" x="4486275" y="5600700"/>
          <p14:tracePt t="3103" x="4486275" y="5608638"/>
          <p14:tracePt t="3112" x="4486275" y="5626100"/>
          <p14:tracePt t="3119" x="4478338" y="5651500"/>
          <p14:tracePt t="3129" x="4478338" y="5668963"/>
          <p14:tracePt t="3135" x="4478338" y="5684838"/>
          <p14:tracePt t="3143" x="4470400" y="5710238"/>
          <p14:tracePt t="3151" x="4470400" y="5719763"/>
          <p14:tracePt t="3160" x="4470400" y="5727700"/>
          <p14:tracePt t="3167" x="4470400" y="5735638"/>
          <p14:tracePt t="3176" x="4470400" y="5745163"/>
          <p14:tracePt t="3183" x="4470400" y="5753100"/>
          <p14:tracePt t="3191" x="4470400" y="5761038"/>
          <p14:tracePt t="3199" x="4470400" y="5770563"/>
          <p14:tracePt t="3207" x="4470400" y="5778500"/>
          <p14:tracePt t="3215" x="4470400" y="5788025"/>
          <p14:tracePt t="3464" x="4478338" y="5788025"/>
          <p14:tracePt t="3482" x="4486275" y="5788025"/>
          <p14:tracePt t="3488" x="4495800" y="5788025"/>
          <p14:tracePt t="3498" x="4503738" y="5788025"/>
          <p14:tracePt t="3537" x="4513263" y="5788025"/>
          <p14:tracePt t="3553" x="4529138" y="5788025"/>
          <p14:tracePt t="3560" x="4538663" y="5778500"/>
          <p14:tracePt t="3569" x="4546600" y="5770563"/>
          <p14:tracePt t="3576" x="4554538" y="5770563"/>
          <p14:tracePt t="3585" x="4564063" y="5770563"/>
          <p14:tracePt t="3592" x="4579938" y="5761038"/>
          <p14:tracePt t="3601" x="4597400" y="5753100"/>
          <p14:tracePt t="3617" x="4614863" y="5753100"/>
          <p14:tracePt t="3624" x="4622800" y="5753100"/>
          <p14:tracePt t="3633" x="4640263" y="5753100"/>
          <p14:tracePt t="3640" x="4657725" y="5753100"/>
          <p14:tracePt t="3649" x="4673600" y="5753100"/>
          <p14:tracePt t="3657" x="4691063" y="5753100"/>
          <p14:tracePt t="3666" x="4699000" y="5753100"/>
          <p14:tracePt t="3672" x="4716463" y="5753100"/>
          <p14:tracePt t="3682" x="4733925" y="5753100"/>
          <p14:tracePt t="3687" x="4741863" y="5761038"/>
          <p14:tracePt t="3698" x="4759325" y="5770563"/>
          <p14:tracePt t="3704" x="4775200" y="5778500"/>
          <p14:tracePt t="3715" x="4784725" y="5778500"/>
          <p14:tracePt t="3727" x="4792663" y="5788025"/>
          <p14:tracePt t="3737" x="4802188" y="5788025"/>
          <p14:tracePt t="3753" x="4818063" y="5788025"/>
          <p14:tracePt t="3761" x="4827588" y="5788025"/>
          <p14:tracePt t="3776" x="4835525" y="5788025"/>
          <p14:tracePt t="3785" x="4852988" y="5788025"/>
          <p14:tracePt t="3800" x="4860925" y="5788025"/>
          <p14:tracePt t="3808" x="4878388" y="5788025"/>
          <p14:tracePt t="3824" x="4894263" y="5788025"/>
          <p14:tracePt t="3833" x="4903788" y="5788025"/>
          <p14:tracePt t="3839" x="4919663" y="5788025"/>
          <p14:tracePt t="3849" x="4937125" y="5788025"/>
          <p14:tracePt t="3855" x="4946650" y="5788025"/>
          <p14:tracePt t="3866" x="4954588" y="5788025"/>
          <p14:tracePt t="3871" x="4962525" y="5788025"/>
          <p14:tracePt t="3883" x="4979988" y="5788025"/>
          <p14:tracePt t="3889" x="4987925" y="5788025"/>
          <p14:tracePt t="3898" x="4997450" y="5788025"/>
          <p14:tracePt t="3903" x="5013325" y="5788025"/>
          <p14:tracePt t="3919" x="5030788" y="5788025"/>
          <p14:tracePt t="3927" x="5048250" y="5788025"/>
          <p14:tracePt t="3944" x="5073650" y="5788025"/>
          <p14:tracePt t="3951" x="5081588" y="5788025"/>
          <p14:tracePt t="3961" x="5091113" y="5788025"/>
          <p14:tracePt t="3969" x="5106988" y="5788025"/>
          <p14:tracePt t="3984" x="5124450" y="5778500"/>
          <p14:tracePt t="3992" x="5132388" y="5778500"/>
          <p14:tracePt t="4001" x="5141913" y="5770563"/>
          <p14:tracePt t="4008" x="5149850" y="5761038"/>
          <p14:tracePt t="4017" x="5157788" y="5753100"/>
          <p14:tracePt t="4033" x="5157788" y="5745163"/>
          <p14:tracePt t="4040" x="5157788" y="5727700"/>
          <p14:tracePt t="4056" x="5157788" y="5702300"/>
          <p14:tracePt t="4073" x="5157788" y="5694363"/>
          <p14:tracePt t="4083" x="5157788" y="5676900"/>
          <p14:tracePt t="4099" x="5157788" y="5659438"/>
          <p14:tracePt t="4104" x="5157788" y="5651500"/>
          <p14:tracePt t="4121" x="5157788" y="5626100"/>
          <p14:tracePt t="4144" x="5149850" y="5616575"/>
          <p14:tracePt t="4161" x="5149850" y="5608638"/>
          <p14:tracePt t="4201" x="5141913" y="5600700"/>
          <p14:tracePt t="4232" x="5149850" y="5591175"/>
          <p14:tracePt t="4240" x="5167313" y="5557838"/>
          <p14:tracePt t="4249" x="5183188" y="5532438"/>
          <p14:tracePt t="4256" x="5200650" y="5514975"/>
          <p14:tracePt t="4273" x="5226050" y="5514975"/>
          <p14:tracePt t="4282" x="5268913" y="5489575"/>
          <p14:tracePt t="4288" x="5311775" y="5481638"/>
          <p14:tracePt t="4298" x="5405438" y="5472113"/>
          <p14:tracePt t="4303" x="5421313" y="5464175"/>
          <p14:tracePt t="4311" x="5481638" y="5456238"/>
          <p14:tracePt t="4320" x="5489575" y="5456238"/>
          <p14:tracePt t="4649" x="5481638" y="5456238"/>
          <p14:tracePt t="4655" x="5456238" y="5456238"/>
          <p14:tracePt t="4666" x="5438775" y="5456238"/>
          <p14:tracePt t="4672" x="5405438" y="5456238"/>
          <p14:tracePt t="4683" x="5362575" y="5456238"/>
          <p14:tracePt t="4689" x="5327650" y="5456238"/>
          <p14:tracePt t="4699" x="5319713" y="5456238"/>
          <p14:tracePt t="4705" x="5276850" y="5456238"/>
          <p14:tracePt t="4713" x="5260975" y="5456238"/>
          <p14:tracePt t="4721" x="5226050" y="5456238"/>
          <p14:tracePt t="4727" x="5218113" y="5456238"/>
          <p14:tracePt t="4737" x="5200650" y="5456238"/>
          <p14:tracePt t="4744" x="5192713" y="5456238"/>
          <p14:tracePt t="4752" x="5183188" y="5456238"/>
          <p14:tracePt t="4760" x="5167313" y="5456238"/>
          <p14:tracePt t="4769" x="5157788" y="5456238"/>
          <p14:tracePt t="4776" x="5149850" y="5456238"/>
          <p14:tracePt t="4785" x="5141913" y="5456238"/>
          <p14:tracePt t="5400" x="5141913" y="5464175"/>
          <p14:tracePt t="5760" x="5149850" y="5464175"/>
          <p14:tracePt t="6384" x="5141913" y="5464175"/>
          <p14:tracePt t="6552" x="5132388" y="5464175"/>
          <p14:tracePt t="6625" x="5124450" y="5464175"/>
          <p14:tracePt t="6641" x="5116513" y="5464175"/>
          <p14:tracePt t="6680" x="5106988" y="5464175"/>
          <p14:tracePt t="6705" x="5099050" y="5464175"/>
          <p14:tracePt t="6721" x="5091113" y="5464175"/>
          <p14:tracePt t="6728" x="5081588" y="5464175"/>
          <p14:tracePt t="6777" x="5073650" y="5464175"/>
          <p14:tracePt t="6881" x="5064125" y="5464175"/>
          <p14:tracePt t="6895" x="5056188" y="5472113"/>
          <p14:tracePt t="6928" x="5056188" y="5481638"/>
          <p14:tracePt t="6944" x="5056188" y="5489575"/>
          <p14:tracePt t="6968" x="5056188" y="5497513"/>
          <p14:tracePt t="7225" x="5064125" y="5497513"/>
          <p14:tracePt t="7250" x="5064125" y="5489575"/>
          <p14:tracePt t="7267" x="5064125" y="5481638"/>
          <p14:tracePt t="7296" x="5064125" y="5472113"/>
          <p14:tracePt t="7464" x="5064125" y="5446713"/>
          <p14:tracePt t="7479" x="5081588" y="5438775"/>
          <p14:tracePt t="7495" x="5091113" y="5438775"/>
          <p14:tracePt t="7504" x="5106988" y="5430838"/>
          <p14:tracePt t="7512" x="5106988" y="5421313"/>
          <p14:tracePt t="7521" x="5116513" y="5413375"/>
          <p14:tracePt t="9608" x="5141913" y="5413375"/>
          <p14:tracePt t="9619" x="5149850" y="5421313"/>
          <p14:tracePt t="9625" x="5149850" y="5430838"/>
          <p14:tracePt t="9635" x="5149850" y="5446713"/>
          <p14:tracePt t="9641" x="5149850" y="5464175"/>
          <p14:tracePt t="9650" x="5124450" y="5481638"/>
          <p14:tracePt t="9656" x="5091113" y="5507038"/>
          <p14:tracePt t="9663" x="5081588" y="5540375"/>
          <p14:tracePt t="9673" x="5056188" y="5600700"/>
          <p14:tracePt t="9680" x="5030788" y="5651500"/>
          <p14:tracePt t="9689" x="4987925" y="5702300"/>
          <p14:tracePt t="9696" x="4972050" y="5710238"/>
          <p14:tracePt t="9704" x="4929188" y="5710238"/>
          <p14:tracePt t="9712" x="4894263" y="5694363"/>
          <p14:tracePt t="9719" x="4835525" y="5641975"/>
          <p14:tracePt t="9728" x="4802188" y="5608638"/>
          <p14:tracePt t="9736" x="4792663" y="5575300"/>
          <p14:tracePt t="9744" x="4792663" y="5557838"/>
          <p14:tracePt t="9753" x="4792663" y="5532438"/>
          <p14:tracePt t="10160" x="4784725" y="5524500"/>
          <p14:tracePt t="10177" x="4784725" y="5514975"/>
          <p14:tracePt t="10186" x="4792663" y="5514975"/>
          <p14:tracePt t="10193" x="4792663" y="5524500"/>
          <p14:tracePt t="10208" x="4792663" y="5532438"/>
          <p14:tracePt t="10219" x="4792663" y="5540375"/>
          <p14:tracePt t="10224" x="4792663" y="5583238"/>
          <p14:tracePt t="10235" x="4792663" y="5608638"/>
          <p14:tracePt t="10241" x="4802188" y="5616575"/>
          <p14:tracePt t="10248" x="4810125" y="5616575"/>
          <p14:tracePt t="10255" x="4818063" y="5616575"/>
          <p14:tracePt t="10263" x="4835525" y="5616575"/>
          <p14:tracePt t="10273" x="4886325" y="5591175"/>
          <p14:tracePt t="10280" x="4911725" y="5540375"/>
          <p14:tracePt t="10289" x="4972050" y="5464175"/>
          <p14:tracePt t="10297" x="5013325" y="5395913"/>
          <p14:tracePt t="10304" x="5048250" y="5311775"/>
          <p14:tracePt t="10312" x="5073650" y="5260975"/>
          <p14:tracePt t="10320" x="5106988" y="5226050"/>
          <p14:tracePt t="10328" x="5132388" y="5157788"/>
          <p14:tracePt t="10336" x="5132388" y="5141913"/>
          <p14:tracePt t="10345" x="5157788" y="5106988"/>
          <p14:tracePt t="10352" x="5192713" y="5056188"/>
          <p14:tracePt t="10361" x="5208588" y="4997450"/>
          <p14:tracePt t="10368" x="5218113" y="4962525"/>
          <p14:tracePt t="10377" x="5226050" y="4911725"/>
          <p14:tracePt t="10386" x="5243513" y="4878388"/>
          <p14:tracePt t="10393" x="5251450" y="4852988"/>
          <p14:tracePt t="10402" x="5268913" y="4818063"/>
          <p14:tracePt t="10407" x="5286375" y="4802188"/>
          <p14:tracePt t="10419" x="5286375" y="4775200"/>
          <p14:tracePt t="10423" x="5294313" y="4741863"/>
          <p14:tracePt t="10434" x="5302250" y="4708525"/>
          <p14:tracePt t="10439" x="5311775" y="4673600"/>
          <p14:tracePt t="10448" x="5319713" y="4630738"/>
          <p14:tracePt t="10456" x="5319713" y="4589463"/>
          <p14:tracePt t="10463" x="5327650" y="4554538"/>
          <p14:tracePt t="10472" x="5337175" y="4529138"/>
          <p14:tracePt t="10480" x="5337175" y="4513263"/>
          <p14:tracePt t="10489" x="5345113" y="4486275"/>
          <p14:tracePt t="10497" x="5345113" y="4478338"/>
          <p14:tracePt t="10504" x="5345113" y="4470400"/>
          <p14:tracePt t="10512" x="5345113" y="4452938"/>
          <p14:tracePt t="10521" x="5345113" y="4445000"/>
          <p14:tracePt t="10536" x="5345113" y="4435475"/>
          <p14:tracePt t="10545" x="5345113" y="4427538"/>
          <p14:tracePt t="10552" x="5345113" y="4419600"/>
          <p14:tracePt t="10577" x="5345113" y="4410075"/>
          <p14:tracePt t="10604" x="5345113" y="4402138"/>
          <p14:tracePt t="10619" x="5345113" y="4394200"/>
          <p14:tracePt t="10625" x="5345113" y="4384675"/>
          <p14:tracePt t="10633" x="5345113" y="4376738"/>
          <p14:tracePt t="10679" x="5345113" y="4368800"/>
          <p14:tracePt t="10705" x="5345113" y="4359275"/>
          <p14:tracePt t="10809" x="5337175" y="4359275"/>
          <p14:tracePt t="10819" x="5319713" y="4376738"/>
          <p14:tracePt t="10825" x="5311775" y="4384675"/>
          <p14:tracePt t="10835" x="5294313" y="4394200"/>
          <p14:tracePt t="10841" x="5260975" y="4410075"/>
          <p14:tracePt t="10847" x="5251450" y="4427538"/>
          <p14:tracePt t="10857" x="5235575" y="4445000"/>
          <p14:tracePt t="10863" x="5218113" y="4460875"/>
          <p14:tracePt t="10873" x="5208588" y="4460875"/>
          <p14:tracePt t="10880" x="5200650" y="4470400"/>
          <p14:tracePt t="10889" x="5192713" y="4478338"/>
          <p14:tracePt t="10896" x="5183188" y="4486275"/>
          <p14:tracePt t="10905" x="5175250" y="4495800"/>
          <p14:tracePt t="10915" x="5157788" y="4513263"/>
          <p14:tracePt t="10921" x="5149850" y="4513263"/>
          <p14:tracePt t="10929" x="5124450" y="4521200"/>
          <p14:tracePt t="10938" x="5099050" y="4538663"/>
          <p14:tracePt t="10945" x="5048250" y="4538663"/>
          <p14:tracePt t="10954" x="5013325" y="4554538"/>
          <p14:tracePt t="10960" x="4962525" y="4564063"/>
          <p14:tracePt t="10971" x="4919663" y="4572000"/>
          <p14:tracePt t="10977" x="4886325" y="4589463"/>
          <p14:tracePt t="10987" x="4827588" y="4597400"/>
          <p14:tracePt t="10993" x="4802188" y="4605338"/>
          <p14:tracePt t="11002" x="4767263" y="4622800"/>
          <p14:tracePt t="11008" x="4733925" y="4630738"/>
          <p14:tracePt t="11019" x="4708525" y="4640263"/>
          <p14:tracePt t="11025" x="4691063" y="4640263"/>
          <p14:tracePt t="11032" x="4673600" y="4648200"/>
          <p14:tracePt t="11039" x="4657725" y="4648200"/>
          <p14:tracePt t="11047" x="4622800" y="4657725"/>
          <p14:tracePt t="11057" x="4614863" y="4657725"/>
          <p14:tracePt t="11064" x="4589463" y="4657725"/>
          <p14:tracePt t="11071" x="4554538" y="4657725"/>
          <p14:tracePt t="11080" x="4529138" y="4657725"/>
          <p14:tracePt t="11087" x="4495800" y="4657725"/>
          <p14:tracePt t="11096" x="4470400" y="4657725"/>
          <p14:tracePt t="11103" x="4427538" y="4657725"/>
          <p14:tracePt t="11112" x="4410075" y="4657725"/>
          <p14:tracePt t="11121" x="4376738" y="4657725"/>
          <p14:tracePt t="11127" x="4359275" y="4657725"/>
          <p14:tracePt t="11137" x="4341813" y="4657725"/>
          <p14:tracePt t="11145" x="4316413" y="4648200"/>
          <p14:tracePt t="11154" x="4300538" y="4648200"/>
          <p14:tracePt t="11169" x="4283075" y="4630738"/>
          <p14:tracePt t="11176" x="4275138" y="4622800"/>
          <p14:tracePt t="11186" x="4265613" y="4622800"/>
          <p14:tracePt t="11192" x="4265613" y="4614863"/>
          <p14:tracePt t="11203" x="4257675" y="4605338"/>
          <p14:tracePt t="11209" x="4240213" y="4597400"/>
          <p14:tracePt t="11219" x="4232275" y="4589463"/>
          <p14:tracePt t="11225" x="4214813" y="4572000"/>
          <p14:tracePt t="11241" x="4214813" y="4564063"/>
          <p14:tracePt t="11247" x="4206875" y="4538663"/>
          <p14:tracePt t="11257" x="4197350" y="4521200"/>
          <p14:tracePt t="11264" x="4189413" y="4503738"/>
          <p14:tracePt t="11273" x="4181475" y="4486275"/>
          <p14:tracePt t="11281" x="4171950" y="4486275"/>
          <p14:tracePt t="11289" x="4164013" y="4460875"/>
          <p14:tracePt t="11296" x="4156075" y="4460875"/>
          <p14:tracePt t="11305" x="4156075" y="4452938"/>
          <p14:tracePt t="11312" x="4146550" y="4435475"/>
          <p14:tracePt t="11328" x="4146550" y="4410075"/>
          <p14:tracePt t="11337" x="4138613" y="4402138"/>
          <p14:tracePt t="11343" x="4138613" y="4384675"/>
          <p14:tracePt t="11353" x="4138613" y="4368800"/>
          <p14:tracePt t="11360" x="4138613" y="4351338"/>
          <p14:tracePt t="11370" x="4138613" y="4333875"/>
          <p14:tracePt t="11377" x="4130675" y="4316413"/>
          <p14:tracePt t="11386" x="4130675" y="4308475"/>
          <p14:tracePt t="11392" x="4130675" y="4283075"/>
          <p14:tracePt t="11402" x="4130675" y="4265613"/>
          <p14:tracePt t="11407" x="4130675" y="4257675"/>
          <p14:tracePt t="11418" x="4130675" y="4240213"/>
          <p14:tracePt t="11425" x="4130675" y="4224338"/>
          <p14:tracePt t="11432" x="4130675" y="4197350"/>
          <p14:tracePt t="11441" x="4130675" y="4189413"/>
          <p14:tracePt t="11448" x="4130675" y="4171950"/>
          <p14:tracePt t="11455" x="4130675" y="4156075"/>
          <p14:tracePt t="11464" x="4130675" y="4130675"/>
          <p14:tracePt t="11472" x="4130675" y="4113213"/>
          <p14:tracePt t="11481" x="4130675" y="4095750"/>
          <p14:tracePt t="11489" x="4138613" y="4070350"/>
          <p14:tracePt t="11496" x="4146550" y="4052888"/>
          <p14:tracePt t="11505" x="4146550" y="4019550"/>
          <p14:tracePt t="11512" x="4146550" y="3994150"/>
          <p14:tracePt t="11520" x="4156075" y="3976688"/>
          <p14:tracePt t="11528" x="4171950" y="3943350"/>
          <p14:tracePt t="11537" x="4181475" y="3900488"/>
          <p14:tracePt t="11544" x="4197350" y="3875088"/>
          <p14:tracePt t="11553" x="4197350" y="3867150"/>
          <p14:tracePt t="11560" x="4197350" y="3841750"/>
          <p14:tracePt t="11569" x="4206875" y="3824288"/>
          <p14:tracePt t="11576" x="4206875" y="3806825"/>
          <p14:tracePt t="11587" x="4206875" y="3763963"/>
          <p14:tracePt t="11591" x="4206875" y="3730625"/>
          <p14:tracePt t="11602" x="4214813" y="3705225"/>
          <p14:tracePt t="11609" x="4224338" y="3687763"/>
          <p14:tracePt t="11618" x="4232275" y="3662363"/>
          <p14:tracePt t="11624" x="4232275" y="3654425"/>
          <p14:tracePt t="11633" x="4240213" y="3636963"/>
          <p14:tracePt t="11641" x="4240213" y="3629025"/>
          <p14:tracePt t="11647" x="4249738" y="3619500"/>
          <p14:tracePt t="11657" x="4257675" y="3611563"/>
          <p14:tracePt t="11664" x="4257675" y="3603625"/>
          <p14:tracePt t="11673" x="4265613" y="3594100"/>
          <p14:tracePt t="11681" x="4275138" y="3578225"/>
          <p14:tracePt t="11705" x="4283075" y="3578225"/>
          <p14:tracePt t="11712" x="4283075" y="3568700"/>
          <p14:tracePt t="11720" x="4291013" y="3560763"/>
          <p14:tracePt t="11744" x="4300538" y="3552825"/>
          <p14:tracePt t="11760" x="4300538" y="3543300"/>
          <p14:tracePt t="11840" x="4308475" y="3535363"/>
          <p14:tracePt t="11856" x="4325938" y="3535363"/>
          <p14:tracePt t="11881" x="4341813" y="3535363"/>
          <p14:tracePt t="11896" x="4359275" y="3535363"/>
          <p14:tracePt t="11912" x="4384675" y="3535363"/>
          <p14:tracePt t="11920" x="4402138" y="3535363"/>
          <p14:tracePt t="11939" x="4419600" y="3535363"/>
          <p14:tracePt t="11945" x="4445000" y="3535363"/>
          <p14:tracePt t="11954" x="4452938" y="3535363"/>
          <p14:tracePt t="11960" x="4470400" y="3535363"/>
          <p14:tracePt t="11971" x="4495800" y="3535363"/>
          <p14:tracePt t="11977" x="4513263" y="3535363"/>
          <p14:tracePt t="11987" x="4521200" y="3535363"/>
          <p14:tracePt t="11992" x="4529138" y="3535363"/>
          <p14:tracePt t="12003" x="4554538" y="3535363"/>
          <p14:tracePt t="12008" x="4564063" y="3535363"/>
          <p14:tracePt t="12016" x="4572000" y="3535363"/>
          <p14:tracePt t="12024" x="4597400" y="3535363"/>
          <p14:tracePt t="12031" x="4605338" y="3527425"/>
          <p14:tracePt t="12040" x="4614863" y="3527425"/>
          <p14:tracePt t="12048" x="4630738" y="3527425"/>
          <p14:tracePt t="12056" x="4640263" y="3527425"/>
          <p14:tracePt t="12129" x="4648200" y="3527425"/>
          <p14:tracePt t="12137" x="4657725" y="3527425"/>
          <p14:tracePt t="12154" x="4665663" y="3527425"/>
          <p14:tracePt t="12177" x="4673600" y="3527425"/>
          <p14:tracePt t="12186" x="4683125" y="3527425"/>
          <p14:tracePt t="12193" x="4691063" y="3527425"/>
          <p14:tracePt t="12203" x="4699000" y="3527425"/>
          <p14:tracePt t="12216" x="4708525" y="3535363"/>
          <p14:tracePt t="12233" x="4716463" y="3543300"/>
          <p14:tracePt t="12248" x="4733925" y="3552825"/>
          <p14:tracePt t="12264" x="4749800" y="3560763"/>
          <p14:tracePt t="12272" x="4759325" y="3568700"/>
          <p14:tracePt t="12281" x="4767263" y="3578225"/>
          <p14:tracePt t="12288" x="4775200" y="3578225"/>
          <p14:tracePt t="12296" x="4784725" y="3586163"/>
          <p14:tracePt t="12305" x="4784725" y="3594100"/>
          <p14:tracePt t="12312" x="4792663" y="3594100"/>
          <p14:tracePt t="12321" x="4802188" y="3611563"/>
          <p14:tracePt t="12329" x="4810125" y="3619500"/>
          <p14:tracePt t="12345" x="4827588" y="3646488"/>
          <p14:tracePt t="12354" x="4835525" y="3654425"/>
          <p14:tracePt t="12361" x="4843463" y="3671888"/>
          <p14:tracePt t="12371" x="4860925" y="3687763"/>
          <p14:tracePt t="12377" x="4878388" y="3713163"/>
          <p14:tracePt t="12393" x="4878388" y="3730625"/>
          <p14:tracePt t="12402" x="4886325" y="3738563"/>
          <p14:tracePt t="12409" x="4894263" y="3748088"/>
          <p14:tracePt t="12419" x="4894263" y="3763963"/>
          <p14:tracePt t="12432" x="4894263" y="3790950"/>
          <p14:tracePt t="12440" x="4894263" y="3806825"/>
          <p14:tracePt t="12448" x="4903788" y="3824288"/>
          <p14:tracePt t="12456" x="4919663" y="3849688"/>
          <p14:tracePt t="12465" x="4919663" y="3857625"/>
          <p14:tracePt t="12472" x="4919663" y="3875088"/>
          <p14:tracePt t="12480" x="4929188" y="3908425"/>
          <p14:tracePt t="12489" x="4929188" y="3925888"/>
          <p14:tracePt t="12496" x="4929188" y="3943350"/>
          <p14:tracePt t="12505" x="4929188" y="3968750"/>
          <p14:tracePt t="12512" x="4937125" y="3994150"/>
          <p14:tracePt t="12520" x="4937125" y="4011613"/>
          <p14:tracePt t="12529" x="4946650" y="4044950"/>
          <p14:tracePt t="12537" x="4946650" y="4079875"/>
          <p14:tracePt t="12545" x="4946650" y="4113213"/>
          <p14:tracePt t="12554" x="4946650" y="4130675"/>
          <p14:tracePt t="12561" x="4946650" y="4156075"/>
          <p14:tracePt t="12571" x="4954588" y="4189413"/>
          <p14:tracePt t="12576" x="4954588" y="4214813"/>
          <p14:tracePt t="12585" x="4954588" y="4232275"/>
          <p14:tracePt t="12592" x="4954588" y="4265613"/>
          <p14:tracePt t="12602" x="4954588" y="4283075"/>
          <p14:tracePt t="12608" x="4954588" y="4300538"/>
          <p14:tracePt t="12618" x="4954588" y="4333875"/>
          <p14:tracePt t="12624" x="4954588" y="4368800"/>
          <p14:tracePt t="12632" x="4954588" y="4384675"/>
          <p14:tracePt t="12640" x="4954588" y="4402138"/>
          <p14:tracePt t="12648" x="4954588" y="4427538"/>
          <p14:tracePt t="12655" x="4954588" y="4435475"/>
          <p14:tracePt t="12665" x="4954588" y="4445000"/>
          <p14:tracePt t="12672" x="4946650" y="4460875"/>
          <p14:tracePt t="12680" x="4937125" y="4478338"/>
          <p14:tracePt t="12688" x="4929188" y="4495800"/>
          <p14:tracePt t="12696" x="4929188" y="4513263"/>
          <p14:tracePt t="12704" x="4919663" y="4521200"/>
          <p14:tracePt t="12713" x="4903788" y="4538663"/>
          <p14:tracePt t="12721" x="4894263" y="4554538"/>
          <p14:tracePt t="12729" x="4868863" y="4579938"/>
          <p14:tracePt t="12737" x="4852988" y="4589463"/>
          <p14:tracePt t="12744" x="4852988" y="4597400"/>
          <p14:tracePt t="12755" x="4843463" y="4605338"/>
          <p14:tracePt t="12760" x="4827588" y="4614863"/>
          <p14:tracePt t="13593" x="4818063" y="4614863"/>
          <p14:tracePt t="13603" x="4802188" y="4614863"/>
          <p14:tracePt t="13609" x="4802188" y="4597400"/>
          <p14:tracePt t="13616" x="4792663" y="4579938"/>
          <p14:tracePt t="13625" x="4792663" y="4572000"/>
          <p14:tracePt t="13631" x="4792663" y="4546600"/>
          <p14:tracePt t="13641" x="4792663" y="4529138"/>
          <p14:tracePt t="13656" x="4792663" y="4503738"/>
          <p14:tracePt t="13665" x="4792663" y="4495800"/>
          <p14:tracePt t="13673" x="4792663" y="4486275"/>
          <p14:tracePt t="13680" x="4810125" y="4470400"/>
          <p14:tracePt t="13696" x="4810125" y="4460875"/>
          <p14:tracePt t="13705" x="4818063" y="4445000"/>
          <p14:tracePt t="13712" x="4818063" y="4427538"/>
          <p14:tracePt t="13721" x="4818063" y="4419600"/>
          <p14:tracePt t="13729" x="4818063" y="4410075"/>
          <p14:tracePt t="13745" x="4818063" y="4402138"/>
          <p14:tracePt t="13753" x="4818063" y="4394200"/>
          <p14:tracePt t="13761" x="4818063" y="4384675"/>
          <p14:tracePt t="13803" x="4818063" y="4376738"/>
          <p14:tracePt t="13849" x="4818063" y="4368800"/>
          <p14:tracePt t="13904" x="4818063" y="4341813"/>
          <p14:tracePt t="13938" x="4810125" y="4341813"/>
          <p14:tracePt t="13955" x="4802188" y="4333875"/>
          <p14:tracePt t="13960" x="4792663" y="4333875"/>
          <p14:tracePt t="13986" x="4775200" y="4333875"/>
          <p14:tracePt t="13993" x="4767263" y="4333875"/>
          <p14:tracePt t="14002" x="4759325" y="4333875"/>
          <p14:tracePt t="14009" x="4749800" y="4333875"/>
          <p14:tracePt t="14041" x="4741863" y="4333875"/>
          <p14:tracePt t="14088" x="4741863" y="4316413"/>
          <p14:tracePt t="14104" x="4741863" y="4308475"/>
          <p14:tracePt t="14111" x="4741863" y="4300538"/>
          <p14:tracePt t="14121" x="4759325" y="4275138"/>
          <p14:tracePt t="14129" x="4767263" y="4249738"/>
          <p14:tracePt t="14137" x="4784725" y="4232275"/>
          <p14:tracePt t="14145" x="4802188" y="4206875"/>
          <p14:tracePt t="14154" x="4802188" y="4189413"/>
          <p14:tracePt t="14160" x="4827588" y="4164013"/>
          <p14:tracePt t="14171" x="4852988" y="4138613"/>
          <p14:tracePt t="14176" x="4868863" y="4113213"/>
          <p14:tracePt t="14187" x="4886325" y="4095750"/>
          <p14:tracePt t="14193" x="4903788" y="4070350"/>
          <p14:tracePt t="14200" x="4929188" y="4019550"/>
          <p14:tracePt t="14209" x="4946650" y="4002088"/>
          <p14:tracePt t="14215" x="4972050" y="3951288"/>
          <p14:tracePt t="14225" x="4997450" y="3917950"/>
          <p14:tracePt t="14232" x="5030788" y="3883025"/>
          <p14:tracePt t="14239" x="5048250" y="3832225"/>
          <p14:tracePt t="14248" x="5073650" y="3798888"/>
          <p14:tracePt t="14257" x="5091113" y="3773488"/>
          <p14:tracePt t="14264" x="5116513" y="3722688"/>
          <p14:tracePt t="14273" x="5149850" y="3687763"/>
          <p14:tracePt t="14280" x="5167313" y="3654425"/>
          <p14:tracePt t="14288" x="5192713" y="3629025"/>
          <p14:tracePt t="14297" x="5200650" y="3603625"/>
          <p14:tracePt t="14305" x="5226050" y="3568700"/>
          <p14:tracePt t="14312" x="5251450" y="3543300"/>
          <p14:tracePt t="14320" x="5294313" y="3492500"/>
          <p14:tracePt t="14329" x="5327650" y="3467100"/>
          <p14:tracePt t="14338" x="5353050" y="3441700"/>
          <p14:tracePt t="14344" x="5405438" y="3398838"/>
          <p14:tracePt t="14355" x="5464175" y="3340100"/>
          <p14:tracePt t="14361" x="5514975" y="3254375"/>
          <p14:tracePt t="14371" x="5557838" y="3203575"/>
          <p14:tracePt t="14377" x="5600700" y="3170238"/>
          <p14:tracePt t="14388" x="5651500" y="3119438"/>
          <p14:tracePt t="14393" x="5702300" y="3067050"/>
          <p14:tracePt t="14399" x="5735638" y="3025775"/>
          <p14:tracePt t="14409" x="5803900" y="2957513"/>
          <p14:tracePt t="14415" x="5829300" y="2932113"/>
          <p14:tracePt t="14425" x="5880100" y="2881313"/>
          <p14:tracePt t="14432" x="5922963" y="2846388"/>
          <p14:tracePt t="14441" x="5957888" y="2820988"/>
          <p14:tracePt t="14449" x="5991225" y="2787650"/>
          <p14:tracePt t="14457" x="6034088" y="2762250"/>
          <p14:tracePt t="14464" x="6059488" y="2736850"/>
          <p14:tracePt t="14473" x="6092825" y="2711450"/>
          <p14:tracePt t="14480" x="6118225" y="2693988"/>
          <p14:tracePt t="14489" x="6143625" y="2676525"/>
          <p14:tracePt t="14497" x="6153150" y="2660650"/>
          <p14:tracePt t="14505" x="6194425" y="2633663"/>
          <p14:tracePt t="14511" x="6203950" y="2625725"/>
          <p14:tracePt t="14521" x="6229350" y="2608263"/>
          <p14:tracePt t="14529" x="6246813" y="2600325"/>
          <p14:tracePt t="14538" x="6272213" y="2582863"/>
          <p14:tracePt t="14544" x="6280150" y="2566988"/>
          <p14:tracePt t="14554" x="6297613" y="2557463"/>
          <p14:tracePt t="14560" x="6305550" y="2549525"/>
          <p14:tracePt t="14571" x="6323013" y="2549525"/>
          <p14:tracePt t="14673" x="6305550" y="2549525"/>
          <p14:tracePt t="14680" x="6280150" y="2549525"/>
          <p14:tracePt t="14689" x="6272213" y="2557463"/>
          <p14:tracePt t="14696" x="6237288" y="2566988"/>
          <p14:tracePt t="14705" x="6211888" y="2582863"/>
          <p14:tracePt t="14713" x="6178550" y="2608263"/>
          <p14:tracePt t="14721" x="6127750" y="2643188"/>
          <p14:tracePt t="14729" x="6049963" y="2676525"/>
          <p14:tracePt t="14737" x="5983288" y="2727325"/>
          <p14:tracePt t="14745" x="5880100" y="2770188"/>
          <p14:tracePt t="14754" x="5795963" y="2830513"/>
          <p14:tracePt t="14761" x="5684838" y="2889250"/>
          <p14:tracePt t="14771" x="5583238" y="2949575"/>
          <p14:tracePt t="14777" x="5481638" y="3016250"/>
          <p14:tracePt t="14787" x="5362575" y="3084513"/>
          <p14:tracePt t="14792" x="5251450" y="3160713"/>
          <p14:tracePt t="14799" x="5167313" y="3203575"/>
          <p14:tracePt t="14809" x="5081588" y="3263900"/>
          <p14:tracePt t="14816" x="5005388" y="3305175"/>
          <p14:tracePt t="14825" x="4946650" y="3348038"/>
          <p14:tracePt t="14832" x="4878388" y="3390900"/>
          <p14:tracePt t="14841" x="4827588" y="3416300"/>
          <p14:tracePt t="14849" x="4784725" y="3449638"/>
          <p14:tracePt t="14857" x="4716463" y="3502025"/>
          <p14:tracePt t="14864" x="4665663" y="3543300"/>
          <p14:tracePt t="14873" x="4630738" y="3568700"/>
          <p14:tracePt t="14880" x="4589463" y="3611563"/>
          <p14:tracePt t="14889" x="4538663" y="3654425"/>
          <p14:tracePt t="14897" x="4513263" y="3671888"/>
          <p14:tracePt t="14905" x="4486275" y="3713163"/>
          <p14:tracePt t="14913" x="4460875" y="3748088"/>
          <p14:tracePt t="14922" x="4419600" y="3816350"/>
          <p14:tracePt t="14932" x="4376738" y="3849688"/>
          <p14:tracePt t="14938" x="4351338" y="3900488"/>
          <p14:tracePt t="14945" x="4316413" y="3951288"/>
          <p14:tracePt t="14956" x="4308475" y="3986213"/>
          <p14:tracePt t="14961" x="4291013" y="4019550"/>
          <p14:tracePt t="14971" x="4265613" y="4052888"/>
          <p14:tracePt t="14976" x="4265613" y="4087813"/>
          <p14:tracePt t="14988" x="4257675" y="4121150"/>
          <p14:tracePt t="14992" x="4249738" y="4156075"/>
          <p14:tracePt t="14999" x="4240213" y="4181475"/>
          <p14:tracePt t="15008" x="4240213" y="4206875"/>
          <p14:tracePt t="15016" x="4240213" y="4224338"/>
          <p14:tracePt t="15025" x="4240213" y="4240213"/>
          <p14:tracePt t="15032" x="4240213" y="4265613"/>
          <p14:tracePt t="15041" x="4240213" y="4291013"/>
          <p14:tracePt t="15057" x="4240213" y="4300538"/>
          <p14:tracePt t="15153" x="4249738" y="4275138"/>
          <p14:tracePt t="15160" x="4249738" y="4257675"/>
          <p14:tracePt t="15171" x="4257675" y="4240213"/>
          <p14:tracePt t="15175" x="4257675" y="4206875"/>
          <p14:tracePt t="15185" x="4265613" y="4164013"/>
          <p14:tracePt t="15191" x="4265613" y="4121150"/>
          <p14:tracePt t="15199" x="4265613" y="4062413"/>
          <p14:tracePt t="15209" x="4265613" y="4002088"/>
          <p14:tracePt t="15216" x="4265613" y="3943350"/>
          <p14:tracePt t="15224" x="4265613" y="3900488"/>
          <p14:tracePt t="15233" x="4240213" y="3841750"/>
          <p14:tracePt t="15241" x="4224338" y="3798888"/>
          <p14:tracePt t="15248" x="4189413" y="3763963"/>
          <p14:tracePt t="15257" x="4156075" y="3730625"/>
          <p14:tracePt t="15265" x="4121150" y="3687763"/>
          <p14:tracePt t="15273" x="4095750" y="3654425"/>
          <p14:tracePt t="15280" x="4070350" y="3629025"/>
          <p14:tracePt t="15289" x="4037013" y="3594100"/>
          <p14:tracePt t="15296" x="4011613" y="3543300"/>
          <p14:tracePt t="15305" x="3986213" y="3517900"/>
          <p14:tracePt t="15313" x="3960813" y="3492500"/>
          <p14:tracePt t="15321" x="3935413" y="3467100"/>
          <p14:tracePt t="15328" x="3908425" y="3441700"/>
          <p14:tracePt t="15338" x="3883025" y="3424238"/>
          <p14:tracePt t="15354" x="3857625" y="3398838"/>
          <p14:tracePt t="15370" x="3849688" y="3398838"/>
          <p14:tracePt t="15376" x="3841750" y="3398838"/>
          <p14:tracePt t="15386" x="3832225" y="3390900"/>
          <p14:tracePt t="15393" x="3849688" y="3382963"/>
          <p14:tracePt t="15400" x="3857625" y="3382963"/>
          <p14:tracePt t="15409" x="3883025" y="3382963"/>
          <p14:tracePt t="15416" x="3892550" y="3382963"/>
          <p14:tracePt t="15424" x="3900488" y="3382963"/>
          <p14:tracePt t="15433" x="3925888" y="3373438"/>
          <p14:tracePt t="15441" x="3951288" y="3355975"/>
          <p14:tracePt t="15448" x="3960813" y="3348038"/>
          <p14:tracePt t="15457" x="3968750" y="3348038"/>
          <p14:tracePt t="15464" x="4002088" y="3348038"/>
          <p14:tracePt t="15473" x="4027488" y="3365500"/>
          <p14:tracePt t="15481" x="4062413" y="3382963"/>
          <p14:tracePt t="15489" x="4095750" y="3398838"/>
          <p14:tracePt t="15497" x="4156075" y="3416300"/>
          <p14:tracePt t="15505" x="4197350" y="3459163"/>
          <p14:tracePt t="15512" x="4232275" y="3475038"/>
          <p14:tracePt t="15522" x="4265613" y="3517900"/>
          <p14:tracePt t="15527" x="4283075" y="3535363"/>
          <p14:tracePt t="15538" x="4300538" y="3535363"/>
          <p14:tracePt t="15543" x="4325938" y="3552825"/>
          <p14:tracePt t="15554" x="4341813" y="3586163"/>
          <p14:tracePt t="15560" x="4341813" y="3594100"/>
          <p14:tracePt t="15571" x="4368800" y="3611563"/>
          <p14:tracePt t="15575" x="4376738" y="3629025"/>
          <p14:tracePt t="15586" x="4384675" y="3654425"/>
          <p14:tracePt t="15591" x="4384675" y="3697288"/>
          <p14:tracePt t="15599" x="4384675" y="3756025"/>
          <p14:tracePt t="15607" x="4384675" y="3849688"/>
          <p14:tracePt t="15616" x="4384675" y="3883025"/>
          <p14:tracePt t="15623" x="4384675" y="3951288"/>
          <p14:tracePt t="15633" x="4384675" y="4019550"/>
          <p14:tracePt t="15639" x="4368800" y="4121150"/>
          <p14:tracePt t="15647" x="4368800" y="4181475"/>
          <p14:tracePt t="15655" x="4368800" y="4240213"/>
          <p14:tracePt t="15664" x="4368800" y="4308475"/>
          <p14:tracePt t="15672" x="4384675" y="4384675"/>
          <p14:tracePt t="15679" x="4394200" y="4445000"/>
          <p14:tracePt t="15689" x="4419600" y="4521200"/>
          <p14:tracePt t="15695" x="4460875" y="4572000"/>
          <p14:tracePt t="15705" x="4503738" y="4622800"/>
          <p14:tracePt t="15712" x="4503738" y="4657725"/>
          <p14:tracePt t="15721" x="4521200" y="4699000"/>
          <p14:tracePt t="15728" x="4529138" y="4733925"/>
          <p14:tracePt t="15738" x="4538663" y="4749800"/>
          <p14:tracePt t="15745" x="4546600" y="4749800"/>
          <p14:tracePt t="15754" x="4572000" y="4759325"/>
          <p14:tracePt t="15760" x="4579938" y="4759325"/>
          <p14:tracePt t="15770" x="4597400" y="4767263"/>
          <p14:tracePt t="15776" x="4605338" y="4775200"/>
          <p14:tracePt t="15792" x="4622800" y="4775200"/>
          <p14:tracePt t="15799" x="4630738" y="4775200"/>
          <p14:tracePt t="15808" x="4665663" y="4784725"/>
          <p14:tracePt t="15816" x="4673600" y="4784725"/>
          <p14:tracePt t="15824" x="4691063" y="4784725"/>
          <p14:tracePt t="15833" x="4716463" y="4784725"/>
          <p14:tracePt t="15840" x="4749800" y="4784725"/>
          <p14:tracePt t="15848" x="4759325" y="4784725"/>
          <p14:tracePt t="15855" x="4784725" y="4784725"/>
          <p14:tracePt t="15864" x="4810125" y="4775200"/>
          <p14:tracePt t="15873" x="4827588" y="4767263"/>
          <p14:tracePt t="15880" x="4843463" y="4759325"/>
          <p14:tracePt t="15889" x="4860925" y="4741863"/>
          <p14:tracePt t="15896" x="4878388" y="4733925"/>
          <p14:tracePt t="15905" x="4886325" y="4716463"/>
          <p14:tracePt t="15913" x="4886325" y="4699000"/>
          <p14:tracePt t="15923" x="4894263" y="4665663"/>
          <p14:tracePt t="15928" x="4894263" y="4648200"/>
          <p14:tracePt t="15939" x="4894263" y="4605338"/>
          <p14:tracePt t="15945" x="4894263" y="4572000"/>
          <p14:tracePt t="15954" x="4894263" y="4529138"/>
          <p14:tracePt t="15961" x="4894263" y="4470400"/>
          <p14:tracePt t="15970" x="4894263" y="4419600"/>
          <p14:tracePt t="15976" x="4894263" y="4359275"/>
          <p14:tracePt t="15986" x="4868863" y="4308475"/>
          <p14:tracePt t="15993" x="4852988" y="4275138"/>
          <p14:tracePt t="15999" x="4827588" y="4232275"/>
          <p14:tracePt t="16009" x="4810125" y="4197350"/>
          <p14:tracePt t="16016" x="4784725" y="4164013"/>
          <p14:tracePt t="16024" x="4749800" y="4113213"/>
          <p14:tracePt t="16033" x="4724400" y="4079875"/>
          <p14:tracePt t="16040" x="4699000" y="4052888"/>
          <p14:tracePt t="16050" x="4673600" y="4019550"/>
          <p14:tracePt t="16057" x="4648200" y="3994150"/>
          <p14:tracePt t="16064" x="4622800" y="3976688"/>
          <p14:tracePt t="16075" x="4589463" y="3951288"/>
          <p14:tracePt t="16081" x="4564063" y="3935413"/>
          <p14:tracePt t="16089" x="4503738" y="3900488"/>
          <p14:tracePt t="16097" x="4445000" y="3875088"/>
          <p14:tracePt t="16106" x="4419600" y="3867150"/>
          <p14:tracePt t="16113" x="4384675" y="3849688"/>
          <p14:tracePt t="16122" x="4368800" y="3841750"/>
          <p14:tracePt t="16129" x="4333875" y="3824288"/>
          <p14:tracePt t="16138" x="4308475" y="3824288"/>
          <p14:tracePt t="16144" x="4283075" y="3816350"/>
          <p14:tracePt t="16153" x="4275138" y="3816350"/>
          <p14:tracePt t="16159" x="4249738" y="3816350"/>
          <p14:tracePt t="16170" x="4240213" y="3816350"/>
          <p14:tracePt t="16177" x="4224338" y="3816350"/>
          <p14:tracePt t="16185" x="4206875" y="3816350"/>
          <p14:tracePt t="16193" x="4197350" y="3816350"/>
          <p14:tracePt t="16200" x="4181475" y="3816350"/>
          <p14:tracePt t="16209" x="4156075" y="3832225"/>
          <p14:tracePt t="16217" x="4138613" y="3841750"/>
          <p14:tracePt t="16224" x="4113213" y="3867150"/>
          <p14:tracePt t="16233" x="4070350" y="3900488"/>
          <p14:tracePt t="16240" x="4052888" y="3935413"/>
          <p14:tracePt t="16248" x="4044950" y="3960813"/>
          <p14:tracePt t="16255" x="4037013" y="3994150"/>
          <p14:tracePt t="16264" x="4027488" y="4037013"/>
          <p14:tracePt t="16272" x="4019550" y="4070350"/>
          <p14:tracePt t="16281" x="4011613" y="4113213"/>
          <p14:tracePt t="16289" x="4011613" y="4146550"/>
          <p14:tracePt t="16297" x="4011613" y="4189413"/>
          <p14:tracePt t="16305" x="4011613" y="4232275"/>
          <p14:tracePt t="16312" x="4011613" y="4291013"/>
          <p14:tracePt t="16323" x="4011613" y="4333875"/>
          <p14:tracePt t="16329" x="4011613" y="4394200"/>
          <p14:tracePt t="16339" x="4052888" y="4460875"/>
          <p14:tracePt t="16345" x="4079875" y="4495800"/>
          <p14:tracePt t="16355" x="4121150" y="4546600"/>
          <p14:tracePt t="16360" x="4146550" y="4572000"/>
          <p14:tracePt t="16370" x="4189413" y="4597400"/>
          <p14:tracePt t="16376" x="4224338" y="4614863"/>
          <p14:tracePt t="16384" x="4240213" y="4630738"/>
          <p14:tracePt t="16393" x="4275138" y="4648200"/>
          <p14:tracePt t="16399" x="4300538" y="4657725"/>
          <p14:tracePt t="16408" x="4333875" y="4657725"/>
          <p14:tracePt t="16416" x="4376738" y="4673600"/>
          <p14:tracePt t="16424" x="4402138" y="4673600"/>
          <p14:tracePt t="16432" x="4427538" y="4673600"/>
          <p14:tracePt t="16440" x="4470400" y="4673600"/>
          <p14:tracePt t="16448" x="4495800" y="4673600"/>
          <p14:tracePt t="16457" x="4521200" y="4673600"/>
          <p14:tracePt t="16464" x="4572000" y="4665663"/>
          <p14:tracePt t="16473" x="4597400" y="4657725"/>
          <p14:tracePt t="16480" x="4657725" y="4640263"/>
          <p14:tracePt t="16489" x="4691063" y="4622800"/>
          <p14:tracePt t="16496" x="4724400" y="4614863"/>
          <p14:tracePt t="16505" x="4749800" y="4597400"/>
          <p14:tracePt t="16513" x="4767263" y="4579938"/>
          <p14:tracePt t="16523" x="4810125" y="4554538"/>
          <p14:tracePt t="16529" x="4818063" y="4546600"/>
          <p14:tracePt t="16538" x="4835525" y="4538663"/>
          <p14:tracePt t="16545" x="4860925" y="4513263"/>
          <p14:tracePt t="16555" x="4886325" y="4486275"/>
          <p14:tracePt t="16560" x="4886325" y="4478338"/>
          <p14:tracePt t="16569" x="4903788" y="4470400"/>
          <p14:tracePt t="16577" x="4919663" y="4452938"/>
          <p14:tracePt t="16584" x="4937125" y="4435475"/>
          <p14:tracePt t="16593" x="4954588" y="4410075"/>
          <p14:tracePt t="16599" x="4962525" y="4394200"/>
          <p14:tracePt t="16609" x="4972050" y="4376738"/>
          <p14:tracePt t="16616" x="4987925" y="4351338"/>
          <p14:tracePt t="16624" x="4997450" y="4325938"/>
          <p14:tracePt t="16633" x="5005388" y="4300538"/>
          <p14:tracePt t="16640" x="5013325" y="4283075"/>
          <p14:tracePt t="16648" x="5030788" y="4249738"/>
          <p14:tracePt t="16657" x="5030788" y="4224338"/>
          <p14:tracePt t="16664" x="5038725" y="4197350"/>
          <p14:tracePt t="16673" x="5038725" y="4171950"/>
          <p14:tracePt t="16681" x="5038725" y="4146550"/>
          <p14:tracePt t="16689" x="5038725" y="4113213"/>
          <p14:tracePt t="16697" x="5038725" y="4087813"/>
          <p14:tracePt t="16705" x="5038725" y="4070350"/>
          <p14:tracePt t="16713" x="5038725" y="4044950"/>
          <p14:tracePt t="16721" x="5038725" y="4037013"/>
          <p14:tracePt t="16729" x="5038725" y="4019550"/>
          <p14:tracePt t="16738" x="5038725" y="3994150"/>
          <p14:tracePt t="16744" x="5030788" y="3986213"/>
          <p14:tracePt t="16754" x="5022850" y="3960813"/>
          <p14:tracePt t="16760" x="5022850" y="3943350"/>
          <p14:tracePt t="16769" x="5013325" y="3935413"/>
          <p14:tracePt t="16776" x="5005388" y="3908425"/>
          <p14:tracePt t="16783" x="5005388" y="3892550"/>
          <p14:tracePt t="16792" x="4997450" y="3867150"/>
          <p14:tracePt t="16800" x="4979988" y="3857625"/>
          <p14:tracePt t="16809" x="4962525" y="3841750"/>
          <p14:tracePt t="16817" x="4954588" y="3824288"/>
          <p14:tracePt t="16825" x="4946650" y="3816350"/>
          <p14:tracePt t="16832" x="4937125" y="3806825"/>
          <p14:tracePt t="16840" x="4929188" y="3798888"/>
          <p14:tracePt t="16848" x="4919663" y="3790950"/>
          <p14:tracePt t="16865" x="4903788" y="3781425"/>
          <p14:tracePt t="16873" x="4894263" y="3773488"/>
          <p14:tracePt t="16880" x="4894263" y="3763963"/>
          <p14:tracePt t="16889" x="4886325" y="3763963"/>
          <p14:tracePt t="16897" x="4878388" y="3756025"/>
          <p14:tracePt t="16905" x="4878388" y="3748088"/>
          <p14:tracePt t="16912" x="4868863" y="3748088"/>
          <p14:tracePt t="16922" x="4852988" y="3730625"/>
          <p14:tracePt t="16939" x="4835525" y="3722688"/>
          <p14:tracePt t="16951" x="4827588" y="3713163"/>
          <p14:tracePt t="16971" x="4810125" y="3713163"/>
          <p14:tracePt t="16977" x="4802188" y="3705225"/>
          <p14:tracePt t="16983" x="4802188" y="3697288"/>
          <p14:tracePt t="16993" x="4792663" y="3697288"/>
          <p14:tracePt t="17000" x="4784725" y="3697288"/>
          <p14:tracePt t="17009" x="4775200" y="3697288"/>
          <p14:tracePt t="17016" x="4767263" y="3687763"/>
          <p14:tracePt t="17025" x="4759325" y="3679825"/>
          <p14:tracePt t="17041" x="4741863" y="3671888"/>
          <p14:tracePt t="17048" x="4733925" y="3671888"/>
          <p14:tracePt t="17056" x="4724400" y="3671888"/>
          <p14:tracePt t="17065" x="4708525" y="3671888"/>
          <p14:tracePt t="17073" x="4683125" y="3662363"/>
          <p14:tracePt t="17081" x="4673600" y="3662363"/>
          <p14:tracePt t="17089" x="4657725" y="3654425"/>
          <p14:tracePt t="17097" x="4630738" y="3654425"/>
          <p14:tracePt t="17105" x="4622800" y="3654425"/>
          <p14:tracePt t="17113" x="4605338" y="3646488"/>
          <p14:tracePt t="17121" x="4589463" y="3646488"/>
          <p14:tracePt t="17138" x="4579938" y="3646488"/>
          <p14:tracePt t="17144" x="4572000" y="3646488"/>
          <p14:tracePt t="17155" x="4564063" y="3636963"/>
          <p14:tracePt t="17399" x="4579938" y="3636963"/>
          <p14:tracePt t="17408" x="4605338" y="3636963"/>
          <p14:tracePt t="17416" x="4622800" y="3636963"/>
          <p14:tracePt t="17425" x="4630738" y="3636963"/>
          <p14:tracePt t="17432" x="4657725" y="3629025"/>
          <p14:tracePt t="17441" x="4708525" y="3594100"/>
          <p14:tracePt t="17448" x="4733925" y="3568700"/>
          <p14:tracePt t="17456" x="4767263" y="3552825"/>
          <p14:tracePt t="17465" x="4784725" y="3552825"/>
          <p14:tracePt t="17473" x="4792663" y="3552825"/>
          <p14:tracePt t="17777" x="4792663" y="3560763"/>
          <p14:tracePt t="17783" x="4775200" y="3586163"/>
          <p14:tracePt t="17793" x="4749800" y="3646488"/>
          <p14:tracePt t="17800" x="4749800" y="3654425"/>
          <p14:tracePt t="17808" x="4724400" y="3679825"/>
          <p14:tracePt t="17817" x="4724400" y="3687763"/>
          <p14:tracePt t="17825" x="4716463" y="3705225"/>
          <p14:tracePt t="17848" x="4708525" y="3705225"/>
          <p14:tracePt t="17857" x="4699000" y="3705225"/>
          <p14:tracePt t="17864" x="4691063" y="3705225"/>
          <p14:tracePt t="17872" x="4673600" y="3705225"/>
          <p14:tracePt t="17881" x="4640263" y="3722688"/>
          <p14:tracePt t="17896" x="4622800" y="3730625"/>
          <p14:tracePt t="18247" x="4589463" y="3713163"/>
          <p14:tracePt t="18255" x="4554538" y="3687763"/>
          <p14:tracePt t="18263" x="4503738" y="3646488"/>
          <p14:tracePt t="18274" x="4452938" y="3594100"/>
          <p14:tracePt t="18279" x="4384675" y="3543300"/>
          <p14:tracePt t="18289" x="4316413" y="3484563"/>
          <p14:tracePt t="18295" x="4257675" y="3416300"/>
          <p14:tracePt t="18306" x="4171950" y="3340100"/>
          <p14:tracePt t="18311" x="4095750" y="3263900"/>
          <p14:tracePt t="18322" x="4027488" y="3195638"/>
          <p14:tracePt t="18327" x="3960813" y="3127375"/>
          <p14:tracePt t="18339" x="3883025" y="3059113"/>
          <p14:tracePt t="18343" x="3816350" y="2982913"/>
          <p14:tracePt t="18355" x="3748088" y="2922588"/>
          <p14:tracePt t="18359" x="3671888" y="2846388"/>
          <p14:tracePt t="18368" x="3619500" y="2778125"/>
          <p14:tracePt t="18375" x="3560763" y="2727325"/>
          <p14:tracePt t="18384" x="3502025" y="2686050"/>
          <p14:tracePt t="18391" x="3459163" y="2651125"/>
          <p14:tracePt t="18400" x="3373438" y="2592388"/>
          <p14:tracePt t="18409" x="3322638" y="2541588"/>
          <p14:tracePt t="18416" x="3238500" y="2473325"/>
          <p14:tracePt t="18425" x="3186113" y="2438400"/>
          <p14:tracePt t="18432" x="3135313" y="2405063"/>
          <p14:tracePt t="18441" x="3084513" y="2362200"/>
          <p14:tracePt t="18449" x="3041650" y="2336800"/>
          <p14:tracePt t="18457" x="3000375" y="2311400"/>
          <p14:tracePt t="18464" x="2965450" y="2293938"/>
          <p14:tracePt t="18473" x="2932113" y="2268538"/>
          <p14:tracePt t="18481" x="2881313" y="2252663"/>
          <p14:tracePt t="18489" x="2846388" y="2235200"/>
          <p14:tracePt t="18496" x="2813050" y="2217738"/>
          <p14:tracePt t="18506" x="2762250" y="2192338"/>
          <p14:tracePt t="18513" x="2727325" y="2174875"/>
          <p14:tracePt t="18522" x="2693988" y="2159000"/>
          <p14:tracePt t="18529" x="2660650" y="2149475"/>
          <p14:tracePt t="18539" x="2625725" y="2133600"/>
          <p14:tracePt t="18545" x="2608263" y="2124075"/>
          <p14:tracePt t="18554" x="2592388" y="2116138"/>
          <p14:tracePt t="18561" x="2582863" y="2116138"/>
          <p14:tracePt t="18567" x="2566988" y="2116138"/>
          <p14:tracePt t="18615" x="2549525" y="2108200"/>
          <p14:tracePt t="18625" x="2541588" y="2108200"/>
          <p14:tracePt t="18632" x="2524125" y="2108200"/>
          <p14:tracePt t="18649" x="2498725" y="2098675"/>
          <p14:tracePt t="18657" x="2463800" y="2090738"/>
          <p14:tracePt t="18665" x="2455863" y="2082800"/>
          <p14:tracePt t="18673" x="2422525" y="2082800"/>
          <p14:tracePt t="18681" x="2387600" y="2082800"/>
          <p14:tracePt t="18689" x="2354263" y="2065338"/>
          <p14:tracePt t="18696" x="2311400" y="2065338"/>
          <p14:tracePt t="18706" x="2278063" y="2055813"/>
          <p14:tracePt t="18712" x="2235200" y="2055813"/>
          <p14:tracePt t="18723" x="2209800" y="2047875"/>
          <p14:tracePt t="18729" x="2192338" y="2047875"/>
          <p14:tracePt t="18739" x="2159000" y="2047875"/>
          <p14:tracePt t="18745" x="2133600" y="2039938"/>
          <p14:tracePt t="18755" x="2116138" y="2039938"/>
          <p14:tracePt t="18760" x="2098675" y="2039938"/>
          <p14:tracePt t="18768" x="2082800" y="2039938"/>
          <p14:tracePt t="18776" x="2073275" y="2039938"/>
          <p14:tracePt t="18784" x="2055813" y="2039938"/>
          <p14:tracePt t="18793" x="2047875" y="2039938"/>
          <p14:tracePt t="18801" x="2039938" y="2039938"/>
          <p14:tracePt t="18809" x="2030413" y="2039938"/>
          <p14:tracePt t="18816" x="2022475" y="2039938"/>
          <p14:tracePt t="18832" x="2014538" y="2039938"/>
          <p14:tracePt t="18841" x="1997075" y="2039938"/>
          <p14:tracePt t="18848" x="1989138" y="2039938"/>
          <p14:tracePt t="18856" x="1971675" y="2047875"/>
          <p14:tracePt t="18863" x="1954213" y="2047875"/>
          <p14:tracePt t="18873" x="1938338" y="2065338"/>
          <p14:tracePt t="18881" x="1903413" y="2082800"/>
          <p14:tracePt t="18889" x="1870075" y="2090738"/>
          <p14:tracePt t="18896" x="1844675" y="2108200"/>
          <p14:tracePt t="18907" x="1819275" y="2133600"/>
          <p14:tracePt t="18913" x="1766888" y="2159000"/>
          <p14:tracePt t="18922" x="1758950" y="2166938"/>
          <p14:tracePt t="18935" x="1725613" y="2184400"/>
          <p14:tracePt t="18944" x="1708150" y="2192338"/>
          <p14:tracePt t="18951" x="1708150" y="2200275"/>
          <p14:tracePt t="18959" x="1700213" y="2209800"/>
          <p14:tracePt t="18967" x="1690688" y="2209800"/>
          <p14:tracePt t="18976" x="1690688" y="2217738"/>
          <p14:tracePt t="18993" x="1682750" y="2243138"/>
          <p14:tracePt t="19001" x="1674813" y="2243138"/>
          <p14:tracePt t="19008" x="1674813" y="2252663"/>
          <p14:tracePt t="19025" x="1674813" y="2268538"/>
          <p14:tracePt t="19032" x="1665288" y="2286000"/>
          <p14:tracePt t="19041" x="1665288" y="2293938"/>
          <p14:tracePt t="19048" x="1657350" y="2311400"/>
          <p14:tracePt t="19057" x="1657350" y="2328863"/>
          <p14:tracePt t="19064" x="1657350" y="2344738"/>
          <p14:tracePt t="19073" x="1657350" y="2354263"/>
          <p14:tracePt t="19080" x="1649413" y="2379663"/>
          <p14:tracePt t="19090" x="1649413" y="2405063"/>
          <p14:tracePt t="19096" x="1639888" y="2413000"/>
          <p14:tracePt t="19107" x="1639888" y="2430463"/>
          <p14:tracePt t="19112" x="1639888" y="2438400"/>
          <p14:tracePt t="19122" x="1639888" y="2455863"/>
          <p14:tracePt t="19129" x="1639888" y="2463800"/>
          <p14:tracePt t="19138" x="1639888" y="2473325"/>
          <p14:tracePt t="19144" x="1639888" y="2481263"/>
          <p14:tracePt t="19152" x="1639888" y="2498725"/>
          <p14:tracePt t="19160" x="1639888" y="2516188"/>
          <p14:tracePt t="19168" x="1649413" y="2532063"/>
          <p14:tracePt t="19177" x="1649413" y="2541588"/>
          <p14:tracePt t="19184" x="1657350" y="2541588"/>
          <p14:tracePt t="19191" x="1674813" y="2557463"/>
          <p14:tracePt t="19201" x="1682750" y="2566988"/>
          <p14:tracePt t="19207" x="1700213" y="2574925"/>
          <p14:tracePt t="19216" x="1716088" y="2582863"/>
          <p14:tracePt t="19225" x="1741488" y="2600325"/>
          <p14:tracePt t="19232" x="1741488" y="2608263"/>
          <p14:tracePt t="19240" x="1766888" y="2625725"/>
          <p14:tracePt t="19247" x="1776413" y="2625725"/>
          <p14:tracePt t="19257" x="1809750" y="2643188"/>
          <p14:tracePt t="19263" x="1827213" y="2651125"/>
          <p14:tracePt t="19273" x="1852613" y="2660650"/>
          <p14:tracePt t="19279" x="1870075" y="2668588"/>
          <p14:tracePt t="19290" x="1885950" y="2668588"/>
          <p14:tracePt t="19297" x="1911350" y="2676525"/>
          <p14:tracePt t="19307" x="1938338" y="2686050"/>
          <p14:tracePt t="19312" x="1954213" y="2693988"/>
          <p14:tracePt t="19322" x="1989138" y="2701925"/>
          <p14:tracePt t="19328" x="2005013" y="2711450"/>
          <p14:tracePt t="19339" x="2030413" y="2711450"/>
          <p14:tracePt t="19345" x="2047875" y="2711450"/>
          <p14:tracePt t="19352" x="2073275" y="2711450"/>
          <p14:tracePt t="19361" x="2090738" y="2719388"/>
          <p14:tracePt t="19368" x="2098675" y="2719388"/>
          <p14:tracePt t="19376" x="2116138" y="2719388"/>
          <p14:tracePt t="19384" x="2141538" y="2719388"/>
          <p14:tracePt t="19392" x="2159000" y="2719388"/>
          <p14:tracePt t="19401" x="2174875" y="2719388"/>
          <p14:tracePt t="19408" x="2192338" y="2719388"/>
          <p14:tracePt t="19416" x="2200275" y="2719388"/>
          <p14:tracePt t="19424" x="2227263" y="2719388"/>
          <p14:tracePt t="19432" x="2252663" y="2719388"/>
          <p14:tracePt t="19440" x="2260600" y="2719388"/>
          <p14:tracePt t="19448" x="2268538" y="2719388"/>
          <p14:tracePt t="19457" x="2286000" y="2719388"/>
          <p14:tracePt t="19464" x="2303463" y="2719388"/>
          <p14:tracePt t="19474" x="2311400" y="2719388"/>
          <p14:tracePt t="19479" x="2328863" y="2719388"/>
          <p14:tracePt t="19490" x="2344738" y="2719388"/>
          <p14:tracePt t="19507" x="2371725" y="2719388"/>
          <p14:tracePt t="19511" x="2379663" y="2719388"/>
          <p14:tracePt t="19522" x="2397125" y="2719388"/>
          <p14:tracePt t="19529" x="2422525" y="2701925"/>
          <p14:tracePt t="19538" x="2438400" y="2693988"/>
          <p14:tracePt t="19544" x="2455863" y="2676525"/>
          <p14:tracePt t="19551" x="2473325" y="2660650"/>
          <p14:tracePt t="19561" x="2489200" y="2651125"/>
          <p14:tracePt t="19567" x="2516188" y="2643188"/>
          <p14:tracePt t="19577" x="2524125" y="2633663"/>
          <p14:tracePt t="19584" x="2541588" y="2617788"/>
          <p14:tracePt t="19592" x="2557463" y="2608263"/>
          <p14:tracePt t="19601" x="2574925" y="2592388"/>
          <p14:tracePt t="19616" x="2592388" y="2574925"/>
          <p14:tracePt t="19624" x="2600325" y="2566988"/>
          <p14:tracePt t="19631" x="2600325" y="2557463"/>
          <p14:tracePt t="19641" x="2600325" y="2549525"/>
          <p14:tracePt t="19648" x="2600325" y="2532063"/>
          <p14:tracePt t="19658" x="2608263" y="2524125"/>
          <p14:tracePt t="19664" x="2617788" y="2506663"/>
          <p14:tracePt t="19673" x="2617788" y="2489200"/>
          <p14:tracePt t="19680" x="2617788" y="2481263"/>
          <p14:tracePt t="19691" x="2625725" y="2463800"/>
          <p14:tracePt t="19696" x="2625725" y="2455863"/>
          <p14:tracePt t="19707" x="2625725" y="2430463"/>
          <p14:tracePt t="19711" x="2625725" y="2413000"/>
          <p14:tracePt t="19722" x="2633663" y="2413000"/>
          <p14:tracePt t="19728" x="2633663" y="2397125"/>
          <p14:tracePt t="19738" x="2633663" y="2387600"/>
          <p14:tracePt t="19744" x="2633663" y="2371725"/>
          <p14:tracePt t="19753" x="2633663" y="2362200"/>
          <p14:tracePt t="19761" x="2633663" y="2354263"/>
          <p14:tracePt t="19768" x="2633663" y="2336800"/>
          <p14:tracePt t="19777" x="2633663" y="2328863"/>
          <p14:tracePt t="19800" x="2633663" y="2311400"/>
          <p14:tracePt t="19808" x="2625725" y="2293938"/>
          <p14:tracePt t="19832" x="2608263" y="2278063"/>
          <p14:tracePt t="19841" x="2608263" y="2268538"/>
          <p14:tracePt t="19848" x="2592388" y="2260600"/>
          <p14:tracePt t="19857" x="2582863" y="2243138"/>
          <p14:tracePt t="19864" x="2582863" y="2235200"/>
          <p14:tracePt t="19874" x="2574925" y="2235200"/>
          <p14:tracePt t="19880" x="2566988" y="2227263"/>
          <p14:tracePt t="19896" x="2557463" y="2217738"/>
          <p14:tracePt t="19907" x="2549525" y="2209800"/>
          <p14:tracePt t="19911" x="2532063" y="2192338"/>
          <p14:tracePt t="19934" x="2524125" y="2184400"/>
          <p14:tracePt t="19945" x="2506663" y="2174875"/>
          <p14:tracePt t="19951" x="2489200" y="2166938"/>
          <p14:tracePt t="19961" x="2481263" y="2159000"/>
          <p14:tracePt t="19968" x="2463800" y="2141538"/>
          <p14:tracePt t="19976" x="2447925" y="2141538"/>
          <p14:tracePt t="19985" x="2438400" y="2133600"/>
          <p14:tracePt t="19993" x="2430463" y="2133600"/>
          <p14:tracePt t="20001" x="2422525" y="2124075"/>
          <p14:tracePt t="20008" x="2413000" y="2124075"/>
          <p14:tracePt t="20016" x="2387600" y="2116138"/>
          <p14:tracePt t="20024" x="2379663" y="2116138"/>
          <p14:tracePt t="20033" x="2371725" y="2108200"/>
          <p14:tracePt t="20041" x="2354263" y="2098675"/>
          <p14:tracePt t="20048" x="2344738" y="2098675"/>
          <p14:tracePt t="20057" x="2328863" y="2098675"/>
          <p14:tracePt t="20065" x="2311400" y="2090738"/>
          <p14:tracePt t="20074" x="2293938" y="2090738"/>
          <p14:tracePt t="20091" x="2278063" y="2090738"/>
          <p14:tracePt t="20096" x="2268538" y="2082800"/>
          <p14:tracePt t="20107" x="2243138" y="2082800"/>
          <p14:tracePt t="20112" x="2227263" y="2082800"/>
          <p14:tracePt t="20122" x="2217738" y="2073275"/>
          <p14:tracePt t="20128" x="2192338" y="2073275"/>
          <p14:tracePt t="20137" x="2174875" y="2073275"/>
          <p14:tracePt t="20145" x="2166938" y="2073275"/>
          <p14:tracePt t="20153" x="2149475" y="2065338"/>
          <p14:tracePt t="20160" x="2141538" y="2065338"/>
          <p14:tracePt t="20168" x="2133600" y="2065338"/>
          <p14:tracePt t="20177" x="2116138" y="2065338"/>
          <p14:tracePt t="20185" x="2108200" y="2065338"/>
          <p14:tracePt t="20193" x="2098675" y="2065338"/>
          <p14:tracePt t="20201" x="2082800" y="2065338"/>
          <p14:tracePt t="20216" x="2065338" y="2065338"/>
          <p14:tracePt t="20226" x="2055813" y="2065338"/>
          <p14:tracePt t="20231" x="2047875" y="2065338"/>
          <p14:tracePt t="20240" x="2039938" y="2065338"/>
          <p14:tracePt t="20247" x="2030413" y="2065338"/>
          <p14:tracePt t="20257" x="2022475" y="2065338"/>
          <p14:tracePt t="20265" x="2005013" y="2065338"/>
          <p14:tracePt t="20273" x="1997075" y="2073275"/>
          <p14:tracePt t="20280" x="1979613" y="2073275"/>
          <p14:tracePt t="20291" x="1963738" y="2082800"/>
          <p14:tracePt t="20296" x="1954213" y="2082800"/>
          <p14:tracePt t="20306" x="1938338" y="2090738"/>
          <p14:tracePt t="20313" x="1920875" y="2098675"/>
          <p14:tracePt t="20323" x="1903413" y="2116138"/>
          <p14:tracePt t="20329" x="1895475" y="2116138"/>
          <p14:tracePt t="20339" x="1878013" y="2133600"/>
          <p14:tracePt t="20351" x="1852613" y="2149475"/>
          <p14:tracePt t="20368" x="1827213" y="2166938"/>
          <p14:tracePt t="20377" x="1819275" y="2174875"/>
          <p14:tracePt t="20385" x="1819275" y="2184400"/>
          <p14:tracePt t="20392" x="1809750" y="2192338"/>
          <p14:tracePt t="20400" x="1793875" y="2209800"/>
          <p14:tracePt t="20416" x="1784350" y="2227263"/>
          <p14:tracePt t="20425" x="1776413" y="2252663"/>
          <p14:tracePt t="20432" x="1766888" y="2252663"/>
          <p14:tracePt t="20440" x="1766888" y="2260600"/>
          <p14:tracePt t="20448" x="1766888" y="2268538"/>
          <p14:tracePt t="20458" x="1758950" y="2278063"/>
          <p14:tracePt t="20465" x="1758950" y="2286000"/>
          <p14:tracePt t="20475" x="1751013" y="2303463"/>
          <p14:tracePt t="20481" x="1751013" y="2311400"/>
          <p14:tracePt t="20491" x="1741488" y="2319338"/>
          <p14:tracePt t="20497" x="1741488" y="2328863"/>
          <p14:tracePt t="20506" x="1741488" y="2336800"/>
          <p14:tracePt t="20512" x="1733550" y="2344738"/>
          <p14:tracePt t="20523" x="1733550" y="2354263"/>
          <p14:tracePt t="20529" x="1733550" y="2362200"/>
          <p14:tracePt t="20538" x="1733550" y="2371725"/>
          <p14:tracePt t="20544" x="1733550" y="2379663"/>
          <p14:tracePt t="20551" x="1733550" y="2397125"/>
          <p14:tracePt t="20560" x="1733550" y="2405063"/>
          <p14:tracePt t="20568" x="1733550" y="2422525"/>
          <p14:tracePt t="20576" x="1733550" y="2430463"/>
          <p14:tracePt t="20585" x="1733550" y="2438400"/>
          <p14:tracePt t="20592" x="1733550" y="2463800"/>
          <p14:tracePt t="20600" x="1733550" y="2489200"/>
          <p14:tracePt t="20616" x="1733550" y="2506663"/>
          <p14:tracePt t="20624" x="1733550" y="2516188"/>
          <p14:tracePt t="20633" x="1733550" y="2524125"/>
          <p14:tracePt t="20640" x="1733550" y="2541588"/>
          <p14:tracePt t="20658" x="1733550" y="2557463"/>
          <p14:tracePt t="20664" x="1741488" y="2574925"/>
          <p14:tracePt t="20675" x="1741488" y="2582863"/>
          <p14:tracePt t="20680" x="1751013" y="2600325"/>
          <p14:tracePt t="20690" x="1758950" y="2608263"/>
          <p14:tracePt t="20697" x="1776413" y="2617788"/>
          <p14:tracePt t="20706" x="1776413" y="2633663"/>
          <p14:tracePt t="20712" x="1793875" y="2643188"/>
          <p14:tracePt t="20723" x="1809750" y="2660650"/>
          <p14:tracePt t="20729" x="1844675" y="2676525"/>
          <p14:tracePt t="20735" x="1860550" y="2686050"/>
          <p14:tracePt t="20745" x="1885950" y="2686050"/>
          <p14:tracePt t="20751" x="1895475" y="2686050"/>
          <p14:tracePt t="20761" x="1911350" y="2686050"/>
          <p14:tracePt t="20768" x="1938338" y="2686050"/>
          <p14:tracePt t="20777" x="1963738" y="2686050"/>
          <p14:tracePt t="20785" x="1979613" y="2693988"/>
          <p14:tracePt t="20793" x="1997075" y="2693988"/>
          <p14:tracePt t="20800" x="2022475" y="2693988"/>
          <p14:tracePt t="20808" x="2047875" y="2693988"/>
          <p14:tracePt t="20816" x="2065338" y="2693988"/>
          <p14:tracePt t="20824" x="2090738" y="2693988"/>
          <p14:tracePt t="20833" x="2116138" y="2693988"/>
          <p14:tracePt t="20841" x="2133600" y="2693988"/>
          <p14:tracePt t="20849" x="2159000" y="2693988"/>
          <p14:tracePt t="20857" x="2184400" y="2693988"/>
          <p14:tracePt t="20865" x="2200275" y="2693988"/>
          <p14:tracePt t="20874" x="2227263" y="2693988"/>
          <p14:tracePt t="20880" x="2252663" y="2693988"/>
          <p14:tracePt t="20890" x="2268538" y="2701925"/>
          <p14:tracePt t="20896" x="2293938" y="2701925"/>
          <p14:tracePt t="20906" x="2311400" y="2701925"/>
          <p14:tracePt t="20912" x="2328863" y="2701925"/>
          <p14:tracePt t="20919" x="2336800" y="2701925"/>
          <p14:tracePt t="20929" x="2344738" y="2701925"/>
          <p14:tracePt t="20935" x="2371725" y="2701925"/>
          <p14:tracePt t="20945" x="2387600" y="2701925"/>
          <p14:tracePt t="20952" x="2397125" y="2701925"/>
          <p14:tracePt t="20961" x="2413000" y="2701925"/>
          <p14:tracePt t="20968" x="2438400" y="2701925"/>
          <p14:tracePt t="20977" x="2447925" y="2701925"/>
          <p14:tracePt t="20985" x="2463800" y="2701925"/>
          <p14:tracePt t="20993" x="2481263" y="2686050"/>
          <p14:tracePt t="21000" x="2489200" y="2686050"/>
          <p14:tracePt t="21009" x="2498725" y="2668588"/>
          <p14:tracePt t="21016" x="2516188" y="2660650"/>
          <p14:tracePt t="21025" x="2541588" y="2633663"/>
          <p14:tracePt t="21041" x="2549525" y="2625725"/>
          <p14:tracePt t="21048" x="2557463" y="2617788"/>
          <p14:tracePt t="21057" x="2566988" y="2600325"/>
          <p14:tracePt t="21064" x="2574925" y="2592388"/>
          <p14:tracePt t="21074" x="2574925" y="2582863"/>
          <p14:tracePt t="21081" x="2574925" y="2574925"/>
          <p14:tracePt t="21090" x="2582863" y="2549525"/>
          <p14:tracePt t="21096" x="2582863" y="2541588"/>
          <p14:tracePt t="21107" x="2592388" y="2524125"/>
          <p14:tracePt t="21113" x="2592388" y="2516188"/>
          <p14:tracePt t="21123" x="2592388" y="2498725"/>
          <p14:tracePt t="21128" x="2592388" y="2481263"/>
          <p14:tracePt t="21135" x="2592388" y="2463800"/>
          <p14:tracePt t="21145" x="2592388" y="2447925"/>
          <p14:tracePt t="21152" x="2592388" y="2430463"/>
          <p14:tracePt t="21161" x="2592388" y="2422525"/>
          <p14:tracePt t="21169" x="2592388" y="2405063"/>
          <p14:tracePt t="21176" x="2592388" y="2397125"/>
          <p14:tracePt t="21184" x="2592388" y="2371725"/>
          <p14:tracePt t="21193" x="2592388" y="2354263"/>
          <p14:tracePt t="21200" x="2582863" y="2344738"/>
          <p14:tracePt t="21208" x="2574925" y="2336800"/>
          <p14:tracePt t="21215" x="2574925" y="2319338"/>
          <p14:tracePt t="21233" x="2566988" y="2311400"/>
          <p14:tracePt t="21240" x="2557463" y="2293938"/>
          <p14:tracePt t="21257" x="2549525" y="2286000"/>
          <p14:tracePt t="21263" x="2541588" y="2278063"/>
          <p14:tracePt t="21274" x="2532063" y="2268538"/>
          <p14:tracePt t="21281" x="2524125" y="2268538"/>
          <p14:tracePt t="21290" x="2516188" y="2260600"/>
          <p14:tracePt t="21295" x="2506663" y="2252663"/>
          <p14:tracePt t="21307" x="2498725" y="2252663"/>
          <p14:tracePt t="21311" x="2481263" y="2243138"/>
          <p14:tracePt t="21321" x="2473325" y="2243138"/>
          <p14:tracePt t="21327" x="2463800" y="2227263"/>
          <p14:tracePt t="21344" x="2455863" y="2227263"/>
          <p14:tracePt t="21352" x="2438400" y="2217738"/>
          <p14:tracePt t="21361" x="2430463" y="2217738"/>
          <p14:tracePt t="21369" x="2413000" y="2217738"/>
          <p14:tracePt t="21377" x="2405063" y="2209800"/>
          <p14:tracePt t="21384" x="2387600" y="2209800"/>
          <p14:tracePt t="21393" x="2371725" y="2209800"/>
          <p14:tracePt t="21400" x="2362200" y="2200275"/>
          <p14:tracePt t="21408" x="2354263" y="2200275"/>
          <p14:tracePt t="21415" x="2336800" y="2200275"/>
          <p14:tracePt t="21424" x="2311400" y="2200275"/>
          <p14:tracePt t="21433" x="2293938" y="2200275"/>
          <p14:tracePt t="21441" x="2293938" y="2192338"/>
          <p14:tracePt t="21449" x="2278063" y="2192338"/>
          <p14:tracePt t="21457" x="2268538" y="2192338"/>
          <p14:tracePt t="21464" x="2252663" y="2192338"/>
          <p14:tracePt t="21474" x="2243138" y="2192338"/>
          <p14:tracePt t="21480" x="2235200" y="2192338"/>
          <p14:tracePt t="21490" x="2217738" y="2192338"/>
          <p14:tracePt t="21497" x="2209800" y="2192338"/>
          <p14:tracePt t="21507" x="2184400" y="2192338"/>
          <p14:tracePt t="21512" x="2166938" y="2192338"/>
          <p14:tracePt t="21523" x="2149475" y="2192338"/>
          <p14:tracePt t="21529" x="2124075" y="2192338"/>
          <p14:tracePt t="21535" x="2108200" y="2192338"/>
          <p14:tracePt t="21544" x="2082800" y="2192338"/>
          <p14:tracePt t="21552" x="2065338" y="2192338"/>
          <p14:tracePt t="21561" x="2047875" y="2192338"/>
          <p14:tracePt t="21569" x="2039938" y="2192338"/>
          <p14:tracePt t="21576" x="2014538" y="2192338"/>
          <p14:tracePt t="21584" x="2005013" y="2192338"/>
          <p14:tracePt t="21593" x="1997075" y="2192338"/>
          <p14:tracePt t="21600" x="1979613" y="2192338"/>
          <p14:tracePt t="21617" x="1954213" y="2200275"/>
          <p14:tracePt t="21624" x="1946275" y="2209800"/>
          <p14:tracePt t="21632" x="1938338" y="2227263"/>
          <p14:tracePt t="21641" x="1928813" y="2227263"/>
          <p14:tracePt t="21648" x="1920875" y="2243138"/>
          <p14:tracePt t="21658" x="1911350" y="2260600"/>
          <p14:tracePt t="21674" x="1895475" y="2278063"/>
          <p14:tracePt t="21681" x="1895475" y="2293938"/>
          <p14:tracePt t="21691" x="1895475" y="2303463"/>
          <p14:tracePt t="21697" x="1885950" y="2328863"/>
          <p14:tracePt t="21706" x="1885950" y="2344738"/>
          <p14:tracePt t="21712" x="1885950" y="2354263"/>
          <p14:tracePt t="21722" x="1885950" y="2379663"/>
          <p14:tracePt t="21728" x="1878013" y="2405063"/>
          <p14:tracePt t="21736" x="1878013" y="2413000"/>
          <p14:tracePt t="21744" x="1878013" y="2447925"/>
          <p14:tracePt t="21753" x="1878013" y="2463800"/>
          <p14:tracePt t="21759" x="1878013" y="2481263"/>
          <p14:tracePt t="21769" x="1878013" y="2506663"/>
          <p14:tracePt t="21776" x="1878013" y="2532063"/>
          <p14:tracePt t="21784" x="1878013" y="2549525"/>
          <p14:tracePt t="21792" x="1878013" y="2557463"/>
          <p14:tracePt t="21799" x="1878013" y="2566988"/>
          <p14:tracePt t="21808" x="1878013" y="2582863"/>
          <p14:tracePt t="21816" x="1878013" y="2600325"/>
          <p14:tracePt t="21825" x="1885950" y="2600325"/>
          <p14:tracePt t="21832" x="1895475" y="2608263"/>
          <p14:tracePt t="21842" x="1895475" y="2625725"/>
          <p14:tracePt t="21847" x="1903413" y="2625725"/>
          <p14:tracePt t="21858" x="1928813" y="2643188"/>
          <p14:tracePt t="21874" x="1946275" y="2651125"/>
          <p14:tracePt t="21879" x="1963738" y="2651125"/>
          <p14:tracePt t="21890" x="1979613" y="2660650"/>
          <p14:tracePt t="21895" x="1989138" y="2668588"/>
          <p14:tracePt t="21906" x="2022475" y="2676525"/>
          <p14:tracePt t="21911" x="2047875" y="2686050"/>
          <p14:tracePt t="21921" x="2082800" y="2686050"/>
          <p14:tracePt t="21927" x="2108200" y="2693988"/>
          <p14:tracePt t="21935" x="2133600" y="2693988"/>
          <p14:tracePt t="21943" x="2166938" y="2693988"/>
          <p14:tracePt t="21952" x="2200275" y="2693988"/>
          <p14:tracePt t="21961" x="2227263" y="2693988"/>
          <p14:tracePt t="21969" x="2260600" y="2693988"/>
          <p14:tracePt t="21976" x="2303463" y="2693988"/>
          <p14:tracePt t="21984" x="2328863" y="2693988"/>
          <p14:tracePt t="21993" x="2344738" y="2693988"/>
          <p14:tracePt t="22000" x="2362200" y="2693988"/>
          <p14:tracePt t="22008" x="2397125" y="2693988"/>
          <p14:tracePt t="22016" x="2413000" y="2693988"/>
          <p14:tracePt t="22024" x="2430463" y="2693988"/>
          <p14:tracePt t="22033" x="2455863" y="2693988"/>
          <p14:tracePt t="22042" x="2463800" y="2693988"/>
          <p14:tracePt t="22048" x="2489200" y="2676525"/>
          <p14:tracePt t="22058" x="2498725" y="2676525"/>
          <p14:tracePt t="22064" x="2516188" y="2660650"/>
          <p14:tracePt t="22074" x="2532063" y="2651125"/>
          <p14:tracePt t="22081" x="2541588" y="2651125"/>
          <p14:tracePt t="22090" x="2557463" y="2643188"/>
          <p14:tracePt t="22095" x="2566988" y="2633663"/>
          <p14:tracePt t="22106" x="2582863" y="2617788"/>
          <p14:tracePt t="22112" x="2592388" y="2600325"/>
          <p14:tracePt t="22135" x="2608263" y="2566988"/>
          <p14:tracePt t="22145" x="2608263" y="2557463"/>
          <p14:tracePt t="22152" x="2608263" y="2532063"/>
          <p14:tracePt t="22160" x="2617788" y="2524125"/>
          <p14:tracePt t="22169" x="2617788" y="2516188"/>
          <p14:tracePt t="22177" x="2617788" y="2489200"/>
          <p14:tracePt t="22184" x="2617788" y="2481263"/>
          <p14:tracePt t="22193" x="2617788" y="2473325"/>
          <p14:tracePt t="22200" x="2617788" y="2455863"/>
          <p14:tracePt t="22208" x="2617788" y="2447925"/>
          <p14:tracePt t="22217" x="2617788" y="2438400"/>
          <p14:tracePt t="22225" x="2617788" y="2430463"/>
          <p14:tracePt t="22233" x="2617788" y="2405063"/>
          <p14:tracePt t="22242" x="2617788" y="2397125"/>
          <p14:tracePt t="22249" x="2617788" y="2387600"/>
          <p14:tracePt t="22258" x="2617788" y="2379663"/>
          <p14:tracePt t="22264" x="2617788" y="2371725"/>
          <p14:tracePt t="22280" x="2608263" y="2354263"/>
          <p14:tracePt t="22291" x="2600325" y="2344738"/>
          <p14:tracePt t="22295" x="2592388" y="2344738"/>
          <p14:tracePt t="22305" x="2592388" y="2336800"/>
          <p14:tracePt t="22312" x="2582863" y="2328863"/>
          <p14:tracePt t="22319" x="2566988" y="2319338"/>
          <p14:tracePt t="22329" x="2549525" y="2293938"/>
          <p14:tracePt t="22344" x="2532063" y="2286000"/>
          <p14:tracePt t="22352" x="2516188" y="2278063"/>
          <p14:tracePt t="22360" x="2498725" y="2268538"/>
          <p14:tracePt t="22369" x="2481263" y="2252663"/>
          <p14:tracePt t="22376" x="2463800" y="2235200"/>
          <p14:tracePt t="22384" x="2438400" y="2217738"/>
          <p14:tracePt t="22391" x="2413000" y="2217738"/>
          <p14:tracePt t="22400" x="2387600" y="2200275"/>
          <p14:tracePt t="22409" x="2371725" y="2184400"/>
          <p14:tracePt t="22416" x="2362200" y="2184400"/>
          <p14:tracePt t="22425" x="2336800" y="2174875"/>
          <p14:tracePt t="22432" x="2319338" y="2166938"/>
          <p14:tracePt t="22442" x="2286000" y="2159000"/>
          <p14:tracePt t="22449" x="2260600" y="2149475"/>
          <p14:tracePt t="22458" x="2252663" y="2149475"/>
          <p14:tracePt t="22465" x="2227263" y="2149475"/>
          <p14:tracePt t="22475" x="2200275" y="2141538"/>
          <p14:tracePt t="22481" x="2174875" y="2141538"/>
          <p14:tracePt t="22490" x="2166938" y="2141538"/>
          <p14:tracePt t="22497" x="2159000" y="2141538"/>
          <p14:tracePt t="22507" x="2141538" y="2141538"/>
          <p14:tracePt t="22513" x="2124075" y="2133600"/>
          <p14:tracePt t="22519" x="2116138" y="2133600"/>
          <p14:tracePt t="22529" x="2098675" y="2133600"/>
          <p14:tracePt t="22536" x="2090738" y="2133600"/>
          <p14:tracePt t="22545" x="2082800" y="2133600"/>
          <p14:tracePt t="22552" x="2065338" y="2133600"/>
          <p14:tracePt t="22561" x="2055813" y="2133600"/>
          <p14:tracePt t="22569" x="2039938" y="2133600"/>
          <p14:tracePt t="22576" x="2022475" y="2133600"/>
          <p14:tracePt t="22584" x="2014538" y="2133600"/>
          <p14:tracePt t="22592" x="1997075" y="2133600"/>
          <p14:tracePt t="22600" x="1971675" y="2133600"/>
          <p14:tracePt t="22617" x="1963738" y="2133600"/>
          <p14:tracePt t="22624" x="1946275" y="2141538"/>
          <p14:tracePt t="22642" x="1938338" y="2149475"/>
          <p14:tracePt t="22659" x="1920875" y="2159000"/>
          <p14:tracePt t="22681" x="1911350" y="2166938"/>
          <p14:tracePt t="22691" x="1903413" y="2174875"/>
          <p14:tracePt t="22721" x="1903413" y="2184400"/>
          <p14:tracePt t="22735" x="1895475" y="2192338"/>
          <p14:tracePt t="22752" x="1885950" y="2209800"/>
          <p14:tracePt t="22760" x="1878013" y="2227263"/>
          <p14:tracePt t="22769" x="1878013" y="2243138"/>
          <p14:tracePt t="22784" x="1870075" y="2260600"/>
          <p14:tracePt t="22793" x="1860550" y="2286000"/>
          <p14:tracePt t="22800" x="1860550" y="2293938"/>
          <p14:tracePt t="22807" x="1860550" y="2311400"/>
          <p14:tracePt t="22817" x="1852613" y="2336800"/>
          <p14:tracePt t="22833" x="1844675" y="2354263"/>
          <p14:tracePt t="22841" x="1844675" y="2362200"/>
          <p14:tracePt t="22849" x="1835150" y="2379663"/>
          <p14:tracePt t="22857" x="1835150" y="2397125"/>
          <p14:tracePt t="22865" x="1835150" y="2413000"/>
          <p14:tracePt t="22875" x="1835150" y="2422525"/>
          <p14:tracePt t="22881" x="1835150" y="2438400"/>
          <p14:tracePt t="22890" x="1827213" y="2455863"/>
          <p14:tracePt t="22897" x="1827213" y="2473325"/>
          <p14:tracePt t="22903" x="1819275" y="2506663"/>
          <p14:tracePt t="22912" x="1819275" y="2516188"/>
          <p14:tracePt t="22923" x="1819275" y="2532063"/>
          <p14:tracePt t="22928" x="1819275" y="2541588"/>
          <p14:tracePt t="22936" x="1819275" y="2549525"/>
          <p14:tracePt t="22944" x="1819275" y="2557463"/>
          <p14:tracePt t="22953" x="1819275" y="2566988"/>
          <p14:tracePt t="22961" x="1819275" y="2574925"/>
          <p14:tracePt t="22969" x="1819275" y="2582863"/>
          <p14:tracePt t="22977" x="1819275" y="2592388"/>
          <p14:tracePt t="22984" x="1819275" y="2600325"/>
          <p14:tracePt t="22992" x="1819275" y="2608263"/>
          <p14:tracePt t="23000" x="1819275" y="2617788"/>
          <p14:tracePt t="23008" x="1819275" y="2625725"/>
          <p14:tracePt t="23017" x="1819275" y="2643188"/>
          <p14:tracePt t="23049" x="1819275" y="2651125"/>
          <p14:tracePt t="23064" x="1819275" y="2660650"/>
          <p14:tracePt t="23091" x="1819275" y="2668588"/>
          <p14:tracePt t="23096" x="1819275" y="2686050"/>
          <p14:tracePt t="23113" x="1827213" y="2686050"/>
          <p14:tracePt t="23128" x="1835150" y="2693988"/>
          <p14:tracePt t="23135" x="1844675" y="2693988"/>
          <p14:tracePt t="23145" x="1852613" y="2701925"/>
          <p14:tracePt t="23152" x="1860550" y="2701925"/>
          <p14:tracePt t="23160" x="1870075" y="2701925"/>
          <p14:tracePt t="23168" x="1885950" y="2719388"/>
          <p14:tracePt t="23177" x="1903413" y="2727325"/>
          <p14:tracePt t="23192" x="1920875" y="2727325"/>
          <p14:tracePt t="23201" x="1928813" y="2727325"/>
          <p14:tracePt t="23209" x="1938338" y="2736850"/>
          <p14:tracePt t="23217" x="1963738" y="2744788"/>
          <p14:tracePt t="23231" x="1971675" y="2744788"/>
          <p14:tracePt t="23242" x="1979613" y="2744788"/>
          <p14:tracePt t="23249" x="2005013" y="2752725"/>
          <p14:tracePt t="23258" x="2014538" y="2762250"/>
          <p14:tracePt t="23265" x="2030413" y="2762250"/>
          <p14:tracePt t="23275" x="2047875" y="2762250"/>
          <p14:tracePt t="23291" x="2065338" y="2762250"/>
          <p14:tracePt t="23297" x="2073275" y="2762250"/>
          <p14:tracePt t="23304" x="2090738" y="2770188"/>
          <p14:tracePt t="23311" x="2108200" y="2778125"/>
          <p14:tracePt t="23319" x="2124075" y="2778125"/>
          <p14:tracePt t="23328" x="2141538" y="2778125"/>
          <p14:tracePt t="23336" x="2149475" y="2778125"/>
          <p14:tracePt t="23343" x="2159000" y="2778125"/>
          <p14:tracePt t="23353" x="2166938" y="2778125"/>
          <p14:tracePt t="23359" x="2184400" y="2778125"/>
          <p14:tracePt t="23375" x="2200275" y="2778125"/>
          <p14:tracePt t="23384" x="2209800" y="2778125"/>
          <p14:tracePt t="23393" x="2217738" y="2778125"/>
          <p14:tracePt t="23401" x="2235200" y="2787650"/>
          <p14:tracePt t="23415" x="2243138" y="2787650"/>
          <p14:tracePt t="23425" x="2252663" y="2787650"/>
          <p14:tracePt t="23431" x="2260600" y="2787650"/>
          <p14:tracePt t="23442" x="2278063" y="2787650"/>
          <p14:tracePt t="23447" x="2286000" y="2795588"/>
          <p14:tracePt t="23561" x="2293938" y="2795588"/>
          <p14:tracePt t="23593" x="2303463" y="2795588"/>
          <p14:tracePt t="23625" x="2311400" y="2795588"/>
          <p14:tracePt t="23633" x="2319338" y="2805113"/>
          <p14:tracePt t="23657" x="2328863" y="2805113"/>
          <p14:tracePt t="23681" x="2336800" y="2805113"/>
          <p14:tracePt t="23711" x="2354263" y="2813050"/>
          <p14:tracePt t="23729" x="2354263" y="2820988"/>
          <p14:tracePt t="23889" x="2371725" y="2820988"/>
          <p14:tracePt t="23897" x="2379663" y="2820988"/>
          <p14:tracePt t="23905" x="2387600" y="2820988"/>
          <p14:tracePt t="23920" x="2405063" y="2820988"/>
          <p14:tracePt t="23936" x="2430463" y="2820988"/>
          <p14:tracePt t="23945" x="2438400" y="2820988"/>
          <p14:tracePt t="23953" x="2447925" y="2820988"/>
          <p14:tracePt t="23961" x="2455863" y="2820988"/>
          <p14:tracePt t="23968" x="2473325" y="2820988"/>
          <p14:tracePt t="23984" x="2498725" y="2820988"/>
          <p14:tracePt t="23992" x="2506663" y="2820988"/>
          <p14:tracePt t="24001" x="2532063" y="2820988"/>
          <p14:tracePt t="24009" x="2541588" y="2820988"/>
          <p14:tracePt t="24016" x="2557463" y="2820988"/>
          <p14:tracePt t="24025" x="2582863" y="2813050"/>
          <p14:tracePt t="24032" x="2592388" y="2813050"/>
          <p14:tracePt t="24042" x="2600325" y="2813050"/>
          <p14:tracePt t="24048" x="2625725" y="2795588"/>
          <p14:tracePt t="24058" x="2643188" y="2795588"/>
          <p14:tracePt t="24064" x="2643188" y="2787650"/>
          <p14:tracePt t="24074" x="2668588" y="2770188"/>
          <p14:tracePt t="24079" x="2668588" y="2762250"/>
          <p14:tracePt t="24090" x="2693988" y="2752725"/>
          <p14:tracePt t="24096" x="2711450" y="2744788"/>
          <p14:tracePt t="24111" x="2727325" y="2727325"/>
          <p14:tracePt t="24120" x="2744788" y="2711450"/>
          <p14:tracePt t="24137" x="2752725" y="2693988"/>
          <p14:tracePt t="24145" x="2762250" y="2686050"/>
          <p14:tracePt t="24152" x="2770188" y="2676525"/>
          <p14:tracePt t="24160" x="2770188" y="2660650"/>
          <p14:tracePt t="24177" x="2770188" y="2651125"/>
          <p14:tracePt t="24184" x="2770188" y="2633663"/>
          <p14:tracePt t="24193" x="2770188" y="2617788"/>
          <p14:tracePt t="24210" x="2770188" y="2592388"/>
          <p14:tracePt t="24216" x="2770188" y="2566988"/>
          <p14:tracePt t="24226" x="2770188" y="2549525"/>
          <p14:tracePt t="24232" x="2770188" y="2541588"/>
          <p14:tracePt t="24242" x="2770188" y="2532063"/>
          <p14:tracePt t="24248" x="2770188" y="2524125"/>
          <p14:tracePt t="24264" x="2770188" y="2506663"/>
          <p14:tracePt t="24280" x="2770188" y="2498725"/>
          <p14:tracePt t="24290" x="2762250" y="2481263"/>
          <p14:tracePt t="24296" x="2762250" y="2473325"/>
          <p14:tracePt t="24303" x="2744788" y="2455863"/>
          <p14:tracePt t="24312" x="2736850" y="2455863"/>
          <p14:tracePt t="24320" x="2736850" y="2438400"/>
          <p14:tracePt t="24327" x="2719388" y="2422525"/>
          <p14:tracePt t="24337" x="2693988" y="2405063"/>
          <p14:tracePt t="24343" x="2668588" y="2379663"/>
          <p14:tracePt t="24352" x="2651125" y="2362200"/>
          <p14:tracePt t="24361" x="2643188" y="2344738"/>
          <p14:tracePt t="24368" x="2625725" y="2336800"/>
          <p14:tracePt t="24376" x="2600325" y="2319338"/>
          <p14:tracePt t="24384" x="2592388" y="2319338"/>
          <p14:tracePt t="24392" x="2592388" y="2311400"/>
          <p14:tracePt t="24401" x="2566988" y="2303463"/>
          <p14:tracePt t="24409" x="2557463" y="2293938"/>
          <p14:tracePt t="24417" x="2549525" y="2286000"/>
          <p14:tracePt t="24427" x="2524125" y="2278063"/>
          <p14:tracePt t="24432" x="2506663" y="2268538"/>
          <p14:tracePt t="24443" x="2489200" y="2260600"/>
          <p14:tracePt t="24449" x="2473325" y="2243138"/>
          <p14:tracePt t="24458" x="2455863" y="2235200"/>
          <p14:tracePt t="24464" x="2430463" y="2227263"/>
          <p14:tracePt t="24480" x="2405063" y="2217738"/>
          <p14:tracePt t="24490" x="2379663" y="2209800"/>
          <p14:tracePt t="24496" x="2371725" y="2200275"/>
          <p14:tracePt t="24503" x="2344738" y="2192338"/>
          <p14:tracePt t="24512" x="2319338" y="2184400"/>
          <p14:tracePt t="24520" x="2286000" y="2174875"/>
          <p14:tracePt t="24529" x="2278063" y="2166938"/>
          <p14:tracePt t="24537" x="2243138" y="2166938"/>
          <p14:tracePt t="24544" x="2217738" y="2159000"/>
          <p14:tracePt t="24552" x="2209800" y="2159000"/>
          <p14:tracePt t="24561" x="2184400" y="2159000"/>
          <p14:tracePt t="24568" x="2166938" y="2159000"/>
          <p14:tracePt t="24585" x="2149475" y="2159000"/>
          <p14:tracePt t="24593" x="2141538" y="2159000"/>
          <p14:tracePt t="24609" x="2124075" y="2159000"/>
          <p14:tracePt t="24626" x="2116138" y="2159000"/>
          <p14:tracePt t="24664" x="2108200" y="2159000"/>
          <p14:tracePt t="25449" x="2098675" y="2159000"/>
          <p14:tracePt t="25665" x="2082800" y="2166938"/>
          <p14:tracePt t="25704" x="2073275" y="2166938"/>
          <p14:tracePt t="25736" x="2065338" y="2174875"/>
          <p14:tracePt t="25745" x="2047875" y="2174875"/>
          <p14:tracePt t="25769" x="2030413" y="2174875"/>
          <p14:tracePt t="25777" x="2022475" y="2184400"/>
          <p14:tracePt t="25785" x="2014538" y="2192338"/>
          <p14:tracePt t="25801" x="1997075" y="2200275"/>
          <p14:tracePt t="25809" x="1989138" y="2200275"/>
          <p14:tracePt t="25859" x="1963738" y="2209800"/>
          <p14:tracePt t="25888" x="1963738" y="2217738"/>
          <p14:tracePt t="25920" x="1946275" y="2227263"/>
          <p14:tracePt t="26056" x="1946275" y="2235200"/>
          <p14:tracePt t="26065" x="1946275" y="2243138"/>
          <p14:tracePt t="26075" x="1946275" y="2252663"/>
          <p14:tracePt t="26081" x="1946275" y="2260600"/>
          <p14:tracePt t="26087" x="1946275" y="2268538"/>
          <p14:tracePt t="26097" x="1946275" y="2286000"/>
          <p14:tracePt t="26104" x="1946275" y="2303463"/>
          <p14:tracePt t="26113" x="1946275" y="2311400"/>
          <p14:tracePt t="26121" x="1946275" y="2328863"/>
          <p14:tracePt t="26127" x="1946275" y="2344738"/>
          <p14:tracePt t="26144" x="1946275" y="2354263"/>
          <p14:tracePt t="26152" x="1946275" y="2362200"/>
          <p14:tracePt t="26160" x="1946275" y="2387600"/>
          <p14:tracePt t="26177" x="1954213" y="2397125"/>
          <p14:tracePt t="26184" x="1954213" y="2413000"/>
          <p14:tracePt t="26200" x="1963738" y="2422525"/>
          <p14:tracePt t="26210" x="1971675" y="2430463"/>
          <p14:tracePt t="26216" x="1979613" y="2438400"/>
          <p14:tracePt t="26227" x="1979613" y="2447925"/>
          <p14:tracePt t="26233" x="1989138" y="2463800"/>
          <p14:tracePt t="26242" x="1997075" y="2463800"/>
          <p14:tracePt t="26248" x="2005013" y="2473325"/>
          <p14:tracePt t="26259" x="2005013" y="2481263"/>
          <p14:tracePt t="26264" x="2014538" y="2481263"/>
          <p14:tracePt t="26272" x="2022475" y="2489200"/>
          <p14:tracePt t="26279" x="2030413" y="2506663"/>
          <p14:tracePt t="26287" x="2039938" y="2506663"/>
          <p14:tracePt t="26295" x="2055813" y="2524125"/>
          <p14:tracePt t="26304" x="2065338" y="2532063"/>
          <p14:tracePt t="26312" x="2082800" y="2541588"/>
          <p14:tracePt t="26321" x="2108200" y="2557463"/>
          <p14:tracePt t="26327" x="2116138" y="2557463"/>
          <p14:tracePt t="26336" x="2133600" y="2566988"/>
          <p14:tracePt t="26344" x="2159000" y="2574925"/>
          <p14:tracePt t="26352" x="2184400" y="2582863"/>
          <p14:tracePt t="26361" x="2200275" y="2600325"/>
          <p14:tracePt t="26368" x="2235200" y="2600325"/>
          <p14:tracePt t="26377" x="2268538" y="2617788"/>
          <p14:tracePt t="26383" x="2303463" y="2625725"/>
          <p14:tracePt t="26394" x="2336800" y="2643188"/>
          <p14:tracePt t="26401" x="2371725" y="2651125"/>
          <p14:tracePt t="26410" x="2405063" y="2660650"/>
          <p14:tracePt t="26416" x="2430463" y="2660650"/>
          <p14:tracePt t="26427" x="2463800" y="2676525"/>
          <p14:tracePt t="26432" x="2473325" y="2676525"/>
          <p14:tracePt t="26443" x="2498725" y="2686050"/>
          <p14:tracePt t="26449" x="2524125" y="2686050"/>
          <p14:tracePt t="26458" x="2532063" y="2686050"/>
          <p14:tracePt t="26465" x="2541588" y="2686050"/>
          <p14:tracePt t="26472" x="2549525" y="2686050"/>
          <p14:tracePt t="26480" x="2566988" y="2686050"/>
          <p14:tracePt t="26487" x="2574925" y="2686050"/>
          <p14:tracePt t="26504" x="2592388" y="2686050"/>
          <p14:tracePt t="26513" x="2600325" y="2686050"/>
          <p14:tracePt t="26521" x="2608263" y="2686050"/>
          <p14:tracePt t="26529" x="2625725" y="2686050"/>
          <p14:tracePt t="26553" x="2633663" y="2686050"/>
          <p14:tracePt t="26561" x="2643188" y="2676525"/>
          <p14:tracePt t="26569" x="2651125" y="2676525"/>
          <p14:tracePt t="26577" x="2660650" y="2660650"/>
          <p14:tracePt t="26584" x="2668588" y="2651125"/>
          <p14:tracePt t="26601" x="2676525" y="2633663"/>
          <p14:tracePt t="26610" x="2676525" y="2625725"/>
          <p14:tracePt t="26616" x="2686050" y="2617788"/>
          <p14:tracePt t="26627" x="2693988" y="2608263"/>
          <p14:tracePt t="26632" x="2701925" y="2600325"/>
          <p14:tracePt t="26643" x="2701925" y="2582863"/>
          <p14:tracePt t="26647" x="2701925" y="2574925"/>
          <p14:tracePt t="26659" x="2701925" y="2557463"/>
          <p14:tracePt t="26663" x="2701925" y="2549525"/>
          <p14:tracePt t="26672" x="2701925" y="2541588"/>
          <p14:tracePt t="26688" x="2701925" y="2516188"/>
          <p14:tracePt t="26697" x="2701925" y="2506663"/>
          <p14:tracePt t="26704" x="2701925" y="2498725"/>
          <p14:tracePt t="26711" x="2701925" y="2489200"/>
          <p14:tracePt t="26728" x="2701925" y="2481263"/>
          <p14:tracePt t="26744" x="2701925" y="2473325"/>
          <p14:tracePt t="26761" x="2701925" y="2463800"/>
          <p14:tracePt t="26777" x="2701925" y="2447925"/>
          <p14:tracePt t="26783" x="2701925" y="2438400"/>
          <p14:tracePt t="26794" x="2701925" y="2430463"/>
          <p14:tracePt t="26810" x="2701925" y="2422525"/>
          <p14:tracePt t="26817" x="2701925" y="2405063"/>
          <p14:tracePt t="26827" x="2693988" y="2397125"/>
          <p14:tracePt t="26832" x="2686050" y="2379663"/>
          <p14:tracePt t="26848" x="2676525" y="2371725"/>
          <p14:tracePt t="26859" x="2660650" y="2354263"/>
          <p14:tracePt t="26875" x="2651125" y="2336800"/>
          <p14:tracePt t="26879" x="2633663" y="2319338"/>
          <p14:tracePt t="26888" x="2625725" y="2319338"/>
          <p14:tracePt t="26897" x="2617788" y="2311400"/>
          <p14:tracePt t="26904" x="2608263" y="2303463"/>
          <p14:tracePt t="26912" x="2600325" y="2293938"/>
          <p14:tracePt t="26921" x="2592388" y="2293938"/>
          <p14:tracePt t="26938" x="2574925" y="2278063"/>
          <p14:tracePt t="26944" x="2557463" y="2268538"/>
          <p14:tracePt t="26952" x="2541588" y="2268538"/>
          <p14:tracePt t="26962" x="2524125" y="2260600"/>
          <p14:tracePt t="26969" x="2516188" y="2260600"/>
          <p14:tracePt t="26977" x="2498725" y="2260600"/>
          <p14:tracePt t="26985" x="2481263" y="2260600"/>
          <p14:tracePt t="26995" x="2455863" y="2260600"/>
          <p14:tracePt t="27001" x="2438400" y="2260600"/>
          <p14:tracePt t="27011" x="2422525" y="2260600"/>
          <p14:tracePt t="27017" x="2397125" y="2260600"/>
          <p14:tracePt t="27027" x="2362200" y="2252663"/>
          <p14:tracePt t="27032" x="2344738" y="2252663"/>
          <p14:tracePt t="27043" x="2328863" y="2252663"/>
          <p14:tracePt t="27048" x="2303463" y="2252663"/>
          <p14:tracePt t="27059" x="2286000" y="2243138"/>
          <p14:tracePt t="27073" x="2278063" y="2243138"/>
          <p14:tracePt t="27080" x="2268538" y="2243138"/>
          <p14:tracePt t="27665" x="2278063" y="2243138"/>
          <p14:tracePt t="27681" x="2293938" y="2243138"/>
          <p14:tracePt t="27697" x="2311400" y="2252663"/>
          <p14:tracePt t="27704" x="2336800" y="2260600"/>
          <p14:tracePt t="27713" x="2344738" y="2260600"/>
          <p14:tracePt t="27720" x="2371725" y="2260600"/>
          <p14:tracePt t="27729" x="2405063" y="2260600"/>
          <p14:tracePt t="27736" x="2455863" y="2260600"/>
          <p14:tracePt t="27745" x="2498725" y="2260600"/>
          <p14:tracePt t="27753" x="2524125" y="2260600"/>
          <p14:tracePt t="27761" x="2582863" y="2268538"/>
          <p14:tracePt t="27769" x="2633663" y="2278063"/>
          <p14:tracePt t="27777" x="2701925" y="2278063"/>
          <p14:tracePt t="27785" x="2719388" y="2278063"/>
          <p14:tracePt t="27793" x="2787650" y="2278063"/>
          <p14:tracePt t="27799" x="2820988" y="2319338"/>
          <p14:tracePt t="27810" x="2830513" y="2328863"/>
          <p14:tracePt t="27817" x="2838450" y="2328863"/>
          <p14:tracePt t="27999" x="2820988" y="2336800"/>
          <p14:tracePt t="28011" x="2820988" y="2371725"/>
          <p14:tracePt t="28015" x="2846388" y="2422525"/>
          <p14:tracePt t="28027" x="2871788" y="2447925"/>
          <p14:tracePt t="28031" x="2871788" y="2481263"/>
          <p14:tracePt t="28043" x="2982913" y="2516188"/>
          <p14:tracePt t="28047" x="3094038" y="2516188"/>
          <p14:tracePt t="28056" x="3263900" y="2516188"/>
          <p14:tracePt t="28063" x="3467100" y="2516188"/>
          <p14:tracePt t="28071" x="3671888" y="2516188"/>
          <p14:tracePt t="28079" x="3824288" y="2532063"/>
          <p14:tracePt t="28088" x="3986213" y="2557463"/>
          <p14:tracePt t="28096" x="4171950" y="2582863"/>
          <p14:tracePt t="28105" x="4394200" y="2608263"/>
          <p14:tracePt t="28113" x="4589463" y="2651125"/>
          <p14:tracePt t="28120" x="4843463" y="2701925"/>
          <p14:tracePt t="28129" x="5091113" y="2727325"/>
          <p14:tracePt t="28136" x="5337175" y="2778125"/>
          <p14:tracePt t="28145" x="5616575" y="2830513"/>
          <p14:tracePt t="28152" x="5889625" y="2855913"/>
          <p14:tracePt t="28161" x="6186488" y="2871788"/>
          <p14:tracePt t="28168" x="6399213" y="2889250"/>
          <p14:tracePt t="28178" x="6619875" y="2914650"/>
          <p14:tracePt t="28184" x="6746875" y="2940050"/>
          <p14:tracePt t="28194" x="6926263" y="2965450"/>
          <p14:tracePt t="28201" x="7078663" y="2965450"/>
          <p14:tracePt t="28210" x="7223125" y="2982913"/>
          <p14:tracePt t="28216" x="7334250" y="2982913"/>
          <p14:tracePt t="28226" x="7435850" y="2982913"/>
          <p14:tracePt t="28232" x="7521575" y="2982913"/>
          <p14:tracePt t="28242" x="7605713" y="2982913"/>
          <p14:tracePt t="28248" x="7648575" y="2974975"/>
          <p14:tracePt t="28255" x="7681913" y="2974975"/>
          <p14:tracePt t="28265" x="7707313" y="2965450"/>
          <p14:tracePt t="28271" x="7742238" y="2957513"/>
          <p14:tracePt t="28280" x="7750175" y="2949575"/>
          <p14:tracePt t="28289" x="7767638" y="2949575"/>
          <p14:tracePt t="28295" x="7783513" y="2940050"/>
          <p14:tracePt t="28305" x="7793038" y="2932113"/>
          <p14:tracePt t="28313" x="7800975" y="2922588"/>
          <p14:tracePt t="28320" x="7810500" y="2922588"/>
          <p14:tracePt t="28328" x="7810500" y="2914650"/>
          <p14:tracePt t="28336" x="7810500" y="2906713"/>
          <p14:tracePt t="28344" x="7810500" y="2897188"/>
          <p14:tracePt t="28361" x="7810500" y="2881313"/>
          <p14:tracePt t="28368" x="7810500" y="2871788"/>
          <p14:tracePt t="28378" x="7810500" y="2863850"/>
          <p14:tracePt t="28395" x="7810500" y="2855913"/>
          <p14:tracePt t="28411" x="7810500" y="2846388"/>
          <p14:tracePt t="28426" x="7810500" y="2838450"/>
          <p14:tracePt t="28440" x="7775575" y="2838450"/>
          <p14:tracePt t="28449" x="7732713" y="2838450"/>
          <p14:tracePt t="28455" x="7691438" y="2838450"/>
          <p14:tracePt t="28464" x="7631113" y="2838450"/>
          <p14:tracePt t="28472" x="7562850" y="2838450"/>
          <p14:tracePt t="28479" x="7504113" y="2846388"/>
          <p14:tracePt t="28489" x="7443788" y="2863850"/>
          <p14:tracePt t="28497" x="7350125" y="2871788"/>
          <p14:tracePt t="28505" x="7283450" y="2881313"/>
          <p14:tracePt t="28512" x="7205663" y="2889250"/>
          <p14:tracePt t="28520" x="7121525" y="2906713"/>
          <p14:tracePt t="28529" x="7053263" y="2906713"/>
          <p14:tracePt t="28536" x="6977063" y="2914650"/>
          <p14:tracePt t="28545" x="6908800" y="2914650"/>
          <p14:tracePt t="28552" x="6815138" y="2922588"/>
          <p14:tracePt t="28561" x="6746875" y="2922588"/>
          <p14:tracePt t="28568" x="6680200" y="2922588"/>
          <p14:tracePt t="28577" x="6619875" y="2922588"/>
          <p14:tracePt t="28583" x="6561138" y="2922588"/>
          <p14:tracePt t="28594" x="6500813" y="2922588"/>
          <p14:tracePt t="28599" x="6457950" y="2922588"/>
          <p14:tracePt t="28610" x="6416675" y="2922588"/>
          <p14:tracePt t="28615" x="6373813" y="2922588"/>
          <p14:tracePt t="28626" x="6323013" y="2906713"/>
          <p14:tracePt t="28631" x="6297613" y="2897188"/>
          <p14:tracePt t="28641" x="6262688" y="2881313"/>
          <p14:tracePt t="28647" x="6229350" y="2871788"/>
          <p14:tracePt t="28655" x="6203950" y="2855913"/>
          <p14:tracePt t="28663" x="6186488" y="2838450"/>
          <p14:tracePt t="28672" x="6169025" y="2820988"/>
          <p14:tracePt t="28679" x="6143625" y="2805113"/>
          <p14:tracePt t="28688" x="6118225" y="2795588"/>
          <p14:tracePt t="28695" x="6102350" y="2778125"/>
          <p14:tracePt t="28703" x="6102350" y="2770188"/>
          <p14:tracePt t="28712" x="6092825" y="2762250"/>
          <p14:tracePt t="28719" x="6084888" y="2752725"/>
          <p14:tracePt t="28728" x="6084888" y="2736850"/>
          <p14:tracePt t="28736" x="6084888" y="2719388"/>
          <p14:tracePt t="28745" x="6084888" y="2711450"/>
          <p14:tracePt t="28752" x="6084888" y="2693988"/>
          <p14:tracePt t="28762" x="6084888" y="2676525"/>
          <p14:tracePt t="28769" x="6084888" y="2651125"/>
          <p14:tracePt t="28777" x="6084888" y="2633663"/>
          <p14:tracePt t="28784" x="6084888" y="2608263"/>
          <p14:tracePt t="28794" x="6084888" y="2582863"/>
          <p14:tracePt t="28800" x="6084888" y="2557463"/>
          <p14:tracePt t="28810" x="6092825" y="2532063"/>
          <p14:tracePt t="28816" x="6102350" y="2506663"/>
          <p14:tracePt t="28827" x="6110288" y="2473325"/>
          <p14:tracePt t="28831" x="6127750" y="2438400"/>
          <p14:tracePt t="28840" x="6143625" y="2405063"/>
          <p14:tracePt t="28847" x="6169025" y="2371725"/>
          <p14:tracePt t="28855" x="6194425" y="2328863"/>
          <p14:tracePt t="28864" x="6221413" y="2293938"/>
          <p14:tracePt t="28872" x="6246813" y="2268538"/>
          <p14:tracePt t="28880" x="6272213" y="2243138"/>
          <p14:tracePt t="28889" x="6297613" y="2217738"/>
          <p14:tracePt t="28897" x="6313488" y="2192338"/>
          <p14:tracePt t="28904" x="6348413" y="2159000"/>
          <p14:tracePt t="28913" x="6365875" y="2141538"/>
          <p14:tracePt t="28920" x="6373813" y="2133600"/>
          <p14:tracePt t="28939" x="6416675" y="2108200"/>
          <p14:tracePt t="28945" x="6442075" y="2090738"/>
          <p14:tracePt t="28953" x="6450013" y="2090738"/>
          <p14:tracePt t="28963" x="6457950" y="2082800"/>
          <p14:tracePt t="28969" x="6475413" y="2082800"/>
          <p14:tracePt t="28979" x="6492875" y="2073275"/>
          <p14:tracePt t="28984" x="6510338" y="2065338"/>
          <p14:tracePt t="28995" x="6518275" y="2065338"/>
          <p14:tracePt t="29000" x="6535738" y="2055813"/>
          <p14:tracePt t="29010" x="6551613" y="2055813"/>
          <p14:tracePt t="29016" x="6569075" y="2055813"/>
          <p14:tracePt t="29026" x="6594475" y="2047875"/>
          <p14:tracePt t="29032" x="6627813" y="2047875"/>
          <p14:tracePt t="29040" x="6662738" y="2047875"/>
          <p14:tracePt t="29048" x="6688138" y="2047875"/>
          <p14:tracePt t="29055" x="6731000" y="2047875"/>
          <p14:tracePt t="29065" x="6756400" y="2047875"/>
          <p14:tracePt t="29072" x="6799263" y="2047875"/>
          <p14:tracePt t="29080" x="6824663" y="2047875"/>
          <p14:tracePt t="29089" x="6865938" y="2047875"/>
          <p14:tracePt t="29096" x="6891338" y="2047875"/>
          <p14:tracePt t="29104" x="6926263" y="2047875"/>
          <p14:tracePt t="29113" x="6969125" y="2047875"/>
          <p14:tracePt t="29120" x="7002463" y="2047875"/>
          <p14:tracePt t="29128" x="7035800" y="2047875"/>
          <p14:tracePt t="29137" x="7070725" y="2055813"/>
          <p14:tracePt t="29145" x="7088188" y="2073275"/>
          <p14:tracePt t="29152" x="7113588" y="2082800"/>
          <p14:tracePt t="29162" x="7138988" y="2090738"/>
          <p14:tracePt t="29169" x="7146925" y="2090738"/>
          <p14:tracePt t="29179" x="7164388" y="2108200"/>
          <p14:tracePt t="29185" x="7172325" y="2116138"/>
          <p14:tracePt t="29201" x="7189788" y="2116138"/>
          <p14:tracePt t="29211" x="7197725" y="2124075"/>
          <p14:tracePt t="29217" x="7197725" y="2133600"/>
          <p14:tracePt t="29227" x="7223125" y="2141538"/>
          <p14:tracePt t="29232" x="7232650" y="2141538"/>
          <p14:tracePt t="29239" x="7240588" y="2166938"/>
          <p14:tracePt t="29248" x="7248525" y="2174875"/>
          <p14:tracePt t="29264" x="7265988" y="2192338"/>
          <p14:tracePt t="29280" x="7265988" y="2200275"/>
          <p14:tracePt t="29289" x="7265988" y="2209800"/>
          <p14:tracePt t="29296" x="7265988" y="2217738"/>
          <p14:tracePt t="29304" x="7265988" y="2227263"/>
          <p14:tracePt t="29311" x="7273925" y="2243138"/>
          <p14:tracePt t="29328" x="7273925" y="2252663"/>
          <p14:tracePt t="29337" x="7283450" y="2252663"/>
          <p14:tracePt t="29344" x="7283450" y="2260600"/>
          <p14:tracePt t="29353" x="7283450" y="2268538"/>
          <p14:tracePt t="29362" x="7283450" y="2278063"/>
          <p14:tracePt t="29378" x="7283450" y="2286000"/>
          <p14:tracePt t="29384" x="7283450" y="2293938"/>
          <p14:tracePt t="29401" x="7283450" y="2311400"/>
          <p14:tracePt t="29411" x="7283450" y="2328863"/>
          <p14:tracePt t="29432" x="7283450" y="2336800"/>
          <p14:tracePt t="29441" x="7283450" y="2354263"/>
          <p14:tracePt t="29464" x="7283450" y="2371725"/>
          <p14:tracePt t="29479" x="7283450" y="2379663"/>
          <p14:tracePt t="29489" x="7283450" y="2387600"/>
          <p14:tracePt t="29577" x="7283450" y="2397125"/>
          <p14:tracePt t="29865" x="7283450" y="2405063"/>
          <p14:tracePt t="30001" x="7283450" y="2413000"/>
          <p14:tracePt t="30011" x="7283450" y="2422525"/>
          <p14:tracePt t="30057" x="7291388" y="2430463"/>
          <p14:tracePt t="30104" x="7291388" y="2447925"/>
          <p14:tracePt t="30128" x="7291388" y="2463800"/>
          <p14:tracePt t="30137" x="7291388" y="2473325"/>
          <p14:tracePt t="30144" x="7291388" y="2481263"/>
          <p14:tracePt t="30153" x="7291388" y="2489200"/>
          <p14:tracePt t="30161" x="7283450" y="2498725"/>
          <p14:tracePt t="30169" x="7273925" y="2506663"/>
          <p14:tracePt t="30178" x="7273925" y="2516188"/>
          <p14:tracePt t="30226" x="7265988" y="2524125"/>
          <p14:tracePt t="30673" x="7265988" y="2532063"/>
          <p14:tracePt t="30681" x="7265988" y="2541588"/>
          <p14:tracePt t="32050" x="7265988" y="2549525"/>
          <p14:tracePt t="32056" x="7265988" y="2566988"/>
          <p14:tracePt t="32065" x="7265988" y="2574925"/>
          <p14:tracePt t="32072" x="7273925" y="2574925"/>
          <p14:tracePt t="32081" x="7299325" y="2574925"/>
          <p14:tracePt t="32088" x="7316788" y="2574925"/>
          <p14:tracePt t="32097" x="7350125" y="2582863"/>
          <p14:tracePt t="32104" x="7359650" y="2582863"/>
          <p14:tracePt t="32112" x="7377113" y="2582863"/>
          <p14:tracePt t="32121" x="7410450" y="2582863"/>
          <p14:tracePt t="32129" x="7435850" y="2582863"/>
          <p14:tracePt t="32136" x="7443788" y="2582863"/>
          <p14:tracePt t="32146" x="7453313" y="2582863"/>
          <p14:tracePt t="32152" x="7469188" y="2582863"/>
          <p14:tracePt t="32162" x="7478713" y="2582863"/>
          <p14:tracePt t="32288" x="7385050" y="2625725"/>
          <p14:tracePt t="32297" x="7265988" y="2686050"/>
          <p14:tracePt t="32305" x="7138988" y="2744788"/>
          <p14:tracePt t="32312" x="7010400" y="2855913"/>
          <p14:tracePt t="32321" x="6900863" y="2949575"/>
          <p14:tracePt t="32329" x="6824663" y="3101975"/>
          <p14:tracePt t="32337" x="6731000" y="3322638"/>
          <p14:tracePt t="32346" x="6627813" y="3611563"/>
          <p14:tracePt t="32353" x="6577013" y="3976688"/>
          <p14:tracePt t="32362" x="6535738" y="4419600"/>
          <p14:tracePt t="32369" x="6457950" y="4894263"/>
          <p14:tracePt t="32379" x="6442075" y="5413375"/>
          <p14:tracePt t="32383" x="6442075" y="5795963"/>
          <p14:tracePt t="32394" x="6450013" y="6143625"/>
          <p14:tracePt t="32401" x="6500813" y="6475413"/>
          <p14:tracePt t="32409" x="6586538" y="6799263"/>
          <p14:tracePt t="32729" x="6994525" y="6756400"/>
          <p14:tracePt t="32737" x="6951663" y="6705600"/>
          <p14:tracePt t="32747" x="6926263" y="6680200"/>
          <p14:tracePt t="32752" x="6883400" y="6627813"/>
          <p14:tracePt t="32762" x="6850063" y="6594475"/>
          <p14:tracePt t="32769" x="6824663" y="6551613"/>
          <p14:tracePt t="32779" x="6789738" y="6518275"/>
          <p14:tracePt t="32785" x="6764338" y="6467475"/>
          <p14:tracePt t="32791" x="6738938" y="6442075"/>
          <p14:tracePt t="32800" x="6696075" y="6407150"/>
          <p14:tracePt t="32808" x="6654800" y="6338888"/>
          <p14:tracePt t="32816" x="6627813" y="6305550"/>
          <p14:tracePt t="32824" x="6602413" y="6280150"/>
          <p14:tracePt t="32833" x="6561138" y="6229350"/>
          <p14:tracePt t="32840" x="6551613" y="6221413"/>
          <p14:tracePt t="32848" x="6543675" y="6203950"/>
          <p14:tracePt t="32857" x="6526213" y="6194425"/>
          <p14:tracePt t="32865" x="6518275" y="6186488"/>
          <p14:tracePt t="32872" x="6518275" y="6178550"/>
          <p14:tracePt t="32887" x="6510338" y="6178550"/>
          <p14:tracePt t="32937" x="6510338" y="6169025"/>
          <p14:tracePt t="32953" x="6510338" y="6161088"/>
          <p14:tracePt t="32969" x="6510338" y="6153150"/>
          <p14:tracePt t="32995" x="6518275" y="6135688"/>
          <p14:tracePt t="33007" x="6526213" y="6127750"/>
          <p14:tracePt t="33023" x="6535738" y="6127750"/>
          <p14:tracePt t="33040" x="6535738" y="6118225"/>
          <p14:tracePt t="33056" x="6535738" y="6110288"/>
          <p14:tracePt t="33105" x="6535738" y="6102350"/>
          <p14:tracePt t="33130" x="6535738" y="6092825"/>
          <p14:tracePt t="33303" x="6518275" y="6092825"/>
          <p14:tracePt t="33313" x="6492875" y="6110288"/>
          <p14:tracePt t="33321" x="6483350" y="6118225"/>
          <p14:tracePt t="33329" x="6457950" y="6127750"/>
          <p14:tracePt t="33337" x="6450013" y="6127750"/>
          <p14:tracePt t="33347" x="6432550" y="6135688"/>
          <p14:tracePt t="33352" x="6416675" y="6143625"/>
          <p14:tracePt t="33362" x="6399213" y="6153150"/>
          <p14:tracePt t="33369" x="6381750" y="6161088"/>
          <p14:tracePt t="33379" x="6365875" y="6169025"/>
          <p14:tracePt t="33384" x="6338888" y="6169025"/>
          <p14:tracePt t="33392" x="6305550" y="6178550"/>
          <p14:tracePt t="33401" x="6288088" y="6178550"/>
          <p14:tracePt t="33407" x="6262688" y="6178550"/>
          <p14:tracePt t="33416" x="6229350" y="6178550"/>
          <p14:tracePt t="33424" x="6211888" y="6178550"/>
          <p14:tracePt t="33432" x="6186488" y="6186488"/>
          <p14:tracePt t="33441" x="6161088" y="6186488"/>
          <p14:tracePt t="33448" x="6135688" y="6194425"/>
          <p14:tracePt t="33456" x="6118225" y="6194425"/>
          <p14:tracePt t="33465" x="6084888" y="6194425"/>
          <p14:tracePt t="33472" x="6049963" y="6194425"/>
          <p14:tracePt t="33480" x="6008688" y="6194425"/>
          <p14:tracePt t="33488" x="5965825" y="6194425"/>
          <p14:tracePt t="33497" x="5940425" y="6203950"/>
          <p14:tracePt t="33503" x="5915025" y="6203950"/>
          <p14:tracePt t="33514" x="5880100" y="6203950"/>
          <p14:tracePt t="33520" x="5838825" y="6203950"/>
          <p14:tracePt t="33529" x="5813425" y="6203950"/>
          <p14:tracePt t="33536" x="5770563" y="6203950"/>
          <p14:tracePt t="33546" x="5745163" y="6203950"/>
          <p14:tracePt t="33552" x="5719763" y="6203950"/>
          <p14:tracePt t="33563" x="5694363" y="6203950"/>
          <p14:tracePt t="33567" x="5676900" y="6203950"/>
          <p14:tracePt t="33579" x="5659438" y="6203950"/>
          <p14:tracePt t="33583" x="5641975" y="6203950"/>
          <p14:tracePt t="33593" x="5634038" y="6203950"/>
          <p14:tracePt t="33601" x="5626100" y="6203950"/>
          <p14:tracePt t="33607" x="5616575" y="6203950"/>
          <p14:tracePt t="33616" x="5600700" y="6203950"/>
          <p14:tracePt t="33624" x="5583238" y="6203950"/>
          <p14:tracePt t="33632" x="5565775" y="6203950"/>
          <p14:tracePt t="33641" x="5549900" y="6203950"/>
          <p14:tracePt t="33649" x="5532438" y="6194425"/>
          <p14:tracePt t="33656" x="5524500" y="6194425"/>
          <p14:tracePt t="33665" x="5507038" y="6186488"/>
          <p14:tracePt t="33672" x="5489575" y="6178550"/>
          <p14:tracePt t="33681" x="5472113" y="6169025"/>
          <p14:tracePt t="33688" x="5464175" y="6161088"/>
          <p14:tracePt t="33697" x="5446713" y="6143625"/>
          <p14:tracePt t="33704" x="5438775" y="6143625"/>
          <p14:tracePt t="33713" x="5438775" y="6127750"/>
          <p14:tracePt t="33720" x="5430838" y="6118225"/>
          <p14:tracePt t="33730" x="5421313" y="6102350"/>
          <p14:tracePt t="33735" x="5413375" y="6084888"/>
          <p14:tracePt t="33746" x="5405438" y="6076950"/>
          <p14:tracePt t="33751" x="5405438" y="6049963"/>
          <p14:tracePt t="33763" x="5405438" y="6024563"/>
          <p14:tracePt t="33767" x="5405438" y="6016625"/>
          <p14:tracePt t="33778" x="5405438" y="6008688"/>
          <p14:tracePt t="33783" x="5405438" y="5983288"/>
          <p14:tracePt t="33792" x="5405438" y="5965825"/>
          <p14:tracePt t="33799" x="5405438" y="5957888"/>
          <p14:tracePt t="33807" x="5405438" y="5940425"/>
          <p14:tracePt t="33815" x="5405438" y="5915025"/>
          <p14:tracePt t="33824" x="5405438" y="5897563"/>
          <p14:tracePt t="33831" x="5405438" y="5880100"/>
          <p14:tracePt t="33841" x="5405438" y="5864225"/>
          <p14:tracePt t="33847" x="5405438" y="5854700"/>
          <p14:tracePt t="33856" x="5405438" y="5838825"/>
          <p14:tracePt t="33863" x="5405438" y="5829300"/>
          <p14:tracePt t="33871" x="5405438" y="5821363"/>
          <p14:tracePt t="33880" x="5405438" y="5813425"/>
          <p14:tracePt t="33889" x="5421313" y="5788025"/>
          <p14:tracePt t="33903" x="5421313" y="5778500"/>
          <p14:tracePt t="33913" x="5430838" y="5761038"/>
          <p14:tracePt t="33929" x="5438775" y="5745163"/>
          <p14:tracePt t="33935" x="5446713" y="5735638"/>
          <p14:tracePt t="33946" x="5456238" y="5719763"/>
          <p14:tracePt t="33952" x="5472113" y="5684838"/>
          <p14:tracePt t="33962" x="5472113" y="5668963"/>
          <p14:tracePt t="33969" x="5472113" y="5659438"/>
          <p14:tracePt t="33979" x="5489575" y="5651500"/>
          <p14:tracePt t="33984" x="5497513" y="5641975"/>
          <p14:tracePt t="33995" x="5507038" y="5626100"/>
          <p14:tracePt t="34008" x="5514975" y="5608638"/>
          <p14:tracePt t="34017" x="5524500" y="5600700"/>
          <p14:tracePt t="34024" x="5532438" y="5591175"/>
          <p14:tracePt t="34033" x="5540375" y="5583238"/>
          <p14:tracePt t="34041" x="5549900" y="5575300"/>
          <p14:tracePt t="34049" x="5565775" y="5565775"/>
          <p14:tracePt t="34056" x="5575300" y="5549900"/>
          <p14:tracePt t="34065" x="5583238" y="5532438"/>
          <p14:tracePt t="34072" x="5600700" y="5514975"/>
          <p14:tracePt t="34080" x="5608638" y="5514975"/>
          <p14:tracePt t="34089" x="5616575" y="5497513"/>
          <p14:tracePt t="34097" x="5634038" y="5489575"/>
          <p14:tracePt t="34105" x="5651500" y="5472113"/>
          <p14:tracePt t="34113" x="5676900" y="5464175"/>
          <p14:tracePt t="34130" x="5694363" y="5464175"/>
          <p14:tracePt t="34137" x="5702300" y="5456238"/>
          <p14:tracePt t="34146" x="5719763" y="5446713"/>
          <p14:tracePt t="34151" x="5727700" y="5438775"/>
          <p14:tracePt t="34163" x="5735638" y="5438775"/>
          <p14:tracePt t="34167" x="5753100" y="5438775"/>
          <p14:tracePt t="34178" x="5770563" y="5430838"/>
          <p14:tracePt t="34183" x="5778500" y="5421313"/>
          <p14:tracePt t="34193" x="5795963" y="5421313"/>
          <p14:tracePt t="34207" x="5813425" y="5413375"/>
          <p14:tracePt t="34216" x="5838825" y="5413375"/>
          <p14:tracePt t="34224" x="5846763" y="5413375"/>
          <p14:tracePt t="34233" x="5854700" y="5413375"/>
          <p14:tracePt t="34240" x="5880100" y="5405438"/>
          <p14:tracePt t="34248" x="5889625" y="5405438"/>
          <p14:tracePt t="34255" x="5915025" y="5405438"/>
          <p14:tracePt t="34265" x="5940425" y="5405438"/>
          <p14:tracePt t="34271" x="5957888" y="5405438"/>
          <p14:tracePt t="34280" x="5983288" y="5405438"/>
          <p14:tracePt t="34287" x="6016625" y="5405438"/>
          <p14:tracePt t="34296" x="6042025" y="5405438"/>
          <p14:tracePt t="34303" x="6084888" y="5405438"/>
          <p14:tracePt t="34312" x="6118225" y="5405438"/>
          <p14:tracePt t="34319" x="6161088" y="5405438"/>
          <p14:tracePt t="34329" x="6194425" y="5405438"/>
          <p14:tracePt t="34335" x="6211888" y="5405438"/>
          <p14:tracePt t="34346" x="6254750" y="5405438"/>
          <p14:tracePt t="34351" x="6280150" y="5405438"/>
          <p14:tracePt t="34363" x="6313488" y="5405438"/>
          <p14:tracePt t="34369" x="6338888" y="5405438"/>
          <p14:tracePt t="34379" x="6365875" y="5405438"/>
          <p14:tracePt t="34385" x="6381750" y="5405438"/>
          <p14:tracePt t="34392" x="6407150" y="5405438"/>
          <p14:tracePt t="34399" x="6416675" y="5405438"/>
          <p14:tracePt t="34408" x="6432550" y="5413375"/>
          <p14:tracePt t="34417" x="6457950" y="5421313"/>
          <p14:tracePt t="34424" x="6467475" y="5430838"/>
          <p14:tracePt t="34433" x="6483350" y="5438775"/>
          <p14:tracePt t="34440" x="6492875" y="5438775"/>
          <p14:tracePt t="34449" x="6500813" y="5446713"/>
          <p14:tracePt t="34455" x="6518275" y="5446713"/>
          <p14:tracePt t="34465" x="6535738" y="5456238"/>
          <p14:tracePt t="34472" x="6543675" y="5456238"/>
          <p14:tracePt t="34481" x="6561138" y="5472113"/>
          <p14:tracePt t="34489" x="6577013" y="5481638"/>
          <p14:tracePt t="34496" x="6594475" y="5489575"/>
          <p14:tracePt t="34503" x="6602413" y="5489575"/>
          <p14:tracePt t="34514" x="6619875" y="5489575"/>
          <p14:tracePt t="34519" x="6637338" y="5507038"/>
          <p14:tracePt t="34530" x="6637338" y="5514975"/>
          <p14:tracePt t="34537" x="6645275" y="5514975"/>
          <p14:tracePt t="34547" x="6662738" y="5524500"/>
          <p14:tracePt t="34563" x="6670675" y="5532438"/>
          <p14:tracePt t="34567" x="6688138" y="5549900"/>
          <p14:tracePt t="34577" x="6696075" y="5557838"/>
          <p14:tracePt t="34585" x="6705600" y="5557838"/>
          <p14:tracePt t="34592" x="6713538" y="5565775"/>
          <p14:tracePt t="34601" x="6713538" y="5575300"/>
          <p14:tracePt t="34617" x="6731000" y="5583238"/>
          <p14:tracePt t="34625" x="6738938" y="5591175"/>
          <p14:tracePt t="34633" x="6738938" y="5600700"/>
          <p14:tracePt t="34641" x="6746875" y="5600700"/>
          <p14:tracePt t="34649" x="6756400" y="5608638"/>
          <p14:tracePt t="34656" x="6764338" y="5616575"/>
          <p14:tracePt t="34672" x="6772275" y="5626100"/>
          <p14:tracePt t="34680" x="6772275" y="5634038"/>
          <p14:tracePt t="34687" x="6789738" y="5651500"/>
          <p14:tracePt t="34697" x="6789738" y="5659438"/>
          <p14:tracePt t="34705" x="6789738" y="5676900"/>
          <p14:tracePt t="34713" x="6799263" y="5676900"/>
          <p14:tracePt t="34721" x="6807200" y="5694363"/>
          <p14:tracePt t="34731" x="6815138" y="5702300"/>
          <p14:tracePt t="34736" x="6815138" y="5710238"/>
          <p14:tracePt t="34747" x="6815138" y="5719763"/>
          <p14:tracePt t="34763" x="6815138" y="5727700"/>
          <p14:tracePt t="34769" x="6824663" y="5745163"/>
          <p14:tracePt t="34784" x="6824663" y="5753100"/>
          <p14:tracePt t="34792" x="6824663" y="5770563"/>
          <p14:tracePt t="34808" x="6824663" y="5788025"/>
          <p14:tracePt t="34817" x="6832600" y="5795963"/>
          <p14:tracePt t="34833" x="6832600" y="5803900"/>
          <p14:tracePt t="34840" x="6832600" y="5821363"/>
          <p14:tracePt t="34849" x="6832600" y="5829300"/>
          <p14:tracePt t="34855" x="6832600" y="5838825"/>
          <p14:tracePt t="34865" x="6832600" y="5846763"/>
          <p14:tracePt t="34872" x="6832600" y="5854700"/>
          <p14:tracePt t="34881" x="6832600" y="5872163"/>
          <p14:tracePt t="34889" x="6832600" y="5880100"/>
          <p14:tracePt t="34897" x="6832600" y="5889625"/>
          <p14:tracePt t="34904" x="6832600" y="5897563"/>
          <p14:tracePt t="34914" x="6832600" y="5905500"/>
          <p14:tracePt t="34920" x="6832600" y="5922963"/>
          <p14:tracePt t="34930" x="6832600" y="5932488"/>
          <p14:tracePt t="34935" x="6832600" y="5948363"/>
          <p14:tracePt t="34946" x="6832600" y="5957888"/>
          <p14:tracePt t="34953" x="6832600" y="5965825"/>
          <p14:tracePt t="34962" x="6832600" y="5973763"/>
          <p14:tracePt t="34969" x="6832600" y="5983288"/>
          <p14:tracePt t="34978" x="6832600" y="5999163"/>
          <p14:tracePt t="34984" x="6824663" y="6008688"/>
          <p14:tracePt t="34991" x="6824663" y="6016625"/>
          <p14:tracePt t="35001" x="6815138" y="6024563"/>
          <p14:tracePt t="35008" x="6815138" y="6034088"/>
          <p14:tracePt t="35017" x="6815138" y="6042025"/>
          <p14:tracePt t="35032" x="6807200" y="6049963"/>
          <p14:tracePt t="35040" x="6799263" y="6067425"/>
          <p14:tracePt t="35049" x="6781800" y="6084888"/>
          <p14:tracePt t="35065" x="6781800" y="6092825"/>
          <p14:tracePt t="35081" x="6772275" y="6102350"/>
          <p14:tracePt t="35097" x="6764338" y="6102350"/>
          <p14:tracePt t="35104" x="6764338" y="6110288"/>
          <p14:tracePt t="35115" x="6756400" y="6118225"/>
          <p14:tracePt t="35120" x="6746875" y="6127750"/>
          <p14:tracePt t="35137" x="6738938" y="6135688"/>
          <p14:tracePt t="35151" x="6731000" y="6143625"/>
          <p14:tracePt t="35169" x="6721475" y="6143625"/>
          <p14:tracePt t="35176" x="6713538" y="6153150"/>
          <p14:tracePt t="35200" x="6705600" y="6161088"/>
          <p14:tracePt t="35216" x="6696075" y="6161088"/>
          <p14:tracePt t="35240" x="6688138" y="6169025"/>
          <p14:tracePt t="35248" x="6680200" y="6169025"/>
          <p14:tracePt t="35256" x="6670675" y="6178550"/>
          <p14:tracePt t="35265" x="6654800" y="6178550"/>
          <p14:tracePt t="35273" x="6645275" y="6178550"/>
          <p14:tracePt t="35280" x="6637338" y="6178550"/>
          <p14:tracePt t="35288" x="6611938" y="6186488"/>
          <p14:tracePt t="35297" x="6594475" y="6194425"/>
          <p14:tracePt t="35304" x="6586538" y="6203950"/>
          <p14:tracePt t="35315" x="6577013" y="6203950"/>
          <p14:tracePt t="35320" x="6569075" y="6203950"/>
          <p14:tracePt t="35330" x="6551613" y="6211888"/>
          <p14:tracePt t="35336" x="6543675" y="6211888"/>
          <p14:tracePt t="35346" x="6535738" y="6211888"/>
          <p14:tracePt t="35351" x="6526213" y="6211888"/>
          <p14:tracePt t="35362" x="6510338" y="6221413"/>
          <p14:tracePt t="35369" x="6492875" y="6221413"/>
          <p14:tracePt t="35384" x="6483350" y="6221413"/>
          <p14:tracePt t="35392" x="6475413" y="6221413"/>
          <p14:tracePt t="35409" x="6457950" y="6229350"/>
          <p14:tracePt t="35425" x="6450013" y="6229350"/>
          <p14:tracePt t="35456" x="6450013" y="6237288"/>
          <p14:tracePt t="35473" x="6432550" y="6237288"/>
          <p14:tracePt t="35865" x="6424613" y="6237288"/>
          <p14:tracePt t="35897" x="6424613" y="6246813"/>
          <p14:tracePt t="35905" x="6407150" y="6262688"/>
          <p14:tracePt t="36185" x="6399213" y="6272213"/>
          <p14:tracePt t="36249" x="6399213" y="6288088"/>
          <p14:tracePt t="36265" x="6399213" y="6297613"/>
          <p14:tracePt t="36281" x="6399213" y="6313488"/>
          <p14:tracePt t="36305" x="6391275" y="6323013"/>
          <p14:tracePt t="36321" x="6391275" y="6330950"/>
          <p14:tracePt t="36336" x="6373813" y="6338888"/>
          <p14:tracePt t="36402" x="6373813" y="6348413"/>
          <p14:tracePt t="36417" x="6365875" y="6348413"/>
          <p14:tracePt t="36424" x="6356350" y="6348413"/>
          <p14:tracePt t="36433" x="6338888" y="6348413"/>
          <p14:tracePt t="36440" x="6330950" y="6348413"/>
          <p14:tracePt t="36448" x="6313488" y="6348413"/>
          <p14:tracePt t="36457" x="6305550" y="6348413"/>
          <p14:tracePt t="36464" x="6297613" y="6348413"/>
          <p14:tracePt t="36473" x="6280150" y="6348413"/>
          <p14:tracePt t="36480" x="6272213" y="6348413"/>
          <p14:tracePt t="36489" x="6254750" y="6348413"/>
          <p14:tracePt t="36497" x="6237288" y="6348413"/>
          <p14:tracePt t="36504" x="6211888" y="6348413"/>
          <p14:tracePt t="36521" x="6194425" y="6348413"/>
          <p14:tracePt t="36531" x="6186488" y="6348413"/>
          <p14:tracePt t="36536" x="6169025" y="6348413"/>
          <p14:tracePt t="36544" x="6153150" y="6348413"/>
          <p14:tracePt t="36552" x="6143625" y="6348413"/>
          <p14:tracePt t="36559" x="6135688" y="6338888"/>
          <p14:tracePt t="36568" x="6118225" y="6330950"/>
          <p14:tracePt t="36575" x="6118225" y="6323013"/>
          <p14:tracePt t="36584" x="6110288" y="6323013"/>
          <p14:tracePt t="36592" x="6102350" y="6323013"/>
          <p14:tracePt t="36609" x="6092825" y="6323013"/>
          <p14:tracePt t="36624" x="6084888" y="6313488"/>
          <p14:tracePt t="36728" x="6076950" y="6313488"/>
          <p14:tracePt t="36753" x="6067425" y="6313488"/>
          <p14:tracePt t="36761" x="6049963" y="6313488"/>
          <p14:tracePt t="36784" x="6034088" y="6313488"/>
          <p14:tracePt t="36791" x="6024563" y="6313488"/>
          <p14:tracePt t="36801" x="6024563" y="6305550"/>
          <p14:tracePt t="36808" x="6008688" y="6305550"/>
          <p14:tracePt t="36816" x="5999163" y="6305550"/>
          <p14:tracePt t="36824" x="5991225" y="6305550"/>
          <p14:tracePt t="36833" x="5973763" y="6297613"/>
          <p14:tracePt t="36840" x="5965825" y="6297613"/>
          <p14:tracePt t="36848" x="5957888" y="6288088"/>
          <p14:tracePt t="36857" x="5948363" y="6288088"/>
          <p14:tracePt t="36865" x="5940425" y="6288088"/>
          <p14:tracePt t="36873" x="5932488" y="6272213"/>
          <p14:tracePt t="36881" x="5922963" y="6272213"/>
          <p14:tracePt t="36889" x="5915025" y="6262688"/>
          <p14:tracePt t="36897" x="5905500" y="6262688"/>
          <p14:tracePt t="36905" x="5889625" y="6246813"/>
          <p14:tracePt t="36914" x="5889625" y="6237288"/>
          <p14:tracePt t="36921" x="5880100" y="6237288"/>
          <p14:tracePt t="36942" x="5864225" y="6221413"/>
          <p14:tracePt t="36953" x="5854700" y="6203950"/>
          <p14:tracePt t="36959" x="5854700" y="6194425"/>
          <p14:tracePt t="36969" x="5846763" y="6194425"/>
          <p14:tracePt t="36983" x="5846763" y="6186488"/>
          <p14:tracePt t="37001" x="5846763" y="6178550"/>
          <p14:tracePt t="37009" x="5846763" y="6169025"/>
          <p14:tracePt t="37016" x="5846763" y="6161088"/>
          <p14:tracePt t="37024" x="5838825" y="6153150"/>
          <p14:tracePt t="37033" x="5838825" y="6135688"/>
          <p14:tracePt t="37048" x="5838825" y="6118225"/>
          <p14:tracePt t="37064" x="5838825" y="6110288"/>
          <p14:tracePt t="37072" x="5829300" y="6102350"/>
          <p14:tracePt t="37080" x="5829300" y="6092825"/>
          <p14:tracePt t="37088" x="5829300" y="6084888"/>
          <p14:tracePt t="37097" x="5821363" y="6067425"/>
          <p14:tracePt t="37104" x="5821363" y="6059488"/>
          <p14:tracePt t="37121" x="5821363" y="6049963"/>
          <p14:tracePt t="37130" x="5813425" y="6042025"/>
          <p14:tracePt t="37137" x="5813425" y="6034088"/>
          <p14:tracePt t="37144" x="5813425" y="6024563"/>
          <p14:tracePt t="37152" x="5813425" y="6016625"/>
          <p14:tracePt t="37169" x="5813425" y="6008688"/>
          <p14:tracePt t="37185" x="5813425" y="5991225"/>
          <p14:tracePt t="37201" x="5813425" y="5983288"/>
          <p14:tracePt t="37209" x="5813425" y="5973763"/>
          <p14:tracePt t="37216" x="5813425" y="5965825"/>
          <p14:tracePt t="37224" x="5813425" y="5957888"/>
          <p14:tracePt t="37232" x="5813425" y="5948363"/>
          <p14:tracePt t="37240" x="5813425" y="5940425"/>
          <p14:tracePt t="37248" x="5813425" y="5932488"/>
          <p14:tracePt t="37257" x="5813425" y="5922963"/>
          <p14:tracePt t="37273" x="5813425" y="5915025"/>
          <p14:tracePt t="37280" x="5813425" y="5905500"/>
          <p14:tracePt t="37289" x="5813425" y="5897563"/>
          <p14:tracePt t="37345" x="5813425" y="5889625"/>
          <p14:tracePt t="37352" x="5813425" y="5880100"/>
          <p14:tracePt t="37377" x="5813425" y="5854700"/>
          <p14:tracePt t="37392" x="5821363" y="5846763"/>
          <p14:tracePt t="37401" x="5829300" y="5846763"/>
          <p14:tracePt t="37408" x="5846763" y="5829300"/>
          <p14:tracePt t="37417" x="5854700" y="5829300"/>
          <p14:tracePt t="37424" x="5872163" y="5813425"/>
          <p14:tracePt t="37433" x="5880100" y="5803900"/>
          <p14:tracePt t="37440" x="5889625" y="5803900"/>
          <p14:tracePt t="37448" x="5905500" y="5803900"/>
          <p14:tracePt t="37456" x="5905500" y="5795963"/>
          <p14:tracePt t="37464" x="5915025" y="5795963"/>
          <p14:tracePt t="37473" x="5922963" y="5788025"/>
          <p14:tracePt t="37481" x="5932488" y="5788025"/>
          <p14:tracePt t="37488" x="5940425" y="5788025"/>
          <p14:tracePt t="37499" x="5948363" y="5788025"/>
          <p14:tracePt t="37504" x="5957888" y="5778500"/>
          <p14:tracePt t="37514" x="5973763" y="5778500"/>
          <p14:tracePt t="37530" x="5991225" y="5778500"/>
          <p14:tracePt t="37536" x="5999163" y="5778500"/>
          <p14:tracePt t="37544" x="6016625" y="5778500"/>
          <p14:tracePt t="37551" x="6034088" y="5778500"/>
          <p14:tracePt t="37560" x="6059488" y="5778500"/>
          <p14:tracePt t="37569" x="6076950" y="5778500"/>
          <p14:tracePt t="37576" x="6102350" y="5778500"/>
          <p14:tracePt t="37585" x="6110288" y="5778500"/>
          <p14:tracePt t="37593" x="6135688" y="5778500"/>
          <p14:tracePt t="37601" x="6153150" y="5778500"/>
          <p14:tracePt t="37609" x="6161088" y="5778500"/>
          <p14:tracePt t="37616" x="6169025" y="5778500"/>
          <p14:tracePt t="37624" x="6178550" y="5778500"/>
          <p14:tracePt t="37632" x="6186488" y="5778500"/>
          <p14:tracePt t="37639" x="6203950" y="5778500"/>
          <p14:tracePt t="37655" x="6221413" y="5778500"/>
          <p14:tracePt t="37665" x="6229350" y="5778500"/>
          <p14:tracePt t="37672" x="6246813" y="5778500"/>
          <p14:tracePt t="37681" x="6272213" y="5778500"/>
          <p14:tracePt t="37698" x="6288088" y="5778500"/>
          <p14:tracePt t="37705" x="6305550" y="5778500"/>
          <p14:tracePt t="37731" x="6323013" y="5778500"/>
          <p14:tracePt t="37737" x="6330950" y="5778500"/>
          <p14:tracePt t="37753" x="6330950" y="5788025"/>
          <p14:tracePt t="37880" x="6338888" y="5795963"/>
          <p14:tracePt t="37889" x="6348413" y="5795963"/>
          <p14:tracePt t="37904" x="6348413" y="5803900"/>
          <p14:tracePt t="37914" x="6348413" y="5813425"/>
          <p14:tracePt t="37921" x="6348413" y="5821363"/>
          <p14:tracePt t="37931" x="6348413" y="5838825"/>
          <p14:tracePt t="37937" x="6348413" y="5846763"/>
          <p14:tracePt t="37946" x="6356350" y="5864225"/>
          <p14:tracePt t="37953" x="6365875" y="5872163"/>
          <p14:tracePt t="37959" x="6391275" y="5880100"/>
          <p14:tracePt t="37968" x="6424613" y="5889625"/>
          <p14:tracePt t="37976" x="6442075" y="5897563"/>
          <p14:tracePt t="37985" x="6475413" y="5897563"/>
          <p14:tracePt t="37993" x="6510338" y="5905500"/>
          <p14:tracePt t="38001" x="6518275" y="5905500"/>
          <p14:tracePt t="38008" x="6543675" y="5922963"/>
          <p14:tracePt t="38015" x="6577013" y="5957888"/>
          <p14:tracePt t="38024" x="6602413" y="5973763"/>
          <p14:tracePt t="38031" x="6637338" y="5991225"/>
          <p14:tracePt t="38041" x="6662738" y="5991225"/>
          <p14:tracePt t="38049" x="6696075" y="5999163"/>
          <p14:tracePt t="38056" x="6731000" y="6008688"/>
          <p14:tracePt t="38065" x="6746875" y="6024563"/>
          <p14:tracePt t="38072" x="6799263" y="6042025"/>
          <p14:tracePt t="38082" x="6815138" y="6067425"/>
          <p14:tracePt t="38089" x="6815138" y="6076950"/>
          <p14:tracePt t="38192" x="6807200" y="6076950"/>
          <p14:tracePt t="38207" x="6764338" y="6076950"/>
          <p14:tracePt t="38217" x="6705600" y="6110288"/>
          <p14:tracePt t="38224" x="6680200" y="6110288"/>
          <p14:tracePt t="38233" x="6645275" y="6118225"/>
          <p14:tracePt t="38239" x="6586538" y="6118225"/>
          <p14:tracePt t="38249" x="6561138" y="6118225"/>
          <p14:tracePt t="38256" x="6500813" y="6118225"/>
          <p14:tracePt t="38266" x="6457950" y="6118225"/>
          <p14:tracePt t="38273" x="6399213" y="6118225"/>
          <p14:tracePt t="38282" x="6373813" y="6118225"/>
          <p14:tracePt t="38289" x="6323013" y="6118225"/>
          <p14:tracePt t="38298" x="6305550" y="6118225"/>
          <p14:tracePt t="38305" x="6280150" y="6118225"/>
          <p14:tracePt t="38315" x="6254750" y="6118225"/>
          <p14:tracePt t="38331" x="6246813" y="6118225"/>
          <p14:tracePt t="38337" x="6237288" y="6118225"/>
          <p14:tracePt t="38375" x="6229350" y="6110288"/>
          <p14:tracePt t="38417" x="6221413" y="6102350"/>
          <p14:tracePt t="38521" x="6211888" y="6092825"/>
          <p14:tracePt t="38531" x="6203950" y="6110288"/>
          <p14:tracePt t="38536" x="6194425" y="6118225"/>
          <p14:tracePt t="38545" x="6178550" y="6135688"/>
          <p14:tracePt t="38553" x="6161088" y="6153150"/>
          <p14:tracePt t="38640" x="6161088" y="6143625"/>
          <p14:tracePt t="38656" x="6161088" y="6135688"/>
          <p14:tracePt t="38665" x="6178550" y="6118225"/>
          <p14:tracePt t="38671" x="6186488" y="6110288"/>
          <p14:tracePt t="38888" x="6186488" y="6102350"/>
          <p14:tracePt t="38930" x="6186488" y="6092825"/>
          <p14:tracePt t="39217" x="6186488" y="6084888"/>
          <p14:tracePt t="39248" x="6194425" y="6084888"/>
          <p14:tracePt t="41720" x="6194425" y="6076950"/>
          <p14:tracePt t="41888" x="6194425" y="6059488"/>
          <p14:tracePt t="41898" x="6186488" y="6059488"/>
          <p14:tracePt t="41905" x="6169025" y="6034088"/>
          <p14:tracePt t="41914" x="6153150" y="6016625"/>
          <p14:tracePt t="41928" x="6059488" y="5932488"/>
          <p14:tracePt t="41937" x="5973763" y="5872163"/>
          <p14:tracePt t="41945" x="5922963" y="5838825"/>
          <p14:tracePt t="41954" x="5846763" y="5770563"/>
          <p14:tracePt t="41960" x="5727700" y="5668963"/>
          <p14:tracePt t="41969" x="5641975" y="5600700"/>
          <p14:tracePt t="41976" x="5565775" y="5532438"/>
          <p14:tracePt t="41985" x="5472113" y="5446713"/>
          <p14:tracePt t="41992" x="5380038" y="5370513"/>
          <p14:tracePt t="42000" x="5302250" y="5294313"/>
          <p14:tracePt t="42008" x="5192713" y="5183188"/>
          <p14:tracePt t="42017" x="5116513" y="5099050"/>
          <p14:tracePt t="42024" x="5030788" y="5022850"/>
          <p14:tracePt t="42034" x="4946650" y="4903788"/>
          <p14:tracePt t="42041" x="4868863" y="4802188"/>
          <p14:tracePt t="42050" x="4802188" y="4716463"/>
          <p14:tracePt t="42056" x="4733925" y="4622800"/>
          <p14:tracePt t="42067" x="4665663" y="4564063"/>
          <p14:tracePt t="42072" x="4597400" y="4478338"/>
          <p14:tracePt t="42083" x="4546600" y="4427538"/>
          <p14:tracePt t="42087" x="4503738" y="4376738"/>
          <p14:tracePt t="42097" x="4452938" y="4316413"/>
          <p14:tracePt t="42104" x="4427538" y="4291013"/>
          <p14:tracePt t="42111" x="4394200" y="4249738"/>
          <p14:tracePt t="42120" x="4359275" y="4214813"/>
          <p14:tracePt t="42128" x="4316413" y="4171950"/>
          <p14:tracePt t="42137" x="4308475" y="4156075"/>
          <p14:tracePt t="42145" x="4275138" y="4138613"/>
          <p14:tracePt t="42153" x="4224338" y="4113213"/>
          <p14:tracePt t="42161" x="4206875" y="4095750"/>
          <p14:tracePt t="42167" x="4164013" y="4079875"/>
          <p14:tracePt t="42176" x="4138613" y="4062413"/>
          <p14:tracePt t="42184" x="4113213" y="4044950"/>
          <p14:tracePt t="42193" x="4087813" y="4037013"/>
          <p14:tracePt t="42200" x="4044950" y="4019550"/>
          <p14:tracePt t="42209" x="4019550" y="4002088"/>
          <p14:tracePt t="42217" x="3976688" y="3986213"/>
          <p14:tracePt t="42225" x="3917950" y="3968750"/>
          <p14:tracePt t="42234" x="3849688" y="3935413"/>
          <p14:tracePt t="42240" x="3790950" y="3908425"/>
          <p14:tracePt t="42250" x="3713163" y="3875088"/>
          <p14:tracePt t="42256" x="3654425" y="3841750"/>
          <p14:tracePt t="42267" x="3586163" y="3806825"/>
          <p14:tracePt t="42272" x="3543300" y="3790950"/>
          <p14:tracePt t="42283" x="3467100" y="3756025"/>
          <p14:tracePt t="42288" x="3433763" y="3738563"/>
          <p14:tracePt t="42297" x="3390900" y="3713163"/>
          <p14:tracePt t="42304" x="3314700" y="3679825"/>
          <p14:tracePt t="42311" x="3279775" y="3654425"/>
          <p14:tracePt t="42320" x="3203575" y="3619500"/>
          <p14:tracePt t="42328" x="3160713" y="3603625"/>
          <p14:tracePt t="42335" x="3109913" y="3568700"/>
          <p14:tracePt t="42345" x="3059113" y="3552825"/>
          <p14:tracePt t="42351" x="3000375" y="3535363"/>
          <p14:tracePt t="42360" x="2957513" y="3502025"/>
          <p14:tracePt t="42369" x="2889250" y="3475038"/>
          <p14:tracePt t="42376" x="2846388" y="3449638"/>
          <p14:tracePt t="42384" x="2770188" y="3424238"/>
          <p14:tracePt t="42393" x="2736850" y="3408363"/>
          <p14:tracePt t="42400" x="2701925" y="3390900"/>
          <p14:tracePt t="42409" x="2643188" y="3355975"/>
          <p14:tracePt t="42418" x="2592388" y="3322638"/>
          <p14:tracePt t="42424" x="2541588" y="3305175"/>
          <p14:tracePt t="42433" x="2524125" y="3289300"/>
          <p14:tracePt t="42441" x="2473325" y="3271838"/>
          <p14:tracePt t="42450" x="2430463" y="3254375"/>
          <p14:tracePt t="42457" x="2397125" y="3246438"/>
          <p14:tracePt t="42467" x="2371725" y="3228975"/>
          <p14:tracePt t="42473" x="2344738" y="3221038"/>
          <p14:tracePt t="42482" x="2328863" y="3203575"/>
          <p14:tracePt t="42496" x="2319338" y="3195638"/>
          <p14:tracePt t="42511" x="2311400" y="3186113"/>
          <p14:tracePt t="42529" x="2311400" y="3178175"/>
          <p14:tracePt t="42536" x="2293938" y="3178175"/>
          <p14:tracePt t="42545" x="2286000" y="3170238"/>
          <p14:tracePt t="42552" x="2278063" y="3160713"/>
          <p14:tracePt t="42560" x="2268538" y="3152775"/>
          <p14:tracePt t="42568" x="2260600" y="3152775"/>
          <p14:tracePt t="42583" x="2252663" y="3144838"/>
          <p14:tracePt t="42593" x="2243138" y="3135313"/>
          <p14:tracePt t="42609" x="2227263" y="3119438"/>
          <p14:tracePt t="42617" x="2217738" y="3109913"/>
          <p14:tracePt t="42625" x="2209800" y="3109913"/>
          <p14:tracePt t="42634" x="2209800" y="3101975"/>
          <p14:tracePt t="42641" x="2200275" y="3094038"/>
          <p14:tracePt t="42793" x="2209800" y="3084513"/>
          <p14:tracePt t="42801" x="2227263" y="3084513"/>
          <p14:tracePt t="42809" x="2243138" y="3101975"/>
          <p14:tracePt t="42817" x="2278063" y="3119438"/>
          <p14:tracePt t="42825" x="2303463" y="3144838"/>
          <p14:tracePt t="42834" x="2336800" y="3170238"/>
          <p14:tracePt t="42841" x="2371725" y="3211513"/>
          <p14:tracePt t="42850" x="2397125" y="3271838"/>
          <p14:tracePt t="42857" x="2438400" y="3322638"/>
          <p14:tracePt t="42866" x="2498725" y="3398838"/>
          <p14:tracePt t="42873" x="2532063" y="3449638"/>
          <p14:tracePt t="42883" x="2592388" y="3552825"/>
          <p14:tracePt t="42888" x="2676525" y="3662363"/>
          <p14:tracePt t="42896" x="2770188" y="3773488"/>
          <p14:tracePt t="42905" x="2871788" y="3892550"/>
          <p14:tracePt t="42911" x="2974975" y="4002088"/>
          <p14:tracePt t="42920" x="3094038" y="4121150"/>
          <p14:tracePt t="42929" x="3221038" y="4283075"/>
          <p14:tracePt t="42936" x="3348038" y="4394200"/>
          <p14:tracePt t="42945" x="3535363" y="4554538"/>
          <p14:tracePt t="42952" x="3713163" y="4708525"/>
          <p14:tracePt t="42960" x="3875088" y="4852988"/>
          <p14:tracePt t="42968" x="4027488" y="4979988"/>
          <p14:tracePt t="42976" x="4121150" y="5073650"/>
          <p14:tracePt t="42985" x="4232275" y="5167313"/>
          <p14:tracePt t="42993" x="4333875" y="5235575"/>
          <p14:tracePt t="43000" x="4410075" y="5276850"/>
          <p14:tracePt t="43009" x="4478338" y="5319713"/>
          <p14:tracePt t="43018" x="4513263" y="5337175"/>
          <p14:tracePt t="43025" x="4546600" y="5370513"/>
          <p14:tracePt t="43035" x="4572000" y="5370513"/>
          <p14:tracePt t="43040" x="4597400" y="5370513"/>
          <p14:tracePt t="43052" x="4622800" y="5380038"/>
          <p14:tracePt t="43057" x="4630738" y="5387975"/>
          <p14:tracePt t="43066" x="4657725" y="5387975"/>
          <p14:tracePt t="43073" x="4673600" y="5387975"/>
          <p14:tracePt t="43089" x="4699000" y="5387975"/>
          <p14:tracePt t="43103" x="4716463" y="5387975"/>
          <p14:tracePt t="43112" x="4741863" y="5387975"/>
          <p14:tracePt t="43120" x="4741863" y="5395913"/>
          <p14:tracePt t="43129" x="4759325" y="5395913"/>
          <p14:tracePt t="43136" x="4767263" y="5405438"/>
          <p14:tracePt t="43145" x="4784725" y="5413375"/>
          <p14:tracePt t="43153" x="4802188" y="5413375"/>
          <p14:tracePt t="43160" x="4827588" y="5421313"/>
          <p14:tracePt t="43169" x="4843463" y="5421313"/>
          <p14:tracePt t="43176" x="4860925" y="5430838"/>
          <p14:tracePt t="43184" x="4878388" y="5430838"/>
          <p14:tracePt t="43192" x="4886325" y="5430838"/>
          <p14:tracePt t="43200" x="4903788" y="5430838"/>
          <p14:tracePt t="43217" x="4911725" y="5430838"/>
          <p14:tracePt t="43225" x="4919663" y="5430838"/>
          <p14:tracePt t="43234" x="4929188" y="5430838"/>
          <p14:tracePt t="43256" x="4946650" y="5430838"/>
          <p14:tracePt t="43266" x="4954588" y="5430838"/>
          <p14:tracePt t="43312" x="4954588" y="5421313"/>
          <p14:tracePt t="43321" x="4954588" y="5413375"/>
          <p14:tracePt t="43464" x="4972050" y="5413375"/>
          <p14:tracePt t="43473" x="5048250" y="5446713"/>
          <p14:tracePt t="43482" x="5141913" y="5497513"/>
          <p14:tracePt t="43489" x="5243513" y="5532438"/>
          <p14:tracePt t="43495" x="5413375" y="5583238"/>
          <p14:tracePt t="43505" x="5549900" y="5616575"/>
          <p14:tracePt t="43511" x="5668963" y="5641975"/>
          <p14:tracePt t="43520" x="5770563" y="5659438"/>
          <p14:tracePt t="43529" x="5872163" y="5659438"/>
          <p14:tracePt t="43536" x="5957888" y="5684838"/>
          <p14:tracePt t="43544" x="6024563" y="5684838"/>
          <p14:tracePt t="43553" x="6102350" y="5694363"/>
          <p14:tracePt t="43560" x="6161088" y="5694363"/>
          <p14:tracePt t="43568" x="6203950" y="5694363"/>
          <p14:tracePt t="43575" x="6229350" y="5694363"/>
          <p14:tracePt t="43584" x="6246813" y="5694363"/>
          <p14:tracePt t="43593" x="6272213" y="5694363"/>
          <p14:tracePt t="43601" x="6280150" y="5694363"/>
          <p14:tracePt t="43688" x="6288088" y="5694363"/>
          <p14:tracePt t="43705" x="6313488" y="5702300"/>
          <p14:tracePt t="43721" x="6323013" y="5719763"/>
          <p14:tracePt t="43728" x="6330950" y="5719763"/>
          <p14:tracePt t="43737" x="6348413" y="5719763"/>
          <p14:tracePt t="43744" x="6356350" y="5727700"/>
          <p14:tracePt t="43753" x="6365875" y="5735638"/>
          <p14:tracePt t="43759" x="6381750" y="5745163"/>
          <p14:tracePt t="43767" x="6391275" y="5745163"/>
          <p14:tracePt t="43776" x="6399213" y="5753100"/>
          <p14:tracePt t="43785" x="6399213" y="5761038"/>
          <p14:tracePt t="43791" x="6416675" y="5770563"/>
          <p14:tracePt t="43801" x="6424613" y="5770563"/>
          <p14:tracePt t="43808" x="6432550" y="5788025"/>
          <p14:tracePt t="43817" x="6450013" y="5803900"/>
          <p14:tracePt t="43824" x="6457950" y="5821363"/>
          <p14:tracePt t="43834" x="6475413" y="5829300"/>
          <p14:tracePt t="43840" x="6483350" y="5854700"/>
          <p14:tracePt t="43851" x="6500813" y="5880100"/>
          <p14:tracePt t="43856" x="6510338" y="5905500"/>
          <p14:tracePt t="43867" x="6526213" y="5940425"/>
          <p14:tracePt t="43873" x="6526213" y="5948363"/>
          <p14:tracePt t="43881" x="6526213" y="5973763"/>
          <p14:tracePt t="43888" x="6526213" y="5999163"/>
          <p14:tracePt t="43895" x="6535738" y="6008688"/>
          <p14:tracePt t="43905" x="6535738" y="6024563"/>
          <p14:tracePt t="43915" x="6535738" y="6042025"/>
          <p14:tracePt t="43920" x="6535738" y="6049963"/>
          <p14:tracePt t="43929" x="6535738" y="6059488"/>
          <p14:tracePt t="43937" x="6535738" y="6067425"/>
          <p14:tracePt t="43953" x="6535738" y="6076950"/>
          <p14:tracePt t="43960" x="6535738" y="6092825"/>
          <p14:tracePt t="43993" x="6518275" y="6110288"/>
          <p14:tracePt t="44001" x="6510338" y="6118225"/>
          <p14:tracePt t="44008" x="6510338" y="6127750"/>
          <p14:tracePt t="44018" x="6492875" y="6127750"/>
          <p14:tracePt t="44023" x="6475413" y="6135688"/>
          <p14:tracePt t="44034" x="6467475" y="6143625"/>
          <p14:tracePt t="44039" x="6450013" y="6153150"/>
          <p14:tracePt t="44051" x="6424613" y="6161088"/>
          <p14:tracePt t="44055" x="6407150" y="6169025"/>
          <p14:tracePt t="44066" x="6373813" y="6178550"/>
          <p14:tracePt t="44071" x="6348413" y="6186488"/>
          <p14:tracePt t="44080" x="6330950" y="6186488"/>
          <p14:tracePt t="44087" x="6313488" y="6186488"/>
          <p14:tracePt t="44095" x="6280150" y="6194425"/>
          <p14:tracePt t="44103" x="6254750" y="6194425"/>
          <p14:tracePt t="44112" x="6221413" y="6203950"/>
          <p14:tracePt t="44119" x="6203950" y="6203950"/>
          <p14:tracePt t="44128" x="6161088" y="6203950"/>
          <p14:tracePt t="44135" x="6127750" y="6203950"/>
          <p14:tracePt t="44143" x="6102350" y="6203950"/>
          <p14:tracePt t="44151" x="6067425" y="6203950"/>
          <p14:tracePt t="44159" x="6024563" y="6203950"/>
          <p14:tracePt t="44168" x="6008688" y="6203950"/>
          <p14:tracePt t="44176" x="5973763" y="6203950"/>
          <p14:tracePt t="44184" x="5948363" y="6203950"/>
          <p14:tracePt t="44192" x="5905500" y="6203950"/>
          <p14:tracePt t="44201" x="5889625" y="6194425"/>
          <p14:tracePt t="44207" x="5854700" y="6194425"/>
          <p14:tracePt t="44218" x="5821363" y="6194425"/>
          <p14:tracePt t="44224" x="5795963" y="6186488"/>
          <p14:tracePt t="44235" x="5778500" y="6186488"/>
          <p14:tracePt t="44239" x="5753100" y="6178550"/>
          <p14:tracePt t="44251" x="5727700" y="6178550"/>
          <p14:tracePt t="44255" x="5719763" y="6178550"/>
          <p14:tracePt t="44266" x="5694363" y="6178550"/>
          <p14:tracePt t="44273" x="5684838" y="6178550"/>
          <p14:tracePt t="44281" x="5676900" y="6169025"/>
          <p14:tracePt t="44287" x="5659438" y="6161088"/>
          <p14:tracePt t="44295" x="5641975" y="6153150"/>
          <p14:tracePt t="44304" x="5634038" y="6153150"/>
          <p14:tracePt t="44312" x="5616575" y="6143625"/>
          <p14:tracePt t="44321" x="5608638" y="6135688"/>
          <p14:tracePt t="44328" x="5608638" y="6127750"/>
          <p14:tracePt t="44337" x="5600700" y="6118225"/>
          <p14:tracePt t="44344" x="5591175" y="6118225"/>
          <p14:tracePt t="44353" x="5583238" y="6102350"/>
          <p14:tracePt t="44360" x="5575300" y="6067425"/>
          <p14:tracePt t="44368" x="5575300" y="6049963"/>
          <p14:tracePt t="44376" x="5565775" y="6024563"/>
          <p14:tracePt t="44385" x="5557838" y="5999163"/>
          <p14:tracePt t="44392" x="5557838" y="5973763"/>
          <p14:tracePt t="44401" x="5557838" y="5948363"/>
          <p14:tracePt t="44408" x="5549900" y="5922963"/>
          <p14:tracePt t="44418" x="5549900" y="5880100"/>
          <p14:tracePt t="44424" x="5549900" y="5864225"/>
          <p14:tracePt t="44435" x="5549900" y="5846763"/>
          <p14:tracePt t="44440" x="5549900" y="5813425"/>
          <p14:tracePt t="44450" x="5549900" y="5788025"/>
          <p14:tracePt t="44457" x="5549900" y="5770563"/>
          <p14:tracePt t="44467" x="5557838" y="5745163"/>
          <p14:tracePt t="44472" x="5565775" y="5710238"/>
          <p14:tracePt t="44479" x="5583238" y="5684838"/>
          <p14:tracePt t="44487" x="5591175" y="5659438"/>
          <p14:tracePt t="44496" x="5608638" y="5651500"/>
          <p14:tracePt t="44505" x="5626100" y="5634038"/>
          <p14:tracePt t="44512" x="5641975" y="5600700"/>
          <p14:tracePt t="44521" x="5659438" y="5583238"/>
          <p14:tracePt t="44529" x="5676900" y="5565775"/>
          <p14:tracePt t="44536" x="5684838" y="5549900"/>
          <p14:tracePt t="44544" x="5694363" y="5549900"/>
          <p14:tracePt t="44552" x="5710238" y="5524500"/>
          <p14:tracePt t="44560" x="5719763" y="5514975"/>
          <p14:tracePt t="44569" x="5735638" y="5507038"/>
          <p14:tracePt t="44576" x="5753100" y="5489575"/>
          <p14:tracePt t="44586" x="5770563" y="5481638"/>
          <p14:tracePt t="44592" x="5778500" y="5472113"/>
          <p14:tracePt t="44602" x="5788025" y="5464175"/>
          <p14:tracePt t="44609" x="5813425" y="5456238"/>
          <p14:tracePt t="44619" x="5821363" y="5446713"/>
          <p14:tracePt t="44623" x="5846763" y="5438775"/>
          <p14:tracePt t="44634" x="5872163" y="5430838"/>
          <p14:tracePt t="44640" x="5872163" y="5421313"/>
          <p14:tracePt t="44650" x="5905500" y="5413375"/>
          <p14:tracePt t="44656" x="5922963" y="5413375"/>
          <p14:tracePt t="44665" x="5948363" y="5395913"/>
          <p14:tracePt t="44672" x="5983288" y="5387975"/>
          <p14:tracePt t="44680" x="6008688" y="5380038"/>
          <p14:tracePt t="44689" x="6042025" y="5380038"/>
          <p14:tracePt t="44696" x="6067425" y="5370513"/>
          <p14:tracePt t="44705" x="6110288" y="5370513"/>
          <p14:tracePt t="44712" x="6127750" y="5370513"/>
          <p14:tracePt t="44719" x="6161088" y="5370513"/>
          <p14:tracePt t="44729" x="6186488" y="5370513"/>
          <p14:tracePt t="44737" x="6203950" y="5370513"/>
          <p14:tracePt t="44744" x="6237288" y="5370513"/>
          <p14:tracePt t="44752" x="6262688" y="5370513"/>
          <p14:tracePt t="44760" x="6280150" y="5370513"/>
          <p14:tracePt t="44769" x="6305550" y="5370513"/>
          <p14:tracePt t="44776" x="6330950" y="5380038"/>
          <p14:tracePt t="44785" x="6356350" y="5395913"/>
          <p14:tracePt t="44793" x="6391275" y="5405438"/>
          <p14:tracePt t="44802" x="6407150" y="5405438"/>
          <p14:tracePt t="44807" x="6432550" y="5421313"/>
          <p14:tracePt t="44818" x="6457950" y="5430838"/>
          <p14:tracePt t="44823" x="6492875" y="5438775"/>
          <p14:tracePt t="44834" x="6510338" y="5446713"/>
          <p14:tracePt t="44841" x="6535738" y="5456238"/>
          <p14:tracePt t="44850" x="6569075" y="5464175"/>
          <p14:tracePt t="44857" x="6586538" y="5472113"/>
          <p14:tracePt t="44867" x="6602413" y="5481638"/>
          <p14:tracePt t="44872" x="6611938" y="5481638"/>
          <p14:tracePt t="44879" x="6627813" y="5489575"/>
          <p14:tracePt t="44888" x="6637338" y="5489575"/>
          <p14:tracePt t="44896" x="6645275" y="5497513"/>
          <p14:tracePt t="44904" x="6654800" y="5507038"/>
          <p14:tracePt t="44913" x="6670675" y="5514975"/>
          <p14:tracePt t="44929" x="6696075" y="5532438"/>
          <p14:tracePt t="44937" x="6705600" y="5540375"/>
          <p14:tracePt t="44944" x="6721475" y="5549900"/>
          <p14:tracePt t="44954" x="6746875" y="5575300"/>
          <p14:tracePt t="44960" x="6756400" y="5591175"/>
          <p14:tracePt t="44969" x="6764338" y="5608638"/>
          <p14:tracePt t="44976" x="6781800" y="5626100"/>
          <p14:tracePt t="44987" x="6799263" y="5634038"/>
          <p14:tracePt t="44991" x="6807200" y="5651500"/>
          <p14:tracePt t="45003" x="6824663" y="5676900"/>
          <p14:tracePt t="45008" x="6824663" y="5694363"/>
          <p14:tracePt t="45018" x="6840538" y="5710238"/>
          <p14:tracePt t="45025" x="6850063" y="5727700"/>
          <p14:tracePt t="45034" x="6858000" y="5753100"/>
          <p14:tracePt t="45041" x="6865938" y="5770563"/>
          <p14:tracePt t="45057" x="6865938" y="5795963"/>
          <p14:tracePt t="45064" x="6865938" y="5813425"/>
          <p14:tracePt t="45073" x="6875463" y="5829300"/>
          <p14:tracePt t="45079" x="6875463" y="5846763"/>
          <p14:tracePt t="45087" x="6875463" y="5864225"/>
          <p14:tracePt t="45096" x="6883400" y="5889625"/>
          <p14:tracePt t="45105" x="6883400" y="5905500"/>
          <p14:tracePt t="45112" x="6891338" y="5915025"/>
          <p14:tracePt t="45121" x="6891338" y="5940425"/>
          <p14:tracePt t="45128" x="6891338" y="5965825"/>
          <p14:tracePt t="45136" x="6891338" y="5983288"/>
          <p14:tracePt t="45144" x="6891338" y="6016625"/>
          <p14:tracePt t="45152" x="6891338" y="6034088"/>
          <p14:tracePt t="45159" x="6891338" y="6049963"/>
          <p14:tracePt t="45169" x="6891338" y="6076950"/>
          <p14:tracePt t="45175" x="6891338" y="6110288"/>
          <p14:tracePt t="45185" x="6891338" y="6127750"/>
          <p14:tracePt t="45193" x="6891338" y="6153150"/>
          <p14:tracePt t="45202" x="6891338" y="6178550"/>
          <p14:tracePt t="45209" x="6891338" y="6194425"/>
          <p14:tracePt t="45219" x="6891338" y="6221413"/>
          <p14:tracePt t="45223" x="6875463" y="6246813"/>
          <p14:tracePt t="45234" x="6875463" y="6272213"/>
          <p14:tracePt t="45240" x="6875463" y="6288088"/>
          <p14:tracePt t="45250" x="6865938" y="6305550"/>
          <p14:tracePt t="45257" x="6858000" y="6330950"/>
          <p14:tracePt t="45266" x="6850063" y="6348413"/>
          <p14:tracePt t="45273" x="6840538" y="6365875"/>
          <p14:tracePt t="45279" x="6824663" y="6391275"/>
          <p14:tracePt t="45289" x="6824663" y="6399213"/>
          <p14:tracePt t="45296" x="6815138" y="6407150"/>
          <p14:tracePt t="45304" x="6807200" y="6424613"/>
          <p14:tracePt t="45313" x="6781800" y="6450013"/>
          <p14:tracePt t="45319" x="6772275" y="6457950"/>
          <p14:tracePt t="45337" x="6756400" y="6475413"/>
          <p14:tracePt t="45344" x="6746875" y="6475413"/>
          <p14:tracePt t="45353" x="6738938" y="6492875"/>
          <p14:tracePt t="45360" x="6731000" y="6492875"/>
          <p14:tracePt t="45369" x="6713538" y="6500813"/>
          <p14:tracePt t="45376" x="6696075" y="6510338"/>
          <p14:tracePt t="45385" x="6688138" y="6510338"/>
          <p14:tracePt t="45392" x="6670675" y="6518275"/>
          <p14:tracePt t="45401" x="6627813" y="6518275"/>
          <p14:tracePt t="45408" x="6602413" y="6518275"/>
          <p14:tracePt t="45419" x="6569075" y="6518275"/>
          <p14:tracePt t="45424" x="6526213" y="6526213"/>
          <p14:tracePt t="45434" x="6467475" y="6526213"/>
          <p14:tracePt t="45441" x="6416675" y="6526213"/>
          <p14:tracePt t="45451" x="6373813" y="6526213"/>
          <p14:tracePt t="45456" x="6323013" y="6526213"/>
          <p14:tracePt t="45464" x="6280150" y="6526213"/>
          <p14:tracePt t="45472" x="6246813" y="6526213"/>
          <p14:tracePt t="45480" x="6211888" y="6526213"/>
          <p14:tracePt t="45488" x="6161088" y="6526213"/>
          <p14:tracePt t="45496" x="6135688" y="6526213"/>
          <p14:tracePt t="45505" x="6110288" y="6526213"/>
          <p14:tracePt t="45513" x="6067425" y="6526213"/>
          <p14:tracePt t="45521" x="6024563" y="6526213"/>
          <p14:tracePt t="45528" x="5991225" y="6526213"/>
          <p14:tracePt t="45537" x="5957888" y="6518275"/>
          <p14:tracePt t="45544" x="5922963" y="6518275"/>
          <p14:tracePt t="45552" x="5889625" y="6500813"/>
          <p14:tracePt t="45560" x="5864225" y="6500813"/>
          <p14:tracePt t="45569" x="5838825" y="6492875"/>
          <p14:tracePt t="45577" x="5803900" y="6483350"/>
          <p14:tracePt t="45586" x="5778500" y="6475413"/>
          <p14:tracePt t="45593" x="5770563" y="6475413"/>
          <p14:tracePt t="45602" x="5745163" y="6457950"/>
          <p14:tracePt t="45608" x="5727700" y="6457950"/>
          <p14:tracePt t="45619" x="5702300" y="6450013"/>
          <p14:tracePt t="45624" x="5694363" y="6442075"/>
          <p14:tracePt t="45634" x="5676900" y="6432550"/>
          <p14:tracePt t="45640" x="5651500" y="6424613"/>
          <p14:tracePt t="45650" x="5641975" y="6416675"/>
          <p14:tracePt t="45656" x="5616575" y="6391275"/>
          <p14:tracePt t="45664" x="5600700" y="6381750"/>
          <p14:tracePt t="45672" x="5583238" y="6365875"/>
          <p14:tracePt t="45680" x="5575300" y="6365875"/>
          <p14:tracePt t="45687" x="5575300" y="6356350"/>
          <p14:tracePt t="45696" x="5565775" y="6348413"/>
          <p14:tracePt t="45705" x="5557838" y="6338888"/>
          <p14:tracePt t="45713" x="5557838" y="6323013"/>
          <p14:tracePt t="45721" x="5549900" y="6305550"/>
          <p14:tracePt t="45728" x="5549900" y="6297613"/>
          <p14:tracePt t="45735" x="5549900" y="6280150"/>
          <p14:tracePt t="45744" x="5549900" y="6272213"/>
          <p14:tracePt t="45753" x="5549900" y="6254750"/>
          <p14:tracePt t="45761" x="5549900" y="6229350"/>
          <p14:tracePt t="45768" x="5549900" y="6221413"/>
          <p14:tracePt t="45777" x="5549900" y="6211888"/>
          <p14:tracePt t="45786" x="5549900" y="6178550"/>
          <p14:tracePt t="45792" x="5549900" y="6169025"/>
          <p14:tracePt t="45802" x="5549900" y="6143625"/>
          <p14:tracePt t="45808" x="5549900" y="6135688"/>
          <p14:tracePt t="45819" x="5549900" y="6127750"/>
          <p14:tracePt t="45823" x="5549900" y="6102350"/>
          <p14:tracePt t="45835" x="5549900" y="6092825"/>
          <p14:tracePt t="45840" x="5549900" y="6076950"/>
          <p14:tracePt t="45849" x="5565775" y="6049963"/>
          <p14:tracePt t="45856" x="5575300" y="6042025"/>
          <p14:tracePt t="45863" x="5575300" y="6034088"/>
          <p14:tracePt t="45872" x="5583238" y="6008688"/>
          <p14:tracePt t="45880" x="5591175" y="5999163"/>
          <p14:tracePt t="45888" x="5600700" y="5991225"/>
          <p14:tracePt t="45896" x="5616575" y="5973763"/>
          <p14:tracePt t="45905" x="5634038" y="5948363"/>
          <p14:tracePt t="45912" x="5634038" y="5932488"/>
          <p14:tracePt t="45931" x="5676900" y="5897563"/>
          <p14:tracePt t="45937" x="5702300" y="5864225"/>
          <p14:tracePt t="45944" x="5719763" y="5846763"/>
          <p14:tracePt t="45954" x="5735638" y="5829300"/>
          <p14:tracePt t="45960" x="5753100" y="5813425"/>
          <p14:tracePt t="45969" x="5770563" y="5788025"/>
          <p14:tracePt t="45977" x="5788025" y="5778500"/>
          <p14:tracePt t="45986" x="5795963" y="5770563"/>
          <p14:tracePt t="45992" x="5813425" y="5753100"/>
          <p14:tracePt t="46003" x="5821363" y="5753100"/>
          <p14:tracePt t="46008" x="5846763" y="5753100"/>
          <p14:tracePt t="46018" x="5846763" y="5745163"/>
          <p14:tracePt t="46024" x="5864225" y="5727700"/>
          <p14:tracePt t="46034" x="5872163" y="5727700"/>
          <p14:tracePt t="46050" x="5889625" y="5727700"/>
          <p14:tracePt t="46056" x="5897563" y="5727700"/>
          <p14:tracePt t="46063" x="5905500" y="5727700"/>
          <p14:tracePt t="46072" x="5922963" y="5719763"/>
          <p14:tracePt t="46080" x="5940425" y="5719763"/>
          <p14:tracePt t="46088" x="5957888" y="5710238"/>
          <p14:tracePt t="46096" x="5973763" y="5710238"/>
          <p14:tracePt t="46103" x="5983288" y="5710238"/>
          <p14:tracePt t="46113" x="6008688" y="5710238"/>
          <p14:tracePt t="46120" x="6042025" y="5710238"/>
          <p14:tracePt t="46128" x="6059488" y="5710238"/>
          <p14:tracePt t="46137" x="6076950" y="5710238"/>
          <p14:tracePt t="46144" x="6110288" y="5710238"/>
          <p14:tracePt t="46153" x="6127750" y="5710238"/>
          <p14:tracePt t="46160" x="6169025" y="5710238"/>
          <p14:tracePt t="46169" x="6178550" y="5710238"/>
          <p14:tracePt t="46175" x="6194425" y="5710238"/>
          <p14:tracePt t="46185" x="6203950" y="5710238"/>
          <p14:tracePt t="46192" x="6221413" y="5710238"/>
          <p14:tracePt t="46202" x="6229350" y="5710238"/>
          <p14:tracePt t="46208" x="6237288" y="5710238"/>
          <p14:tracePt t="46218" x="6246813" y="5710238"/>
          <p14:tracePt t="46224" x="6254750" y="5710238"/>
          <p14:tracePt t="46417" x="6254750" y="5702300"/>
          <p14:tracePt t="46434" x="6262688" y="5694363"/>
          <p14:tracePt t="46450" x="6272213" y="5694363"/>
          <p14:tracePt t="46560" x="6280150" y="5694363"/>
          <p14:tracePt t="46600" x="6288088" y="5694363"/>
          <p14:tracePt t="46696" x="6297613" y="5694363"/>
          <p14:tracePt t="46704" x="6297613" y="5719763"/>
          <p14:tracePt t="46712" x="6297613" y="5745163"/>
          <p14:tracePt t="46721" x="6305550" y="5795963"/>
          <p14:tracePt t="46728" x="6305550" y="5838825"/>
          <p14:tracePt t="46736" x="6305550" y="5854700"/>
          <p14:tracePt t="46745" x="6313488" y="5880100"/>
          <p14:tracePt t="46752" x="6323013" y="5889625"/>
          <p14:tracePt t="46761" x="6348413" y="5897563"/>
          <p14:tracePt t="46777" x="6391275" y="5897563"/>
          <p14:tracePt t="46786" x="6416675" y="5897563"/>
          <p14:tracePt t="46792" x="6475413" y="5932488"/>
          <p14:tracePt t="46803" x="6492875" y="5932488"/>
          <p14:tracePt t="46993" x="6500813" y="5948363"/>
          <p14:tracePt t="47000" x="6510338" y="5965825"/>
          <p14:tracePt t="47009" x="6518275" y="5973763"/>
          <p14:tracePt t="47019" x="6526213" y="5999163"/>
          <p14:tracePt t="47025" x="6535738" y="6034088"/>
          <p14:tracePt t="47034" x="6535738" y="6042025"/>
          <p14:tracePt t="47041" x="6535738" y="6092825"/>
          <p14:tracePt t="47057" x="6526213" y="6118225"/>
          <p14:tracePt t="47063" x="6510338" y="6127750"/>
          <p14:tracePt t="47072" x="6492875" y="6127750"/>
          <p14:tracePt t="47080" x="6457950" y="6127750"/>
          <p14:tracePt t="47089" x="6424613" y="6127750"/>
          <p14:tracePt t="47097" x="6381750" y="6127750"/>
          <p14:tracePt t="47104" x="6305550" y="6110288"/>
          <p14:tracePt t="47112" x="6229350" y="6076950"/>
          <p14:tracePt t="47121" x="6153150" y="6034088"/>
          <p14:tracePt t="47128" x="6076950" y="5991225"/>
          <p14:tracePt t="47136" x="5999163" y="5957888"/>
          <p14:tracePt t="47145" x="5897563" y="5922963"/>
          <p14:tracePt t="47152" x="5770563" y="5889625"/>
          <p14:tracePt t="47160" x="5616575" y="5838825"/>
          <p14:tracePt t="47168" x="5446713" y="5788025"/>
          <p14:tracePt t="47177" x="5311775" y="5735638"/>
          <p14:tracePt t="47186" x="5192713" y="5668963"/>
          <p14:tracePt t="47191" x="5091113" y="5591175"/>
          <p14:tracePt t="47203" x="4972050" y="5524500"/>
          <p14:tracePt t="47208" x="4894263" y="5456238"/>
          <p14:tracePt t="47219" x="4767263" y="5353050"/>
          <p14:tracePt t="47225" x="4691063" y="5276850"/>
          <p14:tracePt t="47231" x="4579938" y="5167313"/>
          <p14:tracePt t="47241" x="4503738" y="5073650"/>
          <p14:tracePt t="47247" x="4402138" y="4972050"/>
          <p14:tracePt t="47257" x="4341813" y="4894263"/>
          <p14:tracePt t="47263" x="4265613" y="4802188"/>
          <p14:tracePt t="47273" x="4189413" y="4716463"/>
          <p14:tracePt t="47280" x="4138613" y="4657725"/>
          <p14:tracePt t="47289" x="4095750" y="4589463"/>
          <p14:tracePt t="47297" x="4052888" y="4538663"/>
          <p14:tracePt t="47304" x="4011613" y="4486275"/>
          <p14:tracePt t="47312" x="3986213" y="4452938"/>
          <p14:tracePt t="47321" x="3951288" y="4376738"/>
          <p14:tracePt t="47328" x="3917950" y="4325938"/>
          <p14:tracePt t="47335" x="3892550" y="4265613"/>
          <p14:tracePt t="47345" x="3857625" y="4214813"/>
          <p14:tracePt t="47353" x="3816350" y="4146550"/>
          <p14:tracePt t="47361" x="3763963" y="4087813"/>
          <p14:tracePt t="47368" x="3705225" y="4002088"/>
          <p14:tracePt t="47376" x="3629025" y="3943350"/>
          <p14:tracePt t="47387" x="3560763" y="3883025"/>
          <p14:tracePt t="47393" x="3467100" y="3816350"/>
          <p14:tracePt t="47402" x="3390900" y="3756025"/>
          <p14:tracePt t="47409" x="3340100" y="3722688"/>
          <p14:tracePt t="47418" x="3263900" y="3654425"/>
          <p14:tracePt t="47423" x="3211513" y="3603625"/>
          <p14:tracePt t="47435" x="3195638" y="3552825"/>
          <p14:tracePt t="47441" x="3152775" y="3502025"/>
          <p14:tracePt t="47447" x="3109913" y="3459163"/>
          <p14:tracePt t="47457" x="3067050" y="3408363"/>
          <p14:tracePt t="47464" x="3051175" y="3382963"/>
          <p14:tracePt t="47473" x="3008313" y="3348038"/>
          <p14:tracePt t="47480" x="2974975" y="3322638"/>
          <p14:tracePt t="47488" x="2922588" y="3279775"/>
          <p14:tracePt t="47496" x="2881313" y="3238500"/>
          <p14:tracePt t="47505" x="2855913" y="3211513"/>
          <p14:tracePt t="47512" x="2838450" y="3203575"/>
          <p14:tracePt t="47521" x="2805113" y="3160713"/>
          <p14:tracePt t="47528" x="2787650" y="3152775"/>
          <p14:tracePt t="47536" x="2770188" y="3135313"/>
          <p14:tracePt t="47545" x="2736850" y="3084513"/>
          <p14:tracePt t="47552" x="2701925" y="3051175"/>
          <p14:tracePt t="47561" x="2693988" y="3016250"/>
          <p14:tracePt t="47569" x="2668588" y="2990850"/>
          <p14:tracePt t="47577" x="2651125" y="2974975"/>
          <p14:tracePt t="47586" x="2625725" y="2940050"/>
          <p14:tracePt t="47593" x="2600325" y="2914650"/>
          <p14:tracePt t="47603" x="2582863" y="2897188"/>
          <p14:tracePt t="47609" x="2557463" y="2855913"/>
          <p14:tracePt t="47619" x="2549525" y="2846388"/>
          <p14:tracePt t="47624" x="2541588" y="2830513"/>
          <p14:tracePt t="47631" x="2541588" y="2813050"/>
          <p14:tracePt t="47641" x="2541588" y="2795588"/>
          <p14:tracePt t="47657" x="2532063" y="2787650"/>
          <p14:tracePt t="47871" x="2557463" y="2787650"/>
          <p14:tracePt t="47880" x="2608263" y="2787650"/>
          <p14:tracePt t="47888" x="2693988" y="2787650"/>
          <p14:tracePt t="47896" x="2762250" y="2787650"/>
          <p14:tracePt t="47904" x="2871788" y="2787650"/>
          <p14:tracePt t="47912" x="2974975" y="2787650"/>
          <p14:tracePt t="47921" x="3144838" y="2787650"/>
          <p14:tracePt t="47932" x="3297238" y="2787650"/>
          <p14:tracePt t="47937" x="3535363" y="2787650"/>
          <p14:tracePt t="47945" x="3798888" y="2795588"/>
          <p14:tracePt t="47954" x="4062413" y="2795588"/>
          <p14:tracePt t="47961" x="4351338" y="2795588"/>
          <p14:tracePt t="47970" x="4699000" y="2795588"/>
          <p14:tracePt t="47976" x="4987925" y="2795588"/>
          <p14:tracePt t="47986" x="5276850" y="2795588"/>
          <p14:tracePt t="47992" x="5540375" y="2795588"/>
          <p14:tracePt t="48002" x="5795963" y="2795588"/>
          <p14:tracePt t="48009" x="5957888" y="2795588"/>
          <p14:tracePt t="48019" x="6143625" y="2795588"/>
          <p14:tracePt t="48025" x="6262688" y="2787650"/>
          <p14:tracePt t="48035" x="6365875" y="2770188"/>
          <p14:tracePt t="48041" x="6416675" y="2770188"/>
          <p14:tracePt t="48047" x="6467475" y="2752725"/>
          <p14:tracePt t="48055" x="6500813" y="2744788"/>
          <p14:tracePt t="48064" x="6518275" y="2744788"/>
          <p14:tracePt t="48073" x="6535738" y="2727325"/>
          <p14:tracePt t="48080" x="6543675" y="2727325"/>
          <p14:tracePt t="48089" x="6569075" y="2719388"/>
          <p14:tracePt t="48096" x="6577013" y="2719388"/>
          <p14:tracePt t="48104" x="6594475" y="2711450"/>
          <p14:tracePt t="48112" x="6619875" y="2693988"/>
          <p14:tracePt t="48121" x="6637338" y="2693988"/>
          <p14:tracePt t="48129" x="6670675" y="2676525"/>
          <p14:tracePt t="48137" x="6721475" y="2668588"/>
          <p14:tracePt t="48143" x="6738938" y="2668588"/>
          <p14:tracePt t="48153" x="6772275" y="2668588"/>
          <p14:tracePt t="48160" x="6789738" y="2668588"/>
          <p14:tracePt t="48170" x="6799263" y="2660650"/>
          <p14:tracePt t="48177" x="6815138" y="2660650"/>
          <p14:tracePt t="48187" x="6824663" y="2660650"/>
          <p14:tracePt t="48235" x="6832600" y="2660650"/>
          <p14:tracePt t="48375" x="6832600" y="2676525"/>
          <p14:tracePt t="48387" x="6824663" y="2711450"/>
          <p14:tracePt t="48392" x="6824663" y="2736850"/>
          <p14:tracePt t="48402" x="6824663" y="2805113"/>
          <p14:tracePt t="48407" x="6824663" y="2846388"/>
          <p14:tracePt t="48419" x="6824663" y="2922588"/>
          <p14:tracePt t="48425" x="6824663" y="2990850"/>
          <p14:tracePt t="48434" x="6824663" y="3076575"/>
          <p14:tracePt t="48441" x="6824663" y="3144838"/>
          <p14:tracePt t="48447" x="6824663" y="3246438"/>
          <p14:tracePt t="48457" x="6824663" y="3330575"/>
          <p14:tracePt t="48464" x="6824663" y="3416300"/>
          <p14:tracePt t="48472" x="6824663" y="3502025"/>
          <p14:tracePt t="48481" x="6824663" y="3603625"/>
          <p14:tracePt t="48489" x="6824663" y="3713163"/>
          <p14:tracePt t="48496" x="6824663" y="3816350"/>
          <p14:tracePt t="48505" x="6824663" y="3908425"/>
          <p14:tracePt t="48512" x="6824663" y="4011613"/>
          <p14:tracePt t="48520" x="6824663" y="4121150"/>
          <p14:tracePt t="48528" x="6824663" y="4249738"/>
          <p14:tracePt t="48538" x="6799263" y="4351338"/>
          <p14:tracePt t="48544" x="6799263" y="4435475"/>
          <p14:tracePt t="48553" x="6789738" y="4538663"/>
          <p14:tracePt t="48560" x="6772275" y="4640263"/>
          <p14:tracePt t="48570" x="6772275" y="4724400"/>
          <p14:tracePt t="48575" x="6738938" y="4827588"/>
          <p14:tracePt t="48587" x="6731000" y="4929188"/>
          <p14:tracePt t="48592" x="6705600" y="5013325"/>
          <p14:tracePt t="48603" x="6688138" y="5116513"/>
          <p14:tracePt t="48608" x="6670675" y="5200650"/>
          <p14:tracePt t="48619" x="6654800" y="5302250"/>
          <p14:tracePt t="48625" x="6645275" y="5395913"/>
          <p14:tracePt t="48632" x="6645275" y="5464175"/>
          <p14:tracePt t="48640" x="6611938" y="5540375"/>
          <p14:tracePt t="48648" x="6611938" y="5583238"/>
          <p14:tracePt t="48657" x="6611938" y="5668963"/>
          <p14:tracePt t="48664" x="6602413" y="5727700"/>
          <p14:tracePt t="48673" x="6602413" y="5788025"/>
          <p14:tracePt t="48681" x="6586538" y="5829300"/>
          <p14:tracePt t="48689" x="6586538" y="5872163"/>
          <p14:tracePt t="48696" x="6586538" y="5905500"/>
          <p14:tracePt t="48705" x="6586538" y="5932488"/>
          <p14:tracePt t="48712" x="6586538" y="5973763"/>
          <p14:tracePt t="48721" x="6586538" y="5991225"/>
          <p14:tracePt t="48728" x="6586538" y="6024563"/>
          <p14:tracePt t="48736" x="6586538" y="6042025"/>
          <p14:tracePt t="48744" x="6586538" y="6059488"/>
          <p14:tracePt t="48753" x="6586538" y="6084888"/>
          <p14:tracePt t="48760" x="6586538" y="6102350"/>
          <p14:tracePt t="48770" x="6586538" y="6118225"/>
          <p14:tracePt t="48777" x="6586538" y="6127750"/>
          <p14:tracePt t="48787" x="6586538" y="6153150"/>
          <p14:tracePt t="48791" x="6586538" y="6169025"/>
          <p14:tracePt t="48809" x="6586538" y="6178550"/>
          <p14:tracePt t="49184" x="6577013" y="6178550"/>
          <p14:tracePt t="49223" x="6569075" y="6161088"/>
          <p14:tracePt t="49367" x="6561138" y="6153150"/>
          <p14:tracePt t="49387" x="6561138" y="6143625"/>
          <p14:tracePt t="49402" x="6561138" y="6135688"/>
          <p14:tracePt t="49432" x="6561138" y="6127750"/>
          <p14:tracePt t="49480" x="6561138" y="6118225"/>
          <p14:tracePt t="49489" x="6551613" y="6110288"/>
          <p14:tracePt t="49553" x="6551613" y="6102350"/>
          <p14:tracePt t="49600" x="6543675" y="6092825"/>
          <p14:tracePt t="49619" x="6543675" y="6084888"/>
          <p14:tracePt t="49633" x="6535738" y="6076950"/>
          <p14:tracePt t="49640" x="6535738" y="6067425"/>
          <p14:tracePt t="49673" x="6535738" y="6059488"/>
          <p14:tracePt t="49689" x="6535738" y="6049963"/>
          <p14:tracePt t="49696" x="6535738" y="6042025"/>
          <p14:tracePt t="49745" x="6535738" y="6034088"/>
          <p14:tracePt t="49759" x="6535738" y="6024563"/>
          <p14:tracePt t="49786" x="6535738" y="6008688"/>
          <p14:tracePt t="49809" x="6535738" y="5999163"/>
          <p14:tracePt t="49841" x="6535738" y="5991225"/>
          <p14:tracePt t="50025" x="6535738" y="5983288"/>
          <p14:tracePt t="50031" x="6543675" y="5983288"/>
          <p14:tracePt t="50041" x="6551613" y="5983288"/>
          <p14:tracePt t="50056" x="6561138" y="5983288"/>
          <p14:tracePt t="50080" x="6569075" y="5991225"/>
          <p14:tracePt t="50088" x="6569075" y="6008688"/>
          <p14:tracePt t="50096" x="6561138" y="6042025"/>
          <p14:tracePt t="50105" x="6535738" y="6067425"/>
          <p14:tracePt t="50113" x="6518275" y="6067425"/>
          <p14:tracePt t="50121" x="6510338" y="6067425"/>
          <p14:tracePt t="50129" x="6500813" y="6067425"/>
          <p14:tracePt t="50153" x="6500813" y="6049963"/>
          <p14:tracePt t="50160" x="6518275" y="6034088"/>
          <p14:tracePt t="50456" x="6500813" y="6034088"/>
          <p14:tracePt t="50473" x="6450013" y="6034088"/>
          <p14:tracePt t="50480" x="6356350" y="6049963"/>
          <p14:tracePt t="50489" x="6229350" y="6067425"/>
          <p14:tracePt t="50496" x="6143625" y="6084888"/>
          <p14:tracePt t="50504" x="6034088" y="6084888"/>
          <p14:tracePt t="50511" x="5948363" y="6076950"/>
          <p14:tracePt t="50521" x="5854700" y="6067425"/>
          <p14:tracePt t="50527" x="5770563" y="6042025"/>
          <p14:tracePt t="50538" x="5668963" y="6008688"/>
          <p14:tracePt t="50545" x="5575300" y="5973763"/>
          <p14:tracePt t="50554" x="5507038" y="5957888"/>
          <p14:tracePt t="50561" x="5413375" y="5948363"/>
          <p14:tracePt t="50571" x="5353050" y="5940425"/>
          <p14:tracePt t="50576" x="5319713" y="5915025"/>
          <p14:tracePt t="50586" x="5294313" y="5905500"/>
          <p14:tracePt t="50592" x="5276850" y="5889625"/>
          <p14:tracePt t="50602" x="5268913" y="5880100"/>
          <p14:tracePt t="50609" x="5260975" y="5872163"/>
          <p14:tracePt t="50624" x="5243513" y="5854700"/>
          <p14:tracePt t="50632" x="5235575" y="5846763"/>
          <p14:tracePt t="50648" x="5235575" y="5838825"/>
          <p14:tracePt t="50657" x="5226050" y="5821363"/>
          <p14:tracePt t="50664" x="5218113" y="5795963"/>
          <p14:tracePt t="50673" x="5208588" y="5788025"/>
          <p14:tracePt t="50680" x="5175250" y="5727700"/>
          <p14:tracePt t="50687" x="5149850" y="5676900"/>
          <p14:tracePt t="50696" x="5106988" y="5616575"/>
          <p14:tracePt t="50705" x="5064125" y="5540375"/>
          <p14:tracePt t="50713" x="5005388" y="5430838"/>
          <p14:tracePt t="50722" x="4911725" y="5294313"/>
          <p14:tracePt t="50728" x="4860925" y="5175250"/>
          <p14:tracePt t="50737" x="4767263" y="5038725"/>
          <p14:tracePt t="50744" x="4673600" y="4894263"/>
          <p14:tracePt t="50754" x="4589463" y="4749800"/>
          <p14:tracePt t="50761" x="4486275" y="4579938"/>
          <p14:tracePt t="50771" x="4394200" y="4435475"/>
          <p14:tracePt t="50777" x="4283075" y="4291013"/>
          <p14:tracePt t="50786" x="4206875" y="4171950"/>
          <p14:tracePt t="50792" x="4121150" y="4062413"/>
          <p14:tracePt t="50801" x="4062413" y="3968750"/>
          <p14:tracePt t="50808" x="3994150" y="3883025"/>
          <p14:tracePt t="50815" x="3925888" y="3798888"/>
          <p14:tracePt t="50824" x="3875088" y="3738563"/>
          <p14:tracePt t="50832" x="3816350" y="3671888"/>
          <p14:tracePt t="50840" x="3790950" y="3619500"/>
          <p14:tracePt t="50849" x="3756025" y="3568700"/>
          <p14:tracePt t="50856" x="3730625" y="3492500"/>
          <p14:tracePt t="50865" x="3722688" y="3467100"/>
          <p14:tracePt t="50871" x="3697288" y="3398838"/>
          <p14:tracePt t="50880" x="3687763" y="3365500"/>
          <p14:tracePt t="50889" x="3679825" y="3322638"/>
          <p14:tracePt t="50896" x="3662363" y="3271838"/>
          <p14:tracePt t="50905" x="3646488" y="3254375"/>
          <p14:tracePt t="50913" x="3629025" y="3203575"/>
          <p14:tracePt t="50933" x="3594100" y="3144838"/>
          <p14:tracePt t="50939" x="3568700" y="3109913"/>
          <p14:tracePt t="50944" x="3527425" y="3051175"/>
          <p14:tracePt t="50954" x="3475038" y="3008313"/>
          <p14:tracePt t="50959" x="3424238" y="2957513"/>
          <p14:tracePt t="50972" x="3382963" y="2914650"/>
          <p14:tracePt t="50977" x="3330575" y="2863850"/>
          <p14:tracePt t="50987" x="3279775" y="2820988"/>
          <p14:tracePt t="50992" x="3203575" y="2770188"/>
          <p14:tracePt t="51003" x="3170238" y="2752725"/>
          <p14:tracePt t="51008" x="3127375" y="2719388"/>
          <p14:tracePt t="51015" x="3076575" y="2686050"/>
          <p14:tracePt t="51024" x="3041650" y="2643188"/>
          <p14:tracePt t="51032" x="3016250" y="2625725"/>
          <p14:tracePt t="51040" x="2974975" y="2592388"/>
          <p14:tracePt t="51049" x="2949575" y="2566988"/>
          <p14:tracePt t="51055" x="2906713" y="2524125"/>
          <p14:tracePt t="51064" x="2881313" y="2506663"/>
          <p14:tracePt t="51073" x="2855913" y="2481263"/>
          <p14:tracePt t="51080" x="2838450" y="2463800"/>
          <p14:tracePt t="51088" x="2820988" y="2447925"/>
          <p14:tracePt t="51097" x="2813050" y="2438400"/>
          <p14:tracePt t="51104" x="2805113" y="2430463"/>
          <p14:tracePt t="51112" x="2795588" y="2413000"/>
          <p14:tracePt t="51138" x="2795588" y="2405063"/>
          <p14:tracePt t="51351" x="2795588" y="2422525"/>
          <p14:tracePt t="51360" x="2805113" y="2438400"/>
          <p14:tracePt t="51371" x="2820988" y="2463800"/>
          <p14:tracePt t="51376" x="2838450" y="2524125"/>
          <p14:tracePt t="51386" x="2871788" y="2582863"/>
          <p14:tracePt t="51393" x="2906713" y="2651125"/>
          <p14:tracePt t="51399" x="2957513" y="2727325"/>
          <p14:tracePt t="51408" x="3016250" y="2820988"/>
          <p14:tracePt t="51415" x="3076575" y="2906713"/>
          <p14:tracePt t="51425" x="3144838" y="3016250"/>
          <p14:tracePt t="51432" x="3228975" y="3119438"/>
          <p14:tracePt t="51441" x="3330575" y="3263900"/>
          <p14:tracePt t="51449" x="3459163" y="3509963"/>
          <p14:tracePt t="51457" x="3611563" y="3738563"/>
          <p14:tracePt t="51464" x="3748088" y="3943350"/>
          <p14:tracePt t="51471" x="3917950" y="4181475"/>
          <p14:tracePt t="51480" x="4113213" y="4445000"/>
          <p14:tracePt t="51488" x="4291013" y="4657725"/>
          <p14:tracePt t="51497" x="4478338" y="4894263"/>
          <p14:tracePt t="51504" x="4657725" y="5081588"/>
          <p14:tracePt t="51512" x="4843463" y="5276850"/>
          <p14:tracePt t="51521" x="4979988" y="5456238"/>
          <p14:tracePt t="51529" x="5116513" y="5634038"/>
          <p14:tracePt t="51538" x="5243513" y="5795963"/>
          <p14:tracePt t="51545" x="5353050" y="5940425"/>
          <p14:tracePt t="51555" x="5430838" y="6059488"/>
          <p14:tracePt t="51561" x="5489575" y="6178550"/>
          <p14:tracePt t="51571" x="5565775" y="6288088"/>
          <p14:tracePt t="51577" x="5600700" y="6373813"/>
          <p14:tracePt t="51587" x="5641975" y="6450013"/>
          <p14:tracePt t="51593" x="5659438" y="6526213"/>
          <p14:tracePt t="51601" x="5668963" y="6586538"/>
          <p14:tracePt t="51608" x="5694363" y="6637338"/>
          <p14:tracePt t="51615" x="5702300" y="6662738"/>
          <p14:tracePt t="51625" x="5702300" y="6696075"/>
          <p14:tracePt t="51632" x="5702300" y="6721475"/>
          <p14:tracePt t="51640" x="5702300" y="6731000"/>
          <p14:tracePt t="51649" x="5702300" y="6738938"/>
          <p14:tracePt t="51664" x="5710238" y="6746875"/>
          <p14:tracePt t="51673" x="5735638" y="6746875"/>
          <p14:tracePt t="51680" x="5770563" y="6721475"/>
          <p14:tracePt t="51688" x="5788025" y="6696075"/>
          <p14:tracePt t="51696" x="5795963" y="6654800"/>
          <p14:tracePt t="51704" x="5813425" y="6627813"/>
          <p14:tracePt t="51712" x="5813425" y="6586538"/>
          <p14:tracePt t="51721" x="5821363" y="6561138"/>
          <p14:tracePt t="51728" x="5846763" y="6518275"/>
          <p14:tracePt t="51738" x="5854700" y="6492875"/>
          <p14:tracePt t="51745" x="5872163" y="6467475"/>
          <p14:tracePt t="51754" x="5889625" y="6450013"/>
          <p14:tracePt t="51761" x="5897563" y="6432550"/>
          <p14:tracePt t="51771" x="5915025" y="6416675"/>
          <p14:tracePt t="51777" x="5932488" y="6399213"/>
          <p14:tracePt t="51787" x="5948363" y="6391275"/>
          <p14:tracePt t="51793" x="5965825" y="6381750"/>
          <p14:tracePt t="51800" x="5973763" y="6381750"/>
          <p14:tracePt t="51809" x="5991225" y="6365875"/>
          <p14:tracePt t="51816" x="5999163" y="6356350"/>
          <p14:tracePt t="51825" x="6016625" y="6348413"/>
          <p14:tracePt t="51832" x="6024563" y="6338888"/>
          <p14:tracePt t="51841" x="6042025" y="6323013"/>
          <p14:tracePt t="51847" x="6059488" y="6305550"/>
          <p14:tracePt t="51857" x="6067425" y="6305550"/>
          <p14:tracePt t="51864" x="6067425" y="6297613"/>
          <p14:tracePt t="51873" x="6076950" y="6288088"/>
          <p14:tracePt t="51880" x="6084888" y="6272213"/>
          <p14:tracePt t="51889" x="6084888" y="6262688"/>
          <p14:tracePt t="51921" x="6084888" y="6254750"/>
          <p14:tracePt t="52089" x="6084888" y="6246813"/>
          <p14:tracePt t="52161" x="6084888" y="6237288"/>
          <p14:tracePt t="52391" x="6084888" y="6229350"/>
          <p14:tracePt t="52399" x="6084888" y="6221413"/>
          <p14:tracePt t="52415" x="6084888" y="6211888"/>
          <p14:tracePt t="52425" x="6076950" y="6211888"/>
          <p14:tracePt t="52432" x="6067425" y="6203950"/>
          <p14:tracePt t="52441" x="6059488" y="6194425"/>
          <p14:tracePt t="52464" x="6049963" y="6186488"/>
          <p14:tracePt t="52473" x="6042025" y="6178550"/>
          <p14:tracePt t="52480" x="6034088" y="6169025"/>
          <p14:tracePt t="52488" x="6016625" y="6169025"/>
          <p14:tracePt t="52497" x="5991225" y="6161088"/>
          <p14:tracePt t="52505" x="5965825" y="6161088"/>
          <p14:tracePt t="52513" x="5915025" y="6143625"/>
          <p14:tracePt t="52529" x="5889625" y="6127750"/>
          <p14:tracePt t="52539" x="5889625" y="6110288"/>
          <p14:tracePt t="52554" x="5905500" y="6092825"/>
          <p14:tracePt t="52559" x="5932488" y="6067425"/>
          <p14:tracePt t="52570" x="5932488" y="6059488"/>
          <p14:tracePt t="52577" x="5940425" y="6042025"/>
          <p14:tracePt t="52586" x="5948363" y="6042025"/>
          <p14:tracePt t="52905" x="5915025" y="6034088"/>
          <p14:tracePt t="52912" x="5864225" y="6008688"/>
          <p14:tracePt t="52922" x="5778500" y="5965825"/>
          <p14:tracePt t="52928" x="5676900" y="5932488"/>
          <p14:tracePt t="52939" x="5591175" y="5872163"/>
          <p14:tracePt t="52944" x="5481638" y="5829300"/>
          <p14:tracePt t="52954" x="5405438" y="5770563"/>
          <p14:tracePt t="52959" x="5286375" y="5702300"/>
          <p14:tracePt t="52971" x="5175250" y="5634038"/>
          <p14:tracePt t="52977" x="5073650" y="5557838"/>
          <p14:tracePt t="52984" x="4979988" y="5481638"/>
          <p14:tracePt t="52992" x="4903788" y="5413375"/>
          <p14:tracePt t="52999" x="4852988" y="5337175"/>
          <p14:tracePt t="53008" x="4810125" y="5268913"/>
          <p14:tracePt t="53016" x="4759325" y="5183188"/>
          <p14:tracePt t="53024" x="4708525" y="5106988"/>
          <p14:tracePt t="53033" x="4665663" y="5022850"/>
          <p14:tracePt t="53041" x="4622800" y="4946650"/>
          <p14:tracePt t="53048" x="4589463" y="4886325"/>
          <p14:tracePt t="53056" x="4572000" y="4827588"/>
          <p14:tracePt t="53064" x="4554538" y="4775200"/>
          <p14:tracePt t="53073" x="4529138" y="4716463"/>
          <p14:tracePt t="53081" x="4529138" y="4683125"/>
          <p14:tracePt t="53089" x="4521200" y="4648200"/>
          <p14:tracePt t="53096" x="4521200" y="4630738"/>
          <p14:tracePt t="53106" x="4513263" y="4597400"/>
          <p14:tracePt t="53113" x="4513263" y="4579938"/>
          <p14:tracePt t="53122" x="4513263" y="4564063"/>
          <p14:tracePt t="53128" x="4513263" y="4538663"/>
          <p14:tracePt t="53139" x="4513263" y="4513263"/>
          <p14:tracePt t="53144" x="4513263" y="4503738"/>
          <p14:tracePt t="53154" x="4513263" y="4486275"/>
          <p14:tracePt t="53160" x="4521200" y="4460875"/>
          <p14:tracePt t="53170" x="4529138" y="4435475"/>
          <p14:tracePt t="53176" x="4546600" y="4419600"/>
          <p14:tracePt t="53186" x="4546600" y="4402138"/>
          <p14:tracePt t="53192" x="4564063" y="4384675"/>
          <p14:tracePt t="53200" x="4572000" y="4376738"/>
          <p14:tracePt t="53208" x="4579938" y="4351338"/>
          <p14:tracePt t="53216" x="4597400" y="4333875"/>
          <p14:tracePt t="53225" x="4605338" y="4325938"/>
          <p14:tracePt t="53233" x="4614863" y="4308475"/>
          <p14:tracePt t="53239" x="4614863" y="4300538"/>
          <p14:tracePt t="53248" x="4622800" y="4291013"/>
          <p14:tracePt t="53257" x="4640263" y="4283075"/>
          <p14:tracePt t="53264" x="4640263" y="4275138"/>
          <p14:tracePt t="53273" x="4657725" y="4265613"/>
          <p14:tracePt t="53281" x="4673600" y="4257675"/>
          <p14:tracePt t="53296" x="4691063" y="4257675"/>
          <p14:tracePt t="53305" x="4716463" y="4257675"/>
          <p14:tracePt t="53311" x="4724400" y="4257675"/>
          <p14:tracePt t="53322" x="4741863" y="4257675"/>
          <p14:tracePt t="53329" x="4759325" y="4257675"/>
          <p14:tracePt t="53345" x="4767263" y="4257675"/>
          <p14:tracePt t="53354" x="4784725" y="4257675"/>
          <p14:tracePt t="53370" x="4802188" y="4257675"/>
          <p14:tracePt t="53377" x="4810125" y="4257675"/>
          <p14:tracePt t="53383" x="4818063" y="4257675"/>
          <p14:tracePt t="53392" x="4835525" y="4257675"/>
          <p14:tracePt t="53400" x="4860925" y="4257675"/>
          <p14:tracePt t="53409" x="4868863" y="4257675"/>
          <p14:tracePt t="53417" x="4878388" y="4257675"/>
          <p14:tracePt t="53424" x="4894263" y="4257675"/>
          <p14:tracePt t="53433" x="4903788" y="4257675"/>
          <p14:tracePt t="53440" x="4911725" y="4265613"/>
          <p14:tracePt t="53448" x="4919663" y="4275138"/>
          <p14:tracePt t="53455" x="4929188" y="4283075"/>
          <p14:tracePt t="53464" x="4937125" y="4291013"/>
          <p14:tracePt t="53472" x="4937125" y="4308475"/>
          <p14:tracePt t="53496" x="4937125" y="4325938"/>
          <p14:tracePt t="53506" x="4937125" y="4341813"/>
          <p14:tracePt t="53513" x="4937125" y="4351338"/>
          <p14:tracePt t="53523" x="4929188" y="4368800"/>
          <p14:tracePt t="53528" x="4911725" y="4394200"/>
          <p14:tracePt t="53538" x="4886325" y="4427538"/>
          <p14:tracePt t="53545" x="4878388" y="4435475"/>
          <p14:tracePt t="53554" x="4860925" y="4445000"/>
          <p14:tracePt t="53561" x="4860925" y="4460875"/>
          <p14:tracePt t="53570" x="4843463" y="4478338"/>
          <p14:tracePt t="53577" x="4818063" y="4503738"/>
          <p14:tracePt t="53583" x="4802188" y="4513263"/>
          <p14:tracePt t="53593" x="4775200" y="4529138"/>
          <p14:tracePt t="53600" x="4759325" y="4538663"/>
          <p14:tracePt t="53609" x="4724400" y="4564063"/>
          <p14:tracePt t="53617" x="4683125" y="4579938"/>
          <p14:tracePt t="53625" x="4657725" y="4589463"/>
          <p14:tracePt t="53633" x="4630738" y="4589463"/>
          <p14:tracePt t="53640" x="4597400" y="4597400"/>
          <p14:tracePt t="53648" x="4564063" y="4605338"/>
          <p14:tracePt t="53657" x="4554538" y="4605338"/>
          <p14:tracePt t="53663" x="4529138" y="4605338"/>
          <p14:tracePt t="53672" x="4513263" y="4605338"/>
          <p14:tracePt t="53680" x="4495800" y="4605338"/>
          <p14:tracePt t="53689" x="4460875" y="4605338"/>
          <p14:tracePt t="53696" x="4427538" y="4605338"/>
          <p14:tracePt t="53705" x="4394200" y="4597400"/>
          <p14:tracePt t="53713" x="4376738" y="4597400"/>
          <p14:tracePt t="53722" x="4316413" y="4572000"/>
          <p14:tracePt t="53728" x="4291013" y="4564063"/>
          <p14:tracePt t="53738" x="4265613" y="4546600"/>
          <p14:tracePt t="53744" x="4240213" y="4529138"/>
          <p14:tracePt t="53755" x="4206875" y="4513263"/>
          <p14:tracePt t="53761" x="4189413" y="4495800"/>
          <p14:tracePt t="53771" x="4171950" y="4486275"/>
          <p14:tracePt t="53777" x="4156075" y="4470400"/>
          <p14:tracePt t="53783" x="4146550" y="4452938"/>
          <p14:tracePt t="53792" x="4121150" y="4427538"/>
          <p14:tracePt t="53800" x="4121150" y="4419600"/>
          <p14:tracePt t="53809" x="4113213" y="4394200"/>
          <p14:tracePt t="53816" x="4113213" y="4368800"/>
          <p14:tracePt t="53825" x="4113213" y="4351338"/>
          <p14:tracePt t="53832" x="4113213" y="4325938"/>
          <p14:tracePt t="53841" x="4113213" y="4300538"/>
          <p14:tracePt t="53848" x="4113213" y="4283075"/>
          <p14:tracePt t="53857" x="4113213" y="4257675"/>
          <p14:tracePt t="53865" x="4113213" y="4240213"/>
          <p14:tracePt t="53873" x="4130675" y="4206875"/>
          <p14:tracePt t="53881" x="4138613" y="4181475"/>
          <p14:tracePt t="53888" x="4156075" y="4164013"/>
          <p14:tracePt t="53897" x="4171950" y="4138613"/>
          <p14:tracePt t="53905" x="4189413" y="4121150"/>
          <p14:tracePt t="53912" x="4214813" y="4095750"/>
          <p14:tracePt t="53923" x="4240213" y="4070350"/>
          <p14:tracePt t="53933" x="4249738" y="4052888"/>
          <p14:tracePt t="53939" x="4265613" y="4052888"/>
          <p14:tracePt t="53945" x="4291013" y="4037013"/>
          <p14:tracePt t="53952" x="4308475" y="4019550"/>
          <p14:tracePt t="53961" x="4325938" y="4019550"/>
          <p14:tracePt t="53972" x="4333875" y="4011613"/>
          <p14:tracePt t="53977" x="4351338" y="4002088"/>
          <p14:tracePt t="54031" x="4368800" y="4002088"/>
          <p14:tracePt t="54136" x="4368800" y="3994150"/>
          <p14:tracePt t="54143" x="4368800" y="3986213"/>
          <p14:tracePt t="54171" x="4368800" y="3960813"/>
          <p14:tracePt t="54177" x="4359275" y="3943350"/>
          <p14:tracePt t="54183" x="4359275" y="3935413"/>
          <p14:tracePt t="54193" x="4351338" y="3908425"/>
          <p14:tracePt t="54200" x="4351338" y="3883025"/>
          <p14:tracePt t="54209" x="4341813" y="3867150"/>
          <p14:tracePt t="54217" x="4341813" y="3841750"/>
          <p14:tracePt t="54225" x="4341813" y="3816350"/>
          <p14:tracePt t="54232" x="4341813" y="3806825"/>
          <p14:tracePt t="54240" x="4341813" y="3781425"/>
          <p14:tracePt t="54247" x="4341813" y="3763963"/>
          <p14:tracePt t="54257" x="4341813" y="3756025"/>
          <p14:tracePt t="54265" x="4341813" y="3738563"/>
          <p14:tracePt t="54272" x="4341813" y="3730625"/>
          <p14:tracePt t="54281" x="4341813" y="3705225"/>
          <p14:tracePt t="54288" x="4341813" y="3697288"/>
          <p14:tracePt t="54297" x="4341813" y="3687763"/>
          <p14:tracePt t="54306" x="4341813" y="3679825"/>
          <p14:tracePt t="54311" x="4341813" y="3671888"/>
          <p14:tracePt t="54423" x="4368800" y="3671888"/>
          <p14:tracePt t="54432" x="4402138" y="3671888"/>
          <p14:tracePt t="54439" x="4435475" y="3687763"/>
          <p14:tracePt t="54447" x="4460875" y="3705225"/>
          <p14:tracePt t="54455" x="4495800" y="3738563"/>
          <p14:tracePt t="54463" x="4521200" y="3763963"/>
          <p14:tracePt t="54473" x="4538663" y="3773488"/>
          <p14:tracePt t="54479" x="4554538" y="3790950"/>
          <p14:tracePt t="54489" x="4554538" y="3798888"/>
          <p14:tracePt t="54497" x="4572000" y="3816350"/>
          <p14:tracePt t="54625" x="4564063" y="3798888"/>
          <p14:tracePt t="54632" x="4554538" y="3790950"/>
          <p14:tracePt t="54640" x="4546600" y="3763963"/>
          <p14:tracePt t="54648" x="4538663" y="3738563"/>
          <p14:tracePt t="54657" x="4529138" y="3722688"/>
          <p14:tracePt t="54664" x="4513263" y="3697288"/>
          <p14:tracePt t="54673" x="4503738" y="3679825"/>
          <p14:tracePt t="54679" x="4486275" y="3646488"/>
          <p14:tracePt t="54690" x="4478338" y="3629025"/>
          <p14:tracePt t="54696" x="4460875" y="3603625"/>
          <p14:tracePt t="54706" x="4452938" y="3578225"/>
          <p14:tracePt t="54711" x="4435475" y="3560763"/>
          <p14:tracePt t="54723" x="4410075" y="3517900"/>
          <p14:tracePt t="54727" x="4402138" y="3502025"/>
          <p14:tracePt t="54740" x="4384675" y="3475038"/>
          <p14:tracePt t="54743" x="4359275" y="3441700"/>
          <p14:tracePt t="54754" x="4333875" y="3416300"/>
          <p14:tracePt t="54759" x="4308475" y="3390900"/>
          <p14:tracePt t="54767" x="4291013" y="3365500"/>
          <p14:tracePt t="54775" x="4265613" y="3340100"/>
          <p14:tracePt t="54783" x="4265613" y="3314700"/>
          <p14:tracePt t="54791" x="4240213" y="3271838"/>
          <p14:tracePt t="54800" x="4232275" y="3254375"/>
          <p14:tracePt t="54807" x="4206875" y="3221038"/>
          <p14:tracePt t="54816" x="4189413" y="3178175"/>
          <p14:tracePt t="54824" x="4164013" y="3144838"/>
          <p14:tracePt t="54831" x="4156075" y="3119438"/>
          <p14:tracePt t="54840" x="4138613" y="3101975"/>
          <p14:tracePt t="54847" x="4121150" y="3051175"/>
          <p14:tracePt t="54856" x="4105275" y="3016250"/>
          <p14:tracePt t="54864" x="4087813" y="2990850"/>
          <p14:tracePt t="54873" x="4062413" y="2957513"/>
          <p14:tracePt t="54879" x="4027488" y="2922588"/>
          <p14:tracePt t="54890" x="4027488" y="2897188"/>
          <p14:tracePt t="54895" x="3994150" y="2863850"/>
          <p14:tracePt t="54907" x="3986213" y="2838450"/>
          <p14:tracePt t="54911" x="3951288" y="2805113"/>
          <p14:tracePt t="54923" x="3925888" y="2770188"/>
          <p14:tracePt t="54933" x="3917950" y="2752725"/>
          <p14:tracePt t="54939" x="3908425" y="2727325"/>
          <p14:tracePt t="54943" x="3883025" y="2701925"/>
          <p14:tracePt t="54951" x="3875088" y="2693988"/>
          <p14:tracePt t="54961" x="3849688" y="2668588"/>
          <p14:tracePt t="54967" x="3832225" y="2651125"/>
          <p14:tracePt t="54975" x="3816350" y="2633663"/>
          <p14:tracePt t="54984" x="3798888" y="2625725"/>
          <p14:tracePt t="54992" x="3773488" y="2608263"/>
          <p14:tracePt t="55000" x="3763963" y="2608263"/>
          <p14:tracePt t="55007" x="3748088" y="2592388"/>
          <p14:tracePt t="55015" x="3748088" y="2582863"/>
          <p14:tracePt t="55024" x="3730625" y="2582863"/>
          <p14:tracePt t="55032" x="3722688" y="2582863"/>
          <p14:tracePt t="55040" x="3713163" y="2574925"/>
          <p14:tracePt t="55047" x="3697288" y="2566988"/>
          <p14:tracePt t="55064" x="3697288" y="2557463"/>
          <p14:tracePt t="55073" x="3671888" y="2557463"/>
          <p14:tracePt t="55080" x="3636963" y="2549525"/>
          <p14:tracePt t="55090" x="3619500" y="2541588"/>
          <p14:tracePt t="55095" x="3586163" y="2532063"/>
          <p14:tracePt t="55106" x="3552825" y="2524125"/>
          <p14:tracePt t="55112" x="3517900" y="2524125"/>
          <p14:tracePt t="55123" x="3492500" y="2524125"/>
          <p14:tracePt t="55139" x="3467100" y="2516188"/>
          <p14:tracePt t="55151" x="3459163" y="2516188"/>
          <p14:tracePt t="55183" x="3449638" y="2516188"/>
          <p14:tracePt t="55200" x="3441700" y="2516188"/>
          <p14:tracePt t="55207" x="3433763" y="2506663"/>
          <p14:tracePt t="55215" x="3424238" y="2506663"/>
          <p14:tracePt t="55231" x="3416300" y="2498725"/>
          <p14:tracePt t="55303" x="3398838" y="2498725"/>
          <p14:tracePt t="55312" x="3390900" y="2498725"/>
          <p14:tracePt t="55322" x="3382963" y="2498725"/>
          <p14:tracePt t="55327" x="3355975" y="2498725"/>
          <p14:tracePt t="55339" x="3340100" y="2498725"/>
          <p14:tracePt t="55344" x="3314700" y="2498725"/>
          <p14:tracePt t="55352" x="3289300" y="2498725"/>
          <p14:tracePt t="55359" x="3263900" y="2498725"/>
          <p14:tracePt t="55367" x="3254375" y="2498725"/>
          <p14:tracePt t="55376" x="3221038" y="2498725"/>
          <p14:tracePt t="55384" x="3195638" y="2498725"/>
          <p14:tracePt t="55391" x="3178175" y="2498725"/>
          <p14:tracePt t="55400" x="3144838" y="2498725"/>
          <p14:tracePt t="55407" x="3109913" y="2498725"/>
          <p14:tracePt t="55416" x="3084513" y="2498725"/>
          <p14:tracePt t="55423" x="3059113" y="2498725"/>
          <p14:tracePt t="55431" x="3016250" y="2498725"/>
          <p14:tracePt t="55440" x="2982913" y="2498725"/>
          <p14:tracePt t="55447" x="2949575" y="2498725"/>
          <p14:tracePt t="55456" x="2906713" y="2498725"/>
          <p14:tracePt t="55463" x="2897188" y="2498725"/>
          <p14:tracePt t="55474" x="2881313" y="2498725"/>
          <p14:tracePt t="55479" x="2863850" y="2498725"/>
          <p14:tracePt t="55489" x="2846388" y="2498725"/>
          <p14:tracePt t="55495" x="2838450" y="2498725"/>
          <p14:tracePt t="55591" x="2830513" y="2498725"/>
          <p14:tracePt t="55607" x="2830513" y="2506663"/>
          <p14:tracePt t="55623" x="2830513" y="2516188"/>
          <p14:tracePt t="55632" x="2830513" y="2524125"/>
          <p14:tracePt t="55640" x="2830513" y="2541588"/>
          <p14:tracePt t="55648" x="2820988" y="2541588"/>
          <p14:tracePt t="55657" x="2820988" y="2557463"/>
          <p14:tracePt t="55663" x="2820988" y="2574925"/>
          <p14:tracePt t="55673" x="2820988" y="2582863"/>
          <p14:tracePt t="55679" x="2820988" y="2600325"/>
          <p14:tracePt t="55690" x="2820988" y="2608263"/>
          <p14:tracePt t="55695" x="2820988" y="2633663"/>
          <p14:tracePt t="55707" x="2820988" y="2651125"/>
          <p14:tracePt t="55711" x="2820988" y="2660650"/>
          <p14:tracePt t="55723" x="2830513" y="2686050"/>
          <p14:tracePt t="55727" x="2830513" y="2693988"/>
          <p14:tracePt t="55738" x="2830513" y="2711450"/>
          <p14:tracePt t="55743" x="2838450" y="2736850"/>
          <p14:tracePt t="55752" x="2855913" y="2752725"/>
          <p14:tracePt t="55759" x="2855913" y="2762250"/>
          <p14:tracePt t="55767" x="2863850" y="2795588"/>
          <p14:tracePt t="55775" x="2881313" y="2820988"/>
          <p14:tracePt t="55784" x="2881313" y="2846388"/>
          <p14:tracePt t="55791" x="2889250" y="2855913"/>
          <p14:tracePt t="55801" x="2906713" y="2881313"/>
          <p14:tracePt t="55807" x="2922588" y="2906713"/>
          <p14:tracePt t="55815" x="2949575" y="2940050"/>
          <p14:tracePt t="55823" x="2957513" y="2957513"/>
          <p14:tracePt t="55831" x="2974975" y="3000375"/>
          <p14:tracePt t="55840" x="2982913" y="3016250"/>
          <p14:tracePt t="55847" x="3000375" y="3041650"/>
          <p14:tracePt t="55856" x="3025775" y="3076575"/>
          <p14:tracePt t="55863" x="3051175" y="3109913"/>
          <p14:tracePt t="55873" x="3059113" y="3127375"/>
          <p14:tracePt t="55879" x="3076575" y="3160713"/>
          <p14:tracePt t="55890" x="3101975" y="3195638"/>
          <p14:tracePt t="55895" x="3135313" y="3228975"/>
          <p14:tracePt t="55906" x="3160713" y="3271838"/>
          <p14:tracePt t="55911" x="3195638" y="3305175"/>
          <p14:tracePt t="55923" x="3211513" y="3322638"/>
          <p14:tracePt t="55927" x="3238500" y="3365500"/>
          <p14:tracePt t="55935" x="3263900" y="3390900"/>
          <p14:tracePt t="55943" x="3289300" y="3416300"/>
          <p14:tracePt t="55951" x="3314700" y="3441700"/>
          <p14:tracePt t="55959" x="3340100" y="3467100"/>
          <p14:tracePt t="55967" x="3355975" y="3484563"/>
          <p14:tracePt t="55975" x="3382963" y="3509963"/>
          <p14:tracePt t="55984" x="3398838" y="3535363"/>
          <p14:tracePt t="55991" x="3408363" y="3543300"/>
          <p14:tracePt t="56000" x="3433763" y="3568700"/>
          <p14:tracePt t="56007" x="3449638" y="3586163"/>
          <p14:tracePt t="56015" x="3467100" y="3603625"/>
          <p14:tracePt t="56024" x="3484563" y="3611563"/>
          <p14:tracePt t="56031" x="3502025" y="3636963"/>
          <p14:tracePt t="56041" x="3527425" y="3662363"/>
          <p14:tracePt t="56047" x="3543300" y="3679825"/>
          <p14:tracePt t="56057" x="3568700" y="3705225"/>
          <p14:tracePt t="56063" x="3594100" y="3722688"/>
          <p14:tracePt t="56074" x="3619500" y="3748088"/>
          <p14:tracePt t="56079" x="3629025" y="3748088"/>
          <p14:tracePt t="56090" x="3654425" y="3773488"/>
          <p14:tracePt t="56095" x="3679825" y="3790950"/>
          <p14:tracePt t="56107" x="3687763" y="3798888"/>
          <p14:tracePt t="56111" x="3697288" y="3816350"/>
          <p14:tracePt t="56124" x="3713163" y="3824288"/>
          <p14:tracePt t="56127" x="3730625" y="3841750"/>
          <p14:tracePt t="56138" x="3738563" y="3841750"/>
          <p14:tracePt t="56144" x="3738563" y="3849688"/>
          <p14:tracePt t="56152" x="3756025" y="3857625"/>
          <p14:tracePt t="56159" x="3773488" y="3875088"/>
          <p14:tracePt t="56167" x="3773488" y="3883025"/>
          <p14:tracePt t="56175" x="3781425" y="3892550"/>
          <p14:tracePt t="56184" x="3806825" y="3900488"/>
          <p14:tracePt t="56191" x="3824288" y="3925888"/>
          <p14:tracePt t="56200" x="3832225" y="3925888"/>
          <p14:tracePt t="56207" x="3849688" y="3943350"/>
          <p14:tracePt t="56223" x="3867150" y="3960813"/>
          <p14:tracePt t="56231" x="3875088" y="3968750"/>
          <p14:tracePt t="56240" x="3883025" y="3968750"/>
          <p14:tracePt t="56249" x="3900488" y="3986213"/>
          <p14:tracePt t="56257" x="3917950" y="4002088"/>
          <p14:tracePt t="56264" x="3917950" y="4011613"/>
          <p14:tracePt t="56273" x="3935413" y="4019550"/>
          <p14:tracePt t="56281" x="3943350" y="4027488"/>
          <p14:tracePt t="56291" x="3943350" y="4037013"/>
          <p14:tracePt t="56297" x="3960813" y="4044950"/>
          <p14:tracePt t="56306" x="3968750" y="4052888"/>
          <p14:tracePt t="56322" x="3976688" y="4070350"/>
          <p14:tracePt t="56329" x="3994150" y="4070350"/>
          <p14:tracePt t="56339" x="4002088" y="4087813"/>
          <p14:tracePt t="56344" x="4011613" y="4095750"/>
          <p14:tracePt t="56360" x="4027488" y="4113213"/>
          <p14:tracePt t="56368" x="4037013" y="4121150"/>
          <p14:tracePt t="56376" x="4037013" y="4130675"/>
          <p14:tracePt t="56384" x="4052888" y="4146550"/>
          <p14:tracePt t="56391" x="4062413" y="4156075"/>
          <p14:tracePt t="56409" x="4070350" y="4164013"/>
          <p14:tracePt t="56416" x="4087813" y="4181475"/>
          <p14:tracePt t="56432" x="4105275" y="4197350"/>
          <p14:tracePt t="56440" x="4105275" y="4214813"/>
          <p14:tracePt t="56457" x="4113213" y="4214813"/>
          <p14:tracePt t="56465" x="4121150" y="4224338"/>
          <p14:tracePt t="56474" x="4121150" y="4232275"/>
          <p14:tracePt t="56490" x="4130675" y="4240213"/>
          <p14:tracePt t="56496" x="4130675" y="4249738"/>
          <p14:tracePt t="56507" x="4138613" y="4257675"/>
          <p14:tracePt t="56522" x="4138613" y="4275138"/>
          <p14:tracePt t="56560" x="4138613" y="4283075"/>
          <p14:tracePt t="56576" x="4146550" y="4283075"/>
          <p14:tracePt t="56665" x="4146550" y="4291013"/>
          <p14:tracePt t="56713" x="4146550" y="4308475"/>
          <p14:tracePt t="56729" x="4138613" y="4308475"/>
          <p14:tracePt t="56739" x="4130675" y="4308475"/>
          <p14:tracePt t="56745" x="4113213" y="4316413"/>
          <p14:tracePt t="56751" x="4095750" y="4316413"/>
          <p14:tracePt t="56761" x="4062413" y="4325938"/>
          <p14:tracePt t="56768" x="4037013" y="4333875"/>
          <p14:tracePt t="56777" x="4011613" y="4333875"/>
          <p14:tracePt t="56785" x="3986213" y="4341813"/>
          <p14:tracePt t="56792" x="3968750" y="4341813"/>
          <p14:tracePt t="56801" x="3925888" y="4341813"/>
          <p14:tracePt t="56809" x="3883025" y="4341813"/>
          <p14:tracePt t="56816" x="3841750" y="4341813"/>
          <p14:tracePt t="56824" x="3781425" y="4341813"/>
          <p14:tracePt t="56833" x="3722688" y="4341813"/>
          <p14:tracePt t="56840" x="3679825" y="4341813"/>
          <p14:tracePt t="56848" x="3619500" y="4341813"/>
          <p14:tracePt t="56856" x="3535363" y="4341813"/>
          <p14:tracePt t="56864" x="3492500" y="4341813"/>
          <p14:tracePt t="56873" x="3433763" y="4341813"/>
          <p14:tracePt t="56881" x="3373438" y="4341813"/>
          <p14:tracePt t="56891" x="3314700" y="4341813"/>
          <p14:tracePt t="56896" x="3254375" y="4316413"/>
          <p14:tracePt t="56907" x="3211513" y="4316413"/>
          <p14:tracePt t="56912" x="3178175" y="4316413"/>
          <p14:tracePt t="56920" x="3119438" y="4291013"/>
          <p14:tracePt t="56929" x="3067050" y="4265613"/>
          <p14:tracePt t="56935" x="3033713" y="4257675"/>
          <p14:tracePt t="56945" x="2974975" y="4232275"/>
          <p14:tracePt t="56951" x="2914650" y="4206875"/>
          <p14:tracePt t="56960" x="2863850" y="4171950"/>
          <p14:tracePt t="56968" x="2787650" y="4113213"/>
          <p14:tracePt t="56976" x="2693988" y="4070350"/>
          <p14:tracePt t="56985" x="2617788" y="4019550"/>
          <p14:tracePt t="56992" x="2524125" y="3960813"/>
          <p14:tracePt t="57000" x="2463800" y="3908425"/>
          <p14:tracePt t="57008" x="2379663" y="3849688"/>
          <p14:tracePt t="57017" x="2303463" y="3781425"/>
          <p14:tracePt t="57024" x="2227263" y="3713163"/>
          <p14:tracePt t="57033" x="2174875" y="3662363"/>
          <p14:tracePt t="57040" x="2108200" y="3594100"/>
          <p14:tracePt t="57049" x="2039938" y="3527425"/>
          <p14:tracePt t="57057" x="1989138" y="3467100"/>
          <p14:tracePt t="57065" x="1963738" y="3398838"/>
          <p14:tracePt t="57073" x="1946275" y="3340100"/>
          <p14:tracePt t="57081" x="1938338" y="3297238"/>
          <p14:tracePt t="57091" x="1928813" y="3246438"/>
          <p14:tracePt t="57097" x="1920875" y="3203575"/>
          <p14:tracePt t="57106" x="1920875" y="3160713"/>
          <p14:tracePt t="57113" x="1920875" y="3127375"/>
          <p14:tracePt t="57122" x="1920875" y="3101975"/>
          <p14:tracePt t="57129" x="1920875" y="3084513"/>
          <p14:tracePt t="57136" x="1920875" y="3067050"/>
          <p14:tracePt t="57143" x="1920875" y="3041650"/>
          <p14:tracePt t="57151" x="1920875" y="3033713"/>
          <p14:tracePt t="57161" x="1920875" y="3025775"/>
          <p14:tracePt t="57168" x="1920875" y="3016250"/>
          <p14:tracePt t="57176" x="1920875" y="3008313"/>
          <p14:tracePt t="57281" x="1920875" y="3041650"/>
          <p14:tracePt t="57289" x="1920875" y="3076575"/>
          <p14:tracePt t="57297" x="1920875" y="3109913"/>
          <p14:tracePt t="57306" x="1920875" y="3160713"/>
          <p14:tracePt t="57313" x="1928813" y="3211513"/>
          <p14:tracePt t="57319" x="1946275" y="3271838"/>
          <p14:tracePt t="57329" x="1971675" y="3322638"/>
          <p14:tracePt t="57338" x="1997075" y="3390900"/>
          <p14:tracePt t="57345" x="2055813" y="3475038"/>
          <p14:tracePt t="57351" x="2098675" y="3535363"/>
          <p14:tracePt t="57360" x="2149475" y="3603625"/>
          <p14:tracePt t="57368" x="2209800" y="3662363"/>
          <p14:tracePt t="57377" x="2268538" y="3730625"/>
          <p14:tracePt t="57385" x="2336800" y="3798888"/>
          <p14:tracePt t="57393" x="2422525" y="3867150"/>
          <p14:tracePt t="57399" x="2498725" y="3935413"/>
          <p14:tracePt t="57407" x="2549525" y="3976688"/>
          <p14:tracePt t="57416" x="2625725" y="4027488"/>
          <p14:tracePt t="57425" x="2693988" y="4070350"/>
          <p14:tracePt t="57432" x="2752725" y="4130675"/>
          <p14:tracePt t="57440" x="2820988" y="4156075"/>
          <p14:tracePt t="57449" x="2855913" y="4171950"/>
          <p14:tracePt t="57457" x="2889250" y="4214813"/>
          <p14:tracePt t="57465" x="2914650" y="4232275"/>
          <p14:tracePt t="57474" x="2949575" y="4249738"/>
          <p14:tracePt t="57481" x="2982913" y="4265613"/>
          <p14:tracePt t="57490" x="3008313" y="4291013"/>
          <p14:tracePt t="57495" x="3033713" y="4300538"/>
          <p14:tracePt t="57507" x="3067050" y="4300538"/>
          <p14:tracePt t="57512" x="3101975" y="4316413"/>
          <p14:tracePt t="57523" x="3144838" y="4325938"/>
          <p14:tracePt t="57529" x="3195638" y="4341813"/>
          <p14:tracePt t="57539" x="3246438" y="4341813"/>
          <p14:tracePt t="57545" x="3305175" y="4351338"/>
          <p14:tracePt t="57551" x="3365500" y="4359275"/>
          <p14:tracePt t="57561" x="3441700" y="4376738"/>
          <p14:tracePt t="57568" x="3502025" y="4376738"/>
          <p14:tracePt t="57577" x="3543300" y="4376738"/>
          <p14:tracePt t="57585" x="3603625" y="4384675"/>
          <p14:tracePt t="57592" x="3662363" y="4394200"/>
          <p14:tracePt t="57600" x="3705225" y="4394200"/>
          <p14:tracePt t="57609" x="3738563" y="4402138"/>
          <p14:tracePt t="57616" x="3763963" y="4402138"/>
          <p14:tracePt t="57625" x="3781425" y="4402138"/>
          <p14:tracePt t="57632" x="3798888" y="4402138"/>
          <p14:tracePt t="57641" x="3806825" y="4402138"/>
          <p14:tracePt t="57648" x="3806825" y="4410075"/>
          <p14:tracePt t="57657" x="3816350" y="4410075"/>
          <p14:tracePt t="57674" x="3824288" y="4410075"/>
          <p14:tracePt t="57723" x="3824288" y="4435475"/>
          <p14:tracePt t="57735" x="3824288" y="4452938"/>
          <p14:tracePt t="57745" x="3824288" y="4478338"/>
          <p14:tracePt t="57751" x="3824288" y="4495800"/>
          <p14:tracePt t="57760" x="3824288" y="4521200"/>
          <p14:tracePt t="57768" x="3824288" y="4554538"/>
          <p14:tracePt t="57776" x="3824288" y="4572000"/>
          <p14:tracePt t="57785" x="3824288" y="4605338"/>
          <p14:tracePt t="57792" x="3824288" y="4648200"/>
          <p14:tracePt t="57800" x="3816350" y="4683125"/>
          <p14:tracePt t="57808" x="3816350" y="4716463"/>
          <p14:tracePt t="57816" x="3781425" y="4749800"/>
          <p14:tracePt t="57825" x="3781425" y="4775200"/>
          <p14:tracePt t="57833" x="3763963" y="4810125"/>
          <p14:tracePt t="57841" x="3756025" y="4843463"/>
          <p14:tracePt t="57848" x="3738563" y="4878388"/>
          <p14:tracePt t="57857" x="3730625" y="4894263"/>
          <p14:tracePt t="57865" x="3713163" y="4919663"/>
          <p14:tracePt t="57873" x="3687763" y="4954588"/>
          <p14:tracePt t="57881" x="3679825" y="4972050"/>
          <p14:tracePt t="57890" x="3662363" y="4987925"/>
          <p14:tracePt t="57896" x="3636963" y="5013325"/>
          <p14:tracePt t="57907" x="3629025" y="5038725"/>
          <p14:tracePt t="57913" x="3611563" y="5064125"/>
          <p14:tracePt t="57923" x="3594100" y="5081588"/>
          <p14:tracePt t="57928" x="3586163" y="5106988"/>
          <p14:tracePt t="57935" x="3578225" y="5124450"/>
          <p14:tracePt t="57952" x="3560763" y="5149850"/>
          <p14:tracePt t="57961" x="3552825" y="5175250"/>
          <p14:tracePt t="57968" x="3543300" y="5200650"/>
          <p14:tracePt t="57977" x="3535363" y="5218113"/>
          <p14:tracePt t="57985" x="3527425" y="5226050"/>
          <p14:tracePt t="57993" x="3527425" y="5243513"/>
          <p14:tracePt t="58000" x="3517900" y="5268913"/>
          <p14:tracePt t="58008" x="3517900" y="5276850"/>
          <p14:tracePt t="58016" x="3509963" y="5302250"/>
          <p14:tracePt t="58025" x="3509963" y="5319713"/>
          <p14:tracePt t="58040" x="3509963" y="5337175"/>
          <p14:tracePt t="58050" x="3509963" y="5353050"/>
          <p14:tracePt t="58057" x="3509963" y="5362575"/>
          <p14:tracePt t="58065" x="3509963" y="5387975"/>
          <p14:tracePt t="58081" x="3509963" y="5405438"/>
          <p14:tracePt t="58090" x="3509963" y="5413375"/>
          <p14:tracePt t="58097" x="3509963" y="5421313"/>
          <p14:tracePt t="58107" x="3509963" y="5430838"/>
          <p14:tracePt t="58120" x="3517900" y="5438775"/>
          <p14:tracePt t="58128" x="3527425" y="5446713"/>
          <p14:tracePt t="58135" x="3535363" y="5456238"/>
          <p14:tracePt t="58143" x="3552825" y="5456238"/>
          <p14:tracePt t="58151" x="3568700" y="5456238"/>
          <p14:tracePt t="58161" x="3594100" y="5456238"/>
          <p14:tracePt t="58169" x="3619500" y="5464175"/>
          <p14:tracePt t="58175" x="3654425" y="5464175"/>
          <p14:tracePt t="58184" x="3671888" y="5464175"/>
          <p14:tracePt t="58193" x="3697288" y="5464175"/>
          <p14:tracePt t="58200" x="3738563" y="5464175"/>
          <p14:tracePt t="58209" x="3798888" y="5456238"/>
          <p14:tracePt t="58216" x="3857625" y="5438775"/>
          <p14:tracePt t="58224" x="3925888" y="5405438"/>
          <p14:tracePt t="58233" x="3986213" y="5380038"/>
          <p14:tracePt t="58241" x="4019550" y="5353050"/>
          <p14:tracePt t="58249" x="4070350" y="5311775"/>
          <p14:tracePt t="58257" x="4113213" y="5276850"/>
          <p14:tracePt t="58265" x="4146550" y="5235575"/>
          <p14:tracePt t="58274" x="4171950" y="5200650"/>
          <p14:tracePt t="58281" x="4197350" y="5167313"/>
          <p14:tracePt t="58290" x="4224338" y="5116513"/>
          <p14:tracePt t="58297" x="4265613" y="5064125"/>
          <p14:tracePt t="58306" x="4283075" y="5013325"/>
          <p14:tracePt t="58312" x="4291013" y="4954588"/>
          <p14:tracePt t="58321" x="4325938" y="4894263"/>
          <p14:tracePt t="58329" x="4333875" y="4852988"/>
          <p14:tracePt t="58335" x="4341813" y="4802188"/>
          <p14:tracePt t="58345" x="4341813" y="4767263"/>
          <p14:tracePt t="58352" x="4351338" y="4749800"/>
          <p14:tracePt t="58361" x="4351338" y="4733925"/>
          <p14:tracePt t="58369" x="4359275" y="4708525"/>
          <p14:tracePt t="58377" x="4359275" y="4691063"/>
          <p14:tracePt t="58384" x="4368800" y="4673600"/>
          <p14:tracePt t="58400" x="4376738" y="4657725"/>
          <p14:tracePt t="58417" x="4384675" y="4640263"/>
          <p14:tracePt t="58431" x="4410075" y="4614863"/>
          <p14:tracePt t="58448" x="4427538" y="4597400"/>
          <p14:tracePt t="58459" x="4452938" y="4579938"/>
          <p14:tracePt t="58465" x="4460875" y="4572000"/>
          <p14:tracePt t="58474" x="4478338" y="4564063"/>
          <p14:tracePt t="58480" x="4495800" y="4546600"/>
          <p14:tracePt t="58490" x="4503738" y="4546600"/>
          <p14:tracePt t="58497" x="4513263" y="4529138"/>
          <p14:tracePt t="58505" x="4538663" y="4529138"/>
          <p14:tracePt t="58513" x="4546600" y="4529138"/>
          <p14:tracePt t="58529" x="4564063" y="4521200"/>
          <p14:tracePt t="58535" x="4572000" y="4521200"/>
          <p14:tracePt t="58568" x="4589463" y="4503738"/>
          <p14:tracePt t="58903" x="4605338" y="4486275"/>
          <p14:tracePt t="58911" x="4622800" y="4478338"/>
          <p14:tracePt t="58927" x="4640263" y="4460875"/>
          <p14:tracePt t="58935" x="4648200" y="4452938"/>
          <p14:tracePt t="58945" x="4657725" y="4445000"/>
          <p14:tracePt t="58952" x="4673600" y="4435475"/>
          <p14:tracePt t="58977" x="4683125" y="4427538"/>
          <p14:tracePt t="59242" x="4683125" y="4419600"/>
          <p14:tracePt t="59448" x="4691063" y="4410075"/>
          <p14:tracePt t="59465" x="4699000" y="4402138"/>
          <p14:tracePt t="59481" x="4699000" y="4394200"/>
          <p14:tracePt t="59495" x="4716463" y="4384675"/>
          <p14:tracePt t="59535" x="4724400" y="4376738"/>
          <p14:tracePt t="59599" x="4733925" y="4368800"/>
          <p14:tracePt t="59631" x="4741863" y="4359275"/>
          <p14:tracePt t="59640" x="4749800" y="4351338"/>
          <p14:tracePt t="59649" x="4749800" y="4341813"/>
          <p14:tracePt t="59674" x="4759325" y="4341813"/>
          <p14:tracePt t="59691" x="4767263" y="4333875"/>
          <p14:tracePt t="59707" x="4775200" y="4325938"/>
          <p14:tracePt t="59769" x="4784725" y="4316413"/>
          <p14:tracePt t="59776" x="4784725" y="4308475"/>
          <p14:tracePt t="59784" x="4792663" y="4300538"/>
          <p14:tracePt t="59800" x="4792663" y="4291013"/>
          <p14:tracePt t="59808" x="4802188" y="4283075"/>
          <p14:tracePt t="59816" x="4810125" y="4283075"/>
          <p14:tracePt t="59825" x="4818063" y="4275138"/>
          <p14:tracePt t="59858" x="4818063" y="4265613"/>
          <p14:tracePt t="59874" x="4827588" y="4257675"/>
          <p14:tracePt t="59897" x="4835525" y="4249738"/>
          <p14:tracePt t="59907" x="4835525" y="4240213"/>
          <p14:tracePt t="59913" x="4843463" y="4240213"/>
          <p14:tracePt t="59919" x="4852988" y="4232275"/>
          <p14:tracePt t="59977" x="4860925" y="4224338"/>
          <p14:tracePt t="60839" x="4852988" y="4214813"/>
          <p14:tracePt t="60849" x="4827588" y="4206875"/>
          <p14:tracePt t="60859" x="4810125" y="4206875"/>
          <p14:tracePt t="60864" x="4802188" y="4206875"/>
          <p14:tracePt t="60896" x="4792663" y="4206875"/>
          <p14:tracePt t="60904" x="4775200" y="4206875"/>
          <p14:tracePt t="60913" x="4759325" y="4206875"/>
          <p14:tracePt t="60920" x="4724400" y="4214813"/>
          <p14:tracePt t="60929" x="4691063" y="4249738"/>
          <p14:tracePt t="60938" x="4640263" y="4275138"/>
          <p14:tracePt t="60945" x="4622800" y="4300538"/>
          <p14:tracePt t="60953" x="4605338" y="4316413"/>
          <p14:tracePt t="60961" x="4597400" y="4341813"/>
          <p14:tracePt t="60968" x="4597400" y="4351338"/>
          <p14:tracePt t="60977" x="4597400" y="4368800"/>
          <p14:tracePt t="60984" x="4597400" y="4376738"/>
          <p14:tracePt t="60992" x="4597400" y="4384675"/>
          <p14:tracePt t="61000" x="4614863" y="4410075"/>
          <p14:tracePt t="61008" x="4622800" y="4410075"/>
          <p14:tracePt t="61016" x="4630738" y="4427538"/>
          <p14:tracePt t="61025" x="4640263" y="4435475"/>
          <p14:tracePt t="61032" x="4648200" y="4435475"/>
          <p14:tracePt t="61043" x="4648200" y="4445000"/>
          <p14:tracePt t="61049" x="4665663" y="4452938"/>
          <p14:tracePt t="61059" x="4691063" y="4470400"/>
          <p14:tracePt t="61065" x="4708525" y="4478338"/>
          <p14:tracePt t="61075" x="4733925" y="4486275"/>
          <p14:tracePt t="61081" x="4792663" y="4521200"/>
          <p14:tracePt t="61090" x="4852988" y="4538663"/>
          <p14:tracePt t="61096" x="4911725" y="4564063"/>
          <p14:tracePt t="61103" x="4987925" y="4579938"/>
          <p14:tracePt t="61112" x="5030788" y="4589463"/>
          <p14:tracePt t="61120" x="5099050" y="4622800"/>
          <p14:tracePt t="61129" x="5157788" y="4630738"/>
          <p14:tracePt t="61137" x="5218113" y="4648200"/>
          <p14:tracePt t="61145" x="5260975" y="4648200"/>
          <p14:tracePt t="61152" x="5294313" y="4665663"/>
          <p14:tracePt t="61161" x="5345113" y="4683125"/>
          <p14:tracePt t="61168" x="5387975" y="4699000"/>
          <p14:tracePt t="61176" x="5413375" y="4708525"/>
          <p14:tracePt t="61184" x="5446713" y="4724400"/>
          <p14:tracePt t="61192" x="5481638" y="4733925"/>
          <p14:tracePt t="61200" x="5507038" y="4749800"/>
          <p14:tracePt t="61209" x="5524500" y="4749800"/>
          <p14:tracePt t="61217" x="5557838" y="4767263"/>
          <p14:tracePt t="61225" x="5583238" y="4767263"/>
          <p14:tracePt t="61231" x="5608638" y="4784725"/>
          <p14:tracePt t="61242" x="5641975" y="4792663"/>
          <p14:tracePt t="61248" x="5676900" y="4810125"/>
          <p14:tracePt t="61258" x="5702300" y="4827588"/>
          <p14:tracePt t="61265" x="5735638" y="4835525"/>
          <p14:tracePt t="61275" x="5770563" y="4852988"/>
          <p14:tracePt t="61281" x="5803900" y="4878388"/>
          <p14:tracePt t="61288" x="5854700" y="4903788"/>
          <p14:tracePt t="61297" x="5889625" y="4919663"/>
          <p14:tracePt t="61303" x="5922963" y="4937125"/>
          <p14:tracePt t="61313" x="5965825" y="4946650"/>
          <p14:tracePt t="61320" x="6016625" y="4962525"/>
          <p14:tracePt t="61329" x="6042025" y="4972050"/>
          <p14:tracePt t="61337" x="6076950" y="4972050"/>
          <p14:tracePt t="61345" x="6092825" y="4972050"/>
          <p14:tracePt t="61352" x="6110288" y="4972050"/>
          <p14:tracePt t="61361" x="6127750" y="4972050"/>
          <p14:tracePt t="61368" x="6143625" y="4972050"/>
          <p14:tracePt t="61376" x="6161088" y="4972050"/>
          <p14:tracePt t="61385" x="6169025" y="4972050"/>
          <p14:tracePt t="61393" x="6186488" y="4972050"/>
          <p14:tracePt t="61400" x="6203950" y="4972050"/>
          <p14:tracePt t="61409" x="6211888" y="4972050"/>
          <p14:tracePt t="61416" x="6229350" y="4972050"/>
          <p14:tracePt t="61426" x="6237288" y="4972050"/>
          <p14:tracePt t="61432" x="6262688" y="4972050"/>
          <p14:tracePt t="61442" x="6297613" y="4972050"/>
          <p14:tracePt t="61448" x="6330950" y="4972050"/>
          <p14:tracePt t="61458" x="6338888" y="4972050"/>
          <p14:tracePt t="61465" x="6365875" y="4972050"/>
          <p14:tracePt t="61474" x="6373813" y="4972050"/>
          <p14:tracePt t="61481" x="6391275" y="4972050"/>
          <p14:tracePt t="61489" x="6399213" y="4972050"/>
          <p14:tracePt t="61577" x="6391275" y="4972050"/>
          <p14:tracePt t="61585" x="6373813" y="4972050"/>
          <p14:tracePt t="61592" x="6338888" y="4972050"/>
          <p14:tracePt t="61600" x="6305550" y="4972050"/>
          <p14:tracePt t="61609" x="6262688" y="4972050"/>
          <p14:tracePt t="61616" x="6194425" y="4972050"/>
          <p14:tracePt t="61626" x="6135688" y="4972050"/>
          <p14:tracePt t="61632" x="6034088" y="4972050"/>
          <p14:tracePt t="61642" x="5940425" y="4972050"/>
          <p14:tracePt t="61649" x="5838825" y="4972050"/>
          <p14:tracePt t="61658" x="5753100" y="4962525"/>
          <p14:tracePt t="61664" x="5634038" y="4954588"/>
          <p14:tracePt t="61674" x="5532438" y="4929188"/>
          <p14:tracePt t="61679" x="5430838" y="4894263"/>
          <p14:tracePt t="61687" x="5345113" y="4868863"/>
          <p14:tracePt t="61697" x="5260975" y="4860925"/>
          <p14:tracePt t="61703" x="5183188" y="4827588"/>
          <p14:tracePt t="61713" x="5149850" y="4818063"/>
          <p14:tracePt t="61720" x="5116513" y="4810125"/>
          <p14:tracePt t="61729" x="5091113" y="4792663"/>
          <p14:tracePt t="61737" x="5073650" y="4784725"/>
          <p14:tracePt t="61744" x="5064125" y="4775200"/>
          <p14:tracePt t="61752" x="5056188" y="4767263"/>
          <p14:tracePt t="61761" x="5038725" y="4759325"/>
          <p14:tracePt t="61768" x="5013325" y="4716463"/>
          <p14:tracePt t="61777" x="4987925" y="4683125"/>
          <p14:tracePt t="61784" x="4972050" y="4648200"/>
          <p14:tracePt t="61793" x="4946650" y="4614863"/>
          <p14:tracePt t="61801" x="4919663" y="4572000"/>
          <p14:tracePt t="61809" x="4894263" y="4538663"/>
          <p14:tracePt t="61815" x="4868863" y="4486275"/>
          <p14:tracePt t="61826" x="4860925" y="4470400"/>
          <p14:tracePt t="61833" x="4835525" y="4445000"/>
          <p14:tracePt t="61843" x="4818063" y="4419600"/>
          <p14:tracePt t="61848" x="4810125" y="4384675"/>
          <p14:tracePt t="61858" x="4810125" y="4376738"/>
          <p14:tracePt t="61864" x="4802188" y="4368800"/>
          <p14:tracePt t="61874" x="4802188" y="4359275"/>
          <p14:tracePt t="61880" x="4802188" y="4351338"/>
          <p14:tracePt t="61960" x="4810125" y="4359275"/>
          <p14:tracePt t="61968" x="4818063" y="4368800"/>
          <p14:tracePt t="61985" x="4827588" y="4384675"/>
          <p14:tracePt t="62000" x="4835525" y="4402138"/>
          <p14:tracePt t="62033" x="4835525" y="4427538"/>
          <p14:tracePt t="62043" x="4835525" y="4435475"/>
          <p14:tracePt t="62049" x="4835525" y="4452938"/>
          <p14:tracePt t="62059" x="4835525" y="4478338"/>
          <p14:tracePt t="62064" x="4810125" y="4513263"/>
          <p14:tracePt t="62074" x="4784725" y="4546600"/>
          <p14:tracePt t="62081" x="4759325" y="4572000"/>
          <p14:tracePt t="62089" x="4749800" y="4589463"/>
          <p14:tracePt t="62097" x="4733925" y="4605338"/>
          <p14:tracePt t="62103" x="4716463" y="4605338"/>
          <p14:tracePt t="62112" x="4708525" y="4605338"/>
          <p14:tracePt t="62120" x="4699000" y="4614863"/>
          <p14:tracePt t="62129" x="4691063" y="4614863"/>
          <p14:tracePt t="62137" x="4673600" y="4614863"/>
          <p14:tracePt t="62143" x="4640263" y="4614863"/>
          <p14:tracePt t="62152" x="4597400" y="4597400"/>
          <p14:tracePt t="62160" x="4529138" y="4579938"/>
          <p14:tracePt t="62168" x="4470400" y="4554538"/>
          <p14:tracePt t="62177" x="4410075" y="4546600"/>
          <p14:tracePt t="62185" x="4359275" y="4529138"/>
          <p14:tracePt t="62193" x="4316413" y="4495800"/>
          <p14:tracePt t="62199" x="4249738" y="4452938"/>
          <p14:tracePt t="62209" x="4197350" y="4427538"/>
          <p14:tracePt t="62215" x="4156075" y="4402138"/>
          <p14:tracePt t="62226" x="4130675" y="4384675"/>
          <p14:tracePt t="62232" x="4079875" y="4351338"/>
          <p14:tracePt t="62243" x="4044950" y="4325938"/>
          <p14:tracePt t="62248" x="4019550" y="4300538"/>
          <p14:tracePt t="62259" x="4002088" y="4291013"/>
          <p14:tracePt t="62263" x="3976688" y="4275138"/>
          <p14:tracePt t="62274" x="3968750" y="4265613"/>
          <p14:tracePt t="62279" x="3951288" y="4249738"/>
          <p14:tracePt t="62287" x="3943350" y="4232275"/>
          <p14:tracePt t="62296" x="3943350" y="4214813"/>
          <p14:tracePt t="62303" x="3943350" y="4189413"/>
          <p14:tracePt t="62313" x="3943350" y="4164013"/>
          <p14:tracePt t="62320" x="3943350" y="4146550"/>
          <p14:tracePt t="62329" x="3943350" y="4121150"/>
          <p14:tracePt t="62337" x="3943350" y="4095750"/>
          <p14:tracePt t="62345" x="3943350" y="4070350"/>
          <p14:tracePt t="62352" x="3960813" y="4052888"/>
          <p14:tracePt t="62360" x="3968750" y="4037013"/>
          <p14:tracePt t="62368" x="3986213" y="4011613"/>
          <p14:tracePt t="62378" x="3994150" y="3994150"/>
          <p14:tracePt t="62385" x="4002088" y="3986213"/>
          <p14:tracePt t="62393" x="4027488" y="3960813"/>
          <p14:tracePt t="62401" x="4052888" y="3935413"/>
          <p14:tracePt t="62409" x="4079875" y="3908425"/>
          <p14:tracePt t="62417" x="4105275" y="3883025"/>
          <p14:tracePt t="62426" x="4130675" y="3867150"/>
          <p14:tracePt t="62433" x="4146550" y="3849688"/>
          <p14:tracePt t="62443" x="4171950" y="3832225"/>
          <p14:tracePt t="62448" x="4197350" y="3824288"/>
          <p14:tracePt t="62458" x="4232275" y="3806825"/>
          <p14:tracePt t="62464" x="4249738" y="3806825"/>
          <p14:tracePt t="62474" x="4291013" y="3781425"/>
          <p14:tracePt t="62480" x="4316413" y="3773488"/>
          <p14:tracePt t="62487" x="4333875" y="3763963"/>
          <p14:tracePt t="62496" x="4359275" y="3756025"/>
          <p14:tracePt t="62504" x="4394200" y="3748088"/>
          <p14:tracePt t="62512" x="4435475" y="3738563"/>
          <p14:tracePt t="62521" x="4460875" y="3730625"/>
          <p14:tracePt t="62527" x="4486275" y="3722688"/>
          <p14:tracePt t="62537" x="4513263" y="3713163"/>
          <p14:tracePt t="62545" x="4529138" y="3713163"/>
          <p14:tracePt t="62552" x="4554538" y="3713163"/>
          <p14:tracePt t="62560" x="4579938" y="3713163"/>
          <p14:tracePt t="62569" x="4605338" y="3713163"/>
          <p14:tracePt t="62577" x="4640263" y="3713163"/>
          <p14:tracePt t="62585" x="4673600" y="3713163"/>
          <p14:tracePt t="62593" x="4708525" y="3713163"/>
          <p14:tracePt t="62601" x="4749800" y="3713163"/>
          <p14:tracePt t="62610" x="4775200" y="3722688"/>
          <p14:tracePt t="62617" x="4827588" y="3738563"/>
          <p14:tracePt t="62627" x="4860925" y="3748088"/>
          <p14:tracePt t="62633" x="4911725" y="3763963"/>
          <p14:tracePt t="62643" x="4929188" y="3790950"/>
          <p14:tracePt t="62648" x="4979988" y="3824288"/>
          <p14:tracePt t="62658" x="5022850" y="3849688"/>
          <p14:tracePt t="62664" x="5056188" y="3892550"/>
          <p14:tracePt t="62674" x="5099050" y="3917950"/>
          <p14:tracePt t="62680" x="5124450" y="3951288"/>
          <p14:tracePt t="62687" x="5149850" y="4002088"/>
          <p14:tracePt t="62696" x="5183188" y="4062413"/>
          <p14:tracePt t="62704" x="5226050" y="4138613"/>
          <p14:tracePt t="62712" x="5251450" y="4206875"/>
          <p14:tracePt t="62722" x="5268913" y="4265613"/>
          <p14:tracePt t="62728" x="5294313" y="4351338"/>
          <p14:tracePt t="62737" x="5302250" y="4410075"/>
          <p14:tracePt t="62743" x="5319713" y="4486275"/>
          <p14:tracePt t="62752" x="5337175" y="4572000"/>
          <p14:tracePt t="62761" x="5337175" y="4630738"/>
          <p14:tracePt t="62768" x="5337175" y="4691063"/>
          <p14:tracePt t="62777" x="5337175" y="4716463"/>
          <p14:tracePt t="62785" x="5337175" y="4749800"/>
          <p14:tracePt t="62793" x="5337175" y="4775200"/>
          <p14:tracePt t="62801" x="5337175" y="4784725"/>
          <p14:tracePt t="62810" x="5337175" y="4792663"/>
          <p14:tracePt t="62817" x="5337175" y="4802188"/>
          <p14:tracePt t="62859" x="5327650" y="4810125"/>
          <p14:tracePt t="62874" x="5319713" y="4810125"/>
          <p14:tracePt t="62887" x="5302250" y="4810125"/>
          <p14:tracePt t="62896" x="5286375" y="4810125"/>
          <p14:tracePt t="62903" x="5276850" y="4810125"/>
          <p14:tracePt t="62912" x="5243513" y="4792663"/>
          <p14:tracePt t="62921" x="5235575" y="4792663"/>
          <p14:tracePt t="62939" x="5183188" y="4767263"/>
          <p14:tracePt t="62944" x="5149850" y="4741863"/>
          <p14:tracePt t="62952" x="5124450" y="4724400"/>
          <p14:tracePt t="62962" x="5091113" y="4716463"/>
          <p14:tracePt t="62969" x="5064125" y="4691063"/>
          <p14:tracePt t="62977" x="5022850" y="4683125"/>
          <p14:tracePt t="62984" x="5005388" y="4673600"/>
          <p14:tracePt t="62994" x="4979988" y="4673600"/>
          <p14:tracePt t="63010" x="4954588" y="4673600"/>
          <p14:tracePt t="63017" x="4937125" y="4673600"/>
          <p14:tracePt t="63033" x="4929188" y="4673600"/>
          <p14:tracePt t="63059" x="4919663" y="4673600"/>
          <p14:tracePt t="63569" x="4919663" y="4665663"/>
          <p14:tracePt t="63585" x="4919663" y="4657725"/>
          <p14:tracePt t="63593" x="4919663" y="4648200"/>
          <p14:tracePt t="63601" x="4919663" y="4640263"/>
          <p14:tracePt t="63609" x="4919663" y="4622800"/>
          <p14:tracePt t="63616" x="4937125" y="4614863"/>
          <p14:tracePt t="63626" x="4946650" y="4589463"/>
          <p14:tracePt t="63632" x="4962525" y="4572000"/>
          <p14:tracePt t="63643" x="4962525" y="4564063"/>
          <p14:tracePt t="63649" x="4972050" y="4554538"/>
          <p14:tracePt t="63659" x="4987925" y="4529138"/>
          <p14:tracePt t="63665" x="4997450" y="4521200"/>
          <p14:tracePt t="63680" x="5005388" y="4513263"/>
          <p14:tracePt t="63688" x="5022850" y="4503738"/>
          <p14:tracePt t="63833" x="5022850" y="4495800"/>
          <p14:tracePt t="63842" x="5013325" y="4486275"/>
          <p14:tracePt t="73018" x="5013325" y="4478338"/>
          <p14:tracePt t="73024" x="5022850" y="4470400"/>
          <p14:tracePt t="73040" x="5038725" y="4460875"/>
          <p14:tracePt t="73049" x="5081588" y="4427538"/>
          <p14:tracePt t="73056" x="5124450" y="4394200"/>
          <p14:tracePt t="73065" x="5175250" y="4359275"/>
          <p14:tracePt t="73072" x="5226050" y="4325938"/>
          <p14:tracePt t="73081" x="5286375" y="4291013"/>
          <p14:tracePt t="73089" x="5337175" y="4275138"/>
          <p14:tracePt t="73097" x="5413375" y="4240213"/>
          <p14:tracePt t="73104" x="5472113" y="4214813"/>
          <p14:tracePt t="73114" x="5540375" y="4206875"/>
          <p14:tracePt t="73121" x="5600700" y="4197350"/>
          <p14:tracePt t="73130" x="5702300" y="4197350"/>
          <p14:tracePt t="73136" x="5761038" y="4189413"/>
          <p14:tracePt t="73147" x="5864225" y="4189413"/>
          <p14:tracePt t="73153" x="5957888" y="4189413"/>
          <p14:tracePt t="73161" x="6084888" y="4189413"/>
          <p14:tracePt t="73168" x="6211888" y="4189413"/>
          <p14:tracePt t="73175" x="6338888" y="4189413"/>
          <p14:tracePt t="73185" x="6483350" y="4189413"/>
          <p14:tracePt t="73192" x="6594475" y="4189413"/>
          <p14:tracePt t="73201" x="6696075" y="4181475"/>
          <p14:tracePt t="73209" x="6756400" y="4146550"/>
          <p14:tracePt t="73217" x="6858000" y="4138613"/>
          <p14:tracePt t="73224" x="6943725" y="4121150"/>
          <p14:tracePt t="73233" x="7019925" y="4095750"/>
          <p14:tracePt t="73240" x="7096125" y="4044950"/>
          <p14:tracePt t="73249" x="7154863" y="4027488"/>
          <p14:tracePt t="73256" x="7248525" y="3994150"/>
          <p14:tracePt t="73265" x="7283450" y="3986213"/>
          <p14:tracePt t="73273" x="7316788" y="3968750"/>
          <p14:tracePt t="73280" x="7342188" y="3951288"/>
          <p14:tracePt t="73289" x="7342188" y="3943350"/>
          <p14:tracePt t="73298" x="7367588" y="3943350"/>
          <p14:tracePt t="73337" x="7367588" y="3951288"/>
          <p14:tracePt t="73347" x="7367588" y="3960813"/>
          <p14:tracePt t="73353" x="7367588" y="3976688"/>
          <p14:tracePt t="73363" x="7367588" y="3986213"/>
          <p14:tracePt t="73369" x="7377113" y="3994150"/>
          <p14:tracePt t="73376" x="7377113" y="4011613"/>
          <p14:tracePt t="73384" x="7385050" y="4044950"/>
          <p14:tracePt t="73392" x="7392988" y="4062413"/>
          <p14:tracePt t="73401" x="7402513" y="4087813"/>
          <p14:tracePt t="73409" x="7427913" y="4146550"/>
          <p14:tracePt t="73417" x="7443788" y="4181475"/>
          <p14:tracePt t="73424" x="7461250" y="4224338"/>
          <p14:tracePt t="73433" x="7512050" y="4291013"/>
          <p14:tracePt t="73440" x="7529513" y="4341813"/>
          <p14:tracePt t="73448" x="7562850" y="4419600"/>
          <p14:tracePt t="73457" x="7572375" y="4435475"/>
          <p14:tracePt t="73465" x="7588250" y="4486275"/>
          <p14:tracePt t="73472" x="7588250" y="4495800"/>
          <p14:tracePt t="73481" x="7580313" y="4513263"/>
          <p14:tracePt t="73487" x="7562850" y="4521200"/>
          <p14:tracePt t="73641" x="7572375" y="4521200"/>
          <p14:tracePt t="73648" x="7580313" y="4521200"/>
          <p14:tracePt t="73656" x="7605713" y="4521200"/>
          <p14:tracePt t="73665" x="7613650" y="4521200"/>
          <p14:tracePt t="73672" x="7631113" y="4521200"/>
          <p14:tracePt t="73681" x="7648575" y="4521200"/>
          <p14:tracePt t="74017" x="7681913" y="4521200"/>
          <p14:tracePt t="74024" x="7707313" y="4521200"/>
          <p14:tracePt t="74033" x="7732713" y="4521200"/>
          <p14:tracePt t="74040" x="7758113" y="4521200"/>
          <p14:tracePt t="74048" x="7767638" y="4521200"/>
          <p14:tracePt t="74057" x="7783513" y="4513263"/>
          <p14:tracePt t="74065" x="7800975" y="4513263"/>
          <p14:tracePt t="74082" x="7818438" y="4513263"/>
          <p14:tracePt t="74089" x="7843838" y="4503738"/>
          <p14:tracePt t="74098" x="7861300" y="4503738"/>
          <p14:tracePt t="74105" x="7886700" y="4503738"/>
          <p14:tracePt t="74115" x="7912100" y="4503738"/>
          <p14:tracePt t="74120" x="7927975" y="4503738"/>
          <p14:tracePt t="74130" x="7954963" y="4503738"/>
          <p14:tracePt t="74136" x="7988300" y="4503738"/>
          <p14:tracePt t="74146" x="7996238" y="4503738"/>
          <p14:tracePt t="74152" x="8031163" y="4503738"/>
          <p14:tracePt t="74159" x="8064500" y="4495800"/>
          <p14:tracePt t="74169" x="8099425" y="4495800"/>
          <p14:tracePt t="74176" x="8115300" y="4495800"/>
          <p14:tracePt t="74183" x="8140700" y="4495800"/>
          <p14:tracePt t="74193" x="8166100" y="4495800"/>
          <p14:tracePt t="74201" x="8183563" y="4486275"/>
          <p14:tracePt t="74208" x="8208963" y="4478338"/>
          <p14:tracePt t="74217" x="8226425" y="4478338"/>
          <p14:tracePt t="74224" x="8243888" y="4478338"/>
          <p14:tracePt t="74232" x="8259763" y="4470400"/>
          <p14:tracePt t="74240" x="8277225" y="4460875"/>
          <p14:tracePt t="74248" x="8285163" y="4460875"/>
          <p14:tracePt t="74273" x="8294688" y="4460875"/>
          <p14:tracePt t="74288" x="8302625" y="4460875"/>
          <p14:tracePt t="74298" x="8310563" y="4460875"/>
          <p14:tracePt t="74304" x="8328025" y="4460875"/>
          <p14:tracePt t="74315" x="8335963" y="4460875"/>
          <p14:tracePt t="74320" x="8353425" y="4460875"/>
          <p14:tracePt t="74330" x="8378825" y="4460875"/>
          <p14:tracePt t="74336" x="8396288" y="4460875"/>
          <p14:tracePt t="74345" x="8429625" y="4460875"/>
          <p14:tracePt t="74353" x="8464550" y="4460875"/>
          <p14:tracePt t="74359" x="8497888" y="4460875"/>
          <p14:tracePt t="74367" x="8523288" y="4460875"/>
          <p14:tracePt t="74376" x="8548688" y="4460875"/>
          <p14:tracePt t="74385" x="8591550" y="4460875"/>
          <p14:tracePt t="74393" x="8624888" y="4460875"/>
          <p14:tracePt t="74401" x="8642350" y="4460875"/>
          <p14:tracePt t="74408" x="8667750" y="4460875"/>
          <p14:tracePt t="74415" x="8693150" y="4460875"/>
          <p14:tracePt t="74424" x="8710613" y="4460875"/>
          <p14:tracePt t="74432" x="8736013" y="4460875"/>
          <p14:tracePt t="74439" x="8761413" y="4460875"/>
          <p14:tracePt t="74448" x="8778875" y="4460875"/>
          <p14:tracePt t="74457" x="8796338" y="4460875"/>
          <p14:tracePt t="74465" x="8812213" y="4460875"/>
          <p14:tracePt t="74482" x="8837613" y="4460875"/>
          <p14:tracePt t="74488" x="8847138" y="4460875"/>
          <p14:tracePt t="74498" x="8863013" y="4460875"/>
          <p14:tracePt t="74504" x="8880475" y="4460875"/>
          <p14:tracePt t="74520" x="8897938" y="4460875"/>
          <p14:tracePt t="74528" x="8905875" y="4460875"/>
          <p14:tracePt t="74536" x="8913813" y="4460875"/>
          <p14:tracePt t="74546" x="8923338" y="4460875"/>
          <p14:tracePt t="74552" x="8931275" y="4460875"/>
          <p14:tracePt t="74559" x="8940800" y="4460875"/>
          <p14:tracePt t="74569" x="8956675" y="4460875"/>
          <p14:tracePt t="74576" x="8966200" y="4460875"/>
          <p14:tracePt t="74585" x="8974138" y="4460875"/>
          <p14:tracePt t="74593" x="8982075" y="4460875"/>
          <p14:tracePt t="74608" x="8991600" y="4460875"/>
          <p14:tracePt t="74624" x="8999538" y="4460875"/>
          <p14:tracePt t="74632" x="9007475" y="4460875"/>
          <p14:tracePt t="74641" x="9017000" y="4460875"/>
          <p14:tracePt t="74649" x="9024938" y="4460875"/>
          <p14:tracePt t="74656" x="9042400" y="4460875"/>
          <p14:tracePt t="74665" x="9050338" y="4460875"/>
          <p14:tracePt t="74682" x="9058275" y="4460875"/>
          <p14:tracePt t="74688" x="9075738" y="4460875"/>
          <p14:tracePt t="74698" x="9085263" y="4460875"/>
          <p14:tracePt t="74704" x="9101138" y="4460875"/>
          <p14:tracePt t="74714" x="9110663" y="4460875"/>
          <p14:tracePt t="74721" x="9118600" y="4460875"/>
          <p14:tracePt t="74730" x="9126538" y="4460875"/>
          <p14:tracePt t="74735" x="9136063" y="446087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10E95-0D2B-414A-B3B6-7C6435C0A4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8813" y="9620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 도서관 업무처리에 대한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 작성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805DBB62-9E1C-4988-9C96-42CE90102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6538E-3650-42BD-AE23-06891FFDEE3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2469" name="그림 1">
            <a:extLst>
              <a:ext uri="{FF2B5EF4-FFF2-40B4-BE49-F238E27FC236}">
                <a16:creationId xmlns:a16="http://schemas.microsoft.com/office/drawing/2014/main" id="{F47E4102-341E-4FC2-91DD-9C3BFB080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960562"/>
            <a:ext cx="74041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545D355-054A-4DEE-A61A-4D290AA106A7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45"/>
    </mc:Choice>
    <mc:Fallback>
      <p:transition spd="slow" advTm="41945"/>
    </mc:Fallback>
  </mc:AlternateContent>
  <p:extLst>
    <p:ext uri="{3A86A75C-4F4B-4683-9AE1-C65F6400EC91}">
      <p14:laserTraceLst xmlns:p14="http://schemas.microsoft.com/office/powerpoint/2010/main">
        <p14:tracePtLst>
          <p14:tracePt t="895" x="8931275" y="3449638"/>
          <p14:tracePt t="904" x="8812213" y="3408363"/>
          <p14:tracePt t="910" x="8761413" y="3382963"/>
          <p14:tracePt t="920" x="8718550" y="3365500"/>
          <p14:tracePt t="926" x="8693150" y="3348038"/>
          <p14:tracePt t="934" x="8659813" y="3340100"/>
          <p14:tracePt t="942" x="8599488" y="3330575"/>
          <p14:tracePt t="948" x="8591550" y="3330575"/>
          <p14:tracePt t="1382" x="8566150" y="3330575"/>
          <p14:tracePt t="1390" x="8515350" y="3330575"/>
          <p14:tracePt t="1397" x="8455025" y="3330575"/>
          <p14:tracePt t="1406" x="8353425" y="3330575"/>
          <p14:tracePt t="1414" x="8285163" y="3330575"/>
          <p14:tracePt t="1423" x="8183563" y="3330575"/>
          <p14:tracePt t="1430" x="8099425" y="3330575"/>
          <p14:tracePt t="1439" x="7996238" y="3330575"/>
          <p14:tracePt t="1446" x="7902575" y="3330575"/>
          <p14:tracePt t="1455" x="7818438" y="3330575"/>
          <p14:tracePt t="1462" x="7742238" y="3330575"/>
          <p14:tracePt t="1470" x="7681913" y="3330575"/>
          <p14:tracePt t="1478" x="7613650" y="3322638"/>
          <p14:tracePt t="1488" x="7588250" y="3322638"/>
          <p14:tracePt t="1493" x="7546975" y="3314700"/>
          <p14:tracePt t="1503" x="7512050" y="3314700"/>
          <p14:tracePt t="1509" x="7486650" y="3314700"/>
          <p14:tracePt t="1520" x="7469188" y="3305175"/>
          <p14:tracePt t="1525" x="7443788" y="3297238"/>
          <p14:tracePt t="1534" x="7427913" y="3297238"/>
          <p14:tracePt t="1541" x="7410450" y="3297238"/>
          <p14:tracePt t="1549" x="7392988" y="3297238"/>
          <p14:tracePt t="1557" x="7377113" y="3289300"/>
          <p14:tracePt t="1566" x="7377113" y="3279775"/>
          <p14:tracePt t="1573" x="7377113" y="3271838"/>
          <p14:tracePt t="1590" x="7359650" y="3254375"/>
          <p14:tracePt t="1597" x="7342188" y="3238500"/>
          <p14:tracePt t="1605" x="7324725" y="3221038"/>
          <p14:tracePt t="1614" x="7308850" y="3211513"/>
          <p14:tracePt t="1621" x="7308850" y="3203575"/>
          <p14:tracePt t="1630" x="7283450" y="3178175"/>
          <p14:tracePt t="1639" x="7265988" y="3178175"/>
          <p14:tracePt t="1646" x="7265988" y="3170238"/>
          <p14:tracePt t="1655" x="7258050" y="3160713"/>
          <p14:tracePt t="1662" x="7223125" y="3135313"/>
          <p14:tracePt t="1671" x="7215188" y="3127375"/>
          <p14:tracePt t="1678" x="7205663" y="3119438"/>
          <p14:tracePt t="1687" x="7189788" y="3101975"/>
          <p14:tracePt t="1704" x="7164388" y="3076575"/>
          <p14:tracePt t="1710" x="7146925" y="3051175"/>
          <p14:tracePt t="1725" x="7146925" y="3041650"/>
          <p14:tracePt t="1741" x="7138988" y="3016250"/>
          <p14:tracePt t="1749" x="7129463" y="3016250"/>
          <p14:tracePt t="1766" x="7121525" y="3016250"/>
          <p14:tracePt t="1773" x="7113588" y="3016250"/>
          <p14:tracePt t="1782" x="7104063" y="3000375"/>
          <p14:tracePt t="1789" x="7096125" y="2990850"/>
          <p14:tracePt t="1797" x="7088188" y="2982913"/>
          <p14:tracePt t="1805" x="7088188" y="2974975"/>
          <p14:tracePt t="1814" x="7070725" y="2957513"/>
          <p14:tracePt t="1822" x="7061200" y="2957513"/>
          <p14:tracePt t="1830" x="7053263" y="2949575"/>
          <p14:tracePt t="1845" x="7035800" y="2932113"/>
          <p14:tracePt t="1855" x="7019925" y="2914650"/>
          <p14:tracePt t="1872" x="7002463" y="2889250"/>
          <p14:tracePt t="1878" x="6994525" y="2871788"/>
          <p14:tracePt t="1888" x="6977063" y="2863850"/>
          <p14:tracePt t="1895" x="6977063" y="2855913"/>
          <p14:tracePt t="1903" x="6959600" y="2838450"/>
          <p14:tracePt t="1910" x="6951663" y="2830513"/>
          <p14:tracePt t="1919" x="6926263" y="2805113"/>
          <p14:tracePt t="1926" x="6916738" y="2795588"/>
          <p14:tracePt t="1932" x="6908800" y="2770188"/>
          <p14:tracePt t="1941" x="6891338" y="2752725"/>
          <p14:tracePt t="1949" x="6875463" y="2744788"/>
          <p14:tracePt t="1958" x="6865938" y="2727325"/>
          <p14:tracePt t="1965" x="6840538" y="2711450"/>
          <p14:tracePt t="1973" x="6840538" y="2701925"/>
          <p14:tracePt t="1982" x="6824663" y="2693988"/>
          <p14:tracePt t="1989" x="6815138" y="2686050"/>
          <p14:tracePt t="1997" x="6815138" y="2676525"/>
          <p14:tracePt t="2006" x="6799263" y="2668588"/>
          <p14:tracePt t="2014" x="6781800" y="2651125"/>
          <p14:tracePt t="2022" x="6756400" y="2633663"/>
          <p14:tracePt t="2030" x="6756400" y="2625725"/>
          <p14:tracePt t="2038" x="6731000" y="2617788"/>
          <p14:tracePt t="2046" x="6731000" y="2608263"/>
          <p14:tracePt t="2055" x="6713538" y="2600325"/>
          <p14:tracePt t="2062" x="6696075" y="2592388"/>
          <p14:tracePt t="2072" x="6688138" y="2582863"/>
          <p14:tracePt t="2078" x="6670675" y="2574925"/>
          <p14:tracePt t="2087" x="6662738" y="2566988"/>
          <p14:tracePt t="2094" x="6654800" y="2557463"/>
          <p14:tracePt t="2103" x="6645275" y="2549525"/>
          <p14:tracePt t="2109" x="6637338" y="2541588"/>
          <p14:tracePt t="2118" x="6627813" y="2532063"/>
          <p14:tracePt t="2125" x="6619875" y="2524125"/>
          <p14:tracePt t="2132" x="6594475" y="2524125"/>
          <p14:tracePt t="2141" x="6586538" y="2506663"/>
          <p14:tracePt t="2150" x="6569075" y="2506663"/>
          <p14:tracePt t="2158" x="6561138" y="2498725"/>
          <p14:tracePt t="2166" x="6551613" y="2489200"/>
          <p14:tracePt t="2173" x="6543675" y="2489200"/>
          <p14:tracePt t="2182" x="6526213" y="2489200"/>
          <p14:tracePt t="2190" x="6526213" y="2481263"/>
          <p14:tracePt t="2197" x="6510338" y="2473325"/>
          <p14:tracePt t="2222" x="6500813" y="2463800"/>
          <p14:tracePt t="2245" x="6492875" y="2463800"/>
          <p14:tracePt t="2256" x="6483350" y="2463800"/>
          <p14:tracePt t="2272" x="6467475" y="2455863"/>
          <p14:tracePt t="2309" x="6457950" y="2447925"/>
          <p14:tracePt t="2357" x="6450013" y="2447925"/>
          <p14:tracePt t="2373" x="6442075" y="2438400"/>
          <p14:tracePt t="2390" x="6424613" y="2438400"/>
          <p14:tracePt t="2414" x="6416675" y="2438400"/>
          <p14:tracePt t="2446" x="6407150" y="2438400"/>
          <p14:tracePt t="2526" x="6399213" y="2438400"/>
          <p14:tracePt t="2766" x="6407150" y="2438400"/>
          <p14:tracePt t="2773" x="6432550" y="2447925"/>
          <p14:tracePt t="2781" x="6475413" y="2455863"/>
          <p14:tracePt t="2790" x="6526213" y="2463800"/>
          <p14:tracePt t="2797" x="6577013" y="2463800"/>
          <p14:tracePt t="2806" x="6670675" y="2463800"/>
          <p14:tracePt t="2814" x="6731000" y="2473325"/>
          <p14:tracePt t="2822" x="6799263" y="2473325"/>
          <p14:tracePt t="2830" x="6883400" y="2473325"/>
          <p14:tracePt t="2839" x="6969125" y="2473325"/>
          <p14:tracePt t="2845" x="7035800" y="2473325"/>
          <p14:tracePt t="2855" x="7113588" y="2473325"/>
          <p14:tracePt t="2862" x="7172325" y="2473325"/>
          <p14:tracePt t="2872" x="7215188" y="2473325"/>
          <p14:tracePt t="2877" x="7240588" y="2473325"/>
          <p14:tracePt t="2888" x="7265988" y="2473325"/>
          <p14:tracePt t="2893" x="7291388" y="2473325"/>
          <p14:tracePt t="2904" x="7299325" y="2473325"/>
          <p14:tracePt t="2910" x="7308850" y="2473325"/>
          <p14:tracePt t="2942" x="7316788" y="2473325"/>
          <p14:tracePt t="2958" x="7324725" y="2473325"/>
          <p14:tracePt t="2973" x="7334250" y="2473325"/>
          <p14:tracePt t="2981" x="7342188" y="2473325"/>
          <p14:tracePt t="2990" x="7350125" y="2481263"/>
          <p14:tracePt t="3317" x="7359650" y="2481263"/>
          <p14:tracePt t="3341" x="7367588" y="2481263"/>
          <p14:tracePt t="3365" x="7377113" y="2481263"/>
          <p14:tracePt t="3389" x="7392988" y="2481263"/>
          <p14:tracePt t="3437" x="7410450" y="2481263"/>
          <p14:tracePt t="3455" x="7418388" y="2481263"/>
          <p14:tracePt t="3462" x="7427913" y="2481263"/>
          <p14:tracePt t="3478" x="7435850" y="2481263"/>
          <p14:tracePt t="3558" x="7443788" y="2481263"/>
          <p14:tracePt t="3565" x="7453313" y="2481263"/>
          <p14:tracePt t="3573" x="7461250" y="2489200"/>
          <p14:tracePt t="3589" x="7469188" y="2489200"/>
          <p14:tracePt t="3614" x="7478713" y="2489200"/>
          <p14:tracePt t="3678" x="7486650" y="2489200"/>
          <p14:tracePt t="3830" x="7494588" y="2489200"/>
          <p14:tracePt t="3845" x="7504113" y="2489200"/>
          <p14:tracePt t="3990" x="7512050" y="2489200"/>
          <p14:tracePt t="3998" x="7521575" y="2489200"/>
          <p14:tracePt t="4238" x="7529513" y="2489200"/>
          <p14:tracePt t="4256" x="7537450" y="2498725"/>
          <p14:tracePt t="4261" x="7546975" y="2498725"/>
          <p14:tracePt t="4526" x="7554913" y="2506663"/>
          <p14:tracePt t="4533" x="7554913" y="2516188"/>
          <p14:tracePt t="5134" x="7562850" y="2524125"/>
          <p14:tracePt t="5278" x="7572375" y="2524125"/>
          <p14:tracePt t="9310" x="7580313" y="2524125"/>
          <p14:tracePt t="9326" x="7588250" y="2532063"/>
          <p14:tracePt t="9342" x="7588250" y="2541588"/>
          <p14:tracePt t="9350" x="7597775" y="2541588"/>
          <p14:tracePt t="9358" x="7605713" y="2549525"/>
          <p14:tracePt t="9366" x="7605713" y="2557463"/>
          <p14:tracePt t="9398" x="7623175" y="2566988"/>
          <p14:tracePt t="9430" x="7623175" y="2574925"/>
          <p14:tracePt t="9440" x="7648575" y="2582863"/>
          <p14:tracePt t="9446" x="7666038" y="2592388"/>
          <p14:tracePt t="9455" x="7691438" y="2600325"/>
          <p14:tracePt t="9462" x="7707313" y="2600325"/>
          <p14:tracePt t="9469" x="7742238" y="2608263"/>
          <p14:tracePt t="9477" x="7758113" y="2608263"/>
          <p14:tracePt t="9486" x="7775575" y="2608263"/>
          <p14:tracePt t="9494" x="7810500" y="2617788"/>
          <p14:tracePt t="9501" x="7826375" y="2617788"/>
          <p14:tracePt t="9510" x="7851775" y="2625725"/>
          <p14:tracePt t="9517" x="7869238" y="2625725"/>
          <p14:tracePt t="9526" x="7886700" y="2625725"/>
          <p14:tracePt t="9533" x="7894638" y="2625725"/>
          <p14:tracePt t="9542" x="7912100" y="2625725"/>
          <p14:tracePt t="9765" x="7920038" y="2633663"/>
          <p14:tracePt t="9774" x="7927975" y="2643188"/>
          <p14:tracePt t="9792" x="7937500" y="2651125"/>
          <p14:tracePt t="9798" x="7954963" y="2651125"/>
          <p14:tracePt t="9807" x="7962900" y="2660650"/>
          <p14:tracePt t="9823" x="7970838" y="2668588"/>
          <p14:tracePt t="13326" x="7962900" y="2660650"/>
          <p14:tracePt t="13334" x="7962900" y="2651125"/>
          <p14:tracePt t="13344" x="7954963" y="2643188"/>
          <p14:tracePt t="13349" x="7937500" y="2633663"/>
          <p14:tracePt t="13360" x="7912100" y="2617788"/>
          <p14:tracePt t="13365" x="7902575" y="2608263"/>
          <p14:tracePt t="13391" x="7877175" y="2608263"/>
          <p14:tracePt t="13397" x="7835900" y="2608263"/>
          <p14:tracePt t="13404" x="7767638" y="2608263"/>
          <p14:tracePt t="13414" x="7666038" y="2608263"/>
          <p14:tracePt t="13421" x="7554913" y="2608263"/>
          <p14:tracePt t="13429" x="7418388" y="2608263"/>
          <p14:tracePt t="13438" x="7273925" y="2608263"/>
          <p14:tracePt t="13446" x="7129463" y="2608263"/>
          <p14:tracePt t="13454" x="7010400" y="2608263"/>
          <p14:tracePt t="13462" x="6908800" y="2608263"/>
          <p14:tracePt t="13469" x="6807200" y="2600325"/>
          <p14:tracePt t="13477" x="6721475" y="2600325"/>
          <p14:tracePt t="13486" x="6645275" y="2592388"/>
          <p14:tracePt t="13494" x="6551613" y="2574925"/>
          <p14:tracePt t="13502" x="6475413" y="2574925"/>
          <p14:tracePt t="13510" x="6365875" y="2566988"/>
          <p14:tracePt t="13517" x="6262688" y="2557463"/>
          <p14:tracePt t="13528" x="6161088" y="2557463"/>
          <p14:tracePt t="13534" x="6008688" y="2557463"/>
          <p14:tracePt t="13542" x="5872163" y="2541588"/>
          <p14:tracePt t="13550" x="5676900" y="2541588"/>
          <p14:tracePt t="13560" x="5524500" y="2541588"/>
          <p14:tracePt t="13565" x="5345113" y="2541588"/>
          <p14:tracePt t="13576" x="5192713" y="2541588"/>
          <p14:tracePt t="13581" x="5056188" y="2541588"/>
          <p14:tracePt t="13589" x="4946650" y="2541588"/>
          <p14:tracePt t="13597" x="4827588" y="2541588"/>
          <p14:tracePt t="13605" x="4759325" y="2541588"/>
          <p14:tracePt t="13613" x="4673600" y="2541588"/>
          <p14:tracePt t="13621" x="4614863" y="2541588"/>
          <p14:tracePt t="13629" x="4572000" y="2541588"/>
          <p14:tracePt t="13638" x="4546600" y="2541588"/>
          <p14:tracePt t="13645" x="4529138" y="2541588"/>
          <p14:tracePt t="13653" x="4521200" y="2549525"/>
          <p14:tracePt t="13661" x="4513263" y="2549525"/>
          <p14:tracePt t="13669" x="4495800" y="2549525"/>
          <p14:tracePt t="13677" x="4478338" y="2549525"/>
          <p14:tracePt t="13685" x="4445000" y="2549525"/>
          <p14:tracePt t="13694" x="4402138" y="2549525"/>
          <p14:tracePt t="13701" x="4341813" y="2549525"/>
          <p14:tracePt t="13710" x="4283075" y="2557463"/>
          <p14:tracePt t="13717" x="4232275" y="2557463"/>
          <p14:tracePt t="13726" x="4156075" y="2574925"/>
          <p14:tracePt t="13733" x="4095750" y="2592388"/>
          <p14:tracePt t="13742" x="4037013" y="2600325"/>
          <p14:tracePt t="13748" x="4002088" y="2617788"/>
          <p14:tracePt t="13759" x="3951288" y="2651125"/>
          <p14:tracePt t="13765" x="3925888" y="2660650"/>
          <p14:tracePt t="13776" x="3892550" y="2686050"/>
          <p14:tracePt t="13782" x="3875088" y="2701925"/>
          <p14:tracePt t="13791" x="3857625" y="2711450"/>
          <p14:tracePt t="13804" x="3857625" y="2727325"/>
          <p14:tracePt t="13813" x="3849688" y="2744788"/>
          <p14:tracePt t="13821" x="3841750" y="2752725"/>
          <p14:tracePt t="13829" x="3832225" y="2770188"/>
          <p14:tracePt t="13838" x="3832225" y="2795588"/>
          <p14:tracePt t="13845" x="3832225" y="2820988"/>
          <p14:tracePt t="13853" x="3824288" y="2838450"/>
          <p14:tracePt t="13862" x="3824288" y="2863850"/>
          <p14:tracePt t="13870" x="3816350" y="2889250"/>
          <p14:tracePt t="13877" x="3806825" y="2914650"/>
          <p14:tracePt t="13886" x="3806825" y="2932113"/>
          <p14:tracePt t="13893" x="3798888" y="2949575"/>
          <p14:tracePt t="13902" x="3798888" y="2965450"/>
          <p14:tracePt t="13910" x="3790950" y="2982913"/>
          <p14:tracePt t="13918" x="3790950" y="3000375"/>
          <p14:tracePt t="13928" x="3781425" y="3008313"/>
          <p14:tracePt t="13933" x="3773488" y="3016250"/>
          <p14:tracePt t="13944" x="3773488" y="3025775"/>
          <p14:tracePt t="13950" x="3763963" y="3033713"/>
          <p14:tracePt t="13959" x="3763963" y="3041650"/>
          <p14:tracePt t="13965" x="3756025" y="3051175"/>
          <p14:tracePt t="13974" x="3748088" y="3059113"/>
          <p14:tracePt t="13981" x="3738563" y="3059113"/>
          <p14:tracePt t="13989" x="3738563" y="3067050"/>
          <p14:tracePt t="13997" x="3730625" y="3076575"/>
          <p14:tracePt t="14005" x="3722688" y="3076575"/>
          <p14:tracePt t="14013" x="3722688" y="3084513"/>
          <p14:tracePt t="14022" x="3697288" y="3094038"/>
          <p14:tracePt t="14038" x="3671888" y="3094038"/>
          <p14:tracePt t="14046" x="3662363" y="3094038"/>
          <p14:tracePt t="14053" x="3646488" y="3094038"/>
          <p14:tracePt t="14062" x="3619500" y="3094038"/>
          <p14:tracePt t="14069" x="3603625" y="3094038"/>
          <p14:tracePt t="14077" x="3578225" y="3094038"/>
          <p14:tracePt t="14086" x="3552825" y="3094038"/>
          <p14:tracePt t="14094" x="3509963" y="3084513"/>
          <p14:tracePt t="14102" x="3475038" y="3076575"/>
          <p14:tracePt t="14110" x="3449638" y="3076575"/>
          <p14:tracePt t="14118" x="3416300" y="3059113"/>
          <p14:tracePt t="14127" x="3408363" y="3051175"/>
          <p14:tracePt t="14133" x="3373438" y="3033713"/>
          <p14:tracePt t="14144" x="3355975" y="3025775"/>
          <p14:tracePt t="14150" x="3340100" y="3008313"/>
          <p14:tracePt t="14160" x="3330575" y="3008313"/>
          <p14:tracePt t="14166" x="3305175" y="2990850"/>
          <p14:tracePt t="14175" x="3289300" y="2974975"/>
          <p14:tracePt t="14182" x="3279775" y="2965450"/>
          <p14:tracePt t="14190" x="3279775" y="2957513"/>
          <p14:tracePt t="14198" x="3271838" y="2949575"/>
          <p14:tracePt t="14204" x="3263900" y="2932113"/>
          <p14:tracePt t="14213" x="3254375" y="2906713"/>
          <p14:tracePt t="14221" x="3246438" y="2889250"/>
          <p14:tracePt t="14229" x="3246438" y="2871788"/>
          <p14:tracePt t="14238" x="3246438" y="2846388"/>
          <p14:tracePt t="14245" x="3238500" y="2830513"/>
          <p14:tracePt t="14253" x="3238500" y="2820988"/>
          <p14:tracePt t="14261" x="3238500" y="2805113"/>
          <p14:tracePt t="14270" x="3238500" y="2778125"/>
          <p14:tracePt t="14277" x="3238500" y="2752725"/>
          <p14:tracePt t="14286" x="3238500" y="2736850"/>
          <p14:tracePt t="14294" x="3238500" y="2711450"/>
          <p14:tracePt t="14302" x="3238500" y="2701925"/>
          <p14:tracePt t="14312" x="3238500" y="2693988"/>
          <p14:tracePt t="14318" x="3238500" y="2668588"/>
          <p14:tracePt t="14327" x="3246438" y="2651125"/>
          <p14:tracePt t="14334" x="3254375" y="2633663"/>
          <p14:tracePt t="14344" x="3263900" y="2625725"/>
          <p14:tracePt t="14350" x="3271838" y="2600325"/>
          <p14:tracePt t="14360" x="3271838" y="2574925"/>
          <p14:tracePt t="14366" x="3279775" y="2566988"/>
          <p14:tracePt t="14375" x="3289300" y="2532063"/>
          <p14:tracePt t="14381" x="3297238" y="2524125"/>
          <p14:tracePt t="14392" x="3305175" y="2506663"/>
          <p14:tracePt t="14397" x="3305175" y="2498725"/>
          <p14:tracePt t="14405" x="3322638" y="2481263"/>
          <p14:tracePt t="14414" x="3322638" y="2463800"/>
          <p14:tracePt t="14429" x="3340100" y="2447925"/>
          <p14:tracePt t="14438" x="3348038" y="2438400"/>
          <p14:tracePt t="14453" x="3355975" y="2430463"/>
          <p14:tracePt t="14462" x="3365500" y="2422525"/>
          <p14:tracePt t="14470" x="3373438" y="2422525"/>
          <p14:tracePt t="14478" x="3373438" y="2413000"/>
          <p14:tracePt t="14486" x="3382963" y="2405063"/>
          <p14:tracePt t="14493" x="3390900" y="2405063"/>
          <p14:tracePt t="14510" x="3390900" y="2397125"/>
          <p14:tracePt t="14528" x="3398838" y="2397125"/>
          <p14:tracePt t="14544" x="3408363" y="2397125"/>
          <p14:tracePt t="14550" x="3416300" y="2397125"/>
          <p14:tracePt t="14559" x="3424238" y="2397125"/>
          <p14:tracePt t="14575" x="3433763" y="2397125"/>
          <p14:tracePt t="14591" x="3441700" y="2397125"/>
          <p14:tracePt t="14597" x="3449638" y="2397125"/>
          <p14:tracePt t="15236" x="3459163" y="2405063"/>
          <p14:tracePt t="15253" x="3509963" y="2463800"/>
          <p14:tracePt t="15261" x="3586163" y="2532063"/>
          <p14:tracePt t="15270" x="3713163" y="2582863"/>
          <p14:tracePt t="15279" x="3917950" y="2617788"/>
          <p14:tracePt t="15285" x="4156075" y="2633663"/>
          <p14:tracePt t="15294" x="4495800" y="2686050"/>
          <p14:tracePt t="15302" x="4683125" y="2719388"/>
          <p14:tracePt t="15310" x="4868863" y="2744788"/>
          <p14:tracePt t="15318" x="5038725" y="2778125"/>
          <p14:tracePt t="15327" x="5200650" y="2795588"/>
          <p14:tracePt t="15334" x="5327650" y="2838450"/>
          <p14:tracePt t="15343" x="5430838" y="2838450"/>
          <p14:tracePt t="15350" x="5532438" y="2889250"/>
          <p14:tracePt t="15360" x="5616575" y="2897188"/>
          <p14:tracePt t="15366" x="5651500" y="2957513"/>
          <p14:tracePt t="15374" x="5694363" y="2957513"/>
          <p14:tracePt t="15430" x="5702300" y="2965450"/>
          <p14:tracePt t="15437" x="5727700" y="2982913"/>
          <p14:tracePt t="15446" x="5745163" y="3016250"/>
          <p14:tracePt t="15453" x="5745163" y="3033713"/>
          <p14:tracePt t="15462" x="5761038" y="3041650"/>
          <p14:tracePt t="15469" x="5770563" y="3076575"/>
          <p14:tracePt t="15478" x="5788025" y="3094038"/>
          <p14:tracePt t="15485" x="5803900" y="3109913"/>
          <p14:tracePt t="15494" x="5803900" y="3119438"/>
          <p14:tracePt t="15502" x="5813425" y="3127375"/>
          <p14:tracePt t="15510" x="5821363" y="3135313"/>
          <p14:tracePt t="15528" x="5838825" y="3152775"/>
          <p14:tracePt t="15534" x="5838825" y="3160713"/>
          <p14:tracePt t="15566" x="5838825" y="3170238"/>
          <p14:tracePt t="15614" x="5846763" y="3170238"/>
          <p14:tracePt t="15621" x="5864225" y="3186113"/>
          <p14:tracePt t="15630" x="5880100" y="3195638"/>
          <p14:tracePt t="15637" x="5915025" y="3211513"/>
          <p14:tracePt t="15646" x="5922963" y="3221038"/>
          <p14:tracePt t="15653" x="5940425" y="3228975"/>
          <p14:tracePt t="15661" x="5948363" y="3228975"/>
          <p14:tracePt t="15670" x="5965825" y="3246438"/>
          <p14:tracePt t="15678" x="5983288" y="3263900"/>
          <p14:tracePt t="15685" x="5991225" y="3271838"/>
          <p14:tracePt t="15694" x="6008688" y="3279775"/>
          <p14:tracePt t="15701" x="6016625" y="3297238"/>
          <p14:tracePt t="15711" x="6024563" y="3305175"/>
          <p14:tracePt t="15718" x="6034088" y="3305175"/>
          <p14:tracePt t="15728" x="6034088" y="3314700"/>
          <p14:tracePt t="15734" x="6034088" y="3330575"/>
          <p14:tracePt t="15744" x="6049963" y="3340100"/>
          <p14:tracePt t="15750" x="6049963" y="3348038"/>
          <p14:tracePt t="15781" x="6049963" y="3355975"/>
          <p14:tracePt t="15805" x="6049963" y="3365500"/>
          <p14:tracePt t="15813" x="6049963" y="3373438"/>
          <p14:tracePt t="15822" x="6049963" y="3382963"/>
          <p14:tracePt t="15837" x="6049963" y="3390900"/>
          <p14:tracePt t="15845" x="6049963" y="3408363"/>
          <p14:tracePt t="15869" x="6049963" y="3416300"/>
          <p14:tracePt t="15886" x="6049963" y="3424238"/>
          <p14:tracePt t="15950" x="6034088" y="3424238"/>
          <p14:tracePt t="15960" x="6024563" y="3424238"/>
          <p14:tracePt t="15966" x="6016625" y="3424238"/>
          <p14:tracePt t="15973" x="6008688" y="3424238"/>
          <p14:tracePt t="15980" x="5991225" y="3424238"/>
          <p14:tracePt t="15989" x="5973763" y="3424238"/>
          <p14:tracePt t="15997" x="5965825" y="3424238"/>
          <p14:tracePt t="16005" x="5957888" y="3424238"/>
          <p14:tracePt t="16013" x="5940425" y="3416300"/>
          <p14:tracePt t="16029" x="5932488" y="3416300"/>
          <p14:tracePt t="16037" x="5922963" y="3408363"/>
          <p14:tracePt t="16062" x="5915025" y="3398838"/>
          <p14:tracePt t="16077" x="5905500" y="3390900"/>
          <p14:tracePt t="16102" x="5897563" y="3382963"/>
          <p14:tracePt t="16111" x="5897563" y="3373438"/>
          <p14:tracePt t="16127" x="5897563" y="3365500"/>
          <p14:tracePt t="16155" x="5897563" y="3355975"/>
          <p14:tracePt t="16162" x="5897563" y="3348038"/>
          <p14:tracePt t="16172" x="5897563" y="3330575"/>
          <p14:tracePt t="16189" x="5897563" y="3314700"/>
          <p14:tracePt t="16205" x="5897563" y="3297238"/>
          <p14:tracePt t="16213" x="5897563" y="3289300"/>
          <p14:tracePt t="16222" x="5897563" y="3279775"/>
          <p14:tracePt t="16230" x="5897563" y="3271838"/>
          <p14:tracePt t="16237" x="5897563" y="3263900"/>
          <p14:tracePt t="16246" x="5897563" y="3246438"/>
          <p14:tracePt t="16253" x="5905500" y="3238500"/>
          <p14:tracePt t="16262" x="5915025" y="3228975"/>
          <p14:tracePt t="16270" x="5915025" y="3221038"/>
          <p14:tracePt t="16278" x="5922963" y="3203575"/>
          <p14:tracePt t="16286" x="5932488" y="3203575"/>
          <p14:tracePt t="16295" x="5940425" y="3186113"/>
          <p14:tracePt t="16301" x="5948363" y="3178175"/>
          <p14:tracePt t="16328" x="5948363" y="3170238"/>
          <p14:tracePt t="16334" x="5948363" y="3160713"/>
          <p14:tracePt t="16344" x="5957888" y="3160713"/>
          <p14:tracePt t="16350" x="5965825" y="3152775"/>
          <p14:tracePt t="16360" x="5965825" y="3144838"/>
          <p14:tracePt t="16366" x="5983288" y="3135313"/>
          <p14:tracePt t="16382" x="5991225" y="3127375"/>
          <p14:tracePt t="16397" x="5999163" y="3119438"/>
          <p14:tracePt t="16406" x="5999163" y="3109913"/>
          <p14:tracePt t="16430" x="6008688" y="3109913"/>
          <p14:tracePt t="16445" x="6016625" y="3101975"/>
          <p14:tracePt t="16462" x="6024563" y="3094038"/>
          <p14:tracePt t="16501" x="6042025" y="3094038"/>
          <p14:tracePt t="16528" x="6059488" y="3094038"/>
          <p14:tracePt t="16533" x="6076950" y="3094038"/>
          <p14:tracePt t="16559" x="6084888" y="3094038"/>
          <p14:tracePt t="16566" x="6092825" y="3094038"/>
          <p14:tracePt t="16575" x="6102350" y="3094038"/>
          <p14:tracePt t="16582" x="6118225" y="3094038"/>
          <p14:tracePt t="16589" x="6127750" y="3094038"/>
          <p14:tracePt t="16598" x="6135688" y="3094038"/>
          <p14:tracePt t="16606" x="6143625" y="3094038"/>
          <p14:tracePt t="16614" x="6153150" y="3094038"/>
          <p14:tracePt t="16621" x="6169025" y="3094038"/>
          <p14:tracePt t="16629" x="6178550" y="3094038"/>
          <p14:tracePt t="16637" x="6194425" y="3094038"/>
          <p14:tracePt t="16646" x="6221413" y="3094038"/>
          <p14:tracePt t="16653" x="6221413" y="3101975"/>
          <p14:tracePt t="16661" x="6229350" y="3101975"/>
          <p14:tracePt t="16669" x="6237288" y="3101975"/>
          <p14:tracePt t="16701" x="6254750" y="3109913"/>
          <p14:tracePt t="16711" x="6262688" y="3119438"/>
          <p14:tracePt t="16717" x="6262688" y="3127375"/>
          <p14:tracePt t="16734" x="6280150" y="3127375"/>
          <p14:tracePt t="16744" x="6280150" y="3135313"/>
          <p14:tracePt t="16749" x="6288088" y="3144838"/>
          <p14:tracePt t="16759" x="6297613" y="3152775"/>
          <p14:tracePt t="16766" x="6305550" y="3160713"/>
          <p14:tracePt t="16772" x="6323013" y="3186113"/>
          <p14:tracePt t="16790" x="6330950" y="3195638"/>
          <p14:tracePt t="16806" x="6330950" y="3203575"/>
          <p14:tracePt t="16814" x="6330950" y="3211513"/>
          <p14:tracePt t="16821" x="6338888" y="3221038"/>
          <p14:tracePt t="16854" x="6338888" y="3228975"/>
          <p14:tracePt t="16870" x="6338888" y="3238500"/>
          <p14:tracePt t="16879" x="6338888" y="3246438"/>
          <p14:tracePt t="16895" x="6338888" y="3254375"/>
          <p14:tracePt t="16901" x="6338888" y="3263900"/>
          <p14:tracePt t="16927" x="6338888" y="3271838"/>
          <p14:tracePt t="16933" x="6338888" y="3289300"/>
          <p14:tracePt t="16965" x="6338888" y="3297238"/>
          <p14:tracePt t="16989" x="6338888" y="3314700"/>
          <p14:tracePt t="17014" x="6338888" y="3322638"/>
          <p14:tracePt t="17021" x="6338888" y="3330575"/>
          <p14:tracePt t="17054" x="6338888" y="3340100"/>
          <p14:tracePt t="17062" x="6338888" y="3348038"/>
          <p14:tracePt t="17110" x="6338888" y="3355975"/>
          <p14:tracePt t="17166" x="6338888" y="3365500"/>
          <p14:tracePt t="17446" x="6338888" y="3373438"/>
          <p14:tracePt t="17463" x="6348413" y="3382963"/>
          <p14:tracePt t="18085" x="6356350" y="3373438"/>
          <p14:tracePt t="18101" x="6365875" y="3365500"/>
          <p14:tracePt t="18117" x="6373813" y="3365500"/>
          <p14:tracePt t="18128" x="6373813" y="3355975"/>
          <p14:tracePt t="18134" x="6381750" y="3348038"/>
          <p14:tracePt t="18150" x="6391275" y="3340100"/>
          <p14:tracePt t="18156" x="6399213" y="3340100"/>
          <p14:tracePt t="18182" x="6399213" y="3322638"/>
          <p14:tracePt t="18214" x="6391275" y="3314700"/>
          <p14:tracePt t="18221" x="6356350" y="3314700"/>
          <p14:tracePt t="18230" x="6313488" y="3314700"/>
          <p14:tracePt t="18238" x="6280150" y="3314700"/>
          <p14:tracePt t="18246" x="6262688" y="3314700"/>
          <p14:tracePt t="18254" x="6237288" y="3314700"/>
          <p14:tracePt t="18263" x="6221413" y="3314700"/>
          <p14:tracePt t="18302" x="6237288" y="3289300"/>
          <p14:tracePt t="18312" x="6237288" y="3279775"/>
          <p14:tracePt t="18430" x="6186488" y="3279775"/>
          <p14:tracePt t="18438" x="6102350" y="3279775"/>
          <p14:tracePt t="18446" x="6016625" y="3289300"/>
          <p14:tracePt t="18453" x="5897563" y="3305175"/>
          <p14:tracePt t="18463" x="5813425" y="3330575"/>
          <p14:tracePt t="18470" x="5694363" y="3373438"/>
          <p14:tracePt t="18479" x="5565775" y="3416300"/>
          <p14:tracePt t="18486" x="5472113" y="3459163"/>
          <p14:tracePt t="18496" x="5353050" y="3527425"/>
          <p14:tracePt t="18502" x="5218113" y="3619500"/>
          <p14:tracePt t="18511" x="5183188" y="3646488"/>
          <p14:tracePt t="18518" x="5124450" y="3654425"/>
          <p14:tracePt t="18527" x="5013325" y="3738563"/>
          <p14:tracePt t="18533" x="4878388" y="3883025"/>
          <p14:tracePt t="18541" x="4759325" y="4037013"/>
          <p14:tracePt t="18550" x="4579938" y="4224338"/>
          <p14:tracePt t="18556" x="4445000" y="4359275"/>
          <p14:tracePt t="18565" x="4300538" y="4521200"/>
          <p14:tracePt t="18573" x="4206875" y="4614863"/>
          <p14:tracePt t="18581" x="4095750" y="4741863"/>
          <p14:tracePt t="18590" x="4027488" y="4818063"/>
          <p14:tracePt t="18597" x="3968750" y="4911725"/>
          <p14:tracePt t="18605" x="3917950" y="4962525"/>
          <p14:tracePt t="18614" x="3900488" y="4979988"/>
          <p14:tracePt t="18621" x="3867150" y="4979988"/>
          <p14:tracePt t="18638" x="3857625" y="4979988"/>
          <p14:tracePt t="18645" x="3849688" y="4979988"/>
          <p14:tracePt t="19358" x="3849688" y="4972050"/>
          <p14:tracePt t="19366" x="3857625" y="4954588"/>
          <p14:tracePt t="19389" x="3867150" y="4946650"/>
          <p14:tracePt t="19398" x="3867150" y="4937125"/>
          <p14:tracePt t="19405" x="3867150" y="4929188"/>
          <p14:tracePt t="19422" x="3875088" y="4919663"/>
          <p14:tracePt t="19430" x="3883025" y="4911725"/>
          <p14:tracePt t="19462" x="3883025" y="4903788"/>
          <p14:tracePt t="19542" x="3892550" y="4903788"/>
          <p14:tracePt t="19597" x="3900488" y="4903788"/>
          <p14:tracePt t="19614" x="3908425" y="4903788"/>
          <p14:tracePt t="19669" x="3917950" y="4903788"/>
          <p14:tracePt t="19686" x="3925888" y="4929188"/>
          <p14:tracePt t="19702" x="3925888" y="4937125"/>
          <p14:tracePt t="19712" x="3935413" y="4954588"/>
          <p14:tracePt t="19717" x="3935413" y="4972050"/>
          <p14:tracePt t="19726" x="3935413" y="4979988"/>
          <p14:tracePt t="19733" x="3935413" y="4987925"/>
          <p14:tracePt t="19740" x="3935413" y="4997450"/>
          <p14:tracePt t="19749" x="3943350" y="5005388"/>
          <p14:tracePt t="19765" x="3951288" y="5013325"/>
          <p14:tracePt t="19781" x="3951288" y="5022850"/>
          <p14:tracePt t="19790" x="3960813" y="5030788"/>
          <p14:tracePt t="19798" x="3960813" y="5038725"/>
          <p14:tracePt t="19814" x="3960813" y="5056188"/>
          <p14:tracePt t="19830" x="3960813" y="5073650"/>
          <p14:tracePt t="19838" x="3960813" y="5081588"/>
          <p14:tracePt t="19846" x="3960813" y="5091113"/>
          <p14:tracePt t="19853" x="3960813" y="5106988"/>
          <p14:tracePt t="19870" x="3960813" y="5141913"/>
          <p14:tracePt t="19880" x="3943350" y="5157788"/>
          <p14:tracePt t="19885" x="3925888" y="5175250"/>
          <p14:tracePt t="19895" x="3917950" y="5192713"/>
          <p14:tracePt t="19901" x="3892550" y="5218113"/>
          <p14:tracePt t="19912" x="3875088" y="5243513"/>
          <p14:tracePt t="19917" x="3857625" y="5268913"/>
          <p14:tracePt t="19926" x="3841750" y="5276850"/>
          <p14:tracePt t="19934" x="3816350" y="5294313"/>
          <p14:tracePt t="19940" x="3806825" y="5294313"/>
          <p14:tracePt t="19950" x="3773488" y="5311775"/>
          <p14:tracePt t="19957" x="3738563" y="5319713"/>
          <p14:tracePt t="19966" x="3713163" y="5337175"/>
          <p14:tracePt t="19974" x="3679825" y="5345113"/>
          <p14:tracePt t="19982" x="3646488" y="5353050"/>
          <p14:tracePt t="19990" x="3603625" y="5370513"/>
          <p14:tracePt t="19998" x="3552825" y="5370513"/>
          <p14:tracePt t="20005" x="3492500" y="5395913"/>
          <p14:tracePt t="20013" x="3433763" y="5395913"/>
          <p14:tracePt t="20022" x="3390900" y="5405438"/>
          <p14:tracePt t="20030" x="3348038" y="5405438"/>
          <p14:tracePt t="20038" x="3263900" y="5405438"/>
          <p14:tracePt t="20047" x="3203575" y="5405438"/>
          <p14:tracePt t="20054" x="3160713" y="5405438"/>
          <p14:tracePt t="20064" x="3076575" y="5405438"/>
          <p14:tracePt t="20070" x="3033713" y="5405438"/>
          <p14:tracePt t="20080" x="2974975" y="5405438"/>
          <p14:tracePt t="20085" x="2940050" y="5405438"/>
          <p14:tracePt t="20096" x="2906713" y="5405438"/>
          <p14:tracePt t="20101" x="2889250" y="5405438"/>
          <p14:tracePt t="20111" x="2863850" y="5395913"/>
          <p14:tracePt t="20117" x="2846388" y="5387975"/>
          <p14:tracePt t="20125" x="2838450" y="5380038"/>
          <p14:tracePt t="20134" x="2830513" y="5380038"/>
          <p14:tracePt t="20141" x="2830513" y="5362575"/>
          <p14:tracePt t="20158" x="2813050" y="5345113"/>
          <p14:tracePt t="20165" x="2813050" y="5319713"/>
          <p14:tracePt t="20174" x="2795588" y="5294313"/>
          <p14:tracePt t="20183" x="2787650" y="5286375"/>
          <p14:tracePt t="20189" x="2787650" y="5260975"/>
          <p14:tracePt t="20197" x="2770188" y="5218113"/>
          <p14:tracePt t="20205" x="2762250" y="5183188"/>
          <p14:tracePt t="20215" x="2752725" y="5132388"/>
          <p14:tracePt t="20222" x="2744788" y="5116513"/>
          <p14:tracePt t="20230" x="2744788" y="5073650"/>
          <p14:tracePt t="20237" x="2744788" y="5048250"/>
          <p14:tracePt t="20247" x="2744788" y="5022850"/>
          <p14:tracePt t="20254" x="2744788" y="5005388"/>
          <p14:tracePt t="20264" x="2744788" y="4972050"/>
          <p14:tracePt t="20270" x="2744788" y="4954588"/>
          <p14:tracePt t="20280" x="2744788" y="4946650"/>
          <p14:tracePt t="20286" x="2744788" y="4919663"/>
          <p14:tracePt t="20295" x="2744788" y="4903788"/>
          <p14:tracePt t="20302" x="2744788" y="4894263"/>
          <p14:tracePt t="20312" x="2744788" y="4878388"/>
          <p14:tracePt t="20318" x="2762250" y="4852988"/>
          <p14:tracePt t="20327" x="2762250" y="4827588"/>
          <p14:tracePt t="20334" x="2770188" y="4827588"/>
          <p14:tracePt t="20341" x="2778125" y="4810125"/>
          <p14:tracePt t="20349" x="2795588" y="4784725"/>
          <p14:tracePt t="20358" x="2813050" y="4775200"/>
          <p14:tracePt t="20365" x="2813050" y="4759325"/>
          <p14:tracePt t="20374" x="2838450" y="4733925"/>
          <p14:tracePt t="20381" x="2846388" y="4724400"/>
          <p14:tracePt t="20389" x="2863850" y="4716463"/>
          <p14:tracePt t="20398" x="2871788" y="4699000"/>
          <p14:tracePt t="20405" x="2881313" y="4691063"/>
          <p14:tracePt t="20414" x="2897188" y="4683125"/>
          <p14:tracePt t="20422" x="2906713" y="4673600"/>
          <p14:tracePt t="20429" x="2932113" y="4657725"/>
          <p14:tracePt t="20438" x="2940050" y="4648200"/>
          <p14:tracePt t="20447" x="2949575" y="4640263"/>
          <p14:tracePt t="20453" x="2965450" y="4630738"/>
          <p14:tracePt t="20463" x="2974975" y="4630738"/>
          <p14:tracePt t="20470" x="2990850" y="4614863"/>
          <p14:tracePt t="20479" x="3008313" y="4605338"/>
          <p14:tracePt t="20486" x="3025775" y="4589463"/>
          <p14:tracePt t="20495" x="3033713" y="4589463"/>
          <p14:tracePt t="20501" x="3051175" y="4589463"/>
          <p14:tracePt t="20511" x="3067050" y="4572000"/>
          <p14:tracePt t="20518" x="3084513" y="4572000"/>
          <p14:tracePt t="20526" x="3101975" y="4564063"/>
          <p14:tracePt t="20534" x="3127375" y="4564063"/>
          <p14:tracePt t="20540" x="3144838" y="4554538"/>
          <p14:tracePt t="20550" x="3170238" y="4546600"/>
          <p14:tracePt t="20558" x="3186113" y="4546600"/>
          <p14:tracePt t="20566" x="3203575" y="4546600"/>
          <p14:tracePt t="20582" x="3211513" y="4546600"/>
          <p14:tracePt t="20598" x="3221038" y="4546600"/>
          <p14:tracePt t="20622" x="3228975" y="4546600"/>
          <p14:tracePt t="20638" x="3238500" y="4546600"/>
          <p14:tracePt t="20646" x="3254375" y="4554538"/>
          <p14:tracePt t="20654" x="3263900" y="4572000"/>
          <p14:tracePt t="20663" x="3279775" y="4589463"/>
          <p14:tracePt t="20670" x="3297238" y="4622800"/>
          <p14:tracePt t="20680" x="3305175" y="4648200"/>
          <p14:tracePt t="20686" x="3330575" y="4708525"/>
          <p14:tracePt t="20695" x="3348038" y="4749800"/>
          <p14:tracePt t="20702" x="3348038" y="4784725"/>
          <p14:tracePt t="20709" x="3365500" y="4827588"/>
          <p14:tracePt t="20718" x="3373438" y="4860925"/>
          <p14:tracePt t="20725" x="3382963" y="4894263"/>
          <p14:tracePt t="20734" x="3390900" y="4929188"/>
          <p14:tracePt t="20741" x="3408363" y="4954588"/>
          <p14:tracePt t="20750" x="3408363" y="4962525"/>
          <p14:tracePt t="20757" x="3408363" y="4972050"/>
          <p14:tracePt t="20765" x="3408363" y="4979988"/>
          <p14:tracePt t="21150" x="3408363" y="4972050"/>
          <p14:tracePt t="21157" x="3408363" y="4962525"/>
          <p14:tracePt t="21166" x="3408363" y="4937125"/>
          <p14:tracePt t="21182" x="3408363" y="4911725"/>
          <p14:tracePt t="21189" x="3408363" y="4903788"/>
          <p14:tracePt t="21198" x="3408363" y="4886325"/>
          <p14:tracePt t="21206" x="3390900" y="4868863"/>
          <p14:tracePt t="21214" x="3390900" y="4860925"/>
          <p14:tracePt t="21230" x="3424238" y="4810125"/>
          <p14:tracePt t="21238" x="3467100" y="4784725"/>
          <p14:tracePt t="21247" x="3517900" y="4733925"/>
          <p14:tracePt t="21254" x="3586163" y="4665663"/>
          <p14:tracePt t="21263" x="3705225" y="4597400"/>
          <p14:tracePt t="21269" x="3781425" y="4554538"/>
          <p14:tracePt t="21280" x="3841750" y="4495800"/>
          <p14:tracePt t="21286" x="3908425" y="4427538"/>
          <p14:tracePt t="21296" x="3917950" y="4427538"/>
          <p14:tracePt t="21470" x="3908425" y="4427538"/>
          <p14:tracePt t="21486" x="3892550" y="4419600"/>
          <p14:tracePt t="21496" x="3849688" y="4419600"/>
          <p14:tracePt t="21502" x="3773488" y="4419600"/>
          <p14:tracePt t="21512" x="3722688" y="4435475"/>
          <p14:tracePt t="21517" x="3662363" y="4460875"/>
          <p14:tracePt t="21524" x="3611563" y="4503738"/>
          <p14:tracePt t="21534" x="3517900" y="4546600"/>
          <p14:tracePt t="21541" x="3502025" y="4572000"/>
          <p14:tracePt t="21550" x="3467100" y="4605338"/>
          <p14:tracePt t="21558" x="3373438" y="4716463"/>
          <p14:tracePt t="21566" x="3305175" y="4767263"/>
          <p14:tracePt t="21573" x="3305175" y="4775200"/>
          <p14:tracePt t="21606" x="3305175" y="4784725"/>
          <p14:tracePt t="21621" x="3305175" y="4810125"/>
          <p14:tracePt t="21630" x="3305175" y="4827588"/>
          <p14:tracePt t="21637" x="3322638" y="4860925"/>
          <p14:tracePt t="21647" x="3348038" y="4886325"/>
          <p14:tracePt t="21654" x="3382963" y="4903788"/>
          <p14:tracePt t="21664" x="3408363" y="4929188"/>
          <p14:tracePt t="21670" x="3441700" y="4954588"/>
          <p14:tracePt t="21679" x="3502025" y="4979988"/>
          <p14:tracePt t="21686" x="3543300" y="5005388"/>
          <p14:tracePt t="21696" x="3603625" y="5030788"/>
          <p14:tracePt t="21702" x="3679825" y="5038725"/>
          <p14:tracePt t="21709" x="3763963" y="5064125"/>
          <p14:tracePt t="21718" x="3857625" y="5106988"/>
          <p14:tracePt t="21725" x="3968750" y="5141913"/>
          <p14:tracePt t="21734" x="4113213" y="5183188"/>
          <p14:tracePt t="21742" x="4240213" y="5226050"/>
          <p14:tracePt t="21750" x="4394200" y="5276850"/>
          <p14:tracePt t="21759" x="4538663" y="5311775"/>
          <p14:tracePt t="21766" x="4724400" y="5370513"/>
          <p14:tracePt t="21773" x="4894263" y="5421313"/>
          <p14:tracePt t="21781" x="5099050" y="5481638"/>
          <p14:tracePt t="21790" x="5276850" y="5532438"/>
          <p14:tracePt t="21798" x="5456238" y="5591175"/>
          <p14:tracePt t="21806" x="5634038" y="5641975"/>
          <p14:tracePt t="21814" x="5803900" y="5684838"/>
          <p14:tracePt t="21822" x="5932488" y="5719763"/>
          <p14:tracePt t="21831" x="6059488" y="5761038"/>
          <p14:tracePt t="21838" x="6186488" y="5778500"/>
          <p14:tracePt t="21848" x="6297613" y="5813425"/>
          <p14:tracePt t="21853" x="6391275" y="5829300"/>
          <p14:tracePt t="21863" x="6416675" y="5838825"/>
          <p14:tracePt t="21870" x="6475413" y="5854700"/>
          <p14:tracePt t="21880" x="6483350" y="5854700"/>
          <p14:tracePt t="21885" x="6500813" y="5864225"/>
          <p14:tracePt t="22125" x="6500813" y="5889625"/>
          <p14:tracePt t="22141" x="6500813" y="5915025"/>
          <p14:tracePt t="22149" x="6500813" y="5932488"/>
          <p14:tracePt t="22158" x="6492875" y="5957888"/>
          <p14:tracePt t="22165" x="6483350" y="5991225"/>
          <p14:tracePt t="22173" x="6467475" y="6016625"/>
          <p14:tracePt t="22183" x="6457950" y="6042025"/>
          <p14:tracePt t="22190" x="6450013" y="6059488"/>
          <p14:tracePt t="22198" x="6442075" y="6067425"/>
          <p14:tracePt t="22205" x="6424613" y="6084888"/>
          <p14:tracePt t="22215" x="6416675" y="6092825"/>
          <p14:tracePt t="22222" x="6399213" y="6110288"/>
          <p14:tracePt t="22231" x="6381750" y="6127750"/>
          <p14:tracePt t="22238" x="6373813" y="6135688"/>
          <p14:tracePt t="22248" x="6356350" y="6143625"/>
          <p14:tracePt t="22254" x="6330950" y="6143625"/>
          <p14:tracePt t="22264" x="6305550" y="6143625"/>
          <p14:tracePt t="22270" x="6288088" y="6143625"/>
          <p14:tracePt t="22280" x="6246813" y="6153150"/>
          <p14:tracePt t="22286" x="6221413" y="6161088"/>
          <p14:tracePt t="22294" x="6178550" y="6161088"/>
          <p14:tracePt t="22301" x="6143625" y="6161088"/>
          <p14:tracePt t="22310" x="6102350" y="6161088"/>
          <p14:tracePt t="22318" x="6042025" y="6161088"/>
          <p14:tracePt t="22325" x="6016625" y="6161088"/>
          <p14:tracePt t="22334" x="5973763" y="6161088"/>
          <p14:tracePt t="22342" x="5940425" y="6161088"/>
          <p14:tracePt t="22349" x="5915025" y="6161088"/>
          <p14:tracePt t="22358" x="5889625" y="6161088"/>
          <p14:tracePt t="22366" x="5864225" y="6153150"/>
          <p14:tracePt t="22373" x="5846763" y="6153150"/>
          <p14:tracePt t="22381" x="5821363" y="6143625"/>
          <p14:tracePt t="22390" x="5803900" y="6127750"/>
          <p14:tracePt t="22398" x="5795963" y="6127750"/>
          <p14:tracePt t="22406" x="5778500" y="6110288"/>
          <p14:tracePt t="22414" x="5770563" y="6102350"/>
          <p14:tracePt t="22421" x="5761038" y="6092825"/>
          <p14:tracePt t="22430" x="5753100" y="6084888"/>
          <p14:tracePt t="22438" x="5735638" y="6076950"/>
          <p14:tracePt t="22447" x="5735638" y="6067425"/>
          <p14:tracePt t="22453" x="5719763" y="6042025"/>
          <p14:tracePt t="22464" x="5710238" y="6042025"/>
          <p14:tracePt t="22470" x="5710238" y="6034088"/>
          <p14:tracePt t="22480" x="5710238" y="6024563"/>
          <p14:tracePt t="22486" x="5694363" y="6016625"/>
          <p14:tracePt t="22495" x="5694363" y="6008688"/>
          <p14:tracePt t="22502" x="5694363" y="5991225"/>
          <p14:tracePt t="22518" x="5684838" y="5973763"/>
          <p14:tracePt t="22525" x="5684838" y="5965825"/>
          <p14:tracePt t="22534" x="5684838" y="5948363"/>
          <p14:tracePt t="22542" x="5684838" y="5932488"/>
          <p14:tracePt t="22558" x="5684838" y="5915025"/>
          <p14:tracePt t="22566" x="5684838" y="5905500"/>
          <p14:tracePt t="22573" x="5684838" y="5897563"/>
          <p14:tracePt t="22582" x="5684838" y="5880100"/>
          <p14:tracePt t="22590" x="5684838" y="5872163"/>
          <p14:tracePt t="22598" x="5684838" y="5854700"/>
          <p14:tracePt t="22606" x="5684838" y="5846763"/>
          <p14:tracePt t="22613" x="5684838" y="5829300"/>
          <p14:tracePt t="22622" x="5684838" y="5813425"/>
          <p14:tracePt t="22630" x="5684838" y="5803900"/>
          <p14:tracePt t="22637" x="5684838" y="5778500"/>
          <p14:tracePt t="22648" x="5684838" y="5761038"/>
          <p14:tracePt t="22654" x="5684838" y="5745163"/>
          <p14:tracePt t="22663" x="5694363" y="5727700"/>
          <p14:tracePt t="22670" x="5710238" y="5702300"/>
          <p14:tracePt t="22680" x="5719763" y="5684838"/>
          <p14:tracePt t="22685" x="5735638" y="5668963"/>
          <p14:tracePt t="22694" x="5745163" y="5651500"/>
          <p14:tracePt t="22701" x="5753100" y="5626100"/>
          <p14:tracePt t="22708" x="5770563" y="5600700"/>
          <p14:tracePt t="22717" x="5778500" y="5583238"/>
          <p14:tracePt t="22725" x="5803900" y="5540375"/>
          <p14:tracePt t="22733" x="5821363" y="5532438"/>
          <p14:tracePt t="22742" x="5829300" y="5514975"/>
          <p14:tracePt t="22749" x="5846763" y="5489575"/>
          <p14:tracePt t="22759" x="5864225" y="5464175"/>
          <p14:tracePt t="22773" x="5880100" y="5446713"/>
          <p14:tracePt t="22782" x="5897563" y="5430838"/>
          <p14:tracePt t="22790" x="5905500" y="5430838"/>
          <p14:tracePt t="22797" x="5905500" y="5421313"/>
          <p14:tracePt t="22822" x="5915025" y="5413375"/>
          <p14:tracePt t="22870" x="5932488" y="5405438"/>
          <p14:tracePt t="22886" x="5940425" y="5405438"/>
          <p14:tracePt t="22896" x="5948363" y="5405438"/>
          <p14:tracePt t="22902" x="5957888" y="5405438"/>
          <p14:tracePt t="22909" x="5973763" y="5405438"/>
          <p14:tracePt t="22918" x="5983288" y="5405438"/>
          <p14:tracePt t="22925" x="5999163" y="5405438"/>
          <p14:tracePt t="22934" x="6016625" y="5405438"/>
          <p14:tracePt t="22942" x="6024563" y="5395913"/>
          <p14:tracePt t="22950" x="6042025" y="5395913"/>
          <p14:tracePt t="22957" x="6067425" y="5395913"/>
          <p14:tracePt t="22973" x="6092825" y="5387975"/>
          <p14:tracePt t="22981" x="6118225" y="5387975"/>
          <p14:tracePt t="22990" x="6127750" y="5387975"/>
          <p14:tracePt t="22997" x="6135688" y="5387975"/>
          <p14:tracePt t="23006" x="6143625" y="5387975"/>
          <p14:tracePt t="23014" x="6153150" y="5387975"/>
          <p14:tracePt t="23021" x="6161088" y="5387975"/>
          <p14:tracePt t="23064" x="6169025" y="5387975"/>
          <p14:tracePt t="23086" x="6178550" y="5387975"/>
          <p14:tracePt t="23095" x="6186488" y="5387975"/>
          <p14:tracePt t="23102" x="6194425" y="5387975"/>
          <p14:tracePt t="23108" x="6203950" y="5387975"/>
          <p14:tracePt t="23117" x="6221413" y="5405438"/>
          <p14:tracePt t="23125" x="6229350" y="5421313"/>
          <p14:tracePt t="23133" x="6246813" y="5430838"/>
          <p14:tracePt t="23149" x="6254750" y="5446713"/>
          <p14:tracePt t="23158" x="6272213" y="5464175"/>
          <p14:tracePt t="23165" x="6272213" y="5472113"/>
          <p14:tracePt t="23173" x="6280150" y="5481638"/>
          <p14:tracePt t="23183" x="6288088" y="5489575"/>
          <p14:tracePt t="23206" x="6288088" y="5497513"/>
          <p14:tracePt t="23215" x="6297613" y="5507038"/>
          <p14:tracePt t="23231" x="6297613" y="5514975"/>
          <p14:tracePt t="23238" x="6297613" y="5524500"/>
          <p14:tracePt t="23247" x="6297613" y="5532438"/>
          <p14:tracePt t="23254" x="6305550" y="5540375"/>
          <p14:tracePt t="23264" x="6305550" y="5549900"/>
          <p14:tracePt t="23270" x="6313488" y="5565775"/>
          <p14:tracePt t="23280" x="6323013" y="5575300"/>
          <p14:tracePt t="23285" x="6330950" y="5600700"/>
          <p14:tracePt t="23294" x="6338888" y="5626100"/>
          <p14:tracePt t="23302" x="6338888" y="5651500"/>
          <p14:tracePt t="23309" x="6348413" y="5668963"/>
          <p14:tracePt t="23318" x="6348413" y="5676900"/>
          <p14:tracePt t="23325" x="6348413" y="5702300"/>
          <p14:tracePt t="23333" x="6348413" y="5710238"/>
          <p14:tracePt t="23342" x="6348413" y="5735638"/>
          <p14:tracePt t="23349" x="6348413" y="5745163"/>
          <p14:tracePt t="23357" x="6348413" y="5753100"/>
          <p14:tracePt t="23365" x="6348413" y="5778500"/>
          <p14:tracePt t="23373" x="6348413" y="5788025"/>
          <p14:tracePt t="23381" x="6348413" y="5795963"/>
          <p14:tracePt t="23390" x="6348413" y="5803900"/>
          <p14:tracePt t="23397" x="6348413" y="5813425"/>
          <p14:tracePt t="23406" x="6348413" y="5829300"/>
          <p14:tracePt t="23415" x="6348413" y="5854700"/>
          <p14:tracePt t="23422" x="6348413" y="5872163"/>
          <p14:tracePt t="23432" x="6348413" y="5897563"/>
          <p14:tracePt t="23438" x="6348413" y="5905500"/>
          <p14:tracePt t="23448" x="6348413" y="5922963"/>
          <p14:tracePt t="23454" x="6348413" y="5932488"/>
          <p14:tracePt t="23464" x="6348413" y="5940425"/>
          <p14:tracePt t="23469" x="6348413" y="5957888"/>
          <p14:tracePt t="23709" x="6348413" y="5965825"/>
          <p14:tracePt t="23757" x="6348413" y="5983288"/>
          <p14:tracePt t="24510" x="6348413" y="5973763"/>
          <p14:tracePt t="24518" x="6348413" y="5965825"/>
          <p14:tracePt t="24526" x="6356350" y="5957888"/>
          <p14:tracePt t="25229" x="6356350" y="5940425"/>
          <p14:tracePt t="25261" x="6356350" y="5932488"/>
          <p14:tracePt t="25269" x="6356350" y="5922963"/>
          <p14:tracePt t="25294" x="6356350" y="5915025"/>
          <p14:tracePt t="25317" x="6356350" y="5905500"/>
          <p14:tracePt t="25334" x="6356350" y="5897563"/>
          <p14:tracePt t="25349" x="6356350" y="5889625"/>
          <p14:tracePt t="25358" x="6356350" y="5880100"/>
          <p14:tracePt t="25365" x="6348413" y="5864225"/>
          <p14:tracePt t="25383" x="6330950" y="5846763"/>
          <p14:tracePt t="25390" x="6297613" y="5829300"/>
          <p14:tracePt t="25398" x="6262688" y="5813425"/>
          <p14:tracePt t="25406" x="6229350" y="5788025"/>
          <p14:tracePt t="25415" x="6186488" y="5770563"/>
          <p14:tracePt t="25421" x="6102350" y="5719763"/>
          <p14:tracePt t="25432" x="6034088" y="5694363"/>
          <p14:tracePt t="25437" x="5973763" y="5659438"/>
          <p14:tracePt t="25447" x="5897563" y="5626100"/>
          <p14:tracePt t="25454" x="5821363" y="5583238"/>
          <p14:tracePt t="25464" x="5761038" y="5549900"/>
          <p14:tracePt t="25470" x="5684838" y="5507038"/>
          <p14:tracePt t="25476" x="5616575" y="5472113"/>
          <p14:tracePt t="25485" x="5557838" y="5456238"/>
          <p14:tracePt t="25493" x="5507038" y="5430838"/>
          <p14:tracePt t="25501" x="5472113" y="5395913"/>
          <p14:tracePt t="25510" x="5430838" y="5370513"/>
          <p14:tracePt t="25518" x="5395913" y="5353050"/>
          <p14:tracePt t="25526" x="5362575" y="5327650"/>
          <p14:tracePt t="25533" x="5302250" y="5294313"/>
          <p14:tracePt t="25541" x="5268913" y="5276850"/>
          <p14:tracePt t="25550" x="5243513" y="5260975"/>
          <p14:tracePt t="25558" x="5218113" y="5243513"/>
          <p14:tracePt t="25566" x="5192713" y="5226050"/>
          <p14:tracePt t="25573" x="5149850" y="5208588"/>
          <p14:tracePt t="25582" x="5116513" y="5200650"/>
          <p14:tracePt t="25590" x="5064125" y="5175250"/>
          <p14:tracePt t="25599" x="5005388" y="5141913"/>
          <p14:tracePt t="25605" x="4937125" y="5099050"/>
          <p14:tracePt t="25616" x="4860925" y="5056188"/>
          <p14:tracePt t="25622" x="4784725" y="5013325"/>
          <p14:tracePt t="25632" x="4708525" y="4979988"/>
          <p14:tracePt t="25637" x="4605338" y="4911725"/>
          <p14:tracePt t="25648" x="4495800" y="4835525"/>
          <p14:tracePt t="25653" x="4394200" y="4784725"/>
          <p14:tracePt t="25661" x="4275138" y="4724400"/>
          <p14:tracePt t="25670" x="4146550" y="4673600"/>
          <p14:tracePt t="25676" x="4044950" y="4630738"/>
          <p14:tracePt t="25685" x="3925888" y="4579938"/>
          <p14:tracePt t="25693" x="3849688" y="4546600"/>
          <p14:tracePt t="25701" x="3748088" y="4529138"/>
          <p14:tracePt t="25710" x="3654425" y="4478338"/>
          <p14:tracePt t="25717" x="3578225" y="4445000"/>
          <p14:tracePt t="25725" x="3517900" y="4419600"/>
          <p14:tracePt t="25733" x="3459163" y="4384675"/>
          <p14:tracePt t="25741" x="3390900" y="4341813"/>
          <p14:tracePt t="25749" x="3314700" y="4300538"/>
          <p14:tracePt t="25758" x="3263900" y="4257675"/>
          <p14:tracePt t="25765" x="3211513" y="4232275"/>
          <p14:tracePt t="25773" x="3152775" y="4171950"/>
          <p14:tracePt t="25782" x="3094038" y="4121150"/>
          <p14:tracePt t="25790" x="3041650" y="4070350"/>
          <p14:tracePt t="25799" x="2982913" y="4027488"/>
          <p14:tracePt t="25806" x="2932113" y="3976688"/>
          <p14:tracePt t="25817" x="2881313" y="3935413"/>
          <p14:tracePt t="25821" x="2830513" y="3892550"/>
          <p14:tracePt t="25831" x="2805113" y="3867150"/>
          <p14:tracePt t="25838" x="2787650" y="3857625"/>
          <p14:tracePt t="25848" x="2770188" y="3849688"/>
          <p14:tracePt t="25853" x="2762250" y="3841750"/>
          <p14:tracePt t="25926" x="2752725" y="3832225"/>
          <p14:tracePt t="25941" x="2778125" y="3832225"/>
          <p14:tracePt t="25949" x="2830513" y="3832225"/>
          <p14:tracePt t="25958" x="2906713" y="3832225"/>
          <p14:tracePt t="25965" x="2990850" y="3832225"/>
          <p14:tracePt t="25974" x="3119438" y="3867150"/>
          <p14:tracePt t="25983" x="3263900" y="3883025"/>
          <p14:tracePt t="25989" x="3441700" y="3908425"/>
          <p14:tracePt t="26000" x="3654425" y="3917950"/>
          <p14:tracePt t="26006" x="3841750" y="3951288"/>
          <p14:tracePt t="26015" x="4113213" y="3968750"/>
          <p14:tracePt t="26022" x="4325938" y="3994150"/>
          <p14:tracePt t="26032" x="4554538" y="4037013"/>
          <p14:tracePt t="26037" x="4691063" y="4070350"/>
          <p14:tracePt t="26048" x="4810125" y="4095750"/>
          <p14:tracePt t="26053" x="4911725" y="4105275"/>
          <p14:tracePt t="26061" x="4946650" y="4113213"/>
          <p14:tracePt t="26070" x="4979988" y="4121150"/>
          <p14:tracePt t="26076" x="4987925" y="4130675"/>
          <p14:tracePt t="26093" x="4997450" y="4138613"/>
          <p14:tracePt t="26110" x="5005388" y="4156075"/>
          <p14:tracePt t="26118" x="5022850" y="4164013"/>
          <p14:tracePt t="26125" x="5056188" y="4206875"/>
          <p14:tracePt t="26133" x="5081588" y="4224338"/>
          <p14:tracePt t="26144" x="5124450" y="4257675"/>
          <p14:tracePt t="26150" x="5175250" y="4275138"/>
          <p14:tracePt t="26158" x="5251450" y="4300538"/>
          <p14:tracePt t="26167" x="5311775" y="4316413"/>
          <p14:tracePt t="26173" x="5395913" y="4341813"/>
          <p14:tracePt t="26183" x="5497513" y="4351338"/>
          <p14:tracePt t="26189" x="5583238" y="4359275"/>
          <p14:tracePt t="26200" x="5659438" y="4384675"/>
          <p14:tracePt t="26206" x="5735638" y="4384675"/>
          <p14:tracePt t="26216" x="5821363" y="4384675"/>
          <p14:tracePt t="26221" x="5889625" y="4384675"/>
          <p14:tracePt t="26232" x="5983288" y="4359275"/>
          <p14:tracePt t="26237" x="6084888" y="4308475"/>
          <p14:tracePt t="26247" x="6221413" y="4224338"/>
          <p14:tracePt t="26253" x="6391275" y="4121150"/>
          <p14:tracePt t="26261" x="6543675" y="4002088"/>
          <p14:tracePt t="26270" x="6670675" y="3900488"/>
          <p14:tracePt t="26276" x="6764338" y="3832225"/>
          <p14:tracePt t="26286" x="6832600" y="3738563"/>
          <p14:tracePt t="26293" x="6865938" y="3646488"/>
          <p14:tracePt t="26301" x="6900863" y="3543300"/>
          <p14:tracePt t="26310" x="6908800" y="3441700"/>
          <p14:tracePt t="26317" x="6943725" y="3340100"/>
          <p14:tracePt t="26325" x="6969125" y="3238500"/>
          <p14:tracePt t="26334" x="7002463" y="3160713"/>
          <p14:tracePt t="26341" x="7045325" y="3084513"/>
          <p14:tracePt t="26350" x="7070725" y="3041650"/>
          <p14:tracePt t="26358" x="7113588" y="3000375"/>
          <p14:tracePt t="26366" x="7154863" y="2949575"/>
          <p14:tracePt t="26373" x="7180263" y="2922588"/>
          <p14:tracePt t="26383" x="7189788" y="2906713"/>
          <p14:tracePt t="26390" x="7215188" y="2889250"/>
          <p14:tracePt t="26399" x="7240588" y="2889250"/>
          <p14:tracePt t="26405" x="7258050" y="2881313"/>
          <p14:tracePt t="26416" x="7258050" y="2871788"/>
          <p14:tracePt t="26422" x="7265988" y="2871788"/>
          <p14:tracePt t="26431" x="7273925" y="2863850"/>
          <p14:tracePt t="26438" x="7299325" y="2855913"/>
          <p14:tracePt t="26448" x="7316788" y="2855913"/>
          <p14:tracePt t="26453" x="7367588" y="2820988"/>
          <p14:tracePt t="26461" x="7435850" y="2813050"/>
          <p14:tracePt t="26470" x="7494588" y="2795588"/>
          <p14:tracePt t="26477" x="7562850" y="2778125"/>
          <p14:tracePt t="26485" x="7639050" y="2762250"/>
          <p14:tracePt t="26494" x="7699375" y="2762250"/>
          <p14:tracePt t="26502" x="7724775" y="2762250"/>
          <p14:tracePt t="26510" x="7742238" y="2762250"/>
          <p14:tracePt t="26517" x="7767638" y="2762250"/>
          <p14:tracePt t="26525" x="7793038" y="2762250"/>
          <p14:tracePt t="26533" x="7835900" y="2795588"/>
          <p14:tracePt t="26541" x="7886700" y="2846388"/>
          <p14:tracePt t="26549" x="7945438" y="2914650"/>
          <p14:tracePt t="26558" x="7996238" y="2965450"/>
          <p14:tracePt t="26566" x="8021638" y="3016250"/>
          <p14:tracePt t="26574" x="8039100" y="3041650"/>
          <p14:tracePt t="26583" x="8039100" y="3051175"/>
          <p14:tracePt t="26622" x="8056563" y="3051175"/>
          <p14:tracePt t="26637" x="8099425" y="3051175"/>
          <p14:tracePt t="26648" x="8150225" y="3051175"/>
          <p14:tracePt t="26654" x="8175625" y="3051175"/>
          <p14:tracePt t="26660" x="8218488" y="3051175"/>
          <p14:tracePt t="26669" x="8251825" y="3051175"/>
          <p14:tracePt t="26677" x="8269288" y="3051175"/>
          <p14:tracePt t="26694" x="8277225" y="3051175"/>
          <p14:tracePt t="26710" x="8277225" y="3076575"/>
          <p14:tracePt t="26717" x="8285163" y="3101975"/>
          <p14:tracePt t="26725" x="8285163" y="3109913"/>
          <p14:tracePt t="32077" x="8259763" y="3076575"/>
          <p14:tracePt t="32086" x="8218488" y="3025775"/>
          <p14:tracePt t="32094" x="8175625" y="3008313"/>
          <p14:tracePt t="32103" x="8140700" y="3000375"/>
          <p14:tracePt t="32110" x="8031163" y="3000375"/>
          <p14:tracePt t="32118" x="7861300" y="3041650"/>
          <p14:tracePt t="32126" x="7631113" y="3170238"/>
          <p14:tracePt t="32135" x="7265988" y="3382963"/>
          <p14:tracePt t="32142" x="6943725" y="3629025"/>
          <p14:tracePt t="32152" x="6721475" y="3832225"/>
          <p14:tracePt t="32158" x="6627813" y="3943350"/>
          <p14:tracePt t="32168" x="6602413" y="4002088"/>
          <p14:tracePt t="32174" x="6594475" y="4037013"/>
          <p14:tracePt t="32184" x="6611938" y="4070350"/>
          <p14:tracePt t="32190" x="6696075" y="4105275"/>
          <p14:tracePt t="32197" x="6772275" y="4105275"/>
          <p14:tracePt t="32206" x="6789738" y="4105275"/>
          <p14:tracePt t="32213" x="6832600" y="4105275"/>
          <p14:tracePt t="32222" x="6858000" y="4113213"/>
          <p14:tracePt t="32430" x="6840538" y="4121150"/>
          <p14:tracePt t="32446" x="6781800" y="4121150"/>
          <p14:tracePt t="32454" x="6680200" y="4121150"/>
          <p14:tracePt t="32461" x="6577013" y="4121150"/>
          <p14:tracePt t="32469" x="6467475" y="4121150"/>
          <p14:tracePt t="32478" x="6356350" y="4121150"/>
          <p14:tracePt t="32485" x="6203950" y="4121150"/>
          <p14:tracePt t="32494" x="6008688" y="4121150"/>
          <p14:tracePt t="32501" x="5795963" y="4113213"/>
          <p14:tracePt t="32510" x="5532438" y="4105275"/>
          <p14:tracePt t="32518" x="5268913" y="4105275"/>
          <p14:tracePt t="32526" x="5141913" y="4079875"/>
          <p14:tracePt t="32535" x="5022850" y="4027488"/>
          <p14:tracePt t="32542" x="4919663" y="4011613"/>
          <p14:tracePt t="32552" x="4835525" y="3986213"/>
          <p14:tracePt t="32557" x="4733925" y="3951288"/>
          <p14:tracePt t="32568" x="4614863" y="3925888"/>
          <p14:tracePt t="32574" x="4513263" y="3917950"/>
          <p14:tracePt t="32581" x="4427538" y="3908425"/>
          <p14:tracePt t="32590" x="4325938" y="3892550"/>
          <p14:tracePt t="32597" x="4257675" y="3883025"/>
          <p14:tracePt t="32606" x="4156075" y="3883025"/>
          <p14:tracePt t="32613" x="4079875" y="3875088"/>
          <p14:tracePt t="32622" x="4011613" y="3875088"/>
          <p14:tracePt t="32630" x="3943350" y="3875088"/>
          <p14:tracePt t="32638" x="3892550" y="3875088"/>
          <p14:tracePt t="32647" x="3849688" y="3867150"/>
          <p14:tracePt t="32654" x="3824288" y="3867150"/>
          <p14:tracePt t="32670" x="3816350" y="3867150"/>
          <p14:tracePt t="32702" x="3806825" y="3867150"/>
          <p14:tracePt t="32718" x="3790950" y="3867150"/>
          <p14:tracePt t="32726" x="3738563" y="3867150"/>
          <p14:tracePt t="32735" x="3662363" y="3867150"/>
          <p14:tracePt t="32742" x="3535363" y="3867150"/>
          <p14:tracePt t="32752" x="3382963" y="3867150"/>
          <p14:tracePt t="32758" x="3246438" y="3867150"/>
          <p14:tracePt t="32768" x="3101975" y="3867150"/>
          <p14:tracePt t="32773" x="2922588" y="3883025"/>
          <p14:tracePt t="32782" x="2762250" y="3908425"/>
          <p14:tracePt t="32790" x="2643188" y="3917950"/>
          <p14:tracePt t="32798" x="2532063" y="3951288"/>
          <p14:tracePt t="32806" x="2447925" y="3951288"/>
          <p14:tracePt t="32813" x="2397125" y="3951288"/>
          <p14:tracePt t="32822" x="2379663" y="3951288"/>
          <p14:tracePt t="32830" x="2354263" y="3951288"/>
          <p14:tracePt t="32837" x="2328863" y="3951288"/>
          <p14:tracePt t="32847" x="2319338" y="3951288"/>
          <p14:tracePt t="32853" x="2303463" y="3951288"/>
          <p14:tracePt t="32861" x="2293938" y="3951288"/>
          <p14:tracePt t="32869" x="2260600" y="3951288"/>
          <p14:tracePt t="32878" x="2235200" y="3951288"/>
          <p14:tracePt t="32885" x="2227263" y="3951288"/>
          <p14:tracePt t="32894" x="2192338" y="3951288"/>
          <p14:tracePt t="32901" x="2174875" y="3943350"/>
          <p14:tracePt t="32910" x="2149475" y="3943350"/>
          <p14:tracePt t="32918" x="2116138" y="3935413"/>
          <p14:tracePt t="32926" x="2098675" y="3925888"/>
          <p14:tracePt t="32937" x="2065338" y="3917950"/>
          <p14:tracePt t="32942" x="2030413" y="3917950"/>
          <p14:tracePt t="32953" x="2005013" y="3908425"/>
          <p14:tracePt t="32957" x="1989138" y="3900488"/>
          <p14:tracePt t="32968" x="1979613" y="3900488"/>
          <p14:tracePt t="33006" x="1971675" y="3892550"/>
          <p14:tracePt t="33022" x="1963738" y="3883025"/>
          <p14:tracePt t="33038" x="1946275" y="3867150"/>
          <p14:tracePt t="33054" x="1938338" y="3857625"/>
          <p14:tracePt t="33153" x="1963738" y="3857625"/>
          <p14:tracePt t="33158" x="2022475" y="3857625"/>
          <p14:tracePt t="33168" x="2098675" y="3857625"/>
          <p14:tracePt t="33174" x="2227263" y="3857625"/>
          <p14:tracePt t="33182" x="2362200" y="3857625"/>
          <p14:tracePt t="33190" x="2506663" y="3857625"/>
          <p14:tracePt t="33196" x="2762250" y="3857625"/>
          <p14:tracePt t="33206" x="3000375" y="3867150"/>
          <p14:tracePt t="33213" x="3238500" y="3883025"/>
          <p14:tracePt t="33221" x="3475038" y="3892550"/>
          <p14:tracePt t="33230" x="3671888" y="3925888"/>
          <p14:tracePt t="33238" x="3824288" y="3925888"/>
          <p14:tracePt t="33245" x="3976688" y="3935413"/>
          <p14:tracePt t="33254" x="4079875" y="3935413"/>
          <p14:tracePt t="33261" x="4171950" y="3935413"/>
          <p14:tracePt t="33270" x="4275138" y="3935413"/>
          <p14:tracePt t="33278" x="4316413" y="3935413"/>
          <p14:tracePt t="33285" x="4359275" y="3935413"/>
          <p14:tracePt t="33293" x="4384675" y="3943350"/>
          <p14:tracePt t="33301" x="4402138" y="3943350"/>
          <p14:tracePt t="33310" x="4419600" y="3943350"/>
          <p14:tracePt t="33318" x="4435475" y="3943350"/>
          <p14:tracePt t="33326" x="4452938" y="3951288"/>
          <p14:tracePt t="33342" x="4470400" y="3951288"/>
          <p14:tracePt t="33352" x="4486275" y="3960813"/>
          <p14:tracePt t="33374" x="4513263" y="3994150"/>
          <p14:tracePt t="33380" x="4513263" y="4002088"/>
          <p14:tracePt t="33390" x="4529138" y="4027488"/>
          <p14:tracePt t="33396" x="4538663" y="4052888"/>
          <p14:tracePt t="33406" x="4554538" y="4087813"/>
          <p14:tracePt t="33413" x="4572000" y="4130675"/>
          <p14:tracePt t="33422" x="4589463" y="4171950"/>
          <p14:tracePt t="33430" x="4605338" y="4206875"/>
          <p14:tracePt t="33438" x="4630738" y="4240213"/>
          <p14:tracePt t="33445" x="4648200" y="4275138"/>
          <p14:tracePt t="33454" x="4673600" y="4300538"/>
          <p14:tracePt t="33462" x="4699000" y="4325938"/>
          <p14:tracePt t="33470" x="4716463" y="4351338"/>
          <p14:tracePt t="33478" x="4741863" y="4376738"/>
          <p14:tracePt t="33486" x="4767263" y="4394200"/>
          <p14:tracePt t="33494" x="4775200" y="4394200"/>
          <p14:tracePt t="33502" x="4802188" y="4402138"/>
          <p14:tracePt t="33510" x="4818063" y="4410075"/>
          <p14:tracePt t="33519" x="4835525" y="4419600"/>
          <p14:tracePt t="33525" x="4852988" y="4419600"/>
          <p14:tracePt t="33536" x="4878388" y="4419600"/>
          <p14:tracePt t="33541" x="4903788" y="4419600"/>
          <p14:tracePt t="33553" x="4919663" y="4419600"/>
          <p14:tracePt t="33558" x="4954588" y="4419600"/>
          <p14:tracePt t="33568" x="4987925" y="4419600"/>
          <p14:tracePt t="33574" x="5005388" y="4419600"/>
          <p14:tracePt t="33582" x="5038725" y="4419600"/>
          <p14:tracePt t="33589" x="5081588" y="4419600"/>
          <p14:tracePt t="33596" x="5116513" y="4419600"/>
          <p14:tracePt t="33606" x="5157788" y="4419600"/>
          <p14:tracePt t="33613" x="5226050" y="4419600"/>
          <p14:tracePt t="33621" x="5302250" y="4419600"/>
          <p14:tracePt t="33630" x="5387975" y="4419600"/>
          <p14:tracePt t="33638" x="5456238" y="4419600"/>
          <p14:tracePt t="33645" x="5524500" y="4419600"/>
          <p14:tracePt t="33654" x="5616575" y="4419600"/>
          <p14:tracePt t="33662" x="5702300" y="4427538"/>
          <p14:tracePt t="33670" x="5770563" y="4435475"/>
          <p14:tracePt t="33677" x="5829300" y="4452938"/>
          <p14:tracePt t="33686" x="5905500" y="4452938"/>
          <p14:tracePt t="33693" x="5973763" y="4452938"/>
          <p14:tracePt t="33703" x="6024563" y="4460875"/>
          <p14:tracePt t="33710" x="6067425" y="4470400"/>
          <p14:tracePt t="33718" x="6127750" y="4478338"/>
          <p14:tracePt t="33725" x="6186488" y="4495800"/>
          <p14:tracePt t="33736" x="6246813" y="4513263"/>
          <p14:tracePt t="33741" x="6297613" y="4521200"/>
          <p14:tracePt t="33752" x="6381750" y="4554538"/>
          <p14:tracePt t="33757" x="6457950" y="4579938"/>
          <p14:tracePt t="33767" x="6561138" y="4630738"/>
          <p14:tracePt t="33774" x="6637338" y="4665663"/>
          <p14:tracePt t="33781" x="6756400" y="4724400"/>
          <p14:tracePt t="33790" x="6850063" y="4759325"/>
          <p14:tracePt t="33797" x="6934200" y="4802188"/>
          <p14:tracePt t="33805" x="7045325" y="4860925"/>
          <p14:tracePt t="33813" x="7129463" y="4903788"/>
          <p14:tracePt t="33821" x="7248525" y="4972050"/>
          <p14:tracePt t="33830" x="7350125" y="5005388"/>
          <p14:tracePt t="33837" x="7453313" y="5064125"/>
          <p14:tracePt t="33845" x="7572375" y="5116513"/>
          <p14:tracePt t="33853" x="7673975" y="5149850"/>
          <p14:tracePt t="33862" x="7767638" y="5183188"/>
          <p14:tracePt t="33869" x="7869238" y="5200650"/>
          <p14:tracePt t="33878" x="7937500" y="5218113"/>
          <p14:tracePt t="33886" x="8031163" y="5226050"/>
          <p14:tracePt t="33894" x="8089900" y="5235575"/>
          <p14:tracePt t="33902" x="8132763" y="5235575"/>
          <p14:tracePt t="33909" x="8201025" y="5235575"/>
          <p14:tracePt t="33920" x="8234363" y="5235575"/>
          <p14:tracePt t="33926" x="8259763" y="5235575"/>
          <p14:tracePt t="33936" x="8277225" y="5235575"/>
          <p14:tracePt t="33942" x="8285163" y="5235575"/>
          <p14:tracePt t="34014" x="8294688" y="5235575"/>
          <p14:tracePt t="34037" x="8310563" y="5218113"/>
          <p14:tracePt t="34054" x="8328025" y="5200650"/>
          <p14:tracePt t="34070" x="8335963" y="5175250"/>
          <p14:tracePt t="34086" x="8335963" y="5157788"/>
          <p14:tracePt t="34094" x="8345488" y="5132388"/>
          <p14:tracePt t="34102" x="8353425" y="5106988"/>
          <p14:tracePt t="34110" x="8353425" y="5091113"/>
          <p14:tracePt t="34119" x="8353425" y="5056188"/>
          <p14:tracePt t="34126" x="8353425" y="5022850"/>
          <p14:tracePt t="34136" x="8353425" y="4987925"/>
          <p14:tracePt t="34142" x="8353425" y="4962525"/>
          <p14:tracePt t="34163" x="8328025" y="4868863"/>
          <p14:tracePt t="34169" x="8310563" y="4810125"/>
          <p14:tracePt t="34173" x="8302625" y="4749800"/>
          <p14:tracePt t="34180" x="8277225" y="4699000"/>
          <p14:tracePt t="34189" x="8269288" y="4665663"/>
          <p14:tracePt t="34197" x="8259763" y="4622800"/>
          <p14:tracePt t="34205" x="8251825" y="4589463"/>
          <p14:tracePt t="34213" x="8243888" y="4564063"/>
          <p14:tracePt t="34221" x="8243888" y="4538663"/>
          <p14:tracePt t="34229" x="8243888" y="4529138"/>
          <p14:tracePt t="34237" x="8234363" y="4513263"/>
          <p14:tracePt t="34245" x="8226425" y="4486275"/>
          <p14:tracePt t="34253" x="8226425" y="4478338"/>
          <p14:tracePt t="34261" x="8218488" y="4460875"/>
          <p14:tracePt t="34269" x="8208963" y="4435475"/>
          <p14:tracePt t="34276" x="8208963" y="4419600"/>
          <p14:tracePt t="34286" x="8201025" y="4394200"/>
          <p14:tracePt t="34293" x="8191500" y="4351338"/>
          <p14:tracePt t="34302" x="8191500" y="4325938"/>
          <p14:tracePt t="34309" x="8191500" y="4300538"/>
          <p14:tracePt t="34320" x="8191500" y="4283075"/>
          <p14:tracePt t="34325" x="8191500" y="4265613"/>
          <p14:tracePt t="34335" x="8191500" y="4240213"/>
          <p14:tracePt t="34341" x="8191500" y="4224338"/>
          <p14:tracePt t="34352" x="8208963" y="4189413"/>
          <p14:tracePt t="34357" x="8226425" y="4164013"/>
          <p14:tracePt t="34368" x="8251825" y="4113213"/>
          <p14:tracePt t="34373" x="8259763" y="4087813"/>
          <p14:tracePt t="34380" x="8277225" y="4062413"/>
          <p14:tracePt t="34389" x="8285163" y="4027488"/>
          <p14:tracePt t="34397" x="8302625" y="4002088"/>
          <p14:tracePt t="34405" x="8302625" y="3986213"/>
          <p14:tracePt t="34414" x="8302625" y="3968750"/>
          <p14:tracePt t="34421" x="8302625" y="3951288"/>
          <p14:tracePt t="34429" x="8302625" y="3943350"/>
          <p14:tracePt t="34437" x="8302625" y="3935413"/>
          <p14:tracePt t="34461" x="8302625" y="3925888"/>
          <p14:tracePt t="34494" x="8302625" y="3917950"/>
          <p14:tracePt t="34766" x="8310563" y="3917950"/>
          <p14:tracePt t="34780" x="8320088" y="3925888"/>
          <p14:tracePt t="34790" x="8335963" y="3943350"/>
          <p14:tracePt t="34797" x="8362950" y="3986213"/>
          <p14:tracePt t="34806" x="8378825" y="4019550"/>
          <p14:tracePt t="38502" x="8378825" y="4027488"/>
          <p14:tracePt t="38509" x="8362950" y="3994150"/>
          <p14:tracePt t="38519" x="8320088" y="3960813"/>
          <p14:tracePt t="38525" x="8285163" y="3908425"/>
          <p14:tracePt t="38534" x="8201025" y="3849688"/>
          <p14:tracePt t="38541" x="8124825" y="3781425"/>
          <p14:tracePt t="38549" x="8031163" y="3722688"/>
          <p14:tracePt t="38558" x="7962900" y="3705225"/>
          <p14:tracePt t="38565" x="7869238" y="3679825"/>
          <p14:tracePt t="38574" x="7835900" y="3662363"/>
          <p14:tracePt t="38582" x="7818438" y="3662363"/>
          <p14:tracePt t="38589" x="7800975" y="3662363"/>
          <p14:tracePt t="38597" x="7793038" y="3662363"/>
          <p14:tracePt t="38606" x="7775575" y="3671888"/>
          <p14:tracePt t="38614" x="7767638" y="3705225"/>
          <p14:tracePt t="38622" x="7758113" y="3763963"/>
          <p14:tracePt t="38630" x="7732713" y="3832225"/>
          <p14:tracePt t="38638" x="7699375" y="3925888"/>
          <p14:tracePt t="38646" x="7681913" y="4011613"/>
          <p14:tracePt t="38655" x="7656513" y="4105275"/>
          <p14:tracePt t="38662" x="7648575" y="4171950"/>
          <p14:tracePt t="38671" x="7639050" y="4206875"/>
          <p14:tracePt t="38677" x="7639050" y="4224338"/>
          <p14:tracePt t="38688" x="7673975" y="4224338"/>
          <p14:tracePt t="38693" x="7691438" y="4224338"/>
          <p14:tracePt t="38704" x="7699375" y="4224338"/>
          <p14:tracePt t="38710" x="7707313" y="4224338"/>
          <p14:tracePt t="39069" x="7699375" y="4206875"/>
          <p14:tracePt t="39088" x="7699375" y="4197350"/>
          <p14:tracePt t="39093" x="7673975" y="4181475"/>
          <p14:tracePt t="39104" x="7639050" y="4181475"/>
          <p14:tracePt t="39110" x="7605713" y="4156075"/>
          <p14:tracePt t="39120" x="7537450" y="4138613"/>
          <p14:tracePt t="39125" x="7469188" y="4113213"/>
          <p14:tracePt t="39132" x="7410450" y="4105275"/>
          <p14:tracePt t="39141" x="7324725" y="4095750"/>
          <p14:tracePt t="39151" x="7180263" y="4070350"/>
          <p14:tracePt t="39157" x="7053263" y="4062413"/>
          <p14:tracePt t="39166" x="6943725" y="4037013"/>
          <p14:tracePt t="39175" x="6824663" y="4011613"/>
          <p14:tracePt t="39181" x="6713538" y="4002088"/>
          <p14:tracePt t="39190" x="6619875" y="3968750"/>
          <p14:tracePt t="39197" x="6535738" y="3943350"/>
          <p14:tracePt t="39206" x="6457950" y="3935413"/>
          <p14:tracePt t="39214" x="6391275" y="3935413"/>
          <p14:tracePt t="39221" x="6365875" y="3935413"/>
          <p14:tracePt t="39229" x="6356350" y="3935413"/>
          <p14:tracePt t="39238" x="6348413" y="3935413"/>
          <p14:tracePt t="39246" x="6338888" y="3935413"/>
          <p14:tracePt t="39333" x="6338888" y="3925888"/>
          <p14:tracePt t="39348" x="6338888" y="3900488"/>
          <p14:tracePt t="39357" x="6356350" y="3892550"/>
          <p14:tracePt t="39365" x="6381750" y="3867150"/>
          <p14:tracePt t="39373" x="6407150" y="3849688"/>
          <p14:tracePt t="39381" x="6442075" y="3832225"/>
          <p14:tracePt t="39389" x="6467475" y="3806825"/>
          <p14:tracePt t="39397" x="6500813" y="3790950"/>
          <p14:tracePt t="39405" x="6518275" y="3773488"/>
          <p14:tracePt t="39413" x="6551613" y="3756025"/>
          <p14:tracePt t="39421" x="6577013" y="3748088"/>
          <p14:tracePt t="39429" x="6619875" y="3730625"/>
          <p14:tracePt t="39438" x="6654800" y="3722688"/>
          <p14:tracePt t="39444" x="6688138" y="3722688"/>
          <p14:tracePt t="39455" x="6731000" y="3722688"/>
          <p14:tracePt t="39460" x="6789738" y="3713163"/>
          <p14:tracePt t="39472" x="6850063" y="3713163"/>
          <p14:tracePt t="39477" x="6883400" y="3705225"/>
          <p14:tracePt t="39488" x="6926263" y="3697288"/>
          <p14:tracePt t="39493" x="6985000" y="3697288"/>
          <p14:tracePt t="39503" x="7053263" y="3697288"/>
          <p14:tracePt t="39510" x="7096125" y="3697288"/>
          <p14:tracePt t="39517" x="7172325" y="3697288"/>
          <p14:tracePt t="39526" x="7232650" y="3697288"/>
          <p14:tracePt t="39532" x="7283450" y="3697288"/>
          <p14:tracePt t="39542" x="7359650" y="3697288"/>
          <p14:tracePt t="39550" x="7418388" y="3697288"/>
          <p14:tracePt t="39558" x="7461250" y="3697288"/>
          <p14:tracePt t="39566" x="7546975" y="3697288"/>
          <p14:tracePt t="39573" x="7588250" y="3697288"/>
          <p14:tracePt t="39581" x="7623175" y="3697288"/>
          <p14:tracePt t="39590" x="7666038" y="3697288"/>
          <p14:tracePt t="39598" x="7691438" y="3697288"/>
          <p14:tracePt t="39606" x="7716838" y="3697288"/>
          <p14:tracePt t="39614" x="7732713" y="3697288"/>
          <p14:tracePt t="39630" x="7742238" y="3687763"/>
          <p14:tracePt t="39646" x="7742238" y="3679825"/>
          <p14:tracePt t="39662" x="7742238" y="3662363"/>
          <p14:tracePt t="39671" x="7742238" y="3654425"/>
          <p14:tracePt t="39677" x="7732713" y="3646488"/>
          <p14:tracePt t="39688" x="7724775" y="3629025"/>
          <p14:tracePt t="39694" x="7707313" y="3619500"/>
          <p14:tracePt t="39710" x="7691438" y="3594100"/>
          <p14:tracePt t="39717" x="7673975" y="3586163"/>
          <p14:tracePt t="39726" x="7648575" y="3568700"/>
          <p14:tracePt t="39733" x="7613650" y="3543300"/>
          <p14:tracePt t="39741" x="7572375" y="3527425"/>
          <p14:tracePt t="39749" x="7504113" y="3492500"/>
          <p14:tracePt t="39758" x="7443788" y="3475038"/>
          <p14:tracePt t="39766" x="7385050" y="3441700"/>
          <p14:tracePt t="39774" x="7308850" y="3424238"/>
          <p14:tracePt t="39781" x="7205663" y="3398838"/>
          <p14:tracePt t="39790" x="7104063" y="3365500"/>
          <p14:tracePt t="39798" x="6985000" y="3355975"/>
          <p14:tracePt t="39806" x="6875463" y="3322638"/>
          <p14:tracePt t="39814" x="6721475" y="3322638"/>
          <p14:tracePt t="39822" x="6594475" y="3305175"/>
          <p14:tracePt t="39830" x="6467475" y="3297238"/>
          <p14:tracePt t="39838" x="6338888" y="3297238"/>
          <p14:tracePt t="39846" x="6221413" y="3297238"/>
          <p14:tracePt t="39855" x="6135688" y="3297238"/>
          <p14:tracePt t="39862" x="6042025" y="3297238"/>
          <p14:tracePt t="39871" x="5957888" y="3297238"/>
          <p14:tracePt t="39878" x="5932488" y="3297238"/>
          <p14:tracePt t="39888" x="5915025" y="3297238"/>
          <p14:tracePt t="39936" x="5915025" y="3289300"/>
          <p14:tracePt t="39949" x="5915025" y="3279775"/>
          <p14:tracePt t="39958" x="5940425" y="3271838"/>
          <p14:tracePt t="39966" x="5965825" y="3271838"/>
          <p14:tracePt t="39974" x="5973763" y="3271838"/>
          <p14:tracePt t="39981" x="6016625" y="3271838"/>
          <p14:tracePt t="39990" x="6049963" y="3263900"/>
          <p14:tracePt t="39998" x="6092825" y="3263900"/>
          <p14:tracePt t="40005" x="6127750" y="3254375"/>
          <p14:tracePt t="40014" x="6169025" y="3254375"/>
          <p14:tracePt t="40022" x="6203950" y="3254375"/>
          <p14:tracePt t="40029" x="6229350" y="3254375"/>
          <p14:tracePt t="40039" x="6272213" y="3254375"/>
          <p14:tracePt t="40045" x="6297613" y="3254375"/>
          <p14:tracePt t="40055" x="6330950" y="3254375"/>
          <p14:tracePt t="40062" x="6365875" y="3263900"/>
          <p14:tracePt t="40072" x="6416675" y="3271838"/>
          <p14:tracePt t="40077" x="6432550" y="3279775"/>
          <p14:tracePt t="40087" x="6483350" y="3297238"/>
          <p14:tracePt t="40094" x="6526213" y="3314700"/>
          <p14:tracePt t="40102" x="6561138" y="3314700"/>
          <p14:tracePt t="40110" x="6611938" y="3322638"/>
          <p14:tracePt t="40116" x="6662738" y="3340100"/>
          <p14:tracePt t="40126" x="6721475" y="3348038"/>
          <p14:tracePt t="40133" x="6764338" y="3355975"/>
          <p14:tracePt t="40154" x="6875463" y="3365500"/>
          <p14:tracePt t="40158" x="6916738" y="3382963"/>
          <p14:tracePt t="40165" x="6943725" y="3382963"/>
          <p14:tracePt t="40175" x="6977063" y="3390900"/>
          <p14:tracePt t="40181" x="6994525" y="3398838"/>
          <p14:tracePt t="40190" x="7019925" y="3408363"/>
          <p14:tracePt t="40197" x="7045325" y="3416300"/>
          <p14:tracePt t="40205" x="7061200" y="3424238"/>
          <p14:tracePt t="40213" x="7078663" y="3433763"/>
          <p14:tracePt t="40223" x="7113588" y="3449638"/>
          <p14:tracePt t="40230" x="7146925" y="3459163"/>
          <p14:tracePt t="40239" x="7197725" y="3475038"/>
          <p14:tracePt t="40245" x="7248525" y="3509963"/>
          <p14:tracePt t="40256" x="7324725" y="3527425"/>
          <p14:tracePt t="40261" x="7392988" y="3552825"/>
          <p14:tracePt t="40272" x="7469188" y="3568700"/>
          <p14:tracePt t="40278" x="7572375" y="3594100"/>
          <p14:tracePt t="40287" x="7656513" y="3611563"/>
          <p14:tracePt t="40294" x="7750175" y="3629025"/>
          <p14:tracePt t="40304" x="7851775" y="3646488"/>
          <p14:tracePt t="40309" x="7937500" y="3662363"/>
          <p14:tracePt t="40317" x="8064500" y="3679825"/>
          <p14:tracePt t="40326" x="8191500" y="3697288"/>
          <p14:tracePt t="40333" x="8335963" y="3730625"/>
          <p14:tracePt t="40342" x="8464550" y="3730625"/>
          <p14:tracePt t="40350" x="8634413" y="3730625"/>
          <p14:tracePt t="40357" x="8778875" y="3738563"/>
          <p14:tracePt t="40365" x="8931275" y="3756025"/>
          <p14:tracePt t="40374" x="9101138" y="3756025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74D5F92E-410B-415F-9CC6-A262E0418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57A2A-F1FB-4CB3-8471-DD683995538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4517" name="그림 3">
            <a:extLst>
              <a:ext uri="{FF2B5EF4-FFF2-40B4-BE49-F238E27FC236}">
                <a16:creationId xmlns:a16="http://schemas.microsoft.com/office/drawing/2014/main" id="{F05A75C8-07C8-42B5-8481-7DC668D5C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66" y="2013347"/>
            <a:ext cx="6216228" cy="46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B9448E-B796-438D-BD8E-1386E96FBD0E}"/>
              </a:ext>
            </a:extLst>
          </p:cNvPr>
          <p:cNvSpPr txBox="1">
            <a:spLocks/>
          </p:cNvSpPr>
          <p:nvPr/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 도서관 업무처리에 대한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 작성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8CF9DB8-8A45-4811-A8CC-685315D87DC2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B2341-AF31-43D4-9D4D-C64A692454E6}"/>
              </a:ext>
            </a:extLst>
          </p:cNvPr>
          <p:cNvSpPr txBox="1"/>
          <p:nvPr/>
        </p:nvSpPr>
        <p:spPr>
          <a:xfrm>
            <a:off x="2627784" y="2044818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구입희망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85600-6BF8-413D-B218-79BEDD0DFFA4}"/>
              </a:ext>
            </a:extLst>
          </p:cNvPr>
          <p:cNvSpPr txBox="1"/>
          <p:nvPr/>
        </p:nvSpPr>
        <p:spPr>
          <a:xfrm>
            <a:off x="2890943" y="3932876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 err="1">
                <a:highlight>
                  <a:srgbClr val="FFFFCC"/>
                </a:highlight>
                <a:latin typeface="+mn-ea"/>
                <a:ea typeface="+mn-ea"/>
              </a:rPr>
              <a:t>미검색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7313B-D1D0-45C2-AA4E-55AB638C106E}"/>
              </a:ext>
            </a:extLst>
          </p:cNvPr>
          <p:cNvSpPr txBox="1"/>
          <p:nvPr/>
        </p:nvSpPr>
        <p:spPr>
          <a:xfrm>
            <a:off x="2790654" y="5445224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해당 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도서정보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74696-AEB5-43E8-ABEE-9C0E7463951E}"/>
              </a:ext>
            </a:extLst>
          </p:cNvPr>
          <p:cNvSpPr txBox="1"/>
          <p:nvPr/>
        </p:nvSpPr>
        <p:spPr>
          <a:xfrm>
            <a:off x="2342356" y="5013176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도서검색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키워드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BEB46-EC8D-4433-9044-62BFC04CFF73}"/>
              </a:ext>
            </a:extLst>
          </p:cNvPr>
          <p:cNvSpPr txBox="1"/>
          <p:nvPr/>
        </p:nvSpPr>
        <p:spPr>
          <a:xfrm>
            <a:off x="6372200" y="2946648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보유도서</a:t>
            </a:r>
            <a:endParaRPr lang="en-US" altLang="ko-KR" sz="12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현황표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C55D9-E236-44FF-B19E-0E6AA3A7CD8D}"/>
              </a:ext>
            </a:extLst>
          </p:cNvPr>
          <p:cNvSpPr txBox="1"/>
          <p:nvPr/>
        </p:nvSpPr>
        <p:spPr>
          <a:xfrm>
            <a:off x="4249266" y="3058022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신규납품</a:t>
            </a:r>
            <a:endParaRPr lang="en-US" altLang="ko-KR" sz="12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도서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06769-E053-47D6-AFCF-96F13E967F8C}"/>
              </a:ext>
            </a:extLst>
          </p:cNvPr>
          <p:cNvSpPr txBox="1"/>
          <p:nvPr/>
        </p:nvSpPr>
        <p:spPr>
          <a:xfrm>
            <a:off x="4262950" y="2442592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신규납품</a:t>
            </a:r>
            <a:endParaRPr lang="en-US" altLang="ko-KR" sz="1200" b="1" dirty="0">
              <a:highlight>
                <a:srgbClr val="FFFFCC"/>
              </a:highlight>
              <a:latin typeface="+mn-ea"/>
              <a:ea typeface="+mn-ea"/>
            </a:endParaRPr>
          </a:p>
          <a:p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38E15-12D3-4592-A9D8-A2C877D7FA24}"/>
              </a:ext>
            </a:extLst>
          </p:cNvPr>
          <p:cNvSpPr txBox="1"/>
          <p:nvPr/>
        </p:nvSpPr>
        <p:spPr>
          <a:xfrm>
            <a:off x="3673604" y="1988840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신규구입</a:t>
            </a:r>
            <a:endParaRPr lang="en-US" altLang="ko-KR" sz="1200" b="1" dirty="0">
              <a:highlight>
                <a:srgbClr val="FFFFCC"/>
              </a:highlight>
              <a:latin typeface="+mn-ea"/>
              <a:ea typeface="+mn-ea"/>
            </a:endParaRPr>
          </a:p>
          <a:p>
            <a:r>
              <a:rPr lang="ko-KR" altLang="en-US" sz="1200" b="1" dirty="0"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DE194-C271-41E7-AA9A-3672D9F70F7A}"/>
              </a:ext>
            </a:extLst>
          </p:cNvPr>
          <p:cNvSpPr txBox="1"/>
          <p:nvPr/>
        </p:nvSpPr>
        <p:spPr>
          <a:xfrm>
            <a:off x="4142556" y="4458816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해당 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도서정보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0D3ED-3BC6-498C-9A25-E85F2E07A883}"/>
              </a:ext>
            </a:extLst>
          </p:cNvPr>
          <p:cNvSpPr txBox="1"/>
          <p:nvPr/>
        </p:nvSpPr>
        <p:spPr>
          <a:xfrm>
            <a:off x="6300192" y="5670837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도서반납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정보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F3B7B-B4CC-4406-8D0B-CFFC786A736D}"/>
              </a:ext>
            </a:extLst>
          </p:cNvPr>
          <p:cNvSpPr txBox="1"/>
          <p:nvPr/>
        </p:nvSpPr>
        <p:spPr>
          <a:xfrm>
            <a:off x="4763466" y="4627984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대출도서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정보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0C603-136F-4A91-A716-C84DFD34FDEF}"/>
              </a:ext>
            </a:extLst>
          </p:cNvPr>
          <p:cNvSpPr txBox="1"/>
          <p:nvPr/>
        </p:nvSpPr>
        <p:spPr>
          <a:xfrm>
            <a:off x="5726732" y="6102041"/>
            <a:ext cx="645468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도서대출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highlight>
                  <a:srgbClr val="FFFFCC"/>
                </a:highlight>
                <a:latin typeface="+mn-ea"/>
                <a:ea typeface="+mn-ea"/>
              </a:rPr>
              <a:t>신청서</a:t>
            </a:r>
            <a:endParaRPr lang="en-US" altLang="ko-KR" sz="1000" b="1" dirty="0"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C0DD6-5E1B-4D76-AF80-E1D18223924A}"/>
              </a:ext>
            </a:extLst>
          </p:cNvPr>
          <p:cNvSpPr txBox="1"/>
          <p:nvPr/>
        </p:nvSpPr>
        <p:spPr>
          <a:xfrm>
            <a:off x="6525643" y="5056903"/>
            <a:ext cx="645468" cy="2548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CC"/>
                </a:highlight>
                <a:latin typeface="+mn-ea"/>
                <a:ea typeface="+mn-ea"/>
              </a:rPr>
              <a:t>대출정보</a:t>
            </a:r>
            <a:endParaRPr lang="en-US" altLang="ko-KR" sz="10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3BD64B-90BD-4226-9A25-114C60D9BAF9}"/>
              </a:ext>
            </a:extLst>
          </p:cNvPr>
          <p:cNvSpPr txBox="1"/>
          <p:nvPr/>
        </p:nvSpPr>
        <p:spPr>
          <a:xfrm>
            <a:off x="5188376" y="3757745"/>
            <a:ext cx="645468" cy="2284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i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  <a:endParaRPr lang="en-US" altLang="ko-KR" sz="10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84452-4B73-4EB4-86FC-CFF385A19793}"/>
              </a:ext>
            </a:extLst>
          </p:cNvPr>
          <p:cNvSpPr txBox="1"/>
          <p:nvPr/>
        </p:nvSpPr>
        <p:spPr>
          <a:xfrm>
            <a:off x="4430295" y="3485188"/>
            <a:ext cx="645468" cy="2284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i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  <a:endParaRPr lang="en-US" altLang="ko-KR" sz="10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AC800E-CAC1-4695-AC73-2C14BF2C51EC}"/>
              </a:ext>
            </a:extLst>
          </p:cNvPr>
          <p:cNvSpPr txBox="1"/>
          <p:nvPr/>
        </p:nvSpPr>
        <p:spPr>
          <a:xfrm>
            <a:off x="2846532" y="3303838"/>
            <a:ext cx="645468" cy="2284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  <a:endParaRPr lang="en-US" altLang="ko-KR" sz="10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CC"/>
              </a:highlight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0D521-8169-41EF-B893-8AFB0FF67EC8}"/>
              </a:ext>
            </a:extLst>
          </p:cNvPr>
          <p:cNvSpPr txBox="1"/>
          <p:nvPr/>
        </p:nvSpPr>
        <p:spPr>
          <a:xfrm>
            <a:off x="2235842" y="2943593"/>
            <a:ext cx="645468" cy="2284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CC"/>
                </a:highlight>
                <a:latin typeface="+mn-ea"/>
                <a:ea typeface="+mn-ea"/>
              </a:rPr>
              <a:t>도서목록</a:t>
            </a:r>
            <a:endParaRPr lang="en-US" altLang="ko-KR" sz="1000" b="1" i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CC"/>
              </a:highlight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821"/>
    </mc:Choice>
    <mc:Fallback>
      <p:transition spd="slow" advTm="91821"/>
    </mc:Fallback>
  </mc:AlternateContent>
  <p:extLst>
    <p:ext uri="{3A86A75C-4F4B-4683-9AE1-C65F6400EC91}">
      <p14:laserTraceLst xmlns:p14="http://schemas.microsoft.com/office/powerpoint/2010/main">
        <p14:tracePtLst>
          <p14:tracePt t="654" x="8778875" y="3841750"/>
          <p14:tracePt t="661" x="8413750" y="3908425"/>
          <p14:tracePt t="667" x="8107363" y="3960813"/>
          <p14:tracePt t="678" x="7826375" y="4011613"/>
          <p14:tracePt t="684" x="7656513" y="4052888"/>
          <p14:tracePt t="694" x="7469188" y="4062413"/>
          <p14:tracePt t="700" x="7385050" y="4070350"/>
          <p14:tracePt t="710" x="7350125" y="4070350"/>
          <p14:tracePt t="716" x="7342188" y="4070350"/>
          <p14:tracePt t="722" x="7367588" y="4044950"/>
          <p14:tracePt t="732" x="7443788" y="4027488"/>
          <p14:tracePt t="740" x="7494588" y="4002088"/>
          <p14:tracePt t="748" x="7554913" y="3976688"/>
          <p14:tracePt t="757" x="7648575" y="3917950"/>
          <p14:tracePt t="764" x="7732713" y="3883025"/>
          <p14:tracePt t="773" x="7767638" y="3867150"/>
          <p14:tracePt t="780" x="7793038" y="3857625"/>
          <p14:tracePt t="787" x="7800975" y="3857625"/>
          <p14:tracePt t="796" x="7810500" y="3857625"/>
          <p14:tracePt t="1012" x="7783513" y="3857625"/>
          <p14:tracePt t="1021" x="7750175" y="3857625"/>
          <p14:tracePt t="1028" x="7716838" y="3857625"/>
          <p14:tracePt t="1036" x="7666038" y="3883025"/>
          <p14:tracePt t="1044" x="7639050" y="3883025"/>
          <p14:tracePt t="1051" x="7605713" y="3883025"/>
          <p14:tracePt t="1061" x="7562850" y="3883025"/>
          <p14:tracePt t="1068" x="7529513" y="3883025"/>
          <p14:tracePt t="1078" x="7512050" y="3883025"/>
          <p14:tracePt t="1084" x="7469188" y="3883025"/>
          <p14:tracePt t="1094" x="7435850" y="3883025"/>
          <p14:tracePt t="1101" x="7410450" y="3883025"/>
          <p14:tracePt t="1110" x="7402513" y="3883025"/>
          <p14:tracePt t="1124" x="7402513" y="3875088"/>
          <p14:tracePt t="1133" x="7392988" y="3857625"/>
          <p14:tracePt t="1140" x="7377113" y="3841750"/>
          <p14:tracePt t="1148" x="7350125" y="3832225"/>
          <p14:tracePt t="1165" x="7342188" y="3824288"/>
          <p14:tracePt t="1196" x="7334250" y="3816350"/>
          <p14:tracePt t="1245" x="7324725" y="3816350"/>
          <p14:tracePt t="1262" x="7324725" y="3806825"/>
          <p14:tracePt t="1268" x="7324725" y="3798888"/>
          <p14:tracePt t="1284" x="7324725" y="3790950"/>
          <p14:tracePt t="1620" x="7334250" y="3790950"/>
          <p14:tracePt t="1636" x="7342188" y="3790950"/>
          <p14:tracePt t="1645" x="7342188" y="3781425"/>
          <p14:tracePt t="1652" x="7342188" y="3773488"/>
          <p14:tracePt t="1662" x="7359650" y="3763963"/>
          <p14:tracePt t="1668" x="7367588" y="3756025"/>
          <p14:tracePt t="1739" x="7377113" y="3756025"/>
          <p14:tracePt t="1755" x="7385050" y="3773488"/>
          <p14:tracePt t="1763" x="7402513" y="3790950"/>
          <p14:tracePt t="1771" x="7410450" y="3798888"/>
          <p14:tracePt t="1780" x="7410450" y="3806825"/>
          <p14:tracePt t="2579" x="7427913" y="3841750"/>
          <p14:tracePt t="2587" x="7486650" y="3917950"/>
          <p14:tracePt t="2597" x="7546975" y="4002088"/>
          <p14:tracePt t="2603" x="7605713" y="4062413"/>
          <p14:tracePt t="2614" x="7681913" y="4113213"/>
          <p14:tracePt t="2619" x="7775575" y="4121150"/>
          <p14:tracePt t="2630" x="7843838" y="4121150"/>
          <p14:tracePt t="2635" x="7920038" y="4105275"/>
          <p14:tracePt t="2647" x="8013700" y="4052888"/>
          <p14:tracePt t="2651" x="8064500" y="3994150"/>
          <p14:tracePt t="2662" x="8115300" y="3943350"/>
          <p14:tracePt t="2667" x="8183563" y="3892550"/>
          <p14:tracePt t="2678" x="8234363" y="3816350"/>
          <p14:tracePt t="2683" x="8251825" y="3763963"/>
          <p14:tracePt t="3037" x="8191500" y="3763963"/>
          <p14:tracePt t="3044" x="8107363" y="3763963"/>
          <p14:tracePt t="3052" x="8021638" y="3763963"/>
          <p14:tracePt t="3062" x="7945438" y="3763963"/>
          <p14:tracePt t="3068" x="7835900" y="3781425"/>
          <p14:tracePt t="3077" x="7716838" y="3841750"/>
          <p14:tracePt t="3084" x="7613650" y="3875088"/>
          <p14:tracePt t="3091" x="7537450" y="3908425"/>
          <p14:tracePt t="3099" x="7478713" y="3925888"/>
          <p14:tracePt t="3108" x="7402513" y="3951288"/>
          <p14:tracePt t="3116" x="7342188" y="3968750"/>
          <p14:tracePt t="3124" x="7291388" y="3976688"/>
          <p14:tracePt t="3132" x="7232650" y="3986213"/>
          <p14:tracePt t="3142" x="7172325" y="3994150"/>
          <p14:tracePt t="3148" x="7113588" y="4011613"/>
          <p14:tracePt t="3156" x="7045325" y="4011613"/>
          <p14:tracePt t="3165" x="6977063" y="4011613"/>
          <p14:tracePt t="3172" x="6891338" y="4011613"/>
          <p14:tracePt t="3180" x="6815138" y="4011613"/>
          <p14:tracePt t="3192" x="6772275" y="4011613"/>
          <p14:tracePt t="3197" x="6713538" y="4002088"/>
          <p14:tracePt t="3205" x="6645275" y="4002088"/>
          <p14:tracePt t="3215" x="6611938" y="3994150"/>
          <p14:tracePt t="3219" x="6551613" y="3994150"/>
          <p14:tracePt t="3230" x="6526213" y="3986213"/>
          <p14:tracePt t="3236" x="6483350" y="3986213"/>
          <p14:tracePt t="3246" x="6442075" y="3986213"/>
          <p14:tracePt t="3252" x="6407150" y="3976688"/>
          <p14:tracePt t="3262" x="6365875" y="3968750"/>
          <p14:tracePt t="3268" x="6330950" y="3960813"/>
          <p14:tracePt t="3278" x="6254750" y="3960813"/>
          <p14:tracePt t="3284" x="6186488" y="3943350"/>
          <p14:tracePt t="3291" x="6092825" y="3935413"/>
          <p14:tracePt t="3300" x="5999163" y="3908425"/>
          <p14:tracePt t="3308" x="5880100" y="3900488"/>
          <p14:tracePt t="3315" x="5770563" y="3883025"/>
          <p14:tracePt t="3324" x="5651500" y="3867150"/>
          <p14:tracePt t="3333" x="5524500" y="3841750"/>
          <p14:tracePt t="3341" x="5395913" y="3816350"/>
          <p14:tracePt t="3348" x="5276850" y="3790950"/>
          <p14:tracePt t="3356" x="5141913" y="3781425"/>
          <p14:tracePt t="3364" x="5005388" y="3748088"/>
          <p14:tracePt t="3372" x="4903788" y="3722688"/>
          <p14:tracePt t="3380" x="4775200" y="3687763"/>
          <p14:tracePt t="3388" x="4673600" y="3679825"/>
          <p14:tracePt t="3396" x="4564063" y="3646488"/>
          <p14:tracePt t="3404" x="4460875" y="3619500"/>
          <p14:tracePt t="3413" x="4384675" y="3594100"/>
          <p14:tracePt t="3420" x="4300538" y="3578225"/>
          <p14:tracePt t="3430" x="4206875" y="3552825"/>
          <p14:tracePt t="3436" x="4121150" y="3517900"/>
          <p14:tracePt t="3445" x="4062413" y="3509963"/>
          <p14:tracePt t="3452" x="3994150" y="3475038"/>
          <p14:tracePt t="3462" x="3951288" y="3459163"/>
          <p14:tracePt t="3468" x="3925888" y="3449638"/>
          <p14:tracePt t="3479" x="3900488" y="3433763"/>
          <p14:tracePt t="3485" x="3875088" y="3433763"/>
          <p14:tracePt t="3494" x="3875088" y="3424238"/>
          <p14:tracePt t="3500" x="3867150" y="3424238"/>
          <p14:tracePt t="3508" x="3841750" y="3398838"/>
          <p14:tracePt t="3516" x="3832225" y="3398838"/>
          <p14:tracePt t="3525" x="3816350" y="3390900"/>
          <p14:tracePt t="3532" x="3798888" y="3382963"/>
          <p14:tracePt t="3541" x="3763963" y="3365500"/>
          <p14:tracePt t="3548" x="3763963" y="3355975"/>
          <p14:tracePt t="3556" x="3756025" y="3355975"/>
          <p14:tracePt t="3564" x="3748088" y="3355975"/>
          <p14:tracePt t="3588" x="3738563" y="3348038"/>
          <p14:tracePt t="3621" x="3713163" y="3340100"/>
          <p14:tracePt t="3652" x="3705225" y="3330575"/>
          <p14:tracePt t="3662" x="3687763" y="3314700"/>
          <p14:tracePt t="3668" x="3671888" y="3305175"/>
          <p14:tracePt t="3679" x="3636963" y="3289300"/>
          <p14:tracePt t="3685" x="3611563" y="3289300"/>
          <p14:tracePt t="3691" x="3586163" y="3271838"/>
          <p14:tracePt t="3700" x="3552825" y="3263900"/>
          <p14:tracePt t="3709" x="3517900" y="3246438"/>
          <p14:tracePt t="3716" x="3492500" y="3246438"/>
          <p14:tracePt t="3726" x="3449638" y="3228975"/>
          <p14:tracePt t="3733" x="3424238" y="3211513"/>
          <p14:tracePt t="3739" x="3398838" y="3203575"/>
          <p14:tracePt t="3748" x="3390900" y="3195638"/>
          <p14:tracePt t="3756" x="3365500" y="3186113"/>
          <p14:tracePt t="3780" x="3355975" y="3186113"/>
          <p14:tracePt t="3797" x="3348038" y="3178175"/>
          <p14:tracePt t="3814" x="3340100" y="3170238"/>
          <p14:tracePt t="3830" x="3322638" y="3160713"/>
          <p14:tracePt t="3846" x="3314700" y="3152775"/>
          <p14:tracePt t="3852" x="3305175" y="3152775"/>
          <p14:tracePt t="3862" x="3279775" y="3135313"/>
          <p14:tracePt t="3867" x="3238500" y="3135313"/>
          <p14:tracePt t="3879" x="3186113" y="3101975"/>
          <p14:tracePt t="3884" x="3135313" y="3076575"/>
          <p14:tracePt t="3891" x="3101975" y="3051175"/>
          <p14:tracePt t="3901" x="3067050" y="3016250"/>
          <p14:tracePt t="3907" x="3051175" y="2974975"/>
          <p14:tracePt t="3917" x="3051175" y="2897188"/>
          <p14:tracePt t="3924" x="3051175" y="2855913"/>
          <p14:tracePt t="3931" x="3094038" y="2830513"/>
          <p14:tracePt t="3939" x="3119438" y="2820988"/>
          <p14:tracePt t="3948" x="3160713" y="2820988"/>
          <p14:tracePt t="3955" x="3178175" y="2820988"/>
          <p14:tracePt t="4244" x="3152775" y="2820988"/>
          <p14:tracePt t="4252" x="3109913" y="2820988"/>
          <p14:tracePt t="4263" x="3067050" y="2820988"/>
          <p14:tracePt t="4268" x="3033713" y="2820988"/>
          <p14:tracePt t="4278" x="2990850" y="2820988"/>
          <p14:tracePt t="4283" x="2965450" y="2813050"/>
          <p14:tracePt t="4290" x="2922588" y="2813050"/>
          <p14:tracePt t="4300" x="2889250" y="2805113"/>
          <p14:tracePt t="4308" x="2863850" y="2795588"/>
          <p14:tracePt t="4316" x="2838450" y="2778125"/>
          <p14:tracePt t="4325" x="2813050" y="2770188"/>
          <p14:tracePt t="4331" x="2787650" y="2762250"/>
          <p14:tracePt t="4348" x="2770188" y="2762250"/>
          <p14:tracePt t="4364" x="2752725" y="2762250"/>
          <p14:tracePt t="4396" x="2736850" y="2752725"/>
          <p14:tracePt t="4404" x="2711450" y="2727325"/>
          <p14:tracePt t="4414" x="2711450" y="2719388"/>
          <p14:tracePt t="4419" x="2686050" y="2711450"/>
          <p14:tracePt t="4430" x="2651125" y="2686050"/>
          <p14:tracePt t="4436" x="2617788" y="2660650"/>
          <p14:tracePt t="4446" x="2600325" y="2651125"/>
          <p14:tracePt t="4452" x="2574925" y="2633663"/>
          <p14:tracePt t="4462" x="2566988" y="2625725"/>
          <p14:tracePt t="4468" x="2557463" y="2617788"/>
          <p14:tracePt t="4477" x="2549525" y="2617788"/>
          <p14:tracePt t="4484" x="2541588" y="2608263"/>
          <p14:tracePt t="4501" x="2541588" y="2600325"/>
          <p14:tracePt t="4516" x="2541588" y="2592388"/>
          <p14:tracePt t="4533" x="2541588" y="2582863"/>
          <p14:tracePt t="4564" x="2541588" y="2574925"/>
          <p14:tracePt t="4572" x="2549525" y="2566988"/>
          <p14:tracePt t="4580" x="2557463" y="2557463"/>
          <p14:tracePt t="4588" x="2557463" y="2549525"/>
          <p14:tracePt t="4597" x="2557463" y="2541588"/>
          <p14:tracePt t="4614" x="2557463" y="2532063"/>
          <p14:tracePt t="4620" x="2566988" y="2524125"/>
          <p14:tracePt t="4630" x="2574925" y="2524125"/>
          <p14:tracePt t="4652" x="2574925" y="2506663"/>
          <p14:tracePt t="4660" x="2574925" y="2498725"/>
          <p14:tracePt t="4678" x="2582863" y="2489200"/>
          <p14:tracePt t="4683" x="2582863" y="2481263"/>
          <p14:tracePt t="4692" x="2582863" y="2473325"/>
          <p14:tracePt t="4700" x="2582863" y="2463800"/>
          <p14:tracePt t="4708" x="2592388" y="2447925"/>
          <p14:tracePt t="4725" x="2592388" y="2430463"/>
          <p14:tracePt t="4732" x="2592388" y="2422525"/>
          <p14:tracePt t="4740" x="2600325" y="2413000"/>
          <p14:tracePt t="4747" x="2600325" y="2405063"/>
          <p14:tracePt t="4756" x="2608263" y="2387600"/>
          <p14:tracePt t="4772" x="2608263" y="2371725"/>
          <p14:tracePt t="4788" x="2608263" y="2362200"/>
          <p14:tracePt t="4796" x="2608263" y="2354263"/>
          <p14:tracePt t="4804" x="2608263" y="2344738"/>
          <p14:tracePt t="4820" x="2608263" y="2336800"/>
          <p14:tracePt t="4830" x="2617788" y="2319338"/>
          <p14:tracePt t="4846" x="2617788" y="2311400"/>
          <p14:tracePt t="4878" x="2617788" y="2293938"/>
          <p14:tracePt t="4907" x="2617788" y="2286000"/>
          <p14:tracePt t="4932" x="2617788" y="2278063"/>
          <p14:tracePt t="4940" x="2625725" y="2260600"/>
          <p14:tracePt t="4963" x="2625725" y="2243138"/>
          <p14:tracePt t="4972" x="2633663" y="2235200"/>
          <p14:tracePt t="5013" x="2633663" y="2217738"/>
          <p14:tracePt t="5060" x="2643188" y="2200275"/>
          <p14:tracePt t="5100" x="2643188" y="2192338"/>
          <p14:tracePt t="5204" x="2660650" y="2192338"/>
          <p14:tracePt t="5231" x="2676525" y="2192338"/>
          <p14:tracePt t="5246" x="2686050" y="2192338"/>
          <p14:tracePt t="5268" x="2701925" y="2200275"/>
          <p14:tracePt t="5277" x="2711450" y="2200275"/>
          <p14:tracePt t="5290" x="2727325" y="2209800"/>
          <p14:tracePt t="5300" x="2736850" y="2217738"/>
          <p14:tracePt t="5323" x="2744788" y="2227263"/>
          <p14:tracePt t="5332" x="2762250" y="2243138"/>
          <p14:tracePt t="5339" x="2770188" y="2260600"/>
          <p14:tracePt t="5347" x="2778125" y="2268538"/>
          <p14:tracePt t="5356" x="2787650" y="2293938"/>
          <p14:tracePt t="5364" x="2813050" y="2328863"/>
          <p14:tracePt t="5372" x="2846388" y="2362200"/>
          <p14:tracePt t="5381" x="2871788" y="2413000"/>
          <p14:tracePt t="5387" x="2897188" y="2438400"/>
          <p14:tracePt t="5397" x="2922588" y="2481263"/>
          <p14:tracePt t="5404" x="2965450" y="2516188"/>
          <p14:tracePt t="5414" x="2990850" y="2541588"/>
          <p14:tracePt t="5419" x="3016250" y="2566988"/>
          <p14:tracePt t="5431" x="3051175" y="2592388"/>
          <p14:tracePt t="5435" x="3059113" y="2600325"/>
          <p14:tracePt t="5446" x="3067050" y="2617788"/>
          <p14:tracePt t="5452" x="3084513" y="2633663"/>
          <p14:tracePt t="5461" x="3101975" y="2651125"/>
          <p14:tracePt t="5467" x="3109913" y="2660650"/>
          <p14:tracePt t="5475" x="3119438" y="2668588"/>
          <p14:tracePt t="5483" x="3127375" y="2676525"/>
          <p14:tracePt t="5492" x="3135313" y="2686050"/>
          <p14:tracePt t="5499" x="3152775" y="2693988"/>
          <p14:tracePt t="5509" x="3178175" y="2711450"/>
          <p14:tracePt t="5515" x="3186113" y="2719388"/>
          <p14:tracePt t="5523" x="3211513" y="2736850"/>
          <p14:tracePt t="5531" x="3228975" y="2744788"/>
          <p14:tracePt t="5539" x="3254375" y="2752725"/>
          <p14:tracePt t="5555" x="3289300" y="2770188"/>
          <p14:tracePt t="5564" x="3314700" y="2778125"/>
          <p14:tracePt t="5571" x="3322638" y="2778125"/>
          <p14:tracePt t="5581" x="3355975" y="2778125"/>
          <p14:tracePt t="5587" x="3373438" y="2787650"/>
          <p14:tracePt t="5597" x="3390900" y="2787650"/>
          <p14:tracePt t="5603" x="3398838" y="2787650"/>
          <p14:tracePt t="5614" x="3416300" y="2787650"/>
          <p14:tracePt t="5630" x="3424238" y="2787650"/>
          <p14:tracePt t="5635" x="3433763" y="2787650"/>
          <p14:tracePt t="5646" x="3441700" y="2787650"/>
          <p14:tracePt t="5651" x="3449638" y="2778125"/>
          <p14:tracePt t="5660" x="3459163" y="2778125"/>
          <p14:tracePt t="5667" x="3459163" y="2770188"/>
          <p14:tracePt t="5675" x="3459163" y="2752725"/>
          <p14:tracePt t="5683" x="3459163" y="2744788"/>
          <p14:tracePt t="5691" x="3459163" y="2727325"/>
          <p14:tracePt t="5699" x="3459163" y="2719388"/>
          <p14:tracePt t="5715" x="3459163" y="2711450"/>
          <p14:tracePt t="5723" x="3459163" y="2693988"/>
          <p14:tracePt t="5748" x="3459163" y="2676525"/>
          <p14:tracePt t="5892" x="3459163" y="2668588"/>
          <p14:tracePt t="6292" x="3492500" y="2668588"/>
          <p14:tracePt t="6299" x="3560763" y="2701925"/>
          <p14:tracePt t="6308" x="3636963" y="2744788"/>
          <p14:tracePt t="6316" x="3722688" y="2795588"/>
          <p14:tracePt t="6323" x="3867150" y="2830513"/>
          <p14:tracePt t="6332" x="4019550" y="2881313"/>
          <p14:tracePt t="6339" x="4224338" y="2949575"/>
          <p14:tracePt t="6348" x="4460875" y="3033713"/>
          <p14:tracePt t="6356" x="4691063" y="3094038"/>
          <p14:tracePt t="6364" x="4972050" y="3144838"/>
          <p14:tracePt t="6372" x="5243513" y="3170238"/>
          <p14:tracePt t="6381" x="5497513" y="3221038"/>
          <p14:tracePt t="6388" x="5719763" y="3263900"/>
          <p14:tracePt t="6397" x="5880100" y="3289300"/>
          <p14:tracePt t="6405" x="6008688" y="3314700"/>
          <p14:tracePt t="6413" x="6127750" y="3340100"/>
          <p14:tracePt t="6421" x="6211888" y="3348038"/>
          <p14:tracePt t="6430" x="6254750" y="3355975"/>
          <p14:tracePt t="6436" x="6280150" y="3355975"/>
          <p14:tracePt t="6478" x="6288088" y="3365500"/>
          <p14:tracePt t="6540" x="6280150" y="3365500"/>
          <p14:tracePt t="6548" x="6272213" y="3365500"/>
          <p14:tracePt t="6555" x="6254750" y="3365500"/>
          <p14:tracePt t="6564" x="6246813" y="3365500"/>
          <p14:tracePt t="6571" x="6237288" y="3365500"/>
          <p14:tracePt t="6581" x="6221413" y="3365500"/>
          <p14:tracePt t="6588" x="6211888" y="3373438"/>
          <p14:tracePt t="6598" x="6203950" y="3373438"/>
          <p14:tracePt t="6630" x="6194425" y="3373438"/>
          <p14:tracePt t="6646" x="6186488" y="3373438"/>
          <p14:tracePt t="6668" x="6178550" y="3373438"/>
          <p14:tracePt t="6674" x="6169025" y="3373438"/>
          <p14:tracePt t="6684" x="6161088" y="3373438"/>
          <p14:tracePt t="6693" x="6153150" y="3373438"/>
          <p14:tracePt t="6699" x="6143625" y="3373438"/>
          <p14:tracePt t="6707" x="6135688" y="3373438"/>
          <p14:tracePt t="6715" x="6118225" y="3373438"/>
          <p14:tracePt t="6723" x="6110288" y="3373438"/>
          <p14:tracePt t="6731" x="6092825" y="3373438"/>
          <p14:tracePt t="6740" x="6084888" y="3373438"/>
          <p14:tracePt t="6748" x="6076950" y="3373438"/>
          <p14:tracePt t="6755" x="6067425" y="3373438"/>
          <p14:tracePt t="6781" x="6059488" y="3373438"/>
          <p14:tracePt t="6924" x="6049963" y="3373438"/>
          <p14:tracePt t="6932" x="6034088" y="3373438"/>
          <p14:tracePt t="6940" x="5999163" y="3398838"/>
          <p14:tracePt t="6948" x="5948363" y="3424238"/>
          <p14:tracePt t="6955" x="5872163" y="3484563"/>
          <p14:tracePt t="6965" x="5778500" y="3535363"/>
          <p14:tracePt t="6971" x="5641975" y="3629025"/>
          <p14:tracePt t="6982" x="5540375" y="3654425"/>
          <p14:tracePt t="6987" x="5362575" y="3748088"/>
          <p14:tracePt t="6998" x="5141913" y="3857625"/>
          <p14:tracePt t="7003" x="4929188" y="3951288"/>
          <p14:tracePt t="7015" x="4708525" y="4052888"/>
          <p14:tracePt t="7020" x="4538663" y="4156075"/>
          <p14:tracePt t="7030" x="4376738" y="4257675"/>
          <p14:tracePt t="7037" x="4232275" y="4325938"/>
          <p14:tracePt t="7046" x="4130675" y="4410075"/>
          <p14:tracePt t="7052" x="4019550" y="4495800"/>
          <p14:tracePt t="7060" x="3935413" y="4564063"/>
          <p14:tracePt t="7067" x="3849688" y="4622800"/>
          <p14:tracePt t="7077" x="3773488" y="4691063"/>
          <p14:tracePt t="7084" x="3738563" y="4724400"/>
          <p14:tracePt t="7093" x="3697288" y="4775200"/>
          <p14:tracePt t="7100" x="3662363" y="4835525"/>
          <p14:tracePt t="7110" x="3636963" y="4878388"/>
          <p14:tracePt t="7115" x="3603625" y="4937125"/>
          <p14:tracePt t="7123" x="3578225" y="4962525"/>
          <p14:tracePt t="7132" x="3552825" y="4997450"/>
          <p14:tracePt t="7140" x="3535363" y="5022850"/>
          <p14:tracePt t="7149" x="3517900" y="5038725"/>
          <p14:tracePt t="7156" x="3502025" y="5064125"/>
          <p14:tracePt t="7165" x="3502025" y="5073650"/>
          <p14:tracePt t="7172" x="3492500" y="5091113"/>
          <p14:tracePt t="7181" x="3484563" y="5106988"/>
          <p14:tracePt t="7187" x="3467100" y="5124450"/>
          <p14:tracePt t="7197" x="3459163" y="5124450"/>
          <p14:tracePt t="7204" x="3459163" y="5132388"/>
          <p14:tracePt t="7215" x="3441700" y="5149850"/>
          <p14:tracePt t="7220" x="3424238" y="5157788"/>
          <p14:tracePt t="7230" x="3398838" y="5175250"/>
          <p14:tracePt t="7245" x="3390900" y="5175250"/>
          <p14:tracePt t="7252" x="3382963" y="5183188"/>
          <p14:tracePt t="7388" x="3382963" y="5175250"/>
          <p14:tracePt t="7420" x="3382963" y="5167313"/>
          <p14:tracePt t="7437" x="3382963" y="5157788"/>
          <p14:tracePt t="7468" x="3382963" y="5141913"/>
          <p14:tracePt t="7484" x="3382963" y="5132388"/>
          <p14:tracePt t="7492" x="3390900" y="5132388"/>
          <p14:tracePt t="7499" x="3416300" y="5132388"/>
          <p14:tracePt t="7508" x="3449638" y="5132388"/>
          <p14:tracePt t="7516" x="3502025" y="5132388"/>
          <p14:tracePt t="7524" x="3552825" y="5149850"/>
          <p14:tracePt t="7532" x="3671888" y="5183188"/>
          <p14:tracePt t="7540" x="3756025" y="5200650"/>
          <p14:tracePt t="7548" x="3875088" y="5235575"/>
          <p14:tracePt t="7556" x="4011613" y="5268913"/>
          <p14:tracePt t="7564" x="4164013" y="5319713"/>
          <p14:tracePt t="7572" x="4308475" y="5370513"/>
          <p14:tracePt t="7581" x="4513263" y="5413375"/>
          <p14:tracePt t="7587" x="4683125" y="5446713"/>
          <p14:tracePt t="7597" x="4852988" y="5489575"/>
          <p14:tracePt t="7604" x="4979988" y="5524500"/>
          <p14:tracePt t="7614" x="5064125" y="5549900"/>
          <p14:tracePt t="7620" x="5132388" y="5575300"/>
          <p14:tracePt t="7628" x="5192713" y="5583238"/>
          <p14:tracePt t="7636" x="5226050" y="5608638"/>
          <p14:tracePt t="7645" x="5243513" y="5608638"/>
          <p14:tracePt t="7652" x="5260975" y="5616575"/>
          <p14:tracePt t="7660" x="5268913" y="5626100"/>
          <p14:tracePt t="7668" x="5276850" y="5634038"/>
          <p14:tracePt t="7683" x="5286375" y="5641975"/>
          <p14:tracePt t="7693" x="5286375" y="5651500"/>
          <p14:tracePt t="7699" x="5286375" y="5659438"/>
          <p14:tracePt t="7707" x="5302250" y="5684838"/>
          <p14:tracePt t="7715" x="5302250" y="5694363"/>
          <p14:tracePt t="7723" x="5311775" y="5702300"/>
          <p14:tracePt t="7731" x="5311775" y="5710238"/>
          <p14:tracePt t="7739" x="5311775" y="5719763"/>
          <p14:tracePt t="7748" x="5311775" y="5727700"/>
          <p14:tracePt t="7755" x="5319713" y="5745163"/>
          <p14:tracePt t="7764" x="5319713" y="5753100"/>
          <p14:tracePt t="7771" x="5327650" y="5753100"/>
          <p14:tracePt t="7781" x="5345113" y="5770563"/>
          <p14:tracePt t="7787" x="5353050" y="5778500"/>
          <p14:tracePt t="7798" x="5405438" y="5803900"/>
          <p14:tracePt t="7803" x="5438775" y="5813425"/>
          <p14:tracePt t="7815" x="5481638" y="5829300"/>
          <p14:tracePt t="7819" x="5514975" y="5829300"/>
          <p14:tracePt t="7830" x="5557838" y="5838825"/>
          <p14:tracePt t="7836" x="5591175" y="5838825"/>
          <p14:tracePt t="7843" x="5641975" y="5838825"/>
          <p14:tracePt t="7852" x="5676900" y="5838825"/>
          <p14:tracePt t="7860" x="5719763" y="5838825"/>
          <p14:tracePt t="7868" x="5745163" y="5838825"/>
          <p14:tracePt t="7876" x="5761038" y="5838825"/>
          <p14:tracePt t="7884" x="5778500" y="5838825"/>
          <p14:tracePt t="7893" x="5803900" y="5829300"/>
          <p14:tracePt t="7900" x="5803900" y="5821363"/>
          <p14:tracePt t="7907" x="5813425" y="5813425"/>
          <p14:tracePt t="7916" x="5813425" y="5803900"/>
          <p14:tracePt t="7923" x="5813425" y="5795963"/>
          <p14:tracePt t="7932" x="5813425" y="5788025"/>
          <p14:tracePt t="7939" x="5813425" y="5770563"/>
          <p14:tracePt t="7948" x="5813425" y="5745163"/>
          <p14:tracePt t="7955" x="5821363" y="5745163"/>
          <p14:tracePt t="7964" x="5821363" y="5735638"/>
          <p14:tracePt t="7982" x="5821363" y="5727700"/>
          <p14:tracePt t="8019" x="5821363" y="5719763"/>
          <p14:tracePt t="8268" x="5821363" y="5694363"/>
          <p14:tracePt t="8276" x="5778500" y="5641975"/>
          <p14:tracePt t="8285" x="5727700" y="5583238"/>
          <p14:tracePt t="8291" x="5668963" y="5524500"/>
          <p14:tracePt t="8300" x="5591175" y="5430838"/>
          <p14:tracePt t="8307" x="5524500" y="5319713"/>
          <p14:tracePt t="8316" x="5456238" y="5200650"/>
          <p14:tracePt t="8324" x="5387975" y="5099050"/>
          <p14:tracePt t="8332" x="5311775" y="4997450"/>
          <p14:tracePt t="8340" x="5243513" y="4886325"/>
          <p14:tracePt t="8348" x="5183188" y="4792663"/>
          <p14:tracePt t="8355" x="5141913" y="4708525"/>
          <p14:tracePt t="8366" x="5106988" y="4630738"/>
          <p14:tracePt t="8372" x="5073650" y="4572000"/>
          <p14:tracePt t="8382" x="5056188" y="4503738"/>
          <p14:tracePt t="8388" x="5038725" y="4445000"/>
          <p14:tracePt t="8398" x="5013325" y="4384675"/>
          <p14:tracePt t="8404" x="4997450" y="4333875"/>
          <p14:tracePt t="8414" x="4987925" y="4291013"/>
          <p14:tracePt t="8420" x="4979988" y="4240213"/>
          <p14:tracePt t="8429" x="4979988" y="4214813"/>
          <p14:tracePt t="8435" x="4972050" y="4181475"/>
          <p14:tracePt t="8443" x="4962525" y="4146550"/>
          <p14:tracePt t="8452" x="4954588" y="4113213"/>
          <p14:tracePt t="8461" x="4946650" y="4087813"/>
          <p14:tracePt t="8469" x="4929188" y="4070350"/>
          <p14:tracePt t="8477" x="4911725" y="4044950"/>
          <p14:tracePt t="8484" x="4903788" y="4027488"/>
          <p14:tracePt t="8493" x="4878388" y="4011613"/>
          <p14:tracePt t="8501" x="4860925" y="4002088"/>
          <p14:tracePt t="8507" x="4835525" y="3986213"/>
          <p14:tracePt t="8517" x="4810125" y="3976688"/>
          <p14:tracePt t="8524" x="4792663" y="3960813"/>
          <p14:tracePt t="8532" x="4749800" y="3935413"/>
          <p14:tracePt t="8540" x="4708525" y="3908425"/>
          <p14:tracePt t="8548" x="4683125" y="3892550"/>
          <p14:tracePt t="8556" x="4657725" y="3883025"/>
          <p14:tracePt t="8565" x="4630738" y="3875088"/>
          <p14:tracePt t="8572" x="4597400" y="3857625"/>
          <p14:tracePt t="8583" x="4572000" y="3849688"/>
          <p14:tracePt t="8588" x="4546600" y="3832225"/>
          <p14:tracePt t="8598" x="4521200" y="3832225"/>
          <p14:tracePt t="8603" x="4495800" y="3824288"/>
          <p14:tracePt t="8614" x="4478338" y="3824288"/>
          <p14:tracePt t="8621" x="4452938" y="3824288"/>
          <p14:tracePt t="8631" x="4435475" y="3824288"/>
          <p14:tracePt t="8637" x="4419600" y="3824288"/>
          <p14:tracePt t="8643" x="4402138" y="3824288"/>
          <p14:tracePt t="8652" x="4394200" y="3824288"/>
          <p14:tracePt t="8660" x="4376738" y="3824288"/>
          <p14:tracePt t="8668" x="4359275" y="3824288"/>
          <p14:tracePt t="8678" x="4341813" y="3841750"/>
          <p14:tracePt t="8684" x="4333875" y="3857625"/>
          <p14:tracePt t="8691" x="4316413" y="3875088"/>
          <p14:tracePt t="8700" x="4300538" y="3900488"/>
          <p14:tracePt t="8707" x="4283075" y="3917950"/>
          <p14:tracePt t="8716" x="4265613" y="3943350"/>
          <p14:tracePt t="8724" x="4240213" y="3960813"/>
          <p14:tracePt t="8733" x="4240213" y="3968750"/>
          <p14:tracePt t="8739" x="4224338" y="3994150"/>
          <p14:tracePt t="8755" x="4214813" y="4019550"/>
          <p14:tracePt t="8948" x="4240213" y="4027488"/>
          <p14:tracePt t="8956" x="4275138" y="4037013"/>
          <p14:tracePt t="8965" x="4316413" y="4044950"/>
          <p14:tracePt t="8972" x="4376738" y="4070350"/>
          <p14:tracePt t="8982" x="4435475" y="4079875"/>
          <p14:tracePt t="8988" x="4538663" y="4087813"/>
          <p14:tracePt t="8998" x="4640263" y="4113213"/>
          <p14:tracePt t="9004" x="4741863" y="4121150"/>
          <p14:tracePt t="9015" x="4827588" y="4130675"/>
          <p14:tracePt t="9020" x="4886325" y="4146550"/>
          <p14:tracePt t="9027" x="4946650" y="4164013"/>
          <p14:tracePt t="9035" x="4979988" y="4164013"/>
          <p14:tracePt t="9059" x="4987925" y="4171950"/>
          <p14:tracePt t="9356" x="4946650" y="4171950"/>
          <p14:tracePt t="9364" x="4878388" y="4171950"/>
          <p14:tracePt t="9373" x="4802188" y="4171950"/>
          <p14:tracePt t="9382" x="4699000" y="4171950"/>
          <p14:tracePt t="9388" x="4597400" y="4146550"/>
          <p14:tracePt t="9398" x="4478338" y="4146550"/>
          <p14:tracePt t="9404" x="4402138" y="4113213"/>
          <p14:tracePt t="9414" x="4283075" y="4113213"/>
          <p14:tracePt t="9421" x="4171950" y="4087813"/>
          <p14:tracePt t="9427" x="4070350" y="4087813"/>
          <p14:tracePt t="9436" x="3968750" y="4079875"/>
          <p14:tracePt t="9444" x="3883025" y="4070350"/>
          <p14:tracePt t="9452" x="3824288" y="4062413"/>
          <p14:tracePt t="9461" x="3748088" y="4044950"/>
          <p14:tracePt t="9468" x="3679825" y="4044950"/>
          <p14:tracePt t="9477" x="3603625" y="4037013"/>
          <p14:tracePt t="9484" x="3535363" y="4027488"/>
          <p14:tracePt t="9491" x="3449638" y="4027488"/>
          <p14:tracePt t="9500" x="3373438" y="4027488"/>
          <p14:tracePt t="9508" x="3305175" y="4019550"/>
          <p14:tracePt t="9516" x="3246438" y="3994150"/>
          <p14:tracePt t="9524" x="3186113" y="3994150"/>
          <p14:tracePt t="9532" x="3135313" y="3986213"/>
          <p14:tracePt t="9540" x="3109913" y="3976688"/>
          <p14:tracePt t="9548" x="3076575" y="3968750"/>
          <p14:tracePt t="9557" x="3059113" y="3968750"/>
          <p14:tracePt t="9566" x="3033713" y="3968750"/>
          <p14:tracePt t="9572" x="3025775" y="3968750"/>
          <p14:tracePt t="9582" x="3008313" y="3960813"/>
          <p14:tracePt t="9588" x="2974975" y="3951288"/>
          <p14:tracePt t="9598" x="2957513" y="3943350"/>
          <p14:tracePt t="9605" x="2897188" y="3935413"/>
          <p14:tracePt t="9614" x="2855913" y="3925888"/>
          <p14:tracePt t="9619" x="2795588" y="3917950"/>
          <p14:tracePt t="9626" x="2744788" y="3900488"/>
          <p14:tracePt t="9635" x="2686050" y="3883025"/>
          <p14:tracePt t="9643" x="2625725" y="3857625"/>
          <p14:tracePt t="9651" x="2582863" y="3841750"/>
          <p14:tracePt t="9660" x="2574925" y="3841750"/>
          <p14:tracePt t="9667" x="2541588" y="3824288"/>
          <p14:tracePt t="9675" x="2516188" y="3816350"/>
          <p14:tracePt t="9683" x="2506663" y="3816350"/>
          <p14:tracePt t="9691" x="2498725" y="3806825"/>
          <p14:tracePt t="9699" x="2489200" y="3798888"/>
          <p14:tracePt t="9707" x="2473325" y="3790950"/>
          <p14:tracePt t="9716" x="2455863" y="3773488"/>
          <p14:tracePt t="9724" x="2430463" y="3763963"/>
          <p14:tracePt t="9731" x="2397125" y="3756025"/>
          <p14:tracePt t="9749" x="2362200" y="3748088"/>
          <p14:tracePt t="9766" x="2344738" y="3738563"/>
          <p14:tracePt t="9772" x="2336800" y="3730625"/>
          <p14:tracePt t="10108" x="2344738" y="3730625"/>
          <p14:tracePt t="10124" x="2362200" y="3730625"/>
          <p14:tracePt t="10132" x="2405063" y="3730625"/>
          <p14:tracePt t="10141" x="2438400" y="3730625"/>
          <p14:tracePt t="10148" x="2481263" y="3730625"/>
          <p14:tracePt t="10156" x="2524125" y="3730625"/>
          <p14:tracePt t="10165" x="2566988" y="3730625"/>
          <p14:tracePt t="10172" x="2668588" y="3730625"/>
          <p14:tracePt t="10183" x="2770188" y="3738563"/>
          <p14:tracePt t="10196" x="3008313" y="3773488"/>
          <p14:tracePt t="10205" x="3109913" y="3790950"/>
          <p14:tracePt t="10210" x="3228975" y="3806825"/>
          <p14:tracePt t="10220" x="3330575" y="3824288"/>
          <p14:tracePt t="10227" x="3441700" y="3849688"/>
          <p14:tracePt t="10236" x="3535363" y="3857625"/>
          <p14:tracePt t="10245" x="3611563" y="3892550"/>
          <p14:tracePt t="10251" x="3654425" y="3892550"/>
          <p14:tracePt t="10261" x="3713163" y="3900488"/>
          <p14:tracePt t="10268" x="3748088" y="3917950"/>
          <p14:tracePt t="10276" x="3763963" y="3917950"/>
          <p14:tracePt t="10284" x="3790950" y="3925888"/>
          <p14:tracePt t="10292" x="3806825" y="3925888"/>
          <p14:tracePt t="10300" x="3824288" y="3935413"/>
          <p14:tracePt t="10308" x="3841750" y="3943350"/>
          <p14:tracePt t="10316" x="3857625" y="3951288"/>
          <p14:tracePt t="10325" x="3892550" y="3960813"/>
          <p14:tracePt t="10332" x="3908425" y="3968750"/>
          <p14:tracePt t="10340" x="3925888" y="3976688"/>
          <p14:tracePt t="10350" x="3951288" y="3986213"/>
          <p14:tracePt t="10356" x="3976688" y="3994150"/>
          <p14:tracePt t="10365" x="4011613" y="4011613"/>
          <p14:tracePt t="10371" x="4044950" y="4019550"/>
          <p14:tracePt t="10382" x="4062413" y="4037013"/>
          <p14:tracePt t="10388" x="4087813" y="4044950"/>
          <p14:tracePt t="10399" x="4113213" y="4052888"/>
          <p14:tracePt t="10404" x="4156075" y="4070350"/>
          <p14:tracePt t="10411" x="4181475" y="4079875"/>
          <p14:tracePt t="10420" x="4197350" y="4087813"/>
          <p14:tracePt t="10428" x="4240213" y="4105275"/>
          <p14:tracePt t="10437" x="4275138" y="4121150"/>
          <p14:tracePt t="10444" x="4308475" y="4130675"/>
          <p14:tracePt t="10452" x="4341813" y="4138613"/>
          <p14:tracePt t="10461" x="4359275" y="4138613"/>
          <p14:tracePt t="10468" x="4376738" y="4146550"/>
          <p14:tracePt t="10476" x="4402138" y="4156075"/>
          <p14:tracePt t="10484" x="4427538" y="4156075"/>
          <p14:tracePt t="10492" x="4435475" y="4156075"/>
          <p14:tracePt t="10499" x="4445000" y="4156075"/>
          <p14:tracePt t="10508" x="4460875" y="4156075"/>
          <p14:tracePt t="10836" x="4478338" y="4156075"/>
          <p14:tracePt t="10843" x="4513263" y="4156075"/>
          <p14:tracePt t="10853" x="4538663" y="4156075"/>
          <p14:tracePt t="10860" x="4597400" y="4156075"/>
          <p14:tracePt t="10868" x="4708525" y="4181475"/>
          <p14:tracePt t="10875" x="4792663" y="4189413"/>
          <p14:tracePt t="10885" x="4937125" y="4224338"/>
          <p14:tracePt t="10892" x="5106988" y="4265613"/>
          <p14:tracePt t="10901" x="5302250" y="4300538"/>
          <p14:tracePt t="10908" x="5524500" y="4351338"/>
          <p14:tracePt t="10917" x="5710238" y="4359275"/>
          <p14:tracePt t="10924" x="5932488" y="4410075"/>
          <p14:tracePt t="10933" x="6153150" y="4435475"/>
          <p14:tracePt t="10939" x="6323013" y="4478338"/>
          <p14:tracePt t="10949" x="6500813" y="4486275"/>
          <p14:tracePt t="10956" x="6645275" y="4521200"/>
          <p14:tracePt t="10966" x="6746875" y="4538663"/>
          <p14:tracePt t="10972" x="6850063" y="4546600"/>
          <p14:tracePt t="10982" x="6951663" y="4572000"/>
          <p14:tracePt t="10987" x="7010400" y="4579938"/>
          <p14:tracePt t="10997" x="7070725" y="4589463"/>
          <p14:tracePt t="11004" x="7113588" y="4597400"/>
          <p14:tracePt t="11011" x="7146925" y="4605338"/>
          <p14:tracePt t="11019" x="7164388" y="4605338"/>
          <p14:tracePt t="11028" x="7180263" y="4622800"/>
          <p14:tracePt t="11036" x="7189788" y="4622800"/>
          <p14:tracePt t="11045" x="7197725" y="4630738"/>
          <p14:tracePt t="11052" x="7205663" y="4630738"/>
          <p14:tracePt t="11059" x="7223125" y="4648200"/>
          <p14:tracePt t="11067" x="7240588" y="4665663"/>
          <p14:tracePt t="11075" x="7248525" y="4673600"/>
          <p14:tracePt t="11091" x="7265988" y="4691063"/>
          <p14:tracePt t="11100" x="7283450" y="4708525"/>
          <p14:tracePt t="11117" x="7291388" y="4724400"/>
          <p14:tracePt t="11124" x="7316788" y="4749800"/>
          <p14:tracePt t="11133" x="7334250" y="4759325"/>
          <p14:tracePt t="11140" x="7350125" y="4775200"/>
          <p14:tracePt t="11149" x="7367588" y="4792663"/>
          <p14:tracePt t="11156" x="7392988" y="4810125"/>
          <p14:tracePt t="11165" x="7418388" y="4827588"/>
          <p14:tracePt t="11172" x="7443788" y="4827588"/>
          <p14:tracePt t="11183" x="7461250" y="4843463"/>
          <p14:tracePt t="11194" x="7469188" y="4843463"/>
          <p14:tracePt t="11200" x="7486650" y="4852988"/>
          <p14:tracePt t="11260" x="7494588" y="4852988"/>
          <p14:tracePt t="11275" x="7494588" y="4843463"/>
          <p14:tracePt t="11308" x="7486650" y="4843463"/>
          <p14:tracePt t="12533" x="7478713" y="4835525"/>
          <p14:tracePt t="12541" x="7478713" y="4827588"/>
          <p14:tracePt t="12550" x="7461250" y="4810125"/>
          <p14:tracePt t="12557" x="7443788" y="4792663"/>
          <p14:tracePt t="12566" x="7418388" y="4767263"/>
          <p14:tracePt t="12572" x="7367588" y="4724400"/>
          <p14:tracePt t="12582" x="7308850" y="4699000"/>
          <p14:tracePt t="12588" x="7232650" y="4665663"/>
          <p14:tracePt t="12595" x="7154863" y="4622800"/>
          <p14:tracePt t="12604" x="7078663" y="4589463"/>
          <p14:tracePt t="12611" x="7010400" y="4529138"/>
          <p14:tracePt t="12620" x="6951663" y="4486275"/>
          <p14:tracePt t="12629" x="6883400" y="4435475"/>
          <p14:tracePt t="12636" x="6799263" y="4376738"/>
          <p14:tracePt t="12646" x="6713538" y="4325938"/>
          <p14:tracePt t="12652" x="6670675" y="4300538"/>
          <p14:tracePt t="12660" x="6645275" y="4291013"/>
          <p14:tracePt t="12667" x="6627813" y="4265613"/>
          <p14:tracePt t="12676" x="6611938" y="4240213"/>
          <p14:tracePt t="12683" x="6602413" y="4232275"/>
          <p14:tracePt t="12692" x="6586538" y="4214813"/>
          <p14:tracePt t="12955" x="6602413" y="4214813"/>
          <p14:tracePt t="12966" x="6619875" y="4214813"/>
          <p14:tracePt t="12971" x="6654800" y="4224338"/>
          <p14:tracePt t="12982" x="6662738" y="4232275"/>
          <p14:tracePt t="12987" x="6670675" y="4240213"/>
          <p14:tracePt t="12996" x="6670675" y="4249738"/>
          <p14:tracePt t="13004" x="6645275" y="4265613"/>
          <p14:tracePt t="13013" x="6586538" y="4265613"/>
          <p14:tracePt t="13020" x="6483350" y="4265613"/>
          <p14:tracePt t="13028" x="6416675" y="4265613"/>
          <p14:tracePt t="13035" x="6288088" y="4249738"/>
          <p14:tracePt t="13045" x="6127750" y="4224338"/>
          <p14:tracePt t="13051" x="5983288" y="4189413"/>
          <p14:tracePt t="13060" x="5778500" y="4130675"/>
          <p14:tracePt t="13068" x="5540375" y="4052888"/>
          <p14:tracePt t="13076" x="5311775" y="3994150"/>
          <p14:tracePt t="13085" x="5064125" y="3892550"/>
          <p14:tracePt t="13091" x="4911725" y="3832225"/>
          <p14:tracePt t="13100" x="4759325" y="3781425"/>
          <p14:tracePt t="13108" x="4579938" y="3713163"/>
          <p14:tracePt t="13117" x="4419600" y="3646488"/>
          <p14:tracePt t="13123" x="4291013" y="3594100"/>
          <p14:tracePt t="13135" x="4171950" y="3560763"/>
          <p14:tracePt t="13140" x="4070350" y="3502025"/>
          <p14:tracePt t="13150" x="3976688" y="3459163"/>
          <p14:tracePt t="13156" x="3925888" y="3416300"/>
          <p14:tracePt t="13166" x="3875088" y="3365500"/>
          <p14:tracePt t="13172" x="3841750" y="3340100"/>
          <p14:tracePt t="13181" x="3773488" y="3297238"/>
          <p14:tracePt t="13188" x="3738563" y="3254375"/>
          <p14:tracePt t="13195" x="3705225" y="3221038"/>
          <p14:tracePt t="13204" x="3671888" y="3170238"/>
          <p14:tracePt t="13212" x="3636963" y="3135313"/>
          <p14:tracePt t="13220" x="3611563" y="3094038"/>
          <p14:tracePt t="13229" x="3594100" y="3067050"/>
          <p14:tracePt t="13236" x="3568700" y="3033713"/>
          <p14:tracePt t="13244" x="3552825" y="3000375"/>
          <p14:tracePt t="13251" x="3543300" y="2974975"/>
          <p14:tracePt t="13260" x="3527425" y="2949575"/>
          <p14:tracePt t="13267" x="3517900" y="2922588"/>
          <p14:tracePt t="13276" x="3502025" y="2889250"/>
          <p14:tracePt t="13284" x="3492500" y="2863850"/>
          <p14:tracePt t="13292" x="3484563" y="2820988"/>
          <p14:tracePt t="13301" x="3484563" y="2805113"/>
          <p14:tracePt t="13308" x="3484563" y="2795588"/>
          <p14:tracePt t="13317" x="3484563" y="2787650"/>
          <p14:tracePt t="13323" x="3484563" y="2770188"/>
          <p14:tracePt t="13340" x="3484563" y="2752725"/>
          <p14:tracePt t="13357" x="3484563" y="2744788"/>
          <p14:tracePt t="13382" x="3492500" y="2736850"/>
          <p14:tracePt t="13420" x="3492500" y="2727325"/>
          <p14:tracePt t="14028" x="3492500" y="2719388"/>
          <p14:tracePt t="14035" x="3492500" y="2711450"/>
          <p14:tracePt t="14044" x="3484563" y="2711450"/>
          <p14:tracePt t="14052" x="3475038" y="2711450"/>
          <p14:tracePt t="14060" x="3467100" y="2701925"/>
          <p14:tracePt t="14068" x="3441700" y="2693988"/>
          <p14:tracePt t="14075" x="3433763" y="2693988"/>
          <p14:tracePt t="14084" x="3408363" y="2676525"/>
          <p14:tracePt t="14092" x="3390900" y="2668588"/>
          <p14:tracePt t="14101" x="3373438" y="2660650"/>
          <p14:tracePt t="14108" x="3365500" y="2643188"/>
          <p14:tracePt t="14118" x="3340100" y="2633663"/>
          <p14:tracePt t="14123" x="3330575" y="2625725"/>
          <p14:tracePt t="14135" x="3322638" y="2617788"/>
          <p14:tracePt t="14139" x="3305175" y="2600325"/>
          <p14:tracePt t="14149" x="3279775" y="2574925"/>
          <p14:tracePt t="14155" x="3263900" y="2574925"/>
          <p14:tracePt t="14165" x="3246438" y="2557463"/>
          <p14:tracePt t="14171" x="3238500" y="2549525"/>
          <p14:tracePt t="14179" x="3228975" y="2541588"/>
          <p14:tracePt t="14200" x="3211513" y="2524125"/>
          <p14:tracePt t="14203" x="3203575" y="2516188"/>
          <p14:tracePt t="14212" x="3195638" y="2516188"/>
          <p14:tracePt t="14220" x="3195638" y="2498725"/>
          <p14:tracePt t="14227" x="3186113" y="2481263"/>
          <p14:tracePt t="14236" x="3178175" y="2481263"/>
          <p14:tracePt t="14243" x="3178175" y="2473325"/>
          <p14:tracePt t="14252" x="3178175" y="2463800"/>
          <p14:tracePt t="14259" x="3170238" y="2455863"/>
          <p14:tracePt t="14388" x="3186113" y="2481263"/>
          <p14:tracePt t="14395" x="3195638" y="2489200"/>
          <p14:tracePt t="14404" x="3211513" y="2516188"/>
          <p14:tracePt t="14411" x="3221038" y="2532063"/>
          <p14:tracePt t="14421" x="3246438" y="2557463"/>
          <p14:tracePt t="14427" x="3263900" y="2574925"/>
          <p14:tracePt t="14437" x="3279775" y="2592388"/>
          <p14:tracePt t="14444" x="3289300" y="2608263"/>
          <p14:tracePt t="14452" x="3305175" y="2625725"/>
          <p14:tracePt t="14460" x="3330575" y="2643188"/>
          <p14:tracePt t="14468" x="3348038" y="2651125"/>
          <p14:tracePt t="14485" x="3355975" y="2660650"/>
          <p14:tracePt t="14518" x="3365500" y="2660650"/>
          <p14:tracePt t="14557" x="3373438" y="2660650"/>
          <p14:tracePt t="14573" x="3382963" y="2660650"/>
          <p14:tracePt t="14581" x="3390900" y="2668588"/>
          <p14:tracePt t="14588" x="3398838" y="2668588"/>
          <p14:tracePt t="14605" x="3408363" y="2668588"/>
          <p14:tracePt t="14628" x="3424238" y="2668588"/>
          <p14:tracePt t="14643" x="3441700" y="2668588"/>
          <p14:tracePt t="14652" x="3467100" y="2668588"/>
          <p14:tracePt t="14659" x="3484563" y="2668588"/>
          <p14:tracePt t="14675" x="3502025" y="2668588"/>
          <p14:tracePt t="14685" x="3527425" y="2668588"/>
          <p14:tracePt t="14692" x="3535363" y="2668588"/>
          <p14:tracePt t="14701" x="3560763" y="2660650"/>
          <p14:tracePt t="14707" x="3586163" y="2651125"/>
          <p14:tracePt t="14718" x="3611563" y="2643188"/>
          <p14:tracePt t="14724" x="3646488" y="2617788"/>
          <p14:tracePt t="14734" x="3679825" y="2608263"/>
          <p14:tracePt t="14741" x="3705225" y="2600325"/>
          <p14:tracePt t="14750" x="3730625" y="2600325"/>
          <p14:tracePt t="14756" x="3763963" y="2566988"/>
          <p14:tracePt t="14763" x="3790950" y="2566988"/>
          <p14:tracePt t="14773" x="3816350" y="2557463"/>
          <p14:tracePt t="14780" x="3849688" y="2549525"/>
          <p14:tracePt t="14788" x="3883025" y="2532063"/>
          <p14:tracePt t="14797" x="3900488" y="2524125"/>
          <p14:tracePt t="14805" x="3925888" y="2506663"/>
          <p14:tracePt t="14814" x="3951288" y="2498725"/>
          <p14:tracePt t="14820" x="3976688" y="2489200"/>
          <p14:tracePt t="14828" x="3986213" y="2481263"/>
          <p14:tracePt t="14836" x="4011613" y="2473325"/>
          <p14:tracePt t="14843" x="4037013" y="2463800"/>
          <p14:tracePt t="14853" x="4052888" y="2447925"/>
          <p14:tracePt t="14868" x="4062413" y="2447925"/>
          <p14:tracePt t="14875" x="4070350" y="2447925"/>
          <p14:tracePt t="14885" x="4079875" y="2430463"/>
          <p14:tracePt t="15053" x="4070350" y="2430463"/>
          <p14:tracePt t="15060" x="4062413" y="2430463"/>
          <p14:tracePt t="15092" x="4052888" y="2430463"/>
          <p14:tracePt t="15141" x="4044950" y="2430463"/>
          <p14:tracePt t="15355" x="4037013" y="2430463"/>
          <p14:tracePt t="15364" x="4011613" y="2422525"/>
          <p14:tracePt t="15371" x="3986213" y="2413000"/>
          <p14:tracePt t="15378" x="3960813" y="2413000"/>
          <p14:tracePt t="15388" x="3925888" y="2405063"/>
          <p14:tracePt t="15397" x="3883025" y="2405063"/>
          <p14:tracePt t="15404" x="3849688" y="2397125"/>
          <p14:tracePt t="15413" x="3790950" y="2387600"/>
          <p14:tracePt t="15419" x="3730625" y="2379663"/>
          <p14:tracePt t="15428" x="3687763" y="2379663"/>
          <p14:tracePt t="15436" x="3586163" y="2379663"/>
          <p14:tracePt t="15444" x="3543300" y="2379663"/>
          <p14:tracePt t="15453" x="3509963" y="2362200"/>
          <p14:tracePt t="15460" x="3484563" y="2354263"/>
          <p14:tracePt t="15468" x="3459163" y="2354263"/>
          <p14:tracePt t="15476" x="3433763" y="2354263"/>
          <p14:tracePt t="15484" x="3433763" y="2344738"/>
          <p14:tracePt t="15508" x="3424238" y="2344738"/>
          <p14:tracePt t="15525" x="3416300" y="2344738"/>
          <p14:tracePt t="15540" x="3408363" y="2344738"/>
          <p14:tracePt t="15549" x="3390900" y="2336800"/>
          <p14:tracePt t="15556" x="3382963" y="2336800"/>
          <p14:tracePt t="15563" x="3373438" y="2336800"/>
          <p14:tracePt t="15573" x="3355975" y="2328863"/>
          <p14:tracePt t="15579" x="3355975" y="2319338"/>
          <p14:tracePt t="15588" x="3330575" y="2319338"/>
          <p14:tracePt t="15597" x="3322638" y="2319338"/>
          <p14:tracePt t="15604" x="3297238" y="2303463"/>
          <p14:tracePt t="15613" x="3279775" y="2293938"/>
          <p14:tracePt t="15619" x="3263900" y="2293938"/>
          <p14:tracePt t="15628" x="3228975" y="2286000"/>
          <p14:tracePt t="15636" x="3211513" y="2278063"/>
          <p14:tracePt t="15644" x="3186113" y="2268538"/>
          <p14:tracePt t="15651" x="3170238" y="2268538"/>
          <p14:tracePt t="15661" x="3135313" y="2268538"/>
          <p14:tracePt t="15668" x="3109913" y="2260600"/>
          <p14:tracePt t="15675" x="3101975" y="2260600"/>
          <p14:tracePt t="15685" x="3076575" y="2260600"/>
          <p14:tracePt t="15692" x="3059113" y="2252663"/>
          <p14:tracePt t="15702" x="3051175" y="2252663"/>
          <p14:tracePt t="15708" x="3041650" y="2252663"/>
          <p14:tracePt t="15718" x="3033713" y="2252663"/>
          <p14:tracePt t="15925" x="3041650" y="2260600"/>
          <p14:tracePt t="15935" x="3041650" y="2278063"/>
          <p14:tracePt t="15941" x="3059113" y="2293938"/>
          <p14:tracePt t="15948" x="3067050" y="2319338"/>
          <p14:tracePt t="15955" x="3094038" y="2344738"/>
          <p14:tracePt t="15963" x="3127375" y="2397125"/>
          <p14:tracePt t="15973" x="3127375" y="2405063"/>
          <p14:tracePt t="15980" x="3152775" y="2455863"/>
          <p14:tracePt t="15988" x="3170238" y="2489200"/>
          <p14:tracePt t="15997" x="3178175" y="2506663"/>
          <p14:tracePt t="16004" x="3195638" y="2541588"/>
          <p14:tracePt t="16012" x="3203575" y="2549525"/>
          <p14:tracePt t="16019" x="3221038" y="2566988"/>
          <p14:tracePt t="16028" x="3228975" y="2582863"/>
          <p14:tracePt t="16036" x="3238500" y="2592388"/>
          <p14:tracePt t="16756" x="3238500" y="2608263"/>
          <p14:tracePt t="17476" x="3238500" y="2617788"/>
          <p14:tracePt t="17524" x="3246438" y="2625725"/>
          <p14:tracePt t="17556" x="3254375" y="2633663"/>
          <p14:tracePt t="17964" x="3254375" y="2643188"/>
          <p14:tracePt t="17980" x="3254375" y="2651125"/>
          <p14:tracePt t="17995" x="3246438" y="2660650"/>
          <p14:tracePt t="18003" x="3246438" y="2668588"/>
          <p14:tracePt t="18020" x="3238500" y="2676525"/>
          <p14:tracePt t="18035" x="3228975" y="2676525"/>
          <p14:tracePt t="18052" x="3221038" y="2693988"/>
          <p14:tracePt t="18059" x="3221038" y="2701925"/>
          <p14:tracePt t="18069" x="3203575" y="2711450"/>
          <p14:tracePt t="18086" x="3186113" y="2727325"/>
          <p14:tracePt t="18091" x="3170238" y="2744788"/>
          <p14:tracePt t="18102" x="3170238" y="2752725"/>
          <p14:tracePt t="18107" x="3160713" y="2752725"/>
          <p14:tracePt t="18119" x="3144838" y="2762250"/>
          <p14:tracePt t="18123" x="3144838" y="2770188"/>
          <p14:tracePt t="18130" x="3127375" y="2778125"/>
          <p14:tracePt t="18139" x="3109913" y="2787650"/>
          <p14:tracePt t="18148" x="3101975" y="2805113"/>
          <p14:tracePt t="18155" x="3084513" y="2813050"/>
          <p14:tracePt t="18164" x="3059113" y="2820988"/>
          <p14:tracePt t="18172" x="3051175" y="2830513"/>
          <p14:tracePt t="18188" x="3016250" y="2846388"/>
          <p14:tracePt t="18195" x="3008313" y="2855913"/>
          <p14:tracePt t="18204" x="3000375" y="2855913"/>
          <p14:tracePt t="18212" x="2974975" y="2871788"/>
          <p14:tracePt t="18220" x="2965450" y="2871788"/>
          <p14:tracePt t="18228" x="2957513" y="2881313"/>
          <p14:tracePt t="18237" x="2922588" y="2897188"/>
          <p14:tracePt t="18243" x="2906713" y="2906713"/>
          <p14:tracePt t="18253" x="2889250" y="2914650"/>
          <p14:tracePt t="18260" x="2871788" y="2922588"/>
          <p14:tracePt t="18270" x="2855913" y="2940050"/>
          <p14:tracePt t="18276" x="2838450" y="2940050"/>
          <p14:tracePt t="18286" x="2805113" y="2949575"/>
          <p14:tracePt t="18292" x="2795588" y="2957513"/>
          <p14:tracePt t="18302" x="2787650" y="2965450"/>
          <p14:tracePt t="18308" x="2778125" y="2965450"/>
          <p14:tracePt t="18318" x="2770188" y="2982913"/>
          <p14:tracePt t="18324" x="2762250" y="2982913"/>
          <p14:tracePt t="18332" x="2744788" y="2982913"/>
          <p14:tracePt t="18348" x="2719388" y="3000375"/>
          <p14:tracePt t="18355" x="2701925" y="3008313"/>
          <p14:tracePt t="18365" x="2676525" y="3008313"/>
          <p14:tracePt t="18371" x="2660650" y="3016250"/>
          <p14:tracePt t="18381" x="2643188" y="3016250"/>
          <p14:tracePt t="18388" x="2633663" y="3033713"/>
          <p14:tracePt t="18396" x="2625725" y="3041650"/>
          <p14:tracePt t="18403" x="2617788" y="3051175"/>
          <p14:tracePt t="18412" x="2608263" y="3051175"/>
          <p14:tracePt t="18420" x="2600325" y="3059113"/>
          <p14:tracePt t="18427" x="2592388" y="3067050"/>
          <p14:tracePt t="18436" x="2582863" y="3076575"/>
          <p14:tracePt t="18454" x="2566988" y="3076575"/>
          <p14:tracePt t="18461" x="2557463" y="3084513"/>
          <p14:tracePt t="18470" x="2557463" y="3094038"/>
          <p14:tracePt t="18477" x="2541588" y="3101975"/>
          <p14:tracePt t="18487" x="2532063" y="3101975"/>
          <p14:tracePt t="18492" x="2524125" y="3109913"/>
          <p14:tracePt t="18502" x="2506663" y="3119438"/>
          <p14:tracePt t="18508" x="2498725" y="3127375"/>
          <p14:tracePt t="18525" x="2481263" y="3135313"/>
          <p14:tracePt t="18531" x="2463800" y="3152775"/>
          <p14:tracePt t="18541" x="2455863" y="3160713"/>
          <p14:tracePt t="18548" x="2438400" y="3178175"/>
          <p14:tracePt t="18555" x="2430463" y="3178175"/>
          <p14:tracePt t="18565" x="2422525" y="3178175"/>
          <p14:tracePt t="18572" x="2413000" y="3195638"/>
          <p14:tracePt t="18581" x="2397125" y="3203575"/>
          <p14:tracePt t="18587" x="2379663" y="3221038"/>
          <p14:tracePt t="18596" x="2371725" y="3221038"/>
          <p14:tracePt t="18604" x="2362200" y="3221038"/>
          <p14:tracePt t="18612" x="2344738" y="3228975"/>
          <p14:tracePt t="18619" x="2344738" y="3238500"/>
          <p14:tracePt t="18796" x="2362200" y="3238500"/>
          <p14:tracePt t="18804" x="2379663" y="3238500"/>
          <p14:tracePt t="18812" x="2387600" y="3238500"/>
          <p14:tracePt t="18819" x="2405063" y="3238500"/>
          <p14:tracePt t="18828" x="2422525" y="3238500"/>
          <p14:tracePt t="18837" x="2447925" y="3238500"/>
          <p14:tracePt t="18844" x="2473325" y="3238500"/>
          <p14:tracePt t="18853" x="2489200" y="3238500"/>
          <p14:tracePt t="18859" x="2524125" y="3238500"/>
          <p14:tracePt t="18870" x="2557463" y="3238500"/>
          <p14:tracePt t="18876" x="2600325" y="3238500"/>
          <p14:tracePt t="18886" x="2633663" y="3238500"/>
          <p14:tracePt t="18892" x="2651125" y="3228975"/>
          <p14:tracePt t="18901" x="2693988" y="3221038"/>
          <p14:tracePt t="18908" x="2719388" y="3211513"/>
          <p14:tracePt t="18918" x="2752725" y="3211513"/>
          <p14:tracePt t="18924" x="2787650" y="3203575"/>
          <p14:tracePt t="18931" x="2795588" y="3203575"/>
          <p14:tracePt t="18940" x="2813050" y="3195638"/>
          <p14:tracePt t="18950" x="2830513" y="3195638"/>
          <p14:tracePt t="18965" x="2838450" y="3195638"/>
          <p14:tracePt t="19141" x="2830513" y="3203575"/>
          <p14:tracePt t="19147" x="2813050" y="3211513"/>
          <p14:tracePt t="19156" x="2805113" y="3211513"/>
          <p14:tracePt t="19164" x="2795588" y="3211513"/>
          <p14:tracePt t="19171" x="2770188" y="3221038"/>
          <p14:tracePt t="19180" x="2762250" y="3228975"/>
          <p14:tracePt t="19188" x="2744788" y="3228975"/>
          <p14:tracePt t="19199" x="2727325" y="3238500"/>
          <p14:tracePt t="19212" x="2719388" y="3238500"/>
          <p14:tracePt t="19222" x="2701925" y="3238500"/>
          <p14:tracePt t="19228" x="2693988" y="3246438"/>
          <p14:tracePt t="19238" x="2686050" y="3246438"/>
          <p14:tracePt t="19244" x="2668588" y="3246438"/>
          <p14:tracePt t="19254" x="2660650" y="3246438"/>
          <p14:tracePt t="19260" x="2643188" y="3246438"/>
          <p14:tracePt t="19270" x="2633663" y="3246438"/>
          <p14:tracePt t="19275" x="2617788" y="3246438"/>
          <p14:tracePt t="19286" x="2600325" y="3246438"/>
          <p14:tracePt t="19292" x="2582863" y="3246438"/>
          <p14:tracePt t="19302" x="2557463" y="3246438"/>
          <p14:tracePt t="19308" x="2532063" y="3246438"/>
          <p14:tracePt t="19318" x="2516188" y="3246438"/>
          <p14:tracePt t="19324" x="2498725" y="3246438"/>
          <p14:tracePt t="19331" x="2489200" y="3246438"/>
          <p14:tracePt t="19341" x="2473325" y="3246438"/>
          <p14:tracePt t="19349" x="2455863" y="3246438"/>
          <p14:tracePt t="19365" x="2447925" y="3246438"/>
          <p14:tracePt t="19412" x="2438400" y="3246438"/>
          <p14:tracePt t="19443" x="2430463" y="3246438"/>
          <p14:tracePt t="19460" x="2430463" y="3238500"/>
          <p14:tracePt t="19468" x="2422525" y="3228975"/>
          <p14:tracePt t="19476" x="2413000" y="3221038"/>
          <p14:tracePt t="19486" x="2413000" y="3203575"/>
          <p14:tracePt t="19492" x="2413000" y="3195638"/>
          <p14:tracePt t="19502" x="2413000" y="3186113"/>
          <p14:tracePt t="19508" x="2405063" y="3178175"/>
          <p14:tracePt t="19517" x="2405063" y="3170238"/>
          <p14:tracePt t="19524" x="2405063" y="3160713"/>
          <p14:tracePt t="19532" x="2405063" y="3152775"/>
          <p14:tracePt t="19541" x="2405063" y="3144838"/>
          <p14:tracePt t="19548" x="2405063" y="3127375"/>
          <p14:tracePt t="19565" x="2405063" y="3109913"/>
          <p14:tracePt t="19580" x="2405063" y="3084513"/>
          <p14:tracePt t="19596" x="2405063" y="3067050"/>
          <p14:tracePt t="19612" x="2405063" y="3051175"/>
          <p14:tracePt t="19619" x="2413000" y="3025775"/>
          <p14:tracePt t="19628" x="2422525" y="3025775"/>
          <p14:tracePt t="19636" x="2422525" y="3008313"/>
          <p14:tracePt t="19644" x="2430463" y="2990850"/>
          <p14:tracePt t="19653" x="2438400" y="2982913"/>
          <p14:tracePt t="19660" x="2455863" y="2965450"/>
          <p14:tracePt t="19671" x="2455863" y="2949575"/>
          <p14:tracePt t="19675" x="2463800" y="2932113"/>
          <p14:tracePt t="19686" x="2473325" y="2922588"/>
          <p14:tracePt t="19692" x="2489200" y="2906713"/>
          <p14:tracePt t="19699" x="2489200" y="2897188"/>
          <p14:tracePt t="19708" x="2489200" y="2889250"/>
          <p14:tracePt t="19715" x="2498725" y="2889250"/>
          <p14:tracePt t="19724" x="2498725" y="2881313"/>
          <p14:tracePt t="19732" x="2506663" y="2871788"/>
          <p14:tracePt t="19740" x="2516188" y="2871788"/>
          <p14:tracePt t="19756" x="2524125" y="2855913"/>
          <p14:tracePt t="19796" x="2532063" y="2855913"/>
          <p14:tracePt t="19805" x="2541588" y="2855913"/>
          <p14:tracePt t="19820" x="2566988" y="2846388"/>
          <p14:tracePt t="19836" x="2574925" y="2846388"/>
          <p14:tracePt t="19853" x="2582863" y="2846388"/>
          <p14:tracePt t="19860" x="2600325" y="2846388"/>
          <p14:tracePt t="19870" x="2608263" y="2846388"/>
          <p14:tracePt t="19876" x="2625725" y="2846388"/>
          <p14:tracePt t="19886" x="2633663" y="2846388"/>
          <p14:tracePt t="19892" x="2643188" y="2846388"/>
          <p14:tracePt t="19899" x="2668588" y="2846388"/>
          <p14:tracePt t="19908" x="2676525" y="2846388"/>
          <p14:tracePt t="19915" x="2701925" y="2846388"/>
          <p14:tracePt t="19925" x="2711450" y="2846388"/>
          <p14:tracePt t="19931" x="2719388" y="2846388"/>
          <p14:tracePt t="19940" x="2744788" y="2855913"/>
          <p14:tracePt t="19949" x="2762250" y="2863850"/>
          <p14:tracePt t="19956" x="2778125" y="2871788"/>
          <p14:tracePt t="19965" x="2787650" y="2871788"/>
          <p14:tracePt t="19972" x="2805113" y="2881313"/>
          <p14:tracePt t="19979" x="2820988" y="2889250"/>
          <p14:tracePt t="19988" x="2830513" y="2889250"/>
          <p14:tracePt t="19996" x="2846388" y="2889250"/>
          <p14:tracePt t="20004" x="2863850" y="2889250"/>
          <p14:tracePt t="20013" x="2881313" y="2889250"/>
          <p14:tracePt t="20028" x="2889250" y="2897188"/>
          <p14:tracePt t="20036" x="2897188" y="2897188"/>
          <p14:tracePt t="20044" x="2906713" y="2906713"/>
          <p14:tracePt t="20179" x="2906713" y="2914650"/>
          <p14:tracePt t="20211" x="2906713" y="2922588"/>
          <p14:tracePt t="20228" x="2906713" y="2932113"/>
          <p14:tracePt t="20244" x="2906713" y="2940050"/>
          <p14:tracePt t="20253" x="2906713" y="2949575"/>
          <p14:tracePt t="20260" x="2906713" y="2957513"/>
          <p14:tracePt t="20269" x="2906713" y="2965450"/>
          <p14:tracePt t="20277" x="2906713" y="2974975"/>
          <p14:tracePt t="20286" x="2906713" y="2982913"/>
          <p14:tracePt t="20299" x="2906713" y="3000375"/>
          <p14:tracePt t="20315" x="2906713" y="3016250"/>
          <p14:tracePt t="20324" x="2906713" y="3025775"/>
          <p14:tracePt t="20332" x="2906713" y="3033713"/>
          <p14:tracePt t="20339" x="2906713" y="3041650"/>
          <p14:tracePt t="20349" x="2906713" y="3051175"/>
          <p14:tracePt t="20355" x="2906713" y="3059113"/>
          <p14:tracePt t="20363" x="2906713" y="3067050"/>
          <p14:tracePt t="20371" x="2906713" y="3076575"/>
          <p14:tracePt t="20379" x="2906713" y="3084513"/>
          <p14:tracePt t="20387" x="2906713" y="3101975"/>
          <p14:tracePt t="20436" x="2906713" y="3109913"/>
          <p14:tracePt t="20453" x="2906713" y="3119438"/>
          <p14:tracePt t="20484" x="2906713" y="3127375"/>
          <p14:tracePt t="20588" x="2897188" y="3135313"/>
          <p14:tracePt t="20604" x="2889250" y="3135313"/>
          <p14:tracePt t="20628" x="2881313" y="3135313"/>
          <p14:tracePt t="20636" x="2863850" y="3135313"/>
          <p14:tracePt t="20645" x="2855913" y="3135313"/>
          <p14:tracePt t="20654" x="2838450" y="3135313"/>
          <p14:tracePt t="20660" x="2830513" y="3135313"/>
          <p14:tracePt t="20671" x="2813050" y="3135313"/>
          <p14:tracePt t="20676" x="2795588" y="3135313"/>
          <p14:tracePt t="20686" x="2787650" y="3135313"/>
          <p14:tracePt t="20693" x="2762250" y="3135313"/>
          <p14:tracePt t="20702" x="2752725" y="3135313"/>
          <p14:tracePt t="20708" x="2736850" y="3135313"/>
          <p14:tracePt t="20715" x="2719388" y="3135313"/>
          <p14:tracePt t="20724" x="2701925" y="3135313"/>
          <p14:tracePt t="20732" x="2668588" y="3135313"/>
          <p14:tracePt t="20741" x="2651125" y="3135313"/>
          <p14:tracePt t="20749" x="2633663" y="3135313"/>
          <p14:tracePt t="20755" x="2608263" y="3135313"/>
          <p14:tracePt t="20764" x="2582863" y="3135313"/>
          <p14:tracePt t="20772" x="2566988" y="3135313"/>
          <p14:tracePt t="20780" x="2541588" y="3135313"/>
          <p14:tracePt t="20788" x="2506663" y="3135313"/>
          <p14:tracePt t="20796" x="2489200" y="3135313"/>
          <p14:tracePt t="20805" x="2463800" y="3135313"/>
          <p14:tracePt t="20812" x="2438400" y="3135313"/>
          <p14:tracePt t="20821" x="2422525" y="3135313"/>
          <p14:tracePt t="20827" x="2405063" y="3135313"/>
          <p14:tracePt t="20838" x="2397125" y="3135313"/>
          <p14:tracePt t="20855" x="2387600" y="3135313"/>
          <p14:tracePt t="21060" x="2379663" y="3144838"/>
          <p14:tracePt t="21085" x="2387600" y="3152775"/>
          <p14:tracePt t="21100" x="2387600" y="3160713"/>
          <p14:tracePt t="21108" x="2397125" y="3160713"/>
          <p14:tracePt t="21115" x="2413000" y="3170238"/>
          <p14:tracePt t="21123" x="2430463" y="3170238"/>
          <p14:tracePt t="21133" x="2447925" y="3178175"/>
          <p14:tracePt t="21140" x="2481263" y="3186113"/>
          <p14:tracePt t="21149" x="2516188" y="3195638"/>
          <p14:tracePt t="21156" x="2549525" y="3195638"/>
          <p14:tracePt t="21164" x="2582863" y="3221038"/>
          <p14:tracePt t="21171" x="2625725" y="3238500"/>
          <p14:tracePt t="21180" x="2660650" y="3238500"/>
          <p14:tracePt t="21201" x="2736850" y="3263900"/>
          <p14:tracePt t="21206" x="2752725" y="3271838"/>
          <p14:tracePt t="21212" x="2787650" y="3289300"/>
          <p14:tracePt t="21222" x="2805113" y="3289300"/>
          <p14:tracePt t="21228" x="2805113" y="3297238"/>
          <p14:tracePt t="21238" x="2813050" y="3297238"/>
          <p14:tracePt t="21244" x="2830513" y="3297238"/>
          <p14:tracePt t="21254" x="2830513" y="3305175"/>
          <p14:tracePt t="21271" x="2846388" y="3314700"/>
          <p14:tracePt t="21276" x="2855913" y="3314700"/>
          <p14:tracePt t="21286" x="2863850" y="3322638"/>
          <p14:tracePt t="21299" x="2881313" y="3330575"/>
          <p14:tracePt t="21307" x="2889250" y="3340100"/>
          <p14:tracePt t="21316" x="2889250" y="3348038"/>
          <p14:tracePt t="21324" x="2897188" y="3348038"/>
          <p14:tracePt t="21332" x="2906713" y="3348038"/>
          <p14:tracePt t="21339" x="2914650" y="3365500"/>
          <p14:tracePt t="21349" x="2922588" y="3365500"/>
          <p14:tracePt t="21355" x="2932113" y="3365500"/>
          <p14:tracePt t="21364" x="2932113" y="3373438"/>
          <p14:tracePt t="21372" x="2940050" y="3373438"/>
          <p14:tracePt t="21388" x="2949575" y="3373438"/>
          <p14:tracePt t="21396" x="2957513" y="3382963"/>
          <p14:tracePt t="21404" x="2965450" y="3382963"/>
          <p14:tracePt t="21422" x="2982913" y="3390900"/>
          <p14:tracePt t="21454" x="2990850" y="3398838"/>
          <p14:tracePt t="21491" x="2990850" y="3408363"/>
          <p14:tracePt t="21523" x="2990850" y="3416300"/>
          <p14:tracePt t="21556" x="2990850" y="3424238"/>
          <p14:tracePt t="21597" x="3000375" y="3433763"/>
          <p14:tracePt t="21604" x="3008313" y="3441700"/>
          <p14:tracePt t="21613" x="3016250" y="3441700"/>
          <p14:tracePt t="21620" x="3025775" y="3441700"/>
          <p14:tracePt t="21628" x="3033713" y="3441700"/>
          <p14:tracePt t="21637" x="3051175" y="3441700"/>
          <p14:tracePt t="21644" x="3076575" y="3441700"/>
          <p14:tracePt t="21654" x="3084513" y="3441700"/>
          <p14:tracePt t="21660" x="3109913" y="3449638"/>
          <p14:tracePt t="21670" x="3127375" y="3459163"/>
          <p14:tracePt t="21677" x="3152775" y="3459163"/>
          <p14:tracePt t="21684" x="3170238" y="3459163"/>
          <p14:tracePt t="21692" x="3186113" y="3459163"/>
          <p14:tracePt t="21699" x="3203575" y="3459163"/>
          <p14:tracePt t="21708" x="3211513" y="3467100"/>
          <p14:tracePt t="21716" x="3238500" y="3475038"/>
          <p14:tracePt t="21733" x="3246438" y="3475038"/>
          <p14:tracePt t="21797" x="3254375" y="3484563"/>
          <p14:tracePt t="21812" x="3263900" y="3484563"/>
          <p14:tracePt t="21916" x="3271838" y="3484563"/>
          <p14:tracePt t="21932" x="3279775" y="3484563"/>
          <p14:tracePt t="21941" x="3289300" y="3492500"/>
          <p14:tracePt t="21948" x="3297238" y="3502025"/>
          <p14:tracePt t="21956" x="3305175" y="3509963"/>
          <p14:tracePt t="21963" x="3314700" y="3509963"/>
          <p14:tracePt t="21972" x="3330575" y="3509963"/>
          <p14:tracePt t="21980" x="3340100" y="3509963"/>
          <p14:tracePt t="21988" x="3365500" y="3517900"/>
          <p14:tracePt t="21995" x="3390900" y="3517900"/>
          <p14:tracePt t="22004" x="3416300" y="3527425"/>
          <p14:tracePt t="22012" x="3433763" y="3527425"/>
          <p14:tracePt t="22021" x="3459163" y="3527425"/>
          <p14:tracePt t="22028" x="3484563" y="3527425"/>
          <p14:tracePt t="22037" x="3502025" y="3527425"/>
          <p14:tracePt t="22045" x="3527425" y="3527425"/>
          <p14:tracePt t="22054" x="3535363" y="3527425"/>
          <p14:tracePt t="22071" x="3543300" y="3527425"/>
          <p14:tracePt t="22300" x="3552825" y="3527425"/>
          <p14:tracePt t="22307" x="3560763" y="3527425"/>
          <p14:tracePt t="22315" x="3568700" y="3527425"/>
          <p14:tracePt t="22324" x="3586163" y="3535363"/>
          <p14:tracePt t="22331" x="3594100" y="3535363"/>
          <p14:tracePt t="22341" x="3603625" y="3543300"/>
          <p14:tracePt t="22347" x="3611563" y="3543300"/>
          <p14:tracePt t="22356" x="3629025" y="3543300"/>
          <p14:tracePt t="22363" x="3646488" y="3552825"/>
          <p14:tracePt t="22388" x="3662363" y="3552825"/>
          <p14:tracePt t="23139" x="3671888" y="3560763"/>
          <p14:tracePt t="23155" x="3671888" y="3568700"/>
          <p14:tracePt t="23172" x="3679825" y="3578225"/>
          <p14:tracePt t="23189" x="3679825" y="3586163"/>
          <p14:tracePt t="23195" x="3687763" y="3594100"/>
          <p14:tracePt t="23876" x="3697288" y="3594100"/>
          <p14:tracePt t="23916" x="3705225" y="3603625"/>
          <p14:tracePt t="24037" x="3705225" y="3611563"/>
          <p14:tracePt t="24052" x="3705225" y="3619500"/>
          <p14:tracePt t="24061" x="3705225" y="3629025"/>
          <p14:tracePt t="24069" x="3705225" y="3646488"/>
          <p14:tracePt t="24082" x="3705225" y="3654425"/>
          <p14:tracePt t="24092" x="3705225" y="3662363"/>
          <p14:tracePt t="24101" x="3705225" y="3671888"/>
          <p14:tracePt t="24108" x="3713163" y="3679825"/>
          <p14:tracePt t="24117" x="3713163" y="3697288"/>
          <p14:tracePt t="24131" x="3713163" y="3705225"/>
          <p14:tracePt t="24156" x="3722688" y="3713163"/>
          <p14:tracePt t="24188" x="3730625" y="3722688"/>
          <p14:tracePt t="24268" x="3730625" y="3730625"/>
          <p14:tracePt t="24277" x="3730625" y="3738563"/>
          <p14:tracePt t="24324" x="3730625" y="3748088"/>
          <p14:tracePt t="24331" x="3730625" y="3756025"/>
          <p14:tracePt t="24340" x="3730625" y="3763963"/>
          <p14:tracePt t="24356" x="3730625" y="3773488"/>
          <p14:tracePt t="24373" x="3722688" y="3781425"/>
          <p14:tracePt t="24380" x="3713163" y="3790950"/>
          <p14:tracePt t="24388" x="3705225" y="3790950"/>
          <p14:tracePt t="24395" x="3679825" y="3798888"/>
          <p14:tracePt t="24406" x="3654425" y="3806825"/>
          <p14:tracePt t="24412" x="3619500" y="3832225"/>
          <p14:tracePt t="24428" x="3594100" y="3841750"/>
          <p14:tracePt t="24438" x="3586163" y="3849688"/>
          <p14:tracePt t="24443" x="3578225" y="3849688"/>
          <p14:tracePt t="24453" x="3568700" y="3857625"/>
          <p14:tracePt t="24460" x="3560763" y="3857625"/>
          <p14:tracePt t="24476" x="3543300" y="3857625"/>
          <p14:tracePt t="24492" x="3517900" y="3875088"/>
          <p14:tracePt t="24508" x="3484563" y="3883025"/>
          <p14:tracePt t="24517" x="3467100" y="3900488"/>
          <p14:tracePt t="24524" x="3441700" y="3900488"/>
          <p14:tracePt t="24531" x="3398838" y="3917950"/>
          <p14:tracePt t="24540" x="3348038" y="3935413"/>
          <p14:tracePt t="24548" x="3314700" y="3951288"/>
          <p14:tracePt t="24556" x="3279775" y="3960813"/>
          <p14:tracePt t="24563" x="3246438" y="3968750"/>
          <p14:tracePt t="24573" x="3221038" y="3976688"/>
          <p14:tracePt t="24580" x="3211513" y="3986213"/>
          <p14:tracePt t="24589" x="3195638" y="3994150"/>
          <p14:tracePt t="24596" x="3186113" y="4002088"/>
          <p14:tracePt t="24606" x="3178175" y="4002088"/>
          <p14:tracePt t="24612" x="3160713" y="4011613"/>
          <p14:tracePt t="24622" x="3152775" y="4011613"/>
          <p14:tracePt t="24628" x="3135313" y="4019550"/>
          <p14:tracePt t="24638" x="3127375" y="4019550"/>
          <p14:tracePt t="24644" x="3109913" y="4027488"/>
          <p14:tracePt t="24654" x="3101975" y="4037013"/>
          <p14:tracePt t="24660" x="3076575" y="4044950"/>
          <p14:tracePt t="24668" x="3041650" y="4052888"/>
          <p14:tracePt t="24677" x="3008313" y="4070350"/>
          <p14:tracePt t="24684" x="2965450" y="4070350"/>
          <p14:tracePt t="24692" x="2932113" y="4079875"/>
          <p14:tracePt t="24701" x="2897188" y="4095750"/>
          <p14:tracePt t="24708" x="2863850" y="4095750"/>
          <p14:tracePt t="24718" x="2846388" y="4105275"/>
          <p14:tracePt t="24732" x="2838450" y="4105275"/>
          <p14:tracePt t="24748" x="2830513" y="4105275"/>
          <p14:tracePt t="24773" x="2813050" y="4105275"/>
          <p14:tracePt t="24780" x="2805113" y="4105275"/>
          <p14:tracePt t="24788" x="2795588" y="4105275"/>
          <p14:tracePt t="24795" x="2778125" y="4105275"/>
          <p14:tracePt t="24807" x="2770188" y="4105275"/>
          <p14:tracePt t="24811" x="2744788" y="4105275"/>
          <p14:tracePt t="24822" x="2719388" y="4105275"/>
          <p14:tracePt t="24838" x="2701925" y="4105275"/>
          <p14:tracePt t="24844" x="2693988" y="4105275"/>
          <p14:tracePt t="24850" x="2686050" y="4105275"/>
          <p14:tracePt t="24861" x="2676525" y="4105275"/>
          <p14:tracePt t="24866" x="2668588" y="4095750"/>
          <p14:tracePt t="24876" x="2660650" y="4087813"/>
          <p14:tracePt t="24884" x="2651125" y="4079875"/>
          <p14:tracePt t="24892" x="2633663" y="4052888"/>
          <p14:tracePt t="24901" x="2633663" y="4044950"/>
          <p14:tracePt t="24908" x="2625725" y="4027488"/>
          <p14:tracePt t="24916" x="2608263" y="4002088"/>
          <p14:tracePt t="24924" x="2592388" y="3976688"/>
          <p14:tracePt t="24932" x="2566988" y="3943350"/>
          <p14:tracePt t="24940" x="2549525" y="3925888"/>
          <p14:tracePt t="24948" x="2524125" y="3908425"/>
          <p14:tracePt t="24957" x="2506663" y="3883025"/>
          <p14:tracePt t="24964" x="2489200" y="3867150"/>
          <p14:tracePt t="24973" x="2473325" y="3841750"/>
          <p14:tracePt t="24980" x="2447925" y="3816350"/>
          <p14:tracePt t="24990" x="2397125" y="3798888"/>
          <p14:tracePt t="24996" x="2371725" y="3773488"/>
          <p14:tracePt t="25006" x="2336800" y="3756025"/>
          <p14:tracePt t="25012" x="2303463" y="3730625"/>
          <p14:tracePt t="25022" x="2268538" y="3713163"/>
          <p14:tracePt t="25028" x="2243138" y="3697288"/>
          <p14:tracePt t="25038" x="2227263" y="3687763"/>
          <p14:tracePt t="25044" x="2200275" y="3671888"/>
          <p14:tracePt t="25051" x="2192338" y="3662363"/>
          <p14:tracePt t="25059" x="2184400" y="3654425"/>
          <p14:tracePt t="25067" x="2174875" y="3654425"/>
          <p14:tracePt t="25075" x="2166938" y="3646488"/>
          <p14:tracePt t="25084" x="2166938" y="3636963"/>
          <p14:tracePt t="25188" x="2159000" y="3636963"/>
          <p14:tracePt t="25284" x="2166938" y="3636963"/>
          <p14:tracePt t="25292" x="2174875" y="3646488"/>
          <p14:tracePt t="25300" x="2184400" y="3654425"/>
          <p14:tracePt t="25316" x="2200275" y="3662363"/>
          <p14:tracePt t="25323" x="2217738" y="3671888"/>
          <p14:tracePt t="25340" x="2235200" y="3679825"/>
          <p14:tracePt t="25348" x="2252663" y="3687763"/>
          <p14:tracePt t="25508" x="2260600" y="3687763"/>
          <p14:tracePt t="25571" x="2260600" y="3705225"/>
          <p14:tracePt t="25677" x="2268538" y="3705225"/>
          <p14:tracePt t="25692" x="2278063" y="3722688"/>
          <p14:tracePt t="25708" x="2286000" y="3730625"/>
          <p14:tracePt t="25723" x="2303463" y="3730625"/>
          <p14:tracePt t="25748" x="2311400" y="3730625"/>
          <p14:tracePt t="25756" x="2319338" y="3730625"/>
          <p14:tracePt t="25781" x="2328863" y="3730625"/>
          <p14:tracePt t="25884" x="2336800" y="3730625"/>
          <p14:tracePt t="26027" x="2344738" y="3722688"/>
          <p14:tracePt t="26037" x="2344738" y="3713163"/>
          <p14:tracePt t="26044" x="2362200" y="3697288"/>
          <p14:tracePt t="26051" x="2387600" y="3671888"/>
          <p14:tracePt t="26061" x="2405063" y="3654425"/>
          <p14:tracePt t="26068" x="2430463" y="3629025"/>
          <p14:tracePt t="26076" x="2455863" y="3611563"/>
          <p14:tracePt t="26085" x="2498725" y="3578225"/>
          <p14:tracePt t="26092" x="2549525" y="3535363"/>
          <p14:tracePt t="26099" x="2600325" y="3509963"/>
          <p14:tracePt t="26108" x="2651125" y="3467100"/>
          <p14:tracePt t="26115" x="2711450" y="3433763"/>
          <p14:tracePt t="26124" x="2778125" y="3390900"/>
          <p14:tracePt t="26132" x="2830513" y="3365500"/>
          <p14:tracePt t="26140" x="2889250" y="3322638"/>
          <p14:tracePt t="26148" x="2922588" y="3305175"/>
          <p14:tracePt t="26156" x="2949575" y="3279775"/>
          <p14:tracePt t="26164" x="2965450" y="3263900"/>
          <p14:tracePt t="26173" x="2990850" y="3254375"/>
          <p14:tracePt t="26180" x="3000375" y="3246438"/>
          <p14:tracePt t="26190" x="3008313" y="3238500"/>
          <p14:tracePt t="26200" x="3016250" y="3238500"/>
          <p14:tracePt t="26206" x="3025775" y="3228975"/>
          <p14:tracePt t="26223" x="3025775" y="3221038"/>
          <p14:tracePt t="26228" x="3033713" y="3221038"/>
          <p14:tracePt t="26236" x="3033713" y="3211513"/>
          <p14:tracePt t="26251" x="3041650" y="3203575"/>
          <p14:tracePt t="26308" x="3041650" y="3195638"/>
          <p14:tracePt t="26324" x="3051175" y="3195638"/>
          <p14:tracePt t="26340" x="3059113" y="3186113"/>
          <p14:tracePt t="26356" x="3076575" y="3178175"/>
          <p14:tracePt t="26388" x="3084513" y="3170238"/>
          <p14:tracePt t="26548" x="3101975" y="3170238"/>
          <p14:tracePt t="26573" x="3109913" y="3170238"/>
          <p14:tracePt t="26579" x="3119438" y="3160713"/>
          <p14:tracePt t="26589" x="3127375" y="3152775"/>
          <p14:tracePt t="26813" x="3135313" y="3144838"/>
          <p14:tracePt t="26822" x="3144838" y="3144838"/>
          <p14:tracePt t="26828" x="3144838" y="3135313"/>
          <p14:tracePt t="26837" x="3152775" y="3127375"/>
          <p14:tracePt t="26845" x="3152775" y="3119438"/>
          <p14:tracePt t="26851" x="3160713" y="3101975"/>
          <p14:tracePt t="26860" x="3170238" y="3084513"/>
          <p14:tracePt t="26868" x="3178175" y="3076575"/>
          <p14:tracePt t="26876" x="3178175" y="3059113"/>
          <p14:tracePt t="26885" x="3195638" y="3033713"/>
          <p14:tracePt t="26900" x="3203575" y="3016250"/>
          <p14:tracePt t="26908" x="3203575" y="3008313"/>
          <p14:tracePt t="26916" x="3221038" y="3000375"/>
          <p14:tracePt t="27284" x="3228975" y="3000375"/>
          <p14:tracePt t="27293" x="3238500" y="3000375"/>
          <p14:tracePt t="27308" x="3238500" y="2990850"/>
          <p14:tracePt t="27340" x="3254375" y="2982913"/>
          <p14:tracePt t="27347" x="3263900" y="2982913"/>
          <p14:tracePt t="28013" x="3271838" y="2982913"/>
          <p14:tracePt t="28022" x="3271838" y="2990850"/>
          <p14:tracePt t="28323" x="3271838" y="3000375"/>
          <p14:tracePt t="28341" x="3263900" y="3008313"/>
          <p14:tracePt t="28357" x="3254375" y="3016250"/>
          <p14:tracePt t="28532" x="3263900" y="3016250"/>
          <p14:tracePt t="28541" x="3263900" y="3025775"/>
          <p14:tracePt t="28548" x="3279775" y="3041650"/>
          <p14:tracePt t="28558" x="3289300" y="3041650"/>
          <p14:tracePt t="28590" x="3297238" y="3041650"/>
          <p14:tracePt t="28651" x="3314700" y="3041650"/>
          <p14:tracePt t="28725" x="3279775" y="3033713"/>
          <p14:tracePt t="28732" x="3271838" y="3025775"/>
          <p14:tracePt t="28741" x="3238500" y="3008313"/>
          <p14:tracePt t="28748" x="3211513" y="3000375"/>
          <p14:tracePt t="28758" x="3195638" y="2982913"/>
          <p14:tracePt t="28764" x="3178175" y="2974975"/>
          <p14:tracePt t="28774" x="3170238" y="2974975"/>
          <p14:tracePt t="29244" x="3152775" y="2974975"/>
          <p14:tracePt t="29252" x="3144838" y="2974975"/>
          <p14:tracePt t="29259" x="3127375" y="2974975"/>
          <p14:tracePt t="29268" x="3119438" y="2974975"/>
          <p14:tracePt t="29277" x="3101975" y="2990850"/>
          <p14:tracePt t="29284" x="3076575" y="2990850"/>
          <p14:tracePt t="29292" x="3059113" y="3008313"/>
          <p14:tracePt t="29300" x="3051175" y="3008313"/>
          <p14:tracePt t="29308" x="3025775" y="3016250"/>
          <p14:tracePt t="29316" x="3008313" y="3025775"/>
          <p14:tracePt t="29325" x="2982913" y="3041650"/>
          <p14:tracePt t="29332" x="2974975" y="3051175"/>
          <p14:tracePt t="29342" x="2965450" y="3051175"/>
          <p14:tracePt t="29348" x="2949575" y="3067050"/>
          <p14:tracePt t="29364" x="2940050" y="3067050"/>
          <p14:tracePt t="29374" x="2922588" y="3084513"/>
          <p14:tracePt t="29380" x="2914650" y="3094038"/>
          <p14:tracePt t="29390" x="2906713" y="3094038"/>
          <p14:tracePt t="29395" x="2889250" y="3101975"/>
          <p14:tracePt t="29412" x="2881313" y="3109913"/>
          <p14:tracePt t="29419" x="2863850" y="3119438"/>
          <p14:tracePt t="29427" x="2855913" y="3127375"/>
          <p14:tracePt t="29437" x="2830513" y="3127375"/>
          <p14:tracePt t="29444" x="2805113" y="3135313"/>
          <p14:tracePt t="29452" x="2778125" y="3152775"/>
          <p14:tracePt t="29459" x="2762250" y="3170238"/>
          <p14:tracePt t="29468" x="2719388" y="3195638"/>
          <p14:tracePt t="29476" x="2711450" y="3211513"/>
          <p14:tracePt t="29484" x="2686050" y="3228975"/>
          <p14:tracePt t="29491" x="2651125" y="3263900"/>
          <p14:tracePt t="29500" x="2643188" y="3263900"/>
          <p14:tracePt t="29508" x="2617788" y="3289300"/>
          <p14:tracePt t="29515" x="2608263" y="3297238"/>
          <p14:tracePt t="29525" x="2600325" y="3305175"/>
          <p14:tracePt t="29532" x="2582863" y="3322638"/>
          <p14:tracePt t="29548" x="2566988" y="3330575"/>
          <p14:tracePt t="29558" x="2549525" y="3348038"/>
          <p14:tracePt t="29564" x="2541588" y="3365500"/>
          <p14:tracePt t="29574" x="2532063" y="3365500"/>
          <p14:tracePt t="29580" x="2524125" y="3373438"/>
          <p14:tracePt t="29590" x="2516188" y="3382963"/>
          <p14:tracePt t="29596" x="2506663" y="3390900"/>
          <p14:tracePt t="29606" x="2498725" y="3390900"/>
          <p14:tracePt t="29612" x="2489200" y="3398838"/>
          <p14:tracePt t="29619" x="2473325" y="3408363"/>
          <p14:tracePt t="29628" x="2463800" y="3416300"/>
          <p14:tracePt t="29636" x="2455863" y="3416300"/>
          <p14:tracePt t="29644" x="2455863" y="3424238"/>
          <p14:tracePt t="29691" x="2447925" y="3433763"/>
          <p14:tracePt t="29972" x="2447925" y="3441700"/>
          <p14:tracePt t="29991" x="2455863" y="3449638"/>
          <p14:tracePt t="29996" x="2463800" y="3459163"/>
          <p14:tracePt t="30004" x="2473325" y="3467100"/>
          <p14:tracePt t="30013" x="2481263" y="3475038"/>
          <p14:tracePt t="30028" x="2481263" y="3484563"/>
          <p14:tracePt t="30036" x="2481263" y="3492500"/>
          <p14:tracePt t="30588" x="2481263" y="3502025"/>
          <p14:tracePt t="30596" x="2481263" y="3509963"/>
          <p14:tracePt t="30619" x="2481263" y="3527425"/>
          <p14:tracePt t="30652" x="2481263" y="3535363"/>
          <p14:tracePt t="30860" x="2481263" y="3543300"/>
          <p14:tracePt t="30876" x="2481263" y="3552825"/>
          <p14:tracePt t="32811" x="2498725" y="3552825"/>
          <p14:tracePt t="32820" x="2516188" y="3578225"/>
          <p14:tracePt t="32828" x="2557463" y="3629025"/>
          <p14:tracePt t="32835" x="2625725" y="3671888"/>
          <p14:tracePt t="32844" x="2693988" y="3738563"/>
          <p14:tracePt t="32851" x="2795588" y="3806825"/>
          <p14:tracePt t="32860" x="2897188" y="3892550"/>
          <p14:tracePt t="32867" x="3041650" y="3976688"/>
          <p14:tracePt t="32876" x="3160713" y="4037013"/>
          <p14:tracePt t="32883" x="3289300" y="4095750"/>
          <p14:tracePt t="32893" x="3416300" y="4156075"/>
          <p14:tracePt t="32899" x="3568700" y="4206875"/>
          <p14:tracePt t="32909" x="3722688" y="4265613"/>
          <p14:tracePt t="32915" x="3867150" y="4308475"/>
          <p14:tracePt t="32925" x="3994150" y="4351338"/>
          <p14:tracePt t="32931" x="4181475" y="4394200"/>
          <p14:tracePt t="32942" x="4308475" y="4419600"/>
          <p14:tracePt t="32947" x="4435475" y="4435475"/>
          <p14:tracePt t="32958" x="4538663" y="4452938"/>
          <p14:tracePt t="32963" x="4622800" y="4452938"/>
          <p14:tracePt t="32972" x="4683125" y="4452938"/>
          <p14:tracePt t="32980" x="4716463" y="4452938"/>
          <p14:tracePt t="32988" x="4741863" y="4452938"/>
          <p14:tracePt t="32996" x="4759325" y="4435475"/>
          <p14:tracePt t="33004" x="4767263" y="4427538"/>
          <p14:tracePt t="33021" x="4767263" y="4419600"/>
          <p14:tracePt t="33027" x="4767263" y="4410075"/>
          <p14:tracePt t="33075" x="4767263" y="4402138"/>
          <p14:tracePt t="33108" x="4784725" y="4394200"/>
          <p14:tracePt t="33126" x="4784725" y="4384675"/>
          <p14:tracePt t="33133" x="4784725" y="4376738"/>
          <p14:tracePt t="33157" x="4792663" y="4368800"/>
          <p14:tracePt t="33164" x="4802188" y="4359275"/>
          <p14:tracePt t="33172" x="4802188" y="4351338"/>
          <p14:tracePt t="33180" x="4802188" y="4341813"/>
          <p14:tracePt t="33189" x="4802188" y="4325938"/>
          <p14:tracePt t="33195" x="4810125" y="4316413"/>
          <p14:tracePt t="33204" x="4810125" y="4308475"/>
          <p14:tracePt t="33212" x="4818063" y="4291013"/>
          <p14:tracePt t="33292" x="4827588" y="4291013"/>
          <p14:tracePt t="34253" x="4827588" y="4283075"/>
          <p14:tracePt t="34741" x="4835525" y="4265613"/>
          <p14:tracePt t="34755" x="4843463" y="4265613"/>
          <p14:tracePt t="35924" x="4843463" y="4257675"/>
          <p14:tracePt t="35932" x="4843463" y="4249738"/>
          <p14:tracePt t="35948" x="4852988" y="4232275"/>
          <p14:tracePt t="35954" x="4860925" y="4224338"/>
          <p14:tracePt t="35971" x="4860925" y="4214813"/>
          <p14:tracePt t="35996" x="4878388" y="4197350"/>
          <p14:tracePt t="36012" x="4886325" y="4197350"/>
          <p14:tracePt t="36028" x="4886325" y="4189413"/>
          <p14:tracePt t="36044" x="4903788" y="4171950"/>
          <p14:tracePt t="36052" x="4911725" y="4164013"/>
          <p14:tracePt t="36068" x="4946650" y="4146550"/>
          <p14:tracePt t="36078" x="4979988" y="4130675"/>
          <p14:tracePt t="36083" x="4987925" y="4121150"/>
          <p14:tracePt t="36093" x="5013325" y="4095750"/>
          <p14:tracePt t="36099" x="5038725" y="4079875"/>
          <p14:tracePt t="36110" x="5073650" y="4052888"/>
          <p14:tracePt t="36116" x="5116513" y="4027488"/>
          <p14:tracePt t="36126" x="5141913" y="4002088"/>
          <p14:tracePt t="36133" x="5157788" y="3976688"/>
          <p14:tracePt t="36139" x="5200650" y="3951288"/>
          <p14:tracePt t="36147" x="5226050" y="3925888"/>
          <p14:tracePt t="36156" x="5235575" y="3908425"/>
          <p14:tracePt t="36164" x="5251450" y="3900488"/>
          <p14:tracePt t="36173" x="5268913" y="3892550"/>
          <p14:tracePt t="36180" x="5286375" y="3875088"/>
          <p14:tracePt t="36187" x="5286375" y="3867150"/>
          <p14:tracePt t="36195" x="5294313" y="3867150"/>
          <p14:tracePt t="36204" x="5302250" y="3857625"/>
          <p14:tracePt t="36211" x="5311775" y="3849688"/>
          <p14:tracePt t="36219" x="5319713" y="3841750"/>
          <p14:tracePt t="36228" x="5327650" y="3841750"/>
          <p14:tracePt t="36237" x="5337175" y="3832225"/>
          <p14:tracePt t="36245" x="5345113" y="3816350"/>
          <p14:tracePt t="36252" x="5362575" y="3816350"/>
          <p14:tracePt t="36261" x="5370513" y="3816350"/>
          <p14:tracePt t="36268" x="5370513" y="3806825"/>
          <p14:tracePt t="36278" x="5380038" y="3798888"/>
          <p14:tracePt t="36300" x="5395913" y="3790950"/>
          <p14:tracePt t="36637" x="5395913" y="3773488"/>
          <p14:tracePt t="36643" x="5387975" y="3756025"/>
          <p14:tracePt t="36653" x="5387975" y="3748088"/>
          <p14:tracePt t="36660" x="5370513" y="3730625"/>
          <p14:tracePt t="36668" x="5362575" y="3713163"/>
          <p14:tracePt t="36678" x="5345113" y="3687763"/>
          <p14:tracePt t="36683" x="5345113" y="3679825"/>
          <p14:tracePt t="36695" x="5327650" y="3654425"/>
          <p14:tracePt t="36701" x="5319713" y="3619500"/>
          <p14:tracePt t="36711" x="5319713" y="3603625"/>
          <p14:tracePt t="36716" x="5319713" y="3594100"/>
          <p14:tracePt t="36726" x="5319713" y="3586163"/>
          <p14:tracePt t="36732" x="5311775" y="3568700"/>
          <p14:tracePt t="36748" x="5302250" y="3560763"/>
          <p14:tracePt t="36781" x="5302250" y="3552825"/>
          <p14:tracePt t="36901" x="5294313" y="3543300"/>
          <p14:tracePt t="36916" x="5286375" y="3543300"/>
          <p14:tracePt t="36926" x="5276850" y="3543300"/>
          <p14:tracePt t="36939" x="5260975" y="3543300"/>
          <p14:tracePt t="36948" x="5235575" y="3552825"/>
          <p14:tracePt t="36955" x="5218113" y="3560763"/>
          <p14:tracePt t="36964" x="5192713" y="3568700"/>
          <p14:tracePt t="36973" x="5167313" y="3578225"/>
          <p14:tracePt t="36980" x="5141913" y="3594100"/>
          <p14:tracePt t="36988" x="5106988" y="3603625"/>
          <p14:tracePt t="36996" x="5073650" y="3636963"/>
          <p14:tracePt t="37004" x="5038725" y="3646488"/>
          <p14:tracePt t="37012" x="5013325" y="3662363"/>
          <p14:tracePt t="37020" x="4979988" y="3679825"/>
          <p14:tracePt t="37029" x="4946650" y="3713163"/>
          <p14:tracePt t="37036" x="4903788" y="3738563"/>
          <p14:tracePt t="37044" x="4886325" y="3756025"/>
          <p14:tracePt t="37052" x="4852988" y="3773488"/>
          <p14:tracePt t="37061" x="4835525" y="3790950"/>
          <p14:tracePt t="37068" x="4818063" y="3790950"/>
          <p14:tracePt t="37078" x="4802188" y="3798888"/>
          <p14:tracePt t="37085" x="4792663" y="3816350"/>
          <p14:tracePt t="37095" x="4775200" y="3824288"/>
          <p14:tracePt t="37100" x="4767263" y="3832225"/>
          <p14:tracePt t="37117" x="4759325" y="3841750"/>
          <p14:tracePt t="37123" x="4749800" y="3849688"/>
          <p14:tracePt t="37133" x="4741863" y="3857625"/>
          <p14:tracePt t="37171" x="4741863" y="3867150"/>
          <p14:tracePt t="37187" x="4741863" y="3875088"/>
          <p14:tracePt t="37204" x="4733925" y="3875088"/>
          <p14:tracePt t="37220" x="4733925" y="3883025"/>
          <p14:tracePt t="37237" x="4733925" y="3892550"/>
          <p14:tracePt t="37252" x="4733925" y="3900488"/>
          <p14:tracePt t="37308" x="4733925" y="3917950"/>
          <p14:tracePt t="37372" x="4733925" y="3925888"/>
          <p14:tracePt t="37388" x="4733925" y="3935413"/>
          <p14:tracePt t="37412" x="4733925" y="3943350"/>
          <p14:tracePt t="37428" x="4759325" y="3951288"/>
          <p14:tracePt t="37436" x="4784725" y="3951288"/>
          <p14:tracePt t="37445" x="4802188" y="3951288"/>
          <p14:tracePt t="37451" x="4827588" y="3951288"/>
          <p14:tracePt t="37462" x="4860925" y="3951288"/>
          <p14:tracePt t="37468" x="4878388" y="3951288"/>
          <p14:tracePt t="37478" x="4911725" y="3951288"/>
          <p14:tracePt t="37483" x="4946650" y="3943350"/>
          <p14:tracePt t="37494" x="4979988" y="3925888"/>
          <p14:tracePt t="37500" x="5030788" y="3908425"/>
          <p14:tracePt t="37510" x="5064125" y="3892550"/>
          <p14:tracePt t="37516" x="5099050" y="3867150"/>
          <p14:tracePt t="37523" x="5124450" y="3857625"/>
          <p14:tracePt t="37532" x="5157788" y="3832225"/>
          <p14:tracePt t="37540" x="5183188" y="3806825"/>
          <p14:tracePt t="37548" x="5208588" y="3790950"/>
          <p14:tracePt t="37557" x="5235575" y="3763963"/>
          <p14:tracePt t="37564" x="5251450" y="3748088"/>
          <p14:tracePt t="37573" x="5268913" y="3730625"/>
          <p14:tracePt t="37588" x="5276850" y="3722688"/>
          <p14:tracePt t="37595" x="5286375" y="3713163"/>
          <p14:tracePt t="37668" x="5286375" y="3705225"/>
          <p14:tracePt t="38427" x="5302250" y="3705225"/>
          <p14:tracePt t="38452" x="5362575" y="3748088"/>
          <p14:tracePt t="38460" x="5472113" y="3781425"/>
          <p14:tracePt t="38468" x="5608638" y="3816350"/>
          <p14:tracePt t="38478" x="5770563" y="3867150"/>
          <p14:tracePt t="38484" x="5905500" y="3900488"/>
          <p14:tracePt t="38492" x="6016625" y="3960813"/>
          <p14:tracePt t="38500" x="6118225" y="3986213"/>
          <p14:tracePt t="38509" x="6237288" y="3994150"/>
          <p14:tracePt t="38516" x="6262688" y="4011613"/>
          <p14:tracePt t="38524" x="6280150" y="4019550"/>
          <p14:tracePt t="38531" x="6288088" y="4019550"/>
          <p14:tracePt t="38747" x="6246813" y="4011613"/>
          <p14:tracePt t="38756" x="6203950" y="3994150"/>
          <p14:tracePt t="38764" x="6169025" y="3986213"/>
          <p14:tracePt t="38772" x="6118225" y="3976688"/>
          <p14:tracePt t="38780" x="6067425" y="3976688"/>
          <p14:tracePt t="38788" x="6016625" y="3976688"/>
          <p14:tracePt t="38795" x="5991225" y="3976688"/>
          <p14:tracePt t="38804" x="5915025" y="3976688"/>
          <p14:tracePt t="38812" x="5880100" y="3976688"/>
          <p14:tracePt t="38819" x="5829300" y="3976688"/>
          <p14:tracePt t="38828" x="5803900" y="3976688"/>
          <p14:tracePt t="38836" x="5778500" y="3986213"/>
          <p14:tracePt t="38853" x="5770563" y="3994150"/>
          <p14:tracePt t="38863" x="5770563" y="4002088"/>
          <p14:tracePt t="38868" x="5770563" y="4027488"/>
          <p14:tracePt t="38878" x="5770563" y="4070350"/>
          <p14:tracePt t="38884" x="5770563" y="4095750"/>
          <p14:tracePt t="38893" x="5770563" y="4164013"/>
          <p14:tracePt t="38899" x="5778500" y="4224338"/>
          <p14:tracePt t="38907" x="5795963" y="4316413"/>
          <p14:tracePt t="38916" x="5829300" y="4376738"/>
          <p14:tracePt t="38924" x="5838825" y="4460875"/>
          <p14:tracePt t="38933" x="5864225" y="4538663"/>
          <p14:tracePt t="38941" x="5872163" y="4614863"/>
          <p14:tracePt t="38948" x="5889625" y="4673600"/>
          <p14:tracePt t="38955" x="5922963" y="4759325"/>
          <p14:tracePt t="38963" x="5948363" y="4827588"/>
          <p14:tracePt t="38971" x="5991225" y="4911725"/>
          <p14:tracePt t="38980" x="5999163" y="4962525"/>
          <p14:tracePt t="38987" x="6034088" y="5022850"/>
          <p14:tracePt t="38995" x="6067425" y="5081588"/>
          <p14:tracePt t="39003" x="6092825" y="5132388"/>
          <p14:tracePt t="39013" x="6110288" y="5183188"/>
          <p14:tracePt t="39019" x="6143625" y="5218113"/>
          <p14:tracePt t="39029" x="6153150" y="5276850"/>
          <p14:tracePt t="39035" x="6178550" y="5319713"/>
          <p14:tracePt t="39045" x="6194425" y="5362575"/>
          <p14:tracePt t="39051" x="6203950" y="5395913"/>
          <p14:tracePt t="39062" x="6211888" y="5421313"/>
          <p14:tracePt t="39067" x="6229350" y="5464175"/>
          <p14:tracePt t="39079" x="6237288" y="5489575"/>
          <p14:tracePt t="39083" x="6246813" y="5524500"/>
          <p14:tracePt t="39094" x="6246813" y="5540375"/>
          <p14:tracePt t="39099" x="6246813" y="5575300"/>
          <p14:tracePt t="39107" x="6246813" y="5600700"/>
          <p14:tracePt t="39115" x="6246813" y="5608638"/>
          <p14:tracePt t="39124" x="6246813" y="5634038"/>
          <p14:tracePt t="39131" x="6246813" y="5659438"/>
          <p14:tracePt t="39141" x="6246813" y="5676900"/>
          <p14:tracePt t="39147" x="6246813" y="5702300"/>
          <p14:tracePt t="39155" x="6246813" y="5727700"/>
          <p14:tracePt t="39171" x="6246813" y="5745163"/>
          <p14:tracePt t="39206" x="6246813" y="5753100"/>
          <p14:tracePt t="39508" x="6246813" y="5770563"/>
          <p14:tracePt t="39516" x="6246813" y="5778500"/>
          <p14:tracePt t="39532" x="6229350" y="5795963"/>
          <p14:tracePt t="39540" x="6221413" y="5803900"/>
          <p14:tracePt t="39564" x="6211888" y="5813425"/>
          <p14:tracePt t="39580" x="6203950" y="5821363"/>
          <p14:tracePt t="39605" x="6194425" y="5829300"/>
          <p14:tracePt t="39612" x="6186488" y="5838825"/>
          <p14:tracePt t="39628" x="6178550" y="5846763"/>
          <p14:tracePt t="39645" x="6169025" y="5854700"/>
          <p14:tracePt t="39652" x="6153150" y="5864225"/>
          <p14:tracePt t="39668" x="6127750" y="5872163"/>
          <p14:tracePt t="39685" x="6118225" y="5880100"/>
          <p14:tracePt t="39695" x="6110288" y="5880100"/>
          <p14:tracePt t="39699" x="6092825" y="5880100"/>
          <p14:tracePt t="39708" x="6076950" y="5889625"/>
          <p14:tracePt t="39716" x="6049963" y="5897563"/>
          <p14:tracePt t="39724" x="6042025" y="5905500"/>
          <p14:tracePt t="39732" x="6034088" y="5905500"/>
          <p14:tracePt t="39741" x="6008688" y="5905500"/>
          <p14:tracePt t="39747" x="5999163" y="5905500"/>
          <p14:tracePt t="39755" x="5983288" y="5915025"/>
          <p14:tracePt t="39765" x="5965825" y="5915025"/>
          <p14:tracePt t="39780" x="5948363" y="5915025"/>
          <p14:tracePt t="39788" x="5932488" y="5915025"/>
          <p14:tracePt t="39797" x="5915025" y="5915025"/>
          <p14:tracePt t="39804" x="5897563" y="5915025"/>
          <p14:tracePt t="39813" x="5880100" y="5915025"/>
          <p14:tracePt t="39820" x="5864225" y="5915025"/>
          <p14:tracePt t="39829" x="5854700" y="5915025"/>
          <p14:tracePt t="39836" x="5821363" y="5915025"/>
          <p14:tracePt t="39845" x="5813425" y="5915025"/>
          <p14:tracePt t="39853" x="5795963" y="5915025"/>
          <p14:tracePt t="39862" x="5761038" y="5915025"/>
          <p14:tracePt t="39868" x="5745163" y="5915025"/>
          <p14:tracePt t="39878" x="5727700" y="5905500"/>
          <p14:tracePt t="39884" x="5719763" y="5905500"/>
          <p14:tracePt t="39890" x="5702300" y="5889625"/>
          <p14:tracePt t="39900" x="5676900" y="5880100"/>
          <p14:tracePt t="39908" x="5676900" y="5872163"/>
          <p14:tracePt t="39915" x="5659438" y="5864225"/>
          <p14:tracePt t="39924" x="5641975" y="5854700"/>
          <p14:tracePt t="39932" x="5641975" y="5846763"/>
          <p14:tracePt t="39941" x="5626100" y="5829300"/>
          <p14:tracePt t="39948" x="5616575" y="5829300"/>
          <p14:tracePt t="39956" x="5616575" y="5821363"/>
          <p14:tracePt t="39964" x="5608638" y="5813425"/>
          <p14:tracePt t="39972" x="5600700" y="5813425"/>
          <p14:tracePt t="39980" x="5591175" y="5803900"/>
          <p14:tracePt t="39988" x="5583238" y="5788025"/>
          <p14:tracePt t="39996" x="5575300" y="5788025"/>
          <p14:tracePt t="40003" x="5575300" y="5778500"/>
          <p14:tracePt t="40013" x="5575300" y="5761038"/>
          <p14:tracePt t="40020" x="5557838" y="5735638"/>
          <p14:tracePt t="40036" x="5557838" y="5727700"/>
          <p14:tracePt t="40045" x="5557838" y="5710238"/>
          <p14:tracePt t="40051" x="5549900" y="5694363"/>
          <p14:tracePt t="40062" x="5549900" y="5676900"/>
          <p14:tracePt t="40068" x="5540375" y="5659438"/>
          <p14:tracePt t="40078" x="5540375" y="5651500"/>
          <p14:tracePt t="40084" x="5540375" y="5634038"/>
          <p14:tracePt t="40092" x="5540375" y="5626100"/>
          <p14:tracePt t="40100" x="5540375" y="5600700"/>
          <p14:tracePt t="40108" x="5540375" y="5591175"/>
          <p14:tracePt t="40116" x="5540375" y="5583238"/>
          <p14:tracePt t="40125" x="5540375" y="5557838"/>
          <p14:tracePt t="40142" x="5540375" y="5540375"/>
          <p14:tracePt t="40148" x="5540375" y="5514975"/>
          <p14:tracePt t="40155" x="5540375" y="5497513"/>
          <p14:tracePt t="40164" x="5540375" y="5472113"/>
          <p14:tracePt t="40172" x="5540375" y="5456238"/>
          <p14:tracePt t="40180" x="5540375" y="5438775"/>
          <p14:tracePt t="40187" x="5540375" y="5421313"/>
          <p14:tracePt t="40196" x="5540375" y="5413375"/>
          <p14:tracePt t="40204" x="5540375" y="5387975"/>
          <p14:tracePt t="40214" x="5540375" y="5362575"/>
          <p14:tracePt t="40220" x="5540375" y="5353050"/>
          <p14:tracePt t="40229" x="5549900" y="5345113"/>
          <p14:tracePt t="40235" x="5549900" y="5327650"/>
          <p14:tracePt t="40246" x="5557838" y="5319713"/>
          <p14:tracePt t="40252" x="5565775" y="5302250"/>
          <p14:tracePt t="40263" x="5565775" y="5276850"/>
          <p14:tracePt t="40268" x="5575300" y="5268913"/>
          <p14:tracePt t="40278" x="5575300" y="5243513"/>
          <p14:tracePt t="40284" x="5583238" y="5235575"/>
          <p14:tracePt t="40291" x="5591175" y="5218113"/>
          <p14:tracePt t="40300" x="5591175" y="5192713"/>
          <p14:tracePt t="40308" x="5600700" y="5167313"/>
          <p14:tracePt t="40316" x="5616575" y="5141913"/>
          <p14:tracePt t="40325" x="5634038" y="5124450"/>
          <p14:tracePt t="40332" x="5641975" y="5099050"/>
          <p14:tracePt t="40341" x="5651500" y="5081588"/>
          <p14:tracePt t="40348" x="5668963" y="5056188"/>
          <p14:tracePt t="40356" x="5676900" y="5048250"/>
          <p14:tracePt t="40364" x="5694363" y="5030788"/>
          <p14:tracePt t="40372" x="5702300" y="5022850"/>
          <p14:tracePt t="40381" x="5710238" y="5005388"/>
          <p14:tracePt t="40396" x="5727700" y="5005388"/>
          <p14:tracePt t="40412" x="5735638" y="4997450"/>
          <p14:tracePt t="40436" x="5745163" y="4997450"/>
          <p14:tracePt t="40446" x="5753100" y="4997450"/>
          <p14:tracePt t="40452" x="5761038" y="4997450"/>
          <p14:tracePt t="40463" x="5778500" y="4997450"/>
          <p14:tracePt t="40478" x="5803900" y="4997450"/>
          <p14:tracePt t="40483" x="5813425" y="4997450"/>
          <p14:tracePt t="40500" x="5821363" y="4997450"/>
          <p14:tracePt t="40508" x="5829300" y="4997450"/>
          <p14:tracePt t="40515" x="5838825" y="4997450"/>
          <p14:tracePt t="40533" x="5838825" y="5005388"/>
          <p14:tracePt t="40548" x="5846763" y="5005388"/>
          <p14:tracePt t="40564" x="5854700" y="5005388"/>
          <p14:tracePt t="40581" x="5864225" y="5013325"/>
          <p14:tracePt t="40587" x="5872163" y="5022850"/>
          <p14:tracePt t="40597" x="5880100" y="5022850"/>
          <p14:tracePt t="40613" x="5897563" y="5038725"/>
          <p14:tracePt t="40620" x="5905500" y="5048250"/>
          <p14:tracePt t="40651" x="5915025" y="5064125"/>
          <p14:tracePt t="40668" x="5922963" y="5073650"/>
          <p14:tracePt t="40678" x="5932488" y="5081588"/>
          <p14:tracePt t="40684" x="5932488" y="5091113"/>
          <p14:tracePt t="40691" x="5940425" y="5106988"/>
          <p14:tracePt t="40699" x="5940425" y="5116513"/>
          <p14:tracePt t="40708" x="5940425" y="5132388"/>
          <p14:tracePt t="40716" x="5948363" y="5141913"/>
          <p14:tracePt t="40725" x="5957888" y="5167313"/>
          <p14:tracePt t="40732" x="5957888" y="5183188"/>
          <p14:tracePt t="40748" x="5957888" y="5200650"/>
          <p14:tracePt t="40756" x="5957888" y="5208588"/>
          <p14:tracePt t="40763" x="5957888" y="5218113"/>
          <p14:tracePt t="40771" x="5957888" y="5235575"/>
          <p14:tracePt t="40788" x="5957888" y="5251450"/>
          <p14:tracePt t="40797" x="5957888" y="5260975"/>
          <p14:tracePt t="40804" x="5957888" y="5268913"/>
          <p14:tracePt t="40813" x="5957888" y="5276850"/>
          <p14:tracePt t="40820" x="5957888" y="5286375"/>
          <p14:tracePt t="40829" x="5957888" y="5311775"/>
          <p14:tracePt t="40836" x="5957888" y="5327650"/>
          <p14:tracePt t="40852" x="5957888" y="5345113"/>
          <p14:tracePt t="40862" x="5957888" y="5353050"/>
          <p14:tracePt t="40868" x="5957888" y="5362575"/>
          <p14:tracePt t="40878" x="5957888" y="5387975"/>
          <p14:tracePt t="40883" x="5957888" y="5395913"/>
          <p14:tracePt t="40890" x="5957888" y="5405438"/>
          <p14:tracePt t="40900" x="5957888" y="5413375"/>
          <p14:tracePt t="40908" x="5957888" y="5430838"/>
          <p14:tracePt t="40916" x="5957888" y="5456238"/>
          <p14:tracePt t="40925" x="5957888" y="5464175"/>
          <p14:tracePt t="40931" x="5957888" y="5481638"/>
          <p14:tracePt t="40939" x="5957888" y="5489575"/>
          <p14:tracePt t="40948" x="5957888" y="5497513"/>
          <p14:tracePt t="40956" x="5957888" y="5507038"/>
          <p14:tracePt t="40964" x="5957888" y="5514975"/>
          <p14:tracePt t="40971" x="5957888" y="5524500"/>
          <p14:tracePt t="40980" x="5957888" y="5540375"/>
          <p14:tracePt t="40997" x="5957888" y="5549900"/>
          <p14:tracePt t="41003" x="5957888" y="5557838"/>
          <p14:tracePt t="41030" x="5957888" y="5565775"/>
          <p14:tracePt t="41063" x="5957888" y="5575300"/>
          <p14:tracePt t="42997" x="5957888" y="5583238"/>
          <p14:tracePt t="43540" x="5965825" y="5575300"/>
          <p14:tracePt t="43548" x="5973763" y="5575300"/>
          <p14:tracePt t="43556" x="5991225" y="5557838"/>
          <p14:tracePt t="43573" x="5999163" y="5557838"/>
          <p14:tracePt t="43583" x="6008688" y="5549900"/>
          <p14:tracePt t="43588" x="6024563" y="5532438"/>
          <p14:tracePt t="43598" x="6049963" y="5514975"/>
          <p14:tracePt t="43604" x="6067425" y="5507038"/>
          <p14:tracePt t="43615" x="6102350" y="5497513"/>
          <p14:tracePt t="43620" x="6127750" y="5489575"/>
          <p14:tracePt t="43630" x="6169025" y="5472113"/>
          <p14:tracePt t="43637" x="6203950" y="5472113"/>
          <p14:tracePt t="43646" x="6262688" y="5446713"/>
          <p14:tracePt t="43652" x="6297613" y="5438775"/>
          <p14:tracePt t="43659" x="6323013" y="5430838"/>
          <p14:tracePt t="43668" x="6356350" y="5405438"/>
          <p14:tracePt t="43676" x="6407150" y="5387975"/>
          <p14:tracePt t="43684" x="6416675" y="5370513"/>
          <p14:tracePt t="43692" x="6450013" y="5353050"/>
          <p14:tracePt t="43700" x="6492875" y="5327650"/>
          <p14:tracePt t="43707" x="6510338" y="5319713"/>
          <p14:tracePt t="43715" x="6535738" y="5302250"/>
          <p14:tracePt t="43723" x="6569075" y="5286375"/>
          <p14:tracePt t="43731" x="6594475" y="5260975"/>
          <p14:tracePt t="43739" x="6619875" y="5251450"/>
          <p14:tracePt t="43748" x="6654800" y="5226050"/>
          <p14:tracePt t="43755" x="6680200" y="5208588"/>
          <p14:tracePt t="43765" x="6705600" y="5192713"/>
          <p14:tracePt t="43771" x="6721475" y="5183188"/>
          <p14:tracePt t="43781" x="6746875" y="5167313"/>
          <p14:tracePt t="43787" x="6764338" y="5157788"/>
          <p14:tracePt t="43797" x="6781800" y="5141913"/>
          <p14:tracePt t="43814" x="6799263" y="5132388"/>
          <p14:tracePt t="43819" x="6815138" y="5124450"/>
          <p14:tracePt t="43845" x="6824663" y="5124450"/>
          <p14:tracePt t="43851" x="6840538" y="5106988"/>
          <p14:tracePt t="43859" x="6840538" y="5099050"/>
          <p14:tracePt t="43867" x="6858000" y="5099050"/>
          <p14:tracePt t="43876" x="6875463" y="5081588"/>
          <p14:tracePt t="43883" x="6900863" y="5073650"/>
          <p14:tracePt t="43892" x="6900863" y="5064125"/>
          <p14:tracePt t="43899" x="6908800" y="5064125"/>
          <p14:tracePt t="43907" x="6916738" y="5056188"/>
          <p14:tracePt t="43924" x="6916738" y="5048250"/>
          <p14:tracePt t="44013" x="6926263" y="5038725"/>
          <p14:tracePt t="44030" x="6934200" y="5038725"/>
          <p14:tracePt t="44046" x="6943725" y="5030788"/>
          <p14:tracePt t="44059" x="6943725" y="5022850"/>
          <p14:tracePt t="44068" x="6951663" y="5013325"/>
          <p14:tracePt t="44084" x="6951663" y="4997450"/>
          <p14:tracePt t="44099" x="6951663" y="4987925"/>
          <p14:tracePt t="44115" x="6959600" y="4987925"/>
          <p14:tracePt t="44147" x="6959600" y="4972050"/>
          <p14:tracePt t="44707" x="6969125" y="4962525"/>
          <p14:tracePt t="45179" x="6959600" y="4962525"/>
          <p14:tracePt t="45199" x="6943725" y="4972050"/>
          <p14:tracePt t="45214" x="6934200" y="4972050"/>
          <p14:tracePt t="45219" x="6926263" y="4979988"/>
          <p14:tracePt t="45476" x="6916738" y="4987925"/>
          <p14:tracePt t="45483" x="6900863" y="5005388"/>
          <p14:tracePt t="45492" x="6900863" y="5013325"/>
          <p14:tracePt t="45508" x="6891338" y="5013325"/>
          <p14:tracePt t="45524" x="6883400" y="5022850"/>
          <p14:tracePt t="45613" x="6875463" y="5030788"/>
          <p14:tracePt t="45636" x="6850063" y="5030788"/>
          <p14:tracePt t="45643" x="6832600" y="5038725"/>
          <p14:tracePt t="45652" x="6781800" y="5056188"/>
          <p14:tracePt t="45659" x="6721475" y="5091113"/>
          <p14:tracePt t="45668" x="6645275" y="5099050"/>
          <p14:tracePt t="45677" x="6561138" y="5132388"/>
          <p14:tracePt t="45684" x="6457950" y="5157788"/>
          <p14:tracePt t="45691" x="6338888" y="5208588"/>
          <p14:tracePt t="45699" x="6237288" y="5243513"/>
          <p14:tracePt t="45708" x="6153150" y="5251450"/>
          <p14:tracePt t="45715" x="6076950" y="5294313"/>
          <p14:tracePt t="45724" x="6016625" y="5302250"/>
          <p14:tracePt t="45733" x="5991225" y="5319713"/>
          <p14:tracePt t="45739" x="5965825" y="5327650"/>
          <p14:tracePt t="45748" x="5957888" y="5337175"/>
          <p14:tracePt t="45821" x="5948363" y="5345113"/>
          <p14:tracePt t="45837" x="5940425" y="5353050"/>
          <p14:tracePt t="45852" x="5940425" y="5362575"/>
          <p14:tracePt t="45868" x="5932488" y="5362575"/>
          <p14:tracePt t="45940" x="5922963" y="5380038"/>
          <p14:tracePt t="45947" x="5922963" y="5387975"/>
          <p14:tracePt t="45957" x="5922963" y="5395913"/>
          <p14:tracePt t="45965" x="5922963" y="5405438"/>
          <p14:tracePt t="45972" x="5922963" y="5413375"/>
          <p14:tracePt t="46020" x="5922963" y="5421313"/>
          <p14:tracePt t="46091" x="5922963" y="5430838"/>
          <p14:tracePt t="46116" x="5922963" y="5438775"/>
          <p14:tracePt t="46124" x="5922963" y="5446713"/>
          <p14:tracePt t="46140" x="5922963" y="5456238"/>
          <p14:tracePt t="46171" x="5922963" y="5472113"/>
          <p14:tracePt t="46365" x="5915025" y="5481638"/>
          <p14:tracePt t="46382" x="5905500" y="5489575"/>
          <p14:tracePt t="46588" x="5905500" y="5497513"/>
          <p14:tracePt t="47828" x="5922963" y="5507038"/>
          <p14:tracePt t="49381" x="5915025" y="5507038"/>
          <p14:tracePt t="49387" x="5905500" y="5514975"/>
          <p14:tracePt t="49398" x="5897563" y="5514975"/>
          <p14:tracePt t="49885" x="5897563" y="5524500"/>
          <p14:tracePt t="50068" x="5889625" y="5524500"/>
          <p14:tracePt t="50084" x="5889625" y="5507038"/>
          <p14:tracePt t="50091" x="5880100" y="5507038"/>
          <p14:tracePt t="50100" x="5880100" y="5489575"/>
          <p14:tracePt t="50108" x="5880100" y="5481638"/>
          <p14:tracePt t="50748" x="5880100" y="5472113"/>
          <p14:tracePt t="50773" x="5880100" y="5464175"/>
          <p14:tracePt t="50868" x="5880100" y="5456238"/>
          <p14:tracePt t="50884" x="5880100" y="5446713"/>
          <p14:tracePt t="50892" x="5880100" y="5438775"/>
          <p14:tracePt t="50924" x="5880100" y="5430838"/>
          <p14:tracePt t="51628" x="5889625" y="5421313"/>
          <p14:tracePt t="51925" x="5905500" y="5413375"/>
          <p14:tracePt t="51941" x="5922963" y="5413375"/>
          <p14:tracePt t="51950" x="5922963" y="5405438"/>
          <p14:tracePt t="51956" x="5940425" y="5395913"/>
          <p14:tracePt t="51963" x="5965825" y="5387975"/>
          <p14:tracePt t="51972" x="5973763" y="5380038"/>
          <p14:tracePt t="51980" x="5983288" y="5380038"/>
          <p14:tracePt t="51988" x="6008688" y="5380038"/>
          <p14:tracePt t="51996" x="6024563" y="5380038"/>
          <p14:tracePt t="52163" x="6016625" y="5370513"/>
          <p14:tracePt t="52172" x="5983288" y="5353050"/>
          <p14:tracePt t="52178" x="5922963" y="5319713"/>
          <p14:tracePt t="52195" x="5846763" y="5319713"/>
          <p14:tracePt t="52203" x="5803900" y="5311775"/>
          <p14:tracePt t="52213" x="5778500" y="5311775"/>
          <p14:tracePt t="52221" x="5761038" y="5311775"/>
          <p14:tracePt t="52228" x="5710238" y="5337175"/>
          <p14:tracePt t="52237" x="5694363" y="5353050"/>
          <p14:tracePt t="52243" x="5684838" y="5387975"/>
          <p14:tracePt t="52252" x="5684838" y="5405438"/>
          <p14:tracePt t="52260" x="5684838" y="5438775"/>
          <p14:tracePt t="52268" x="5684838" y="5481638"/>
          <p14:tracePt t="52275" x="5684838" y="5507038"/>
          <p14:tracePt t="52285" x="5684838" y="5549900"/>
          <p14:tracePt t="52292" x="5684838" y="5591175"/>
          <p14:tracePt t="52301" x="5684838" y="5659438"/>
          <p14:tracePt t="52308" x="5684838" y="5719763"/>
          <p14:tracePt t="52318" x="5684838" y="5778500"/>
          <p14:tracePt t="52325" x="5694363" y="5846763"/>
          <p14:tracePt t="52334" x="5727700" y="5940425"/>
          <p14:tracePt t="52340" x="5753100" y="6016625"/>
          <p14:tracePt t="52351" x="5795963" y="6076950"/>
          <p14:tracePt t="52356" x="5829300" y="6143625"/>
          <p14:tracePt t="52362" x="5872163" y="6203950"/>
          <p14:tracePt t="52373" x="5905500" y="6254750"/>
          <p14:tracePt t="52380" x="5922963" y="6288088"/>
          <p14:tracePt t="52388" x="5940425" y="6323013"/>
          <p14:tracePt t="52397" x="5965825" y="6365875"/>
          <p14:tracePt t="52404" x="5983288" y="6381750"/>
          <p14:tracePt t="52413" x="6008688" y="6424613"/>
          <p14:tracePt t="52420" x="6034088" y="6442075"/>
          <p14:tracePt t="52427" x="6049963" y="6467475"/>
          <p14:tracePt t="52435" x="6067425" y="6483350"/>
          <p14:tracePt t="52443" x="6084888" y="6510338"/>
          <p14:tracePt t="52452" x="6092825" y="6518275"/>
          <p14:tracePt t="52459" x="6118225" y="6526213"/>
          <p14:tracePt t="52468" x="6118225" y="6535738"/>
          <p14:tracePt t="52476" x="6135688" y="6535738"/>
          <p14:tracePt t="52486" x="6143625" y="6535738"/>
          <p14:tracePt t="52492" x="6153150" y="6535738"/>
          <p14:tracePt t="52508" x="6161088" y="6535738"/>
          <p14:tracePt t="52524" x="6169025" y="6543675"/>
          <p14:tracePt t="52550" x="6178550" y="6543675"/>
          <p14:tracePt t="52556" x="6194425" y="6551613"/>
          <p14:tracePt t="52573" x="6221413" y="6561138"/>
          <p14:tracePt t="52580" x="6237288" y="6569075"/>
          <p14:tracePt t="52587" x="6254750" y="6577013"/>
          <p14:tracePt t="52605" x="6262688" y="6577013"/>
          <p14:tracePt t="52613" x="6280150" y="6586538"/>
          <p14:tracePt t="52620" x="6288088" y="6586538"/>
          <p14:tracePt t="52627" x="6305550" y="6586538"/>
          <p14:tracePt t="52643" x="6323013" y="6586538"/>
          <p14:tracePt t="52653" x="6338888" y="6586538"/>
          <p14:tracePt t="52660" x="6348413" y="6586538"/>
          <p14:tracePt t="52668" x="6365875" y="6586538"/>
          <p14:tracePt t="52685" x="6381750" y="6586538"/>
          <p14:tracePt t="52692" x="6399213" y="6586538"/>
          <p14:tracePt t="52702" x="6407150" y="6586538"/>
          <p14:tracePt t="52708" x="6424613" y="6586538"/>
          <p14:tracePt t="52725" x="6442075" y="6586538"/>
          <p14:tracePt t="52734" x="6467475" y="6586538"/>
          <p14:tracePt t="52740" x="6492875" y="6577013"/>
          <p14:tracePt t="52750" x="6492875" y="6569075"/>
          <p14:tracePt t="52756" x="6500813" y="6569075"/>
          <p14:tracePt t="52764" x="6510338" y="6569075"/>
          <p14:tracePt t="52781" x="6526213" y="6569075"/>
          <p14:tracePt t="52788" x="6535738" y="6569075"/>
          <p14:tracePt t="52798" x="6535738" y="6561138"/>
          <p14:tracePt t="52804" x="6543675" y="6561138"/>
          <p14:tracePt t="52812" x="6551613" y="6561138"/>
          <p14:tracePt t="52820" x="6569075" y="6561138"/>
          <p14:tracePt t="52827" x="6594475" y="6561138"/>
          <p14:tracePt t="52836" x="6602413" y="6561138"/>
          <p14:tracePt t="52843" x="6619875" y="6561138"/>
          <p14:tracePt t="52852" x="6637338" y="6561138"/>
          <p14:tracePt t="52860" x="6645275" y="6561138"/>
          <p14:tracePt t="52868" x="6654800" y="6561138"/>
          <p14:tracePt t="52875" x="6662738" y="6561138"/>
          <p14:tracePt t="52892" x="6680200" y="6561138"/>
          <p14:tracePt t="52902" x="6688138" y="6561138"/>
          <p14:tracePt t="53205" x="6688138" y="6543675"/>
          <p14:tracePt t="53220" x="6680200" y="6526213"/>
          <p14:tracePt t="53236" x="6670675" y="6526213"/>
          <p14:tracePt t="53253" x="6670675" y="6518275"/>
          <p14:tracePt t="53268" x="6662738" y="6510338"/>
          <p14:tracePt t="53308" x="6654800" y="6500813"/>
          <p14:tracePt t="53318" x="6645275" y="6492875"/>
          <p14:tracePt t="53324" x="6645275" y="6483350"/>
          <p14:tracePt t="53334" x="6637338" y="6483350"/>
          <p14:tracePt t="53339" x="6627813" y="6475413"/>
          <p14:tracePt t="53347" x="6619875" y="6467475"/>
          <p14:tracePt t="53363" x="6602413" y="6450013"/>
          <p14:tracePt t="53373" x="6594475" y="6432550"/>
          <p14:tracePt t="53387" x="6586538" y="6424613"/>
          <p14:tracePt t="53397" x="6577013" y="6416675"/>
          <p14:tracePt t="53404" x="6569075" y="6407150"/>
          <p14:tracePt t="53411" x="6569075" y="6399213"/>
          <p14:tracePt t="53420" x="6551613" y="6391275"/>
          <p14:tracePt t="53428" x="6543675" y="6381750"/>
          <p14:tracePt t="53461" x="6535738" y="6381750"/>
          <p14:tracePt t="53468" x="6526213" y="6365875"/>
          <p14:tracePt t="53475" x="6518275" y="6356350"/>
          <p14:tracePt t="53492" x="6510338" y="6348413"/>
          <p14:tracePt t="53503" x="6500813" y="6338888"/>
          <p14:tracePt t="53507" x="6492875" y="6323013"/>
          <p14:tracePt t="53518" x="6483350" y="6323013"/>
          <p14:tracePt t="53524" x="6475413" y="6305550"/>
          <p14:tracePt t="53540" x="6467475" y="6297613"/>
          <p14:tracePt t="53547" x="6450013" y="6297613"/>
          <p14:tracePt t="53555" x="6450013" y="6288088"/>
          <p14:tracePt t="53563" x="6442075" y="6288088"/>
          <p14:tracePt t="53571" x="6432550" y="6280150"/>
          <p14:tracePt t="53580" x="6416675" y="6272213"/>
          <p14:tracePt t="53597" x="6407150" y="6272213"/>
          <p14:tracePt t="53612" x="6399213" y="6254750"/>
          <p14:tracePt t="53628" x="6391275" y="6246813"/>
          <p14:tracePt t="53659" x="6381750" y="6237288"/>
          <p14:tracePt t="53669" x="6381750" y="6229350"/>
          <p14:tracePt t="53676" x="6373813" y="6221413"/>
          <p14:tracePt t="53686" x="6365875" y="6211888"/>
          <p14:tracePt t="53692" x="6356350" y="6203950"/>
          <p14:tracePt t="53702" x="6348413" y="6203950"/>
          <p14:tracePt t="53708" x="6348413" y="6194425"/>
          <p14:tracePt t="53718" x="6348413" y="6186488"/>
          <p14:tracePt t="53723" x="6338888" y="6178550"/>
          <p14:tracePt t="53732" x="6330950" y="6169025"/>
          <p14:tracePt t="53740" x="6330950" y="6161088"/>
          <p14:tracePt t="53747" x="6330950" y="6153150"/>
          <p14:tracePt t="53764" x="6323013" y="6153150"/>
          <p14:tracePt t="53772" x="6313488" y="6143625"/>
          <p14:tracePt t="53781" x="6305550" y="6135688"/>
          <p14:tracePt t="53811" x="6305550" y="6127750"/>
          <p14:tracePt t="53820" x="6297613" y="6110288"/>
          <p14:tracePt t="53837" x="6297613" y="6102350"/>
          <p14:tracePt t="53853" x="6297613" y="6092825"/>
          <p14:tracePt t="53868" x="6288088" y="6084888"/>
          <p14:tracePt t="53876" x="6280150" y="6076950"/>
          <p14:tracePt t="53902" x="6272213" y="6076950"/>
          <p14:tracePt t="53934" x="6272213" y="6067425"/>
          <p14:tracePt t="53939" x="6262688" y="6059488"/>
          <p14:tracePt t="53948" x="6254750" y="6049963"/>
          <p14:tracePt t="53973" x="6246813" y="6042025"/>
          <p14:tracePt t="53988" x="6237288" y="6034088"/>
          <p14:tracePt t="54005" x="6221413" y="6016625"/>
          <p14:tracePt t="54011" x="6221413" y="6008688"/>
          <p14:tracePt t="54020" x="6211888" y="5999163"/>
          <p14:tracePt t="54028" x="6203950" y="5999163"/>
          <p14:tracePt t="54036" x="6194425" y="5983288"/>
          <p14:tracePt t="54043" x="6194425" y="5973763"/>
          <p14:tracePt t="54052" x="6178550" y="5965825"/>
          <p14:tracePt t="54059" x="6178550" y="5957888"/>
          <p14:tracePt t="54070" x="6169025" y="5948363"/>
          <p14:tracePt t="54075" x="6169025" y="5940425"/>
          <p14:tracePt t="54085" x="6161088" y="5922963"/>
          <p14:tracePt t="54091" x="6153150" y="5922963"/>
          <p14:tracePt t="54102" x="6143625" y="5897563"/>
          <p14:tracePt t="54107" x="6135688" y="5880100"/>
          <p14:tracePt t="54119" x="6118225" y="5872163"/>
          <p14:tracePt t="54123" x="6118225" y="5864225"/>
          <p14:tracePt t="54132" x="6110288" y="5854700"/>
          <p14:tracePt t="54139" x="6102350" y="5846763"/>
          <p14:tracePt t="54155" x="6102350" y="5838825"/>
          <p14:tracePt t="54164" x="6092825" y="5829300"/>
          <p14:tracePt t="54171" x="6084888" y="5821363"/>
          <p14:tracePt t="54196" x="6084888" y="5813425"/>
          <p14:tracePt t="54203" x="6084888" y="5803900"/>
          <p14:tracePt t="54211" x="6076950" y="5803900"/>
          <p14:tracePt t="54227" x="6076950" y="5795963"/>
          <p14:tracePt t="54237" x="6067425" y="5788025"/>
          <p14:tracePt t="54243" x="6059488" y="5778500"/>
          <p14:tracePt t="54259" x="6059488" y="5770563"/>
          <p14:tracePt t="54276" x="6042025" y="5753100"/>
          <p14:tracePt t="54286" x="6042025" y="5745163"/>
          <p14:tracePt t="54292" x="6034088" y="5745163"/>
          <p14:tracePt t="54302" x="6024563" y="5727700"/>
          <p14:tracePt t="54308" x="6024563" y="5719763"/>
          <p14:tracePt t="54325" x="6024563" y="5710238"/>
          <p14:tracePt t="54333" x="6008688" y="5694363"/>
          <p14:tracePt t="54341" x="5999163" y="5676900"/>
          <p14:tracePt t="54346" x="5991225" y="5668963"/>
          <p14:tracePt t="54355" x="5983288" y="5651500"/>
          <p14:tracePt t="54364" x="5983288" y="5641975"/>
          <p14:tracePt t="54372" x="5965825" y="5616575"/>
          <p14:tracePt t="54381" x="5957888" y="5600700"/>
          <p14:tracePt t="54388" x="5948363" y="5583238"/>
          <p14:tracePt t="54395" x="5932488" y="5575300"/>
          <p14:tracePt t="54404" x="5932488" y="5557838"/>
          <p14:tracePt t="54412" x="5932488" y="5549900"/>
          <p14:tracePt t="54420" x="5922963" y="5540375"/>
          <p14:tracePt t="54427" x="5915025" y="5524500"/>
          <p14:tracePt t="54443" x="5915025" y="5514975"/>
          <p14:tracePt t="55052" x="5905500" y="5514975"/>
          <p14:tracePt t="55380" x="5905500" y="5507038"/>
          <p14:tracePt t="55580" x="5905500" y="5497513"/>
          <p14:tracePt t="55628" x="5905500" y="5489575"/>
          <p14:tracePt t="55684" x="5905500" y="5481638"/>
          <p14:tracePt t="55731" x="5905500" y="5472113"/>
          <p14:tracePt t="55781" x="5905500" y="5464175"/>
          <p14:tracePt t="55804" x="5905500" y="5456238"/>
          <p14:tracePt t="56116" x="5905500" y="5446713"/>
          <p14:tracePt t="56156" x="5922963" y="5430838"/>
          <p14:tracePt t="56188" x="5940425" y="5430838"/>
          <p14:tracePt t="56196" x="5948363" y="5430838"/>
          <p14:tracePt t="56221" x="5957888" y="5430838"/>
          <p14:tracePt t="56228" x="5965825" y="5430838"/>
          <p14:tracePt t="56261" x="5983288" y="5430838"/>
          <p14:tracePt t="56268" x="5991225" y="5430838"/>
          <p14:tracePt t="56276" x="5999163" y="5430838"/>
          <p14:tracePt t="56293" x="6008688" y="5430838"/>
          <p14:tracePt t="56302" x="6016625" y="5430838"/>
          <p14:tracePt t="56307" x="6024563" y="5430838"/>
          <p14:tracePt t="56324" x="6034088" y="5430838"/>
          <p14:tracePt t="56340" x="6042025" y="5430838"/>
          <p14:tracePt t="56364" x="6049963" y="5430838"/>
          <p14:tracePt t="56380" x="6059488" y="5430838"/>
          <p14:tracePt t="56717" x="6067425" y="5430838"/>
          <p14:tracePt t="56724" x="6076950" y="5430838"/>
          <p14:tracePt t="56730" x="6076950" y="5438775"/>
          <p14:tracePt t="56740" x="6084888" y="5438775"/>
          <p14:tracePt t="56749" x="6084888" y="5446713"/>
          <p14:tracePt t="56756" x="6092825" y="5464175"/>
          <p14:tracePt t="56765" x="6102350" y="5464175"/>
          <p14:tracePt t="56772" x="6102350" y="5472113"/>
          <p14:tracePt t="56788" x="6102350" y="5489575"/>
          <p14:tracePt t="56804" x="6110288" y="5497513"/>
          <p14:tracePt t="56822" x="6110288" y="5507038"/>
          <p14:tracePt t="56844" x="6118225" y="5514975"/>
          <p14:tracePt t="56854" x="6118225" y="5524500"/>
          <p14:tracePt t="56859" x="6127750" y="5532438"/>
          <p14:tracePt t="56892" x="6127750" y="5540375"/>
          <p14:tracePt t="56901" x="6135688" y="5549900"/>
          <p14:tracePt t="56923" x="6135688" y="5557838"/>
          <p14:tracePt t="56930" x="6143625" y="5565775"/>
          <p14:tracePt t="56955" x="6143625" y="5575300"/>
          <p14:tracePt t="56972" x="6143625" y="5583238"/>
          <p14:tracePt t="56980" x="6143625" y="5591175"/>
          <p14:tracePt t="56988" x="6153150" y="5600700"/>
          <p14:tracePt t="57579" x="6153150" y="5608638"/>
          <p14:tracePt t="57643" x="6153150" y="5616575"/>
          <p14:tracePt t="57963" x="6153150" y="5608638"/>
          <p14:tracePt t="57973" x="6153150" y="5600700"/>
          <p14:tracePt t="57980" x="6153150" y="5591175"/>
          <p14:tracePt t="58061" x="6143625" y="5583238"/>
          <p14:tracePt t="58077" x="6135688" y="5575300"/>
          <p14:tracePt t="58092" x="6135688" y="5565775"/>
          <p14:tracePt t="58101" x="6118225" y="5532438"/>
          <p14:tracePt t="58108" x="6118225" y="5524500"/>
          <p14:tracePt t="58140" x="6118225" y="5507038"/>
          <p14:tracePt t="58173" x="6110288" y="5497513"/>
          <p14:tracePt t="58196" x="6102350" y="5497513"/>
          <p14:tracePt t="58212" x="6092825" y="5489575"/>
          <p14:tracePt t="58227" x="6084888" y="5489575"/>
          <p14:tracePt t="58238" x="6076950" y="5481638"/>
          <p14:tracePt t="58253" x="6067425" y="5481638"/>
          <p14:tracePt t="58259" x="6059488" y="5481638"/>
          <p14:tracePt t="58276" x="6049963" y="5481638"/>
          <p14:tracePt t="58668" x="6042025" y="5481638"/>
          <p14:tracePt t="58685" x="6034088" y="5489575"/>
          <p14:tracePt t="58699" x="6024563" y="5489575"/>
          <p14:tracePt t="60251" x="6024563" y="5507038"/>
          <p14:tracePt t="60270" x="6024563" y="5514975"/>
          <p14:tracePt t="60285" x="6024563" y="5524500"/>
          <p14:tracePt t="60299" x="6024563" y="5540375"/>
          <p14:tracePt t="60308" x="6024563" y="5549900"/>
          <p14:tracePt t="60316" x="6034088" y="5549900"/>
          <p14:tracePt t="60323" x="6034088" y="5565775"/>
          <p14:tracePt t="60331" x="6042025" y="5575300"/>
          <p14:tracePt t="60348" x="6049963" y="5583238"/>
          <p14:tracePt t="60355" x="6049963" y="5591175"/>
          <p14:tracePt t="60373" x="6059488" y="5608638"/>
          <p14:tracePt t="60388" x="6067425" y="5616575"/>
          <p14:tracePt t="60407" x="6067425" y="5626100"/>
          <p14:tracePt t="60438" x="6076950" y="5634038"/>
          <p14:tracePt t="60454" x="6092825" y="5641975"/>
          <p14:tracePt t="60477" x="6092825" y="5659438"/>
          <p14:tracePt t="60491" x="6092825" y="5668963"/>
          <p14:tracePt t="60508" x="6102350" y="5668963"/>
          <p14:tracePt t="60516" x="6110288" y="5676900"/>
          <p14:tracePt t="60524" x="6110288" y="5684838"/>
          <p14:tracePt t="60532" x="6110288" y="5694363"/>
          <p14:tracePt t="60540" x="6118225" y="5694363"/>
          <p14:tracePt t="60556" x="6127750" y="5702300"/>
          <p14:tracePt t="60580" x="6135688" y="5710238"/>
          <p14:tracePt t="60613" x="6161088" y="5719763"/>
          <p14:tracePt t="60628" x="6161088" y="5727700"/>
          <p14:tracePt t="60638" x="6186488" y="5745163"/>
          <p14:tracePt t="60644" x="6194425" y="5745163"/>
          <p14:tracePt t="60652" x="6203950" y="5753100"/>
          <p14:tracePt t="60660" x="6211888" y="5761038"/>
          <p14:tracePt t="60666" x="6229350" y="5778500"/>
          <p14:tracePt t="60676" x="6237288" y="5778500"/>
          <p14:tracePt t="60684" x="6254750" y="5788025"/>
          <p14:tracePt t="60692" x="6272213" y="5803900"/>
          <p14:tracePt t="60700" x="6288088" y="5813425"/>
          <p14:tracePt t="60707" x="6305550" y="5821363"/>
          <p14:tracePt t="60717" x="6313488" y="5821363"/>
          <p14:tracePt t="60724" x="6313488" y="5829300"/>
          <p14:tracePt t="60732" x="6330950" y="5838825"/>
          <p14:tracePt t="60740" x="6348413" y="5854700"/>
          <p14:tracePt t="60756" x="6356350" y="5864225"/>
          <p14:tracePt t="60764" x="6381750" y="5880100"/>
          <p14:tracePt t="60781" x="6391275" y="5889625"/>
          <p14:tracePt t="60788" x="6399213" y="5897563"/>
          <p14:tracePt t="60851" x="6407150" y="5905500"/>
          <p14:tracePt t="60867" x="6407150" y="5915025"/>
          <p14:tracePt t="60883" x="6416675" y="5922963"/>
          <p14:tracePt t="60892" x="6416675" y="5932488"/>
          <p14:tracePt t="60899" x="6424613" y="5940425"/>
          <p14:tracePt t="60908" x="6424613" y="5948363"/>
          <p14:tracePt t="60917" x="6432550" y="5957888"/>
          <p14:tracePt t="60924" x="6450013" y="5973763"/>
          <p14:tracePt t="60931" x="6457950" y="5991225"/>
          <p14:tracePt t="60940" x="6475413" y="6016625"/>
          <p14:tracePt t="60956" x="6492875" y="6042025"/>
          <p14:tracePt t="60964" x="6500813" y="6049963"/>
          <p14:tracePt t="60981" x="6510338" y="6067425"/>
          <p14:tracePt t="60988" x="6518275" y="6084888"/>
          <p14:tracePt t="60996" x="6526213" y="6084888"/>
          <p14:tracePt t="61141" x="6535738" y="6084888"/>
          <p14:tracePt t="61155" x="6526213" y="6076950"/>
          <p14:tracePt t="61164" x="6500813" y="6049963"/>
          <p14:tracePt t="61173" x="6475413" y="6024563"/>
          <p14:tracePt t="61183" x="6442075" y="5999163"/>
          <p14:tracePt t="61189" x="6399213" y="5957888"/>
          <p14:tracePt t="61195" x="6348413" y="5922963"/>
          <p14:tracePt t="61206" x="6272213" y="5872163"/>
          <p14:tracePt t="61212" x="6194425" y="5803900"/>
          <p14:tracePt t="61223" x="6092825" y="5753100"/>
          <p14:tracePt t="61227" x="6008688" y="5694363"/>
          <p14:tracePt t="61240" x="5922963" y="5634038"/>
          <p14:tracePt t="61243" x="5813425" y="5575300"/>
          <p14:tracePt t="61253" x="5727700" y="5524500"/>
          <p14:tracePt t="61261" x="5634038" y="5472113"/>
          <p14:tracePt t="61267" x="5557838" y="5430838"/>
          <p14:tracePt t="61277" x="5481638" y="5387975"/>
          <p14:tracePt t="61284" x="5413375" y="5345113"/>
          <p14:tracePt t="61292" x="5380038" y="5319713"/>
          <p14:tracePt t="61301" x="5345113" y="5294313"/>
          <p14:tracePt t="61308" x="5327650" y="5276850"/>
          <p14:tracePt t="61318" x="5319713" y="5260975"/>
          <p14:tracePt t="61324" x="5302250" y="5243513"/>
          <p14:tracePt t="61332" x="5302250" y="5235575"/>
          <p14:tracePt t="61340" x="5294313" y="5218113"/>
          <p14:tracePt t="61348" x="5294313" y="5200650"/>
          <p14:tracePt t="61356" x="5294313" y="5192713"/>
          <p14:tracePt t="61363" x="5294313" y="5183188"/>
          <p14:tracePt t="61373" x="5294313" y="5175250"/>
          <p14:tracePt t="61388" x="5294313" y="5167313"/>
          <p14:tracePt t="61396" x="5294313" y="5157788"/>
          <p14:tracePt t="61407" x="5294313" y="5149850"/>
          <p14:tracePt t="61412" x="5302250" y="5141913"/>
          <p14:tracePt t="61421" x="5311775" y="5132388"/>
          <p14:tracePt t="61428" x="5311775" y="5124450"/>
          <p14:tracePt t="61445" x="5319713" y="5124450"/>
          <p14:tracePt t="61461" x="5327650" y="5116513"/>
          <p14:tracePt t="61468" x="5337175" y="5116513"/>
          <p14:tracePt t="61476" x="5345113" y="5099050"/>
          <p14:tracePt t="61492" x="5362575" y="5099050"/>
          <p14:tracePt t="61501" x="5370513" y="5099050"/>
          <p14:tracePt t="61508" x="5387975" y="5099050"/>
          <p14:tracePt t="61517" x="5413375" y="5099050"/>
          <p14:tracePt t="61524" x="5421313" y="5099050"/>
          <p14:tracePt t="61531" x="5446713" y="5099050"/>
          <p14:tracePt t="61540" x="5472113" y="5099050"/>
          <p14:tracePt t="61547" x="5489575" y="5099050"/>
          <p14:tracePt t="61556" x="5514975" y="5116513"/>
          <p14:tracePt t="61563" x="5549900" y="5124450"/>
          <p14:tracePt t="61573" x="5575300" y="5132388"/>
          <p14:tracePt t="61581" x="5591175" y="5149850"/>
          <p14:tracePt t="61589" x="5616575" y="5167313"/>
          <p14:tracePt t="61596" x="5651500" y="5192713"/>
          <p14:tracePt t="61605" x="5676900" y="5208588"/>
          <p14:tracePt t="61612" x="5702300" y="5218113"/>
          <p14:tracePt t="61622" x="5735638" y="5243513"/>
          <p14:tracePt t="61628" x="5761038" y="5260975"/>
          <p14:tracePt t="61638" x="5788025" y="5276850"/>
          <p14:tracePt t="61644" x="5813425" y="5294313"/>
          <p14:tracePt t="61654" x="5846763" y="5311775"/>
          <p14:tracePt t="61659" x="5880100" y="5345113"/>
          <p14:tracePt t="61667" x="5905500" y="5362575"/>
          <p14:tracePt t="61676" x="5932488" y="5380038"/>
          <p14:tracePt t="61685" x="5965825" y="5413375"/>
          <p14:tracePt t="61692" x="5991225" y="5430838"/>
          <p14:tracePt t="61701" x="6016625" y="5438775"/>
          <p14:tracePt t="61708" x="6024563" y="5456238"/>
          <p14:tracePt t="61716" x="6042025" y="5472113"/>
          <p14:tracePt t="61724" x="6059488" y="5489575"/>
          <p14:tracePt t="61731" x="6076950" y="5507038"/>
          <p14:tracePt t="61739" x="6102350" y="5514975"/>
          <p14:tracePt t="61747" x="6102350" y="5524500"/>
          <p14:tracePt t="61756" x="6118225" y="5540375"/>
          <p14:tracePt t="61764" x="6127750" y="5540375"/>
          <p14:tracePt t="61773" x="6135688" y="5557838"/>
          <p14:tracePt t="61780" x="6143625" y="5565775"/>
          <p14:tracePt t="61789" x="6153150" y="5565775"/>
          <p14:tracePt t="61796" x="6153150" y="5583238"/>
          <p14:tracePt t="61806" x="6161088" y="5591175"/>
          <p14:tracePt t="61811" x="6169025" y="5591175"/>
          <p14:tracePt t="61822" x="6178550" y="5616575"/>
          <p14:tracePt t="61828" x="6186488" y="5626100"/>
          <p14:tracePt t="61838" x="6194425" y="5641975"/>
          <p14:tracePt t="61844" x="6203950" y="5651500"/>
          <p14:tracePt t="61851" x="6203950" y="5659438"/>
          <p14:tracePt t="61860" x="6211888" y="5668963"/>
          <p14:tracePt t="61867" x="6221413" y="5676900"/>
          <p14:tracePt t="61876" x="6229350" y="5684838"/>
          <p14:tracePt t="61884" x="6237288" y="5702300"/>
          <p14:tracePt t="61893" x="6237288" y="5710238"/>
          <p14:tracePt t="61901" x="6246813" y="5719763"/>
          <p14:tracePt t="61916" x="6262688" y="5753100"/>
          <p14:tracePt t="61924" x="6272213" y="5770563"/>
          <p14:tracePt t="61931" x="6288088" y="5795963"/>
          <p14:tracePt t="61940" x="6297613" y="5813425"/>
          <p14:tracePt t="61948" x="6305550" y="5821363"/>
          <p14:tracePt t="61956" x="6313488" y="5846763"/>
          <p14:tracePt t="61964" x="6338888" y="5864225"/>
          <p14:tracePt t="61972" x="6348413" y="5872163"/>
          <p14:tracePt t="61980" x="6356350" y="5880100"/>
          <p14:tracePt t="61988" x="6365875" y="5897563"/>
          <p14:tracePt t="61995" x="6373813" y="5915025"/>
          <p14:tracePt t="62006" x="6381750" y="5915025"/>
          <p14:tracePt t="62012" x="6391275" y="5922963"/>
          <p14:tracePt t="62022" x="6391275" y="5932488"/>
          <p14:tracePt t="62038" x="6399213" y="5940425"/>
          <p14:tracePt t="62067" x="6407150" y="5948363"/>
          <p14:tracePt t="62076" x="6416675" y="5965825"/>
          <p14:tracePt t="62108" x="6432550" y="5983288"/>
          <p14:tracePt t="62116" x="6442075" y="5991225"/>
          <p14:tracePt t="62140" x="6450013" y="6008688"/>
          <p14:tracePt t="62148" x="6457950" y="6016625"/>
          <p14:tracePt t="62156" x="6467475" y="6016625"/>
          <p14:tracePt t="62164" x="6467475" y="6024563"/>
          <p14:tracePt t="62173" x="6475413" y="6042025"/>
          <p14:tracePt t="62185" x="6483350" y="6042025"/>
          <p14:tracePt t="62191" x="6492875" y="6059488"/>
          <p14:tracePt t="62196" x="6500813" y="6076950"/>
          <p14:tracePt t="62206" x="6518275" y="6084888"/>
          <p14:tracePt t="62212" x="6526213" y="6092825"/>
          <p14:tracePt t="62223" x="6543675" y="6110288"/>
          <p14:tracePt t="62228" x="6551613" y="6127750"/>
          <p14:tracePt t="62239" x="6561138" y="6127750"/>
          <p14:tracePt t="62244" x="6577013" y="6143625"/>
          <p14:tracePt t="62251" x="6577013" y="6153150"/>
          <p14:tracePt t="62259" x="6594475" y="6169025"/>
          <p14:tracePt t="62277" x="6602413" y="6178550"/>
          <p14:tracePt t="62284" x="6611938" y="6186488"/>
          <p14:tracePt t="62291" x="6619875" y="6194425"/>
          <p14:tracePt t="62301" x="6627813" y="6203950"/>
          <p14:tracePt t="62316" x="6637338" y="6203950"/>
          <p14:tracePt t="62323" x="6654800" y="6211888"/>
          <p14:tracePt t="62331" x="6654800" y="6221413"/>
          <p14:tracePt t="62548" x="6662738" y="6229350"/>
          <p14:tracePt t="62619" x="6670675" y="6229350"/>
          <p14:tracePt t="62628" x="6680200" y="6229350"/>
          <p14:tracePt t="62654" x="6680200" y="6246813"/>
          <p14:tracePt t="62666" x="6688138" y="6254750"/>
          <p14:tracePt t="62675" x="6696075" y="6254750"/>
          <p14:tracePt t="62700" x="6696075" y="6262688"/>
          <p14:tracePt t="62715" x="6705600" y="6272213"/>
          <p14:tracePt t="62853" x="6713538" y="6280150"/>
          <p14:tracePt t="62860" x="6721475" y="6280150"/>
          <p14:tracePt t="62876" x="6738938" y="6280150"/>
          <p14:tracePt t="62883" x="6756400" y="6288088"/>
          <p14:tracePt t="62900" x="6772275" y="6288088"/>
          <p14:tracePt t="62908" x="6789738" y="6297613"/>
          <p14:tracePt t="62916" x="6807200" y="6305550"/>
          <p14:tracePt t="62924" x="6832600" y="6305550"/>
          <p14:tracePt t="62940" x="6850063" y="6305550"/>
          <p14:tracePt t="62956" x="6875463" y="6305550"/>
          <p14:tracePt t="62964" x="6900863" y="6313488"/>
          <p14:tracePt t="62974" x="6908800" y="6313488"/>
          <p14:tracePt t="62980" x="6943725" y="6313488"/>
          <p14:tracePt t="62991" x="6969125" y="6313488"/>
          <p14:tracePt t="62996" x="6985000" y="6313488"/>
          <p14:tracePt t="63006" x="7019925" y="6313488"/>
          <p14:tracePt t="63012" x="7045325" y="6313488"/>
          <p14:tracePt t="63022" x="7053263" y="6313488"/>
          <p14:tracePt t="63028" x="7078663" y="6313488"/>
          <p14:tracePt t="63037" x="7104063" y="6313488"/>
          <p14:tracePt t="63051" x="7121525" y="6313488"/>
          <p14:tracePt t="63060" x="7129463" y="6305550"/>
          <p14:tracePt t="63069" x="7138988" y="6297613"/>
          <p14:tracePt t="63076" x="7146925" y="6288088"/>
          <p14:tracePt t="63085" x="7164388" y="6280150"/>
          <p14:tracePt t="63092" x="7172325" y="6272213"/>
          <p14:tracePt t="63101" x="7180263" y="6272213"/>
          <p14:tracePt t="63107" x="7189788" y="6254750"/>
          <p14:tracePt t="63123" x="7205663" y="6246813"/>
          <p14:tracePt t="63132" x="7215188" y="6237288"/>
          <p14:tracePt t="63140" x="7223125" y="6237288"/>
          <p14:tracePt t="63148" x="7223125" y="6229350"/>
          <p14:tracePt t="63157" x="7240588" y="6221413"/>
          <p14:tracePt t="63164" x="7248525" y="6221413"/>
          <p14:tracePt t="63173" x="7258050" y="6211888"/>
          <p14:tracePt t="63181" x="7273925" y="6194425"/>
          <p14:tracePt t="63200" x="7291388" y="6186488"/>
          <p14:tracePt t="63206" x="7291388" y="6178550"/>
          <p14:tracePt t="63212" x="7299325" y="6178550"/>
          <p14:tracePt t="63228" x="7316788" y="6161088"/>
          <p14:tracePt t="63245" x="7316788" y="6153150"/>
          <p14:tracePt t="63251" x="7334250" y="6153150"/>
          <p14:tracePt t="63261" x="7342188" y="6153150"/>
          <p14:tracePt t="63268" x="7342188" y="6143625"/>
          <p14:tracePt t="63275" x="7359650" y="6135688"/>
          <p14:tracePt t="63284" x="7367588" y="6135688"/>
          <p14:tracePt t="63300" x="7377113" y="6127750"/>
          <p14:tracePt t="63308" x="7392988" y="6110288"/>
          <p14:tracePt t="63323" x="7418388" y="6102350"/>
          <p14:tracePt t="63332" x="7427913" y="6102350"/>
          <p14:tracePt t="63340" x="7443788" y="6084888"/>
          <p14:tracePt t="63348" x="7453313" y="6076950"/>
          <p14:tracePt t="63357" x="7469188" y="6067425"/>
          <p14:tracePt t="63364" x="7478713" y="6067425"/>
          <p14:tracePt t="63373" x="7494588" y="6059488"/>
          <p14:tracePt t="63380" x="7529513" y="6042025"/>
          <p14:tracePt t="63390" x="7537450" y="6034088"/>
          <p14:tracePt t="63395" x="7554913" y="6024563"/>
          <p14:tracePt t="63406" x="7580313" y="6008688"/>
          <p14:tracePt t="63412" x="7605713" y="5991225"/>
          <p14:tracePt t="63420" x="7623175" y="5973763"/>
          <p14:tracePt t="63428" x="7648575" y="5965825"/>
          <p14:tracePt t="63436" x="7673975" y="5948363"/>
          <p14:tracePt t="63444" x="7699375" y="5932488"/>
          <p14:tracePt t="63451" x="7724775" y="5905500"/>
          <p14:tracePt t="63461" x="7750175" y="5880100"/>
          <p14:tracePt t="63468" x="7767638" y="5872163"/>
          <p14:tracePt t="63476" x="7793038" y="5854700"/>
          <p14:tracePt t="63485" x="7818438" y="5829300"/>
          <p14:tracePt t="63493" x="7843838" y="5813425"/>
          <p14:tracePt t="63499" x="7869238" y="5788025"/>
          <p14:tracePt t="63508" x="7894638" y="5761038"/>
          <p14:tracePt t="63516" x="7927975" y="5745163"/>
          <p14:tracePt t="63524" x="7954963" y="5702300"/>
          <p14:tracePt t="63531" x="7980363" y="5668963"/>
          <p14:tracePt t="63540" x="8005763" y="5641975"/>
          <p14:tracePt t="63548" x="8031163" y="5616575"/>
          <p14:tracePt t="63557" x="8047038" y="5583238"/>
          <p14:tracePt t="63565" x="8064500" y="5549900"/>
          <p14:tracePt t="63573" x="8089900" y="5524500"/>
          <p14:tracePt t="63580" x="8115300" y="5497513"/>
          <p14:tracePt t="63589" x="8124825" y="5472113"/>
          <p14:tracePt t="63596" x="8150225" y="5438775"/>
          <p14:tracePt t="63606" x="8166100" y="5405438"/>
          <p14:tracePt t="63612" x="8175625" y="5370513"/>
          <p14:tracePt t="63623" x="8191500" y="5345113"/>
          <p14:tracePt t="63628" x="8208963" y="5302250"/>
          <p14:tracePt t="63634" x="8218488" y="5268913"/>
          <p14:tracePt t="63645" x="8234363" y="5226050"/>
          <p14:tracePt t="63651" x="8259763" y="5183188"/>
          <p14:tracePt t="63661" x="8269288" y="5157788"/>
          <p14:tracePt t="63668" x="8294688" y="5106988"/>
          <p14:tracePt t="63675" x="8302625" y="5073650"/>
          <p14:tracePt t="63685" x="8320088" y="5022850"/>
          <p14:tracePt t="63692" x="8320088" y="5005388"/>
          <p14:tracePt t="63699" x="8328025" y="4972050"/>
          <p14:tracePt t="63707" x="8353425" y="4937125"/>
          <p14:tracePt t="63715" x="8353425" y="4911725"/>
          <p14:tracePt t="63724" x="8353425" y="4868863"/>
          <p14:tracePt t="63731" x="8370888" y="4852988"/>
          <p14:tracePt t="63740" x="8378825" y="4818063"/>
          <p14:tracePt t="63747" x="8388350" y="4784725"/>
          <p14:tracePt t="63756" x="8404225" y="4749800"/>
          <p14:tracePt t="63763" x="8413750" y="4716463"/>
          <p14:tracePt t="63774" x="8421688" y="4699000"/>
          <p14:tracePt t="63779" x="8429625" y="4665663"/>
          <p14:tracePt t="63791" x="8439150" y="4640263"/>
          <p14:tracePt t="63795" x="8447088" y="4605338"/>
          <p14:tracePt t="63807" x="8464550" y="4572000"/>
          <p14:tracePt t="63811" x="8464550" y="4564063"/>
          <p14:tracePt t="63820" x="8464550" y="4529138"/>
          <p14:tracePt t="63827" x="8464550" y="4513263"/>
          <p14:tracePt t="63835" x="8464550" y="4495800"/>
          <p14:tracePt t="63843" x="8464550" y="4470400"/>
          <p14:tracePt t="63851" x="8464550" y="4435475"/>
          <p14:tracePt t="63859" x="8464550" y="4410075"/>
          <p14:tracePt t="63868" x="8464550" y="4384675"/>
          <p14:tracePt t="63875" x="8464550" y="4368800"/>
          <p14:tracePt t="63883" x="8464550" y="4341813"/>
          <p14:tracePt t="63891" x="8455025" y="4308475"/>
          <p14:tracePt t="63899" x="8455025" y="4283075"/>
          <p14:tracePt t="63907" x="8455025" y="4257675"/>
          <p14:tracePt t="63915" x="8447088" y="4232275"/>
          <p14:tracePt t="63924" x="8447088" y="4189413"/>
          <p14:tracePt t="63932" x="8439150" y="4171950"/>
          <p14:tracePt t="63940" x="8429625" y="4138613"/>
          <p14:tracePt t="63948" x="8421688" y="4113213"/>
          <p14:tracePt t="63958" x="8413750" y="4079875"/>
          <p14:tracePt t="63964" x="8396288" y="4062413"/>
          <p14:tracePt t="63974" x="8378825" y="4027488"/>
          <p14:tracePt t="63980" x="8370888" y="4002088"/>
          <p14:tracePt t="63990" x="8362950" y="3976688"/>
          <p14:tracePt t="63996" x="8353425" y="3960813"/>
          <p14:tracePt t="64006" x="8335963" y="3935413"/>
          <p14:tracePt t="64012" x="8294688" y="3900488"/>
          <p14:tracePt t="64022" x="8285163" y="3883025"/>
          <p14:tracePt t="64028" x="8269288" y="3867150"/>
          <p14:tracePt t="64035" x="8243888" y="3849688"/>
          <p14:tracePt t="64044" x="8226425" y="3832225"/>
          <p14:tracePt t="64051" x="8208963" y="3816350"/>
          <p14:tracePt t="64060" x="8201025" y="3798888"/>
          <p14:tracePt t="64068" x="8166100" y="3773488"/>
          <p14:tracePt t="64076" x="8124825" y="3748088"/>
          <p14:tracePt t="64083" x="8089900" y="3730625"/>
          <p14:tracePt t="64092" x="8074025" y="3713163"/>
          <p14:tracePt t="64100" x="8056563" y="3697288"/>
          <p14:tracePt t="64108" x="8005763" y="3671888"/>
          <p14:tracePt t="64116" x="7970838" y="3646488"/>
          <p14:tracePt t="64124" x="7937500" y="3629025"/>
          <p14:tracePt t="64132" x="7912100" y="3619500"/>
          <p14:tracePt t="64141" x="7877175" y="3594100"/>
          <p14:tracePt t="64148" x="7843838" y="3578225"/>
          <p14:tracePt t="64157" x="7793038" y="3543300"/>
          <p14:tracePt t="64163" x="7758113" y="3527425"/>
          <p14:tracePt t="64174" x="7724775" y="3509963"/>
          <p14:tracePt t="64179" x="7673975" y="3475038"/>
          <p14:tracePt t="64190" x="7648575" y="3449638"/>
          <p14:tracePt t="64195" x="7613650" y="3433763"/>
          <p14:tracePt t="64206" x="7562850" y="3416300"/>
          <p14:tracePt t="64211" x="7537450" y="3398838"/>
          <p14:tracePt t="64220" x="7504113" y="3382963"/>
          <p14:tracePt t="64228" x="7461250" y="3382963"/>
          <p14:tracePt t="64234" x="7410450" y="3355975"/>
          <p14:tracePt t="64245" x="7377113" y="3340100"/>
          <p14:tracePt t="64252" x="7334250" y="3330575"/>
          <p14:tracePt t="64260" x="7308850" y="3314700"/>
          <p14:tracePt t="64268" x="7248525" y="3305175"/>
          <p14:tracePt t="64276" x="7215188" y="3271838"/>
          <p14:tracePt t="64283" x="7189788" y="3271838"/>
          <p14:tracePt t="64292" x="7164388" y="3254375"/>
          <p14:tracePt t="64299" x="7113588" y="3246438"/>
          <p14:tracePt t="64307" x="7088188" y="3246438"/>
          <p14:tracePt t="64315" x="7045325" y="3238500"/>
          <p14:tracePt t="64324" x="7002463" y="3228975"/>
          <p14:tracePt t="64332" x="6969125" y="3221038"/>
          <p14:tracePt t="64341" x="6916738" y="3203575"/>
          <p14:tracePt t="64348" x="6891338" y="3203575"/>
          <p14:tracePt t="64357" x="6865938" y="3203575"/>
          <p14:tracePt t="64363" x="6832600" y="3195638"/>
          <p14:tracePt t="64373" x="6789738" y="3195638"/>
          <p14:tracePt t="64379" x="6764338" y="3186113"/>
          <p14:tracePt t="64391" x="6731000" y="3178175"/>
          <p14:tracePt t="64395" x="6688138" y="3178175"/>
          <p14:tracePt t="64406" x="6662738" y="3170238"/>
          <p14:tracePt t="64411" x="6611938" y="3170238"/>
          <p14:tracePt t="64421" x="6577013" y="3160713"/>
          <p14:tracePt t="64427" x="6535738" y="3160713"/>
          <p14:tracePt t="64435" x="6500813" y="3160713"/>
          <p14:tracePt t="64443" x="6475413" y="3160713"/>
          <p14:tracePt t="64452" x="6442075" y="3160713"/>
          <p14:tracePt t="64459" x="6416675" y="3160713"/>
          <p14:tracePt t="64468" x="6381750" y="3160713"/>
          <p14:tracePt t="64475" x="6373813" y="3160713"/>
          <p14:tracePt t="64483" x="6356350" y="3160713"/>
          <p14:tracePt t="64491" x="6338888" y="3160713"/>
          <p14:tracePt t="64499" x="6313488" y="3160713"/>
          <p14:tracePt t="64507" x="6305550" y="3160713"/>
          <p14:tracePt t="64515" x="6297613" y="3160713"/>
          <p14:tracePt t="64523" x="6280150" y="3160713"/>
          <p14:tracePt t="64531" x="6272213" y="3160713"/>
          <p14:tracePt t="64540" x="6254750" y="3160713"/>
          <p14:tracePt t="64547" x="6246813" y="3160713"/>
          <p14:tracePt t="64557" x="6237288" y="3160713"/>
          <p14:tracePt t="64563" x="6211888" y="3160713"/>
          <p14:tracePt t="64573" x="6203950" y="3160713"/>
          <p14:tracePt t="64579" x="6194425" y="3160713"/>
          <p14:tracePt t="64590" x="6178550" y="3170238"/>
          <p14:tracePt t="64595" x="6169025" y="3170238"/>
          <p14:tracePt t="64605" x="6161088" y="3170238"/>
          <p14:tracePt t="64611" x="6153150" y="3170238"/>
          <p14:tracePt t="64636" x="6143625" y="3170238"/>
          <p14:tracePt t="64692" x="6135688" y="3170238"/>
          <p14:tracePt t="65099" x="6127750" y="3178175"/>
          <p14:tracePt t="65132" x="6135688" y="3186113"/>
          <p14:tracePt t="65140" x="6143625" y="3195638"/>
          <p14:tracePt t="65157" x="6153150" y="3203575"/>
          <p14:tracePt t="65165" x="6161088" y="3211513"/>
          <p14:tracePt t="65173" x="6169025" y="3221038"/>
          <p14:tracePt t="65180" x="6178550" y="3228975"/>
          <p14:tracePt t="65190" x="6194425" y="3246438"/>
          <p14:tracePt t="65202" x="6203950" y="3254375"/>
          <p14:tracePt t="65208" x="6229350" y="3271838"/>
          <p14:tracePt t="65212" x="6254750" y="3305175"/>
          <p14:tracePt t="65219" x="6288088" y="3348038"/>
          <p14:tracePt t="65228" x="6338888" y="3373438"/>
          <p14:tracePt t="65235" x="6407150" y="3408363"/>
          <p14:tracePt t="65244" x="6467475" y="3416300"/>
          <p14:tracePt t="65253" x="6535738" y="3416300"/>
          <p14:tracePt t="65260" x="6569075" y="3424238"/>
          <p14:tracePt t="65269" x="6670675" y="3459163"/>
          <p14:tracePt t="65276" x="6696075" y="3475038"/>
          <p14:tracePt t="65283" x="6721475" y="3492500"/>
          <p14:tracePt t="65292" x="6721475" y="3502025"/>
          <p14:tracePt t="65580" x="6713538" y="3502025"/>
          <p14:tracePt t="65597" x="6705600" y="3502025"/>
          <p14:tracePt t="65606" x="6688138" y="3502025"/>
          <p14:tracePt t="65621" x="6680200" y="3502025"/>
          <p14:tracePt t="65628" x="6662738" y="3509963"/>
          <p14:tracePt t="65644" x="6662738" y="3517900"/>
          <p14:tracePt t="65660" x="6654800" y="3527425"/>
          <p14:tracePt t="65676" x="6637338" y="3527425"/>
          <p14:tracePt t="65716" x="6637338" y="3535363"/>
          <p14:tracePt t="65724" x="6637338" y="3543300"/>
          <p14:tracePt t="65731" x="6637338" y="3552825"/>
          <p14:tracePt t="65747" x="6637338" y="3560763"/>
          <p14:tracePt t="65764" x="6654800" y="3578225"/>
          <p14:tracePt t="65780" x="6654800" y="3586163"/>
          <p14:tracePt t="65790" x="6670675" y="3603625"/>
          <p14:tracePt t="65796" x="6680200" y="3611563"/>
          <p14:tracePt t="65812" x="6688138" y="3619500"/>
          <p14:tracePt t="65819" x="6696075" y="3619500"/>
          <p14:tracePt t="65836" x="6705600" y="3619500"/>
          <p14:tracePt t="66188" x="6738938" y="3646488"/>
          <p14:tracePt t="66197" x="6772275" y="3671888"/>
          <p14:tracePt t="66203" x="6807200" y="3687763"/>
          <p14:tracePt t="66212" x="6875463" y="3730625"/>
          <p14:tracePt t="66219" x="6951663" y="3781425"/>
          <p14:tracePt t="66228" x="7027863" y="3857625"/>
          <p14:tracePt t="66236" x="7121525" y="3943350"/>
          <p14:tracePt t="66244" x="7258050" y="4011613"/>
          <p14:tracePt t="66253" x="7435850" y="4146550"/>
          <p14:tracePt t="66260" x="7631113" y="4249738"/>
          <p14:tracePt t="66267" x="7843838" y="4341813"/>
          <p14:tracePt t="66276" x="8064500" y="4435475"/>
          <p14:tracePt t="66284" x="8302625" y="4529138"/>
          <p14:tracePt t="66292" x="8497888" y="4572000"/>
          <p14:tracePt t="66300" x="8667750" y="4614863"/>
          <p14:tracePt t="66308" x="8812213" y="4640263"/>
          <p14:tracePt t="66316" x="8956675" y="4648200"/>
          <p14:tracePt t="66325" x="9075738" y="4648200"/>
          <p14:tracePt t="66332" x="9126538" y="4665663"/>
          <p14:tracePt t="66604" x="9042400" y="4708525"/>
          <p14:tracePt t="66612" x="8966200" y="4741863"/>
          <p14:tracePt t="66620" x="8888413" y="4759325"/>
          <p14:tracePt t="66628" x="8829675" y="4784725"/>
          <p14:tracePt t="66636" x="8753475" y="4843463"/>
          <p14:tracePt t="66644" x="8702675" y="4860925"/>
          <p14:tracePt t="66654" x="8616950" y="4894263"/>
          <p14:tracePt t="66660" x="8540750" y="4911725"/>
          <p14:tracePt t="66668" x="8447088" y="4946650"/>
          <p14:tracePt t="66675" x="8388350" y="5005388"/>
          <p14:tracePt t="66684" x="8345488" y="5030788"/>
          <p14:tracePt t="66693" x="8320088" y="5048250"/>
          <p14:tracePt t="66700" x="8310563" y="5064125"/>
          <p14:tracePt t="66708" x="8277225" y="5106988"/>
          <p14:tracePt t="66716" x="8259763" y="5157788"/>
          <p14:tracePt t="66725" x="8243888" y="5183188"/>
          <p14:tracePt t="66731" x="8218488" y="5200650"/>
          <p14:tracePt t="66741" x="8183563" y="5243513"/>
          <p14:tracePt t="66747" x="8158163" y="5276850"/>
          <p14:tracePt t="66758" x="8124825" y="5319713"/>
          <p14:tracePt t="66764" x="8107363" y="5345113"/>
          <p14:tracePt t="66774" x="8081963" y="5362575"/>
          <p14:tracePt t="66781" x="8056563" y="5387975"/>
          <p14:tracePt t="66791" x="8039100" y="5405438"/>
          <p14:tracePt t="66796" x="8013700" y="5430838"/>
          <p14:tracePt t="66803" x="7996238" y="5446713"/>
          <p14:tracePt t="66813" x="7980363" y="5464175"/>
          <p14:tracePt t="66820" x="7970838" y="5472113"/>
          <p14:tracePt t="66828" x="7954963" y="5489575"/>
          <p14:tracePt t="66837" x="7945438" y="5497513"/>
          <p14:tracePt t="66844" x="7937500" y="5507038"/>
          <p14:tracePt t="66853" x="7927975" y="5524500"/>
          <p14:tracePt t="66859" x="7920038" y="5532438"/>
          <p14:tracePt t="66868" x="7912100" y="5540375"/>
          <p14:tracePt t="66876" x="7902575" y="5540375"/>
          <p14:tracePt t="66908" x="7886700" y="5557838"/>
          <p14:tracePt t="66941" x="7877175" y="5565775"/>
          <p14:tracePt t="66972" x="7869238" y="5575300"/>
          <p14:tracePt t="67212" x="7861300" y="5583238"/>
          <p14:tracePt t="67261" x="7861300" y="5591175"/>
          <p14:tracePt t="67278" x="7851775" y="5591175"/>
          <p14:tracePt t="67283" x="7851775" y="5600700"/>
          <p14:tracePt t="67300" x="7835900" y="5608638"/>
          <p14:tracePt t="67308" x="7826375" y="5608638"/>
          <p14:tracePt t="67316" x="7810500" y="5616575"/>
          <p14:tracePt t="67325" x="7783513" y="5616575"/>
          <p14:tracePt t="67331" x="7732713" y="5616575"/>
          <p14:tracePt t="67342" x="7666038" y="5616575"/>
          <p14:tracePt t="67348" x="7562850" y="5616575"/>
          <p14:tracePt t="67358" x="7461250" y="5616575"/>
          <p14:tracePt t="67364" x="7367588" y="5616575"/>
          <p14:tracePt t="67374" x="7205663" y="5616575"/>
          <p14:tracePt t="67379" x="7070725" y="5616575"/>
          <p14:tracePt t="67388" x="6943725" y="5616575"/>
          <p14:tracePt t="67395" x="6832600" y="5616575"/>
          <p14:tracePt t="67404" x="6713538" y="5616575"/>
          <p14:tracePt t="67412" x="6602413" y="5616575"/>
          <p14:tracePt t="67420" x="6492875" y="5616575"/>
          <p14:tracePt t="67428" x="6391275" y="5616575"/>
          <p14:tracePt t="67437" x="6305550" y="5616575"/>
          <p14:tracePt t="67444" x="6203950" y="5616575"/>
          <p14:tracePt t="67452" x="6110288" y="5608638"/>
          <p14:tracePt t="67460" x="6059488" y="5591175"/>
          <p14:tracePt t="67468" x="6008688" y="5549900"/>
          <p14:tracePt t="67476" x="5983288" y="5524500"/>
          <p14:tracePt t="67483" x="5957888" y="5489575"/>
          <p14:tracePt t="67492" x="5915025" y="5456238"/>
          <p14:tracePt t="67500" x="5915025" y="5421313"/>
          <p14:tracePt t="67508" x="5915025" y="5405438"/>
          <p14:tracePt t="67515" x="5922963" y="5370513"/>
          <p14:tracePt t="67525" x="5957888" y="5337175"/>
          <p14:tracePt t="67532" x="5965825" y="5327650"/>
          <p14:tracePt t="67542" x="5983288" y="5327650"/>
          <p14:tracePt t="67548" x="6016625" y="5311775"/>
          <p14:tracePt t="67558" x="6042025" y="5302250"/>
          <p14:tracePt t="67564" x="6059488" y="5302250"/>
          <p14:tracePt t="67574" x="6084888" y="5286375"/>
          <p14:tracePt t="67581" x="6102350" y="5276850"/>
          <p14:tracePt t="67590" x="6110288" y="5276850"/>
          <p14:tracePt t="67748" x="6102350" y="5276850"/>
          <p14:tracePt t="67758" x="6076950" y="5268913"/>
          <p14:tracePt t="67764" x="6059488" y="5260975"/>
          <p14:tracePt t="67774" x="6024563" y="5251450"/>
          <p14:tracePt t="67781" x="5973763" y="5243513"/>
          <p14:tracePt t="67789" x="5932488" y="5235575"/>
          <p14:tracePt t="67796" x="5889625" y="5235575"/>
          <p14:tracePt t="67804" x="5813425" y="5208588"/>
          <p14:tracePt t="67812" x="5745163" y="5208588"/>
          <p14:tracePt t="67821" x="5668963" y="5208588"/>
          <p14:tracePt t="67828" x="5583238" y="5200650"/>
          <p14:tracePt t="67837" x="5481638" y="5200650"/>
          <p14:tracePt t="67843" x="5345113" y="5200650"/>
          <p14:tracePt t="67851" x="5192713" y="5200650"/>
          <p14:tracePt t="67859" x="5013325" y="5200650"/>
          <p14:tracePt t="67868" x="4878388" y="5200650"/>
          <p14:tracePt t="67876" x="4708525" y="5200650"/>
          <p14:tracePt t="67884" x="4546600" y="5192713"/>
          <p14:tracePt t="67892" x="4419600" y="5167313"/>
          <p14:tracePt t="67899" x="4308475" y="5167313"/>
          <p14:tracePt t="67909" x="4206875" y="5167313"/>
          <p14:tracePt t="67915" x="4121150" y="5157788"/>
          <p14:tracePt t="67925" x="4052888" y="5157788"/>
          <p14:tracePt t="67932" x="3994150" y="5157788"/>
          <p14:tracePt t="67942" x="3960813" y="5157788"/>
          <p14:tracePt t="67947" x="3908425" y="5175250"/>
          <p14:tracePt t="67958" x="3875088" y="5183188"/>
          <p14:tracePt t="67964" x="3857625" y="5200650"/>
          <p14:tracePt t="67974" x="3824288" y="5208588"/>
          <p14:tracePt t="67980" x="3790950" y="5218113"/>
          <p14:tracePt t="67986" x="3773488" y="5218113"/>
          <p14:tracePt t="67996" x="3756025" y="5226050"/>
          <p14:tracePt t="68003" x="3738563" y="5235575"/>
          <p14:tracePt t="68012" x="3722688" y="5243513"/>
          <p14:tracePt t="68021" x="3697288" y="5243513"/>
          <p14:tracePt t="68028" x="3697288" y="5251450"/>
          <p14:tracePt t="68038" x="3679825" y="5251450"/>
          <p14:tracePt t="68044" x="3654425" y="5260975"/>
          <p14:tracePt t="68051" x="3646488" y="5260975"/>
          <p14:tracePt t="68059" x="3629025" y="5260975"/>
          <p14:tracePt t="68068" x="3619500" y="5260975"/>
          <p14:tracePt t="68075" x="3603625" y="5260975"/>
          <p14:tracePt t="68084" x="3586163" y="5260975"/>
          <p14:tracePt t="68101" x="3578225" y="5260975"/>
          <p14:tracePt t="68165" x="3568700" y="5260975"/>
          <p14:tracePt t="68174" x="3560763" y="5260975"/>
          <p14:tracePt t="68180" x="3552825" y="5260975"/>
          <p14:tracePt t="68187" x="3535363" y="5260975"/>
          <p14:tracePt t="68196" x="3527425" y="5260975"/>
          <p14:tracePt t="68203" x="3509963" y="5260975"/>
          <p14:tracePt t="68211" x="3492500" y="5260975"/>
          <p14:tracePt t="68221" x="3475038" y="5260975"/>
          <p14:tracePt t="68238" x="3459163" y="5260975"/>
          <p14:tracePt t="68244" x="3449638" y="5260975"/>
          <p14:tracePt t="68251" x="3441700" y="5260975"/>
          <p14:tracePt t="68259" x="3416300" y="5260975"/>
          <p14:tracePt t="68276" x="3408363" y="5260975"/>
          <p14:tracePt t="68284" x="3398838" y="5260975"/>
          <p14:tracePt t="68660" x="3390900" y="5260975"/>
          <p14:tracePt t="68668" x="3373438" y="5260975"/>
          <p14:tracePt t="68676" x="3348038" y="5268913"/>
          <p14:tracePt t="68683" x="3330575" y="5268913"/>
          <p14:tracePt t="68692" x="3297238" y="5268913"/>
          <p14:tracePt t="68700" x="3271838" y="5268913"/>
          <p14:tracePt t="68708" x="3246438" y="5268913"/>
          <p14:tracePt t="68716" x="3228975" y="5268913"/>
          <p14:tracePt t="68725" x="3195638" y="5276850"/>
          <p14:tracePt t="68732" x="3170238" y="5286375"/>
          <p14:tracePt t="68743" x="3152775" y="5286375"/>
          <p14:tracePt t="68748" x="3135313" y="5294313"/>
          <p14:tracePt t="68759" x="3119438" y="5294313"/>
          <p14:tracePt t="68763" x="3109913" y="5294313"/>
          <p14:tracePt t="68771" x="3084513" y="5294313"/>
          <p14:tracePt t="68781" x="3067050" y="5302250"/>
          <p14:tracePt t="68787" x="3059113" y="5302250"/>
          <p14:tracePt t="68796" x="3033713" y="5311775"/>
          <p14:tracePt t="68804" x="3016250" y="5311775"/>
          <p14:tracePt t="68812" x="3016250" y="5319713"/>
          <p14:tracePt t="68820" x="3000375" y="5319713"/>
          <p14:tracePt t="68828" x="2974975" y="5327650"/>
          <p14:tracePt t="68837" x="2965450" y="5337175"/>
          <p14:tracePt t="68844" x="2949575" y="5345113"/>
          <p14:tracePt t="68851" x="2932113" y="5362575"/>
          <p14:tracePt t="68860" x="2914650" y="5380038"/>
          <p14:tracePt t="68868" x="2906713" y="5405438"/>
          <p14:tracePt t="68876" x="2897188" y="5421313"/>
          <p14:tracePt t="68884" x="2897188" y="5446713"/>
          <p14:tracePt t="68892" x="2889250" y="5489575"/>
          <p14:tracePt t="68899" x="2889250" y="5532438"/>
          <p14:tracePt t="68909" x="2871788" y="5591175"/>
          <p14:tracePt t="68916" x="2871788" y="5651500"/>
          <p14:tracePt t="68926" x="2863850" y="5710238"/>
          <p14:tracePt t="68932" x="2863850" y="5770563"/>
          <p14:tracePt t="68943" x="2863850" y="5829300"/>
          <p14:tracePt t="68948" x="2863850" y="5897563"/>
          <p14:tracePt t="68958" x="2863850" y="5957888"/>
          <p14:tracePt t="68964" x="2863850" y="5999163"/>
          <p14:tracePt t="68971" x="2863850" y="6034088"/>
          <p14:tracePt t="68980" x="2871788" y="6076950"/>
          <p14:tracePt t="68987" x="2881313" y="6102350"/>
          <p14:tracePt t="68996" x="2889250" y="6110288"/>
          <p14:tracePt t="69004" x="2897188" y="6127750"/>
          <p14:tracePt t="69021" x="2906713" y="6135688"/>
          <p14:tracePt t="69085" x="2906713" y="6127750"/>
          <p14:tracePt t="69100" x="2906713" y="6118225"/>
          <p14:tracePt t="69156" x="2906713" y="6110288"/>
          <p14:tracePt t="69235" x="2914650" y="6110288"/>
          <p14:tracePt t="69252" x="2922588" y="6110288"/>
          <p14:tracePt t="69277" x="2940050" y="6110288"/>
          <p14:tracePt t="69283" x="2957513" y="6110288"/>
          <p14:tracePt t="69300" x="2974975" y="6110288"/>
          <p14:tracePt t="69309" x="2982913" y="6110288"/>
          <p14:tracePt t="69326" x="3000375" y="6110288"/>
          <p14:tracePt t="69348" x="3008313" y="6110288"/>
          <p14:tracePt t="69374" x="3016250" y="6110288"/>
          <p14:tracePt t="69386" x="3025775" y="6110288"/>
          <p14:tracePt t="69587" x="3025775" y="6092825"/>
          <p14:tracePt t="69595" x="3025775" y="6076950"/>
          <p14:tracePt t="69603" x="3025775" y="6059488"/>
          <p14:tracePt t="69611" x="3025775" y="6034088"/>
          <p14:tracePt t="69619" x="3025775" y="6008688"/>
          <p14:tracePt t="69627" x="3025775" y="5991225"/>
          <p14:tracePt t="69635" x="3025775" y="5965825"/>
          <p14:tracePt t="69643" x="3025775" y="5940425"/>
          <p14:tracePt t="69651" x="3025775" y="5922963"/>
          <p14:tracePt t="69660" x="3033713" y="5889625"/>
          <p14:tracePt t="69667" x="3059113" y="5846763"/>
          <p14:tracePt t="69675" x="3076575" y="5829300"/>
          <p14:tracePt t="69684" x="3101975" y="5803900"/>
          <p14:tracePt t="69693" x="3119438" y="5778500"/>
          <p14:tracePt t="69700" x="3152775" y="5753100"/>
          <p14:tracePt t="69710" x="3170238" y="5735638"/>
          <p14:tracePt t="69715" x="3203575" y="5702300"/>
          <p14:tracePt t="69727" x="3228975" y="5676900"/>
          <p14:tracePt t="69731" x="3279775" y="5634038"/>
          <p14:tracePt t="69742" x="3289300" y="5616575"/>
          <p14:tracePt t="69748" x="3330575" y="5583238"/>
          <p14:tracePt t="69759" x="3355975" y="5557838"/>
          <p14:tracePt t="69764" x="3355975" y="5549900"/>
          <p14:tracePt t="69771" x="3373438" y="5532438"/>
          <p14:tracePt t="69780" x="3390900" y="5507038"/>
          <p14:tracePt t="69788" x="3398838" y="5497513"/>
          <p14:tracePt t="69844" x="3390900" y="5497513"/>
          <p14:tracePt t="69852" x="3373438" y="5497513"/>
          <p14:tracePt t="69860" x="3348038" y="5514975"/>
          <p14:tracePt t="69868" x="3322638" y="5524500"/>
          <p14:tracePt t="69876" x="3297238" y="5540375"/>
          <p14:tracePt t="69883" x="3297238" y="5549900"/>
          <p14:tracePt t="69894" x="3279775" y="5549900"/>
          <p14:tracePt t="69900" x="3263900" y="5557838"/>
          <p14:tracePt t="69916" x="3246438" y="5557838"/>
          <p14:tracePt t="69927" x="3228975" y="5557838"/>
          <p14:tracePt t="69931" x="3195638" y="5557838"/>
          <p14:tracePt t="69942" x="3144838" y="5557838"/>
          <p14:tracePt t="69947" x="3084513" y="5557838"/>
          <p14:tracePt t="69956" x="3008313" y="5557838"/>
          <p14:tracePt t="69963" x="2949575" y="5549900"/>
          <p14:tracePt t="69972" x="2871788" y="5524500"/>
          <p14:tracePt t="69979" x="2805113" y="5514975"/>
          <p14:tracePt t="69988" x="2711450" y="5497513"/>
          <p14:tracePt t="69995" x="2643188" y="5481638"/>
          <p14:tracePt t="70004" x="2582863" y="5472113"/>
          <p14:tracePt t="70011" x="2506663" y="5464175"/>
          <p14:tracePt t="70019" x="2489200" y="5456238"/>
          <p14:tracePt t="70027" x="2481263" y="5456238"/>
          <p14:tracePt t="70059" x="2473325" y="5456238"/>
          <p14:tracePt t="70067" x="2463800" y="5446713"/>
          <p14:tracePt t="70099" x="2463800" y="5430838"/>
          <p14:tracePt t="70115" x="2473325" y="5421313"/>
          <p14:tracePt t="70125" x="2481263" y="5421313"/>
          <p14:tracePt t="70131" x="2489200" y="5421313"/>
          <p14:tracePt t="70142" x="2516188" y="5413375"/>
          <p14:tracePt t="70147" x="2532063" y="5405438"/>
          <p14:tracePt t="70158" x="2549525" y="5395913"/>
          <p14:tracePt t="70163" x="2574925" y="5387975"/>
          <p14:tracePt t="70171" x="2600325" y="5370513"/>
          <p14:tracePt t="70180" x="2625725" y="5362575"/>
          <p14:tracePt t="70187" x="2651125" y="5345113"/>
          <p14:tracePt t="70206" x="2736850" y="5311775"/>
          <p14:tracePt t="70211" x="2778125" y="5294313"/>
          <p14:tracePt t="70221" x="2830513" y="5268913"/>
          <p14:tracePt t="70228" x="2855913" y="5243513"/>
          <p14:tracePt t="70235" x="2906713" y="5218113"/>
          <p14:tracePt t="70244" x="2940050" y="5192713"/>
          <p14:tracePt t="70252" x="2965450" y="5175250"/>
          <p14:tracePt t="70262" x="2990850" y="5157788"/>
          <p14:tracePt t="70268" x="3008313" y="5141913"/>
          <p14:tracePt t="70277" x="3041650" y="5124450"/>
          <p14:tracePt t="70285" x="3067050" y="5116513"/>
          <p14:tracePt t="70295" x="3094038" y="5099050"/>
          <p14:tracePt t="70300" x="3127375" y="5073650"/>
          <p14:tracePt t="70311" x="3152775" y="5056188"/>
          <p14:tracePt t="70315" x="3178175" y="5038725"/>
          <p14:tracePt t="70327" x="3195638" y="5030788"/>
          <p14:tracePt t="70331" x="3228975" y="5005388"/>
          <p14:tracePt t="70342" x="3238500" y="4997450"/>
          <p14:tracePt t="70347" x="3254375" y="4987925"/>
          <p14:tracePt t="70354" x="3263900" y="4987925"/>
          <p14:tracePt t="70364" x="3289300" y="4979988"/>
          <p14:tracePt t="70371" x="3297238" y="4972050"/>
          <p14:tracePt t="70379" x="3305175" y="4972050"/>
          <p14:tracePt t="70388" x="3314700" y="4962525"/>
          <p14:tracePt t="70396" x="3322638" y="4962525"/>
          <p14:tracePt t="70405" x="3330575" y="4962525"/>
          <p14:tracePt t="70564" x="3330575" y="4979988"/>
          <p14:tracePt t="70573" x="3322638" y="4987925"/>
          <p14:tracePt t="70579" x="3322638" y="5013325"/>
          <p14:tracePt t="70587" x="3322638" y="5048250"/>
          <p14:tracePt t="70596" x="3322638" y="5081588"/>
          <p14:tracePt t="70605" x="3314700" y="5106988"/>
          <p14:tracePt t="70612" x="3305175" y="5132388"/>
          <p14:tracePt t="70620" x="3297238" y="5157788"/>
          <p14:tracePt t="70627" x="3289300" y="5192713"/>
          <p14:tracePt t="70636" x="3271838" y="5226050"/>
          <p14:tracePt t="70644" x="3263900" y="5251450"/>
          <p14:tracePt t="70652" x="3238500" y="5294313"/>
          <p14:tracePt t="70661" x="3228975" y="5319713"/>
          <p14:tracePt t="70668" x="3221038" y="5337175"/>
          <p14:tracePt t="70677" x="3195638" y="5380038"/>
          <p14:tracePt t="70684" x="3186113" y="5387975"/>
          <p14:tracePt t="70694" x="3170238" y="5413375"/>
          <p14:tracePt t="70700" x="3160713" y="5430838"/>
          <p14:tracePt t="70710" x="3160713" y="5438775"/>
          <p14:tracePt t="70716" x="3152775" y="5438775"/>
          <p14:tracePt t="70780" x="3144838" y="5446713"/>
          <p14:tracePt t="70795" x="3144838" y="5456238"/>
          <p14:tracePt t="70828" x="3135313" y="5456238"/>
          <p14:tracePt t="70845" x="3127375" y="5472113"/>
          <p14:tracePt t="70860" x="3109913" y="5481638"/>
          <p14:tracePt t="70877" x="3101975" y="5481638"/>
          <p14:tracePt t="70884" x="3094038" y="5438775"/>
          <p14:tracePt t="70901" x="3094038" y="5380038"/>
          <p14:tracePt t="70911" x="3094038" y="5370513"/>
          <p14:tracePt t="70917" x="3094038" y="5353050"/>
          <p14:tracePt t="70927" x="3076575" y="5337175"/>
          <p14:tracePt t="70932" x="3067050" y="5319713"/>
          <p14:tracePt t="70942" x="3067050" y="5286375"/>
          <p14:tracePt t="70948" x="3051175" y="5243513"/>
          <p14:tracePt t="70957" x="3041650" y="5208588"/>
          <p14:tracePt t="70964" x="3041650" y="5167313"/>
          <p14:tracePt t="70972" x="3041650" y="5091113"/>
          <p14:tracePt t="70979" x="3041650" y="5005388"/>
          <p14:tracePt t="70989" x="3041650" y="4894263"/>
          <p14:tracePt t="70995" x="3059113" y="4792663"/>
          <p14:tracePt t="71005" x="3067050" y="4716463"/>
          <p14:tracePt t="71012" x="3076575" y="4589463"/>
          <p14:tracePt t="71019" x="3076575" y="4521200"/>
          <p14:tracePt t="71027" x="3076575" y="4419600"/>
          <p14:tracePt t="71036" x="3076575" y="4333875"/>
          <p14:tracePt t="71043" x="3076575" y="4240213"/>
          <p14:tracePt t="71052" x="3076575" y="4138613"/>
          <p14:tracePt t="71060" x="3059113" y="4044950"/>
          <p14:tracePt t="71068" x="3025775" y="3960813"/>
          <p14:tracePt t="71077" x="3000375" y="3883025"/>
          <p14:tracePt t="71084" x="2965450" y="3806825"/>
          <p14:tracePt t="71094" x="2932113" y="3730625"/>
          <p14:tracePt t="71100" x="2914650" y="3654425"/>
          <p14:tracePt t="71110" x="2906713" y="3594100"/>
          <p14:tracePt t="71116" x="2889250" y="3560763"/>
          <p14:tracePt t="71126" x="2881313" y="3552825"/>
          <p14:tracePt t="71132" x="2855913" y="3527425"/>
          <p14:tracePt t="71142" x="2838450" y="3492500"/>
          <p14:tracePt t="71148" x="2838450" y="3484563"/>
          <p14:tracePt t="71155" x="2830513" y="3467100"/>
          <p14:tracePt t="71172" x="2830513" y="3449638"/>
          <p14:tracePt t="71189" x="2830513" y="3441700"/>
          <p14:tracePt t="71205" x="2830513" y="3424238"/>
          <p14:tracePt t="71220" x="2830513" y="3416300"/>
          <p14:tracePt t="71244" x="2830513" y="3408363"/>
          <p14:tracePt t="71252" x="2830513" y="3398838"/>
          <p14:tracePt t="71268" x="2830513" y="3390900"/>
          <p14:tracePt t="71276" x="2830513" y="3382963"/>
          <p14:tracePt t="71284" x="2830513" y="3373438"/>
          <p14:tracePt t="71310" x="2830513" y="3365500"/>
          <p14:tracePt t="71316" x="2830513" y="3355975"/>
          <p14:tracePt t="71372" x="2830513" y="3340100"/>
          <p14:tracePt t="71388" x="2830513" y="3330575"/>
          <p14:tracePt t="71397" x="2838450" y="3330575"/>
          <p14:tracePt t="71404" x="2838450" y="3322638"/>
          <p14:tracePt t="71411" x="2855913" y="3305175"/>
          <p14:tracePt t="71420" x="2863850" y="3305175"/>
          <p14:tracePt t="71428" x="2871788" y="3305175"/>
          <p14:tracePt t="71436" x="2889250" y="3297238"/>
          <p14:tracePt t="71444" x="2897188" y="3289300"/>
          <p14:tracePt t="71460" x="2922588" y="3279775"/>
          <p14:tracePt t="71467" x="2932113" y="3263900"/>
          <p14:tracePt t="71477" x="2940050" y="3263900"/>
          <p14:tracePt t="71484" x="2965450" y="3263900"/>
          <p14:tracePt t="71493" x="2974975" y="3254375"/>
          <p14:tracePt t="71501" x="3025775" y="3238500"/>
          <p14:tracePt t="71510" x="3059113" y="3221038"/>
          <p14:tracePt t="71516" x="3094038" y="3211513"/>
          <p14:tracePt t="71527" x="3127375" y="3178175"/>
          <p14:tracePt t="71532" x="3160713" y="3160713"/>
          <p14:tracePt t="71540" x="3178175" y="3144838"/>
          <p14:tracePt t="71547" x="3211513" y="3119438"/>
          <p14:tracePt t="71555" x="3228975" y="3109913"/>
          <p14:tracePt t="71563" x="3254375" y="3094038"/>
          <p14:tracePt t="71572" x="3271838" y="3076575"/>
          <p14:tracePt t="71580" x="3279775" y="3067050"/>
          <p14:tracePt t="71589" x="3289300" y="3059113"/>
          <p14:tracePt t="71604" x="3305175" y="3051175"/>
          <p14:tracePt t="71613" x="3314700" y="3041650"/>
          <p14:tracePt t="71619" x="3322638" y="3033713"/>
          <p14:tracePt t="71628" x="3340100" y="3033713"/>
          <p14:tracePt t="71644" x="3348038" y="3025775"/>
          <p14:tracePt t="71660" x="3355975" y="3016250"/>
          <p14:tracePt t="71668" x="3365500" y="3008313"/>
          <p14:tracePt t="71677" x="3373438" y="3008313"/>
          <p14:tracePt t="71694" x="3382963" y="3008313"/>
          <p14:tracePt t="71701" x="3390900" y="3008313"/>
          <p14:tracePt t="71732" x="3390900" y="3000375"/>
          <p14:tracePt t="71996" x="3398838" y="2990850"/>
          <p14:tracePt t="72003" x="3416300" y="2990850"/>
          <p14:tracePt t="72019" x="3449638" y="2974975"/>
          <p14:tracePt t="72027" x="3459163" y="2974975"/>
          <p14:tracePt t="72035" x="3459163" y="2965450"/>
          <p14:tracePt t="72044" x="3484563" y="2957513"/>
          <p14:tracePt t="72051" x="3492500" y="2949575"/>
          <p14:tracePt t="72061" x="3502025" y="2949575"/>
          <p14:tracePt t="72068" x="3509963" y="2949575"/>
          <p14:tracePt t="72077" x="3517900" y="2949575"/>
          <p14:tracePt t="72083" x="3527425" y="2940050"/>
          <p14:tracePt t="72116" x="3535363" y="2932113"/>
          <p14:tracePt t="72132" x="3543300" y="2932113"/>
          <p14:tracePt t="72189" x="3552825" y="2914650"/>
          <p14:tracePt t="72197" x="3560763" y="2889250"/>
          <p14:tracePt t="72204" x="3586163" y="2863850"/>
          <p14:tracePt t="72214" x="3619500" y="2805113"/>
          <p14:tracePt t="72220" x="3671888" y="2752725"/>
          <p14:tracePt t="72228" x="3730625" y="2701925"/>
          <p14:tracePt t="72236" x="3773488" y="2668588"/>
          <p14:tracePt t="72251" x="3781425" y="2668588"/>
          <p14:tracePt t="72548" x="3773488" y="2668588"/>
          <p14:tracePt t="72554" x="3738563" y="2668588"/>
          <p14:tracePt t="72564" x="3687763" y="2693988"/>
          <p14:tracePt t="72571" x="3646488" y="2727325"/>
          <p14:tracePt t="72579" x="3619500" y="2744788"/>
          <p14:tracePt t="72587" x="3586163" y="2770188"/>
          <p14:tracePt t="72595" x="3560763" y="2770188"/>
          <p14:tracePt t="72603" x="3535363" y="2787650"/>
          <p14:tracePt t="72620" x="3517900" y="2787650"/>
          <p14:tracePt t="72628" x="3509963" y="2787650"/>
          <p14:tracePt t="72645" x="3492500" y="2787650"/>
          <p14:tracePt t="72652" x="3475038" y="2770188"/>
          <p14:tracePt t="72661" x="3449638" y="2744788"/>
          <p14:tracePt t="72668" x="3449638" y="2736850"/>
          <p14:tracePt t="72678" x="3433763" y="2727325"/>
          <p14:tracePt t="72684" x="3424238" y="2719388"/>
          <p14:tracePt t="72694" x="3424238" y="2693988"/>
          <p14:tracePt t="72699" x="3416300" y="2676525"/>
          <p14:tracePt t="72710" x="3408363" y="2651125"/>
          <p14:tracePt t="72716" x="3408363" y="2633663"/>
          <p14:tracePt t="72726" x="3408363" y="2625725"/>
          <p14:tracePt t="72732" x="3398838" y="2592388"/>
          <p14:tracePt t="72739" x="3398838" y="2582863"/>
          <p14:tracePt t="72747" x="3398838" y="2574925"/>
          <p14:tracePt t="72755" x="3390900" y="2557463"/>
          <p14:tracePt t="72763" x="3390900" y="2532063"/>
          <p14:tracePt t="72772" x="3390900" y="2516188"/>
          <p14:tracePt t="72780" x="3390900" y="2498725"/>
          <p14:tracePt t="72790" x="3390900" y="2473325"/>
          <p14:tracePt t="72795" x="3390900" y="2455863"/>
          <p14:tracePt t="72804" x="3382963" y="2422525"/>
          <p14:tracePt t="72811" x="3373438" y="2413000"/>
          <p14:tracePt t="72820" x="3365500" y="2397125"/>
          <p14:tracePt t="72828" x="3365500" y="2379663"/>
          <p14:tracePt t="72836" x="3355975" y="2354263"/>
          <p14:tracePt t="72845" x="3348038" y="2336800"/>
          <p14:tracePt t="72852" x="3330575" y="2319338"/>
          <p14:tracePt t="72862" x="3322638" y="2311400"/>
          <p14:tracePt t="72868" x="3305175" y="2293938"/>
          <p14:tracePt t="72878" x="3305175" y="2286000"/>
          <p14:tracePt t="72883" x="3289300" y="2268538"/>
          <p14:tracePt t="72894" x="3279775" y="2268538"/>
          <p14:tracePt t="72900" x="3271838" y="2252663"/>
          <p14:tracePt t="72910" x="3263900" y="2243138"/>
          <p14:tracePt t="72916" x="3254375" y="2243138"/>
          <p14:tracePt t="72926" x="3254375" y="2235200"/>
          <p14:tracePt t="72932" x="3228975" y="2217738"/>
          <p14:tracePt t="72939" x="3221038" y="2209800"/>
          <p14:tracePt t="72948" x="3211513" y="2209800"/>
          <p14:tracePt t="72956" x="3186113" y="2192338"/>
          <p14:tracePt t="72963" x="3152775" y="2174875"/>
          <p14:tracePt t="72973" x="3119438" y="2159000"/>
          <p14:tracePt t="72980" x="3084513" y="2141538"/>
          <p14:tracePt t="72989" x="3051175" y="2133600"/>
          <p14:tracePt t="72995" x="3016250" y="2116138"/>
          <p14:tracePt t="73004" x="2990850" y="2098675"/>
          <p14:tracePt t="73012" x="2965450" y="2082800"/>
          <p14:tracePt t="73020" x="2957513" y="2073275"/>
          <p14:tracePt t="73027" x="2932113" y="2065338"/>
          <p14:tracePt t="73036" x="2906713" y="2055813"/>
          <p14:tracePt t="73044" x="2881313" y="2047875"/>
          <p14:tracePt t="73052" x="2871788" y="2039938"/>
          <p14:tracePt t="73060" x="2863850" y="2039938"/>
          <p14:tracePt t="73067" x="2838450" y="2030413"/>
          <p14:tracePt t="73077" x="2820988" y="2022475"/>
          <p14:tracePt t="73084" x="2813050" y="2014538"/>
          <p14:tracePt t="73094" x="2805113" y="2014538"/>
          <p14:tracePt t="73100" x="2795588" y="2014538"/>
          <p14:tracePt t="73236" x="2805113" y="2022475"/>
          <p14:tracePt t="73243" x="2813050" y="2022475"/>
          <p14:tracePt t="73253" x="2830513" y="2047875"/>
          <p14:tracePt t="73262" x="2846388" y="2073275"/>
          <p14:tracePt t="73268" x="2871788" y="2108200"/>
          <p14:tracePt t="73277" x="2881313" y="2133600"/>
          <p14:tracePt t="73285" x="2897188" y="2149475"/>
          <p14:tracePt t="73294" x="2914650" y="2174875"/>
          <p14:tracePt t="73300" x="2932113" y="2200275"/>
          <p14:tracePt t="73311" x="2949575" y="2235200"/>
          <p14:tracePt t="73315" x="2957513" y="2260600"/>
          <p14:tracePt t="73322" x="2965450" y="2268538"/>
          <p14:tracePt t="73332" x="2965450" y="2286000"/>
          <p14:tracePt t="73339" x="2974975" y="2311400"/>
          <p14:tracePt t="73348" x="2982913" y="2328863"/>
          <p14:tracePt t="73357" x="2990850" y="2328863"/>
          <p14:tracePt t="73365" x="2990850" y="2344738"/>
          <p14:tracePt t="73373" x="3000375" y="2362200"/>
          <p14:tracePt t="73388" x="3008313" y="2387600"/>
          <p14:tracePt t="73396" x="3016250" y="2387600"/>
          <p14:tracePt t="73403" x="3025775" y="2397125"/>
          <p14:tracePt t="73411" x="3033713" y="2422525"/>
          <p14:tracePt t="73420" x="3041650" y="2422525"/>
          <p14:tracePt t="73428" x="3059113" y="2447925"/>
          <p14:tracePt t="73436" x="3067050" y="2455863"/>
          <p14:tracePt t="73444" x="3076575" y="2473325"/>
          <p14:tracePt t="73453" x="3084513" y="2481263"/>
          <p14:tracePt t="73461" x="3101975" y="2498725"/>
          <p14:tracePt t="73478" x="3109913" y="2506663"/>
          <p14:tracePt t="73484" x="3127375" y="2524125"/>
          <p14:tracePt t="73495" x="3135313" y="2532063"/>
          <p14:tracePt t="73500" x="3144838" y="2541588"/>
          <p14:tracePt t="73511" x="3160713" y="2557463"/>
          <p14:tracePt t="73522" x="3170238" y="2566988"/>
          <p14:tracePt t="73533" x="3186113" y="2574925"/>
          <p14:tracePt t="73539" x="3186113" y="2582863"/>
          <p14:tracePt t="73548" x="3195638" y="2582863"/>
          <p14:tracePt t="73556" x="3211513" y="2582863"/>
          <p14:tracePt t="73564" x="3221038" y="2582863"/>
          <p14:tracePt t="73573" x="3238500" y="2582863"/>
          <p14:tracePt t="73580" x="3263900" y="2582863"/>
          <p14:tracePt t="73587" x="3271838" y="2582863"/>
          <p14:tracePt t="73596" x="3297238" y="2582863"/>
          <p14:tracePt t="73603" x="3330575" y="2582863"/>
          <p14:tracePt t="73611" x="3355975" y="2582863"/>
          <p14:tracePt t="73619" x="3382963" y="2582863"/>
          <p14:tracePt t="73628" x="3416300" y="2582863"/>
          <p14:tracePt t="73636" x="3459163" y="2574925"/>
          <p14:tracePt t="73644" x="3517900" y="2557463"/>
          <p14:tracePt t="73653" x="3568700" y="2524125"/>
          <p14:tracePt t="73661" x="3646488" y="2506663"/>
          <p14:tracePt t="73668" x="3697288" y="2489200"/>
          <p14:tracePt t="73678" x="3756025" y="2455863"/>
          <p14:tracePt t="73683" x="3806825" y="2422525"/>
          <p14:tracePt t="73694" x="3867150" y="2405063"/>
          <p14:tracePt t="73700" x="3917950" y="2387600"/>
          <p14:tracePt t="73710" x="3976688" y="2362200"/>
          <p14:tracePt t="73716" x="4027488" y="2344738"/>
          <p14:tracePt t="73723" x="4052888" y="2336800"/>
          <p14:tracePt t="73732" x="4095750" y="2319338"/>
          <p14:tracePt t="73740" x="4138613" y="2303463"/>
          <p14:tracePt t="73747" x="4164013" y="2286000"/>
          <p14:tracePt t="73756" x="4197350" y="2268538"/>
          <p14:tracePt t="73764" x="4232275" y="2252663"/>
          <p14:tracePt t="73773" x="4257675" y="2243138"/>
          <p14:tracePt t="73780" x="4291013" y="2227263"/>
          <p14:tracePt t="73788" x="4316413" y="2217738"/>
          <p14:tracePt t="73796" x="4333875" y="2209800"/>
          <p14:tracePt t="73804" x="4368800" y="2192338"/>
          <p14:tracePt t="73811" x="4402138" y="2192338"/>
          <p14:tracePt t="73820" x="4419600" y="2174875"/>
          <p14:tracePt t="73828" x="4445000" y="2166938"/>
          <p14:tracePt t="73836" x="4470400" y="2166938"/>
          <p14:tracePt t="73844" x="4486275" y="2166938"/>
          <p14:tracePt t="73851" x="4513263" y="2149475"/>
          <p14:tracePt t="73861" x="4538663" y="2141538"/>
          <p14:tracePt t="73877" x="4572000" y="2124075"/>
          <p14:tracePt t="73884" x="4579938" y="2124075"/>
          <p14:tracePt t="73895" x="4597400" y="2116138"/>
          <p14:tracePt t="73901" x="4614863" y="2108200"/>
          <p14:tracePt t="73910" x="4622800" y="2108200"/>
          <p14:tracePt t="73916" x="4640263" y="2098675"/>
          <p14:tracePt t="73922" x="4657725" y="2098675"/>
          <p14:tracePt t="73932" x="4657725" y="2090738"/>
          <p14:tracePt t="74067" x="4665663" y="2090738"/>
          <p14:tracePt t="74078" x="4673600" y="2090738"/>
          <p14:tracePt t="74084" x="4683125" y="2090738"/>
          <p14:tracePt t="74094" x="4691063" y="2090738"/>
          <p14:tracePt t="74099" x="4716463" y="2108200"/>
          <p14:tracePt t="74110" x="4724400" y="2124075"/>
          <p14:tracePt t="74116" x="4733925" y="2141538"/>
          <p14:tracePt t="74123" x="4749800" y="2166938"/>
          <p14:tracePt t="74132" x="4775200" y="2209800"/>
          <p14:tracePt t="74139" x="4784725" y="2235200"/>
          <p14:tracePt t="74148" x="4810125" y="2268538"/>
          <p14:tracePt t="74156" x="4827588" y="2293938"/>
          <p14:tracePt t="74164" x="4827588" y="2311400"/>
          <p14:tracePt t="74173" x="4835525" y="2328863"/>
          <p14:tracePt t="74180" x="4852988" y="2354263"/>
          <p14:tracePt t="74204" x="4852988" y="2371725"/>
          <p14:tracePt t="74221" x="4852988" y="2379663"/>
          <p14:tracePt t="74244" x="4843463" y="2405063"/>
          <p14:tracePt t="74253" x="4835525" y="2422525"/>
          <p14:tracePt t="74268" x="4827588" y="2422525"/>
          <p14:tracePt t="74278" x="4810125" y="2438400"/>
          <p14:tracePt t="74285" x="4802188" y="2447925"/>
          <p14:tracePt t="74294" x="4784725" y="2463800"/>
          <p14:tracePt t="74301" x="4759325" y="2473325"/>
          <p14:tracePt t="74311" x="4733925" y="2498725"/>
          <p14:tracePt t="74316" x="4708525" y="2516188"/>
          <p14:tracePt t="74324" x="4673600" y="2541588"/>
          <p14:tracePt t="74332" x="4648200" y="2566988"/>
          <p14:tracePt t="74340" x="4622800" y="2582863"/>
          <p14:tracePt t="74348" x="4579938" y="2608263"/>
          <p14:tracePt t="74356" x="4546600" y="2625725"/>
          <p14:tracePt t="74364" x="4495800" y="2660650"/>
          <p14:tracePt t="74371" x="4445000" y="2701925"/>
          <p14:tracePt t="74379" x="4410075" y="2711450"/>
          <p14:tracePt t="74387" x="4376738" y="2736850"/>
          <p14:tracePt t="74396" x="4325938" y="2762250"/>
          <p14:tracePt t="74404" x="4291013" y="2795588"/>
          <p14:tracePt t="74412" x="4257675" y="2805113"/>
          <p14:tracePt t="74420" x="4206875" y="2830513"/>
          <p14:tracePt t="74428" x="4181475" y="2846388"/>
          <p14:tracePt t="74436" x="4156075" y="2863850"/>
          <p14:tracePt t="74444" x="4121150" y="2881313"/>
          <p14:tracePt t="74452" x="4105275" y="2889250"/>
          <p14:tracePt t="74461" x="4079875" y="2906713"/>
          <p14:tracePt t="74468" x="4070350" y="2906713"/>
          <p14:tracePt t="74478" x="4062413" y="2914650"/>
          <p14:tracePt t="74484" x="4052888" y="2922588"/>
          <p14:tracePt t="74495" x="4044950" y="2932113"/>
          <p14:tracePt t="74500" x="4037013" y="2932113"/>
          <p14:tracePt t="74604" x="4037013" y="2940050"/>
          <p14:tracePt t="74612" x="4037013" y="2949575"/>
          <p14:tracePt t="74619" x="4037013" y="2965450"/>
          <p14:tracePt t="74627" x="4044950" y="2990850"/>
          <p14:tracePt t="74635" x="4062413" y="3008313"/>
          <p14:tracePt t="74645" x="4095750" y="3033713"/>
          <p14:tracePt t="74652" x="4113213" y="3051175"/>
          <p14:tracePt t="74661" x="4146550" y="3076575"/>
          <p14:tracePt t="74668" x="4197350" y="3101975"/>
          <p14:tracePt t="74678" x="4249738" y="3135313"/>
          <p14:tracePt t="74683" x="4308475" y="3160713"/>
          <p14:tracePt t="74694" x="4384675" y="3195638"/>
          <p14:tracePt t="74699" x="4460875" y="3221038"/>
          <p14:tracePt t="74708" x="4564063" y="3254375"/>
          <p14:tracePt t="74715" x="4665663" y="3289300"/>
          <p14:tracePt t="74722" x="4759325" y="3305175"/>
          <p14:tracePt t="74731" x="4852988" y="3322638"/>
          <p14:tracePt t="74740" x="4919663" y="3340100"/>
          <p14:tracePt t="74747" x="5005388" y="3348038"/>
          <p14:tracePt t="74756" x="5081588" y="3373438"/>
          <p14:tracePt t="74763" x="5141913" y="3390900"/>
          <p14:tracePt t="74771" x="5183188" y="3398838"/>
          <p14:tracePt t="74779" x="5218113" y="3408363"/>
          <p14:tracePt t="74787" x="5226050" y="3408363"/>
          <p14:tracePt t="74795" x="5235575" y="3408363"/>
          <p14:tracePt t="75035" x="5243513" y="3416300"/>
          <p14:tracePt t="75052" x="5251450" y="3424238"/>
          <p14:tracePt t="75100" x="5268913" y="3441700"/>
          <p14:tracePt t="75173" x="5276850" y="3441700"/>
          <p14:tracePt t="75204" x="5302250" y="3441700"/>
          <p14:tracePt t="75212" x="5319713" y="3441700"/>
          <p14:tracePt t="75220" x="5353050" y="3441700"/>
          <p14:tracePt t="75228" x="5362575" y="3441700"/>
          <p14:tracePt t="75235" x="5395913" y="3441700"/>
          <p14:tracePt t="75246" x="5421313" y="3441700"/>
          <p14:tracePt t="75252" x="5446713" y="3433763"/>
          <p14:tracePt t="75262" x="5456238" y="3433763"/>
          <p14:tracePt t="75267" x="5481638" y="3424238"/>
          <p14:tracePt t="75278" x="5514975" y="3408363"/>
          <p14:tracePt t="75284" x="5540375" y="3408363"/>
          <p14:tracePt t="75293" x="5575300" y="3408363"/>
          <p14:tracePt t="75300" x="5616575" y="3398838"/>
          <p14:tracePt t="75306" x="5651500" y="3382963"/>
          <p14:tracePt t="75317" x="5694363" y="3382963"/>
          <p14:tracePt t="75324" x="5727700" y="3382963"/>
          <p14:tracePt t="75332" x="5761038" y="3365500"/>
          <p14:tracePt t="75341" x="5803900" y="3355975"/>
          <p14:tracePt t="75348" x="5838825" y="3355975"/>
          <p14:tracePt t="75358" x="5880100" y="3330575"/>
          <p14:tracePt t="75364" x="5905500" y="3330575"/>
          <p14:tracePt t="75372" x="5940425" y="3314700"/>
          <p14:tracePt t="75380" x="5973763" y="3314700"/>
          <p14:tracePt t="75388" x="5999163" y="3305175"/>
          <p14:tracePt t="75396" x="6034088" y="3297238"/>
          <p14:tracePt t="75404" x="6067425" y="3289300"/>
          <p14:tracePt t="75413" x="6135688" y="3246438"/>
          <p14:tracePt t="75421" x="6178550" y="3228975"/>
          <p14:tracePt t="75428" x="6246813" y="3203575"/>
          <p14:tracePt t="75436" x="6288088" y="3186113"/>
          <p14:tracePt t="75445" x="6348413" y="3170238"/>
          <p14:tracePt t="75452" x="6416675" y="3135313"/>
          <p14:tracePt t="75462" x="6457950" y="3127375"/>
          <p14:tracePt t="75468" x="6518275" y="3109913"/>
          <p14:tracePt t="75478" x="6586538" y="3076575"/>
          <p14:tracePt t="75484" x="6627813" y="3059113"/>
          <p14:tracePt t="75494" x="6688138" y="3041650"/>
          <p14:tracePt t="75499" x="6756400" y="2990850"/>
          <p14:tracePt t="75507" x="6832600" y="2957513"/>
          <p14:tracePt t="75516" x="6891338" y="2932113"/>
          <p14:tracePt t="75523" x="6959600" y="2906713"/>
          <p14:tracePt t="75532" x="7002463" y="2897188"/>
          <p14:tracePt t="75541" x="7061200" y="2881313"/>
          <p14:tracePt t="75547" x="7088188" y="2871788"/>
          <p14:tracePt t="75557" x="7113588" y="2863850"/>
          <p14:tracePt t="75563" x="7121525" y="2855913"/>
          <p14:tracePt t="75571" x="7138988" y="2846388"/>
          <p14:tracePt t="75804" x="7129463" y="2846388"/>
          <p14:tracePt t="75813" x="7104063" y="2846388"/>
          <p14:tracePt t="75821" x="7088188" y="2846388"/>
          <p14:tracePt t="75830" x="7061200" y="2846388"/>
          <p14:tracePt t="75836" x="7053263" y="2846388"/>
          <p14:tracePt t="75847" x="7045325" y="2846388"/>
          <p14:tracePt t="75852" x="7035800" y="2846388"/>
          <p14:tracePt t="75868" x="7027863" y="2846388"/>
          <p14:tracePt t="75885" x="7010400" y="2846388"/>
          <p14:tracePt t="75910" x="7002463" y="2846388"/>
          <p14:tracePt t="75922" x="6985000" y="2846388"/>
          <p14:tracePt t="75932" x="6977063" y="2846388"/>
          <p14:tracePt t="75941" x="6969125" y="2855913"/>
          <p14:tracePt t="75948" x="6951663" y="2863850"/>
          <p14:tracePt t="75957" x="6916738" y="2889250"/>
          <p14:tracePt t="75964" x="6875463" y="2932113"/>
          <p14:tracePt t="75971" x="6840538" y="2949575"/>
          <p14:tracePt t="75980" x="6781800" y="3000375"/>
          <p14:tracePt t="75988" x="6688138" y="3051175"/>
          <p14:tracePt t="75997" x="6611938" y="3101975"/>
          <p14:tracePt t="76004" x="6500813" y="3170238"/>
          <p14:tracePt t="76012" x="6373813" y="3228975"/>
          <p14:tracePt t="76020" x="6272213" y="3289300"/>
          <p14:tracePt t="76029" x="6135688" y="3365500"/>
          <p14:tracePt t="76036" x="6016625" y="3433763"/>
          <p14:tracePt t="76046" x="5915025" y="3492500"/>
          <p14:tracePt t="76052" x="5821363" y="3552825"/>
          <p14:tracePt t="76063" x="5727700" y="3611563"/>
          <p14:tracePt t="76068" x="5634038" y="3662363"/>
          <p14:tracePt t="76078" x="5583238" y="3705225"/>
          <p14:tracePt t="76085" x="5524500" y="3763963"/>
          <p14:tracePt t="76091" x="5456238" y="3790950"/>
          <p14:tracePt t="76099" x="5405438" y="3824288"/>
          <p14:tracePt t="76107" x="5353050" y="3867150"/>
          <p14:tracePt t="76115" x="5319713" y="3892550"/>
          <p14:tracePt t="76124" x="5302250" y="3908425"/>
          <p14:tracePt t="76131" x="5286375" y="3917950"/>
          <p14:tracePt t="76141" x="5268913" y="3925888"/>
          <p14:tracePt t="76147" x="5251450" y="3943350"/>
          <p14:tracePt t="76155" x="5235575" y="3951288"/>
          <p14:tracePt t="76171" x="5226050" y="3960813"/>
          <p14:tracePt t="76192" x="5208588" y="3960813"/>
          <p14:tracePt t="76196" x="5192713" y="3968750"/>
          <p14:tracePt t="76203" x="5183188" y="3968750"/>
          <p14:tracePt t="76215" x="5175250" y="3976688"/>
          <p14:tracePt t="76219" x="5157788" y="3986213"/>
          <p14:tracePt t="76230" x="5149850" y="3986213"/>
          <p14:tracePt t="76278" x="5149850" y="3976688"/>
          <p14:tracePt t="76293" x="5167313" y="3960813"/>
          <p14:tracePt t="76299" x="5183188" y="3925888"/>
          <p14:tracePt t="76308" x="5200650" y="3900488"/>
          <p14:tracePt t="76315" x="5218113" y="3883025"/>
          <p14:tracePt t="76324" x="5235575" y="3857625"/>
          <p14:tracePt t="76331" x="5251450" y="3824288"/>
          <p14:tracePt t="76341" x="5268913" y="3790950"/>
          <p14:tracePt t="76347" x="5286375" y="3773488"/>
          <p14:tracePt t="76356" x="5302250" y="3730625"/>
          <p14:tracePt t="76363" x="5327650" y="3705225"/>
          <p14:tracePt t="76372" x="5353050" y="3662363"/>
          <p14:tracePt t="76379" x="5380038" y="3636963"/>
          <p14:tracePt t="76387" x="5405438" y="3603625"/>
          <p14:tracePt t="76396" x="5421313" y="3578225"/>
          <p14:tracePt t="76404" x="5438775" y="3560763"/>
          <p14:tracePt t="76413" x="5456238" y="3535363"/>
          <p14:tracePt t="76421" x="5456238" y="3527425"/>
          <p14:tracePt t="76428" x="5456238" y="3517900"/>
          <p14:tracePt t="76468" x="5456238" y="3502025"/>
          <p14:tracePt t="76485" x="5446713" y="3502025"/>
          <p14:tracePt t="76494" x="5438775" y="3502025"/>
          <p14:tracePt t="76501" x="5430838" y="3502025"/>
          <p14:tracePt t="76508" x="5413375" y="3502025"/>
          <p14:tracePt t="76517" x="5395913" y="3502025"/>
          <p14:tracePt t="76525" x="5370513" y="3509963"/>
          <p14:tracePt t="76531" x="5327650" y="3527425"/>
          <p14:tracePt t="76541" x="5286375" y="3543300"/>
          <p14:tracePt t="76548" x="5243513" y="3568700"/>
          <p14:tracePt t="76556" x="5192713" y="3603625"/>
          <p14:tracePt t="76564" x="5149850" y="3629025"/>
          <p14:tracePt t="76572" x="5116513" y="3654425"/>
          <p14:tracePt t="76580" x="5056188" y="3687763"/>
          <p14:tracePt t="76587" x="5013325" y="3713163"/>
          <p14:tracePt t="76596" x="4962525" y="3748088"/>
          <p14:tracePt t="76604" x="4911725" y="3790950"/>
          <p14:tracePt t="76612" x="4894263" y="3798888"/>
          <p14:tracePt t="76620" x="4868863" y="3816350"/>
          <p14:tracePt t="76629" x="4852988" y="3832225"/>
          <p14:tracePt t="76636" x="4835525" y="3849688"/>
          <p14:tracePt t="76652" x="4835525" y="3857625"/>
          <p14:tracePt t="76678" x="4835525" y="3867150"/>
          <p14:tracePt t="76701" x="4835525" y="3875088"/>
          <p14:tracePt t="76707" x="4852988" y="3875088"/>
          <p14:tracePt t="76717" x="4868863" y="3875088"/>
          <p14:tracePt t="76724" x="4903788" y="3875088"/>
          <p14:tracePt t="76732" x="4946650" y="3875088"/>
          <p14:tracePt t="76741" x="4972050" y="3875088"/>
          <p14:tracePt t="76748" x="5013325" y="3875088"/>
          <p14:tracePt t="76755" x="5064125" y="3875088"/>
          <p14:tracePt t="76765" x="5116513" y="3857625"/>
          <p14:tracePt t="76772" x="5175250" y="3857625"/>
          <p14:tracePt t="76780" x="5251450" y="3841750"/>
          <p14:tracePt t="76788" x="5294313" y="3832225"/>
          <p14:tracePt t="76796" x="5353050" y="3824288"/>
          <p14:tracePt t="76803" x="5413375" y="3816350"/>
          <p14:tracePt t="76812" x="5456238" y="3816350"/>
          <p14:tracePt t="76821" x="5481638" y="3806825"/>
          <p14:tracePt t="76829" x="5507038" y="3798888"/>
          <p14:tracePt t="76836" x="5524500" y="3790950"/>
          <p14:tracePt t="76846" x="5540375" y="3781425"/>
          <p14:tracePt t="76853" x="5565775" y="3781425"/>
          <p14:tracePt t="76862" x="5575300" y="3781425"/>
          <p14:tracePt t="76868" x="5591175" y="3773488"/>
          <p14:tracePt t="76878" x="5616575" y="3773488"/>
          <p14:tracePt t="76890" x="5641975" y="3773488"/>
          <p14:tracePt t="76901" x="5651500" y="3773488"/>
          <p14:tracePt t="76908" x="5659438" y="3773488"/>
          <p14:tracePt t="76917" x="5668963" y="3773488"/>
          <p14:tracePt t="76924" x="5676900" y="3773488"/>
          <p14:tracePt t="76932" x="5684838" y="3773488"/>
          <p14:tracePt t="76941" x="5702300" y="3773488"/>
          <p14:tracePt t="76956" x="5719763" y="3773488"/>
          <p14:tracePt t="76965" x="5735638" y="3773488"/>
          <p14:tracePt t="76972" x="5788025" y="3773488"/>
          <p14:tracePt t="76979" x="5795963" y="3773488"/>
          <p14:tracePt t="76989" x="5803900" y="3773488"/>
          <p14:tracePt t="76995" x="5821363" y="3773488"/>
          <p14:tracePt t="77004" x="5838825" y="3773488"/>
          <p14:tracePt t="77332" x="5821363" y="3773488"/>
          <p14:tracePt t="77340" x="5788025" y="3773488"/>
          <p14:tracePt t="77347" x="5761038" y="3781425"/>
          <p14:tracePt t="77355" x="5727700" y="3781425"/>
          <p14:tracePt t="77365" x="5684838" y="3781425"/>
          <p14:tracePt t="77372" x="5659438" y="3781425"/>
          <p14:tracePt t="77380" x="5651500" y="3781425"/>
          <p14:tracePt t="77388" x="5616575" y="3781425"/>
          <p14:tracePt t="77397" x="5600700" y="3781425"/>
          <p14:tracePt t="77404" x="5591175" y="3773488"/>
          <p14:tracePt t="77413" x="5575300" y="3756025"/>
          <p14:tracePt t="77462" x="5575300" y="3748088"/>
          <p14:tracePt t="77478" x="5600700" y="3748088"/>
          <p14:tracePt t="77485" x="5608638" y="3748088"/>
          <p14:tracePt t="77494" x="5634038" y="3748088"/>
          <p14:tracePt t="77500" x="5668963" y="3748088"/>
          <p14:tracePt t="77509" x="5710238" y="3748088"/>
          <p14:tracePt t="77516" x="5770563" y="3748088"/>
          <p14:tracePt t="77525" x="5829300" y="3738563"/>
          <p14:tracePt t="77532" x="5872163" y="3730625"/>
          <p14:tracePt t="77541" x="5915025" y="3730625"/>
          <p14:tracePt t="77548" x="5991225" y="3697288"/>
          <p14:tracePt t="77555" x="6034088" y="3697288"/>
          <p14:tracePt t="77564" x="6084888" y="3679825"/>
          <p14:tracePt t="77572" x="6135688" y="3654425"/>
          <p14:tracePt t="77580" x="6178550" y="3646488"/>
          <p14:tracePt t="77588" x="6237288" y="3636963"/>
          <p14:tracePt t="77597" x="6297613" y="3619500"/>
          <p14:tracePt t="77603" x="6356350" y="3611563"/>
          <p14:tracePt t="77613" x="6432550" y="3578225"/>
          <p14:tracePt t="77621" x="6492875" y="3552825"/>
          <p14:tracePt t="77629" x="6543675" y="3527425"/>
          <p14:tracePt t="77636" x="6602413" y="3509963"/>
          <p14:tracePt t="77646" x="6654800" y="3492500"/>
          <p14:tracePt t="77652" x="6713538" y="3467100"/>
          <p14:tracePt t="77663" x="6781800" y="3433763"/>
          <p14:tracePt t="77667" x="6840538" y="3398838"/>
          <p14:tracePt t="77677" x="6891338" y="3382963"/>
          <p14:tracePt t="77685" x="6951663" y="3348038"/>
          <p14:tracePt t="77691" x="7010400" y="3340100"/>
          <p14:tracePt t="77699" x="7045325" y="3314700"/>
          <p14:tracePt t="77708" x="7096125" y="3279775"/>
          <p14:tracePt t="77716" x="7146925" y="3254375"/>
          <p14:tracePt t="77725" x="7197725" y="3238500"/>
          <p14:tracePt t="77732" x="7232650" y="3203575"/>
          <p14:tracePt t="77741" x="7291388" y="3160713"/>
          <p14:tracePt t="77748" x="7334250" y="3135313"/>
          <p14:tracePt t="77755" x="7359650" y="3109913"/>
          <p14:tracePt t="77764" x="7392988" y="3084513"/>
          <p14:tracePt t="77771" x="7418388" y="3067050"/>
          <p14:tracePt t="77780" x="7453313" y="3033713"/>
          <p14:tracePt t="77787" x="7478713" y="3016250"/>
          <p14:tracePt t="77796" x="7504113" y="2990850"/>
          <p14:tracePt t="77804" x="7537450" y="2957513"/>
          <p14:tracePt t="77814" x="7580313" y="2914650"/>
          <p14:tracePt t="77820" x="7605713" y="2889250"/>
          <p14:tracePt t="77830" x="7639050" y="2855913"/>
          <p14:tracePt t="77836" x="7656513" y="2838450"/>
          <p14:tracePt t="77846" x="7691438" y="2813050"/>
          <p14:tracePt t="77852" x="7716838" y="2787650"/>
          <p14:tracePt t="77863" x="7742238" y="2762250"/>
          <p14:tracePt t="77868" x="7775575" y="2736850"/>
          <p14:tracePt t="77876" x="7800975" y="2711450"/>
          <p14:tracePt t="77884" x="7826375" y="2686050"/>
          <p14:tracePt t="77891" x="7851775" y="2660650"/>
          <p14:tracePt t="77900" x="7877175" y="2633663"/>
          <p14:tracePt t="77908" x="7902575" y="2608263"/>
          <p14:tracePt t="77916" x="7927975" y="2574925"/>
          <p14:tracePt t="77925" x="7945438" y="2557463"/>
          <p14:tracePt t="77932" x="7962900" y="2524125"/>
          <p14:tracePt t="77939" x="7970838" y="2506663"/>
          <p14:tracePt t="77948" x="7988300" y="2481263"/>
          <p14:tracePt t="77956" x="7988300" y="2455863"/>
          <p14:tracePt t="77964" x="7988300" y="2447925"/>
          <p14:tracePt t="77972" x="7988300" y="2430463"/>
          <p14:tracePt t="77979" x="7988300" y="2405063"/>
          <p14:tracePt t="77988" x="7988300" y="2387600"/>
          <p14:tracePt t="77996" x="7988300" y="2362200"/>
          <p14:tracePt t="78004" x="7988300" y="2336800"/>
          <p14:tracePt t="78013" x="7988300" y="2319338"/>
          <p14:tracePt t="78020" x="7988300" y="2293938"/>
          <p14:tracePt t="78029" x="7988300" y="2286000"/>
          <p14:tracePt t="78036" x="7988300" y="2278063"/>
          <p14:tracePt t="78046" x="7988300" y="2252663"/>
          <p14:tracePt t="78052" x="7988300" y="2235200"/>
          <p14:tracePt t="78068" x="7988300" y="2209800"/>
          <p14:tracePt t="78074" x="7988300" y="2200275"/>
          <p14:tracePt t="78085" x="7988300" y="2184400"/>
          <p14:tracePt t="78092" x="7988300" y="2166938"/>
          <p14:tracePt t="78109" x="7988300" y="2149475"/>
          <p14:tracePt t="78116" x="7988300" y="2141538"/>
          <p14:tracePt t="78124" x="7988300" y="2133600"/>
          <p14:tracePt t="78131" x="7988300" y="2108200"/>
          <p14:tracePt t="78147" x="7988300" y="2098675"/>
          <p14:tracePt t="78155" x="7988300" y="2090738"/>
          <p14:tracePt t="78163" x="7988300" y="2082800"/>
          <p14:tracePt t="78176" x="7988300" y="2073275"/>
          <p14:tracePt t="78181" x="7988300" y="2065338"/>
          <p14:tracePt t="78188" x="7996238" y="2047875"/>
          <p14:tracePt t="78198" x="8005763" y="2039938"/>
          <p14:tracePt t="78204" x="8013700" y="2039938"/>
          <p14:tracePt t="78213" x="8021638" y="2005013"/>
          <p14:tracePt t="78220" x="8031163" y="1997075"/>
          <p14:tracePt t="78230" x="8039100" y="1989138"/>
          <p14:tracePt t="78246" x="8056563" y="1963738"/>
          <p14:tracePt t="78263" x="8056563" y="1954213"/>
          <p14:tracePt t="78275" x="8056563" y="1946275"/>
          <p14:tracePt t="78284" x="8056563" y="1928813"/>
          <p14:tracePt t="78301" x="8056563" y="1920875"/>
          <p14:tracePt t="78309" x="8056563" y="1911350"/>
          <p14:tracePt t="78325" x="8056563" y="1895475"/>
          <p14:tracePt t="78364" x="8056563" y="1878013"/>
          <p14:tracePt t="78412" x="8056563" y="1870075"/>
          <p14:tracePt t="78419" x="8056563" y="1860550"/>
          <p14:tracePt t="78436" x="8056563" y="1844675"/>
          <p14:tracePt t="78446" x="8056563" y="1835150"/>
          <p14:tracePt t="78468" x="8056563" y="1827213"/>
          <p14:tracePt t="78485" x="8056563" y="1819275"/>
          <p14:tracePt t="78587" x="8056563" y="1809750"/>
          <p14:tracePt t="78613" x="8039100" y="1793875"/>
          <p14:tracePt t="78620" x="8039100" y="1784350"/>
          <p14:tracePt t="78635" x="8031163" y="1784350"/>
          <p14:tracePt t="78651" x="8021638" y="1784350"/>
          <p14:tracePt t="78678" x="8013700" y="1784350"/>
          <p14:tracePt t="78690" x="8005763" y="1784350"/>
          <p14:tracePt t="78708" x="7996238" y="1784350"/>
          <p14:tracePt t="78787" x="7980363" y="1784350"/>
          <p14:tracePt t="78820" x="7970838" y="1784350"/>
          <p14:tracePt t="78828" x="7962900" y="1784350"/>
          <p14:tracePt t="78836" x="7954963" y="1784350"/>
          <p14:tracePt t="78846" x="7954963" y="1793875"/>
          <p14:tracePt t="78851" x="7945438" y="1801813"/>
          <p14:tracePt t="78859" x="7937500" y="1852613"/>
          <p14:tracePt t="78868" x="7937500" y="1860550"/>
          <p14:tracePt t="78874" x="7937500" y="1903413"/>
          <p14:tracePt t="78884" x="7937500" y="1938338"/>
          <p14:tracePt t="78892" x="7937500" y="1954213"/>
          <p14:tracePt t="78900" x="7937500" y="1989138"/>
          <p14:tracePt t="78909" x="7937500" y="2005013"/>
          <p14:tracePt t="78916" x="7937500" y="2014538"/>
          <p14:tracePt t="78925" x="7937500" y="2030413"/>
          <p14:tracePt t="78932" x="7937500" y="2055813"/>
          <p14:tracePt t="78948" x="7937500" y="2073275"/>
          <p14:tracePt t="78964" x="7937500" y="2082800"/>
          <p14:tracePt t="79013" x="7945438" y="2082800"/>
          <p14:tracePt t="79030" x="7945438" y="2090738"/>
          <p14:tracePt t="79036" x="7954963" y="2098675"/>
          <p14:tracePt t="79046" x="7962900" y="2108200"/>
          <p14:tracePt t="79156" x="7962900" y="2098675"/>
          <p14:tracePt t="79173" x="7962900" y="2073275"/>
          <p14:tracePt t="79181" x="7962900" y="2039938"/>
          <p14:tracePt t="79188" x="7954963" y="2005013"/>
          <p14:tracePt t="79198" x="7927975" y="1971675"/>
          <p14:tracePt t="79203" x="7927975" y="1954213"/>
          <p14:tracePt t="79214" x="7912100" y="1928813"/>
          <p14:tracePt t="81476" x="7912100" y="1920875"/>
          <p14:tracePt t="82451" x="7902575" y="1920875"/>
          <p14:tracePt t="82459" x="7877175" y="1903413"/>
          <p14:tracePt t="82468" x="7877175" y="1895475"/>
          <p14:tracePt t="82476" x="7869238" y="1870075"/>
          <p14:tracePt t="82484" x="7851775" y="1852613"/>
          <p14:tracePt t="82492" x="7851775" y="1827213"/>
          <p14:tracePt t="82501" x="7851775" y="1809750"/>
          <p14:tracePt t="82508" x="7851775" y="1801813"/>
          <p14:tracePt t="82516" x="7843838" y="1776413"/>
          <p14:tracePt t="82524" x="7826375" y="1751013"/>
          <p14:tracePt t="82533" x="7800975" y="1725613"/>
          <p14:tracePt t="82548" x="7793038" y="1708150"/>
          <p14:tracePt t="82556" x="7767638" y="1690688"/>
          <p14:tracePt t="82565" x="7758113" y="1682750"/>
          <p14:tracePt t="82573" x="7742238" y="1682750"/>
          <p14:tracePt t="82582" x="7707313" y="1682750"/>
          <p14:tracePt t="82588" x="7691438" y="1682750"/>
          <p14:tracePt t="82598" x="7666038" y="1682750"/>
          <p14:tracePt t="82603" x="7648575" y="1682750"/>
          <p14:tracePt t="82614" x="7623175" y="1682750"/>
          <p14:tracePt t="82621" x="7613650" y="1682750"/>
          <p14:tracePt t="82630" x="7605713" y="1690688"/>
          <p14:tracePt t="82636" x="7597775" y="1700213"/>
          <p14:tracePt t="82652" x="7613650" y="1708150"/>
          <p14:tracePt t="82660" x="7666038" y="1716088"/>
          <p14:tracePt t="82668" x="7707313" y="1716088"/>
          <p14:tracePt t="82677" x="7750175" y="1716088"/>
          <p14:tracePt t="82683" x="7767638" y="1716088"/>
          <p14:tracePt t="82691" x="7800975" y="1716088"/>
          <p14:tracePt t="82700" x="7826375" y="1708150"/>
          <p14:tracePt t="82708" x="7835900" y="1700213"/>
          <p14:tracePt t="82716" x="7843838" y="1690688"/>
          <p14:tracePt t="82723" x="7843838" y="1682750"/>
          <p14:tracePt t="82732" x="7835900" y="1674813"/>
          <p14:tracePt t="82739" x="7826375" y="1657350"/>
          <p14:tracePt t="82749" x="7775575" y="1639888"/>
          <p14:tracePt t="82755" x="7732713" y="1631950"/>
          <p14:tracePt t="82766" x="7707313" y="1614488"/>
          <p14:tracePt t="82772" x="7681913" y="1606550"/>
          <p14:tracePt t="82781" x="7631113" y="1606550"/>
          <p14:tracePt t="82787" x="7597775" y="1589088"/>
          <p14:tracePt t="82798" x="7554913" y="1581150"/>
          <p14:tracePt t="82804" x="7494588" y="1581150"/>
          <p14:tracePt t="82814" x="7435850" y="1563688"/>
          <p14:tracePt t="82821" x="7377113" y="1546225"/>
          <p14:tracePt t="82826" x="7334250" y="1530350"/>
          <p14:tracePt t="82835" x="7291388" y="1512888"/>
          <p14:tracePt t="82844" x="7258050" y="1504950"/>
          <p14:tracePt t="82852" x="7197725" y="1470025"/>
          <p14:tracePt t="82860" x="7172325" y="1452563"/>
          <p14:tracePt t="82868" x="7121525" y="1427163"/>
          <p14:tracePt t="82878" x="7096125" y="1411288"/>
          <p14:tracePt t="82883" x="7061200" y="1385888"/>
          <p14:tracePt t="82892" x="7045325" y="1385888"/>
          <p14:tracePt t="82899" x="7002463" y="1368425"/>
          <p14:tracePt t="82908" x="6994525" y="1368425"/>
          <p14:tracePt t="82917" x="6969125" y="1368425"/>
          <p14:tracePt t="82924" x="6934200" y="1360488"/>
          <p14:tracePt t="82933" x="6908800" y="1360488"/>
          <p14:tracePt t="82940" x="6883400" y="1360488"/>
          <p14:tracePt t="82948" x="6850063" y="1360488"/>
          <p14:tracePt t="82957" x="6815138" y="1360488"/>
          <p14:tracePt t="82966" x="6799263" y="1360488"/>
          <p14:tracePt t="82983" x="6789738" y="1360488"/>
          <p14:tracePt t="83014" x="6781800" y="1360488"/>
          <p14:tracePt t="83020" x="6772275" y="1360488"/>
          <p14:tracePt t="83100" x="6781800" y="1368425"/>
          <p14:tracePt t="83108" x="6789738" y="1368425"/>
          <p14:tracePt t="83181" x="6799263" y="1368425"/>
          <p14:tracePt t="83212" x="6807200" y="1368425"/>
          <p14:tracePt t="83388" x="6815138" y="1368425"/>
          <p14:tracePt t="83398" x="6824663" y="1368425"/>
          <p14:tracePt t="83876" x="6832600" y="1376363"/>
          <p14:tracePt t="83892" x="6850063" y="1393825"/>
          <p14:tracePt t="83900" x="6858000" y="1401763"/>
          <p14:tracePt t="83908" x="6865938" y="1411288"/>
          <p14:tracePt t="83925" x="6875463" y="1419225"/>
          <p14:tracePt t="83932" x="6883400" y="1427163"/>
          <p14:tracePt t="83941" x="6900863" y="1436688"/>
          <p14:tracePt t="83956" x="6900863" y="1444625"/>
          <p14:tracePt t="83973" x="6908800" y="1462088"/>
          <p14:tracePt t="83982" x="6916738" y="1462088"/>
          <p14:tracePt t="83988" x="6916738" y="1470025"/>
          <p14:tracePt t="84004" x="6916738" y="1477963"/>
          <p14:tracePt t="84011" x="6926263" y="1487488"/>
          <p14:tracePt t="84020" x="6934200" y="1487488"/>
          <p14:tracePt t="84028" x="6934200" y="1495425"/>
          <p14:tracePt t="84036" x="6943725" y="1512888"/>
          <p14:tracePt t="84045" x="6951663" y="1512888"/>
          <p14:tracePt t="84052" x="6951663" y="1520825"/>
          <p14:tracePt t="84060" x="6969125" y="1538288"/>
          <p14:tracePt t="84075" x="6985000" y="1555750"/>
          <p14:tracePt t="84085" x="6994525" y="1563688"/>
          <p14:tracePt t="84092" x="7002463" y="1571625"/>
          <p14:tracePt t="84100" x="7010400" y="1581150"/>
          <p14:tracePt t="84108" x="7027863" y="1589088"/>
          <p14:tracePt t="84116" x="7035800" y="1606550"/>
          <p14:tracePt t="84124" x="7045325" y="1614488"/>
          <p14:tracePt t="84133" x="7061200" y="1631950"/>
          <p14:tracePt t="84140" x="7078663" y="1639888"/>
          <p14:tracePt t="84148" x="7078663" y="1657350"/>
          <p14:tracePt t="84156" x="7088188" y="1665288"/>
          <p14:tracePt t="84165" x="7104063" y="1674813"/>
          <p14:tracePt t="84172" x="7104063" y="1682750"/>
          <p14:tracePt t="84182" x="7113588" y="1700213"/>
          <p14:tracePt t="84194" x="7129463" y="1708150"/>
          <p14:tracePt t="84205" x="7146925" y="1716088"/>
          <p14:tracePt t="84210" x="7146925" y="1725613"/>
          <p14:tracePt t="84220" x="7154863" y="1733550"/>
          <p14:tracePt t="84227" x="7164388" y="1741488"/>
          <p14:tracePt t="84236" x="7172325" y="1751013"/>
          <p14:tracePt t="84244" x="7180263" y="1766888"/>
          <p14:tracePt t="84253" x="7189788" y="1766888"/>
          <p14:tracePt t="84259" x="7189788" y="1776413"/>
          <p14:tracePt t="84267" x="7197725" y="1793875"/>
          <p14:tracePt t="84283" x="7205663" y="1801813"/>
          <p14:tracePt t="84300" x="7215188" y="1819275"/>
          <p14:tracePt t="84316" x="7223125" y="1827213"/>
          <p14:tracePt t="84332" x="7223125" y="1835150"/>
          <p14:tracePt t="84349" x="7232650" y="1844675"/>
          <p14:tracePt t="84366" x="7240588" y="1852613"/>
          <p14:tracePt t="84382" x="7248525" y="1860550"/>
          <p14:tracePt t="84388" x="7248525" y="1870075"/>
          <p14:tracePt t="84405" x="7258050" y="1885950"/>
          <p14:tracePt t="84411" x="7265988" y="1895475"/>
          <p14:tracePt t="84428" x="7273925" y="1903413"/>
          <p14:tracePt t="84436" x="7273925" y="1911350"/>
          <p14:tracePt t="84444" x="7283450" y="1911350"/>
          <p14:tracePt t="84453" x="7291388" y="1920875"/>
          <p14:tracePt t="84461" x="7291388" y="1928813"/>
          <p14:tracePt t="84467" x="7299325" y="1938338"/>
          <p14:tracePt t="84485" x="7308850" y="1938338"/>
          <p14:tracePt t="84500" x="7316788" y="1946275"/>
          <p14:tracePt t="84508" x="7316788" y="1954213"/>
          <p14:tracePt t="84516" x="7324725" y="1954213"/>
          <p14:tracePt t="84533" x="7342188" y="1954213"/>
          <p14:tracePt t="84540" x="7350125" y="1954213"/>
          <p14:tracePt t="84549" x="7392988" y="1954213"/>
          <p14:tracePt t="84556" x="7427913" y="1954213"/>
          <p14:tracePt t="84566" x="7453313" y="1954213"/>
          <p14:tracePt t="84572" x="7494588" y="1954213"/>
          <p14:tracePt t="84582" x="7537450" y="1954213"/>
          <p14:tracePt t="84588" x="7580313" y="1954213"/>
          <p14:tracePt t="84599" x="7631113" y="1938338"/>
          <p14:tracePt t="84604" x="7666038" y="1928813"/>
          <p14:tracePt t="84610" x="7691438" y="1928813"/>
          <p14:tracePt t="84620" x="7732713" y="1920875"/>
          <p14:tracePt t="84628" x="7783513" y="1903413"/>
          <p14:tracePt t="84636" x="7810500" y="1885950"/>
          <p14:tracePt t="84644" x="7843838" y="1878013"/>
          <p14:tracePt t="84653" x="7861300" y="1878013"/>
          <p14:tracePt t="84659" x="7886700" y="1860550"/>
          <p14:tracePt t="84668" x="7920038" y="1844675"/>
          <p14:tracePt t="84675" x="7937500" y="1827213"/>
          <p14:tracePt t="84684" x="7970838" y="1819275"/>
          <p14:tracePt t="84901" x="7970838" y="1809750"/>
          <p14:tracePt t="84908" x="7945438" y="1809750"/>
          <p14:tracePt t="84917" x="7920038" y="1809750"/>
          <p14:tracePt t="84924" x="7894638" y="1809750"/>
          <p14:tracePt t="84933" x="7869238" y="1809750"/>
          <p14:tracePt t="84941" x="7826375" y="1809750"/>
          <p14:tracePt t="84949" x="7800975" y="1809750"/>
          <p14:tracePt t="84956" x="7767638" y="1809750"/>
          <p14:tracePt t="84966" x="7724775" y="1809750"/>
          <p14:tracePt t="84971" x="7699375" y="1809750"/>
          <p14:tracePt t="84983" x="7666038" y="1809750"/>
          <p14:tracePt t="84987" x="7648575" y="1819275"/>
          <p14:tracePt t="84998" x="7613650" y="1835150"/>
          <p14:tracePt t="85003" x="7605713" y="1835150"/>
          <p14:tracePt t="85011" x="7588250" y="1844675"/>
          <p14:tracePt t="85028" x="7580313" y="1844675"/>
          <p14:tracePt t="85035" x="7562850" y="1844675"/>
          <p14:tracePt t="85044" x="7554913" y="1852613"/>
          <p14:tracePt t="85051" x="7546975" y="1852613"/>
          <p14:tracePt t="85067" x="7529513" y="1852613"/>
          <p14:tracePt t="85075" x="7512050" y="1860550"/>
          <p14:tracePt t="85083" x="7486650" y="1885950"/>
          <p14:tracePt t="85091" x="7478713" y="1903413"/>
          <p14:tracePt t="85099" x="7461250" y="1928813"/>
          <p14:tracePt t="85107" x="7443788" y="1938338"/>
          <p14:tracePt t="85123" x="7443788" y="1946275"/>
          <p14:tracePt t="85132" x="7443788" y="1963738"/>
          <p14:tracePt t="85149" x="7443788" y="1979613"/>
          <p14:tracePt t="85155" x="7443788" y="1989138"/>
          <p14:tracePt t="85166" x="7443788" y="1997075"/>
          <p14:tracePt t="85171" x="7443788" y="2014538"/>
          <p14:tracePt t="85182" x="7443788" y="2022475"/>
          <p14:tracePt t="85188" x="7443788" y="2047875"/>
          <p14:tracePt t="85210" x="7443788" y="2073275"/>
          <p14:tracePt t="85259" x="7453313" y="2082800"/>
          <p14:tracePt t="85276" x="7461250" y="2082800"/>
          <p14:tracePt t="85292" x="7461250" y="2090738"/>
          <p14:tracePt t="85300" x="7461250" y="2108200"/>
          <p14:tracePt t="85315" x="7469188" y="2116138"/>
          <p14:tracePt t="85324" x="7469188" y="2124075"/>
          <p14:tracePt t="85332" x="7478713" y="2141538"/>
          <p14:tracePt t="85339" x="7478713" y="2149475"/>
          <p14:tracePt t="85349" x="7478713" y="2166938"/>
          <p14:tracePt t="85357" x="7486650" y="2174875"/>
          <p14:tracePt t="85367" x="7494588" y="2184400"/>
          <p14:tracePt t="85371" x="7494588" y="2192338"/>
          <p14:tracePt t="85383" x="7504113" y="2209800"/>
          <p14:tracePt t="85388" x="7512050" y="2235200"/>
          <p14:tracePt t="85394" x="7521575" y="2260600"/>
          <p14:tracePt t="85405" x="7521575" y="2268538"/>
          <p14:tracePt t="85411" x="7521575" y="2286000"/>
          <p14:tracePt t="85420" x="7521575" y="2311400"/>
          <p14:tracePt t="85436" x="7529513" y="2336800"/>
          <p14:tracePt t="85446" x="7529513" y="2354263"/>
          <p14:tracePt t="85452" x="7529513" y="2362200"/>
          <p14:tracePt t="85460" x="7529513" y="2379663"/>
          <p14:tracePt t="85476" x="7529513" y="2397125"/>
          <p14:tracePt t="85500" x="7529513" y="2413000"/>
          <p14:tracePt t="85508" x="7529513" y="2430463"/>
          <p14:tracePt t="85525" x="7529513" y="2438400"/>
          <p14:tracePt t="85533" x="7529513" y="2455863"/>
          <p14:tracePt t="85549" x="7529513" y="2463800"/>
          <p14:tracePt t="85598" x="7529513" y="2473325"/>
          <p14:tracePt t="85685" x="7537450" y="2481263"/>
          <p14:tracePt t="85701" x="7546975" y="2498725"/>
          <p14:tracePt t="85717" x="7546975" y="2506663"/>
          <p14:tracePt t="85724" x="7554913" y="2506663"/>
          <p14:tracePt t="85733" x="7554913" y="2516188"/>
          <p14:tracePt t="85741" x="7562850" y="2532063"/>
          <p14:tracePt t="85750" x="7572375" y="2549525"/>
          <p14:tracePt t="85756" x="7580313" y="2574925"/>
          <p14:tracePt t="85766" x="7588250" y="2608263"/>
          <p14:tracePt t="85772" x="7597775" y="2625725"/>
          <p14:tracePt t="85781" x="7597775" y="2633663"/>
          <p14:tracePt t="85787" x="7605713" y="2668588"/>
          <p14:tracePt t="85794" x="7605713" y="2693988"/>
          <p14:tracePt t="85804" x="7605713" y="2711450"/>
          <p14:tracePt t="85812" x="7605713" y="2736850"/>
          <p14:tracePt t="85820" x="7605713" y="2752725"/>
          <p14:tracePt t="85829" x="7605713" y="2762250"/>
          <p14:tracePt t="85836" x="7605713" y="2778125"/>
          <p14:tracePt t="85845" x="7605713" y="2787650"/>
          <p14:tracePt t="85876" x="7605713" y="2795588"/>
          <p14:tracePt t="85956" x="7605713" y="2787650"/>
          <p14:tracePt t="85966" x="7605713" y="2778125"/>
          <p14:tracePt t="85973" x="7613650" y="2770188"/>
          <p14:tracePt t="85988" x="7613650" y="2762250"/>
          <p14:tracePt t="86076" x="7623175" y="2762250"/>
          <p14:tracePt t="86084" x="7623175" y="2770188"/>
          <p14:tracePt t="86092" x="7623175" y="2778125"/>
          <p14:tracePt t="86099" x="7623175" y="2795588"/>
          <p14:tracePt t="86108" x="7631113" y="2813050"/>
          <p14:tracePt t="86117" x="7631113" y="2830513"/>
          <p14:tracePt t="86124" x="7631113" y="2838450"/>
          <p14:tracePt t="86134" x="7631113" y="2855913"/>
          <p14:tracePt t="86140" x="7639050" y="2881313"/>
          <p14:tracePt t="86156" x="7639050" y="2906713"/>
          <p14:tracePt t="86166" x="7648575" y="2914650"/>
          <p14:tracePt t="86171" x="7656513" y="2940050"/>
          <p14:tracePt t="86183" x="7666038" y="2957513"/>
          <p14:tracePt t="86194" x="7673975" y="3000375"/>
          <p14:tracePt t="86204" x="7673975" y="3025775"/>
          <p14:tracePt t="86211" x="7681913" y="3051175"/>
          <p14:tracePt t="86220" x="7691438" y="3067050"/>
          <p14:tracePt t="86229" x="7699375" y="3084513"/>
          <p14:tracePt t="86236" x="7707313" y="3109913"/>
          <p14:tracePt t="86245" x="7724775" y="3135313"/>
          <p14:tracePt t="86253" x="7742238" y="3152775"/>
          <p14:tracePt t="86260" x="7750175" y="3152775"/>
          <p14:tracePt t="86268" x="7767638" y="3160713"/>
          <p14:tracePt t="86276" x="7810500" y="3178175"/>
          <p14:tracePt t="86284" x="7826375" y="3186113"/>
          <p14:tracePt t="86292" x="7902575" y="3186113"/>
          <p14:tracePt t="86300" x="7937500" y="3186113"/>
          <p14:tracePt t="86307" x="7970838" y="3186113"/>
          <p14:tracePt t="86317" x="7988300" y="3186113"/>
          <p14:tracePt t="86323" x="8013700" y="3186113"/>
          <p14:tracePt t="86333" x="8039100" y="3186113"/>
          <p14:tracePt t="86533" x="8031163" y="3246438"/>
          <p14:tracePt t="86539" x="7937500" y="3348038"/>
          <p14:tracePt t="86550" x="7877175" y="3484563"/>
          <p14:tracePt t="86556" x="7775575" y="3629025"/>
          <p14:tracePt t="86566" x="7656513" y="3798888"/>
          <p14:tracePt t="86572" x="7486650" y="3986213"/>
          <p14:tracePt t="86580" x="7367588" y="4189413"/>
          <p14:tracePt t="86588" x="7258050" y="4333875"/>
          <p14:tracePt t="86595" x="7113588" y="4495800"/>
          <p14:tracePt t="86605" x="7045325" y="4589463"/>
          <p14:tracePt t="86612" x="6959600" y="4691063"/>
          <p14:tracePt t="86620" x="6875463" y="4784725"/>
          <p14:tracePt t="86628" x="6799263" y="4894263"/>
          <p14:tracePt t="86636" x="6731000" y="4962525"/>
          <p14:tracePt t="86643" x="6645275" y="5056188"/>
          <p14:tracePt t="86653" x="6551613" y="5149850"/>
          <p14:tracePt t="86660" x="6457950" y="5218113"/>
          <p14:tracePt t="86668" x="6381750" y="5294313"/>
          <p14:tracePt t="86676" x="6330950" y="5345113"/>
          <p14:tracePt t="86685" x="6272213" y="5421313"/>
          <p14:tracePt t="86692" x="6246813" y="5472113"/>
          <p14:tracePt t="86701" x="6186488" y="5540375"/>
          <p14:tracePt t="86708" x="6153150" y="5591175"/>
          <p14:tracePt t="86718" x="6092825" y="5659438"/>
          <p14:tracePt t="86723" x="6042025" y="5710238"/>
          <p14:tracePt t="86734" x="5999163" y="5761038"/>
          <p14:tracePt t="86739" x="5948363" y="5813425"/>
          <p14:tracePt t="86751" x="5915025" y="5846763"/>
          <p14:tracePt t="86756" x="5889625" y="5872163"/>
          <p14:tracePt t="86766" x="5846763" y="5905500"/>
          <p14:tracePt t="86773" x="5829300" y="5922963"/>
          <p14:tracePt t="86780" x="5803900" y="5940425"/>
          <p14:tracePt t="86788" x="5778500" y="5965825"/>
          <p14:tracePt t="86796" x="5770563" y="5973763"/>
          <p14:tracePt t="86804" x="5753100" y="5991225"/>
          <p14:tracePt t="86813" x="5727700" y="6016625"/>
          <p14:tracePt t="86819" x="5702300" y="6034088"/>
          <p14:tracePt t="86830" x="5676900" y="6059488"/>
          <p14:tracePt t="86835" x="5641975" y="6084888"/>
          <p14:tracePt t="86843" x="5626100" y="6092825"/>
          <p14:tracePt t="86852" x="5600700" y="6110288"/>
          <p14:tracePt t="86859" x="5583238" y="6118225"/>
          <p14:tracePt t="86868" x="5565775" y="6143625"/>
          <p14:tracePt t="86875" x="5540375" y="6161088"/>
          <p14:tracePt t="86884" x="5524500" y="6169025"/>
          <p14:tracePt t="86892" x="5497513" y="6186488"/>
          <p14:tracePt t="86901" x="5489575" y="6194425"/>
          <p14:tracePt t="86907" x="5481638" y="6203950"/>
          <p14:tracePt t="86917" x="5472113" y="6211888"/>
          <p14:tracePt t="86924" x="5456238" y="6221413"/>
          <p14:tracePt t="86934" x="5456238" y="6229350"/>
          <p14:tracePt t="86941" x="5430838" y="6237288"/>
          <p14:tracePt t="86956" x="5413375" y="6237288"/>
          <p14:tracePt t="86966" x="5405438" y="6246813"/>
          <p14:tracePt t="86979" x="5387975" y="6254750"/>
          <p14:tracePt t="86988" x="5370513" y="6262688"/>
          <p14:tracePt t="87004" x="5353050" y="6262688"/>
          <p14:tracePt t="87013" x="5337175" y="6272213"/>
          <p14:tracePt t="87020" x="5337175" y="6280150"/>
          <p14:tracePt t="87030" x="5311775" y="6288088"/>
          <p14:tracePt t="87036" x="5294313" y="6305550"/>
          <p14:tracePt t="87044" x="5276850" y="6313488"/>
          <p14:tracePt t="87053" x="5260975" y="6323013"/>
          <p14:tracePt t="87060" x="5235575" y="6330950"/>
          <p14:tracePt t="87068" x="5208588" y="6356350"/>
          <p14:tracePt t="87076" x="5192713" y="6365875"/>
          <p14:tracePt t="87084" x="5175250" y="6373813"/>
          <p14:tracePt t="87092" x="5167313" y="6381750"/>
          <p14:tracePt t="87101" x="5157788" y="6381750"/>
          <p14:tracePt t="87108" x="5141913" y="6399213"/>
          <p14:tracePt t="87118" x="5132388" y="6399213"/>
          <p14:tracePt t="87123" x="5124450" y="6416675"/>
          <p14:tracePt t="87134" x="5116513" y="6424613"/>
          <p14:tracePt t="87139" x="5099050" y="6424613"/>
          <p14:tracePt t="87150" x="5091113" y="6442075"/>
          <p14:tracePt t="87156" x="5081588" y="6450013"/>
          <p14:tracePt t="87166" x="5064125" y="6457950"/>
          <p14:tracePt t="87173" x="5064125" y="6467475"/>
          <p14:tracePt t="87178" x="5048250" y="6483350"/>
          <p14:tracePt t="87200" x="5022850" y="6510338"/>
          <p14:tracePt t="87204" x="5013325" y="6535738"/>
          <p14:tracePt t="87212" x="5013325" y="6543675"/>
          <p14:tracePt t="87229" x="4997450" y="6551613"/>
          <p14:tracePt t="87237" x="4987925" y="6561138"/>
          <p14:tracePt t="87244" x="4987925" y="6569075"/>
          <p14:tracePt t="87252" x="4979988" y="6569075"/>
          <p14:tracePt t="87260" x="4972050" y="6577013"/>
          <p14:tracePt t="87268" x="4962525" y="6586538"/>
          <p14:tracePt t="87276" x="4954588" y="6594475"/>
          <p14:tracePt t="87292" x="4937125" y="6594475"/>
          <p14:tracePt t="87301" x="4919663" y="6611938"/>
          <p14:tracePt t="87308" x="4903788" y="6611938"/>
          <p14:tracePt t="87318" x="4886325" y="6619875"/>
          <p14:tracePt t="87323" x="4878388" y="6627813"/>
          <p14:tracePt t="87334" x="4868863" y="6637338"/>
          <p14:tracePt t="87340" x="4852988" y="6637338"/>
          <p14:tracePt t="87349" x="4843463" y="6645275"/>
          <p14:tracePt t="87356" x="4835525" y="6645275"/>
          <p14:tracePt t="87365" x="4810125" y="6645275"/>
          <p14:tracePt t="87388" x="4802188" y="6645275"/>
          <p14:tracePt t="87396" x="4792663" y="6645275"/>
          <p14:tracePt t="87404" x="4767263" y="6645275"/>
          <p14:tracePt t="87412" x="4749800" y="6654800"/>
          <p14:tracePt t="87419" x="4741863" y="6654800"/>
          <p14:tracePt t="87429" x="4724400" y="6654800"/>
          <p14:tracePt t="87436" x="4708525" y="6654800"/>
          <p14:tracePt t="87444" x="4691063" y="6654800"/>
          <p14:tracePt t="87452" x="4673600" y="6654800"/>
          <p14:tracePt t="87460" x="4657725" y="6654800"/>
          <p14:tracePt t="87467" x="4648200" y="6654800"/>
          <p14:tracePt t="87475" x="4630738" y="6654800"/>
          <p14:tracePt t="87485" x="4622800" y="6654800"/>
          <p14:tracePt t="87492" x="4614863" y="6654800"/>
          <p14:tracePt t="87502" x="4605338" y="6654800"/>
          <p14:tracePt t="87508" x="4597400" y="6654800"/>
          <p14:tracePt t="87518" x="4589463" y="6654800"/>
          <p14:tracePt t="87524" x="4579938" y="6654800"/>
          <p14:tracePt t="87534" x="4572000" y="6654800"/>
          <p14:tracePt t="87541" x="4564063" y="6654800"/>
          <p14:tracePt t="87550" x="4554538" y="6654800"/>
          <p14:tracePt t="87741" x="4546600" y="6654800"/>
          <p14:tracePt t="87772" x="4554538" y="6654800"/>
          <p14:tracePt t="87779" x="4572000" y="6654800"/>
          <p14:tracePt t="87788" x="4579938" y="6645275"/>
          <p14:tracePt t="87794" x="4589463" y="6645275"/>
          <p14:tracePt t="87804" x="4605338" y="6645275"/>
          <p14:tracePt t="87821" x="4622800" y="6645275"/>
          <p14:tracePt t="87827" x="4630738" y="6645275"/>
          <p14:tracePt t="87843" x="4640263" y="6645275"/>
          <p14:tracePt t="87851" x="4648200" y="6645275"/>
          <p14:tracePt t="87860" x="4657725" y="6645275"/>
          <p14:tracePt t="87868" x="4665663" y="6645275"/>
          <p14:tracePt t="87876" x="4673600" y="6645275"/>
          <p14:tracePt t="87884" x="4683125" y="6645275"/>
          <p14:tracePt t="87892" x="4691063" y="6645275"/>
          <p14:tracePt t="87900" x="4699000" y="6637338"/>
          <p14:tracePt t="87908" x="4716463" y="6637338"/>
          <p14:tracePt t="87917" x="4724400" y="6637338"/>
          <p14:tracePt t="87939" x="4733925" y="6637338"/>
          <p14:tracePt t="87950" x="4741863" y="6637338"/>
          <p14:tracePt t="87973" x="4749800" y="6637338"/>
          <p14:tracePt t="87979" x="4759325" y="6637338"/>
          <p14:tracePt t="87996" x="4775200" y="6637338"/>
          <p14:tracePt t="88060" x="4784725" y="6637338"/>
          <p14:tracePt t="88068" x="4792663" y="6637338"/>
          <p14:tracePt t="88076" x="4802188" y="6637338"/>
          <p14:tracePt t="88093" x="4810125" y="6637338"/>
          <p14:tracePt t="88101" x="4818063" y="6637338"/>
          <p14:tracePt t="88108" x="4827588" y="6637338"/>
          <p14:tracePt t="88134" x="4835525" y="6637338"/>
          <p14:tracePt t="88166" x="4843463" y="6627813"/>
          <p14:tracePt t="88476" x="4843463" y="6619875"/>
          <p14:tracePt t="88484" x="4852988" y="6611938"/>
          <p14:tracePt t="88502" x="4852988" y="6602413"/>
          <p14:tracePt t="88508" x="4860925" y="6594475"/>
          <p14:tracePt t="88517" x="4868863" y="6586538"/>
          <p14:tracePt t="88523" x="4868863" y="6577013"/>
          <p14:tracePt t="88550" x="4868863" y="6569075"/>
          <p14:tracePt t="88565" x="4878388" y="6561138"/>
          <p14:tracePt t="88595" x="4886325" y="6561138"/>
          <p14:tracePt t="88627" x="4894263" y="6561138"/>
          <p14:tracePt t="88635" x="4911725" y="6561138"/>
          <p14:tracePt t="88652" x="4929188" y="6561138"/>
          <p14:tracePt t="88660" x="4937125" y="6561138"/>
          <p14:tracePt t="88667" x="4954588" y="6551613"/>
          <p14:tracePt t="88676" x="4979988" y="6551613"/>
          <p14:tracePt t="88685" x="4987925" y="6551613"/>
          <p14:tracePt t="88692" x="5005388" y="6551613"/>
          <p14:tracePt t="88702" x="5022850" y="6551613"/>
          <p14:tracePt t="88718" x="5048250" y="6551613"/>
          <p14:tracePt t="88723" x="5064125" y="6551613"/>
          <p14:tracePt t="88734" x="5081588" y="6551613"/>
          <p14:tracePt t="88740" x="5106988" y="6551613"/>
          <p14:tracePt t="88750" x="5124450" y="6551613"/>
          <p14:tracePt t="88756" x="5157788" y="6551613"/>
          <p14:tracePt t="88762" x="5200650" y="6551613"/>
          <p14:tracePt t="88772" x="5243513" y="6551613"/>
          <p14:tracePt t="88779" x="5302250" y="6551613"/>
          <p14:tracePt t="88788" x="5370513" y="6551613"/>
          <p14:tracePt t="88797" x="5430838" y="6551613"/>
          <p14:tracePt t="88804" x="5532438" y="6543675"/>
          <p14:tracePt t="88813" x="5634038" y="6526213"/>
          <p14:tracePt t="88819" x="5788025" y="6518275"/>
          <p14:tracePt t="88827" x="5948363" y="6492875"/>
          <p14:tracePt t="88835" x="6186488" y="6475413"/>
          <p14:tracePt t="88844" x="6483350" y="6442075"/>
          <p14:tracePt t="88852" x="6705600" y="6416675"/>
          <p14:tracePt t="88860" x="6977063" y="6399213"/>
          <p14:tracePt t="88868" x="7146925" y="6356350"/>
          <p14:tracePt t="88875" x="7316788" y="6323013"/>
          <p14:tracePt t="88885" x="7443788" y="6288088"/>
          <p14:tracePt t="88892" x="7572375" y="6246813"/>
          <p14:tracePt t="88901" x="7673975" y="6203950"/>
          <p14:tracePt t="88908" x="7724775" y="6186488"/>
          <p14:tracePt t="88918" x="7783513" y="6153150"/>
          <p14:tracePt t="88923" x="7818438" y="6135688"/>
          <p14:tracePt t="88934" x="7843838" y="6110288"/>
          <p14:tracePt t="88940" x="7886700" y="6076950"/>
          <p14:tracePt t="88951" x="7920038" y="6034088"/>
          <p14:tracePt t="88955" x="7945438" y="6008688"/>
          <p14:tracePt t="88964" x="7988300" y="5973763"/>
          <p14:tracePt t="88972" x="8031163" y="5905500"/>
          <p14:tracePt t="88980" x="8056563" y="5880100"/>
          <p14:tracePt t="88987" x="8089900" y="5829300"/>
          <p14:tracePt t="88996" x="8124825" y="5778500"/>
          <p14:tracePt t="89004" x="8166100" y="5727700"/>
          <p14:tracePt t="89013" x="8191500" y="5668963"/>
          <p14:tracePt t="89021" x="8218488" y="5616575"/>
          <p14:tracePt t="89027" x="8243888" y="5557838"/>
          <p14:tracePt t="89036" x="8277225" y="5464175"/>
          <p14:tracePt t="89044" x="8302625" y="5421313"/>
          <p14:tracePt t="89053" x="8320088" y="5345113"/>
          <p14:tracePt t="89060" x="8353425" y="5286375"/>
          <p14:tracePt t="89068" x="8378825" y="5218113"/>
          <p14:tracePt t="89076" x="8396288" y="5175250"/>
          <p14:tracePt t="89085" x="8439150" y="5081588"/>
          <p14:tracePt t="89092" x="8447088" y="5048250"/>
          <p14:tracePt t="89102" x="8464550" y="4987925"/>
          <p14:tracePt t="89108" x="8464550" y="4946650"/>
          <p14:tracePt t="89117" x="8464550" y="4886325"/>
          <p14:tracePt t="89125" x="8464550" y="4843463"/>
          <p14:tracePt t="89134" x="8464550" y="4784725"/>
          <p14:tracePt t="89140" x="8464550" y="4759325"/>
          <p14:tracePt t="89150" x="8455025" y="4691063"/>
          <p14:tracePt t="89156" x="8439150" y="4622800"/>
          <p14:tracePt t="89162" x="8429625" y="4597400"/>
          <p14:tracePt t="89173" x="8396288" y="4529138"/>
          <p14:tracePt t="89179" x="8362950" y="4470400"/>
          <p14:tracePt t="89198" x="8362950" y="4402138"/>
          <p14:tracePt t="89204" x="8345488" y="4376738"/>
          <p14:tracePt t="89211" x="8335963" y="4325938"/>
          <p14:tracePt t="89221" x="8335963" y="4291013"/>
          <p14:tracePt t="89227" x="8328025" y="4249738"/>
          <p14:tracePt t="89236" x="8310563" y="4214813"/>
          <p14:tracePt t="89244" x="8302625" y="4164013"/>
          <p14:tracePt t="89253" x="8285163" y="4121150"/>
          <p14:tracePt t="89261" x="8285163" y="4095750"/>
          <p14:tracePt t="89268" x="8277225" y="4062413"/>
          <p14:tracePt t="89277" x="8277225" y="4037013"/>
          <p14:tracePt t="89285" x="8269288" y="4019550"/>
          <p14:tracePt t="89292" x="8269288" y="3994150"/>
          <p14:tracePt t="89302" x="8269288" y="3968750"/>
          <p14:tracePt t="89308" x="8269288" y="3951288"/>
          <p14:tracePt t="89318" x="8269288" y="3925888"/>
          <p14:tracePt t="89324" x="8269288" y="3892550"/>
          <p14:tracePt t="89334" x="8269288" y="3875088"/>
          <p14:tracePt t="89340" x="8269288" y="3857625"/>
          <p14:tracePt t="89350" x="8269288" y="3841750"/>
          <p14:tracePt t="89366" x="8259763" y="3806825"/>
          <p14:tracePt t="89372" x="8243888" y="3798888"/>
          <p14:tracePt t="89380" x="8218488" y="3756025"/>
          <p14:tracePt t="89388" x="8208963" y="3738563"/>
          <p14:tracePt t="89397" x="8208963" y="3730625"/>
          <p14:tracePt t="89404" x="8208963" y="3713163"/>
          <p14:tracePt t="89413" x="8208963" y="3705225"/>
          <p14:tracePt t="89421" x="8208963" y="3679825"/>
          <p14:tracePt t="89427" x="8208963" y="3654425"/>
          <p14:tracePt t="89436" x="8208963" y="3636963"/>
          <p14:tracePt t="89444" x="8208963" y="3611563"/>
          <p14:tracePt t="89452" x="8208963" y="3586163"/>
          <p14:tracePt t="89468" x="8208963" y="3560763"/>
          <p14:tracePt t="89476" x="8208963" y="3543300"/>
          <p14:tracePt t="89485" x="8208963" y="3527425"/>
          <p14:tracePt t="89492" x="8208963" y="3517900"/>
          <p14:tracePt t="89502" x="8208963" y="3509963"/>
          <p14:tracePt t="89518" x="8208963" y="3502025"/>
          <p14:tracePt t="89534" x="8208963" y="3492500"/>
          <p14:tracePt t="89541" x="8201025" y="3492500"/>
          <p14:tracePt t="89550" x="8201025" y="3484563"/>
          <p14:tracePt t="89564" x="8191500" y="3475038"/>
          <p14:tracePt t="89620" x="8183563" y="3467100"/>
          <p14:tracePt t="89637" x="8175625" y="3459163"/>
          <p14:tracePt t="89653" x="8166100" y="3449638"/>
          <p14:tracePt t="89659" x="8158163" y="3449638"/>
          <p14:tracePt t="89820" x="8166100" y="3433763"/>
          <p14:tracePt t="89828" x="8175625" y="3424238"/>
          <p14:tracePt t="89844" x="8183563" y="3424238"/>
          <p14:tracePt t="90052" x="8191500" y="3408363"/>
          <p14:tracePt t="90060" x="8191500" y="3390900"/>
          <p14:tracePt t="90068" x="8191500" y="3382963"/>
          <p14:tracePt t="90076" x="8183563" y="3355975"/>
          <p14:tracePt t="90086" x="8175625" y="3348038"/>
          <p14:tracePt t="90093" x="8175625" y="3340100"/>
          <p14:tracePt t="90102" x="8166100" y="3330575"/>
          <p14:tracePt t="90107" x="8166100" y="3322638"/>
          <p14:tracePt t="90134" x="8166100" y="3314700"/>
          <p14:tracePt t="90151" x="8183563" y="3314700"/>
          <p14:tracePt t="90155" x="8201025" y="3314700"/>
          <p14:tracePt t="90163" x="8218488" y="3314700"/>
          <p14:tracePt t="90171" x="8234363" y="3314700"/>
          <p14:tracePt t="90180" x="8243888" y="3314700"/>
          <p14:tracePt t="90199" x="8259763" y="3314700"/>
          <p14:tracePt t="90203" x="8269288" y="3314700"/>
          <p14:tracePt t="90220" x="8277225" y="3314700"/>
          <p14:tracePt t="90227" x="8285163" y="3314700"/>
          <p14:tracePt t="90236" x="8294688" y="3314700"/>
          <p14:tracePt t="90243" x="8328025" y="3340100"/>
          <p14:tracePt t="90253" x="8378825" y="3365500"/>
          <p14:tracePt t="90259" x="8429625" y="3398838"/>
          <p14:tracePt t="90268" x="8480425" y="3424238"/>
          <p14:tracePt t="90275" x="8540750" y="3484563"/>
          <p14:tracePt t="90284" x="8609013" y="3527425"/>
          <p14:tracePt t="90291" x="8659813" y="3543300"/>
          <p14:tracePt t="90301" x="8693150" y="3578225"/>
          <p14:tracePt t="90307" x="8761413" y="3611563"/>
          <p14:tracePt t="90317" x="8804275" y="3646488"/>
          <p14:tracePt t="90324" x="8855075" y="3662363"/>
          <p14:tracePt t="90334" x="8905875" y="3687763"/>
          <p14:tracePt t="90340" x="8940800" y="3705225"/>
          <p14:tracePt t="90346" x="8991600" y="3730625"/>
          <p14:tracePt t="90356" x="9024938" y="3748088"/>
          <p14:tracePt t="90364" x="9067800" y="3763963"/>
          <p14:tracePt t="90372" x="9110663" y="3781425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24415-26BD-4D48-B263-CFB112001B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C418BA7F-CDD2-40CA-B451-5A05BE5A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3C2BCC-2EC0-401E-93FD-BA17577E7DB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6566" name="그림 5">
            <a:extLst>
              <a:ext uri="{FF2B5EF4-FFF2-40B4-BE49-F238E27FC236}">
                <a16:creationId xmlns:a16="http://schemas.microsoft.com/office/drawing/2014/main" id="{D96D5B0F-B3E2-4008-82BE-4390439B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66" y="1958925"/>
            <a:ext cx="5127972" cy="48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1C586B-A97F-4C3B-A6CD-1C0C038343A4}"/>
              </a:ext>
            </a:extLst>
          </p:cNvPr>
          <p:cNvSpPr txBox="1">
            <a:spLocks/>
          </p:cNvSpPr>
          <p:nvPr/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 도서관 업무처리에 대한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 작성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852162-4667-4F3F-889A-36C74E151312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572"/>
    </mc:Choice>
    <mc:Fallback>
      <p:transition spd="slow" advTm="132572"/>
    </mc:Fallback>
  </mc:AlternateContent>
  <p:extLst>
    <p:ext uri="{3A86A75C-4F4B-4683-9AE1-C65F6400EC91}">
      <p14:laserTraceLst xmlns:p14="http://schemas.microsoft.com/office/powerpoint/2010/main">
        <p14:tracePtLst>
          <p14:tracePt t="956" x="8804275" y="3051175"/>
          <p14:tracePt t="965" x="8659813" y="3033713"/>
          <p14:tracePt t="973" x="8464550" y="3008313"/>
          <p14:tracePt t="981" x="8234363" y="2965450"/>
          <p14:tracePt t="990" x="8039100" y="2922588"/>
          <p14:tracePt t="997" x="7861300" y="2906713"/>
          <p14:tracePt t="1006" x="7691438" y="2871788"/>
          <p14:tracePt t="1013" x="7478713" y="2795588"/>
          <p14:tracePt t="1024" x="7334250" y="2762250"/>
          <p14:tracePt t="1028" x="7180263" y="2686050"/>
          <p14:tracePt t="1038" x="7053263" y="2625725"/>
          <p14:tracePt t="1045" x="6994525" y="2541588"/>
          <p14:tracePt t="1055" x="6951663" y="2481263"/>
          <p14:tracePt t="1061" x="6900863" y="2430463"/>
          <p14:tracePt t="1068" x="6865938" y="2362200"/>
          <p14:tracePt t="1076" x="6799263" y="2268538"/>
          <p14:tracePt t="1083" x="6764338" y="2252663"/>
          <p14:tracePt t="1093" x="6764338" y="2227263"/>
          <p14:tracePt t="1100" x="6746875" y="2200275"/>
          <p14:tracePt t="1108" x="6746875" y="2184400"/>
          <p14:tracePt t="1437" x="6721475" y="2184400"/>
          <p14:tracePt t="1455" x="6680200" y="2174875"/>
          <p14:tracePt t="1461" x="6654800" y="2174875"/>
          <p14:tracePt t="1471" x="6611938" y="2174875"/>
          <p14:tracePt t="1477" x="6577013" y="2174875"/>
          <p14:tracePt t="1483" x="6551613" y="2184400"/>
          <p14:tracePt t="1493" x="6510338" y="2184400"/>
          <p14:tracePt t="1501" x="6492875" y="2184400"/>
          <p14:tracePt t="1509" x="6483350" y="2184400"/>
          <p14:tracePt t="1517" x="6475413" y="2184400"/>
          <p14:tracePt t="1524" x="6467475" y="2184400"/>
          <p14:tracePt t="1556" x="6457950" y="2184400"/>
          <p14:tracePt t="1565" x="6450013" y="2184400"/>
          <p14:tracePt t="1573" x="6442075" y="2184400"/>
          <p14:tracePt t="1581" x="6432550" y="2184400"/>
          <p14:tracePt t="1613" x="6424613" y="2184400"/>
          <p14:tracePt t="1629" x="6416675" y="2184400"/>
          <p14:tracePt t="1853" x="6399213" y="2184400"/>
          <p14:tracePt t="1868" x="6365875" y="2184400"/>
          <p14:tracePt t="1876" x="6348413" y="2174875"/>
          <p14:tracePt t="1883" x="6297613" y="2166938"/>
          <p14:tracePt t="1893" x="6237288" y="2159000"/>
          <p14:tracePt t="1901" x="6178550" y="2141538"/>
          <p14:tracePt t="1910" x="6110288" y="2133600"/>
          <p14:tracePt t="1916" x="6024563" y="2133600"/>
          <p14:tracePt t="1924" x="5932488" y="2108200"/>
          <p14:tracePt t="1932" x="5838825" y="2108200"/>
          <p14:tracePt t="1941" x="5719763" y="2082800"/>
          <p14:tracePt t="1949" x="5616575" y="2073275"/>
          <p14:tracePt t="1956" x="5514975" y="2065338"/>
          <p14:tracePt t="1965" x="5413375" y="2039938"/>
          <p14:tracePt t="1973" x="5302250" y="2014538"/>
          <p14:tracePt t="1981" x="5200650" y="2014538"/>
          <p14:tracePt t="1990" x="5091113" y="1997075"/>
          <p14:tracePt t="1997" x="4987925" y="1979613"/>
          <p14:tracePt t="2008" x="4886325" y="1979613"/>
          <p14:tracePt t="2012" x="4775200" y="1979613"/>
          <p14:tracePt t="2023" x="4665663" y="1979613"/>
          <p14:tracePt t="2029" x="4564063" y="1971675"/>
          <p14:tracePt t="2039" x="4460875" y="1971675"/>
          <p14:tracePt t="2045" x="4376738" y="1971675"/>
          <p14:tracePt t="2053" x="4291013" y="1971675"/>
          <p14:tracePt t="2061" x="4232275" y="1971675"/>
          <p14:tracePt t="2067" x="4181475" y="1971675"/>
          <p14:tracePt t="2077" x="4113213" y="1963738"/>
          <p14:tracePt t="2084" x="4095750" y="1963738"/>
          <p14:tracePt t="2092" x="4062413" y="1954213"/>
          <p14:tracePt t="2101" x="4019550" y="1954213"/>
          <p14:tracePt t="2109" x="4011613" y="1946275"/>
          <p14:tracePt t="2325" x="4002088" y="1946275"/>
          <p14:tracePt t="2461" x="4002088" y="1963738"/>
          <p14:tracePt t="2467" x="4027488" y="1963738"/>
          <p14:tracePt t="2477" x="4062413" y="1971675"/>
          <p14:tracePt t="2484" x="4079875" y="1979613"/>
          <p14:tracePt t="2493" x="4130675" y="1989138"/>
          <p14:tracePt t="2501" x="4171950" y="1989138"/>
          <p14:tracePt t="2509" x="4206875" y="1997075"/>
          <p14:tracePt t="2516" x="4249738" y="2005013"/>
          <p14:tracePt t="2525" x="4308475" y="2005013"/>
          <p14:tracePt t="2533" x="4351338" y="2014538"/>
          <p14:tracePt t="2541" x="4394200" y="2014538"/>
          <p14:tracePt t="2549" x="4470400" y="2014538"/>
          <p14:tracePt t="2557" x="4503738" y="2014538"/>
          <p14:tracePt t="2564" x="4546600" y="2022475"/>
          <p14:tracePt t="2574" x="4589463" y="2022475"/>
          <p14:tracePt t="2580" x="4614863" y="2030413"/>
          <p14:tracePt t="2590" x="4665663" y="2030413"/>
          <p14:tracePt t="2596" x="4683125" y="2030413"/>
          <p14:tracePt t="2607" x="4699000" y="2039938"/>
          <p14:tracePt t="2612" x="4716463" y="2039938"/>
          <p14:tracePt t="2623" x="4724400" y="2039938"/>
          <p14:tracePt t="2629" x="4733925" y="2039938"/>
          <p14:tracePt t="2639" x="4749800" y="2047875"/>
          <p14:tracePt t="2652" x="4767263" y="2047875"/>
          <p14:tracePt t="2660" x="4784725" y="2047875"/>
          <p14:tracePt t="2676" x="4792663" y="2047875"/>
          <p14:tracePt t="2685" x="4810125" y="2047875"/>
          <p14:tracePt t="2702" x="4818063" y="2047875"/>
          <p14:tracePt t="2709" x="4827588" y="2047875"/>
          <p14:tracePt t="2716" x="4835525" y="2047875"/>
          <p14:tracePt t="2741" x="4843463" y="2047875"/>
          <p14:tracePt t="2765" x="4852988" y="2047875"/>
          <p14:tracePt t="3500" x="4860925" y="2047875"/>
          <p14:tracePt t="3516" x="4868863" y="2047875"/>
          <p14:tracePt t="3564" x="4878388" y="2047875"/>
          <p14:tracePt t="5276" x="4886325" y="2047875"/>
          <p14:tracePt t="5341" x="4894263" y="2055813"/>
          <p14:tracePt t="6621" x="4894263" y="2065338"/>
          <p14:tracePt t="6653" x="4894263" y="2073275"/>
          <p14:tracePt t="6669" x="4903788" y="2073275"/>
          <p14:tracePt t="6740" x="4903788" y="2090738"/>
          <p14:tracePt t="6853" x="4903788" y="2098675"/>
          <p14:tracePt t="7373" x="4903788" y="2090738"/>
          <p14:tracePt t="7413" x="4903788" y="2082800"/>
          <p14:tracePt t="7477" x="4903788" y="2073275"/>
          <p14:tracePt t="7516" x="4903788" y="2065338"/>
          <p14:tracePt t="7949" x="4903788" y="2047875"/>
          <p14:tracePt t="7959" x="4878388" y="2030413"/>
          <p14:tracePt t="7965" x="4860925" y="2014538"/>
          <p14:tracePt t="7975" x="4860925" y="1989138"/>
          <p14:tracePt t="7981" x="4860925" y="1971675"/>
          <p14:tracePt t="7991" x="4886325" y="1911350"/>
          <p14:tracePt t="7997" x="4903788" y="1895475"/>
          <p14:tracePt t="8004" x="4903788" y="1878013"/>
          <p14:tracePt t="8012" x="4919663" y="1860550"/>
          <p14:tracePt t="8205" x="4878388" y="1860550"/>
          <p14:tracePt t="8220" x="4733925" y="1860550"/>
          <p14:tracePt t="8229" x="4579938" y="1860550"/>
          <p14:tracePt t="8237" x="4470400" y="1860550"/>
          <p14:tracePt t="8245" x="4325938" y="1860550"/>
          <p14:tracePt t="8253" x="4197350" y="1860550"/>
          <p14:tracePt t="8260" x="4062413" y="1860550"/>
          <p14:tracePt t="8268" x="3935413" y="1878013"/>
          <p14:tracePt t="8276" x="3816350" y="1878013"/>
          <p14:tracePt t="8284" x="3697288" y="1878013"/>
          <p14:tracePt t="8293" x="3619500" y="1878013"/>
          <p14:tracePt t="8301" x="3560763" y="1878013"/>
          <p14:tracePt t="8310" x="3517900" y="1878013"/>
          <p14:tracePt t="8317" x="3502025" y="1878013"/>
          <p14:tracePt t="8327" x="3475038" y="1878013"/>
          <p14:tracePt t="8333" x="3459163" y="1878013"/>
          <p14:tracePt t="8342" x="3433763" y="1895475"/>
          <p14:tracePt t="8349" x="3416300" y="1920875"/>
          <p14:tracePt t="8359" x="3390900" y="1938338"/>
          <p14:tracePt t="8365" x="3340100" y="1979613"/>
          <p14:tracePt t="8375" x="3297238" y="2022475"/>
          <p14:tracePt t="8380" x="3263900" y="2055813"/>
          <p14:tracePt t="8389" x="3203575" y="2124075"/>
          <p14:tracePt t="8397" x="3178175" y="2149475"/>
          <p14:tracePt t="8403" x="3144838" y="2174875"/>
          <p14:tracePt t="8413" x="3094038" y="2217738"/>
          <p14:tracePt t="8421" x="3076575" y="2235200"/>
          <p14:tracePt t="8429" x="3067050" y="2252663"/>
          <p14:tracePt t="8437" x="3041650" y="2278063"/>
          <p14:tracePt t="8445" x="3041650" y="2293938"/>
          <p14:tracePt t="8452" x="3025775" y="2328863"/>
          <p14:tracePt t="8461" x="3016250" y="2344738"/>
          <p14:tracePt t="8469" x="3008313" y="2362200"/>
          <p14:tracePt t="8477" x="3000375" y="2379663"/>
          <p14:tracePt t="8485" x="3000375" y="2405063"/>
          <p14:tracePt t="8493" x="3000375" y="2413000"/>
          <p14:tracePt t="8501" x="2982913" y="2447925"/>
          <p14:tracePt t="8509" x="2982913" y="2463800"/>
          <p14:tracePt t="8517" x="2982913" y="2489200"/>
          <p14:tracePt t="8526" x="2974975" y="2498725"/>
          <p14:tracePt t="8533" x="2974975" y="2524125"/>
          <p14:tracePt t="8543" x="2974975" y="2549525"/>
          <p14:tracePt t="8549" x="2974975" y="2566988"/>
          <p14:tracePt t="8559" x="2974975" y="2582863"/>
          <p14:tracePt t="8565" x="2974975" y="2617788"/>
          <p14:tracePt t="8575" x="2982913" y="2625725"/>
          <p14:tracePt t="8580" x="2990850" y="2633663"/>
          <p14:tracePt t="8588" x="2990850" y="2660650"/>
          <p14:tracePt t="8596" x="2990850" y="2676525"/>
          <p14:tracePt t="8603" x="3008313" y="2693988"/>
          <p14:tracePt t="8612" x="3008313" y="2701925"/>
          <p14:tracePt t="8620" x="3016250" y="2727325"/>
          <p14:tracePt t="8628" x="3025775" y="2736850"/>
          <p14:tracePt t="8637" x="3033713" y="2752725"/>
          <p14:tracePt t="8644" x="3041650" y="2787650"/>
          <p14:tracePt t="8660" x="3051175" y="2813050"/>
          <p14:tracePt t="8668" x="3059113" y="2830513"/>
          <p14:tracePt t="8676" x="3067050" y="2838450"/>
          <p14:tracePt t="8684" x="3076575" y="2863850"/>
          <p14:tracePt t="8693" x="3076575" y="2881313"/>
          <p14:tracePt t="8700" x="3084513" y="2897188"/>
          <p14:tracePt t="8709" x="3084513" y="2906713"/>
          <p14:tracePt t="8716" x="3094038" y="2922588"/>
          <p14:tracePt t="8726" x="3101975" y="2940050"/>
          <p14:tracePt t="8732" x="3109913" y="2957513"/>
          <p14:tracePt t="8743" x="3109913" y="2965450"/>
          <p14:tracePt t="8749" x="3109913" y="2974975"/>
          <p14:tracePt t="8759" x="3109913" y="2982913"/>
          <p14:tracePt t="8764" x="3109913" y="3000375"/>
          <p14:tracePt t="8773" x="3109913" y="3008313"/>
          <p14:tracePt t="8780" x="3109913" y="3016250"/>
          <p14:tracePt t="8788" x="3109913" y="3025775"/>
          <p14:tracePt t="8796" x="3109913" y="3033713"/>
          <p14:tracePt t="8836" x="3109913" y="3041650"/>
          <p14:tracePt t="8869" x="3109913" y="3051175"/>
          <p14:tracePt t="8885" x="3109913" y="3059113"/>
          <p14:tracePt t="8916" x="3109913" y="3067050"/>
          <p14:tracePt t="8926" x="3101975" y="3076575"/>
          <p14:tracePt t="8933" x="3084513" y="3084513"/>
          <p14:tracePt t="8949" x="3076575" y="3084513"/>
          <p14:tracePt t="8959" x="3067050" y="3084513"/>
          <p14:tracePt t="8965" x="3059113" y="3084513"/>
          <p14:tracePt t="8975" x="3041650" y="3084513"/>
          <p14:tracePt t="8987" x="3025775" y="3084513"/>
          <p14:tracePt t="8997" x="3016250" y="3084513"/>
          <p14:tracePt t="9004" x="3008313" y="3084513"/>
          <p14:tracePt t="9013" x="2990850" y="3084513"/>
          <p14:tracePt t="9029" x="2974975" y="3084513"/>
          <p14:tracePt t="9036" x="2965450" y="3084513"/>
          <p14:tracePt t="9044" x="2949575" y="3084513"/>
          <p14:tracePt t="9052" x="2940050" y="3084513"/>
          <p14:tracePt t="9060" x="2932113" y="3084513"/>
          <p14:tracePt t="9068" x="2922588" y="3084513"/>
          <p14:tracePt t="9076" x="2914650" y="3084513"/>
          <p14:tracePt t="9084" x="2897188" y="3084513"/>
          <p14:tracePt t="9093" x="2889250" y="3084513"/>
          <p14:tracePt t="9100" x="2881313" y="3084513"/>
          <p14:tracePt t="9110" x="2871788" y="3084513"/>
          <p14:tracePt t="9116" x="2863850" y="3084513"/>
          <p14:tracePt t="9126" x="2855913" y="3084513"/>
          <p14:tracePt t="9143" x="2846388" y="3084513"/>
          <p14:tracePt t="9176" x="2838450" y="3084513"/>
          <p14:tracePt t="9230" x="2830513" y="3084513"/>
          <p14:tracePt t="9245" x="2820988" y="3084513"/>
          <p14:tracePt t="9292" x="2813050" y="3084513"/>
          <p14:tracePt t="9309" x="2805113" y="3084513"/>
          <p14:tracePt t="9317" x="2795588" y="3084513"/>
          <p14:tracePt t="9343" x="2787650" y="3076575"/>
          <p14:tracePt t="9349" x="2778125" y="3076575"/>
          <p14:tracePt t="9359" x="2778125" y="3067050"/>
          <p14:tracePt t="9365" x="2778125" y="3059113"/>
          <p14:tracePt t="9376" x="2778125" y="3051175"/>
          <p14:tracePt t="9381" x="2770188" y="3041650"/>
          <p14:tracePt t="9387" x="2762250" y="3033713"/>
          <p14:tracePt t="9396" x="2752725" y="3025775"/>
          <p14:tracePt t="9413" x="2744788" y="3008313"/>
          <p14:tracePt t="9429" x="2736850" y="3000375"/>
          <p14:tracePt t="9436" x="2727325" y="2990850"/>
          <p14:tracePt t="9445" x="2719388" y="2982913"/>
          <p14:tracePt t="9461" x="2701925" y="2974975"/>
          <p14:tracePt t="9477" x="2693988" y="2957513"/>
          <p14:tracePt t="9485" x="2686050" y="2949575"/>
          <p14:tracePt t="9493" x="2676525" y="2940050"/>
          <p14:tracePt t="9501" x="2668588" y="2940050"/>
          <p14:tracePt t="9510" x="2668588" y="2932113"/>
          <p14:tracePt t="9517" x="2660650" y="2922588"/>
          <p14:tracePt t="9526" x="2651125" y="2914650"/>
          <p14:tracePt t="9543" x="2643188" y="2906713"/>
          <p14:tracePt t="9549" x="2625725" y="2889250"/>
          <p14:tracePt t="9597" x="2625725" y="2881313"/>
          <p14:tracePt t="9613" x="2617788" y="2871788"/>
          <p14:tracePt t="9620" x="2608263" y="2871788"/>
          <p14:tracePt t="9629" x="2608263" y="2863850"/>
          <p14:tracePt t="9636" x="2608263" y="2855913"/>
          <p14:tracePt t="9645" x="2608263" y="2846388"/>
          <p14:tracePt t="9652" x="2608263" y="2838450"/>
          <p14:tracePt t="9660" x="2608263" y="2830513"/>
          <p14:tracePt t="9669" x="2608263" y="2820988"/>
          <p14:tracePt t="9676" x="2608263" y="2813050"/>
          <p14:tracePt t="9685" x="2608263" y="2805113"/>
          <p14:tracePt t="9692" x="2608263" y="2795588"/>
          <p14:tracePt t="9701" x="2608263" y="2778125"/>
          <p14:tracePt t="9717" x="2608263" y="2770188"/>
          <p14:tracePt t="9727" x="2608263" y="2762250"/>
          <p14:tracePt t="9733" x="2608263" y="2752725"/>
          <p14:tracePt t="9743" x="2608263" y="2744788"/>
          <p14:tracePt t="9749" x="2608263" y="2736850"/>
          <p14:tracePt t="9759" x="2617788" y="2719388"/>
          <p14:tracePt t="9772" x="2617788" y="2701925"/>
          <p14:tracePt t="9787" x="2617788" y="2693988"/>
          <p14:tracePt t="9797" x="2625725" y="2686050"/>
          <p14:tracePt t="9805" x="2633663" y="2676525"/>
          <p14:tracePt t="9813" x="2633663" y="2668588"/>
          <p14:tracePt t="9829" x="2643188" y="2660650"/>
          <p14:tracePt t="9836" x="2651125" y="2651125"/>
          <p14:tracePt t="9853" x="2660650" y="2643188"/>
          <p14:tracePt t="9861" x="2660650" y="2633663"/>
          <p14:tracePt t="9869" x="2668588" y="2625725"/>
          <p14:tracePt t="9877" x="2676525" y="2625725"/>
          <p14:tracePt t="9890" x="2686050" y="2608263"/>
          <p14:tracePt t="9893" x="2693988" y="2600325"/>
          <p14:tracePt t="9901" x="2711450" y="2592388"/>
          <p14:tracePt t="9911" x="2711450" y="2582863"/>
          <p14:tracePt t="9917" x="2719388" y="2574925"/>
          <p14:tracePt t="9927" x="2727325" y="2574925"/>
          <p14:tracePt t="9933" x="2736850" y="2566988"/>
          <p14:tracePt t="9944" x="2744788" y="2557463"/>
          <p14:tracePt t="9959" x="2752725" y="2557463"/>
          <p14:tracePt t="9971" x="2762250" y="2549525"/>
          <p14:tracePt t="9996" x="2770188" y="2549525"/>
          <p14:tracePt t="10004" x="2778125" y="2549525"/>
          <p14:tracePt t="10021" x="2778125" y="2541588"/>
          <p14:tracePt t="10029" x="2787650" y="2532063"/>
          <p14:tracePt t="10036" x="2795588" y="2532063"/>
          <p14:tracePt t="10053" x="2805113" y="2532063"/>
          <p14:tracePt t="10092" x="2820988" y="2532063"/>
          <p14:tracePt t="10109" x="2820988" y="2524125"/>
          <p14:tracePt t="10143" x="2838450" y="2524125"/>
          <p14:tracePt t="10159" x="2855913" y="2516188"/>
          <p14:tracePt t="10214" x="2863850" y="2506663"/>
          <p14:tracePt t="10229" x="2881313" y="2506663"/>
          <p14:tracePt t="10277" x="2889250" y="2506663"/>
          <p14:tracePt t="10285" x="2897188" y="2506663"/>
          <p14:tracePt t="10293" x="2906713" y="2506663"/>
          <p14:tracePt t="10301" x="2914650" y="2506663"/>
          <p14:tracePt t="10316" x="2922588" y="2506663"/>
          <p14:tracePt t="10332" x="2932113" y="2506663"/>
          <p14:tracePt t="10343" x="2940050" y="2506663"/>
          <p14:tracePt t="10349" x="2949575" y="2516188"/>
          <p14:tracePt t="10365" x="2949575" y="2524125"/>
          <p14:tracePt t="10381" x="2957513" y="2524125"/>
          <p14:tracePt t="10388" x="2965450" y="2524125"/>
          <p14:tracePt t="10397" x="2965450" y="2532063"/>
          <p14:tracePt t="10405" x="2974975" y="2541588"/>
          <p14:tracePt t="10420" x="2990850" y="2557463"/>
          <p14:tracePt t="10428" x="2990850" y="2566988"/>
          <p14:tracePt t="10436" x="3000375" y="2574925"/>
          <p14:tracePt t="10444" x="3016250" y="2592388"/>
          <p14:tracePt t="10453" x="3016250" y="2600325"/>
          <p14:tracePt t="10461" x="3025775" y="2600325"/>
          <p14:tracePt t="10469" x="3025775" y="2617788"/>
          <p14:tracePt t="10476" x="3033713" y="2633663"/>
          <p14:tracePt t="10493" x="3033713" y="2651125"/>
          <p14:tracePt t="10501" x="3041650" y="2676525"/>
          <p14:tracePt t="10510" x="3051175" y="2676525"/>
          <p14:tracePt t="10517" x="3059113" y="2693988"/>
          <p14:tracePt t="10527" x="3059113" y="2701925"/>
          <p14:tracePt t="10549" x="3059113" y="2711450"/>
          <p14:tracePt t="10621" x="3059113" y="2719388"/>
          <p14:tracePt t="10653" x="3059113" y="2727325"/>
          <p14:tracePt t="10709" x="3059113" y="2744788"/>
          <p14:tracePt t="10727" x="3051175" y="2752725"/>
          <p14:tracePt t="10743" x="3041650" y="2770188"/>
          <p14:tracePt t="10759" x="3041650" y="2778125"/>
          <p14:tracePt t="10765" x="3041650" y="2795588"/>
          <p14:tracePt t="10771" x="3041650" y="2820988"/>
          <p14:tracePt t="10781" x="3041650" y="2846388"/>
          <p14:tracePt t="10788" x="3041650" y="2871788"/>
          <p14:tracePt t="10796" x="3041650" y="2906713"/>
          <p14:tracePt t="10805" x="3041650" y="2949575"/>
          <p14:tracePt t="10812" x="3041650" y="3008313"/>
          <p14:tracePt t="10820" x="3041650" y="3067050"/>
          <p14:tracePt t="10828" x="3041650" y="3119438"/>
          <p14:tracePt t="10836" x="3041650" y="3170238"/>
          <p14:tracePt t="10844" x="3041650" y="3221038"/>
          <p14:tracePt t="10853" x="3025775" y="3297238"/>
          <p14:tracePt t="10861" x="3008313" y="3373438"/>
          <p14:tracePt t="10869" x="2974975" y="3459163"/>
          <p14:tracePt t="10877" x="2965450" y="3517900"/>
          <p14:tracePt t="10889" x="2940050" y="3586163"/>
          <p14:tracePt t="10894" x="2889250" y="3662363"/>
          <p14:tracePt t="10900" x="2863850" y="3738563"/>
          <p14:tracePt t="10912" x="2813050" y="3798888"/>
          <p14:tracePt t="10917" x="2795588" y="3857625"/>
          <p14:tracePt t="10928" x="2778125" y="3908425"/>
          <p14:tracePt t="10933" x="2762250" y="3960813"/>
          <p14:tracePt t="10944" x="2752725" y="3994150"/>
          <p14:tracePt t="10949" x="2736850" y="4027488"/>
          <p14:tracePt t="10957" x="2736850" y="4044950"/>
          <p14:tracePt t="10965" x="2736850" y="4062413"/>
          <p14:tracePt t="10971" x="2727325" y="4087813"/>
          <p14:tracePt t="10981" x="2727325" y="4095750"/>
          <p14:tracePt t="10988" x="2719388" y="4113213"/>
          <p14:tracePt t="10996" x="2719388" y="4146550"/>
          <p14:tracePt t="11005" x="2719388" y="4164013"/>
          <p14:tracePt t="11013" x="2719388" y="4181475"/>
          <p14:tracePt t="11020" x="2719388" y="4214813"/>
          <p14:tracePt t="11029" x="2711450" y="4249738"/>
          <p14:tracePt t="11036" x="2711450" y="4265613"/>
          <p14:tracePt t="11044" x="2711450" y="4300538"/>
          <p14:tracePt t="11052" x="2701925" y="4325938"/>
          <p14:tracePt t="11060" x="2701925" y="4341813"/>
          <p14:tracePt t="11069" x="2693988" y="4394200"/>
          <p14:tracePt t="11077" x="2693988" y="4402138"/>
          <p14:tracePt t="11085" x="2693988" y="4435475"/>
          <p14:tracePt t="11094" x="2693988" y="4445000"/>
          <p14:tracePt t="11101" x="2686050" y="4495800"/>
          <p14:tracePt t="11111" x="2676525" y="4513263"/>
          <p14:tracePt t="11117" x="2676525" y="4538663"/>
          <p14:tracePt t="11127" x="2676525" y="4572000"/>
          <p14:tracePt t="11133" x="2676525" y="4589463"/>
          <p14:tracePt t="11143" x="2668588" y="4597400"/>
          <p14:tracePt t="11149" x="2668588" y="4622800"/>
          <p14:tracePt t="11159" x="2668588" y="4630738"/>
          <p14:tracePt t="11165" x="2668588" y="4648200"/>
          <p14:tracePt t="11181" x="2668588" y="4657725"/>
          <p14:tracePt t="11188" x="2668588" y="4665663"/>
          <p14:tracePt t="11197" x="2668588" y="4673600"/>
          <p14:tracePt t="11261" x="2668588" y="4683125"/>
          <p14:tracePt t="11269" x="2668588" y="4691063"/>
          <p14:tracePt t="11285" x="2668588" y="4699000"/>
          <p14:tracePt t="11293" x="2668588" y="4708525"/>
          <p14:tracePt t="11301" x="2668588" y="4716463"/>
          <p14:tracePt t="11310" x="2668588" y="4724400"/>
          <p14:tracePt t="11317" x="2668588" y="4741863"/>
          <p14:tracePt t="11572" x="2668588" y="4749800"/>
          <p14:tracePt t="11605" x="2660650" y="4767263"/>
          <p14:tracePt t="11636" x="2660650" y="4775200"/>
          <p14:tracePt t="11645" x="2660650" y="4784725"/>
          <p14:tracePt t="11661" x="2660650" y="4802188"/>
          <p14:tracePt t="11678" x="2660650" y="4818063"/>
          <p14:tracePt t="11694" x="2676525" y="4827588"/>
          <p14:tracePt t="11710" x="2701925" y="4843463"/>
          <p14:tracePt t="11717" x="2727325" y="4852988"/>
          <p14:tracePt t="11727" x="2744788" y="4860925"/>
          <p14:tracePt t="11732" x="2795588" y="4878388"/>
          <p14:tracePt t="11743" x="2830513" y="4886325"/>
          <p14:tracePt t="11749" x="2846388" y="4886325"/>
          <p14:tracePt t="11756" x="2906713" y="4919663"/>
          <p14:tracePt t="11765" x="2940050" y="4929188"/>
          <p14:tracePt t="11771" x="2982913" y="4937125"/>
          <p14:tracePt t="11781" x="3008313" y="4946650"/>
          <p14:tracePt t="11789" x="3033713" y="4946650"/>
          <p14:tracePt t="11797" x="3059113" y="4954588"/>
          <p14:tracePt t="11805" x="3084513" y="4962525"/>
          <p14:tracePt t="11813" x="3109913" y="4962525"/>
          <p14:tracePt t="11820" x="3144838" y="4962525"/>
          <p14:tracePt t="11829" x="3170238" y="4972050"/>
          <p14:tracePt t="11836" x="3195638" y="4972050"/>
          <p14:tracePt t="11845" x="3238500" y="4987925"/>
          <p14:tracePt t="11853" x="3271838" y="4987925"/>
          <p14:tracePt t="11861" x="3330575" y="5013325"/>
          <p14:tracePt t="11868" x="3398838" y="5022850"/>
          <p14:tracePt t="11878" x="3492500" y="5038725"/>
          <p14:tracePt t="11889" x="3560763" y="5056188"/>
          <p14:tracePt t="11895" x="3636963" y="5056188"/>
          <p14:tracePt t="11901" x="3722688" y="5073650"/>
          <p14:tracePt t="11910" x="3798888" y="5081588"/>
          <p14:tracePt t="11917" x="3867150" y="5081588"/>
          <p14:tracePt t="11927" x="3943350" y="5106988"/>
          <p14:tracePt t="11933" x="4011613" y="5116513"/>
          <p14:tracePt t="11943" x="4070350" y="5124450"/>
          <p14:tracePt t="11949" x="4130675" y="5124450"/>
          <p14:tracePt t="11956" x="4181475" y="5132388"/>
          <p14:tracePt t="11965" x="4224338" y="5132388"/>
          <p14:tracePt t="11972" x="4232275" y="5132388"/>
          <p14:tracePt t="11981" x="4257675" y="5132388"/>
          <p14:tracePt t="11989" x="4275138" y="5132388"/>
          <p14:tracePt t="11997" x="4283075" y="5132388"/>
          <p14:tracePt t="12405" x="4275138" y="5132388"/>
          <p14:tracePt t="12413" x="4257675" y="5132388"/>
          <p14:tracePt t="12421" x="4214813" y="5106988"/>
          <p14:tracePt t="12428" x="4181475" y="5081588"/>
          <p14:tracePt t="12437" x="4138613" y="5038725"/>
          <p14:tracePt t="12446" x="4079875" y="4997450"/>
          <p14:tracePt t="12452" x="4037013" y="4946650"/>
          <p14:tracePt t="12461" x="4011613" y="4903788"/>
          <p14:tracePt t="12468" x="3943350" y="4818063"/>
          <p14:tracePt t="12478" x="3908425" y="4733925"/>
          <p14:tracePt t="12485" x="3883025" y="4683125"/>
          <p14:tracePt t="12494" x="3857625" y="4630738"/>
          <p14:tracePt t="12500" x="3841750" y="4614863"/>
          <p14:tracePt t="12511" x="3824288" y="4597400"/>
          <p14:tracePt t="12516" x="3816350" y="4579938"/>
          <p14:tracePt t="12661" x="3763963" y="4572000"/>
          <p14:tracePt t="12678" x="3679825" y="4572000"/>
          <p14:tracePt t="12684" x="3594100" y="4572000"/>
          <p14:tracePt t="12695" x="3509963" y="4579938"/>
          <p14:tracePt t="12701" x="3433763" y="4605338"/>
          <p14:tracePt t="12711" x="3373438" y="4605338"/>
          <p14:tracePt t="12717" x="3330575" y="4605338"/>
          <p14:tracePt t="12727" x="3305175" y="4605338"/>
          <p14:tracePt t="12733" x="3279775" y="4614863"/>
          <p14:tracePt t="12741" x="3254375" y="4614863"/>
          <p14:tracePt t="12748" x="3228975" y="4622800"/>
          <p14:tracePt t="12764" x="3203575" y="4622800"/>
          <p14:tracePt t="12773" x="3178175" y="4630738"/>
          <p14:tracePt t="12780" x="3152775" y="4630738"/>
          <p14:tracePt t="12789" x="3119438" y="4630738"/>
          <p14:tracePt t="12796" x="3094038" y="4630738"/>
          <p14:tracePt t="12804" x="3076575" y="4630738"/>
          <p14:tracePt t="12813" x="3059113" y="4630738"/>
          <p14:tracePt t="12821" x="3051175" y="4630738"/>
          <p14:tracePt t="12853" x="3033713" y="4622800"/>
          <p14:tracePt t="12861" x="3025775" y="4605338"/>
          <p14:tracePt t="12868" x="3025775" y="4597400"/>
          <p14:tracePt t="12878" x="3025775" y="4572000"/>
          <p14:tracePt t="12884" x="3016250" y="4546600"/>
          <p14:tracePt t="12895" x="3016250" y="4521200"/>
          <p14:tracePt t="12900" x="3008313" y="4495800"/>
          <p14:tracePt t="12909" x="3008313" y="4460875"/>
          <p14:tracePt t="12917" x="3000375" y="4435475"/>
          <p14:tracePt t="12927" x="3000375" y="4394200"/>
          <p14:tracePt t="12932" x="3000375" y="4368800"/>
          <p14:tracePt t="12943" x="3000375" y="4341813"/>
          <p14:tracePt t="12948" x="3000375" y="4308475"/>
          <p14:tracePt t="12955" x="2982913" y="4265613"/>
          <p14:tracePt t="12965" x="2974975" y="4232275"/>
          <p14:tracePt t="12973" x="2974975" y="4206875"/>
          <p14:tracePt t="12981" x="2965450" y="4181475"/>
          <p14:tracePt t="12989" x="2957513" y="4146550"/>
          <p14:tracePt t="12997" x="2957513" y="4121150"/>
          <p14:tracePt t="13004" x="2957513" y="4095750"/>
          <p14:tracePt t="13012" x="2940050" y="4062413"/>
          <p14:tracePt t="13021" x="2940050" y="4044950"/>
          <p14:tracePt t="13029" x="2932113" y="4019550"/>
          <p14:tracePt t="13037" x="2932113" y="3986213"/>
          <p14:tracePt t="13046" x="2932113" y="3968750"/>
          <p14:tracePt t="13053" x="2932113" y="3935413"/>
          <p14:tracePt t="13061" x="2932113" y="3900488"/>
          <p14:tracePt t="13070" x="2922588" y="3875088"/>
          <p14:tracePt t="13079" x="2922588" y="3832225"/>
          <p14:tracePt t="13084" x="2914650" y="3798888"/>
          <p14:tracePt t="13096" x="2914650" y="3756025"/>
          <p14:tracePt t="13100" x="2914650" y="3713163"/>
          <p14:tracePt t="13111" x="2914650" y="3654425"/>
          <p14:tracePt t="13117" x="2914650" y="3629025"/>
          <p14:tracePt t="13127" x="2914650" y="3586163"/>
          <p14:tracePt t="13132" x="2914650" y="3552825"/>
          <p14:tracePt t="13140" x="2914650" y="3502025"/>
          <p14:tracePt t="13149" x="2906713" y="3449638"/>
          <p14:tracePt t="13156" x="2906713" y="3390900"/>
          <p14:tracePt t="13164" x="2906713" y="3340100"/>
          <p14:tracePt t="13173" x="2906713" y="3289300"/>
          <p14:tracePt t="13181" x="2897188" y="3228975"/>
          <p14:tracePt t="13189" x="2881313" y="3186113"/>
          <p14:tracePt t="13196" x="2881313" y="3144838"/>
          <p14:tracePt t="13204" x="2881313" y="3109913"/>
          <p14:tracePt t="13212" x="2881313" y="3067050"/>
          <p14:tracePt t="13221" x="2881313" y="3033713"/>
          <p14:tracePt t="13229" x="2881313" y="3016250"/>
          <p14:tracePt t="13237" x="2881313" y="2982913"/>
          <p14:tracePt t="13246" x="2881313" y="2965450"/>
          <p14:tracePt t="13253" x="2881313" y="2949575"/>
          <p14:tracePt t="13261" x="2881313" y="2932113"/>
          <p14:tracePt t="13269" x="2881313" y="2906713"/>
          <p14:tracePt t="13285" x="2881313" y="2889250"/>
          <p14:tracePt t="13295" x="2881313" y="2871788"/>
          <p14:tracePt t="13300" x="2881313" y="2863850"/>
          <p14:tracePt t="13311" x="2881313" y="2846388"/>
          <p14:tracePt t="13317" x="2881313" y="2838450"/>
          <p14:tracePt t="13326" x="2881313" y="2820988"/>
          <p14:tracePt t="13333" x="2871788" y="2795588"/>
          <p14:tracePt t="13349" x="2871788" y="2770188"/>
          <p14:tracePt t="13366" x="2871788" y="2762250"/>
          <p14:tracePt t="13373" x="2871788" y="2752725"/>
          <p14:tracePt t="13380" x="2871788" y="2744788"/>
          <p14:tracePt t="13389" x="2871788" y="2736850"/>
          <p14:tracePt t="13396" x="2863850" y="2719388"/>
          <p14:tracePt t="13413" x="2863850" y="2701925"/>
          <p14:tracePt t="13421" x="2863850" y="2686050"/>
          <p14:tracePt t="13916" x="2855913" y="2686050"/>
          <p14:tracePt t="14021" x="2855913" y="2701925"/>
          <p14:tracePt t="14077" x="2855913" y="2719388"/>
          <p14:tracePt t="14095" x="2855913" y="2727325"/>
          <p14:tracePt t="14117" x="2855913" y="2736850"/>
          <p14:tracePt t="14365" x="2855913" y="2744788"/>
          <p14:tracePt t="14373" x="2855913" y="2752725"/>
          <p14:tracePt t="14381" x="2863850" y="2762250"/>
          <p14:tracePt t="14389" x="2863850" y="2770188"/>
          <p14:tracePt t="14404" x="2871788" y="2787650"/>
          <p14:tracePt t="14413" x="2881313" y="2805113"/>
          <p14:tracePt t="14421" x="2889250" y="2820988"/>
          <p14:tracePt t="14429" x="2889250" y="2830513"/>
          <p14:tracePt t="14437" x="2897188" y="2846388"/>
          <p14:tracePt t="14446" x="2906713" y="2855913"/>
          <p14:tracePt t="14453" x="2914650" y="2871788"/>
          <p14:tracePt t="14463" x="2922588" y="2889250"/>
          <p14:tracePt t="14468" x="2932113" y="2906713"/>
          <p14:tracePt t="14479" x="2940050" y="2906713"/>
          <p14:tracePt t="14484" x="2949575" y="2932113"/>
          <p14:tracePt t="14495" x="2949575" y="2940050"/>
          <p14:tracePt t="14500" x="2965450" y="2949575"/>
          <p14:tracePt t="14510" x="2974975" y="2957513"/>
          <p14:tracePt t="14517" x="2974975" y="2965450"/>
          <p14:tracePt t="14525" x="2982913" y="2965450"/>
          <p14:tracePt t="14533" x="3000375" y="2974975"/>
          <p14:tracePt t="14540" x="3008313" y="2974975"/>
          <p14:tracePt t="14549" x="3033713" y="2982913"/>
          <p14:tracePt t="14557" x="3051175" y="2990850"/>
          <p14:tracePt t="14565" x="3067050" y="2990850"/>
          <p14:tracePt t="14573" x="3109913" y="2990850"/>
          <p14:tracePt t="14581" x="3144838" y="3000375"/>
          <p14:tracePt t="14588" x="3195638" y="3008313"/>
          <p14:tracePt t="14597" x="3254375" y="3008313"/>
          <p14:tracePt t="14605" x="3314700" y="3025775"/>
          <p14:tracePt t="14614" x="3365500" y="3025775"/>
          <p14:tracePt t="14620" x="3433763" y="3033713"/>
          <p14:tracePt t="14629" x="3492500" y="3051175"/>
          <p14:tracePt t="14636" x="3535363" y="3059113"/>
          <p14:tracePt t="14646" x="3578225" y="3059113"/>
          <p14:tracePt t="14653" x="3611563" y="3059113"/>
          <p14:tracePt t="14661" x="3646488" y="3059113"/>
          <p14:tracePt t="14668" x="3662363" y="3059113"/>
          <p14:tracePt t="14679" x="3679825" y="3059113"/>
          <p14:tracePt t="14684" x="3687763" y="3059113"/>
          <p14:tracePt t="14695" x="3697288" y="3059113"/>
          <p14:tracePt t="14701" x="3705225" y="3059113"/>
          <p14:tracePt t="14711" x="3713163" y="3059113"/>
          <p14:tracePt t="14717" x="3722688" y="3059113"/>
          <p14:tracePt t="14726" x="3748088" y="3059113"/>
          <p14:tracePt t="14756" x="3763963" y="3059113"/>
          <p14:tracePt t="14765" x="3773488" y="3059113"/>
          <p14:tracePt t="14780" x="3781425" y="3059113"/>
          <p14:tracePt t="14788" x="3798888" y="3059113"/>
          <p14:tracePt t="14797" x="3806825" y="3059113"/>
          <p14:tracePt t="14804" x="3824288" y="3059113"/>
          <p14:tracePt t="14813" x="3832225" y="3059113"/>
          <p14:tracePt t="14821" x="3849688" y="3059113"/>
          <p14:tracePt t="14828" x="3883025" y="3051175"/>
          <p14:tracePt t="14837" x="3900488" y="3051175"/>
          <p14:tracePt t="14846" x="3908425" y="3051175"/>
          <p14:tracePt t="14852" x="3943350" y="3041650"/>
          <p14:tracePt t="14863" x="3960813" y="3041650"/>
          <p14:tracePt t="14868" x="4002088" y="3033713"/>
          <p14:tracePt t="14879" x="4027488" y="3033713"/>
          <p14:tracePt t="14892" x="4052888" y="3025775"/>
          <p14:tracePt t="14896" x="4087813" y="3016250"/>
          <p14:tracePt t="14901" x="4130675" y="3016250"/>
          <p14:tracePt t="14908" x="4156075" y="3008313"/>
          <p14:tracePt t="14916" x="4181475" y="3008313"/>
          <p14:tracePt t="14924" x="4206875" y="3000375"/>
          <p14:tracePt t="14932" x="4232275" y="2990850"/>
          <p14:tracePt t="14939" x="4257675" y="2990850"/>
          <p14:tracePt t="14948" x="4265613" y="2990850"/>
          <p14:tracePt t="14956" x="4291013" y="2990850"/>
          <p14:tracePt t="14965" x="4308475" y="2990850"/>
          <p14:tracePt t="15708" x="4341813" y="2990850"/>
          <p14:tracePt t="15717" x="4376738" y="3033713"/>
          <p14:tracePt t="15724" x="4427538" y="3059113"/>
          <p14:tracePt t="15734" x="4460875" y="3101975"/>
          <p14:tracePt t="15741" x="4529138" y="3144838"/>
          <p14:tracePt t="15749" x="4589463" y="3186113"/>
          <p14:tracePt t="15758" x="4657725" y="3228975"/>
          <p14:tracePt t="15765" x="4749800" y="3289300"/>
          <p14:tracePt t="15772" x="4852988" y="3355975"/>
          <p14:tracePt t="15781" x="4962525" y="3424238"/>
          <p14:tracePt t="15788" x="5064125" y="3509963"/>
          <p14:tracePt t="15796" x="5157788" y="3560763"/>
          <p14:tracePt t="15805" x="5276850" y="3646488"/>
          <p14:tracePt t="15813" x="5380038" y="3705225"/>
          <p14:tracePt t="15821" x="5481638" y="3763963"/>
          <p14:tracePt t="15830" x="5575300" y="3832225"/>
          <p14:tracePt t="15837" x="5668963" y="3892550"/>
          <p14:tracePt t="15846" x="5745163" y="3935413"/>
          <p14:tracePt t="15853" x="5813425" y="3976688"/>
          <p14:tracePt t="15862" x="5872163" y="4019550"/>
          <p14:tracePt t="15869" x="5905500" y="4044950"/>
          <p14:tracePt t="15879" x="5932488" y="4062413"/>
          <p14:tracePt t="15890" x="5965825" y="4079875"/>
          <p14:tracePt t="15896" x="5973763" y="4087813"/>
          <p14:tracePt t="15901" x="5983288" y="4095750"/>
          <p14:tracePt t="16053" x="5999163" y="4095750"/>
          <p14:tracePt t="16061" x="6008688" y="4095750"/>
          <p14:tracePt t="16069" x="6024563" y="4095750"/>
          <p14:tracePt t="16095" x="6034088" y="4095750"/>
          <p14:tracePt t="16111" x="6049963" y="4095750"/>
          <p14:tracePt t="16123" x="6049963" y="4087813"/>
          <p14:tracePt t="16133" x="6049963" y="4079875"/>
          <p14:tracePt t="16141" x="6049963" y="4070350"/>
          <p14:tracePt t="16149" x="6049963" y="4062413"/>
          <p14:tracePt t="16156" x="6059488" y="4052888"/>
          <p14:tracePt t="16165" x="6059488" y="4037013"/>
          <p14:tracePt t="16172" x="6059488" y="4027488"/>
          <p14:tracePt t="16188" x="6059488" y="4011613"/>
          <p14:tracePt t="16197" x="6059488" y="3994150"/>
          <p14:tracePt t="16221" x="6059488" y="3986213"/>
          <p14:tracePt t="16229" x="6059488" y="3976688"/>
          <p14:tracePt t="16262" x="6059488" y="3968750"/>
          <p14:tracePt t="16278" x="6059488" y="3951288"/>
          <p14:tracePt t="16311" x="6059488" y="3943350"/>
          <p14:tracePt t="16317" x="6059488" y="3935413"/>
          <p14:tracePt t="16323" x="6059488" y="3925888"/>
          <p14:tracePt t="16340" x="6059488" y="3917950"/>
          <p14:tracePt t="16349" x="6059488" y="3908425"/>
          <p14:tracePt t="16397" x="6067425" y="3908425"/>
          <p14:tracePt t="17254" x="6067425" y="3900488"/>
          <p14:tracePt t="17270" x="6049963" y="3908425"/>
          <p14:tracePt t="17279" x="6016625" y="3925888"/>
          <p14:tracePt t="17285" x="5991225" y="3925888"/>
          <p14:tracePt t="17293" x="5965825" y="3943350"/>
          <p14:tracePt t="17301" x="5948363" y="3968750"/>
          <p14:tracePt t="17307" x="5897563" y="4002088"/>
          <p14:tracePt t="17317" x="5872163" y="4027488"/>
          <p14:tracePt t="17324" x="5821363" y="4062413"/>
          <p14:tracePt t="17332" x="5770563" y="4105275"/>
          <p14:tracePt t="17341" x="5719763" y="4156075"/>
          <p14:tracePt t="17348" x="5641975" y="4214813"/>
          <p14:tracePt t="17356" x="5557838" y="4265613"/>
          <p14:tracePt t="17364" x="5497513" y="4308475"/>
          <p14:tracePt t="17373" x="5446713" y="4351338"/>
          <p14:tracePt t="17380" x="5353050" y="4402138"/>
          <p14:tracePt t="17389" x="5302250" y="4427538"/>
          <p14:tracePt t="17396" x="5243513" y="4460875"/>
          <p14:tracePt t="17405" x="5200650" y="4495800"/>
          <p14:tracePt t="17413" x="5183188" y="4513263"/>
          <p14:tracePt t="17421" x="5157788" y="4538663"/>
          <p14:tracePt t="17431" x="5132388" y="4554538"/>
          <p14:tracePt t="17437" x="5099050" y="4579938"/>
          <p14:tracePt t="17446" x="5073650" y="4597400"/>
          <p14:tracePt t="17453" x="5048250" y="4605338"/>
          <p14:tracePt t="17463" x="5030788" y="4622800"/>
          <p14:tracePt t="17468" x="5005388" y="4630738"/>
          <p14:tracePt t="17479" x="4979988" y="4630738"/>
          <p14:tracePt t="17485" x="4954588" y="4648200"/>
          <p14:tracePt t="17493" x="4919663" y="4657725"/>
          <p14:tracePt t="17501" x="4903788" y="4673600"/>
          <p14:tracePt t="17508" x="4878388" y="4683125"/>
          <p14:tracePt t="17517" x="4852988" y="4683125"/>
          <p14:tracePt t="17525" x="4827588" y="4699000"/>
          <p14:tracePt t="17532" x="4802188" y="4708525"/>
          <p14:tracePt t="17541" x="4767263" y="4708525"/>
          <p14:tracePt t="17548" x="4741863" y="4716463"/>
          <p14:tracePt t="17556" x="4708525" y="4716463"/>
          <p14:tracePt t="17564" x="4691063" y="4724400"/>
          <p14:tracePt t="17572" x="4657725" y="4733925"/>
          <p14:tracePt t="17580" x="4630738" y="4733925"/>
          <p14:tracePt t="17589" x="4597400" y="4733925"/>
          <p14:tracePt t="17598" x="4572000" y="4733925"/>
          <p14:tracePt t="17605" x="4538663" y="4733925"/>
          <p14:tracePt t="17614" x="4495800" y="4733925"/>
          <p14:tracePt t="17621" x="4460875" y="4733925"/>
          <p14:tracePt t="17631" x="4427538" y="4733925"/>
          <p14:tracePt t="17637" x="4410075" y="4733925"/>
          <p14:tracePt t="17647" x="4376738" y="4733925"/>
          <p14:tracePt t="17653" x="4351338" y="4733925"/>
          <p14:tracePt t="17664" x="4333875" y="4733925"/>
          <p14:tracePt t="17669" x="4300538" y="4741863"/>
          <p14:tracePt t="17679" x="4283075" y="4741863"/>
          <p14:tracePt t="17684" x="4265613" y="4741863"/>
          <p14:tracePt t="17694" x="4240213" y="4749800"/>
          <p14:tracePt t="17700" x="4224338" y="4749800"/>
          <p14:tracePt t="17708" x="4206875" y="4749800"/>
          <p14:tracePt t="17716" x="4197350" y="4749800"/>
          <p14:tracePt t="17725" x="4189413" y="4759325"/>
          <p14:tracePt t="17733" x="4181475" y="4767263"/>
          <p14:tracePt t="17838" x="4171950" y="4775200"/>
          <p14:tracePt t="17941" x="4171950" y="4784725"/>
          <p14:tracePt t="18037" x="4171950" y="4802188"/>
          <p14:tracePt t="18205" x="4171950" y="4810125"/>
          <p14:tracePt t="18213" x="4171950" y="4818063"/>
          <p14:tracePt t="18221" x="4181475" y="4835525"/>
          <p14:tracePt t="18230" x="4189413" y="4843463"/>
          <p14:tracePt t="18237" x="4189413" y="4852988"/>
          <p14:tracePt t="18247" x="4206875" y="4868863"/>
          <p14:tracePt t="18252" x="4232275" y="4903788"/>
          <p14:tracePt t="18263" x="4257675" y="4929188"/>
          <p14:tracePt t="18269" x="4283075" y="4954588"/>
          <p14:tracePt t="18276" x="4316413" y="4997450"/>
          <p14:tracePt t="18285" x="4368800" y="5038725"/>
          <p14:tracePt t="18291" x="4435475" y="5081588"/>
          <p14:tracePt t="18301" x="4470400" y="5106988"/>
          <p14:tracePt t="18308" x="4538663" y="5149850"/>
          <p14:tracePt t="18317" x="4589463" y="5175250"/>
          <p14:tracePt t="18325" x="4648200" y="5208588"/>
          <p14:tracePt t="18333" x="4708525" y="5243513"/>
          <p14:tracePt t="18342" x="4775200" y="5268913"/>
          <p14:tracePt t="18348" x="4860925" y="5302250"/>
          <p14:tracePt t="18357" x="4911725" y="5337175"/>
          <p14:tracePt t="18364" x="4962525" y="5362575"/>
          <p14:tracePt t="18373" x="5022850" y="5395913"/>
          <p14:tracePt t="18381" x="5038725" y="5405438"/>
          <p14:tracePt t="18389" x="5064125" y="5421313"/>
          <p14:tracePt t="18398" x="5081588" y="5430838"/>
          <p14:tracePt t="18405" x="5091113" y="5438775"/>
          <p14:tracePt t="18415" x="5099050" y="5438775"/>
          <p14:tracePt t="18420" x="5116513" y="5446713"/>
          <p14:tracePt t="18431" x="5116513" y="5456238"/>
          <p14:tracePt t="18437" x="5124450" y="5464175"/>
          <p14:tracePt t="18447" x="5132388" y="5464175"/>
          <p14:tracePt t="18453" x="5141913" y="5472113"/>
          <p14:tracePt t="18468" x="5149850" y="5481638"/>
          <p14:tracePt t="18484" x="5167313" y="5489575"/>
          <p14:tracePt t="18500" x="5175250" y="5489575"/>
          <p14:tracePt t="18508" x="5192713" y="5497513"/>
          <p14:tracePt t="18516" x="5200650" y="5497513"/>
          <p14:tracePt t="18525" x="5226050" y="5507038"/>
          <p14:tracePt t="18532" x="5243513" y="5514975"/>
          <p14:tracePt t="18540" x="5251450" y="5514975"/>
          <p14:tracePt t="18548" x="5268913" y="5524500"/>
          <p14:tracePt t="18556" x="5294313" y="5524500"/>
          <p14:tracePt t="18564" x="5311775" y="5524500"/>
          <p14:tracePt t="18572" x="5327650" y="5532438"/>
          <p14:tracePt t="18580" x="5345113" y="5532438"/>
          <p14:tracePt t="18588" x="5353050" y="5532438"/>
          <p14:tracePt t="18598" x="5362575" y="5532438"/>
          <p14:tracePt t="18604" x="5370513" y="5532438"/>
          <p14:tracePt t="18637" x="5380038" y="5532438"/>
          <p14:tracePt t="18932" x="5387975" y="5540375"/>
          <p14:tracePt t="18940" x="5405438" y="5557838"/>
          <p14:tracePt t="18956" x="5413375" y="5565775"/>
          <p14:tracePt t="18965" x="5430838" y="5583238"/>
          <p14:tracePt t="18972" x="5438775" y="5608638"/>
          <p14:tracePt t="18980" x="5456238" y="5626100"/>
          <p14:tracePt t="18988" x="5481638" y="5651500"/>
          <p14:tracePt t="18997" x="5497513" y="5676900"/>
          <p14:tracePt t="19004" x="5532438" y="5702300"/>
          <p14:tracePt t="19015" x="5557838" y="5727700"/>
          <p14:tracePt t="19020" x="5583238" y="5761038"/>
          <p14:tracePt t="19031" x="5626100" y="5803900"/>
          <p14:tracePt t="19036" x="5659438" y="5829300"/>
          <p14:tracePt t="19047" x="5694363" y="5854700"/>
          <p14:tracePt t="19052" x="5735638" y="5880100"/>
          <p14:tracePt t="19064" x="5788025" y="5940425"/>
          <p14:tracePt t="19068" x="5813425" y="5957888"/>
          <p14:tracePt t="19077" x="5846763" y="5973763"/>
          <p14:tracePt t="19084" x="5872163" y="5999163"/>
          <p14:tracePt t="19091" x="5905500" y="6042025"/>
          <p14:tracePt t="19100" x="5932488" y="6059488"/>
          <p14:tracePt t="19108" x="5948363" y="6076950"/>
          <p14:tracePt t="19116" x="5973763" y="6092825"/>
          <p14:tracePt t="19125" x="5991225" y="6110288"/>
          <p14:tracePt t="19133" x="6008688" y="6127750"/>
          <p14:tracePt t="19140" x="6034088" y="6153150"/>
          <p14:tracePt t="19148" x="6049963" y="6161088"/>
          <p14:tracePt t="19157" x="6067425" y="6186488"/>
          <p14:tracePt t="19165" x="6084888" y="6194425"/>
          <p14:tracePt t="19173" x="6102350" y="6211888"/>
          <p14:tracePt t="19181" x="6110288" y="6221413"/>
          <p14:tracePt t="19189" x="6143625" y="6237288"/>
          <p14:tracePt t="19205" x="6153150" y="6237288"/>
          <p14:tracePt t="19214" x="6161088" y="6246813"/>
          <p14:tracePt t="19221" x="6169025" y="6254750"/>
          <p14:tracePt t="19252" x="6178550" y="6262688"/>
          <p14:tracePt t="19263" x="6186488" y="6262688"/>
          <p14:tracePt t="19269" x="6194425" y="6262688"/>
          <p14:tracePt t="19275" x="6203950" y="6262688"/>
          <p14:tracePt t="19285" x="6211888" y="6272213"/>
          <p14:tracePt t="19301" x="6221413" y="6280150"/>
          <p14:tracePt t="19501" x="6229350" y="6280150"/>
          <p14:tracePt t="19516" x="6229350" y="6288088"/>
          <p14:tracePt t="19524" x="6229350" y="6297613"/>
          <p14:tracePt t="19541" x="6237288" y="6305550"/>
          <p14:tracePt t="19620" x="6237288" y="6323013"/>
          <p14:tracePt t="19637" x="6246813" y="6323013"/>
          <p14:tracePt t="19661" x="6246813" y="6330950"/>
          <p14:tracePt t="19676" x="6246813" y="6338888"/>
          <p14:tracePt t="19940" x="6254750" y="6338888"/>
          <p14:tracePt t="20101" x="6262688" y="6338888"/>
          <p14:tracePt t="20124" x="6272213" y="6338888"/>
          <p14:tracePt t="20197" x="6280150" y="6338888"/>
          <p14:tracePt t="20365" x="6288088" y="6338888"/>
          <p14:tracePt t="20493" x="6297613" y="6348413"/>
          <p14:tracePt t="20805" x="6297613" y="6338888"/>
          <p14:tracePt t="20821" x="6297613" y="6330950"/>
          <p14:tracePt t="20861" x="6297613" y="6323013"/>
          <p14:tracePt t="20876" x="6297613" y="6313488"/>
          <p14:tracePt t="21012" x="6297613" y="6297613"/>
          <p14:tracePt t="21021" x="6313488" y="6262688"/>
          <p14:tracePt t="21031" x="6348413" y="6246813"/>
          <p14:tracePt t="21037" x="6442075" y="6194425"/>
          <p14:tracePt t="21045" x="6518275" y="6127750"/>
          <p14:tracePt t="21053" x="6611938" y="6059488"/>
          <p14:tracePt t="21060" x="6688138" y="6016625"/>
          <p14:tracePt t="21068" x="6746875" y="5999163"/>
          <p14:tracePt t="21076" x="6756400" y="5999163"/>
          <p14:tracePt t="21484" x="6746875" y="5999163"/>
          <p14:tracePt t="21493" x="6721475" y="5999163"/>
          <p14:tracePt t="21501" x="6680200" y="6008688"/>
          <p14:tracePt t="21508" x="6662738" y="6008688"/>
          <p14:tracePt t="21517" x="6645275" y="6016625"/>
          <p14:tracePt t="21524" x="6619875" y="6016625"/>
          <p14:tracePt t="21532" x="6602413" y="6016625"/>
          <p14:tracePt t="21541" x="6594475" y="6016625"/>
          <p14:tracePt t="21550" x="6577013" y="6016625"/>
          <p14:tracePt t="21566" x="6561138" y="6016625"/>
          <p14:tracePt t="21572" x="6551613" y="6016625"/>
          <p14:tracePt t="21589" x="6543675" y="6016625"/>
          <p14:tracePt t="21599" x="6526213" y="6016625"/>
          <p14:tracePt t="21620" x="6500813" y="6016625"/>
          <p14:tracePt t="21647" x="6475413" y="6016625"/>
          <p14:tracePt t="21652" x="6467475" y="6016625"/>
          <p14:tracePt t="21660" x="6457950" y="6016625"/>
          <p14:tracePt t="21669" x="6450013" y="6016625"/>
          <p14:tracePt t="21685" x="6442075" y="6008688"/>
          <p14:tracePt t="21701" x="6442075" y="5999163"/>
          <p14:tracePt t="21708" x="6442075" y="5991225"/>
          <p14:tracePt t="21716" x="6442075" y="5983288"/>
          <p14:tracePt t="21725" x="6442075" y="5973763"/>
          <p14:tracePt t="21732" x="6442075" y="5957888"/>
          <p14:tracePt t="21749" x="6442075" y="5948363"/>
          <p14:tracePt t="21757" x="6442075" y="5932488"/>
          <p14:tracePt t="21766" x="6450013" y="5932488"/>
          <p14:tracePt t="21773" x="6450013" y="5915025"/>
          <p14:tracePt t="21789" x="6450013" y="5897563"/>
          <p14:tracePt t="21799" x="6450013" y="5880100"/>
          <p14:tracePt t="21815" x="6450013" y="5872163"/>
          <p14:tracePt t="21820" x="6450013" y="5854700"/>
          <p14:tracePt t="21837" x="6450013" y="5838825"/>
          <p14:tracePt t="21852" x="6450013" y="5821363"/>
          <p14:tracePt t="21860" x="6450013" y="5813425"/>
          <p14:tracePt t="21869" x="6442075" y="5795963"/>
          <p14:tracePt t="21877" x="6432550" y="5788025"/>
          <p14:tracePt t="21895" x="6432550" y="5778500"/>
          <p14:tracePt t="21900" x="6424613" y="5761038"/>
          <p14:tracePt t="21908" x="6416675" y="5753100"/>
          <p14:tracePt t="21918" x="6416675" y="5745163"/>
          <p14:tracePt t="21925" x="6399213" y="5727700"/>
          <p14:tracePt t="21934" x="6399213" y="5719763"/>
          <p14:tracePt t="21941" x="6399213" y="5710238"/>
          <p14:tracePt t="21950" x="6399213" y="5702300"/>
          <p14:tracePt t="21957" x="6391275" y="5694363"/>
          <p14:tracePt t="21966" x="6381750" y="5676900"/>
          <p14:tracePt t="21973" x="6373813" y="5668963"/>
          <p14:tracePt t="21989" x="6373813" y="5659438"/>
          <p14:tracePt t="21999" x="6356350" y="5634038"/>
          <p14:tracePt t="22004" x="6338888" y="5616575"/>
          <p14:tracePt t="22021" x="6330950" y="5608638"/>
          <p14:tracePt t="22031" x="6330950" y="5591175"/>
          <p14:tracePt t="22036" x="6313488" y="5575300"/>
          <p14:tracePt t="22045" x="6305550" y="5575300"/>
          <p14:tracePt t="22052" x="6305550" y="5565775"/>
          <p14:tracePt t="22060" x="6305550" y="5557838"/>
          <p14:tracePt t="22068" x="6305550" y="5540375"/>
          <p14:tracePt t="22077" x="6305550" y="5532438"/>
          <p14:tracePt t="22084" x="6305550" y="5514975"/>
          <p14:tracePt t="22094" x="6305550" y="5497513"/>
          <p14:tracePt t="22101" x="6305550" y="5481638"/>
          <p14:tracePt t="22108" x="6288088" y="5464175"/>
          <p14:tracePt t="22117" x="6262688" y="5430838"/>
          <p14:tracePt t="22124" x="6254750" y="5413375"/>
          <p14:tracePt t="22132" x="6229350" y="5380038"/>
          <p14:tracePt t="22141" x="6203950" y="5345113"/>
          <p14:tracePt t="22150" x="6178550" y="5319713"/>
          <p14:tracePt t="22157" x="6153150" y="5276850"/>
          <p14:tracePt t="22166" x="6110288" y="5243513"/>
          <p14:tracePt t="22173" x="6076950" y="5200650"/>
          <p14:tracePt t="22183" x="6024563" y="5157788"/>
          <p14:tracePt t="22189" x="5983288" y="5124450"/>
          <p14:tracePt t="22199" x="5940425" y="5091113"/>
          <p14:tracePt t="22205" x="5889625" y="5064125"/>
          <p14:tracePt t="22215" x="5838825" y="5030788"/>
          <p14:tracePt t="22221" x="5803900" y="5005388"/>
          <p14:tracePt t="22231" x="5753100" y="4979988"/>
          <p14:tracePt t="22237" x="5719763" y="4962525"/>
          <p14:tracePt t="22243" x="5694363" y="4954588"/>
          <p14:tracePt t="22252" x="5659438" y="4937125"/>
          <p14:tracePt t="22260" x="5651500" y="4929188"/>
          <p14:tracePt t="22268" x="5634038" y="4919663"/>
          <p14:tracePt t="22277" x="5626100" y="4911725"/>
          <p14:tracePt t="22294" x="5626100" y="4894263"/>
          <p14:tracePt t="22301" x="5626100" y="4878388"/>
          <p14:tracePt t="22308" x="5616575" y="4852988"/>
          <p14:tracePt t="22316" x="5591175" y="4818063"/>
          <p14:tracePt t="22325" x="5565775" y="4792663"/>
          <p14:tracePt t="22333" x="5524500" y="4741863"/>
          <p14:tracePt t="22341" x="5472113" y="4699000"/>
          <p14:tracePt t="22349" x="5413375" y="4657725"/>
          <p14:tracePt t="22357" x="5345113" y="4579938"/>
          <p14:tracePt t="22367" x="5276850" y="4521200"/>
          <p14:tracePt t="22372" x="5200650" y="4470400"/>
          <p14:tracePt t="22383" x="5106988" y="4402138"/>
          <p14:tracePt t="22389" x="5013325" y="4351338"/>
          <p14:tracePt t="22399" x="4894263" y="4257675"/>
          <p14:tracePt t="22405" x="4802188" y="4197350"/>
          <p14:tracePt t="22415" x="4699000" y="4138613"/>
          <p14:tracePt t="22421" x="4579938" y="4070350"/>
          <p14:tracePt t="22431" x="4460875" y="3994150"/>
          <p14:tracePt t="22437" x="4341813" y="3917950"/>
          <p14:tracePt t="22445" x="4240213" y="3841750"/>
          <p14:tracePt t="22452" x="4156075" y="3773488"/>
          <p14:tracePt t="22460" x="4105275" y="3697288"/>
          <p14:tracePt t="22468" x="4079875" y="3619500"/>
          <p14:tracePt t="22477" x="4070350" y="3560763"/>
          <p14:tracePt t="22484" x="4044950" y="3517900"/>
          <p14:tracePt t="22493" x="4019550" y="3467100"/>
          <p14:tracePt t="22500" x="4019550" y="3449638"/>
          <p14:tracePt t="22509" x="4011613" y="3398838"/>
          <p14:tracePt t="22517" x="4011613" y="3340100"/>
          <p14:tracePt t="22525" x="4011613" y="3305175"/>
          <p14:tracePt t="22533" x="4011613" y="3263900"/>
          <p14:tracePt t="22541" x="3994150" y="3246438"/>
          <p14:tracePt t="22550" x="3994150" y="3221038"/>
          <p14:tracePt t="22557" x="3994150" y="3211513"/>
          <p14:tracePt t="22892" x="3994150" y="3221038"/>
          <p14:tracePt t="22925" x="3976688" y="3221038"/>
          <p14:tracePt t="22932" x="3968750" y="3221038"/>
          <p14:tracePt t="22941" x="3935413" y="3221038"/>
          <p14:tracePt t="22949" x="3908425" y="3203575"/>
          <p14:tracePt t="22957" x="3867150" y="3178175"/>
          <p14:tracePt t="22966" x="3824288" y="3160713"/>
          <p14:tracePt t="22973" x="3781425" y="3135313"/>
          <p14:tracePt t="22983" x="3705225" y="3101975"/>
          <p14:tracePt t="22989" x="3636963" y="3067050"/>
          <p14:tracePt t="22998" x="3586163" y="3025775"/>
          <p14:tracePt t="23005" x="3568700" y="2965450"/>
          <p14:tracePt t="23015" x="3560763" y="2906713"/>
          <p14:tracePt t="23021" x="3535363" y="2846388"/>
          <p14:tracePt t="23031" x="3509963" y="2787650"/>
          <p14:tracePt t="23037" x="3467100" y="2736850"/>
          <p14:tracePt t="23043" x="3424238" y="2686050"/>
          <p14:tracePt t="23052" x="3382963" y="2617788"/>
          <p14:tracePt t="23060" x="3340100" y="2566988"/>
          <p14:tracePt t="23069" x="3314700" y="2532063"/>
          <p14:tracePt t="23077" x="3279775" y="2481263"/>
          <p14:tracePt t="23085" x="3254375" y="2438400"/>
          <p14:tracePt t="23092" x="3246438" y="2422525"/>
          <p14:tracePt t="23101" x="3228975" y="2397125"/>
          <p14:tracePt t="23108" x="3228975" y="2379663"/>
          <p14:tracePt t="23116" x="3211513" y="2354263"/>
          <p14:tracePt t="23140" x="3203575" y="2354263"/>
          <p14:tracePt t="23189" x="3203575" y="2344738"/>
          <p14:tracePt t="23221" x="3203575" y="2336800"/>
          <p14:tracePt t="23254" x="3203575" y="2328863"/>
          <p14:tracePt t="23260" x="3203575" y="2319338"/>
          <p14:tracePt t="23269" x="3203575" y="2311400"/>
          <p14:tracePt t="23285" x="3203575" y="2303463"/>
          <p14:tracePt t="23292" x="3203575" y="2293938"/>
          <p14:tracePt t="23389" x="3186113" y="2278063"/>
          <p14:tracePt t="23400" x="3178175" y="2260600"/>
          <p14:tracePt t="23421" x="3170238" y="2252663"/>
          <p14:tracePt t="23429" x="3160713" y="2243138"/>
          <p14:tracePt t="23734" x="3152775" y="2243138"/>
          <p14:tracePt t="23750" x="3144838" y="2252663"/>
          <p14:tracePt t="23766" x="3135313" y="2252663"/>
          <p14:tracePt t="23789" x="3135313" y="2260600"/>
          <p14:tracePt t="23805" x="3119438" y="2278063"/>
          <p14:tracePt t="23837" x="3101975" y="2293938"/>
          <p14:tracePt t="23853" x="3101975" y="2303463"/>
          <p14:tracePt t="23869" x="3094038" y="2303463"/>
          <p14:tracePt t="23877" x="3084513" y="2319338"/>
          <p14:tracePt t="23884" x="3084513" y="2328863"/>
          <p14:tracePt t="23892" x="3084513" y="2336800"/>
          <p14:tracePt t="23903" x="3076575" y="2344738"/>
          <p14:tracePt t="23908" x="3067050" y="2354263"/>
          <p14:tracePt t="23917" x="3059113" y="2371725"/>
          <p14:tracePt t="23924" x="3051175" y="2379663"/>
          <p14:tracePt t="23934" x="3041650" y="2397125"/>
          <p14:tracePt t="23940" x="3033713" y="2422525"/>
          <p14:tracePt t="23957" x="3025775" y="2430463"/>
          <p14:tracePt t="23966" x="3025775" y="2438400"/>
          <p14:tracePt t="23972" x="3025775" y="2447925"/>
          <p14:tracePt t="23983" x="3025775" y="2455863"/>
          <p14:tracePt t="24005" x="3016250" y="2463800"/>
          <p14:tracePt t="24015" x="3008313" y="2473325"/>
          <p14:tracePt t="24021" x="3000375" y="2481263"/>
          <p14:tracePt t="24036" x="2990850" y="2481263"/>
          <p14:tracePt t="24052" x="2982913" y="2489200"/>
          <p14:tracePt t="24061" x="2974975" y="2489200"/>
          <p14:tracePt t="24068" x="2965450" y="2489200"/>
          <p14:tracePt t="24076" x="2949575" y="2498725"/>
          <p14:tracePt t="24108" x="2932113" y="2498725"/>
          <p14:tracePt t="24124" x="2906713" y="2498725"/>
          <p14:tracePt t="24133" x="2881313" y="2498725"/>
          <p14:tracePt t="24140" x="2838450" y="2498725"/>
          <p14:tracePt t="24149" x="2820988" y="2489200"/>
          <p14:tracePt t="24156" x="2770188" y="2473325"/>
          <p14:tracePt t="24166" x="2727325" y="2463800"/>
          <p14:tracePt t="24172" x="2668588" y="2438400"/>
          <p14:tracePt t="24183" x="2617788" y="2430463"/>
          <p14:tracePt t="24188" x="2574925" y="2413000"/>
          <p14:tracePt t="24200" x="2506663" y="2397125"/>
          <p14:tracePt t="24205" x="2463800" y="2379663"/>
          <p14:tracePt t="24212" x="2405063" y="2354263"/>
          <p14:tracePt t="24221" x="2379663" y="2328863"/>
          <p14:tracePt t="24227" x="2344738" y="2311400"/>
          <p14:tracePt t="24237" x="2303463" y="2293938"/>
          <p14:tracePt t="24244" x="2278063" y="2286000"/>
          <p14:tracePt t="24253" x="2268538" y="2278063"/>
          <p14:tracePt t="24261" x="2260600" y="2268538"/>
          <p14:tracePt t="24268" x="2243138" y="2260600"/>
          <p14:tracePt t="24276" x="2235200" y="2252663"/>
          <p14:tracePt t="24285" x="2217738" y="2252663"/>
          <p14:tracePt t="24293" x="2217738" y="2243138"/>
          <p14:tracePt t="24301" x="2200275" y="2235200"/>
          <p14:tracePt t="24308" x="2192338" y="2227263"/>
          <p14:tracePt t="24333" x="2192338" y="2217738"/>
          <p14:tracePt t="24397" x="2192338" y="2209800"/>
          <p14:tracePt t="24501" x="2192338" y="2217738"/>
          <p14:tracePt t="24508" x="2200275" y="2243138"/>
          <p14:tracePt t="24516" x="2209800" y="2268538"/>
          <p14:tracePt t="24525" x="2217738" y="2293938"/>
          <p14:tracePt t="24533" x="2227263" y="2311400"/>
          <p14:tracePt t="24540" x="2235200" y="2336800"/>
          <p14:tracePt t="24551" x="2252663" y="2371725"/>
          <p14:tracePt t="24557" x="2260600" y="2397125"/>
          <p14:tracePt t="24566" x="2278063" y="2430463"/>
          <p14:tracePt t="24573" x="2293938" y="2463800"/>
          <p14:tracePt t="24583" x="2303463" y="2473325"/>
          <p14:tracePt t="24589" x="2303463" y="2489200"/>
          <p14:tracePt t="24599" x="2319338" y="2506663"/>
          <p14:tracePt t="24605" x="2328863" y="2506663"/>
          <p14:tracePt t="24613" x="2336800" y="2516188"/>
          <p14:tracePt t="24709" x="2344738" y="2516188"/>
          <p14:tracePt t="24716" x="2354263" y="2516188"/>
          <p14:tracePt t="24724" x="2354263" y="2481263"/>
          <p14:tracePt t="24733" x="2354263" y="2463800"/>
          <p14:tracePt t="24740" x="2354263" y="2422525"/>
          <p14:tracePt t="24749" x="2354263" y="2397125"/>
          <p14:tracePt t="24758" x="2354263" y="2344738"/>
          <p14:tracePt t="24767" x="2354263" y="2319338"/>
          <p14:tracePt t="24772" x="2354263" y="2293938"/>
          <p14:tracePt t="24782" x="2344738" y="2278063"/>
          <p14:tracePt t="24789" x="2344738" y="2252663"/>
          <p14:tracePt t="24799" x="2336800" y="2227263"/>
          <p14:tracePt t="24805" x="2328863" y="2227263"/>
          <p14:tracePt t="24815" x="2328863" y="2217738"/>
          <p14:tracePt t="24908" x="2336800" y="2209800"/>
          <p14:tracePt t="24917" x="2362200" y="2209800"/>
          <p14:tracePt t="24925" x="2379663" y="2227263"/>
          <p14:tracePt t="24935" x="2405063" y="2243138"/>
          <p14:tracePt t="24941" x="2430463" y="2252663"/>
          <p14:tracePt t="24950" x="2447925" y="2260600"/>
          <p14:tracePt t="24957" x="2463800" y="2278063"/>
          <p14:tracePt t="24967" x="2473325" y="2293938"/>
          <p14:tracePt t="24972" x="2473325" y="2319338"/>
          <p14:tracePt t="24982" x="2481263" y="2319338"/>
          <p14:tracePt t="24989" x="2489200" y="2344738"/>
          <p14:tracePt t="24999" x="2498725" y="2354263"/>
          <p14:tracePt t="25011" x="2498725" y="2362200"/>
          <p14:tracePt t="25021" x="2498725" y="2371725"/>
          <p14:tracePt t="25028" x="2498725" y="2379663"/>
          <p14:tracePt t="25036" x="2498725" y="2397125"/>
          <p14:tracePt t="25045" x="2498725" y="2405063"/>
          <p14:tracePt t="25052" x="2498725" y="2413000"/>
          <p14:tracePt t="25062" x="2498725" y="2422525"/>
          <p14:tracePt t="25076" x="2498725" y="2438400"/>
          <p14:tracePt t="25084" x="2498725" y="2447925"/>
          <p14:tracePt t="25101" x="2498725" y="2455863"/>
          <p14:tracePt t="25116" x="2489200" y="2463800"/>
          <p14:tracePt t="25124" x="2463800" y="2473325"/>
          <p14:tracePt t="25134" x="2447925" y="2473325"/>
          <p14:tracePt t="25140" x="2405063" y="2473325"/>
          <p14:tracePt t="25151" x="2371725" y="2473325"/>
          <p14:tracePt t="25156" x="2328863" y="2473325"/>
          <p14:tracePt t="25167" x="2293938" y="2473325"/>
          <p14:tracePt t="25172" x="2260600" y="2473325"/>
          <p14:tracePt t="25183" x="2235200" y="2473325"/>
          <p14:tracePt t="25188" x="2192338" y="2473325"/>
          <p14:tracePt t="25199" x="2174875" y="2473325"/>
          <p14:tracePt t="25205" x="2141538" y="2489200"/>
          <p14:tracePt t="25211" x="2133600" y="2489200"/>
          <p14:tracePt t="25229" x="2133600" y="2498725"/>
          <p14:tracePt t="25237" x="2133600" y="2506663"/>
          <p14:tracePt t="25245" x="2141538" y="2532063"/>
          <p14:tracePt t="25253" x="2166938" y="2574925"/>
          <p14:tracePt t="25261" x="2192338" y="2600325"/>
          <p14:tracePt t="25269" x="2235200" y="2633663"/>
          <p14:tracePt t="25276" x="2260600" y="2643188"/>
          <p14:tracePt t="25285" x="2286000" y="2660650"/>
          <p14:tracePt t="25293" x="2336800" y="2693988"/>
          <p14:tracePt t="25301" x="2405063" y="2711450"/>
          <p14:tracePt t="25309" x="2463800" y="2752725"/>
          <p14:tracePt t="25318" x="2516188" y="2770188"/>
          <p14:tracePt t="25324" x="2557463" y="2787650"/>
          <p14:tracePt t="25335" x="2592388" y="2813050"/>
          <p14:tracePt t="25341" x="2625725" y="2813050"/>
          <p14:tracePt t="25351" x="2643188" y="2820988"/>
          <p14:tracePt t="25356" x="2651125" y="2830513"/>
          <p14:tracePt t="25525" x="2651125" y="2838450"/>
          <p14:tracePt t="25574" x="2651125" y="2846388"/>
          <p14:tracePt t="25589" x="2651125" y="2855913"/>
          <p14:tracePt t="25599" x="2651125" y="2863850"/>
          <p14:tracePt t="25612" x="2651125" y="2881313"/>
          <p14:tracePt t="25620" x="2651125" y="2889250"/>
          <p14:tracePt t="25628" x="2651125" y="2897188"/>
          <p14:tracePt t="25637" x="2651125" y="2914650"/>
          <p14:tracePt t="25652" x="2651125" y="2932113"/>
          <p14:tracePt t="25660" x="2660650" y="2949575"/>
          <p14:tracePt t="25676" x="2668588" y="2965450"/>
          <p14:tracePt t="25685" x="2676525" y="2982913"/>
          <p14:tracePt t="25693" x="2686050" y="2982913"/>
          <p14:tracePt t="25725" x="2693988" y="3000375"/>
          <p14:tracePt t="25797" x="2711450" y="3000375"/>
          <p14:tracePt t="26157" x="2719388" y="3000375"/>
          <p14:tracePt t="26173" x="2727325" y="3008313"/>
          <p14:tracePt t="26183" x="2744788" y="3008313"/>
          <p14:tracePt t="26199" x="2762250" y="3016250"/>
          <p14:tracePt t="26205" x="2787650" y="3025775"/>
          <p14:tracePt t="26211" x="2820988" y="3041650"/>
          <p14:tracePt t="26221" x="2863850" y="3051175"/>
          <p14:tracePt t="26228" x="2914650" y="3084513"/>
          <p14:tracePt t="26237" x="2990850" y="3094038"/>
          <p14:tracePt t="26245" x="3033713" y="3109913"/>
          <p14:tracePt t="26253" x="3119438" y="3119438"/>
          <p14:tracePt t="26260" x="3195638" y="3144838"/>
          <p14:tracePt t="26268" x="3279775" y="3144838"/>
          <p14:tracePt t="26277" x="3373438" y="3170238"/>
          <p14:tracePt t="26284" x="3459163" y="3170238"/>
          <p14:tracePt t="26293" x="3543300" y="3170238"/>
          <p14:tracePt t="26300" x="3654425" y="3170238"/>
          <p14:tracePt t="26310" x="3738563" y="3160713"/>
          <p14:tracePt t="26317" x="3763963" y="3144838"/>
          <p14:tracePt t="26325" x="3781425" y="3127375"/>
          <p14:tracePt t="26335" x="3806825" y="3101975"/>
          <p14:tracePt t="26341" x="3816350" y="3084513"/>
          <p14:tracePt t="26351" x="3816350" y="3051175"/>
          <p14:tracePt t="26357" x="3816350" y="3025775"/>
          <p14:tracePt t="26367" x="3816350" y="3008313"/>
          <p14:tracePt t="26373" x="3816350" y="3000375"/>
          <p14:tracePt t="26637" x="3738563" y="2982913"/>
          <p14:tracePt t="26645" x="3636963" y="2965450"/>
          <p14:tracePt t="26653" x="3502025" y="2965450"/>
          <p14:tracePt t="26660" x="3355975" y="2922588"/>
          <p14:tracePt t="26669" x="3195638" y="2897188"/>
          <p14:tracePt t="26676" x="3051175" y="2855913"/>
          <p14:tracePt t="26685" x="2906713" y="2830513"/>
          <p14:tracePt t="26692" x="2778125" y="2805113"/>
          <p14:tracePt t="26701" x="2651125" y="2778125"/>
          <p14:tracePt t="26709" x="2516188" y="2752725"/>
          <p14:tracePt t="26717" x="2387600" y="2736850"/>
          <p14:tracePt t="26725" x="2278063" y="2711450"/>
          <p14:tracePt t="26734" x="2149475" y="2686050"/>
          <p14:tracePt t="26741" x="2073275" y="2686050"/>
          <p14:tracePt t="26750" x="1971675" y="2676525"/>
          <p14:tracePt t="26756" x="1920875" y="2676525"/>
          <p14:tracePt t="26767" x="1827213" y="2676525"/>
          <p14:tracePt t="26773" x="1766888" y="2668588"/>
          <p14:tracePt t="26783" x="1700213" y="2668588"/>
          <p14:tracePt t="26789" x="1639888" y="2668588"/>
          <p14:tracePt t="26795" x="1589088" y="2668588"/>
          <p14:tracePt t="26805" x="1538288" y="2668588"/>
          <p14:tracePt t="26812" x="1495425" y="2668588"/>
          <p14:tracePt t="26821" x="1462088" y="2668588"/>
          <p14:tracePt t="26829" x="1444625" y="2668588"/>
          <p14:tracePt t="26837" x="1419225" y="2668588"/>
          <p14:tracePt t="26844" x="1411288" y="2668588"/>
          <p14:tracePt t="26853" x="1401763" y="2668588"/>
          <p14:tracePt t="26876" x="1385888" y="2668588"/>
          <p14:tracePt t="27060" x="1376363" y="2668588"/>
          <p14:tracePt t="27133" x="1376363" y="2686050"/>
          <p14:tracePt t="27141" x="1376363" y="2701925"/>
          <p14:tracePt t="27151" x="1376363" y="2736850"/>
          <p14:tracePt t="27157" x="1376363" y="2752725"/>
          <p14:tracePt t="27167" x="1376363" y="2770188"/>
          <p14:tracePt t="27172" x="1376363" y="2787650"/>
          <p14:tracePt t="27180" x="1376363" y="2813050"/>
          <p14:tracePt t="27189" x="1376363" y="2830513"/>
          <p14:tracePt t="27195" x="1376363" y="2855913"/>
          <p14:tracePt t="27204" x="1376363" y="2881313"/>
          <p14:tracePt t="27212" x="1376363" y="2897188"/>
          <p14:tracePt t="27220" x="1376363" y="2922588"/>
          <p14:tracePt t="27229" x="1376363" y="2949575"/>
          <p14:tracePt t="27236" x="1376363" y="2965450"/>
          <p14:tracePt t="27244" x="1385888" y="3000375"/>
          <p14:tracePt t="27253" x="1393825" y="3025775"/>
          <p14:tracePt t="27261" x="1411288" y="3059113"/>
          <p14:tracePt t="27268" x="1419225" y="3076575"/>
          <p14:tracePt t="27277" x="1419225" y="3094038"/>
          <p14:tracePt t="27285" x="1436688" y="3109913"/>
          <p14:tracePt t="27292" x="1452563" y="3127375"/>
          <p14:tracePt t="27301" x="1462088" y="3144838"/>
          <p14:tracePt t="27309" x="1470025" y="3144838"/>
          <p14:tracePt t="27318" x="1470025" y="3152775"/>
          <p14:tracePt t="27324" x="1477963" y="3160713"/>
          <p14:tracePt t="27335" x="1487488" y="3160713"/>
          <p14:tracePt t="27366" x="1504950" y="3170238"/>
          <p14:tracePt t="27373" x="1512888" y="3170238"/>
          <p14:tracePt t="27383" x="1530350" y="3170238"/>
          <p14:tracePt t="27389" x="1538288" y="3170238"/>
          <p14:tracePt t="27395" x="1546225" y="3178175"/>
          <p14:tracePt t="27405" x="1571625" y="3178175"/>
          <p14:tracePt t="27412" x="1597025" y="3186113"/>
          <p14:tracePt t="27421" x="1631950" y="3195638"/>
          <p14:tracePt t="27429" x="1674813" y="3203575"/>
          <p14:tracePt t="27437" x="1716088" y="3203575"/>
          <p14:tracePt t="27444" x="1766888" y="3211513"/>
          <p14:tracePt t="27453" x="1809750" y="3221038"/>
          <p14:tracePt t="27461" x="1844675" y="3221038"/>
          <p14:tracePt t="27469" x="1895475" y="3228975"/>
          <p14:tracePt t="27477" x="1971675" y="3228975"/>
          <p14:tracePt t="27485" x="2022475" y="3228975"/>
          <p14:tracePt t="27492" x="2082800" y="3228975"/>
          <p14:tracePt t="27501" x="2124075" y="3228975"/>
          <p14:tracePt t="27508" x="2184400" y="3228975"/>
          <p14:tracePt t="27518" x="2260600" y="3228975"/>
          <p14:tracePt t="27525" x="2311400" y="3228975"/>
          <p14:tracePt t="27535" x="2362200" y="3228975"/>
          <p14:tracePt t="27540" x="2430463" y="3228975"/>
          <p14:tracePt t="27551" x="2473325" y="3228975"/>
          <p14:tracePt t="27556" x="2532063" y="3221038"/>
          <p14:tracePt t="27567" x="2592388" y="3211513"/>
          <p14:tracePt t="27572" x="2668588" y="3211513"/>
          <p14:tracePt t="27581" x="2727325" y="3195638"/>
          <p14:tracePt t="27588" x="2770188" y="3186113"/>
          <p14:tracePt t="27595" x="2838450" y="3160713"/>
          <p14:tracePt t="27604" x="2881313" y="3152775"/>
          <p14:tracePt t="27612" x="2957513" y="3135313"/>
          <p14:tracePt t="27620" x="2974975" y="3135313"/>
          <p14:tracePt t="27629" x="3025775" y="3119438"/>
          <p14:tracePt t="27636" x="3051175" y="3119438"/>
          <p14:tracePt t="27644" x="3076575" y="3109913"/>
          <p14:tracePt t="27652" x="3094038" y="3109913"/>
          <p14:tracePt t="27660" x="3119438" y="3094038"/>
          <p14:tracePt t="27668" x="3127375" y="3084513"/>
          <p14:tracePt t="27676" x="3135313" y="3084513"/>
          <p14:tracePt t="27685" x="3152775" y="3067050"/>
          <p14:tracePt t="27701" x="3170238" y="3059113"/>
          <p14:tracePt t="27708" x="3195638" y="3041650"/>
          <p14:tracePt t="27718" x="3203575" y="3033713"/>
          <p14:tracePt t="27724" x="3228975" y="3016250"/>
          <p14:tracePt t="27734" x="3246438" y="3000375"/>
          <p14:tracePt t="27740" x="3263900" y="3000375"/>
          <p14:tracePt t="27750" x="3289300" y="2982913"/>
          <p14:tracePt t="27756" x="3305175" y="2965450"/>
          <p14:tracePt t="27767" x="3314700" y="2957513"/>
          <p14:tracePt t="27772" x="3340100" y="2949575"/>
          <p14:tracePt t="27789" x="3355975" y="2932113"/>
          <p14:tracePt t="27795" x="3365500" y="2922588"/>
          <p14:tracePt t="27813" x="3382963" y="2914650"/>
          <p14:tracePt t="27821" x="3382963" y="2906713"/>
          <p14:tracePt t="27829" x="3390900" y="2897188"/>
          <p14:tracePt t="27844" x="3398838" y="2889250"/>
          <p14:tracePt t="27853" x="3416300" y="2871788"/>
          <p14:tracePt t="27869" x="3424238" y="2846388"/>
          <p14:tracePt t="27877" x="3433763" y="2838450"/>
          <p14:tracePt t="27885" x="3441700" y="2838450"/>
          <p14:tracePt t="27892" x="3441700" y="2830513"/>
          <p14:tracePt t="27901" x="3449638" y="2813050"/>
          <p14:tracePt t="27908" x="3467100" y="2795588"/>
          <p14:tracePt t="27919" x="3467100" y="2778125"/>
          <p14:tracePt t="27925" x="3475038" y="2762250"/>
          <p14:tracePt t="27935" x="3492500" y="2752725"/>
          <p14:tracePt t="27940" x="3492500" y="2736850"/>
          <p14:tracePt t="27951" x="3509963" y="2701925"/>
          <p14:tracePt t="27956" x="3509963" y="2686050"/>
          <p14:tracePt t="27967" x="3517900" y="2676525"/>
          <p14:tracePt t="27972" x="3517900" y="2660650"/>
          <p14:tracePt t="27979" x="3527425" y="2643188"/>
          <p14:tracePt t="27989" x="3535363" y="2633663"/>
          <p14:tracePt t="27995" x="3535363" y="2608263"/>
          <p14:tracePt t="28005" x="3535363" y="2582863"/>
          <p14:tracePt t="28013" x="3535363" y="2574925"/>
          <p14:tracePt t="28020" x="3543300" y="2557463"/>
          <p14:tracePt t="28029" x="3543300" y="2541588"/>
          <p14:tracePt t="28037" x="3552825" y="2541588"/>
          <p14:tracePt t="28044" x="3552825" y="2524125"/>
          <p14:tracePt t="28053" x="3552825" y="2516188"/>
          <p14:tracePt t="28061" x="3552825" y="2506663"/>
          <p14:tracePt t="28069" x="3552825" y="2489200"/>
          <p14:tracePt t="28086" x="3552825" y="2473325"/>
          <p14:tracePt t="28093" x="3552825" y="2463800"/>
          <p14:tracePt t="28101" x="3552825" y="2455863"/>
          <p14:tracePt t="28109" x="3560763" y="2438400"/>
          <p14:tracePt t="28119" x="3560763" y="2430463"/>
          <p14:tracePt t="28124" x="3568700" y="2422525"/>
          <p14:tracePt t="28135" x="3568700" y="2413000"/>
          <p14:tracePt t="28151" x="3578225" y="2387600"/>
          <p14:tracePt t="28156" x="3578225" y="2371725"/>
          <p14:tracePt t="28172" x="3586163" y="2354263"/>
          <p14:tracePt t="28179" x="3586163" y="2344738"/>
          <p14:tracePt t="28196" x="3594100" y="2336800"/>
          <p14:tracePt t="28204" x="3594100" y="2328863"/>
          <p14:tracePt t="28269" x="3603625" y="2319338"/>
          <p14:tracePt t="28285" x="3603625" y="2311400"/>
          <p14:tracePt t="28303" x="3619500" y="2311400"/>
          <p14:tracePt t="28309" x="3629025" y="2311400"/>
          <p14:tracePt t="28319" x="3636963" y="2311400"/>
          <p14:tracePt t="28325" x="3654425" y="2303463"/>
          <p14:tracePt t="28335" x="3662363" y="2303463"/>
          <p14:tracePt t="28340" x="3687763" y="2303463"/>
          <p14:tracePt t="28351" x="3697288" y="2303463"/>
          <p14:tracePt t="28356" x="3705225" y="2303463"/>
          <p14:tracePt t="28366" x="3722688" y="2303463"/>
          <p14:tracePt t="28372" x="3738563" y="2303463"/>
          <p14:tracePt t="28379" x="3748088" y="2303463"/>
          <p14:tracePt t="28388" x="3756025" y="2303463"/>
          <p14:tracePt t="28396" x="3763963" y="2303463"/>
          <p14:tracePt t="28444" x="3781425" y="2303463"/>
          <p14:tracePt t="28644" x="3790950" y="2303463"/>
          <p14:tracePt t="28653" x="3798888" y="2303463"/>
          <p14:tracePt t="28678" x="3806825" y="2303463"/>
          <p14:tracePt t="28813" x="3824288" y="2303463"/>
          <p14:tracePt t="28828" x="3832225" y="2311400"/>
          <p14:tracePt t="28837" x="3832225" y="2319338"/>
          <p14:tracePt t="28844" x="3832225" y="2336800"/>
          <p14:tracePt t="28852" x="3832225" y="2354263"/>
          <p14:tracePt t="28861" x="3832225" y="2362200"/>
          <p14:tracePt t="28882" x="3832225" y="2379663"/>
          <p14:tracePt t="28886" x="3832225" y="2387600"/>
          <p14:tracePt t="28903" x="3832225" y="2405063"/>
          <p14:tracePt t="28919" x="3824288" y="2413000"/>
          <p14:tracePt t="28951" x="3824288" y="2422525"/>
          <p14:tracePt t="28966" x="3824288" y="2430463"/>
          <p14:tracePt t="28973" x="3824288" y="2438400"/>
          <p14:tracePt t="29052" x="3832225" y="2438400"/>
          <p14:tracePt t="29061" x="3841750" y="2438400"/>
          <p14:tracePt t="29069" x="3849688" y="2447925"/>
          <p14:tracePt t="29078" x="3867150" y="2455863"/>
          <p14:tracePt t="29085" x="3883025" y="2463800"/>
          <p14:tracePt t="29093" x="3900488" y="2481263"/>
          <p14:tracePt t="29103" x="3917950" y="2489200"/>
          <p14:tracePt t="29108" x="3925888" y="2498725"/>
          <p14:tracePt t="29118" x="3951288" y="2516188"/>
          <p14:tracePt t="29125" x="3968750" y="2524125"/>
          <p14:tracePt t="29135" x="3994150" y="2541588"/>
          <p14:tracePt t="29141" x="4019550" y="2549525"/>
          <p14:tracePt t="29151" x="4027488" y="2549525"/>
          <p14:tracePt t="29157" x="4062413" y="2557463"/>
          <p14:tracePt t="29167" x="4070350" y="2557463"/>
          <p14:tracePt t="29173" x="4079875" y="2557463"/>
          <p14:tracePt t="29179" x="4095750" y="2557463"/>
          <p14:tracePt t="29189" x="4130675" y="2557463"/>
          <p14:tracePt t="29205" x="4146550" y="2566988"/>
          <p14:tracePt t="29213" x="4164013" y="2566988"/>
          <p14:tracePt t="29220" x="4171950" y="2566988"/>
          <p14:tracePt t="29244" x="4181475" y="2566988"/>
          <p14:tracePt t="29260" x="4189413" y="2566988"/>
          <p14:tracePt t="29269" x="4214813" y="2566988"/>
          <p14:tracePt t="29276" x="4240213" y="2574925"/>
          <p14:tracePt t="29286" x="4275138" y="2574925"/>
          <p14:tracePt t="29292" x="4291013" y="2592388"/>
          <p14:tracePt t="29302" x="4341813" y="2600325"/>
          <p14:tracePt t="29308" x="4394200" y="2600325"/>
          <p14:tracePt t="29319" x="4452938" y="2608263"/>
          <p14:tracePt t="29324" x="4513263" y="2617788"/>
          <p14:tracePt t="29335" x="4546600" y="2617788"/>
          <p14:tracePt t="29340" x="4605338" y="2625725"/>
          <p14:tracePt t="29350" x="4657725" y="2625725"/>
          <p14:tracePt t="29356" x="4716463" y="2633663"/>
          <p14:tracePt t="29365" x="4775200" y="2651125"/>
          <p14:tracePt t="29372" x="4818063" y="2651125"/>
          <p14:tracePt t="29379" x="4852988" y="2651125"/>
          <p14:tracePt t="29388" x="4878388" y="2660650"/>
          <p14:tracePt t="29396" x="4903788" y="2660650"/>
          <p14:tracePt t="29404" x="4911725" y="2660650"/>
          <p14:tracePt t="29412" x="4919663" y="2660650"/>
          <p14:tracePt t="29420" x="4929188" y="2660650"/>
          <p14:tracePt t="29436" x="4937125" y="2660650"/>
          <p14:tracePt t="29443" x="4946650" y="2660650"/>
          <p14:tracePt t="29452" x="4954588" y="2660650"/>
          <p14:tracePt t="29469" x="4979988" y="2660650"/>
          <p14:tracePt t="29477" x="4987925" y="2660650"/>
          <p14:tracePt t="29486" x="5005388" y="2660650"/>
          <p14:tracePt t="29492" x="5022850" y="2651125"/>
          <p14:tracePt t="29509" x="5038725" y="2651125"/>
          <p14:tracePt t="29519" x="5048250" y="2643188"/>
          <p14:tracePt t="29551" x="5056188" y="2643188"/>
          <p14:tracePt t="29556" x="5064125" y="2643188"/>
          <p14:tracePt t="29573" x="5081588" y="2643188"/>
          <p14:tracePt t="29580" x="5099050" y="2643188"/>
          <p14:tracePt t="29589" x="5106988" y="2643188"/>
          <p14:tracePt t="29597" x="5132388" y="2643188"/>
          <p14:tracePt t="29604" x="5167313" y="2643188"/>
          <p14:tracePt t="29613" x="5175250" y="2643188"/>
          <p14:tracePt t="29620" x="5208588" y="2643188"/>
          <p14:tracePt t="29628" x="5218113" y="2643188"/>
          <p14:tracePt t="29636" x="5235575" y="2643188"/>
          <p14:tracePt t="29645" x="5260975" y="2643188"/>
          <p14:tracePt t="29653" x="5268913" y="2643188"/>
          <p14:tracePt t="29661" x="5276850" y="2643188"/>
          <p14:tracePt t="29669" x="5286375" y="2643188"/>
          <p14:tracePt t="29677" x="5302250" y="2643188"/>
          <p14:tracePt t="29685" x="5327650" y="2651125"/>
          <p14:tracePt t="29692" x="5345113" y="2668588"/>
          <p14:tracePt t="29704" x="5362575" y="2676525"/>
          <p14:tracePt t="29709" x="5387975" y="2686050"/>
          <p14:tracePt t="29719" x="5395913" y="2693988"/>
          <p14:tracePt t="29734" x="5405438" y="2701925"/>
          <p14:tracePt t="29766" x="5405438" y="2711450"/>
          <p14:tracePt t="47269" x="5413375" y="2711450"/>
          <p14:tracePt t="47404" x="5413375" y="2701925"/>
          <p14:tracePt t="47414" x="5413375" y="2693988"/>
          <p14:tracePt t="47420" x="5405438" y="2693988"/>
          <p14:tracePt t="47429" x="5395913" y="2686050"/>
          <p14:tracePt t="47436" x="5387975" y="2676525"/>
          <p14:tracePt t="47517" x="5387975" y="2668588"/>
          <p14:tracePt t="47526" x="5380038" y="2668588"/>
          <p14:tracePt t="47533" x="5370513" y="2668588"/>
          <p14:tracePt t="47573" x="5362575" y="2668588"/>
          <p14:tracePt t="47587" x="5353050" y="2668588"/>
          <p14:tracePt t="47604" x="5345113" y="2668588"/>
          <p14:tracePt t="47612" x="5319713" y="2686050"/>
          <p14:tracePt t="47621" x="5302250" y="2701925"/>
          <p14:tracePt t="47628" x="5294313" y="2727325"/>
          <p14:tracePt t="47636" x="5294313" y="2736850"/>
          <p14:tracePt t="47645" x="5294313" y="2762250"/>
          <p14:tracePt t="47653" x="5319713" y="2770188"/>
          <p14:tracePt t="47661" x="5362575" y="2778125"/>
          <p14:tracePt t="47669" x="5430838" y="2778125"/>
          <p14:tracePt t="47678" x="5514975" y="2778125"/>
          <p14:tracePt t="47684" x="5540375" y="2778125"/>
          <p14:tracePt t="47694" x="5626100" y="2778125"/>
          <p14:tracePt t="47701" x="5753100" y="2770188"/>
          <p14:tracePt t="47710" x="5854700" y="2762250"/>
          <p14:tracePt t="47716" x="5940425" y="2752725"/>
          <p14:tracePt t="47727" x="6042025" y="2744788"/>
          <p14:tracePt t="47732" x="6102350" y="2744788"/>
          <p14:tracePt t="48005" x="6042025" y="2744788"/>
          <p14:tracePt t="48012" x="5905500" y="2805113"/>
          <p14:tracePt t="48021" x="5788025" y="2820988"/>
          <p14:tracePt t="48029" x="5694363" y="2830513"/>
          <p14:tracePt t="48036" x="5575300" y="2838450"/>
          <p14:tracePt t="48045" x="5489575" y="2838450"/>
          <p14:tracePt t="48053" x="5380038" y="2855913"/>
          <p14:tracePt t="48061" x="5302250" y="2863850"/>
          <p14:tracePt t="48070" x="5235575" y="2863850"/>
          <p14:tracePt t="48077" x="5200650" y="2863850"/>
          <p14:tracePt t="48085" x="5167313" y="2871788"/>
          <p14:tracePt t="48094" x="5157788" y="2871788"/>
          <p14:tracePt t="48101" x="5149850" y="2871788"/>
          <p14:tracePt t="48111" x="5141913" y="2871788"/>
          <p14:tracePt t="48127" x="5132388" y="2871788"/>
          <p14:tracePt t="48142" x="5124450" y="2871788"/>
          <p14:tracePt t="48158" x="5106988" y="2889250"/>
          <p14:tracePt t="48172" x="5081588" y="2914650"/>
          <p14:tracePt t="48188" x="5073650" y="2940050"/>
          <p14:tracePt t="48196" x="5064125" y="2949575"/>
          <p14:tracePt t="48205" x="5064125" y="2957513"/>
          <p14:tracePt t="48212" x="5056188" y="2982913"/>
          <p14:tracePt t="48220" x="5048250" y="3000375"/>
          <p14:tracePt t="48228" x="5048250" y="3016250"/>
          <p14:tracePt t="48237" x="5048250" y="3041650"/>
          <p14:tracePt t="48244" x="5048250" y="3059113"/>
          <p14:tracePt t="48253" x="5048250" y="3076575"/>
          <p14:tracePt t="48261" x="5048250" y="3094038"/>
          <p14:tracePt t="48269" x="5056188" y="3109913"/>
          <p14:tracePt t="48277" x="5081588" y="3144838"/>
          <p14:tracePt t="48285" x="5091113" y="3160713"/>
          <p14:tracePt t="48294" x="5106988" y="3186113"/>
          <p14:tracePt t="48301" x="5132388" y="3221038"/>
          <p14:tracePt t="48311" x="5192713" y="3289300"/>
          <p14:tracePt t="48317" x="5260975" y="3330575"/>
          <p14:tracePt t="48327" x="5353050" y="3398838"/>
          <p14:tracePt t="48333" x="5446713" y="3467100"/>
          <p14:tracePt t="48343" x="5507038" y="3535363"/>
          <p14:tracePt t="48349" x="5616575" y="3603625"/>
          <p14:tracePt t="48356" x="5668963" y="3636963"/>
          <p14:tracePt t="48365" x="5702300" y="3662363"/>
          <p14:tracePt t="48372" x="5735638" y="3679825"/>
          <p14:tracePt t="48381" x="5753100" y="3697288"/>
          <p14:tracePt t="48388" x="5761038" y="3705225"/>
          <p14:tracePt t="48405" x="5761038" y="3713163"/>
          <p14:tracePt t="48413" x="5753100" y="3730625"/>
          <p14:tracePt t="48420" x="5727700" y="3730625"/>
          <p14:tracePt t="48429" x="5702300" y="3730625"/>
          <p14:tracePt t="48437" x="5694363" y="3730625"/>
          <p14:tracePt t="48469" x="5676900" y="3730625"/>
          <p14:tracePt t="48485" x="5668963" y="3730625"/>
          <p14:tracePt t="48494" x="5641975" y="3730625"/>
          <p14:tracePt t="48501" x="5626100" y="3730625"/>
          <p14:tracePt t="48517" x="5591175" y="3730625"/>
          <p14:tracePt t="48527" x="5557838" y="3722688"/>
          <p14:tracePt t="48533" x="5524500" y="3713163"/>
          <p14:tracePt t="48543" x="5489575" y="3713163"/>
          <p14:tracePt t="48549" x="5464175" y="3705225"/>
          <p14:tracePt t="48556" x="5430838" y="3697288"/>
          <p14:tracePt t="48565" x="5405438" y="3687763"/>
          <p14:tracePt t="48572" x="5380038" y="3687763"/>
          <p14:tracePt t="48581" x="5370513" y="3687763"/>
          <p14:tracePt t="48653" x="5362575" y="3697288"/>
          <p14:tracePt t="48660" x="5362575" y="3713163"/>
          <p14:tracePt t="48670" x="5362575" y="3756025"/>
          <p14:tracePt t="48678" x="5362575" y="3816350"/>
          <p14:tracePt t="48685" x="5370513" y="3875088"/>
          <p14:tracePt t="48694" x="5446713" y="3994150"/>
          <p14:tracePt t="48701" x="5524500" y="4079875"/>
          <p14:tracePt t="48710" x="5616575" y="4146550"/>
          <p14:tracePt t="48717" x="5735638" y="4206875"/>
          <p14:tracePt t="48725" x="5880100" y="4249738"/>
          <p14:tracePt t="48733" x="6059488" y="4308475"/>
          <p14:tracePt t="48740" x="6186488" y="4341813"/>
          <p14:tracePt t="48749" x="6262688" y="4359275"/>
          <p14:tracePt t="48757" x="6365875" y="4376738"/>
          <p14:tracePt t="48765" x="6424613" y="4384675"/>
          <p14:tracePt t="48772" x="6483350" y="4384675"/>
          <p14:tracePt t="48781" x="6500813" y="4394200"/>
          <p14:tracePt t="48789" x="6526213" y="4394200"/>
          <p14:tracePt t="48797" x="6535738" y="4402138"/>
          <p14:tracePt t="48813" x="6551613" y="4402138"/>
          <p14:tracePt t="48878" x="6543675" y="4402138"/>
          <p14:tracePt t="48885" x="6518275" y="4419600"/>
          <p14:tracePt t="48897" x="6500813" y="4435475"/>
          <p14:tracePt t="48900" x="6442075" y="4478338"/>
          <p14:tracePt t="48911" x="6416675" y="4495800"/>
          <p14:tracePt t="48917" x="6391275" y="4495800"/>
          <p14:tracePt t="48925" x="6356350" y="4521200"/>
          <p14:tracePt t="48932" x="6323013" y="4529138"/>
          <p14:tracePt t="48942" x="6297613" y="4529138"/>
          <p14:tracePt t="48949" x="6237288" y="4546600"/>
          <p14:tracePt t="48955" x="6221413" y="4546600"/>
          <p14:tracePt t="48965" x="6161088" y="4554538"/>
          <p14:tracePt t="48972" x="6102350" y="4564063"/>
          <p14:tracePt t="48981" x="6008688" y="4572000"/>
          <p14:tracePt t="48989" x="5922963" y="4572000"/>
          <p14:tracePt t="48997" x="5838825" y="4572000"/>
          <p14:tracePt t="49005" x="5770563" y="4589463"/>
          <p14:tracePt t="49013" x="5727700" y="4589463"/>
          <p14:tracePt t="49020" x="5676900" y="4589463"/>
          <p14:tracePt t="49028" x="5616575" y="4589463"/>
          <p14:tracePt t="49037" x="5532438" y="4589463"/>
          <p14:tracePt t="49045" x="5421313" y="4572000"/>
          <p14:tracePt t="49053" x="5337175" y="4564063"/>
          <p14:tracePt t="49061" x="5276850" y="4554538"/>
          <p14:tracePt t="49069" x="5235575" y="4554538"/>
          <p14:tracePt t="49077" x="5200650" y="4554538"/>
          <p14:tracePt t="49085" x="5175250" y="4554538"/>
          <p14:tracePt t="49094" x="5141913" y="4554538"/>
          <p14:tracePt t="49101" x="5124450" y="4554538"/>
          <p14:tracePt t="49111" x="5106988" y="4554538"/>
          <p14:tracePt t="49117" x="5081588" y="4564063"/>
          <p14:tracePt t="49132" x="5081588" y="4572000"/>
          <p14:tracePt t="49141" x="5081588" y="4579938"/>
          <p14:tracePt t="49165" x="5081588" y="4589463"/>
          <p14:tracePt t="49181" x="5081588" y="4597400"/>
          <p14:tracePt t="49197" x="5081588" y="4614863"/>
          <p14:tracePt t="49236" x="5081588" y="4630738"/>
          <p14:tracePt t="49245" x="5081588" y="4640263"/>
          <p14:tracePt t="49261" x="5081588" y="4648200"/>
          <p14:tracePt t="49269" x="5081588" y="4657725"/>
          <p14:tracePt t="49406" x="5081588" y="4665663"/>
          <p14:tracePt t="49413" x="5081588" y="4673600"/>
          <p14:tracePt t="49420" x="5064125" y="4683125"/>
          <p14:tracePt t="49429" x="5038725" y="4699000"/>
          <p14:tracePt t="49445" x="5030788" y="4699000"/>
          <p14:tracePt t="49453" x="5005388" y="4699000"/>
          <p14:tracePt t="49461" x="4972050" y="4716463"/>
          <p14:tracePt t="49469" x="4946650" y="4724400"/>
          <p14:tracePt t="49477" x="4919663" y="4733925"/>
          <p14:tracePt t="49485" x="4903788" y="4749800"/>
          <p14:tracePt t="49494" x="4878388" y="4759325"/>
          <p14:tracePt t="49500" x="4852988" y="4775200"/>
          <p14:tracePt t="49511" x="4835525" y="4792663"/>
          <p14:tracePt t="49517" x="4827588" y="4792663"/>
          <p14:tracePt t="49527" x="4802188" y="4810125"/>
          <p14:tracePt t="49533" x="4792663" y="4818063"/>
          <p14:tracePt t="49540" x="4784725" y="4827588"/>
          <p14:tracePt t="49555" x="4784725" y="4843463"/>
          <p14:tracePt t="49565" x="4784725" y="4852988"/>
          <p14:tracePt t="49581" x="4784725" y="4860925"/>
          <p14:tracePt t="49589" x="4792663" y="4868863"/>
          <p14:tracePt t="49597" x="4818063" y="4878388"/>
          <p14:tracePt t="49604" x="4843463" y="4878388"/>
          <p14:tracePt t="49613" x="4886325" y="4878388"/>
          <p14:tracePt t="49620" x="4911725" y="4878388"/>
          <p14:tracePt t="49628" x="4979988" y="4852988"/>
          <p14:tracePt t="49636" x="5038725" y="4835525"/>
          <p14:tracePt t="49645" x="5056188" y="4827588"/>
          <p14:tracePt t="49652" x="5099050" y="4802188"/>
          <p14:tracePt t="49973" x="5081588" y="4802188"/>
          <p14:tracePt t="49980" x="5048250" y="4802188"/>
          <p14:tracePt t="49989" x="4997450" y="4802188"/>
          <p14:tracePt t="49997" x="4946650" y="4784725"/>
          <p14:tracePt t="50004" x="4860925" y="4784725"/>
          <p14:tracePt t="50013" x="4802188" y="4784725"/>
          <p14:tracePt t="50021" x="4741863" y="4784725"/>
          <p14:tracePt t="50029" x="4691063" y="4784725"/>
          <p14:tracePt t="50037" x="4630738" y="4784725"/>
          <p14:tracePt t="50045" x="4597400" y="4784725"/>
          <p14:tracePt t="50053" x="4554538" y="4775200"/>
          <p14:tracePt t="50061" x="4495800" y="4775200"/>
          <p14:tracePt t="50069" x="4460875" y="4775200"/>
          <p14:tracePt t="50078" x="4402138" y="4775200"/>
          <p14:tracePt t="50084" x="4341813" y="4775200"/>
          <p14:tracePt t="50095" x="4265613" y="4775200"/>
          <p14:tracePt t="50101" x="4197350" y="4775200"/>
          <p14:tracePt t="50111" x="4113213" y="4784725"/>
          <p14:tracePt t="50117" x="4019550" y="4810125"/>
          <p14:tracePt t="50125" x="3976688" y="4810125"/>
          <p14:tracePt t="50132" x="3935413" y="4818063"/>
          <p14:tracePt t="50141" x="3900488" y="4818063"/>
          <p14:tracePt t="50149" x="3883025" y="4818063"/>
          <p14:tracePt t="50181" x="3892550" y="4818063"/>
          <p14:tracePt t="50189" x="3925888" y="4818063"/>
          <p14:tracePt t="50197" x="3968750" y="4818063"/>
          <p14:tracePt t="50204" x="4011613" y="4818063"/>
          <p14:tracePt t="50213" x="4052888" y="4818063"/>
          <p14:tracePt t="50221" x="4113213" y="4818063"/>
          <p14:tracePt t="50228" x="4171950" y="4818063"/>
          <p14:tracePt t="50237" x="4240213" y="4818063"/>
          <p14:tracePt t="50246" x="4283075" y="4818063"/>
          <p14:tracePt t="50253" x="4341813" y="4818063"/>
          <p14:tracePt t="50261" x="4402138" y="4818063"/>
          <p14:tracePt t="50268" x="4460875" y="4810125"/>
          <p14:tracePt t="50279" x="4529138" y="4810125"/>
          <p14:tracePt t="50284" x="4605338" y="4802188"/>
          <p14:tracePt t="50295" x="4665663" y="4802188"/>
          <p14:tracePt t="50300" x="4733925" y="4792663"/>
          <p14:tracePt t="50311" x="4792663" y="4792663"/>
          <p14:tracePt t="50318" x="4852988" y="4767263"/>
          <p14:tracePt t="50326" x="4911725" y="4767263"/>
          <p14:tracePt t="50333" x="4962525" y="4759325"/>
          <p14:tracePt t="50339" x="4987925" y="4749800"/>
          <p14:tracePt t="50349" x="5038725" y="4741863"/>
          <p14:tracePt t="50356" x="5073650" y="4733925"/>
          <p14:tracePt t="50365" x="5081588" y="4724400"/>
          <p14:tracePt t="50373" x="5106988" y="4716463"/>
          <p14:tracePt t="50381" x="5132388" y="4716463"/>
          <p14:tracePt t="50389" x="5157788" y="4699000"/>
          <p14:tracePt t="50404" x="5175250" y="4699000"/>
          <p14:tracePt t="50413" x="5192713" y="4699000"/>
          <p14:tracePt t="50428" x="5208588" y="4691063"/>
          <p14:tracePt t="50437" x="5218113" y="4683125"/>
          <p14:tracePt t="50453" x="5226050" y="4683125"/>
          <p14:tracePt t="50461" x="5235575" y="4683125"/>
          <p14:tracePt t="50468" x="5243513" y="4673600"/>
          <p14:tracePt t="50485" x="5260975" y="4665663"/>
          <p14:tracePt t="50501" x="5268913" y="4665663"/>
          <p14:tracePt t="50516" x="5286375" y="4665663"/>
          <p14:tracePt t="50533" x="5294313" y="4657725"/>
          <p14:tracePt t="50557" x="5302250" y="4657725"/>
          <p14:tracePt t="50565" x="5311775" y="4657725"/>
          <p14:tracePt t="50581" x="5319713" y="4648200"/>
          <p14:tracePt t="50588" x="5327650" y="4648200"/>
          <p14:tracePt t="50597" x="5337175" y="4648200"/>
          <p14:tracePt t="50604" x="5362575" y="4640263"/>
          <p14:tracePt t="50613" x="5370513" y="4640263"/>
          <p14:tracePt t="50621" x="5380038" y="4640263"/>
          <p14:tracePt t="50629" x="5387975" y="4630738"/>
          <p14:tracePt t="50637" x="5405438" y="4630738"/>
          <p14:tracePt t="50645" x="5413375" y="4622800"/>
          <p14:tracePt t="50652" x="5430838" y="4622800"/>
          <p14:tracePt t="50661" x="5456238" y="4622800"/>
          <p14:tracePt t="50669" x="5464175" y="4622800"/>
          <p14:tracePt t="50678" x="5481638" y="4614863"/>
          <p14:tracePt t="50685" x="5489575" y="4614863"/>
          <p14:tracePt t="50695" x="5507038" y="4614863"/>
          <p14:tracePt t="50701" x="5524500" y="4605338"/>
          <p14:tracePt t="50711" x="5549900" y="4597400"/>
          <p14:tracePt t="50717" x="5549900" y="4589463"/>
          <p14:tracePt t="50727" x="5565775" y="4579938"/>
          <p14:tracePt t="50733" x="5583238" y="4564063"/>
          <p14:tracePt t="50739" x="5591175" y="4554538"/>
          <p14:tracePt t="50749" x="5600700" y="4546600"/>
          <p14:tracePt t="50756" x="5608638" y="4538663"/>
          <p14:tracePt t="50765" x="5616575" y="4529138"/>
          <p14:tracePt t="50773" x="5634038" y="4503738"/>
          <p14:tracePt t="50781" x="5641975" y="4495800"/>
          <p14:tracePt t="50805" x="5651500" y="4478338"/>
          <p14:tracePt t="50829" x="5651500" y="4460875"/>
          <p14:tracePt t="50837" x="5659438" y="4460875"/>
          <p14:tracePt t="50845" x="5659438" y="4452938"/>
          <p14:tracePt t="50852" x="5659438" y="4445000"/>
          <p14:tracePt t="50862" x="5659438" y="4435475"/>
          <p14:tracePt t="50913" x="5659438" y="4427538"/>
          <p14:tracePt t="50926" x="5659438" y="4419600"/>
          <p14:tracePt t="50932" x="5659438" y="4410075"/>
          <p14:tracePt t="50940" x="5659438" y="4402138"/>
          <p14:tracePt t="50949" x="5659438" y="4394200"/>
          <p14:tracePt t="50956" x="5659438" y="4384675"/>
          <p14:tracePt t="50965" x="5651500" y="4376738"/>
          <p14:tracePt t="50981" x="5634038" y="4368800"/>
          <p14:tracePt t="50997" x="5616575" y="4359275"/>
          <p14:tracePt t="51004" x="5600700" y="4341813"/>
          <p14:tracePt t="51013" x="5591175" y="4341813"/>
          <p14:tracePt t="51021" x="5575300" y="4341813"/>
          <p14:tracePt t="51029" x="5549900" y="4325938"/>
          <p14:tracePt t="51036" x="5532438" y="4325938"/>
          <p14:tracePt t="51046" x="5507038" y="4325938"/>
          <p14:tracePt t="51052" x="5497513" y="4325938"/>
          <p14:tracePt t="51061" x="5481638" y="4325938"/>
          <p14:tracePt t="51069" x="5456238" y="4325938"/>
          <p14:tracePt t="51079" x="5430838" y="4325938"/>
          <p14:tracePt t="51086" x="5421313" y="4325938"/>
          <p14:tracePt t="51094" x="5387975" y="4325938"/>
          <p14:tracePt t="51101" x="5362575" y="4316413"/>
          <p14:tracePt t="51111" x="5337175" y="4316413"/>
          <p14:tracePt t="51117" x="5327650" y="4316413"/>
          <p14:tracePt t="51126" x="5294313" y="4316413"/>
          <p14:tracePt t="51133" x="5268913" y="4316413"/>
          <p14:tracePt t="51139" x="5226050" y="4316413"/>
          <p14:tracePt t="51149" x="5208588" y="4316413"/>
          <p14:tracePt t="51156" x="5175250" y="4316413"/>
          <p14:tracePt t="51164" x="5141913" y="4308475"/>
          <p14:tracePt t="51173" x="5132388" y="4308475"/>
          <p14:tracePt t="51181" x="5099050" y="4308475"/>
          <p14:tracePt t="51188" x="5073650" y="4300538"/>
          <p14:tracePt t="51197" x="5048250" y="4291013"/>
          <p14:tracePt t="51204" x="5005388" y="4283075"/>
          <p14:tracePt t="51213" x="4972050" y="4265613"/>
          <p14:tracePt t="51221" x="4929188" y="4257675"/>
          <p14:tracePt t="51229" x="4894263" y="4249738"/>
          <p14:tracePt t="51236" x="4860925" y="4240213"/>
          <p14:tracePt t="51246" x="4827588" y="4232275"/>
          <p14:tracePt t="51253" x="4802188" y="4214813"/>
          <p14:tracePt t="51262" x="4775200" y="4197350"/>
          <p14:tracePt t="51268" x="4733925" y="4171950"/>
          <p14:tracePt t="51279" x="4708525" y="4156075"/>
          <p14:tracePt t="51285" x="4683125" y="4138613"/>
          <p14:tracePt t="51295" x="4665663" y="4121150"/>
          <p14:tracePt t="51300" x="4640263" y="4095750"/>
          <p14:tracePt t="51309" x="4622800" y="4070350"/>
          <p14:tracePt t="51316" x="4605338" y="4052888"/>
          <p14:tracePt t="51325" x="4589463" y="4027488"/>
          <p14:tracePt t="51333" x="4572000" y="4011613"/>
          <p14:tracePt t="51339" x="4554538" y="3986213"/>
          <p14:tracePt t="51349" x="4546600" y="3960813"/>
          <p14:tracePt t="51356" x="4538663" y="3935413"/>
          <p14:tracePt t="51365" x="4529138" y="3908425"/>
          <p14:tracePt t="51373" x="4513263" y="3867150"/>
          <p14:tracePt t="51380" x="4503738" y="3841750"/>
          <p14:tracePt t="51388" x="4486275" y="3824288"/>
          <p14:tracePt t="51397" x="4486275" y="3798888"/>
          <p14:tracePt t="51405" x="4478338" y="3763963"/>
          <p14:tracePt t="51412" x="4470400" y="3738563"/>
          <p14:tracePt t="51421" x="4460875" y="3722688"/>
          <p14:tracePt t="51430" x="4452938" y="3687763"/>
          <p14:tracePt t="51437" x="4445000" y="3654425"/>
          <p14:tracePt t="51446" x="4435475" y="3629025"/>
          <p14:tracePt t="51453" x="4410075" y="3594100"/>
          <p14:tracePt t="51463" x="4394200" y="3560763"/>
          <p14:tracePt t="51468" x="4368800" y="3535363"/>
          <p14:tracePt t="51479" x="4351338" y="3517900"/>
          <p14:tracePt t="51484" x="4325938" y="3484563"/>
          <p14:tracePt t="51495" x="4316413" y="3467100"/>
          <p14:tracePt t="51501" x="4300538" y="3459163"/>
          <p14:tracePt t="51511" x="4283075" y="3433763"/>
          <p14:tracePt t="51516" x="4275138" y="3416300"/>
          <p14:tracePt t="51524" x="4257675" y="3398838"/>
          <p14:tracePt t="51533" x="4240213" y="3382963"/>
          <p14:tracePt t="51540" x="4232275" y="3365500"/>
          <p14:tracePt t="51549" x="4224338" y="3355975"/>
          <p14:tracePt t="51557" x="4206875" y="3340100"/>
          <p14:tracePt t="51565" x="4181475" y="3322638"/>
          <p14:tracePt t="51573" x="4164013" y="3297238"/>
          <p14:tracePt t="51580" x="4146550" y="3279775"/>
          <p14:tracePt t="51588" x="4121150" y="3263900"/>
          <p14:tracePt t="51597" x="4095750" y="3246438"/>
          <p14:tracePt t="51605" x="4087813" y="3238500"/>
          <p14:tracePt t="51613" x="4070350" y="3228975"/>
          <p14:tracePt t="51621" x="4062413" y="3221038"/>
          <p14:tracePt t="51629" x="4052888" y="3203575"/>
          <p14:tracePt t="51637" x="4044950" y="3203575"/>
          <p14:tracePt t="51645" x="4019550" y="3203575"/>
          <p14:tracePt t="51652" x="4011613" y="3186113"/>
          <p14:tracePt t="51663" x="3986213" y="3178175"/>
          <p14:tracePt t="51668" x="3968750" y="3160713"/>
          <p14:tracePt t="51678" x="3935413" y="3152775"/>
          <p14:tracePt t="51684" x="3892550" y="3135313"/>
          <p14:tracePt t="51695" x="3841750" y="3119438"/>
          <p14:tracePt t="51700" x="3806825" y="3109913"/>
          <p14:tracePt t="51711" x="3748088" y="3084513"/>
          <p14:tracePt t="51717" x="3687763" y="3076575"/>
          <p14:tracePt t="51725" x="3654425" y="3067050"/>
          <p14:tracePt t="51733" x="3619500" y="3059113"/>
          <p14:tracePt t="51740" x="3586163" y="3051175"/>
          <p14:tracePt t="51748" x="3560763" y="3041650"/>
          <p14:tracePt t="51757" x="3527425" y="3041650"/>
          <p14:tracePt t="51765" x="3492500" y="3033713"/>
          <p14:tracePt t="51773" x="3433763" y="3025775"/>
          <p14:tracePt t="51781" x="3373438" y="3016250"/>
          <p14:tracePt t="51788" x="3330575" y="3008313"/>
          <p14:tracePt t="51797" x="3254375" y="3000375"/>
          <p14:tracePt t="51804" x="3195638" y="2982913"/>
          <p14:tracePt t="51813" x="3144838" y="2974975"/>
          <p14:tracePt t="51821" x="3076575" y="2965450"/>
          <p14:tracePt t="51829" x="3025775" y="2957513"/>
          <p14:tracePt t="51837" x="3000375" y="2957513"/>
          <p14:tracePt t="51846" x="2965450" y="2949575"/>
          <p14:tracePt t="51852" x="2932113" y="2949575"/>
          <p14:tracePt t="51863" x="2922588" y="2949575"/>
          <p14:tracePt t="51868" x="2914650" y="2949575"/>
          <p14:tracePt t="51879" x="2897188" y="2949575"/>
          <p14:tracePt t="51895" x="2881313" y="2949575"/>
          <p14:tracePt t="51901" x="2871788" y="2940050"/>
          <p14:tracePt t="51917" x="2863850" y="2940050"/>
          <p14:tracePt t="51965" x="2855913" y="2940050"/>
          <p14:tracePt t="51981" x="2846388" y="2940050"/>
          <p14:tracePt t="52004" x="2838450" y="2932113"/>
          <p14:tracePt t="52013" x="2830513" y="2932113"/>
          <p14:tracePt t="52364" x="2820988" y="2940050"/>
          <p14:tracePt t="52372" x="2813050" y="2957513"/>
          <p14:tracePt t="52381" x="2805113" y="2965450"/>
          <p14:tracePt t="52388" x="2805113" y="2982913"/>
          <p14:tracePt t="52396" x="2795588" y="3000375"/>
          <p14:tracePt t="52405" x="2778125" y="3033713"/>
          <p14:tracePt t="52413" x="2778125" y="3051175"/>
          <p14:tracePt t="52421" x="2762250" y="3084513"/>
          <p14:tracePt t="52430" x="2744788" y="3119438"/>
          <p14:tracePt t="52437" x="2744788" y="3127375"/>
          <p14:tracePt t="52446" x="2727325" y="3178175"/>
          <p14:tracePt t="52452" x="2727325" y="3186113"/>
          <p14:tracePt t="52462" x="2719388" y="3211513"/>
          <p14:tracePt t="52468" x="2701925" y="3238500"/>
          <p14:tracePt t="52484" x="2701925" y="3254375"/>
          <p14:tracePt t="52495" x="2693988" y="3289300"/>
          <p14:tracePt t="52509" x="2686050" y="3297238"/>
          <p14:tracePt t="52517" x="2686050" y="3305175"/>
          <p14:tracePt t="52523" x="2668588" y="3322638"/>
          <p14:tracePt t="52533" x="2660650" y="3348038"/>
          <p14:tracePt t="52541" x="2660650" y="3355975"/>
          <p14:tracePt t="52549" x="2660650" y="3365500"/>
          <p14:tracePt t="52558" x="2651125" y="3398838"/>
          <p14:tracePt t="52565" x="2651125" y="3408363"/>
          <p14:tracePt t="52572" x="2651125" y="3433763"/>
          <p14:tracePt t="52580" x="2651125" y="3449638"/>
          <p14:tracePt t="52589" x="2651125" y="3475038"/>
          <p14:tracePt t="52597" x="2651125" y="3517900"/>
          <p14:tracePt t="52604" x="2651125" y="3535363"/>
          <p14:tracePt t="52613" x="2643188" y="3560763"/>
          <p14:tracePt t="52621" x="2643188" y="3594100"/>
          <p14:tracePt t="52630" x="2633663" y="3611563"/>
          <p14:tracePt t="52636" x="2625725" y="3646488"/>
          <p14:tracePt t="52647" x="2617788" y="3679825"/>
          <p14:tracePt t="52652" x="2617788" y="3705225"/>
          <p14:tracePt t="52663" x="2608263" y="3730625"/>
          <p14:tracePt t="52668" x="2600325" y="3756025"/>
          <p14:tracePt t="52678" x="2600325" y="3781425"/>
          <p14:tracePt t="52685" x="2592388" y="3806825"/>
          <p14:tracePt t="52695" x="2592388" y="3824288"/>
          <p14:tracePt t="52700" x="2592388" y="3849688"/>
          <p14:tracePt t="52709" x="2582863" y="3875088"/>
          <p14:tracePt t="52716" x="2582863" y="3883025"/>
          <p14:tracePt t="52723" x="2574925" y="3917950"/>
          <p14:tracePt t="52733" x="2566988" y="3943350"/>
          <p14:tracePt t="52741" x="2566988" y="3968750"/>
          <p14:tracePt t="52749" x="2549525" y="4002088"/>
          <p14:tracePt t="52758" x="2541588" y="4011613"/>
          <p14:tracePt t="52765" x="2532063" y="4062413"/>
          <p14:tracePt t="52781" x="2524125" y="4095750"/>
          <p14:tracePt t="52789" x="2524125" y="4105275"/>
          <p14:tracePt t="52796" x="2516188" y="4138613"/>
          <p14:tracePt t="52805" x="2506663" y="4164013"/>
          <p14:tracePt t="52813" x="2498725" y="4164013"/>
          <p14:tracePt t="52820" x="2498725" y="4189413"/>
          <p14:tracePt t="52830" x="2498725" y="4206875"/>
          <p14:tracePt t="52837" x="2481263" y="4224338"/>
          <p14:tracePt t="52846" x="2473325" y="4249738"/>
          <p14:tracePt t="52852" x="2473325" y="4265613"/>
          <p14:tracePt t="52863" x="2473325" y="4275138"/>
          <p14:tracePt t="52869" x="2473325" y="4291013"/>
          <p14:tracePt t="52879" x="2463800" y="4316413"/>
          <p14:tracePt t="52892" x="2463800" y="4341813"/>
          <p14:tracePt t="52900" x="2463800" y="4351338"/>
          <p14:tracePt t="52908" x="2463800" y="4368800"/>
          <p14:tracePt t="52917" x="2463800" y="4384675"/>
          <p14:tracePt t="52923" x="2463800" y="4394200"/>
          <p14:tracePt t="52932" x="2463800" y="4402138"/>
          <p14:tracePt t="52940" x="2463800" y="4410075"/>
          <p14:tracePt t="52957" x="2473325" y="4419600"/>
          <p14:tracePt t="52965" x="2473325" y="4427538"/>
          <p14:tracePt t="52972" x="2481263" y="4427538"/>
          <p14:tracePt t="52981" x="2489200" y="4435475"/>
          <p14:tracePt t="52989" x="2498725" y="4435475"/>
          <p14:tracePt t="52998" x="2506663" y="4452938"/>
          <p14:tracePt t="53004" x="2524125" y="4460875"/>
          <p14:tracePt t="53013" x="2549525" y="4470400"/>
          <p14:tracePt t="53021" x="2582863" y="4478338"/>
          <p14:tracePt t="53030" x="2600325" y="4478338"/>
          <p14:tracePt t="53036" x="2633663" y="4478338"/>
          <p14:tracePt t="53046" x="2668588" y="4495800"/>
          <p14:tracePt t="53052" x="2701925" y="4495800"/>
          <p14:tracePt t="53063" x="2744788" y="4495800"/>
          <p14:tracePt t="53069" x="2778125" y="4513263"/>
          <p14:tracePt t="53078" x="2838450" y="4529138"/>
          <p14:tracePt t="53084" x="2881313" y="4529138"/>
          <p14:tracePt t="53095" x="2940050" y="4546600"/>
          <p14:tracePt t="53101" x="3016250" y="4554538"/>
          <p14:tracePt t="53108" x="3076575" y="4564063"/>
          <p14:tracePt t="53117" x="3135313" y="4579938"/>
          <p14:tracePt t="53124" x="3211513" y="4605338"/>
          <p14:tracePt t="53133" x="3314700" y="4630738"/>
          <p14:tracePt t="53140" x="3416300" y="4657725"/>
          <p14:tracePt t="53149" x="3502025" y="4691063"/>
          <p14:tracePt t="53156" x="3603625" y="4708525"/>
          <p14:tracePt t="53164" x="3687763" y="4733925"/>
          <p14:tracePt t="53172" x="3781425" y="4759325"/>
          <p14:tracePt t="53181" x="3867150" y="4784725"/>
          <p14:tracePt t="53189" x="3960813" y="4810125"/>
          <p14:tracePt t="53197" x="4027488" y="4835525"/>
          <p14:tracePt t="53204" x="4095750" y="4852988"/>
          <p14:tracePt t="53213" x="4156075" y="4860925"/>
          <p14:tracePt t="53220" x="4197350" y="4878388"/>
          <p14:tracePt t="53229" x="4232275" y="4894263"/>
          <p14:tracePt t="53237" x="4275138" y="4919663"/>
          <p14:tracePt t="53247" x="4300538" y="4929188"/>
          <p14:tracePt t="53253" x="4325938" y="4929188"/>
          <p14:tracePt t="53263" x="4359275" y="4937125"/>
          <p14:tracePt t="53269" x="4394200" y="4972050"/>
          <p14:tracePt t="53278" x="4402138" y="4972050"/>
          <p14:tracePt t="53284" x="4410075" y="4979988"/>
          <p14:tracePt t="53295" x="4419600" y="4987925"/>
          <p14:tracePt t="53301" x="4435475" y="5005388"/>
          <p14:tracePt t="53307" x="4452938" y="5013325"/>
          <p14:tracePt t="53317" x="4470400" y="5038725"/>
          <p14:tracePt t="53324" x="4495800" y="5064125"/>
          <p14:tracePt t="53333" x="4529138" y="5116513"/>
          <p14:tracePt t="53341" x="4572000" y="5157788"/>
          <p14:tracePt t="53349" x="4640263" y="5218113"/>
          <p14:tracePt t="53358" x="4699000" y="5260975"/>
          <p14:tracePt t="53364" x="4767263" y="5327650"/>
          <p14:tracePt t="53372" x="4843463" y="5387975"/>
          <p14:tracePt t="53381" x="4919663" y="5430838"/>
          <p14:tracePt t="53388" x="5013325" y="5489575"/>
          <p14:tracePt t="53397" x="5081588" y="5532438"/>
          <p14:tracePt t="53404" x="5149850" y="5557838"/>
          <p14:tracePt t="53413" x="5218113" y="5616575"/>
          <p14:tracePt t="53420" x="5276850" y="5626100"/>
          <p14:tracePt t="53430" x="5353050" y="5659438"/>
          <p14:tracePt t="53437" x="5387975" y="5668963"/>
          <p14:tracePt t="53447" x="5405438" y="5676900"/>
          <p14:tracePt t="53452" x="5421313" y="5684838"/>
          <p14:tracePt t="53463" x="5430838" y="5684838"/>
          <p14:tracePt t="53469" x="5446713" y="5694363"/>
          <p14:tracePt t="53512" x="5456238" y="5719763"/>
          <p14:tracePt t="53523" x="5456238" y="5727700"/>
          <p14:tracePt t="53532" x="5456238" y="5735638"/>
          <p14:tracePt t="53541" x="5464175" y="5753100"/>
          <p14:tracePt t="53548" x="5464175" y="5770563"/>
          <p14:tracePt t="53557" x="5481638" y="5788025"/>
          <p14:tracePt t="53565" x="5489575" y="5795963"/>
          <p14:tracePt t="53572" x="5497513" y="5813425"/>
          <p14:tracePt t="53580" x="5507038" y="5821363"/>
          <p14:tracePt t="53589" x="5514975" y="5829300"/>
          <p14:tracePt t="53597" x="5532438" y="5846763"/>
          <p14:tracePt t="53614" x="5540375" y="5846763"/>
          <p14:tracePt t="53620" x="5549900" y="5846763"/>
          <p14:tracePt t="53693" x="5557838" y="5846763"/>
          <p14:tracePt t="53708" x="5565775" y="5829300"/>
          <p14:tracePt t="53723" x="5565775" y="5813425"/>
          <p14:tracePt t="53732" x="5565775" y="5803900"/>
          <p14:tracePt t="53740" x="5565775" y="5795963"/>
          <p14:tracePt t="53748" x="5565775" y="5788025"/>
          <p14:tracePt t="53757" x="5565775" y="5778500"/>
          <p14:tracePt t="53765" x="5565775" y="5770563"/>
          <p14:tracePt t="53813" x="5565775" y="5761038"/>
          <p14:tracePt t="53852" x="5565775" y="5753100"/>
          <p14:tracePt t="53868" x="5575300" y="5745163"/>
          <p14:tracePt t="53886" x="5575300" y="5735638"/>
          <p14:tracePt t="53892" x="5583238" y="5735638"/>
          <p14:tracePt t="53901" x="5591175" y="5727700"/>
          <p14:tracePt t="53908" x="5591175" y="5719763"/>
          <p14:tracePt t="53917" x="5608638" y="5710238"/>
          <p14:tracePt t="53924" x="5616575" y="5710238"/>
          <p14:tracePt t="53933" x="5634038" y="5702300"/>
          <p14:tracePt t="53941" x="5659438" y="5684838"/>
          <p14:tracePt t="53949" x="5668963" y="5684838"/>
          <p14:tracePt t="53956" x="5694363" y="5668963"/>
          <p14:tracePt t="53964" x="5702300" y="5668963"/>
          <p14:tracePt t="53972" x="5719763" y="5659438"/>
          <p14:tracePt t="53981" x="5735638" y="5651500"/>
          <p14:tracePt t="53989" x="5753100" y="5634038"/>
          <p14:tracePt t="53998" x="5770563" y="5626100"/>
          <p14:tracePt t="54005" x="5778500" y="5608638"/>
          <p14:tracePt t="54013" x="5795963" y="5600700"/>
          <p14:tracePt t="54021" x="5803900" y="5591175"/>
          <p14:tracePt t="54031" x="5813425" y="5575300"/>
          <p14:tracePt t="54037" x="5813425" y="5565775"/>
          <p14:tracePt t="54046" x="5829300" y="5540375"/>
          <p14:tracePt t="54052" x="5838825" y="5524500"/>
          <p14:tracePt t="54062" x="5838825" y="5514975"/>
          <p14:tracePt t="54068" x="5838825" y="5489575"/>
          <p14:tracePt t="54079" x="5838825" y="5464175"/>
          <p14:tracePt t="54084" x="5838825" y="5446713"/>
          <p14:tracePt t="54092" x="5838825" y="5430838"/>
          <p14:tracePt t="54100" x="5838825" y="5413375"/>
          <p14:tracePt t="54117" x="5838825" y="5387975"/>
          <p14:tracePt t="54124" x="5838825" y="5370513"/>
          <p14:tracePt t="54133" x="5838825" y="5362575"/>
          <p14:tracePt t="54141" x="5829300" y="5337175"/>
          <p14:tracePt t="54149" x="5821363" y="5337175"/>
          <p14:tracePt t="54156" x="5813425" y="5319713"/>
          <p14:tracePt t="54165" x="5803900" y="5302250"/>
          <p14:tracePt t="54172" x="5788025" y="5302250"/>
          <p14:tracePt t="54181" x="5770563" y="5286375"/>
          <p14:tracePt t="54189" x="5761038" y="5276850"/>
          <p14:tracePt t="54198" x="5753100" y="5268913"/>
          <p14:tracePt t="54205" x="5735638" y="5260975"/>
          <p14:tracePt t="54214" x="5719763" y="5251450"/>
          <p14:tracePt t="54220" x="5694363" y="5235575"/>
          <p14:tracePt t="54231" x="5694363" y="5226050"/>
          <p14:tracePt t="54236" x="5676900" y="5218113"/>
          <p14:tracePt t="54247" x="5668963" y="5218113"/>
          <p14:tracePt t="54252" x="5659438" y="5200650"/>
          <p14:tracePt t="54262" x="5651500" y="5192713"/>
          <p14:tracePt t="54269" x="5641975" y="5183188"/>
          <p14:tracePt t="54373" x="5634038" y="5183188"/>
          <p14:tracePt t="54381" x="5626100" y="5175250"/>
          <p14:tracePt t="54429" x="5616575" y="5175250"/>
          <p14:tracePt t="54448" x="5616575" y="5167313"/>
          <p14:tracePt t="54463" x="5608638" y="5167313"/>
          <p14:tracePt t="54479" x="5600700" y="5157788"/>
          <p14:tracePt t="54500" x="5591175" y="5149850"/>
          <p14:tracePt t="54508" x="5583238" y="5149850"/>
          <p14:tracePt t="54516" x="5575300" y="5141913"/>
          <p14:tracePt t="54548" x="5565775" y="5141913"/>
          <p14:tracePt t="54564" x="5549900" y="5132388"/>
          <p14:tracePt t="54581" x="5540375" y="5124450"/>
          <p14:tracePt t="54596" x="5532438" y="5124450"/>
          <p14:tracePt t="54605" x="5524500" y="5116513"/>
          <p14:tracePt t="54652" x="5514975" y="5106988"/>
          <p14:tracePt t="55685" x="5524500" y="5106988"/>
          <p14:tracePt t="55709" x="5532438" y="5106988"/>
          <p14:tracePt t="55892" x="5497513" y="5073650"/>
          <p14:tracePt t="55901" x="5446713" y="5022850"/>
          <p14:tracePt t="55908" x="5413375" y="4987925"/>
          <p14:tracePt t="55917" x="5345113" y="4937125"/>
          <p14:tracePt t="55925" x="5286375" y="4894263"/>
          <p14:tracePt t="55933" x="5192713" y="4810125"/>
          <p14:tracePt t="55940" x="5099050" y="4741863"/>
          <p14:tracePt t="55948" x="5005388" y="4665663"/>
          <p14:tracePt t="55957" x="4911725" y="4572000"/>
          <p14:tracePt t="55965" x="4810125" y="4470400"/>
          <p14:tracePt t="55973" x="4699000" y="4402138"/>
          <p14:tracePt t="55980" x="4579938" y="4316413"/>
          <p14:tracePt t="55990" x="4460875" y="4240213"/>
          <p14:tracePt t="55997" x="4341813" y="4156075"/>
          <p14:tracePt t="56004" x="4224338" y="4105275"/>
          <p14:tracePt t="56014" x="4121150" y="4037013"/>
          <p14:tracePt t="56021" x="4027488" y="3951288"/>
          <p14:tracePt t="56031" x="3951288" y="3908425"/>
          <p14:tracePt t="56037" x="3867150" y="3841750"/>
          <p14:tracePt t="56047" x="3806825" y="3773488"/>
          <p14:tracePt t="56053" x="3738563" y="3730625"/>
          <p14:tracePt t="56061" x="3687763" y="3679825"/>
          <p14:tracePt t="56069" x="3611563" y="3629025"/>
          <p14:tracePt t="56076" x="3560763" y="3586163"/>
          <p14:tracePt t="56085" x="3484563" y="3517900"/>
          <p14:tracePt t="56091" x="3441700" y="3492500"/>
          <p14:tracePt t="56101" x="3382963" y="3449638"/>
          <p14:tracePt t="56109" x="3305175" y="3390900"/>
          <p14:tracePt t="56116" x="3254375" y="3365500"/>
          <p14:tracePt t="56125" x="3186113" y="3322638"/>
          <p14:tracePt t="56133" x="3135313" y="3289300"/>
          <p14:tracePt t="56140" x="3094038" y="3271838"/>
          <p14:tracePt t="56149" x="3041650" y="3238500"/>
          <p14:tracePt t="56157" x="2965450" y="3203575"/>
          <p14:tracePt t="56164" x="2914650" y="3186113"/>
          <p14:tracePt t="56173" x="2863850" y="3160713"/>
          <p14:tracePt t="56181" x="2787650" y="3127375"/>
          <p14:tracePt t="56189" x="2719388" y="3094038"/>
          <p14:tracePt t="56199" x="2668588" y="3076575"/>
          <p14:tracePt t="56205" x="2617788" y="3059113"/>
          <p14:tracePt t="56215" x="2574925" y="3033713"/>
          <p14:tracePt t="56221" x="2549525" y="3025775"/>
          <p14:tracePt t="56231" x="2532063" y="3025775"/>
          <p14:tracePt t="56237" x="2516188" y="3016250"/>
          <p14:tracePt t="56421" x="2516188" y="3008313"/>
          <p14:tracePt t="56454" x="2516188" y="3000375"/>
          <p14:tracePt t="56524" x="2516188" y="2990850"/>
          <p14:tracePt t="56540" x="2516188" y="2982913"/>
          <p14:tracePt t="56574" x="2516188" y="2974975"/>
          <p14:tracePt t="57061" x="2516188" y="2965450"/>
          <p14:tracePt t="57109" x="2524125" y="2965450"/>
          <p14:tracePt t="57124" x="2532063" y="2965450"/>
          <p14:tracePt t="57133" x="2541588" y="2965450"/>
          <p14:tracePt t="57141" x="2549525" y="2965450"/>
          <p14:tracePt t="57157" x="2557463" y="2965450"/>
          <p14:tracePt t="57165" x="2574925" y="2965450"/>
          <p14:tracePt t="57199" x="2592388" y="2965450"/>
          <p14:tracePt t="57741" x="2600325" y="2965450"/>
          <p14:tracePt t="57757" x="2608263" y="2965450"/>
          <p14:tracePt t="57766" x="2617788" y="2965450"/>
          <p14:tracePt t="57789" x="2633663" y="2965450"/>
          <p14:tracePt t="57804" x="2643188" y="2965450"/>
          <p14:tracePt t="57815" x="2651125" y="2965450"/>
          <p14:tracePt t="57820" x="2686050" y="2974975"/>
          <p14:tracePt t="57831" x="2701925" y="2982913"/>
          <p14:tracePt t="57836" x="2736850" y="3008313"/>
          <p14:tracePt t="57847" x="2752725" y="3016250"/>
          <p14:tracePt t="57853" x="2787650" y="3033713"/>
          <p14:tracePt t="57859" x="2795588" y="3033713"/>
          <p14:tracePt t="57869" x="2820988" y="3041650"/>
          <p14:tracePt t="57876" x="2838450" y="3051175"/>
          <p14:tracePt t="57895" x="2881313" y="3051175"/>
          <p14:tracePt t="57901" x="2914650" y="3059113"/>
          <p14:tracePt t="57908" x="2949575" y="3067050"/>
          <p14:tracePt t="57918" x="2965450" y="3067050"/>
          <p14:tracePt t="57933" x="2982913" y="3067050"/>
          <p14:tracePt t="57950" x="2990850" y="3067050"/>
          <p14:tracePt t="58045" x="3000375" y="3076575"/>
          <p14:tracePt t="58053" x="3000375" y="3084513"/>
          <p14:tracePt t="58085" x="3008313" y="3101975"/>
          <p14:tracePt t="65020" x="3008313" y="3109913"/>
          <p14:tracePt t="65421" x="2990850" y="3127375"/>
          <p14:tracePt t="65429" x="2982913" y="3127375"/>
          <p14:tracePt t="65437" x="2965450" y="3127375"/>
          <p14:tracePt t="65444" x="2957513" y="3127375"/>
          <p14:tracePt t="65453" x="2940050" y="3127375"/>
          <p14:tracePt t="65525" x="2932113" y="3135313"/>
          <p14:tracePt t="65557" x="2940050" y="3144838"/>
          <p14:tracePt t="65566" x="2965450" y="3152775"/>
          <p14:tracePt t="65573" x="3000375" y="3170238"/>
          <p14:tracePt t="65580" x="3041650" y="3178175"/>
          <p14:tracePt t="65589" x="3101975" y="3178175"/>
          <p14:tracePt t="65596" x="3170238" y="3195638"/>
          <p14:tracePt t="65605" x="3246438" y="3203575"/>
          <p14:tracePt t="65613" x="3330575" y="3211513"/>
          <p14:tracePt t="65621" x="3408363" y="3238500"/>
          <p14:tracePt t="65628" x="3509963" y="3246438"/>
          <p14:tracePt t="65636" x="3594100" y="3263900"/>
          <p14:tracePt t="65644" x="3671888" y="3279775"/>
          <p14:tracePt t="65653" x="3738563" y="3279775"/>
          <p14:tracePt t="65660" x="3798888" y="3289300"/>
          <p14:tracePt t="65669" x="3857625" y="3297238"/>
          <p14:tracePt t="65676" x="3883025" y="3297238"/>
          <p14:tracePt t="65686" x="3900488" y="3297238"/>
          <p14:tracePt t="65692" x="3917950" y="3297238"/>
          <p14:tracePt t="65708" x="3935413" y="3297238"/>
          <p14:tracePt t="65765" x="3935413" y="3279775"/>
          <p14:tracePt t="65773" x="3935413" y="3271838"/>
          <p14:tracePt t="65780" x="3935413" y="3263900"/>
          <p14:tracePt t="65789" x="3917950" y="3246438"/>
          <p14:tracePt t="65796" x="3900488" y="3221038"/>
          <p14:tracePt t="65805" x="3883025" y="3203575"/>
          <p14:tracePt t="65813" x="3875088" y="3195638"/>
          <p14:tracePt t="65821" x="3849688" y="3160713"/>
          <p14:tracePt t="65828" x="3806825" y="3127375"/>
          <p14:tracePt t="65836" x="3773488" y="3101975"/>
          <p14:tracePt t="65844" x="3722688" y="3067050"/>
          <p14:tracePt t="65853" x="3671888" y="3041650"/>
          <p14:tracePt t="65861" x="3629025" y="3025775"/>
          <p14:tracePt t="65870" x="3586163" y="3008313"/>
          <p14:tracePt t="65876" x="3543300" y="2974975"/>
          <p14:tracePt t="65887" x="3502025" y="2957513"/>
          <p14:tracePt t="65892" x="3441700" y="2949575"/>
          <p14:tracePt t="65903" x="3424238" y="2932113"/>
          <p14:tracePt t="65908" x="3365500" y="2906713"/>
          <p14:tracePt t="65919" x="3330575" y="2897188"/>
          <p14:tracePt t="65924" x="3297238" y="2889250"/>
          <p14:tracePt t="65935" x="3263900" y="2871788"/>
          <p14:tracePt t="65941" x="3228975" y="2863850"/>
          <p14:tracePt t="65951" x="3195638" y="2855913"/>
          <p14:tracePt t="65957" x="3178175" y="2846388"/>
          <p14:tracePt t="65963" x="3170238" y="2846388"/>
          <p14:tracePt t="65972" x="3152775" y="2838450"/>
          <p14:tracePt t="65979" x="3144838" y="2830513"/>
          <p14:tracePt t="65988" x="3119438" y="2820988"/>
          <p14:tracePt t="65996" x="3109913" y="2820988"/>
          <p14:tracePt t="66004" x="3101975" y="2820988"/>
          <p14:tracePt t="66013" x="3076575" y="2813050"/>
          <p14:tracePt t="66020" x="3051175" y="2813050"/>
          <p14:tracePt t="66028" x="3041650" y="2813050"/>
          <p14:tracePt t="66037" x="3025775" y="2813050"/>
          <p14:tracePt t="66045" x="3000375" y="2805113"/>
          <p14:tracePt t="66061" x="2990850" y="2805113"/>
          <p14:tracePt t="66228" x="2982913" y="2805113"/>
          <p14:tracePt t="66397" x="2974975" y="2805113"/>
          <p14:tracePt t="66558" x="2974975" y="2813050"/>
          <p14:tracePt t="66566" x="2982913" y="2830513"/>
          <p14:tracePt t="66573" x="2982913" y="2838450"/>
          <p14:tracePt t="66579" x="2982913" y="2855913"/>
          <p14:tracePt t="66588" x="2982913" y="2871788"/>
          <p14:tracePt t="66597" x="2982913" y="2897188"/>
          <p14:tracePt t="66605" x="2982913" y="2932113"/>
          <p14:tracePt t="66613" x="2982913" y="2965450"/>
          <p14:tracePt t="66621" x="2982913" y="2990850"/>
          <p14:tracePt t="66628" x="2982913" y="3016250"/>
          <p14:tracePt t="66637" x="2982913" y="3059113"/>
          <p14:tracePt t="66645" x="2982913" y="3084513"/>
          <p14:tracePt t="66653" x="2974975" y="3109913"/>
          <p14:tracePt t="66660" x="2965450" y="3127375"/>
          <p14:tracePt t="66669" x="2965450" y="3152775"/>
          <p14:tracePt t="66676" x="2965450" y="3170238"/>
          <p14:tracePt t="66687" x="2965450" y="3178175"/>
          <p14:tracePt t="66693" x="2965450" y="3195638"/>
          <p14:tracePt t="66701" x="2965450" y="3203575"/>
          <p14:tracePt t="66877" x="2974975" y="3203575"/>
          <p14:tracePt t="66902" x="2974975" y="3186113"/>
          <p14:tracePt t="66909" x="2990850" y="3178175"/>
          <p14:tracePt t="66919" x="2990850" y="3170238"/>
          <p14:tracePt t="66925" x="3000375" y="3152775"/>
          <p14:tracePt t="66941" x="3008313" y="3135313"/>
          <p14:tracePt t="66951" x="3008313" y="3127375"/>
          <p14:tracePt t="66963" x="3008313" y="3119438"/>
          <p14:tracePt t="66973" x="3008313" y="3109913"/>
          <p14:tracePt t="67028" x="3008313" y="3101975"/>
          <p14:tracePt t="67309" x="3016250" y="3094038"/>
          <p14:tracePt t="67324" x="3025775" y="3084513"/>
          <p14:tracePt t="67341" x="3033713" y="3076575"/>
          <p14:tracePt t="67445" x="3033713" y="3067050"/>
          <p14:tracePt t="67765" x="3016250" y="3067050"/>
          <p14:tracePt t="67788" x="3008313" y="3067050"/>
          <p14:tracePt t="67797" x="3000375" y="3059113"/>
          <p14:tracePt t="67812" x="2990850" y="3059113"/>
          <p14:tracePt t="67820" x="2982913" y="3059113"/>
          <p14:tracePt t="67829" x="2974975" y="3059113"/>
          <p14:tracePt t="69093" x="2974975" y="3041650"/>
          <p14:tracePt t="69141" x="2974975" y="3025775"/>
          <p14:tracePt t="69157" x="2974975" y="3016250"/>
          <p14:tracePt t="69445" x="2974975" y="3000375"/>
          <p14:tracePt t="69461" x="2965450" y="2990850"/>
          <p14:tracePt t="69486" x="2957513" y="2990850"/>
          <p14:tracePt t="69493" x="2957513" y="2982913"/>
          <p14:tracePt t="69503" x="2957513" y="2974975"/>
          <p14:tracePt t="69519" x="2957513" y="2965450"/>
          <p14:tracePt t="69532" x="2957513" y="2957513"/>
          <p14:tracePt t="69541" x="2957513" y="2949575"/>
          <p14:tracePt t="69548" x="2957513" y="2940050"/>
          <p14:tracePt t="69557" x="2957513" y="2932113"/>
          <p14:tracePt t="69565" x="2949575" y="2922588"/>
          <p14:tracePt t="69572" x="2949575" y="2914650"/>
          <p14:tracePt t="69581" x="2949575" y="2897188"/>
          <p14:tracePt t="69588" x="2949575" y="2889250"/>
          <p14:tracePt t="69596" x="2940050" y="2881313"/>
          <p14:tracePt t="69604" x="2940050" y="2863850"/>
          <p14:tracePt t="69613" x="2940050" y="2846388"/>
          <p14:tracePt t="69621" x="2940050" y="2830513"/>
          <p14:tracePt t="69629" x="2940050" y="2813050"/>
          <p14:tracePt t="69636" x="2932113" y="2805113"/>
          <p14:tracePt t="69644" x="2922588" y="2795588"/>
          <p14:tracePt t="69654" x="2922588" y="2778125"/>
          <p14:tracePt t="69661" x="2914650" y="2778125"/>
          <p14:tracePt t="69687" x="2906713" y="2770188"/>
          <p14:tracePt t="69703" x="2897188" y="2762250"/>
          <p14:tracePt t="70028" x="2889250" y="2762250"/>
          <p14:tracePt t="70036" x="2881313" y="2762250"/>
          <p14:tracePt t="70060" x="2871788" y="2762250"/>
          <p14:tracePt t="70086" x="2855913" y="2762250"/>
          <p14:tracePt t="70116" x="2830513" y="2762250"/>
          <p14:tracePt t="70141" x="2820988" y="2770188"/>
          <p14:tracePt t="70172" x="2813050" y="2778125"/>
          <p14:tracePt t="70860" x="2805113" y="2787650"/>
          <p14:tracePt t="70870" x="2805113" y="2795588"/>
          <p14:tracePt t="70876" x="2795588" y="2795588"/>
          <p14:tracePt t="70887" x="2795588" y="2805113"/>
          <p14:tracePt t="70893" x="2787650" y="2820988"/>
          <p14:tracePt t="70901" x="2778125" y="2830513"/>
          <p14:tracePt t="70907" x="2778125" y="2838450"/>
          <p14:tracePt t="70915" x="2778125" y="2855913"/>
          <p14:tracePt t="70925" x="2770188" y="2871788"/>
          <p14:tracePt t="70932" x="2762250" y="2889250"/>
          <p14:tracePt t="70940" x="2752725" y="2906713"/>
          <p14:tracePt t="70948" x="2752725" y="2922588"/>
          <p14:tracePt t="70957" x="2744788" y="2949575"/>
          <p14:tracePt t="70965" x="2736850" y="2965450"/>
          <p14:tracePt t="70973" x="2727325" y="2982913"/>
          <p14:tracePt t="70980" x="2727325" y="2990850"/>
          <p14:tracePt t="70989" x="2727325" y="3025775"/>
          <p14:tracePt t="70997" x="2719388" y="3051175"/>
          <p14:tracePt t="71005" x="2719388" y="3059113"/>
          <p14:tracePt t="71013" x="2719388" y="3076575"/>
          <p14:tracePt t="71021" x="2719388" y="3094038"/>
          <p14:tracePt t="71029" x="2719388" y="3101975"/>
          <p14:tracePt t="71037" x="2719388" y="3119438"/>
          <p14:tracePt t="71045" x="2719388" y="3127375"/>
          <p14:tracePt t="71054" x="2719388" y="3144838"/>
          <p14:tracePt t="71061" x="2719388" y="3170238"/>
          <p14:tracePt t="71071" x="2719388" y="3186113"/>
          <p14:tracePt t="71077" x="2719388" y="3203575"/>
          <p14:tracePt t="71087" x="2727325" y="3228975"/>
          <p14:tracePt t="71093" x="2736850" y="3246438"/>
          <p14:tracePt t="71104" x="2744788" y="3271838"/>
          <p14:tracePt t="71109" x="2744788" y="3305175"/>
          <p14:tracePt t="71115" x="2770188" y="3330575"/>
          <p14:tracePt t="71125" x="2770188" y="3340100"/>
          <p14:tracePt t="71132" x="2770188" y="3373438"/>
          <p14:tracePt t="71141" x="2778125" y="3408363"/>
          <p14:tracePt t="71149" x="2778125" y="3433763"/>
          <p14:tracePt t="71156" x="2795588" y="3475038"/>
          <p14:tracePt t="71164" x="2795588" y="3502025"/>
          <p14:tracePt t="71173" x="2813050" y="3535363"/>
          <p14:tracePt t="71180" x="2820988" y="3552825"/>
          <p14:tracePt t="71189" x="2838450" y="3611563"/>
          <p14:tracePt t="71197" x="2846388" y="3646488"/>
          <p14:tracePt t="71205" x="2863850" y="3705225"/>
          <p14:tracePt t="71213" x="2889250" y="3756025"/>
          <p14:tracePt t="71221" x="2914650" y="3798888"/>
          <p14:tracePt t="71228" x="2932113" y="3849688"/>
          <p14:tracePt t="71237" x="2957513" y="3900488"/>
          <p14:tracePt t="71245" x="2965450" y="3943350"/>
          <p14:tracePt t="71255" x="2982913" y="3976688"/>
          <p14:tracePt t="71260" x="2982913" y="4002088"/>
          <p14:tracePt t="71271" x="2982913" y="4052888"/>
          <p14:tracePt t="71277" x="2990850" y="4087813"/>
          <p14:tracePt t="71288" x="2990850" y="4105275"/>
          <p14:tracePt t="71293" x="2990850" y="4138613"/>
          <p14:tracePt t="71302" x="2990850" y="4146550"/>
          <p14:tracePt t="71309" x="2990850" y="4164013"/>
          <p14:tracePt t="71315" x="2990850" y="4171950"/>
          <p14:tracePt t="71325" x="2990850" y="4189413"/>
          <p14:tracePt t="71333" x="2990850" y="4206875"/>
          <p14:tracePt t="71341" x="2990850" y="4214813"/>
          <p14:tracePt t="71349" x="2990850" y="4224338"/>
          <p14:tracePt t="71356" x="2982913" y="4240213"/>
          <p14:tracePt t="71364" x="2974975" y="4257675"/>
          <p14:tracePt t="71373" x="2965450" y="4275138"/>
          <p14:tracePt t="71380" x="2965450" y="4283075"/>
          <p14:tracePt t="71389" x="2965450" y="4291013"/>
          <p14:tracePt t="71397" x="2949575" y="4308475"/>
          <p14:tracePt t="71405" x="2949575" y="4316413"/>
          <p14:tracePt t="71421" x="2940050" y="4341813"/>
          <p14:tracePt t="71429" x="2922588" y="4359275"/>
          <p14:tracePt t="71437" x="2922588" y="4368800"/>
          <p14:tracePt t="71445" x="2922588" y="4376738"/>
          <p14:tracePt t="71455" x="2914650" y="4384675"/>
          <p14:tracePt t="71461" x="2906713" y="4394200"/>
          <p14:tracePt t="71470" x="2906713" y="4402138"/>
          <p14:tracePt t="71477" x="2906713" y="4410075"/>
          <p14:tracePt t="71487" x="2897188" y="4419600"/>
          <p14:tracePt t="71581" x="2897188" y="4427538"/>
          <p14:tracePt t="71589" x="2889250" y="4435475"/>
          <p14:tracePt t="71628" x="2881313" y="4445000"/>
          <p14:tracePt t="71637" x="2881313" y="4452938"/>
          <p14:tracePt t="71644" x="2871788" y="4460875"/>
          <p14:tracePt t="71757" x="2863850" y="4478338"/>
          <p14:tracePt t="71764" x="2855913" y="4486275"/>
          <p14:tracePt t="71844" x="2855913" y="4495800"/>
          <p14:tracePt t="71860" x="2855913" y="4503738"/>
          <p14:tracePt t="71893" x="2846388" y="4513263"/>
          <p14:tracePt t="71957" x="2838450" y="4521200"/>
          <p14:tracePt t="71997" x="2838450" y="4529138"/>
          <p14:tracePt t="73309" x="2838450" y="4538663"/>
          <p14:tracePt t="73316" x="2830513" y="4538663"/>
          <p14:tracePt t="73341" x="2830513" y="4529138"/>
          <p14:tracePt t="73357" x="2820988" y="4521200"/>
          <p14:tracePt t="78357" x="2820988" y="4513263"/>
          <p14:tracePt t="78413" x="2820988" y="4503738"/>
          <p14:tracePt t="78516" x="2820988" y="4495800"/>
          <p14:tracePt t="78524" x="2820988" y="4486275"/>
          <p14:tracePt t="78548" x="2820988" y="4478338"/>
          <p14:tracePt t="78597" x="2820988" y="4460875"/>
          <p14:tracePt t="78748" x="2820988" y="4452938"/>
          <p14:tracePt t="78772" x="2820988" y="4445000"/>
          <p14:tracePt t="78804" x="2820988" y="4435475"/>
          <p14:tracePt t="78837" x="2820988" y="4427538"/>
          <p14:tracePt t="78869" x="2830513" y="4402138"/>
          <p14:tracePt t="78884" x="2855913" y="4394200"/>
          <p14:tracePt t="78893" x="2897188" y="4384675"/>
          <p14:tracePt t="78901" x="2922588" y="4376738"/>
          <p14:tracePt t="78911" x="2974975" y="4368800"/>
          <p14:tracePt t="78917" x="3033713" y="4359275"/>
          <p14:tracePt t="78927" x="3084513" y="4333875"/>
          <p14:tracePt t="78933" x="3127375" y="4325938"/>
          <p14:tracePt t="78941" x="3178175" y="4316413"/>
          <p14:tracePt t="78949" x="3211513" y="4300538"/>
          <p14:tracePt t="78958" x="3221038" y="4300538"/>
          <p14:tracePt t="78964" x="3238500" y="4291013"/>
          <p14:tracePt t="78975" x="3254375" y="4283075"/>
          <p14:tracePt t="78980" x="3263900" y="4283075"/>
          <p14:tracePt t="78991" x="3271838" y="4275138"/>
          <p14:tracePt t="78996" x="3297238" y="4257675"/>
          <p14:tracePt t="79007" x="3297238" y="4249738"/>
          <p14:tracePt t="79012" x="3314700" y="4240213"/>
          <p14:tracePt t="79023" x="3322638" y="4232275"/>
          <p14:tracePt t="79029" x="3340100" y="4224338"/>
          <p14:tracePt t="79036" x="3365500" y="4214813"/>
          <p14:tracePt t="79045" x="3398838" y="4189413"/>
          <p14:tracePt t="79053" x="3424238" y="4171950"/>
          <p14:tracePt t="79060" x="3449638" y="4156075"/>
          <p14:tracePt t="79070" x="3459163" y="4146550"/>
          <p14:tracePt t="79076" x="3484563" y="4130675"/>
          <p14:tracePt t="79085" x="3509963" y="4121150"/>
          <p14:tracePt t="79093" x="3527425" y="4105275"/>
          <p14:tracePt t="79101" x="3543300" y="4095750"/>
          <p14:tracePt t="79108" x="3568700" y="4079875"/>
          <p14:tracePt t="79116" x="3578225" y="4062413"/>
          <p14:tracePt t="79126" x="3594100" y="4044950"/>
          <p14:tracePt t="79133" x="3619500" y="4037013"/>
          <p14:tracePt t="79141" x="3636963" y="4027488"/>
          <p14:tracePt t="79149" x="3671888" y="4011613"/>
          <p14:tracePt t="79159" x="3722688" y="4011613"/>
          <p14:tracePt t="79165" x="3748088" y="4002088"/>
          <p14:tracePt t="79175" x="3781425" y="4002088"/>
          <p14:tracePt t="79181" x="3841750" y="3994150"/>
          <p14:tracePt t="79190" x="3867150" y="3994150"/>
          <p14:tracePt t="79197" x="3908425" y="3986213"/>
          <p14:tracePt t="79207" x="3943350" y="3986213"/>
          <p14:tracePt t="79213" x="3976688" y="3986213"/>
          <p14:tracePt t="79222" x="4011613" y="3976688"/>
          <p14:tracePt t="79229" x="4044950" y="3976688"/>
          <p14:tracePt t="79235" x="4062413" y="3968750"/>
          <p14:tracePt t="79244" x="4070350" y="3968750"/>
          <p14:tracePt t="79252" x="4087813" y="3968750"/>
          <p14:tracePt t="79261" x="4105275" y="3968750"/>
          <p14:tracePt t="79317" x="4113213" y="3968750"/>
          <p14:tracePt t="79325" x="4121150" y="3968750"/>
          <p14:tracePt t="79333" x="4130675" y="3968750"/>
          <p14:tracePt t="79341" x="4146550" y="3968750"/>
          <p14:tracePt t="79349" x="4171950" y="3968750"/>
          <p14:tracePt t="79358" x="4197350" y="3986213"/>
          <p14:tracePt t="79365" x="4232275" y="4002088"/>
          <p14:tracePt t="79375" x="4265613" y="4037013"/>
          <p14:tracePt t="79381" x="4291013" y="4037013"/>
          <p14:tracePt t="79390" x="4325938" y="4052888"/>
          <p14:tracePt t="79397" x="4376738" y="4087813"/>
          <p14:tracePt t="79407" x="4402138" y="4095750"/>
          <p14:tracePt t="79413" x="4419600" y="4095750"/>
          <p14:tracePt t="79420" x="4445000" y="4113213"/>
          <p14:tracePt t="79429" x="4470400" y="4113213"/>
          <p14:tracePt t="79444" x="4486275" y="4113213"/>
          <p14:tracePt t="79517" x="4495800" y="4113213"/>
          <p14:tracePt t="79525" x="4495800" y="4105275"/>
          <p14:tracePt t="79534" x="4495800" y="4087813"/>
          <p14:tracePt t="79541" x="4503738" y="4062413"/>
          <p14:tracePt t="79549" x="4503738" y="4052888"/>
          <p14:tracePt t="79558" x="4513263" y="4019550"/>
          <p14:tracePt t="79565" x="4513263" y="4002088"/>
          <p14:tracePt t="79575" x="4521200" y="3968750"/>
          <p14:tracePt t="79581" x="4521200" y="3951288"/>
          <p14:tracePt t="79591" x="4521200" y="3925888"/>
          <p14:tracePt t="79597" x="4521200" y="3908425"/>
          <p14:tracePt t="79606" x="4521200" y="3900488"/>
          <p14:tracePt t="79613" x="4521200" y="3883025"/>
          <p14:tracePt t="79623" x="4521200" y="3857625"/>
          <p14:tracePt t="79629" x="4521200" y="3841750"/>
          <p14:tracePt t="79636" x="4521200" y="3824288"/>
          <p14:tracePt t="79645" x="4529138" y="3806825"/>
          <p14:tracePt t="79653" x="4538663" y="3790950"/>
          <p14:tracePt t="79661" x="4538663" y="3763963"/>
          <p14:tracePt t="79668" x="4538663" y="3738563"/>
          <p14:tracePt t="79677" x="4538663" y="3722688"/>
          <p14:tracePt t="79684" x="4538663" y="3697288"/>
          <p14:tracePt t="79693" x="4538663" y="3679825"/>
          <p14:tracePt t="79701" x="4538663" y="3671888"/>
          <p14:tracePt t="79709" x="4538663" y="3646488"/>
          <p14:tracePt t="79717" x="4538663" y="3636963"/>
          <p14:tracePt t="79724" x="4538663" y="3629025"/>
          <p14:tracePt t="79733" x="4538663" y="3611563"/>
          <p14:tracePt t="79742" x="4529138" y="3603625"/>
          <p14:tracePt t="79749" x="4521200" y="3586163"/>
          <p14:tracePt t="79758" x="4513263" y="3578225"/>
          <p14:tracePt t="79775" x="4513263" y="3568700"/>
          <p14:tracePt t="79781" x="4503738" y="3560763"/>
          <p14:tracePt t="79791" x="4495800" y="3552825"/>
          <p14:tracePt t="79804" x="4486275" y="3543300"/>
          <p14:tracePt t="79813" x="4486275" y="3535363"/>
          <p14:tracePt t="79821" x="4478338" y="3527425"/>
          <p14:tracePt t="79829" x="4470400" y="3527425"/>
          <p14:tracePt t="79837" x="4460875" y="3509963"/>
          <p14:tracePt t="79844" x="4452938" y="3492500"/>
          <p14:tracePt t="79853" x="4445000" y="3492500"/>
          <p14:tracePt t="79861" x="4435475" y="3484563"/>
          <p14:tracePt t="79869" x="4435475" y="3475038"/>
          <p14:tracePt t="79877" x="4427538" y="3475038"/>
          <p14:tracePt t="79887" x="4419600" y="3459163"/>
          <p14:tracePt t="79893" x="4410075" y="3449638"/>
          <p14:tracePt t="79901" x="4410075" y="3441700"/>
          <p14:tracePt t="79910" x="4394200" y="3424238"/>
          <p14:tracePt t="79916" x="4384675" y="3408363"/>
          <p14:tracePt t="79927" x="4376738" y="3398838"/>
          <p14:tracePt t="79932" x="4368800" y="3382963"/>
          <p14:tracePt t="79943" x="4351338" y="3355975"/>
          <p14:tracePt t="79949" x="4351338" y="3340100"/>
          <p14:tracePt t="79958" x="4351338" y="3330575"/>
          <p14:tracePt t="79964" x="4341813" y="3314700"/>
          <p14:tracePt t="79975" x="4333875" y="3297238"/>
          <p14:tracePt t="79980" x="4325938" y="3279775"/>
          <p14:tracePt t="79990" x="4325938" y="3263900"/>
          <p14:tracePt t="79996" x="4325938" y="3254375"/>
          <p14:tracePt t="80006" x="4325938" y="3246438"/>
          <p14:tracePt t="80012" x="4325938" y="3238500"/>
          <p14:tracePt t="80019" x="4316413" y="3228975"/>
          <p14:tracePt t="80036" x="4316413" y="3221038"/>
          <p14:tracePt t="80044" x="4316413" y="3211513"/>
          <p14:tracePt t="80053" x="4316413" y="3203575"/>
          <p14:tracePt t="80061" x="4316413" y="3186113"/>
          <p14:tracePt t="80077" x="4316413" y="3178175"/>
          <p14:tracePt t="80084" x="4316413" y="3170238"/>
          <p14:tracePt t="80093" x="4316413" y="3152775"/>
          <p14:tracePt t="80101" x="4316413" y="3144838"/>
          <p14:tracePt t="80109" x="4316413" y="3127375"/>
          <p14:tracePt t="80117" x="4308475" y="3109913"/>
          <p14:tracePt t="80125" x="4300538" y="3094038"/>
          <p14:tracePt t="80133" x="4300538" y="3076575"/>
          <p14:tracePt t="80141" x="4300538" y="3051175"/>
          <p14:tracePt t="80149" x="4300538" y="3025775"/>
          <p14:tracePt t="80158" x="4300538" y="3016250"/>
          <p14:tracePt t="80165" x="4283075" y="3000375"/>
          <p14:tracePt t="80174" x="4283075" y="2990850"/>
          <p14:tracePt t="80181" x="4275138" y="2974975"/>
          <p14:tracePt t="80191" x="4275138" y="2965450"/>
          <p14:tracePt t="80197" x="4265613" y="2957513"/>
          <p14:tracePt t="80204" x="4265613" y="2949575"/>
          <p14:tracePt t="80236" x="4265613" y="2940050"/>
          <p14:tracePt t="80468" x="4265613" y="2949575"/>
          <p14:tracePt t="80477" x="4265613" y="2957513"/>
          <p14:tracePt t="80484" x="4265613" y="2965450"/>
          <p14:tracePt t="80493" x="4265613" y="2990850"/>
          <p14:tracePt t="80500" x="4265613" y="3016250"/>
          <p14:tracePt t="80509" x="4265613" y="3041650"/>
          <p14:tracePt t="80518" x="4275138" y="3076575"/>
          <p14:tracePt t="80525" x="4283075" y="3101975"/>
          <p14:tracePt t="80533" x="4300538" y="3144838"/>
          <p14:tracePt t="80543" x="4333875" y="3186113"/>
          <p14:tracePt t="80549" x="4351338" y="3228975"/>
          <p14:tracePt t="80558" x="4384675" y="3289300"/>
          <p14:tracePt t="80565" x="4402138" y="3314700"/>
          <p14:tracePt t="80575" x="4445000" y="3348038"/>
          <p14:tracePt t="80581" x="4470400" y="3390900"/>
          <p14:tracePt t="80591" x="4495800" y="3408363"/>
          <p14:tracePt t="80597" x="4521200" y="3416300"/>
          <p14:tracePt t="80605" x="4564063" y="3449638"/>
          <p14:tracePt t="80613" x="4589463" y="3475038"/>
          <p14:tracePt t="80619" x="4614863" y="3492500"/>
          <p14:tracePt t="80629" x="4657725" y="3535363"/>
          <p14:tracePt t="80637" x="4673600" y="3552825"/>
          <p14:tracePt t="80644" x="4691063" y="3568700"/>
          <p14:tracePt t="80653" x="4716463" y="3586163"/>
          <p14:tracePt t="80660" x="4759325" y="3611563"/>
          <p14:tracePt t="80668" x="4784725" y="3629025"/>
          <p14:tracePt t="80676" x="4818063" y="3654425"/>
          <p14:tracePt t="80684" x="4868863" y="3687763"/>
          <p14:tracePt t="80693" x="4894263" y="3705225"/>
          <p14:tracePt t="80700" x="4954588" y="3738563"/>
          <p14:tracePt t="80708" x="4987925" y="3763963"/>
          <p14:tracePt t="80716" x="5038725" y="3790950"/>
          <p14:tracePt t="80725" x="5091113" y="3816350"/>
          <p14:tracePt t="80732" x="5124450" y="3832225"/>
          <p14:tracePt t="80742" x="5167313" y="3841750"/>
          <p14:tracePt t="80748" x="5183188" y="3841750"/>
          <p14:tracePt t="80758" x="5218113" y="3857625"/>
          <p14:tracePt t="80764" x="5235575" y="3857625"/>
          <p14:tracePt t="80775" x="5251450" y="3857625"/>
          <p14:tracePt t="80780" x="5260975" y="3867150"/>
          <p14:tracePt t="80790" x="5268913" y="3867150"/>
          <p14:tracePt t="80796" x="5276850" y="3867150"/>
          <p14:tracePt t="80804" x="5286375" y="3867150"/>
          <p14:tracePt t="80820" x="5302250" y="3867150"/>
          <p14:tracePt t="80828" x="5311775" y="3867150"/>
          <p14:tracePt t="80836" x="5319713" y="3867150"/>
          <p14:tracePt t="80844" x="5327650" y="3867150"/>
          <p14:tracePt t="80853" x="5353050" y="3867150"/>
          <p14:tracePt t="80860" x="5380038" y="3867150"/>
          <p14:tracePt t="80868" x="5413375" y="3867150"/>
          <p14:tracePt t="80876" x="5438775" y="3867150"/>
          <p14:tracePt t="80885" x="5481638" y="3867150"/>
          <p14:tracePt t="80904" x="5583238" y="3883025"/>
          <p14:tracePt t="80910" x="5641975" y="3883025"/>
          <p14:tracePt t="80916" x="5719763" y="3883025"/>
          <p14:tracePt t="80927" x="5803900" y="3883025"/>
          <p14:tracePt t="80932" x="5889625" y="3883025"/>
          <p14:tracePt t="80943" x="5948363" y="3883025"/>
          <p14:tracePt t="80948" x="6016625" y="3883025"/>
          <p14:tracePt t="80959" x="6084888" y="3883025"/>
          <p14:tracePt t="80965" x="6143625" y="3883025"/>
          <p14:tracePt t="80975" x="6186488" y="3883025"/>
          <p14:tracePt t="80981" x="6246813" y="3883025"/>
          <p14:tracePt t="80991" x="6288088" y="3883025"/>
          <p14:tracePt t="80996" x="6305550" y="3883025"/>
          <p14:tracePt t="81005" x="6313488" y="3883025"/>
          <p14:tracePt t="81356" x="6313488" y="3875088"/>
          <p14:tracePt t="81375" x="6313488" y="3867150"/>
          <p14:tracePt t="81391" x="6305550" y="3857625"/>
          <p14:tracePt t="81406" x="6297613" y="3849688"/>
          <p14:tracePt t="81412" x="6297613" y="3841750"/>
          <p14:tracePt t="81420" x="6288088" y="3841750"/>
          <p14:tracePt t="81429" x="6280150" y="3832225"/>
          <p14:tracePt t="81452" x="6262688" y="3832225"/>
          <p14:tracePt t="81461" x="6254750" y="3832225"/>
          <p14:tracePt t="81485" x="6246813" y="3832225"/>
          <p14:tracePt t="81492" x="6229350" y="3832225"/>
          <p14:tracePt t="81501" x="6221413" y="3841750"/>
          <p14:tracePt t="81510" x="6194425" y="3849688"/>
          <p14:tracePt t="81517" x="6169025" y="3857625"/>
          <p14:tracePt t="81525" x="6127750" y="3883025"/>
          <p14:tracePt t="81533" x="6092825" y="3900488"/>
          <p14:tracePt t="81543" x="6024563" y="3925888"/>
          <p14:tracePt t="81549" x="5948363" y="3960813"/>
          <p14:tracePt t="81559" x="5889625" y="3986213"/>
          <p14:tracePt t="81565" x="5761038" y="4027488"/>
          <p14:tracePt t="81575" x="5641975" y="4062413"/>
          <p14:tracePt t="81581" x="5557838" y="4113213"/>
          <p14:tracePt t="81589" x="5421313" y="4146550"/>
          <p14:tracePt t="81597" x="5302250" y="4189413"/>
          <p14:tracePt t="81604" x="5192713" y="4249738"/>
          <p14:tracePt t="81613" x="5081588" y="4300538"/>
          <p14:tracePt t="81620" x="4979988" y="4341813"/>
          <p14:tracePt t="81629" x="4886325" y="4410075"/>
          <p14:tracePt t="81637" x="4784725" y="4460875"/>
          <p14:tracePt t="81644" x="4708525" y="4513263"/>
          <p14:tracePt t="81653" x="4605338" y="4579938"/>
          <p14:tracePt t="81660" x="4521200" y="4640263"/>
          <p14:tracePt t="81668" x="4435475" y="4699000"/>
          <p14:tracePt t="81677" x="4359275" y="4741863"/>
          <p14:tracePt t="81685" x="4291013" y="4784725"/>
          <p14:tracePt t="81692" x="4214813" y="4827588"/>
          <p14:tracePt t="81701" x="4146550" y="4878388"/>
          <p14:tracePt t="81709" x="4105275" y="4911725"/>
          <p14:tracePt t="81717" x="4037013" y="4946650"/>
          <p14:tracePt t="81725" x="3986213" y="4962525"/>
          <p14:tracePt t="81732" x="3976688" y="4979988"/>
          <p14:tracePt t="81742" x="3951288" y="5005388"/>
          <p14:tracePt t="81749" x="3935413" y="5005388"/>
          <p14:tracePt t="81759" x="3925888" y="5013325"/>
          <p14:tracePt t="81764" x="3925888" y="5022850"/>
          <p14:tracePt t="81776" x="3908425" y="5030788"/>
          <p14:tracePt t="81780" x="3900488" y="5038725"/>
          <p14:tracePt t="82173" x="3908425" y="5038725"/>
          <p14:tracePt t="82181" x="3917950" y="5030788"/>
          <p14:tracePt t="82190" x="3925888" y="5030788"/>
          <p14:tracePt t="82197" x="3951288" y="5030788"/>
          <p14:tracePt t="82203" x="3960813" y="5030788"/>
          <p14:tracePt t="82213" x="3986213" y="5022850"/>
          <p14:tracePt t="82221" x="4011613" y="5022850"/>
          <p14:tracePt t="82229" x="4019550" y="5022850"/>
          <p14:tracePt t="82237" x="4037013" y="5022850"/>
          <p14:tracePt t="82245" x="4044950" y="5022850"/>
          <p14:tracePt t="82252" x="4079875" y="5022850"/>
          <p14:tracePt t="82261" x="4087813" y="5022850"/>
          <p14:tracePt t="82268" x="4113213" y="5022850"/>
          <p14:tracePt t="82277" x="4138613" y="5022850"/>
          <p14:tracePt t="82284" x="4164013" y="5022850"/>
          <p14:tracePt t="82293" x="4206875" y="5038725"/>
          <p14:tracePt t="82300" x="4232275" y="5048250"/>
          <p14:tracePt t="82310" x="4257675" y="5048250"/>
          <p14:tracePt t="82316" x="4283075" y="5064125"/>
          <p14:tracePt t="82326" x="4316413" y="5073650"/>
          <p14:tracePt t="82332" x="4341813" y="5091113"/>
          <p14:tracePt t="82343" x="4376738" y="5091113"/>
          <p14:tracePt t="82348" x="4402138" y="5099050"/>
          <p14:tracePt t="82358" x="4427538" y="5116513"/>
          <p14:tracePt t="82364" x="4460875" y="5141913"/>
          <p14:tracePt t="82375" x="4495800" y="5157788"/>
          <p14:tracePt t="82381" x="4521200" y="5175250"/>
          <p14:tracePt t="82388" x="4579938" y="5200650"/>
          <p14:tracePt t="82397" x="4640263" y="5226050"/>
          <p14:tracePt t="82404" x="4691063" y="5235575"/>
          <p14:tracePt t="82413" x="4733925" y="5268913"/>
          <p14:tracePt t="82420" x="4759325" y="5286375"/>
          <p14:tracePt t="82429" x="4784725" y="5302250"/>
          <p14:tracePt t="82437" x="4810125" y="5302250"/>
          <p14:tracePt t="82445" x="4835525" y="5327650"/>
          <p14:tracePt t="82452" x="4843463" y="5345113"/>
          <p14:tracePt t="82460" x="4852988" y="5353050"/>
          <p14:tracePt t="82469" x="4868863" y="5362575"/>
          <p14:tracePt t="82477" x="4878388" y="5370513"/>
          <p14:tracePt t="82485" x="4886325" y="5395913"/>
          <p14:tracePt t="82494" x="4919663" y="5413375"/>
          <p14:tracePt t="82500" x="4954588" y="5438775"/>
          <p14:tracePt t="82511" x="5005388" y="5456238"/>
          <p14:tracePt t="82516" x="5073650" y="5489575"/>
          <p14:tracePt t="82527" x="5132388" y="5507038"/>
          <p14:tracePt t="82533" x="5192713" y="5514975"/>
          <p14:tracePt t="82543" x="5260975" y="5514975"/>
          <p14:tracePt t="82549" x="5345113" y="5532438"/>
          <p14:tracePt t="82559" x="5395913" y="5540375"/>
          <p14:tracePt t="82565" x="5438775" y="5549900"/>
          <p14:tracePt t="82573" x="5464175" y="5549900"/>
          <p14:tracePt t="82989" x="5481638" y="5557838"/>
          <p14:tracePt t="82997" x="5489575" y="5565775"/>
          <p14:tracePt t="83003" x="5524500" y="5575300"/>
          <p14:tracePt t="83013" x="5549900" y="5591175"/>
          <p14:tracePt t="83021" x="5591175" y="5626100"/>
          <p14:tracePt t="83029" x="5634038" y="5651500"/>
          <p14:tracePt t="83036" x="5684838" y="5676900"/>
          <p14:tracePt t="83044" x="5727700" y="5710238"/>
          <p14:tracePt t="83052" x="5795963" y="5745163"/>
          <p14:tracePt t="83061" x="5829300" y="5778500"/>
          <p14:tracePt t="83068" x="5897563" y="5821363"/>
          <p14:tracePt t="83077" x="5932488" y="5864225"/>
          <p14:tracePt t="83084" x="5957888" y="5889625"/>
          <p14:tracePt t="83094" x="5983288" y="5905500"/>
          <p14:tracePt t="83101" x="5999163" y="5932488"/>
          <p14:tracePt t="83109" x="6008688" y="5957888"/>
          <p14:tracePt t="83117" x="6024563" y="5973763"/>
          <p14:tracePt t="83126" x="6042025" y="5999163"/>
          <p14:tracePt t="83133" x="6049963" y="6016625"/>
          <p14:tracePt t="83143" x="6067425" y="6042025"/>
          <p14:tracePt t="83149" x="6076950" y="6067425"/>
          <p14:tracePt t="83159" x="6102350" y="6102350"/>
          <p14:tracePt t="83164" x="6118225" y="6127750"/>
          <p14:tracePt t="83173" x="6153150" y="6153150"/>
          <p14:tracePt t="83180" x="6194425" y="6186488"/>
          <p14:tracePt t="83187" x="6229350" y="6221413"/>
          <p14:tracePt t="83196" x="6262688" y="6237288"/>
          <p14:tracePt t="83204" x="6288088" y="6262688"/>
          <p14:tracePt t="83212" x="6305550" y="6272213"/>
          <p14:tracePt t="83221" x="6323013" y="6280150"/>
          <p14:tracePt t="83228" x="6323013" y="6288088"/>
          <p14:tracePt t="84228" x="6323013" y="6272213"/>
          <p14:tracePt t="84724" x="6323013" y="6262688"/>
          <p14:tracePt t="84765" x="6330950" y="6262688"/>
          <p14:tracePt t="84989" x="6348413" y="6254750"/>
          <p14:tracePt t="85029" x="6348413" y="6246813"/>
          <p14:tracePt t="85061" x="6356350" y="6237288"/>
          <p14:tracePt t="85230" x="6356350" y="6229350"/>
          <p14:tracePt t="85236" x="6348413" y="6211888"/>
          <p14:tracePt t="85245" x="6338888" y="6211888"/>
          <p14:tracePt t="85261" x="6330950" y="6194425"/>
          <p14:tracePt t="85277" x="6323013" y="6186488"/>
          <p14:tracePt t="85436" x="6313488" y="6186488"/>
          <p14:tracePt t="85525" x="6305550" y="6178550"/>
          <p14:tracePt t="85597" x="6288088" y="6161088"/>
          <p14:tracePt t="85645" x="6280150" y="6153150"/>
          <p14:tracePt t="85661" x="6272213" y="6143625"/>
          <p14:tracePt t="85694" x="6262688" y="6135688"/>
          <p14:tracePt t="85757" x="6254750" y="6135688"/>
          <p14:tracePt t="85766" x="6246813" y="6135688"/>
          <p14:tracePt t="85788" x="6237288" y="6135688"/>
          <p14:tracePt t="85797" x="6221413" y="6135688"/>
          <p14:tracePt t="86094" x="6221413" y="6127750"/>
          <p14:tracePt t="86100" x="6211888" y="6118225"/>
          <p14:tracePt t="86112" x="6194425" y="6110288"/>
          <p14:tracePt t="86116" x="6194425" y="6102350"/>
          <p14:tracePt t="86127" x="6186488" y="6092825"/>
          <p14:tracePt t="86133" x="6178550" y="6084888"/>
          <p14:tracePt t="86143" x="6161088" y="6059488"/>
          <p14:tracePt t="86148" x="6161088" y="6049963"/>
          <p14:tracePt t="86155" x="6153150" y="6042025"/>
          <p14:tracePt t="86165" x="6143625" y="6024563"/>
          <p14:tracePt t="86172" x="6135688" y="5999163"/>
          <p14:tracePt t="86181" x="6127750" y="5965825"/>
          <p14:tracePt t="86189" x="6118225" y="5957888"/>
          <p14:tracePt t="86197" x="6118225" y="5932488"/>
          <p14:tracePt t="86204" x="6118225" y="5905500"/>
          <p14:tracePt t="86213" x="6118225" y="5897563"/>
          <p14:tracePt t="86220" x="6118225" y="5872163"/>
          <p14:tracePt t="86229" x="6118225" y="5854700"/>
          <p14:tracePt t="86237" x="6110288" y="5838825"/>
          <p14:tracePt t="86245" x="6110288" y="5813425"/>
          <p14:tracePt t="86252" x="6102350" y="5795963"/>
          <p14:tracePt t="86261" x="6102350" y="5753100"/>
          <p14:tracePt t="86269" x="6092825" y="5727700"/>
          <p14:tracePt t="86278" x="6092825" y="5694363"/>
          <p14:tracePt t="86285" x="6092825" y="5668963"/>
          <p14:tracePt t="86295" x="6092825" y="5626100"/>
          <p14:tracePt t="86301" x="6092825" y="5583238"/>
          <p14:tracePt t="86311" x="6092825" y="5549900"/>
          <p14:tracePt t="86316" x="6092825" y="5514975"/>
          <p14:tracePt t="86326" x="6092825" y="5456238"/>
          <p14:tracePt t="86333" x="6092825" y="5413375"/>
          <p14:tracePt t="86342" x="6092825" y="5311775"/>
          <p14:tracePt t="86349" x="6092825" y="5251450"/>
          <p14:tracePt t="86355" x="6110288" y="5192713"/>
          <p14:tracePt t="86364" x="6110288" y="5167313"/>
          <p14:tracePt t="86372" x="6118225" y="5124450"/>
          <p14:tracePt t="86380" x="6127750" y="5091113"/>
          <p14:tracePt t="86389" x="6153150" y="5056188"/>
          <p14:tracePt t="86396" x="6161088" y="5038725"/>
          <p14:tracePt t="86404" x="6169025" y="5022850"/>
          <p14:tracePt t="86412" x="6178550" y="4997450"/>
          <p14:tracePt t="86421" x="6186488" y="4972050"/>
          <p14:tracePt t="86428" x="6186488" y="4954588"/>
          <p14:tracePt t="86437" x="6186488" y="4937125"/>
          <p14:tracePt t="86445" x="6186488" y="4919663"/>
          <p14:tracePt t="86453" x="6194425" y="4903788"/>
          <p14:tracePt t="86461" x="6211888" y="4886325"/>
          <p14:tracePt t="86469" x="6211888" y="4878388"/>
          <p14:tracePt t="86478" x="6221413" y="4868863"/>
          <p14:tracePt t="86485" x="6229350" y="4860925"/>
          <p14:tracePt t="86496" x="6237288" y="4852988"/>
          <p14:tracePt t="86501" x="6246813" y="4835525"/>
          <p14:tracePt t="86511" x="6262688" y="4827588"/>
          <p14:tracePt t="86516" x="6272213" y="4818063"/>
          <p14:tracePt t="86527" x="6280150" y="4792663"/>
          <p14:tracePt t="86532" x="6305550" y="4784725"/>
          <p14:tracePt t="86540" x="6313488" y="4767263"/>
          <p14:tracePt t="86548" x="6338888" y="4741863"/>
          <p14:tracePt t="86556" x="6356350" y="4708525"/>
          <p14:tracePt t="86565" x="6381750" y="4683125"/>
          <p14:tracePt t="86572" x="6399213" y="4648200"/>
          <p14:tracePt t="86581" x="6416675" y="4614863"/>
          <p14:tracePt t="86589" x="6442075" y="4572000"/>
          <p14:tracePt t="86596" x="6457950" y="4538663"/>
          <p14:tracePt t="86604" x="6492875" y="4486275"/>
          <p14:tracePt t="86613" x="6526213" y="4452938"/>
          <p14:tracePt t="86621" x="6561138" y="4419600"/>
          <p14:tracePt t="86629" x="6586538" y="4394200"/>
          <p14:tracePt t="86636" x="6611938" y="4351338"/>
          <p14:tracePt t="86644" x="6637338" y="4325938"/>
          <p14:tracePt t="86653" x="6662738" y="4308475"/>
          <p14:tracePt t="86661" x="6670675" y="4291013"/>
          <p14:tracePt t="86668" x="6696075" y="4265613"/>
          <p14:tracePt t="86679" x="6738938" y="4224338"/>
          <p14:tracePt t="86685" x="6781800" y="4171950"/>
          <p14:tracePt t="86695" x="6815138" y="4138613"/>
          <p14:tracePt t="86701" x="6858000" y="4095750"/>
          <p14:tracePt t="86711" x="6891338" y="4070350"/>
          <p14:tracePt t="86716" x="6943725" y="4019550"/>
          <p14:tracePt t="86727" x="7010400" y="3951288"/>
          <p14:tracePt t="86732" x="7078663" y="3883025"/>
          <p14:tracePt t="86740" x="7129463" y="3824288"/>
          <p14:tracePt t="86748" x="7223125" y="3730625"/>
          <p14:tracePt t="86756" x="7273925" y="3662363"/>
          <p14:tracePt t="86765" x="7342188" y="3594100"/>
          <p14:tracePt t="86773" x="7410450" y="3527425"/>
          <p14:tracePt t="86780" x="7461250" y="3475038"/>
          <p14:tracePt t="86789" x="7529513" y="3424238"/>
          <p14:tracePt t="86797" x="7580313" y="3355975"/>
          <p14:tracePt t="86804" x="7648575" y="3297238"/>
          <p14:tracePt t="86813" x="7691438" y="3228975"/>
          <p14:tracePt t="86821" x="7732713" y="3178175"/>
          <p14:tracePt t="86828" x="7758113" y="3127375"/>
          <p14:tracePt t="86836" x="7800975" y="3094038"/>
          <p14:tracePt t="86845" x="7826375" y="3051175"/>
          <p14:tracePt t="86854" x="7851775" y="3025775"/>
          <p14:tracePt t="86861" x="7877175" y="3008313"/>
          <p14:tracePt t="86869" x="7902575" y="2982913"/>
          <p14:tracePt t="86879" x="7927975" y="2940050"/>
          <p14:tracePt t="86884" x="7945438" y="2922588"/>
          <p14:tracePt t="95037" x="7937500" y="2906713"/>
          <p14:tracePt t="95053" x="7912100" y="2881313"/>
          <p14:tracePt t="95061" x="7877175" y="2871788"/>
          <p14:tracePt t="95069" x="7851775" y="2871788"/>
          <p14:tracePt t="95076" x="7826375" y="2871788"/>
          <p14:tracePt t="95085" x="7800975" y="2871788"/>
          <p14:tracePt t="95094" x="7775575" y="2897188"/>
          <p14:tracePt t="95101" x="7758113" y="2906713"/>
          <p14:tracePt t="95108" x="7750175" y="2922588"/>
          <p14:tracePt t="95117" x="7742238" y="2949575"/>
          <p14:tracePt t="95124" x="7732713" y="2957513"/>
          <p14:tracePt t="95133" x="7724775" y="2965450"/>
          <p14:tracePt t="95141" x="7707313" y="2982913"/>
          <p14:tracePt t="95158" x="7673975" y="2965450"/>
          <p14:tracePt t="95165" x="7673975" y="2949575"/>
          <p14:tracePt t="95173" x="7673975" y="2932113"/>
          <p14:tracePt t="95181" x="7648575" y="2906713"/>
          <p14:tracePt t="95189" x="7631113" y="2906713"/>
          <p14:tracePt t="95405" x="7562850" y="2990850"/>
          <p14:tracePt t="95415" x="7469188" y="3160713"/>
          <p14:tracePt t="95421" x="7359650" y="3314700"/>
          <p14:tracePt t="95431" x="7223125" y="3517900"/>
          <p14:tracePt t="95437" x="7070725" y="3646488"/>
          <p14:tracePt t="95446" x="7035800" y="3654425"/>
          <p14:tracePt t="95453" x="6985000" y="3654425"/>
          <p14:tracePt t="95460" x="6916738" y="3654425"/>
          <p14:tracePt t="95469" x="6824663" y="3679825"/>
          <p14:tracePt t="95477" x="6662738" y="3730625"/>
          <p14:tracePt t="95485" x="6475413" y="3798888"/>
          <p14:tracePt t="95494" x="6280150" y="3841750"/>
          <p14:tracePt t="95501" x="6059488" y="3883025"/>
          <p14:tracePt t="95509" x="5821363" y="3883025"/>
          <p14:tracePt t="95517" x="5651500" y="3883025"/>
          <p14:tracePt t="95524" x="5472113" y="3883025"/>
          <p14:tracePt t="95533" x="5268913" y="3883025"/>
          <p14:tracePt t="95540" x="5064125" y="3883025"/>
          <p14:tracePt t="95549" x="4860925" y="3883025"/>
          <p14:tracePt t="95556" x="4630738" y="3883025"/>
          <p14:tracePt t="95566" x="4427538" y="3883025"/>
          <p14:tracePt t="95572" x="4240213" y="3900488"/>
          <p14:tracePt t="95582" x="4087813" y="3900488"/>
          <p14:tracePt t="95588" x="3976688" y="3900488"/>
          <p14:tracePt t="95599" x="3857625" y="3900488"/>
          <p14:tracePt t="95604" x="3806825" y="3900488"/>
          <p14:tracePt t="95615" x="3748088" y="3908425"/>
          <p14:tracePt t="95620" x="3687763" y="3908425"/>
          <p14:tracePt t="95630" x="3611563" y="3908425"/>
          <p14:tracePt t="95636" x="3560763" y="3908425"/>
          <p14:tracePt t="95644" x="3484563" y="3908425"/>
          <p14:tracePt t="95652" x="3441700" y="3900488"/>
          <p14:tracePt t="95660" x="3365500" y="3875088"/>
          <p14:tracePt t="95668" x="3314700" y="3857625"/>
          <p14:tracePt t="95676" x="3263900" y="3832225"/>
          <p14:tracePt t="95684" x="3221038" y="3798888"/>
          <p14:tracePt t="95692" x="3152775" y="3756025"/>
          <p14:tracePt t="95700" x="3119438" y="3730625"/>
          <p14:tracePt t="95708" x="3076575" y="3705225"/>
          <p14:tracePt t="95716" x="3025775" y="3671888"/>
          <p14:tracePt t="95724" x="2990850" y="3646488"/>
          <p14:tracePt t="95732" x="2957513" y="3611563"/>
          <p14:tracePt t="95740" x="2932113" y="3594100"/>
          <p14:tracePt t="95748" x="2906713" y="3578225"/>
          <p14:tracePt t="95756" x="2871788" y="3543300"/>
          <p14:tracePt t="95766" x="2846388" y="3527425"/>
          <p14:tracePt t="95772" x="2820988" y="3502025"/>
          <p14:tracePt t="95782" x="2787650" y="3459163"/>
          <p14:tracePt t="95788" x="2762250" y="3441700"/>
          <p14:tracePt t="95799" x="2736850" y="3416300"/>
          <p14:tracePt t="95805" x="2711450" y="3398838"/>
          <p14:tracePt t="95815" x="2686050" y="3348038"/>
          <p14:tracePt t="95821" x="2651125" y="3305175"/>
          <p14:tracePt t="95831" x="2643188" y="3289300"/>
          <p14:tracePt t="95837" x="2617788" y="3238500"/>
          <p14:tracePt t="95845" x="2600325" y="3203575"/>
          <p14:tracePt t="95853" x="2582863" y="3170238"/>
          <p14:tracePt t="95860" x="2566988" y="3144838"/>
          <p14:tracePt t="95869" x="2557463" y="3109913"/>
          <p14:tracePt t="95877" x="2549525" y="3094038"/>
          <p14:tracePt t="95895" x="2549525" y="3051175"/>
          <p14:tracePt t="95901" x="2549525" y="3033713"/>
          <p14:tracePt t="95908" x="2549525" y="3008313"/>
          <p14:tracePt t="95918" x="2549525" y="2982913"/>
          <p14:tracePt t="95925" x="2549525" y="2965450"/>
          <p14:tracePt t="95934" x="2549525" y="2940050"/>
          <p14:tracePt t="95940" x="2549525" y="2922588"/>
          <p14:tracePt t="95950" x="2549525" y="2906713"/>
          <p14:tracePt t="95957" x="2549525" y="2889250"/>
          <p14:tracePt t="95965" x="2549525" y="2881313"/>
          <p14:tracePt t="95972" x="2549525" y="2863850"/>
          <p14:tracePt t="95983" x="2549525" y="2846388"/>
          <p14:tracePt t="95989" x="2557463" y="2830513"/>
          <p14:tracePt t="95999" x="2566988" y="2820988"/>
          <p14:tracePt t="96004" x="2574925" y="2805113"/>
          <p14:tracePt t="96021" x="2582863" y="2795588"/>
          <p14:tracePt t="96031" x="2600325" y="2770188"/>
          <p14:tracePt t="96045" x="2617788" y="2752725"/>
          <p14:tracePt t="96053" x="2625725" y="2744788"/>
          <p14:tracePt t="96060" x="2633663" y="2736850"/>
          <p14:tracePt t="96069" x="2643188" y="2727325"/>
          <p14:tracePt t="96076" x="2651125" y="2719388"/>
          <p14:tracePt t="96085" x="2660650" y="2719388"/>
          <p14:tracePt t="96093" x="2668588" y="2711450"/>
          <p14:tracePt t="96316" x="2668588" y="2719388"/>
          <p14:tracePt t="96325" x="2668588" y="2744788"/>
          <p14:tracePt t="96333" x="2686050" y="2770188"/>
          <p14:tracePt t="96341" x="2711450" y="2805113"/>
          <p14:tracePt t="96349" x="2736850" y="2838450"/>
          <p14:tracePt t="96357" x="2762250" y="2855913"/>
          <p14:tracePt t="96366" x="2813050" y="2889250"/>
          <p14:tracePt t="96372" x="2871788" y="2922588"/>
          <p14:tracePt t="96383" x="2922588" y="2965450"/>
          <p14:tracePt t="96389" x="3000375" y="2982913"/>
          <p14:tracePt t="96398" x="3059113" y="3016250"/>
          <p14:tracePt t="96405" x="3144838" y="3025775"/>
          <p14:tracePt t="96416" x="3221038" y="3051175"/>
          <p14:tracePt t="96421" x="3314700" y="3067050"/>
          <p14:tracePt t="96430" x="3398838" y="3084513"/>
          <p14:tracePt t="96436" x="3467100" y="3084513"/>
          <p14:tracePt t="96443" x="3543300" y="3084513"/>
          <p14:tracePt t="96452" x="3594100" y="3084513"/>
          <p14:tracePt t="96460" x="3654425" y="3084513"/>
          <p14:tracePt t="96469" x="3687763" y="3084513"/>
          <p14:tracePt t="96477" x="3738563" y="3084513"/>
          <p14:tracePt t="96485" x="3781425" y="3084513"/>
          <p14:tracePt t="96492" x="3832225" y="3084513"/>
          <p14:tracePt t="96501" x="3857625" y="3084513"/>
          <p14:tracePt t="96508" x="3900488" y="3067050"/>
          <p14:tracePt t="96517" x="3925888" y="3059113"/>
          <p14:tracePt t="96525" x="3951288" y="3041650"/>
          <p14:tracePt t="96533" x="3976688" y="3025775"/>
          <p14:tracePt t="96541" x="4002088" y="3016250"/>
          <p14:tracePt t="96549" x="4011613" y="3008313"/>
          <p14:tracePt t="96556" x="4027488" y="3000375"/>
          <p14:tracePt t="96566" x="4037013" y="3000375"/>
          <p14:tracePt t="96572" x="4044950" y="2990850"/>
          <p14:tracePt t="96582" x="4062413" y="2990850"/>
          <p14:tracePt t="96588" x="4070350" y="2982913"/>
          <p14:tracePt t="96605" x="4079875" y="2982913"/>
          <p14:tracePt t="96765" x="4087813" y="2982913"/>
          <p14:tracePt t="96773" x="4095750" y="2982913"/>
          <p14:tracePt t="96781" x="4138613" y="3008313"/>
          <p14:tracePt t="96788" x="4197350" y="3051175"/>
          <p14:tracePt t="96798" x="4265613" y="3094038"/>
          <p14:tracePt t="96805" x="4325938" y="3152775"/>
          <p14:tracePt t="96815" x="4394200" y="3195638"/>
          <p14:tracePt t="96820" x="4486275" y="3263900"/>
          <p14:tracePt t="96828" x="4605338" y="3330575"/>
          <p14:tracePt t="96837" x="4708525" y="3398838"/>
          <p14:tracePt t="96843" x="4860925" y="3475038"/>
          <p14:tracePt t="96853" x="4979988" y="3527425"/>
          <p14:tracePt t="96860" x="5116513" y="3586163"/>
          <p14:tracePt t="96869" x="5251450" y="3619500"/>
          <p14:tracePt t="96877" x="5387975" y="3671888"/>
          <p14:tracePt t="96884" x="5497513" y="3705225"/>
          <p14:tracePt t="96892" x="5634038" y="3738563"/>
          <p14:tracePt t="96901" x="5735638" y="3781425"/>
          <p14:tracePt t="96909" x="5846763" y="3806825"/>
          <p14:tracePt t="96919" x="5922963" y="3832225"/>
          <p14:tracePt t="96924" x="5999163" y="3849688"/>
          <p14:tracePt t="96935" x="6034088" y="3857625"/>
          <p14:tracePt t="96940" x="6042025" y="3857625"/>
          <p14:tracePt t="96951" x="6049963" y="3857625"/>
          <p14:tracePt t="96957" x="6059488" y="3857625"/>
          <p14:tracePt t="96966" x="6067425" y="3857625"/>
          <p14:tracePt t="97189" x="6067425" y="3867150"/>
          <p14:tracePt t="97198" x="6067425" y="3875088"/>
          <p14:tracePt t="97205" x="6067425" y="3883025"/>
          <p14:tracePt t="97215" x="6042025" y="3908425"/>
          <p14:tracePt t="97221" x="6024563" y="3960813"/>
          <p14:tracePt t="97227" x="6016625" y="3986213"/>
          <p14:tracePt t="97236" x="6008688" y="4044950"/>
          <p14:tracePt t="97244" x="5983288" y="4113213"/>
          <p14:tracePt t="97252" x="5948363" y="4197350"/>
          <p14:tracePt t="97261" x="5940425" y="4275138"/>
          <p14:tracePt t="97269" x="5915025" y="4384675"/>
          <p14:tracePt t="97277" x="5915025" y="4486275"/>
          <p14:tracePt t="97284" x="5915025" y="4630738"/>
          <p14:tracePt t="97292" x="5915025" y="4741863"/>
          <p14:tracePt t="97300" x="5915025" y="4852988"/>
          <p14:tracePt t="97308" x="5932488" y="4972050"/>
          <p14:tracePt t="97317" x="5940425" y="5099050"/>
          <p14:tracePt t="97324" x="5957888" y="5192713"/>
          <p14:tracePt t="97333" x="5973763" y="5311775"/>
          <p14:tracePt t="97340" x="5991225" y="5395913"/>
          <p14:tracePt t="97349" x="5999163" y="5497513"/>
          <p14:tracePt t="97357" x="5999163" y="5565775"/>
          <p14:tracePt t="97367" x="5999163" y="5641975"/>
          <p14:tracePt t="97373" x="5999163" y="5727700"/>
          <p14:tracePt t="97383" x="5999163" y="5795963"/>
          <p14:tracePt t="97389" x="5999163" y="5872163"/>
          <p14:tracePt t="97399" x="5999163" y="5922963"/>
          <p14:tracePt t="97404" x="5991225" y="5973763"/>
          <p14:tracePt t="97415" x="5991225" y="6016625"/>
          <p14:tracePt t="97421" x="5965825" y="6067425"/>
          <p14:tracePt t="97427" x="5965825" y="6110288"/>
          <p14:tracePt t="97437" x="5965825" y="6143625"/>
          <p14:tracePt t="97444" x="5965825" y="6178550"/>
          <p14:tracePt t="97452" x="5965825" y="6203950"/>
          <p14:tracePt t="97461" x="5965825" y="6221413"/>
          <p14:tracePt t="97468" x="5973763" y="6254750"/>
          <p14:tracePt t="97477" x="5983288" y="6272213"/>
          <p14:tracePt t="97484" x="5991225" y="6280150"/>
          <p14:tracePt t="97492" x="5999163" y="6297613"/>
          <p14:tracePt t="97501" x="6008688" y="6313488"/>
          <p14:tracePt t="97509" x="6016625" y="6323013"/>
          <p14:tracePt t="97517" x="6016625" y="6330950"/>
          <p14:tracePt t="97525" x="6016625" y="6348413"/>
          <p14:tracePt t="97533" x="6024563" y="6348413"/>
          <p14:tracePt t="97541" x="6034088" y="6348413"/>
          <p14:tracePt t="97550" x="6034088" y="6356350"/>
          <p14:tracePt t="97567" x="6049963" y="6356350"/>
          <p14:tracePt t="97583" x="6067425" y="6356350"/>
          <p14:tracePt t="97605" x="6076950" y="6356350"/>
          <p14:tracePt t="97615" x="6084888" y="6356350"/>
          <p14:tracePt t="97620" x="6084888" y="6348413"/>
          <p14:tracePt t="97627" x="6092825" y="6313488"/>
          <p14:tracePt t="97637" x="6092825" y="6305550"/>
          <p14:tracePt t="97644" x="6092825" y="6288088"/>
          <p14:tracePt t="97652" x="6092825" y="6272213"/>
          <p14:tracePt t="97661" x="6092825" y="6246813"/>
          <p14:tracePt t="97668" x="6092825" y="6221413"/>
          <p14:tracePt t="97677" x="6092825" y="6186488"/>
          <p14:tracePt t="97684" x="6076950" y="6153150"/>
          <p14:tracePt t="97692" x="6049963" y="6118225"/>
          <p14:tracePt t="97701" x="6016625" y="6092825"/>
          <p14:tracePt t="97709" x="5965825" y="6049963"/>
          <p14:tracePt t="97716" x="5922963" y="6024563"/>
          <p14:tracePt t="97725" x="5864225" y="5983288"/>
          <p14:tracePt t="97734" x="5813425" y="5948363"/>
          <p14:tracePt t="97741" x="5761038" y="5922963"/>
          <p14:tracePt t="97750" x="5710238" y="5880100"/>
          <p14:tracePt t="97757" x="5676900" y="5872163"/>
          <p14:tracePt t="97766" x="5626100" y="5829300"/>
          <p14:tracePt t="97773" x="5591175" y="5813425"/>
          <p14:tracePt t="97783" x="5540375" y="5788025"/>
          <p14:tracePt t="97789" x="5540375" y="5778500"/>
          <p14:tracePt t="97798" x="5524500" y="5770563"/>
          <p14:tracePt t="97805" x="5507038" y="5761038"/>
          <p14:tracePt t="97815" x="5507038" y="5753100"/>
          <p14:tracePt t="97821" x="5497513" y="5753100"/>
          <p14:tracePt t="97827" x="5489575" y="5745163"/>
          <p14:tracePt t="97837" x="5481638" y="5735638"/>
          <p14:tracePt t="97844" x="5472113" y="5735638"/>
          <p14:tracePt t="97853" x="5464175" y="5727700"/>
          <p14:tracePt t="97861" x="5464175" y="5719763"/>
          <p14:tracePt t="97868" x="5456238" y="5710238"/>
          <p14:tracePt t="97876" x="5438775" y="5702300"/>
          <p14:tracePt t="97884" x="5430838" y="5694363"/>
          <p14:tracePt t="97892" x="5421313" y="5684838"/>
          <p14:tracePt t="97900" x="5405438" y="5668963"/>
          <p14:tracePt t="97909" x="5395913" y="5659438"/>
          <p14:tracePt t="97926" x="5387975" y="5651500"/>
          <p14:tracePt t="98141" x="5380038" y="5651500"/>
          <p14:tracePt t="98148" x="5380038" y="5626100"/>
          <p14:tracePt t="98157" x="5370513" y="5600700"/>
          <p14:tracePt t="98168" x="5337175" y="5565775"/>
          <p14:tracePt t="98172" x="5311775" y="5540375"/>
          <p14:tracePt t="98183" x="5276850" y="5514975"/>
          <p14:tracePt t="98189" x="5208588" y="5472113"/>
          <p14:tracePt t="98200" x="5149850" y="5421313"/>
          <p14:tracePt t="98205" x="5081588" y="5387975"/>
          <p14:tracePt t="98212" x="4997450" y="5327650"/>
          <p14:tracePt t="98221" x="4929188" y="5302250"/>
          <p14:tracePt t="98227" x="4843463" y="5251450"/>
          <p14:tracePt t="98237" x="4759325" y="5200650"/>
          <p14:tracePt t="98244" x="4673600" y="5149850"/>
          <p14:tracePt t="98253" x="4605338" y="5124450"/>
          <p14:tracePt t="98261" x="4564063" y="5091113"/>
          <p14:tracePt t="98268" x="4495800" y="5064125"/>
          <p14:tracePt t="98276" x="4435475" y="5038725"/>
          <p14:tracePt t="98285" x="4402138" y="5013325"/>
          <p14:tracePt t="98292" x="4376738" y="5005388"/>
          <p14:tracePt t="98301" x="4351338" y="4987925"/>
          <p14:tracePt t="98309" x="4341813" y="4979988"/>
          <p14:tracePt t="98325" x="4325938" y="4962525"/>
          <p14:tracePt t="98333" x="4308475" y="4946650"/>
          <p14:tracePt t="98350" x="4300538" y="4937125"/>
          <p14:tracePt t="98356" x="4291013" y="4929188"/>
          <p14:tracePt t="98366" x="4283075" y="4911725"/>
          <p14:tracePt t="98373" x="4265613" y="4894263"/>
          <p14:tracePt t="98383" x="4257675" y="4886325"/>
          <p14:tracePt t="98388" x="4240213" y="4860925"/>
          <p14:tracePt t="98399" x="4232275" y="4843463"/>
          <p14:tracePt t="98405" x="4214813" y="4827588"/>
          <p14:tracePt t="98412" x="4197350" y="4810125"/>
          <p14:tracePt t="98420" x="4189413" y="4810125"/>
          <p14:tracePt t="98427" x="4181475" y="4802188"/>
          <p14:tracePt t="98556" x="4189413" y="4802188"/>
          <p14:tracePt t="98567" x="4224338" y="4818063"/>
          <p14:tracePt t="98573" x="4232275" y="4818063"/>
          <p14:tracePt t="98582" x="4240213" y="4818063"/>
          <p14:tracePt t="98589" x="4257675" y="4818063"/>
          <p14:tracePt t="98661" x="4249738" y="4818063"/>
          <p14:tracePt t="98669" x="4232275" y="4810125"/>
          <p14:tracePt t="98676" x="4206875" y="4802188"/>
          <p14:tracePt t="98685" x="4164013" y="4784725"/>
          <p14:tracePt t="98692" x="4121150" y="4784725"/>
          <p14:tracePt t="98701" x="4087813" y="4767263"/>
          <p14:tracePt t="98708" x="4019550" y="4733925"/>
          <p14:tracePt t="98717" x="3960813" y="4724400"/>
          <p14:tracePt t="98725" x="3892550" y="4724400"/>
          <p14:tracePt t="98734" x="3816350" y="4716463"/>
          <p14:tracePt t="98741" x="3738563" y="4691063"/>
          <p14:tracePt t="98751" x="3687763" y="4691063"/>
          <p14:tracePt t="98757" x="3603625" y="4691063"/>
          <p14:tracePt t="98767" x="3527425" y="4691063"/>
          <p14:tracePt t="98773" x="3467100" y="4691063"/>
          <p14:tracePt t="98783" x="3408363" y="4683125"/>
          <p14:tracePt t="98789" x="3355975" y="4683125"/>
          <p14:tracePt t="98799" x="3322638" y="4683125"/>
          <p14:tracePt t="98805" x="3289300" y="4683125"/>
          <p14:tracePt t="98811" x="3246438" y="4683125"/>
          <p14:tracePt t="98821" x="3238500" y="4683125"/>
          <p14:tracePt t="98827" x="3195638" y="4683125"/>
          <p14:tracePt t="98836" x="3144838" y="4683125"/>
          <p14:tracePt t="98845" x="3119438" y="4683125"/>
          <p14:tracePt t="98853" x="3076575" y="4683125"/>
          <p14:tracePt t="98860" x="3051175" y="4683125"/>
          <p14:tracePt t="98869" x="3025775" y="4683125"/>
          <p14:tracePt t="98876" x="3008313" y="4683125"/>
          <p14:tracePt t="98895" x="2957513" y="4683125"/>
          <p14:tracePt t="98901" x="2940050" y="4683125"/>
          <p14:tracePt t="98908" x="2932113" y="4683125"/>
          <p14:tracePt t="98919" x="2922588" y="4683125"/>
          <p14:tracePt t="99014" x="2906713" y="4673600"/>
          <p14:tracePt t="99027" x="2881313" y="4673600"/>
          <p14:tracePt t="99044" x="2838450" y="4657725"/>
          <p14:tracePt t="99052" x="2813050" y="4648200"/>
          <p14:tracePt t="99061" x="2795588" y="4648200"/>
          <p14:tracePt t="99068" x="2770188" y="4640263"/>
          <p14:tracePt t="99076" x="2762250" y="4630738"/>
          <p14:tracePt t="99085" x="2744788" y="4630738"/>
          <p14:tracePt t="99093" x="2736850" y="4630738"/>
          <p14:tracePt t="99101" x="2727325" y="4630738"/>
          <p14:tracePt t="99790" x="2727325" y="4622800"/>
          <p14:tracePt t="99837" x="2727325" y="4614863"/>
          <p14:tracePt t="100125" x="2719388" y="4605338"/>
          <p14:tracePt t="100309" x="2711450" y="4605338"/>
          <p14:tracePt t="100317" x="2701925" y="4597400"/>
          <p14:tracePt t="101093" x="2701925" y="4605338"/>
          <p14:tracePt t="101101" x="2701925" y="4614863"/>
          <p14:tracePt t="101108" x="2701925" y="4622800"/>
          <p14:tracePt t="101125" x="2701925" y="4630738"/>
          <p14:tracePt t="126253" x="2727325" y="4630738"/>
          <p14:tracePt t="126261" x="2727325" y="4622800"/>
          <p14:tracePt t="126333" x="2727325" y="4614863"/>
          <p14:tracePt t="126349" x="2727325" y="4605338"/>
          <p14:tracePt t="126356" x="2711450" y="4579938"/>
          <p14:tracePt t="126364" x="2693988" y="4572000"/>
          <p14:tracePt t="126372" x="2651125" y="4554538"/>
          <p14:tracePt t="126381" x="2600325" y="4521200"/>
          <p14:tracePt t="126389" x="2524125" y="4478338"/>
          <p14:tracePt t="126396" x="2447925" y="4435475"/>
          <p14:tracePt t="126405" x="2379663" y="4394200"/>
          <p14:tracePt t="126413" x="2336800" y="4384675"/>
          <p14:tracePt t="126421" x="2260600" y="4359275"/>
          <p14:tracePt t="126430" x="2200275" y="4333875"/>
          <p14:tracePt t="126437" x="2184400" y="4325938"/>
          <p14:tracePt t="126446" x="2149475" y="4316413"/>
          <p14:tracePt t="126452" x="2141538" y="4308475"/>
          <p14:tracePt t="126516" x="2141538" y="4291013"/>
          <p14:tracePt t="126532" x="2174875" y="4257675"/>
          <p14:tracePt t="126540" x="2252663" y="4232275"/>
          <p14:tracePt t="126548" x="2371725" y="4181475"/>
          <p14:tracePt t="126556" x="2455863" y="4156075"/>
          <p14:tracePt t="126564" x="2506663" y="4130675"/>
          <p14:tracePt t="126572" x="2557463" y="4113213"/>
          <p14:tracePt t="126581" x="2566988" y="4105275"/>
          <p14:tracePt t="126589" x="2574925" y="4095750"/>
          <p14:tracePt t="126596" x="2582863" y="4087813"/>
          <p14:tracePt t="126605" x="2600325" y="4079875"/>
          <p14:tracePt t="126614" x="2608263" y="4070350"/>
          <p14:tracePt t="126621" x="2617788" y="4062413"/>
          <p14:tracePt t="126629" x="2633663" y="4062413"/>
          <p14:tracePt t="126637" x="2676525" y="4052888"/>
          <p14:tracePt t="126647" x="2727325" y="4044950"/>
          <p14:tracePt t="126652" x="2813050" y="4037013"/>
          <p14:tracePt t="126663" x="2906713" y="4037013"/>
          <p14:tracePt t="126668" x="3008313" y="4037013"/>
          <p14:tracePt t="126679" x="3119438" y="4037013"/>
          <p14:tracePt t="126685" x="3263900" y="4037013"/>
          <p14:tracePt t="126695" x="3373438" y="4037013"/>
          <p14:tracePt t="126701" x="3467100" y="4044950"/>
          <p14:tracePt t="126707" x="3568700" y="4070350"/>
          <p14:tracePt t="126717" x="3671888" y="4095750"/>
          <p14:tracePt t="126724" x="3738563" y="4113213"/>
          <p14:tracePt t="126733" x="3816350" y="4130675"/>
          <p14:tracePt t="126741" x="3875088" y="4156075"/>
          <p14:tracePt t="126748" x="3935413" y="4164013"/>
          <p14:tracePt t="126758" x="3994150" y="4181475"/>
          <p14:tracePt t="126764" x="4019550" y="4181475"/>
          <p14:tracePt t="126772" x="4044950" y="4181475"/>
          <p14:tracePt t="126941" x="4052888" y="4181475"/>
          <p14:tracePt t="126949" x="4070350" y="4189413"/>
          <p14:tracePt t="126964" x="4079875" y="4197350"/>
          <p14:tracePt t="126972" x="4095750" y="4206875"/>
          <p14:tracePt t="126981" x="4121150" y="4206875"/>
          <p14:tracePt t="126988" x="4156075" y="4206875"/>
          <p14:tracePt t="126997" x="4189413" y="4206875"/>
          <p14:tracePt t="127004" x="4249738" y="4206875"/>
          <p14:tracePt t="127013" x="4291013" y="4206875"/>
          <p14:tracePt t="127020" x="4341813" y="4206875"/>
          <p14:tracePt t="127029" x="4410075" y="4206875"/>
          <p14:tracePt t="127036" x="4470400" y="4206875"/>
          <p14:tracePt t="127047" x="4513263" y="4206875"/>
          <p14:tracePt t="127052" x="4554538" y="4206875"/>
          <p14:tracePt t="127063" x="4572000" y="4206875"/>
          <p14:tracePt t="127068" x="4589463" y="4206875"/>
          <p14:tracePt t="127079" x="4605338" y="4206875"/>
          <p14:tracePt t="127084" x="4622800" y="4206875"/>
          <p14:tracePt t="127100" x="4640263" y="4206875"/>
          <p14:tracePt t="127107" x="4657725" y="4197350"/>
          <p14:tracePt t="127116" x="4673600" y="4181475"/>
          <p14:tracePt t="127124" x="4683125" y="4181475"/>
          <p14:tracePt t="127132" x="4699000" y="4164013"/>
          <p14:tracePt t="127141" x="4708525" y="4146550"/>
          <p14:tracePt t="127148" x="4716463" y="4146550"/>
          <p14:tracePt t="127156" x="4724400" y="4138613"/>
          <p14:tracePt t="127164" x="4741863" y="4105275"/>
          <p14:tracePt t="127172" x="4741863" y="4087813"/>
          <p14:tracePt t="127180" x="4741863" y="4062413"/>
          <p14:tracePt t="127187" x="4741863" y="4052888"/>
          <p14:tracePt t="127212" x="4741863" y="4027488"/>
          <p14:tracePt t="127221" x="4749800" y="4011613"/>
          <p14:tracePt t="127230" x="4759325" y="4002088"/>
          <p14:tracePt t="127237" x="4775200" y="3986213"/>
          <p14:tracePt t="127246" x="4792663" y="3968750"/>
          <p14:tracePt t="127253" x="4827588" y="3951288"/>
          <p14:tracePt t="127264" x="4886325" y="3917950"/>
          <p14:tracePt t="127269" x="4946650" y="3892550"/>
          <p14:tracePt t="127279" x="5013325" y="3849688"/>
          <p14:tracePt t="127285" x="5099050" y="3824288"/>
          <p14:tracePt t="127292" x="5200650" y="3781425"/>
          <p14:tracePt t="127301" x="5311775" y="3730625"/>
          <p14:tracePt t="127309" x="5395913" y="3687763"/>
          <p14:tracePt t="127317" x="5514975" y="3654425"/>
          <p14:tracePt t="127324" x="5616575" y="3619500"/>
          <p14:tracePt t="127333" x="5710238" y="3578225"/>
          <p14:tracePt t="127341" x="5803900" y="3552825"/>
          <p14:tracePt t="127349" x="5897563" y="3517900"/>
          <p14:tracePt t="127356" x="5957888" y="3509963"/>
          <p14:tracePt t="127365" x="5991225" y="3492500"/>
          <p14:tracePt t="127372" x="6024563" y="3475038"/>
          <p14:tracePt t="127380" x="6034088" y="3475038"/>
          <p14:tracePt t="127437" x="6042025" y="3467100"/>
          <p14:tracePt t="127453" x="6042025" y="3459163"/>
          <p14:tracePt t="127469" x="6049963" y="3441700"/>
          <p14:tracePt t="127478" x="6059488" y="3433763"/>
          <p14:tracePt t="127485" x="6059488" y="3416300"/>
          <p14:tracePt t="127492" x="6067425" y="3408363"/>
          <p14:tracePt t="127501" x="6067425" y="3390900"/>
          <p14:tracePt t="127508" x="6084888" y="3365500"/>
          <p14:tracePt t="127517" x="6102350" y="3340100"/>
          <p14:tracePt t="127524" x="6118225" y="3322638"/>
          <p14:tracePt t="127533" x="6127750" y="3314700"/>
          <p14:tracePt t="127542" x="6153150" y="3297238"/>
          <p14:tracePt t="127549" x="6161088" y="3279775"/>
          <p14:tracePt t="127557" x="6186488" y="3271838"/>
          <p14:tracePt t="127564" x="6203950" y="3263900"/>
          <p14:tracePt t="127572" x="6211888" y="3254375"/>
          <p14:tracePt t="127580" x="6229350" y="3254375"/>
          <p14:tracePt t="127589" x="6246813" y="3254375"/>
          <p14:tracePt t="127604" x="6254750" y="3254375"/>
          <p14:tracePt t="127613" x="6262688" y="3254375"/>
          <p14:tracePt t="127621" x="6272213" y="3254375"/>
          <p14:tracePt t="127629" x="6288088" y="3254375"/>
          <p14:tracePt t="127637" x="6313488" y="3254375"/>
          <p14:tracePt t="127647" x="6348413" y="3254375"/>
          <p14:tracePt t="127653" x="6399213" y="3263900"/>
          <p14:tracePt t="127663" x="6442075" y="3263900"/>
          <p14:tracePt t="127669" x="6500813" y="3263900"/>
          <p14:tracePt t="127679" x="6526213" y="3263900"/>
          <p14:tracePt t="127685" x="6594475" y="3263900"/>
          <p14:tracePt t="127692" x="6637338" y="3263900"/>
          <p14:tracePt t="127701" x="6680200" y="3263900"/>
          <p14:tracePt t="127707" x="6705600" y="3263900"/>
          <p14:tracePt t="127717" x="6746875" y="3263900"/>
          <p14:tracePt t="127724" x="6772275" y="3263900"/>
          <p14:tracePt t="127733" x="6789738" y="3263900"/>
          <p14:tracePt t="127741" x="6807200" y="3263900"/>
          <p14:tracePt t="127749" x="6832600" y="3263900"/>
          <p14:tracePt t="127854" x="6832600" y="3254375"/>
          <p14:tracePt t="127860" x="6824663" y="3221038"/>
          <p14:tracePt t="127869" x="6815138" y="3203575"/>
          <p14:tracePt t="127879" x="6799263" y="3186113"/>
          <p14:tracePt t="127884" x="6789738" y="3152775"/>
          <p14:tracePt t="127891" x="6772275" y="3127375"/>
          <p14:tracePt t="127907" x="6738938" y="3059113"/>
          <p14:tracePt t="127917" x="6721475" y="3041650"/>
          <p14:tracePt t="127925" x="6705600" y="3008313"/>
          <p14:tracePt t="127934" x="6696075" y="2965450"/>
          <p14:tracePt t="127941" x="6670675" y="2940050"/>
          <p14:tracePt t="127949" x="6645275" y="2889250"/>
          <p14:tracePt t="127956" x="6637338" y="2863850"/>
          <p14:tracePt t="127966" x="6611938" y="2838450"/>
          <p14:tracePt t="127980" x="6602413" y="2830513"/>
          <p14:tracePt t="130525" x="6594475" y="2813050"/>
          <p14:tracePt t="130533" x="6577013" y="2795588"/>
          <p14:tracePt t="130550" x="6577013" y="2787650"/>
          <p14:tracePt t="130581" x="6577013" y="2778125"/>
          <p14:tracePt t="130645" x="6577013" y="2770188"/>
          <p14:tracePt t="130653" x="6611938" y="2770188"/>
          <p14:tracePt t="130663" x="6670675" y="2778125"/>
          <p14:tracePt t="130669" x="6756400" y="2795588"/>
          <p14:tracePt t="130676" x="6850063" y="2813050"/>
          <p14:tracePt t="130685" x="6934200" y="2838450"/>
          <p14:tracePt t="130692" x="7053263" y="2855913"/>
          <p14:tracePt t="130701" x="7164388" y="2881313"/>
          <p14:tracePt t="130709" x="7291388" y="2889250"/>
          <p14:tracePt t="130717" x="7427913" y="2932113"/>
          <p14:tracePt t="130724" x="7554913" y="2932113"/>
          <p14:tracePt t="130732" x="7691438" y="2940050"/>
          <p14:tracePt t="130741" x="7835900" y="2949575"/>
          <p14:tracePt t="130749" x="7970838" y="2965450"/>
          <p14:tracePt t="130756" x="8089900" y="2965450"/>
          <p14:tracePt t="130766" x="8226425" y="2965450"/>
          <p14:tracePt t="130773" x="8328025" y="2965450"/>
          <p14:tracePt t="130781" x="8429625" y="2965450"/>
          <p14:tracePt t="130789" x="8497888" y="2965450"/>
          <p14:tracePt t="130799" x="8558213" y="2965450"/>
          <p14:tracePt t="130805" x="8591550" y="2965450"/>
          <p14:tracePt t="130815" x="8599488" y="2965450"/>
          <p14:tracePt t="130820" x="8609013" y="2965450"/>
          <p14:tracePt t="130884" x="8616950" y="2965450"/>
          <p14:tracePt t="130893" x="8634413" y="2965450"/>
          <p14:tracePt t="130901" x="8659813" y="2974975"/>
          <p14:tracePt t="130909" x="8677275" y="2982913"/>
          <p14:tracePt t="130916" x="8718550" y="2982913"/>
          <p14:tracePt t="130924" x="8743950" y="2990850"/>
          <p14:tracePt t="130934" x="8761413" y="2990850"/>
          <p14:tracePt t="130941" x="8769350" y="2990850"/>
          <p14:tracePt t="130949" x="8786813" y="2990850"/>
          <p14:tracePt t="130957" x="8804275" y="2990850"/>
          <p14:tracePt t="130974" x="8812213" y="2990850"/>
          <p14:tracePt t="130981" x="8821738" y="2990850"/>
          <p14:tracePt t="130989" x="8829675" y="2990850"/>
          <p14:tracePt t="131005" x="8847138" y="2990850"/>
          <p14:tracePt t="131021" x="8855075" y="2990850"/>
          <p14:tracePt t="131031" x="8872538" y="2990850"/>
          <p14:tracePt t="131036" x="8897938" y="2990850"/>
          <p14:tracePt t="131046" x="8913813" y="2990850"/>
          <p14:tracePt t="131052" x="8948738" y="2990850"/>
          <p14:tracePt t="131059" x="8982075" y="3000375"/>
          <p14:tracePt t="131068" x="9007475" y="3000375"/>
          <p14:tracePt t="131076" x="9024938" y="3008313"/>
          <p14:tracePt t="131084" x="9042400" y="3016250"/>
          <p14:tracePt t="131092" x="9067800" y="3016250"/>
          <p14:tracePt t="131100" x="9093200" y="3033713"/>
          <p14:tracePt t="131109" x="9110663" y="3033713"/>
          <p14:tracePt t="131117" x="9136063" y="30416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E1E10184-5E74-4D3C-97E8-BF7F62D74D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021" y="204375"/>
            <a:ext cx="7561263" cy="549275"/>
          </a:xfrm>
          <a:prstGeom prst="rect">
            <a:avLst/>
          </a:prstGeom>
        </p:spPr>
        <p:txBody>
          <a:bodyPr anchor="ctr" anchorCtr="0"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단계화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F994D-7CC5-4425-B203-C0BC5A592B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단계화된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자료흐름도의 이점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단계화된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자료흐름도는 분석을 하향식으로 수행하므로 시스템을 상위로부터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하위로 조망하면서 전체적인 윤곽을 파악할 필요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분할된 페이지와 페이지를 연결하는 연결점이 필요 없음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장의 자료흐름도가 특정 업무영역을 완전히 표현하게 되기 때문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장의 종이는 일곱 개 전후로 적절한 개수의 처리를 포함하고 있어 이해하기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쉬움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4C82B789-0DBA-44DC-9BE0-C008ED442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455F4-45D8-47F5-AA81-CDF6632003D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70"/>
    </mc:Choice>
    <mc:Fallback>
      <p:transition spd="slow" advTm="194370"/>
    </mc:Fallback>
  </mc:AlternateContent>
  <p:extLst>
    <p:ext uri="{3A86A75C-4F4B-4683-9AE1-C65F6400EC91}">
      <p14:laserTraceLst xmlns:p14="http://schemas.microsoft.com/office/powerpoint/2010/main">
        <p14:tracePtLst>
          <p14:tracePt t="457" x="8115300" y="3763963"/>
          <p14:tracePt t="465" x="7537450" y="3763963"/>
          <p14:tracePt t="471" x="6934200" y="3763963"/>
          <p14:tracePt t="481" x="6424613" y="3671888"/>
          <p14:tracePt t="488" x="5922963" y="3611563"/>
          <p14:tracePt t="497" x="5591175" y="3467100"/>
          <p14:tracePt t="505" x="5294313" y="3221038"/>
          <p14:tracePt t="513" x="5167313" y="3127375"/>
          <p14:tracePt t="520" x="4802188" y="2932113"/>
          <p14:tracePt t="529" x="4495800" y="2770188"/>
          <p14:tracePt t="536" x="4470400" y="2744788"/>
          <p14:tracePt t="807" x="4445000" y="2752725"/>
          <p14:tracePt t="815" x="4410075" y="2770188"/>
          <p14:tracePt t="824" x="4376738" y="2787650"/>
          <p14:tracePt t="833" x="4341813" y="2787650"/>
          <p14:tracePt t="843" x="4308475" y="2795588"/>
          <p14:tracePt t="848" x="4300538" y="2795588"/>
          <p14:tracePt t="855" x="4265613" y="2795588"/>
          <p14:tracePt t="864" x="4257675" y="2795588"/>
          <p14:tracePt t="872" x="4240213" y="2795588"/>
          <p14:tracePt t="880" x="4214813" y="2795588"/>
          <p14:tracePt t="889" x="4197350" y="2795588"/>
          <p14:tracePt t="896" x="4171950" y="2795588"/>
          <p14:tracePt t="904" x="4146550" y="2805113"/>
          <p14:tracePt t="912" x="4138613" y="2805113"/>
          <p14:tracePt t="920" x="4130675" y="2805113"/>
          <p14:tracePt t="1073" x="4121150" y="2805113"/>
          <p14:tracePt t="1081" x="4113213" y="2805113"/>
          <p14:tracePt t="9400" x="3986213" y="2413000"/>
          <p14:tracePt t="9408" x="3679825" y="1487488"/>
          <p14:tracePt t="9415" x="3408363" y="739775"/>
          <p14:tracePt t="9961" x="671513" y="357188"/>
          <p14:tracePt t="9968" x="441325" y="679450"/>
          <p14:tracePt t="9975" x="331788" y="900113"/>
          <p14:tracePt t="9985" x="331788" y="1069975"/>
          <p14:tracePt t="9992" x="357188" y="1173163"/>
          <p14:tracePt t="10000" x="458788" y="1206500"/>
          <p14:tracePt t="10008" x="603250" y="1223963"/>
          <p14:tracePt t="10015" x="884238" y="1223963"/>
          <p14:tracePt t="10024" x="1011238" y="1181100"/>
          <p14:tracePt t="10033" x="1292225" y="1054100"/>
          <p14:tracePt t="10040" x="1563688" y="841375"/>
          <p14:tracePt t="10049" x="1776413" y="663575"/>
          <p14:tracePt t="10057" x="1954213" y="527050"/>
          <p14:tracePt t="10065" x="2116138" y="382588"/>
          <p14:tracePt t="10073" x="2192338" y="314325"/>
          <p14:tracePt t="10329" x="2159000" y="280988"/>
          <p14:tracePt t="10337" x="2073275" y="288925"/>
          <p14:tracePt t="10346" x="2014538" y="314325"/>
          <p14:tracePt t="10352" x="1911350" y="347663"/>
          <p14:tracePt t="10359" x="1844675" y="400050"/>
          <p14:tracePt t="10369" x="1809750" y="415925"/>
          <p14:tracePt t="10376" x="1776413" y="433388"/>
          <p14:tracePt t="10384" x="1725613" y="466725"/>
          <p14:tracePt t="10416" x="1716088" y="466725"/>
          <p14:tracePt t="10424" x="1708150" y="484188"/>
          <p14:tracePt t="10432" x="1682750" y="509588"/>
          <p14:tracePt t="10441" x="1665288" y="527050"/>
          <p14:tracePt t="10448" x="1657350" y="544513"/>
          <p14:tracePt t="10456" x="1649413" y="569913"/>
          <p14:tracePt t="10465" x="1649413" y="620713"/>
          <p14:tracePt t="10471" x="1649413" y="646113"/>
          <p14:tracePt t="10482" x="1649413" y="679450"/>
          <p14:tracePt t="10488" x="1657350" y="714375"/>
          <p14:tracePt t="10499" x="1657350" y="722313"/>
          <p14:tracePt t="10504" x="1657350" y="747713"/>
          <p14:tracePt t="10515" x="1657350" y="773113"/>
          <p14:tracePt t="10520" x="1657350" y="781050"/>
          <p14:tracePt t="10529" x="1657350" y="808038"/>
          <p14:tracePt t="10537" x="1657350" y="833438"/>
          <p14:tracePt t="10752" x="1631950" y="858838"/>
          <p14:tracePt t="10759" x="1589088" y="935038"/>
          <p14:tracePt t="10769" x="1546225" y="1044575"/>
          <p14:tracePt t="10776" x="1530350" y="1173163"/>
          <p14:tracePt t="10785" x="1520825" y="1333500"/>
          <p14:tracePt t="10793" x="1520825" y="1470025"/>
          <p14:tracePt t="10800" x="1520825" y="1622425"/>
          <p14:tracePt t="10808" x="1520825" y="1766888"/>
          <p14:tracePt t="10817" x="1546225" y="1928813"/>
          <p14:tracePt t="10824" x="1597025" y="2055813"/>
          <p14:tracePt t="10831" x="1639888" y="2159000"/>
          <p14:tracePt t="10839" x="1700213" y="2278063"/>
          <p14:tracePt t="10849" x="1766888" y="2371725"/>
          <p14:tracePt t="10857" x="1809750" y="2413000"/>
          <p14:tracePt t="10864" x="1870075" y="2438400"/>
          <p14:tracePt t="10873" x="1928813" y="2463800"/>
          <p14:tracePt t="10881" x="1989138" y="2473325"/>
          <p14:tracePt t="10889" x="2030413" y="2473325"/>
          <p14:tracePt t="10898" x="2082800" y="2473325"/>
          <p14:tracePt t="10904" x="2108200" y="2473325"/>
          <p14:tracePt t="10916" x="2141538" y="2473325"/>
          <p14:tracePt t="10920" x="2166938" y="2455863"/>
          <p14:tracePt t="10930" x="2174875" y="2438400"/>
          <p14:tracePt t="10937" x="2184400" y="2405063"/>
          <p14:tracePt t="10943" x="2192338" y="2387600"/>
          <p14:tracePt t="10952" x="2200275" y="2362200"/>
          <p14:tracePt t="10959" x="2209800" y="2336800"/>
          <p14:tracePt t="10968" x="2217738" y="2311400"/>
          <p14:tracePt t="10976" x="2227263" y="2268538"/>
          <p14:tracePt t="10984" x="2243138" y="2235200"/>
          <p14:tracePt t="10992" x="2278063" y="2200275"/>
          <p14:tracePt t="10999" x="2303463" y="2149475"/>
          <p14:tracePt t="11007" x="2344738" y="2073275"/>
          <p14:tracePt t="11015" x="2405063" y="2005013"/>
          <p14:tracePt t="11023" x="2473325" y="1946275"/>
          <p14:tracePt t="11032" x="2506663" y="1903413"/>
          <p14:tracePt t="11041" x="2557463" y="1835150"/>
          <p14:tracePt t="11048" x="2617788" y="1784350"/>
          <p14:tracePt t="11055" x="2668588" y="1741488"/>
          <p14:tracePt t="11065" x="2701925" y="1725613"/>
          <p14:tracePt t="11076" x="2719388" y="1716088"/>
          <p14:tracePt t="11082" x="2744788" y="1708150"/>
          <p14:tracePt t="11160" x="2752725" y="1700213"/>
          <p14:tracePt t="11175" x="2762250" y="1700213"/>
          <p14:tracePt t="11296" x="2778125" y="1700213"/>
          <p14:tracePt t="11315" x="2787650" y="1700213"/>
          <p14:tracePt t="11337" x="2795588" y="1700213"/>
          <p14:tracePt t="11353" x="2805113" y="1708150"/>
          <p14:tracePt t="11369" x="2805113" y="1716088"/>
          <p14:tracePt t="11375" x="2820988" y="1725613"/>
          <p14:tracePt t="11385" x="2830513" y="1733550"/>
          <p14:tracePt t="11400" x="2838450" y="1751013"/>
          <p14:tracePt t="11408" x="2846388" y="1751013"/>
          <p14:tracePt t="11417" x="2855913" y="1766888"/>
          <p14:tracePt t="11424" x="2863850" y="1776413"/>
          <p14:tracePt t="11432" x="2871788" y="1784350"/>
          <p14:tracePt t="11441" x="2881313" y="1793875"/>
          <p14:tracePt t="11455" x="2889250" y="1801813"/>
          <p14:tracePt t="13968" x="2889250" y="1827213"/>
          <p14:tracePt t="13976" x="2889250" y="1844675"/>
          <p14:tracePt t="13984" x="2897188" y="1852613"/>
          <p14:tracePt t="13992" x="2906713" y="1870075"/>
          <p14:tracePt t="14025" x="2914650" y="1878013"/>
          <p14:tracePt t="14034" x="2914650" y="1885950"/>
          <p14:tracePt t="14040" x="2914650" y="1895475"/>
          <p14:tracePt t="14057" x="2914650" y="1903413"/>
          <p14:tracePt t="14248" x="2914650" y="1911350"/>
          <p14:tracePt t="14281" x="2922588" y="1920875"/>
          <p14:tracePt t="14299" x="2932113" y="1920875"/>
          <p14:tracePt t="14305" x="2940050" y="1920875"/>
          <p14:tracePt t="14312" x="2965450" y="1920875"/>
          <p14:tracePt t="14321" x="3000375" y="1920875"/>
          <p14:tracePt t="14328" x="3025775" y="1920875"/>
          <p14:tracePt t="14336" x="3067050" y="1920875"/>
          <p14:tracePt t="14344" x="3119438" y="1920875"/>
          <p14:tracePt t="14352" x="3144838" y="1920875"/>
          <p14:tracePt t="14361" x="3186113" y="1920875"/>
          <p14:tracePt t="14368" x="3246438" y="1920875"/>
          <p14:tracePt t="14376" x="3289300" y="1920875"/>
          <p14:tracePt t="14384" x="3348038" y="1920875"/>
          <p14:tracePt t="14392" x="3390900" y="1920875"/>
          <p14:tracePt t="14400" x="3433763" y="1920875"/>
          <p14:tracePt t="14408" x="3492500" y="1920875"/>
          <p14:tracePt t="14416" x="3535363" y="1920875"/>
          <p14:tracePt t="14425" x="3568700" y="1920875"/>
          <p14:tracePt t="14434" x="3619500" y="1920875"/>
          <p14:tracePt t="14440" x="3671888" y="1920875"/>
          <p14:tracePt t="14450" x="3713163" y="1920875"/>
          <p14:tracePt t="14457" x="3756025" y="1920875"/>
          <p14:tracePt t="14467" x="3816350" y="1920875"/>
          <p14:tracePt t="14472" x="3875088" y="1928813"/>
          <p14:tracePt t="14482" x="3943350" y="1938338"/>
          <p14:tracePt t="14489" x="4002088" y="1938338"/>
          <p14:tracePt t="14496" x="4044950" y="1938338"/>
          <p14:tracePt t="14503" x="4095750" y="1946275"/>
          <p14:tracePt t="14511" x="4138613" y="1954213"/>
          <p14:tracePt t="14520" x="4171950" y="1963738"/>
          <p14:tracePt t="14528" x="4206875" y="1963738"/>
          <p14:tracePt t="14536" x="4240213" y="1979613"/>
          <p14:tracePt t="14544" x="4257675" y="1979613"/>
          <p14:tracePt t="14552" x="4283075" y="1997075"/>
          <p14:tracePt t="14559" x="4308475" y="2005013"/>
          <p14:tracePt t="14567" x="4316413" y="2014538"/>
          <p14:tracePt t="14576" x="4325938" y="2014538"/>
          <p14:tracePt t="14584" x="4351338" y="2022475"/>
          <p14:tracePt t="14592" x="4368800" y="2030413"/>
          <p14:tracePt t="14600" x="4384675" y="2030413"/>
          <p14:tracePt t="14608" x="4402138" y="2030413"/>
          <p14:tracePt t="14616" x="4419600" y="2039938"/>
          <p14:tracePt t="14634" x="4435475" y="2047875"/>
          <p14:tracePt t="14640" x="4445000" y="2047875"/>
          <p14:tracePt t="14650" x="4452938" y="2047875"/>
          <p14:tracePt t="14657" x="4470400" y="2047875"/>
          <p14:tracePt t="14673" x="4478338" y="2047875"/>
          <p14:tracePt t="14689" x="4486275" y="2047875"/>
          <p14:tracePt t="14698" x="4495800" y="2047875"/>
          <p14:tracePt t="14711" x="4503738" y="2055813"/>
          <p14:tracePt t="14720" x="4513263" y="2055813"/>
          <p14:tracePt t="14736" x="4529138" y="2055813"/>
          <p14:tracePt t="14745" x="4538663" y="2055813"/>
          <p14:tracePt t="15081" x="4538663" y="2065338"/>
          <p14:tracePt t="18152" x="4521200" y="2047875"/>
          <p14:tracePt t="18161" x="4521200" y="2039938"/>
          <p14:tracePt t="18169" x="4503738" y="2030413"/>
          <p14:tracePt t="18257" x="4554538" y="2030413"/>
          <p14:tracePt t="18263" x="4640263" y="2030413"/>
          <p14:tracePt t="18273" x="4775200" y="2030413"/>
          <p14:tracePt t="18279" x="4903788" y="2030413"/>
          <p14:tracePt t="18289" x="5056188" y="2030413"/>
          <p14:tracePt t="18296" x="5208588" y="2030413"/>
          <p14:tracePt t="18305" x="5353050" y="2030413"/>
          <p14:tracePt t="18312" x="5507038" y="2030413"/>
          <p14:tracePt t="18320" x="5676900" y="2030413"/>
          <p14:tracePt t="18328" x="5821363" y="2030413"/>
          <p14:tracePt t="18336" x="6016625" y="2030413"/>
          <p14:tracePt t="18344" x="6169025" y="2030413"/>
          <p14:tracePt t="18353" x="6323013" y="2030413"/>
          <p14:tracePt t="18361" x="6450013" y="2030413"/>
          <p14:tracePt t="18368" x="6586538" y="2014538"/>
          <p14:tracePt t="18377" x="6705600" y="2005013"/>
          <p14:tracePt t="18384" x="6807200" y="1989138"/>
          <p14:tracePt t="18393" x="6875463" y="1989138"/>
          <p14:tracePt t="18401" x="6934200" y="1989138"/>
          <p14:tracePt t="18409" x="6994525" y="1989138"/>
          <p14:tracePt t="18418" x="7019925" y="1989138"/>
          <p14:tracePt t="18424" x="7035800" y="1989138"/>
          <p14:tracePt t="18435" x="7045325" y="1989138"/>
          <p14:tracePt t="18993" x="7045325" y="1979613"/>
          <p14:tracePt t="19001" x="7035800" y="1971675"/>
          <p14:tracePt t="19007" x="7027863" y="1971675"/>
          <p14:tracePt t="19019" x="7002463" y="1971675"/>
          <p14:tracePt t="19024" x="6985000" y="1963738"/>
          <p14:tracePt t="19041" x="6977063" y="1963738"/>
          <p14:tracePt t="19056" x="6969125" y="1963738"/>
          <p14:tracePt t="19112" x="6951663" y="1963738"/>
          <p14:tracePt t="19191" x="6943725" y="1954213"/>
          <p14:tracePt t="46088" x="6908800" y="1979613"/>
          <p14:tracePt t="46095" x="6883400" y="1989138"/>
          <p14:tracePt t="46105" x="6875463" y="1997075"/>
          <p14:tracePt t="46115" x="6865938" y="1997075"/>
          <p14:tracePt t="46121" x="6858000" y="1997075"/>
          <p14:tracePt t="46175" x="6840538" y="1997075"/>
          <p14:tracePt t="46183" x="6815138" y="1997075"/>
          <p14:tracePt t="46192" x="6764338" y="1997075"/>
          <p14:tracePt t="46199" x="6688138" y="1979613"/>
          <p14:tracePt t="46208" x="6602413" y="1979613"/>
          <p14:tracePt t="46215" x="6500813" y="1979613"/>
          <p14:tracePt t="46224" x="6416675" y="1979613"/>
          <p14:tracePt t="46232" x="6323013" y="1963738"/>
          <p14:tracePt t="46239" x="6229350" y="1954213"/>
          <p14:tracePt t="46249" x="6143625" y="1946275"/>
          <p14:tracePt t="46255" x="6042025" y="1938338"/>
          <p14:tracePt t="46265" x="5905500" y="1938338"/>
          <p14:tracePt t="46271" x="5761038" y="1938338"/>
          <p14:tracePt t="46281" x="5549900" y="1938338"/>
          <p14:tracePt t="46287" x="5286375" y="1938338"/>
          <p14:tracePt t="46299" x="5056188" y="1938338"/>
          <p14:tracePt t="46303" x="4792663" y="1938338"/>
          <p14:tracePt t="46315" x="4589463" y="1938338"/>
          <p14:tracePt t="46319" x="4460875" y="1911350"/>
          <p14:tracePt t="46331" x="4419600" y="1885950"/>
          <p14:tracePt t="46335" x="4394200" y="1870075"/>
          <p14:tracePt t="46346" x="4394200" y="1835150"/>
          <p14:tracePt t="46352" x="4394200" y="1776413"/>
          <p14:tracePt t="46360" x="4435475" y="1716088"/>
          <p14:tracePt t="46367" x="4495800" y="1674813"/>
          <p14:tracePt t="46375" x="4589463" y="1614488"/>
          <p14:tracePt t="46383" x="4665663" y="1571625"/>
          <p14:tracePt t="46392" x="4733925" y="1538288"/>
          <p14:tracePt t="46399" x="4802188" y="1504950"/>
          <p14:tracePt t="46408" x="4843463" y="1487488"/>
          <p14:tracePt t="46495" x="4835525" y="1487488"/>
          <p14:tracePt t="46503" x="4818063" y="1495425"/>
          <p14:tracePt t="46514" x="4784725" y="1520825"/>
          <p14:tracePt t="46519" x="4749800" y="1538288"/>
          <p14:tracePt t="46530" x="4716463" y="1581150"/>
          <p14:tracePt t="46535" x="4665663" y="1614488"/>
          <p14:tracePt t="46546" x="4572000" y="1690688"/>
          <p14:tracePt t="46551" x="4503738" y="1741488"/>
          <p14:tracePt t="46559" x="4410075" y="1809750"/>
          <p14:tracePt t="46567" x="4291013" y="1911350"/>
          <p14:tracePt t="46575" x="4171950" y="1979613"/>
          <p14:tracePt t="46583" x="4138613" y="1989138"/>
          <p14:tracePt t="46592" x="4113213" y="1989138"/>
          <p14:tracePt t="46599" x="4087813" y="1989138"/>
          <p14:tracePt t="46608" x="4027488" y="2014538"/>
          <p14:tracePt t="46616" x="3935413" y="2090738"/>
          <p14:tracePt t="46623" x="3867150" y="2141538"/>
          <p14:tracePt t="46632" x="3790950" y="2293938"/>
          <p14:tracePt t="46639" x="3730625" y="2397125"/>
          <p14:tracePt t="46648" x="3697288" y="2532063"/>
          <p14:tracePt t="46655" x="3654425" y="2676525"/>
          <p14:tracePt t="46665" x="3603625" y="2805113"/>
          <p14:tracePt t="46671" x="3543300" y="2922588"/>
          <p14:tracePt t="46681" x="3502025" y="3025775"/>
          <p14:tracePt t="46687" x="3449638" y="3144838"/>
          <p14:tracePt t="46699" x="3408363" y="3238500"/>
          <p14:tracePt t="46703" x="3355975" y="3322638"/>
          <p14:tracePt t="46714" x="3340100" y="3398838"/>
          <p14:tracePt t="46719" x="3305175" y="3467100"/>
          <p14:tracePt t="46730" x="3297238" y="3509963"/>
          <p14:tracePt t="46735" x="3297238" y="3543300"/>
          <p14:tracePt t="46745" x="3289300" y="3552825"/>
          <p14:tracePt t="46751" x="3289300" y="3560763"/>
          <p14:tracePt t="46791" x="3289300" y="3568700"/>
          <p14:tracePt t="46799" x="3305175" y="3568700"/>
          <p14:tracePt t="46855" x="3297238" y="3568700"/>
          <p14:tracePt t="46871" x="3271838" y="3568700"/>
          <p14:tracePt t="46882" x="3246438" y="3568700"/>
          <p14:tracePt t="46887" x="3221038" y="3568700"/>
          <p14:tracePt t="46898" x="3211513" y="3568700"/>
          <p14:tracePt t="46903" x="3195638" y="3568700"/>
          <p14:tracePt t="46915" x="3178175" y="3568700"/>
          <p14:tracePt t="46919" x="3170238" y="3568700"/>
          <p14:tracePt t="46928" x="3160713" y="3568700"/>
          <p14:tracePt t="46935" x="3152775" y="3568700"/>
          <p14:tracePt t="46944" x="3144838" y="3568700"/>
          <p14:tracePt t="46951" x="3119438" y="3560763"/>
          <p14:tracePt t="46959" x="3094038" y="3552825"/>
          <p14:tracePt t="46967" x="3059113" y="3543300"/>
          <p14:tracePt t="46976" x="3000375" y="3535363"/>
          <p14:tracePt t="46983" x="2932113" y="3527425"/>
          <p14:tracePt t="46992" x="2871788" y="3517900"/>
          <p14:tracePt t="46999" x="2820988" y="3492500"/>
          <p14:tracePt t="47007" x="2787650" y="3492500"/>
          <p14:tracePt t="47048" x="2778125" y="3484563"/>
          <p14:tracePt t="47055" x="2762250" y="3475038"/>
          <p14:tracePt t="47075" x="2701925" y="3424238"/>
          <p14:tracePt t="47082" x="2676525" y="3408363"/>
          <p14:tracePt t="47087" x="2643188" y="3382963"/>
          <p14:tracePt t="47098" x="2633663" y="3373438"/>
          <p14:tracePt t="47167" x="2625725" y="3365500"/>
          <p14:tracePt t="47223" x="2600325" y="3365500"/>
          <p14:tracePt t="47231" x="2566988" y="3365500"/>
          <p14:tracePt t="47239" x="2506663" y="3365500"/>
          <p14:tracePt t="47249" x="2422525" y="3365500"/>
          <p14:tracePt t="47255" x="2336800" y="3365500"/>
          <p14:tracePt t="47265" x="2217738" y="3365500"/>
          <p14:tracePt t="47271" x="2124075" y="3365500"/>
          <p14:tracePt t="47281" x="2022475" y="3365500"/>
          <p14:tracePt t="47287" x="1895475" y="3365500"/>
          <p14:tracePt t="47298" x="1784350" y="3355975"/>
          <p14:tracePt t="47303" x="1682750" y="3348038"/>
          <p14:tracePt t="47314" x="1571625" y="3348038"/>
          <p14:tracePt t="47319" x="1487488" y="3348038"/>
          <p14:tracePt t="47330" x="1385888" y="3330575"/>
          <p14:tracePt t="47335" x="1282700" y="3330575"/>
          <p14:tracePt t="47343" x="1181100" y="3322638"/>
          <p14:tracePt t="47351" x="1087438" y="3314700"/>
          <p14:tracePt t="47359" x="993775" y="3297238"/>
          <p14:tracePt t="47367" x="925513" y="3297238"/>
          <p14:tracePt t="47376" x="841375" y="3297238"/>
          <p14:tracePt t="47383" x="765175" y="3289300"/>
          <p14:tracePt t="47392" x="704850" y="3279775"/>
          <p14:tracePt t="47399" x="688975" y="3279775"/>
          <p14:tracePt t="47407" x="663575" y="3279775"/>
          <p14:tracePt t="47439" x="654050" y="3271838"/>
          <p14:tracePt t="47487" x="654050" y="3263900"/>
          <p14:tracePt t="47504" x="663575" y="3246438"/>
          <p14:tracePt t="47519" x="671513" y="3246438"/>
          <p14:tracePt t="47535" x="671513" y="3228975"/>
          <p14:tracePt t="47543" x="679450" y="3221038"/>
          <p14:tracePt t="47551" x="688975" y="3221038"/>
          <p14:tracePt t="47559" x="688975" y="3211513"/>
          <p14:tracePt t="47567" x="688975" y="3203575"/>
          <p14:tracePt t="47576" x="696913" y="3203575"/>
          <p14:tracePt t="47583" x="696913" y="3195638"/>
          <p14:tracePt t="47592" x="696913" y="3186113"/>
          <p14:tracePt t="47599" x="696913" y="3178175"/>
          <p14:tracePt t="47607" x="704850" y="3178175"/>
          <p14:tracePt t="47616" x="704850" y="3170238"/>
          <p14:tracePt t="47623" x="714375" y="3152775"/>
          <p14:tracePt t="47639" x="722313" y="3135313"/>
          <p14:tracePt t="47655" x="730250" y="3127375"/>
          <p14:tracePt t="47665" x="739775" y="3127375"/>
          <p14:tracePt t="47671" x="739775" y="3119438"/>
          <p14:tracePt t="47714" x="747713" y="3109913"/>
          <p14:tracePt t="47719" x="755650" y="3109913"/>
          <p14:tracePt t="47729" x="755650" y="3101975"/>
          <p14:tracePt t="47743" x="773113" y="3094038"/>
          <p14:tracePt t="47759" x="798513" y="3094038"/>
          <p14:tracePt t="47767" x="808038" y="3084513"/>
          <p14:tracePt t="47776" x="815975" y="3084513"/>
          <p14:tracePt t="47783" x="841375" y="3084513"/>
          <p14:tracePt t="47799" x="849313" y="3084513"/>
          <p14:tracePt t="47807" x="858838" y="3084513"/>
          <p14:tracePt t="47871" x="866775" y="3084513"/>
          <p14:tracePt t="47895" x="874713" y="3084513"/>
          <p14:tracePt t="47915" x="892175" y="3084513"/>
          <p14:tracePt t="47930" x="909638" y="3084513"/>
          <p14:tracePt t="47935" x="917575" y="3084513"/>
          <p14:tracePt t="47943" x="935038" y="3084513"/>
          <p14:tracePt t="47951" x="952500" y="3084513"/>
          <p14:tracePt t="47959" x="968375" y="3084513"/>
          <p14:tracePt t="47967" x="985838" y="3084513"/>
          <p14:tracePt t="47976" x="1019175" y="3084513"/>
          <p14:tracePt t="47983" x="1044575" y="3084513"/>
          <p14:tracePt t="47991" x="1079500" y="3084513"/>
          <p14:tracePt t="47999" x="1112838" y="3084513"/>
          <p14:tracePt t="48007" x="1155700" y="3084513"/>
          <p14:tracePt t="48016" x="1198563" y="3084513"/>
          <p14:tracePt t="48023" x="1257300" y="3084513"/>
          <p14:tracePt t="48033" x="1317625" y="3084513"/>
          <p14:tracePt t="48039" x="1385888" y="3084513"/>
          <p14:tracePt t="48049" x="1470025" y="3084513"/>
          <p14:tracePt t="48055" x="1571625" y="3084513"/>
          <p14:tracePt t="48065" x="1682750" y="3084513"/>
          <p14:tracePt t="48071" x="1801813" y="3084513"/>
          <p14:tracePt t="48083" x="1920875" y="3084513"/>
          <p14:tracePt t="48087" x="2055813" y="3076575"/>
          <p14:tracePt t="48099" x="2166938" y="3076575"/>
          <p14:tracePt t="48103" x="2268538" y="3059113"/>
          <p14:tracePt t="48112" x="2354263" y="3059113"/>
          <p14:tracePt t="48119" x="2397125" y="3051175"/>
          <p14:tracePt t="48128" x="2430463" y="3051175"/>
          <p14:tracePt t="48135" x="2455863" y="3041650"/>
          <p14:tracePt t="48143" x="2463800" y="3041650"/>
          <p14:tracePt t="48511" x="2473325" y="3041650"/>
          <p14:tracePt t="48529" x="2481263" y="3051175"/>
          <p14:tracePt t="48543" x="2481263" y="3059113"/>
          <p14:tracePt t="48559" x="2481263" y="3076575"/>
          <p14:tracePt t="48567" x="2481263" y="3084513"/>
          <p14:tracePt t="48576" x="2481263" y="3094038"/>
          <p14:tracePt t="48583" x="2481263" y="3101975"/>
          <p14:tracePt t="48591" x="2481263" y="3109913"/>
          <p14:tracePt t="51879" x="2506663" y="3109913"/>
          <p14:tracePt t="51887" x="2541588" y="3109913"/>
          <p14:tracePt t="51896" x="2566988" y="3109913"/>
          <p14:tracePt t="51903" x="2592388" y="3109913"/>
          <p14:tracePt t="51911" x="2625725" y="3109913"/>
          <p14:tracePt t="51919" x="2660650" y="3109913"/>
          <p14:tracePt t="51928" x="2701925" y="3101975"/>
          <p14:tracePt t="51935" x="2778125" y="3084513"/>
          <p14:tracePt t="51945" x="2838450" y="3076575"/>
          <p14:tracePt t="51951" x="2906713" y="3059113"/>
          <p14:tracePt t="51959" x="2982913" y="3051175"/>
          <p14:tracePt t="51968" x="3041650" y="3041650"/>
          <p14:tracePt t="51975" x="3119438" y="3033713"/>
          <p14:tracePt t="51984" x="3178175" y="3025775"/>
          <p14:tracePt t="51991" x="3238500" y="3008313"/>
          <p14:tracePt t="52000" x="3279775" y="3000375"/>
          <p14:tracePt t="52007" x="3305175" y="2990850"/>
          <p14:tracePt t="52017" x="3314700" y="2990850"/>
          <p14:tracePt t="52023" x="3330575" y="2990850"/>
          <p14:tracePt t="52039" x="3340100" y="2982913"/>
          <p14:tracePt t="52183" x="3340100" y="2974975"/>
          <p14:tracePt t="52201" x="3348038" y="2974975"/>
          <p14:tracePt t="52207" x="3348038" y="2965450"/>
          <p14:tracePt t="52983" x="3390900" y="2965450"/>
          <p14:tracePt t="52991" x="3449638" y="2982913"/>
          <p14:tracePt t="53001" x="3509963" y="2990850"/>
          <p14:tracePt t="53008" x="3568700" y="3000375"/>
          <p14:tracePt t="53018" x="3629025" y="3016250"/>
          <p14:tracePt t="53023" x="3697288" y="3016250"/>
          <p14:tracePt t="53034" x="3773488" y="3025775"/>
          <p14:tracePt t="53039" x="3849688" y="3033713"/>
          <p14:tracePt t="53051" x="3935413" y="3033713"/>
          <p14:tracePt t="53063" x="4105275" y="3041650"/>
          <p14:tracePt t="53071" x="4171950" y="3059113"/>
          <p14:tracePt t="53079" x="4275138" y="3059113"/>
          <p14:tracePt t="53087" x="4359275" y="3059113"/>
          <p14:tracePt t="53095" x="4460875" y="3059113"/>
          <p14:tracePt t="53103" x="4546600" y="3059113"/>
          <p14:tracePt t="53112" x="4605338" y="3059113"/>
          <p14:tracePt t="53120" x="4648200" y="3059113"/>
          <p14:tracePt t="53129" x="4691063" y="3059113"/>
          <p14:tracePt t="53135" x="4733925" y="3059113"/>
          <p14:tracePt t="53143" x="4767263" y="3059113"/>
          <p14:tracePt t="53151" x="4784725" y="3059113"/>
          <p14:tracePt t="53159" x="4810125" y="3059113"/>
          <p14:tracePt t="53168" x="4835525" y="3059113"/>
          <p14:tracePt t="53175" x="4860925" y="3059113"/>
          <p14:tracePt t="53184" x="4894263" y="3059113"/>
          <p14:tracePt t="53191" x="4911725" y="3059113"/>
          <p14:tracePt t="53201" x="4954588" y="3059113"/>
          <p14:tracePt t="53207" x="4972050" y="3059113"/>
          <p14:tracePt t="53218" x="4997450" y="3059113"/>
          <p14:tracePt t="53223" x="5022850" y="3059113"/>
          <p14:tracePt t="53234" x="5064125" y="3059113"/>
          <p14:tracePt t="53239" x="5099050" y="3059113"/>
          <p14:tracePt t="53250" x="5106988" y="3059113"/>
          <p14:tracePt t="53255" x="5116513" y="3059113"/>
          <p14:tracePt t="53267" x="5132388" y="3059113"/>
          <p14:tracePt t="53271" x="5149850" y="3059113"/>
          <p14:tracePt t="53279" x="5157788" y="3059113"/>
          <p14:tracePt t="53287" x="5175250" y="3059113"/>
          <p14:tracePt t="53295" x="5200650" y="3059113"/>
          <p14:tracePt t="53303" x="5208588" y="3059113"/>
          <p14:tracePt t="53312" x="5218113" y="3059113"/>
          <p14:tracePt t="53319" x="5235575" y="3059113"/>
          <p14:tracePt t="53328" x="5260975" y="3059113"/>
          <p14:tracePt t="53335" x="5286375" y="3059113"/>
          <p14:tracePt t="53343" x="5302250" y="3059113"/>
          <p14:tracePt t="53351" x="5327650" y="3059113"/>
          <p14:tracePt t="53359" x="5353050" y="3059113"/>
          <p14:tracePt t="53369" x="5370513" y="3059113"/>
          <p14:tracePt t="53376" x="5395913" y="3067050"/>
          <p14:tracePt t="53385" x="5413375" y="3067050"/>
          <p14:tracePt t="53391" x="5421313" y="3067050"/>
          <p14:tracePt t="53401" x="5438775" y="3067050"/>
          <p14:tracePt t="53407" x="5464175" y="3067050"/>
          <p14:tracePt t="53417" x="5481638" y="3067050"/>
          <p14:tracePt t="53423" x="5507038" y="3067050"/>
          <p14:tracePt t="53434" x="5540375" y="3067050"/>
          <p14:tracePt t="53439" x="5557838" y="3067050"/>
          <p14:tracePt t="53451" x="5575300" y="3067050"/>
          <p14:tracePt t="53455" x="5591175" y="3067050"/>
          <p14:tracePt t="53464" x="5600700" y="3067050"/>
          <p14:tracePt t="53471" x="5608638" y="3067050"/>
          <p14:tracePt t="53519" x="5616575" y="3067050"/>
          <p14:tracePt t="53535" x="5626100" y="3067050"/>
          <p14:tracePt t="53543" x="5641975" y="3067050"/>
          <p14:tracePt t="53551" x="5659438" y="3067050"/>
          <p14:tracePt t="53559" x="5668963" y="3067050"/>
          <p14:tracePt t="53567" x="5684838" y="3067050"/>
          <p14:tracePt t="53575" x="5702300" y="3067050"/>
          <p14:tracePt t="53584" x="5710238" y="3067050"/>
          <p14:tracePt t="53591" x="5735638" y="3067050"/>
          <p14:tracePt t="53600" x="5753100" y="3067050"/>
          <p14:tracePt t="53607" x="5778500" y="3067050"/>
          <p14:tracePt t="53617" x="5795963" y="3067050"/>
          <p14:tracePt t="53623" x="5821363" y="3067050"/>
          <p14:tracePt t="53634" x="5829300" y="3067050"/>
          <p14:tracePt t="53639" x="5854700" y="3067050"/>
          <p14:tracePt t="53651" x="5864225" y="3067050"/>
          <p14:tracePt t="53665" x="5880100" y="3067050"/>
          <p14:tracePt t="53671" x="5889625" y="3067050"/>
          <p14:tracePt t="53679" x="5897563" y="3067050"/>
          <p14:tracePt t="53687" x="5915025" y="3067050"/>
          <p14:tracePt t="53703" x="5922963" y="3067050"/>
          <p14:tracePt t="53712" x="5940425" y="3067050"/>
          <p14:tracePt t="53727" x="5957888" y="3067050"/>
          <p14:tracePt t="53735" x="5965825" y="3067050"/>
          <p14:tracePt t="53743" x="5973763" y="3067050"/>
          <p14:tracePt t="53751" x="5983288" y="3067050"/>
          <p14:tracePt t="53759" x="5991225" y="3067050"/>
          <p14:tracePt t="53768" x="5999163" y="3067050"/>
          <p14:tracePt t="53775" x="6008688" y="3067050"/>
          <p14:tracePt t="53807" x="6016625" y="3067050"/>
          <p14:tracePt t="53818" x="6034088" y="3067050"/>
          <p14:tracePt t="53823" x="6042025" y="3067050"/>
          <p14:tracePt t="53834" x="6049963" y="3067050"/>
          <p14:tracePt t="53839" x="6067425" y="3067050"/>
          <p14:tracePt t="53849" x="6076950" y="3067050"/>
          <p14:tracePt t="53855" x="6092825" y="3067050"/>
          <p14:tracePt t="53871" x="6102350" y="3059113"/>
          <p14:tracePt t="53887" x="6110288" y="3059113"/>
          <p14:tracePt t="53943" x="6127750" y="3059113"/>
          <p14:tracePt t="53975" x="6135688" y="3059113"/>
          <p14:tracePt t="53983" x="6143625" y="3051175"/>
          <p14:tracePt t="54017" x="6153150" y="3051175"/>
          <p14:tracePt t="54023" x="6161088" y="3051175"/>
          <p14:tracePt t="54034" x="6169025" y="3051175"/>
          <p14:tracePt t="54048" x="6186488" y="3051175"/>
          <p14:tracePt t="54055" x="6194425" y="3041650"/>
          <p14:tracePt t="54063" x="6211888" y="3041650"/>
          <p14:tracePt t="54071" x="6229350" y="3041650"/>
          <p14:tracePt t="54079" x="6246813" y="3041650"/>
          <p14:tracePt t="54095" x="6262688" y="3041650"/>
          <p14:tracePt t="54103" x="6280150" y="3041650"/>
          <p14:tracePt t="54112" x="6288088" y="3041650"/>
          <p14:tracePt t="54120" x="6313488" y="3041650"/>
          <p14:tracePt t="54127" x="6323013" y="3041650"/>
          <p14:tracePt t="54135" x="6338888" y="3041650"/>
          <p14:tracePt t="54143" x="6356350" y="3041650"/>
          <p14:tracePt t="54152" x="6373813" y="3041650"/>
          <p14:tracePt t="54159" x="6399213" y="3041650"/>
          <p14:tracePt t="54168" x="6424613" y="3041650"/>
          <p14:tracePt t="54175" x="6442075" y="3041650"/>
          <p14:tracePt t="54184" x="6457950" y="3041650"/>
          <p14:tracePt t="54191" x="6492875" y="3041650"/>
          <p14:tracePt t="54202" x="6510338" y="3041650"/>
          <p14:tracePt t="54207" x="6535738" y="3041650"/>
          <p14:tracePt t="54218" x="6561138" y="3041650"/>
          <p14:tracePt t="54223" x="6577013" y="3041650"/>
          <p14:tracePt t="54234" x="6602413" y="3041650"/>
          <p14:tracePt t="54239" x="6627813" y="3041650"/>
          <p14:tracePt t="54250" x="6637338" y="3041650"/>
          <p14:tracePt t="54255" x="6662738" y="3041650"/>
          <p14:tracePt t="54263" x="6670675" y="3041650"/>
          <p14:tracePt t="54271" x="6688138" y="3041650"/>
          <p14:tracePt t="54279" x="6696075" y="3041650"/>
          <p14:tracePt t="54287" x="6705600" y="3041650"/>
          <p14:tracePt t="54303" x="6713538" y="3041650"/>
          <p14:tracePt t="54319" x="6721475" y="3041650"/>
          <p14:tracePt t="54472" x="6731000" y="3041650"/>
          <p14:tracePt t="55231" x="6738938" y="3041650"/>
          <p14:tracePt t="55255" x="6738938" y="3025775"/>
          <p14:tracePt t="55319" x="6738938" y="3016250"/>
          <p14:tracePt t="55335" x="6738938" y="3008313"/>
          <p14:tracePt t="55343" x="6738938" y="3000375"/>
          <p14:tracePt t="55368" x="6738938" y="2990850"/>
          <p14:tracePt t="55439" x="6738938" y="2974975"/>
          <p14:tracePt t="55511" x="6731000" y="2974975"/>
          <p14:tracePt t="55527" x="6731000" y="2965450"/>
          <p14:tracePt t="55591" x="6731000" y="2957513"/>
          <p14:tracePt t="56079" x="6731000" y="2949575"/>
          <p14:tracePt t="57095" x="6738938" y="2949575"/>
          <p14:tracePt t="57103" x="6738938" y="2957513"/>
          <p14:tracePt t="57143" x="6746875" y="2965450"/>
          <p14:tracePt t="57159" x="6756400" y="2965450"/>
          <p14:tracePt t="57175" x="6764338" y="2974975"/>
          <p14:tracePt t="57207" x="6764338" y="2982913"/>
          <p14:tracePt t="58672" x="6764338" y="2990850"/>
          <p14:tracePt t="58688" x="6772275" y="2990850"/>
          <p14:tracePt t="73479" x="6764338" y="2990850"/>
          <p14:tracePt t="73487" x="6738938" y="3008313"/>
          <p14:tracePt t="73496" x="6721475" y="3008313"/>
          <p14:tracePt t="73504" x="6670675" y="3025775"/>
          <p14:tracePt t="73512" x="6611938" y="3033713"/>
          <p14:tracePt t="73519" x="6543675" y="3059113"/>
          <p14:tracePt t="73528" x="6450013" y="3067050"/>
          <p14:tracePt t="73535" x="6338888" y="3076575"/>
          <p14:tracePt t="73544" x="6237288" y="3101975"/>
          <p14:tracePt t="73551" x="6092825" y="3101975"/>
          <p14:tracePt t="73560" x="5940425" y="3109913"/>
          <p14:tracePt t="73567" x="5788025" y="3109913"/>
          <p14:tracePt t="73577" x="5659438" y="3135313"/>
          <p14:tracePt t="73583" x="5549900" y="3135313"/>
          <p14:tracePt t="73594" x="5430838" y="3135313"/>
          <p14:tracePt t="73600" x="5337175" y="3144838"/>
          <p14:tracePt t="73610" x="5276850" y="3144838"/>
          <p14:tracePt t="73615" x="5218113" y="3160713"/>
          <p14:tracePt t="73626" x="5175250" y="3160713"/>
          <p14:tracePt t="73631" x="5124450" y="3160713"/>
          <p14:tracePt t="73642" x="5056188" y="3160713"/>
          <p14:tracePt t="73647" x="4987925" y="3160713"/>
          <p14:tracePt t="73656" x="4911725" y="3144838"/>
          <p14:tracePt t="73663" x="4868863" y="3144838"/>
          <p14:tracePt t="73671" x="4802188" y="3127375"/>
          <p14:tracePt t="73679" x="4775200" y="3119438"/>
          <p14:tracePt t="73688" x="4724400" y="3119438"/>
          <p14:tracePt t="73695" x="4716463" y="3109913"/>
          <p14:tracePt t="73704" x="4708525" y="3101975"/>
          <p14:tracePt t="73743" x="4699000" y="3094038"/>
          <p14:tracePt t="73784" x="4699000" y="3084513"/>
          <p14:tracePt t="73799" x="4699000" y="3076575"/>
          <p14:tracePt t="73825" x="4699000" y="3067050"/>
          <p14:tracePt t="73831" x="4716463" y="3041650"/>
          <p14:tracePt t="73847" x="4724400" y="3041650"/>
          <p14:tracePt t="73856" x="4724400" y="3033713"/>
          <p14:tracePt t="73863" x="4733925" y="3025775"/>
          <p14:tracePt t="73871" x="4741863" y="3025775"/>
          <p14:tracePt t="73888" x="4749800" y="3016250"/>
          <p14:tracePt t="73896" x="4759325" y="3008313"/>
          <p14:tracePt t="73905" x="4767263" y="3000375"/>
          <p14:tracePt t="73919" x="4784725" y="3000375"/>
          <p14:tracePt t="73928" x="4792663" y="3000375"/>
          <p14:tracePt t="73935" x="4792663" y="2990850"/>
          <p14:tracePt t="73944" x="4810125" y="2990850"/>
          <p14:tracePt t="73951" x="4835525" y="2982913"/>
          <p14:tracePt t="73960" x="4843463" y="2982913"/>
          <p14:tracePt t="73967" x="4868863" y="2982913"/>
          <p14:tracePt t="73977" x="4894263" y="2982913"/>
          <p14:tracePt t="73983" x="4911725" y="2982913"/>
          <p14:tracePt t="73993" x="4954588" y="2974975"/>
          <p14:tracePt t="73999" x="4987925" y="2965450"/>
          <p14:tracePt t="74010" x="5030788" y="2965450"/>
          <p14:tracePt t="74016" x="5106988" y="2957513"/>
          <p14:tracePt t="74027" x="5149850" y="2957513"/>
          <p14:tracePt t="74032" x="5192713" y="2957513"/>
          <p14:tracePt t="74041" x="5243513" y="2957513"/>
          <p14:tracePt t="74056" x="5353050" y="2957513"/>
          <p14:tracePt t="74065" x="5413375" y="2957513"/>
          <p14:tracePt t="74071" x="5446713" y="2957513"/>
          <p14:tracePt t="74080" x="5472113" y="2957513"/>
          <p14:tracePt t="74088" x="5507038" y="2957513"/>
          <p14:tracePt t="74096" x="5524500" y="2949575"/>
          <p14:tracePt t="74105" x="5532438" y="2949575"/>
          <p14:tracePt t="74112" x="5549900" y="2940050"/>
          <p14:tracePt t="74120" x="5557838" y="2940050"/>
          <p14:tracePt t="74193" x="5565775" y="2932113"/>
          <p14:tracePt t="74200" x="5575300" y="2932113"/>
          <p14:tracePt t="74210" x="5583238" y="2932113"/>
          <p14:tracePt t="79840" x="5583238" y="2940050"/>
          <p14:tracePt t="79881" x="5608638" y="2940050"/>
          <p14:tracePt t="79889" x="5668963" y="2949575"/>
          <p14:tracePt t="79898" x="5694363" y="2949575"/>
          <p14:tracePt t="79905" x="5735638" y="2957513"/>
          <p14:tracePt t="79913" x="5788025" y="2957513"/>
          <p14:tracePt t="79919" x="5813425" y="2957513"/>
          <p14:tracePt t="79930" x="5846763" y="2957513"/>
          <p14:tracePt t="79937" x="5872163" y="2949575"/>
          <p14:tracePt t="79946" x="5897563" y="2922588"/>
          <p14:tracePt t="79953" x="5922963" y="2914650"/>
          <p14:tracePt t="80185" x="5905500" y="2922588"/>
          <p14:tracePt t="80199" x="5846763" y="2974975"/>
          <p14:tracePt t="80207" x="5770563" y="3041650"/>
          <p14:tracePt t="80216" x="5659438" y="3084513"/>
          <p14:tracePt t="80224" x="5575300" y="3119438"/>
          <p14:tracePt t="80233" x="5497513" y="3144838"/>
          <p14:tracePt t="80241" x="5430838" y="3144838"/>
          <p14:tracePt t="80248" x="5405438" y="3135313"/>
          <p14:tracePt t="80256" x="5380038" y="3109913"/>
          <p14:tracePt t="80265" x="5353050" y="3076575"/>
          <p14:tracePt t="80272" x="5286375" y="3033713"/>
          <p14:tracePt t="80280" x="5243513" y="3008313"/>
          <p14:tracePt t="80288" x="5175250" y="2982913"/>
          <p14:tracePt t="80297" x="5124450" y="2949575"/>
          <p14:tracePt t="80304" x="5106988" y="2932113"/>
          <p14:tracePt t="80313" x="5091113" y="2922588"/>
          <p14:tracePt t="80336" x="5073650" y="2922588"/>
          <p14:tracePt t="80353" x="5056188" y="2922588"/>
          <p14:tracePt t="80362" x="5030788" y="2922588"/>
          <p14:tracePt t="80369" x="4997450" y="2940050"/>
          <p14:tracePt t="80379" x="4946650" y="2965450"/>
          <p14:tracePt t="80383" x="4911725" y="2982913"/>
          <p14:tracePt t="80391" x="4835525" y="3008313"/>
          <p14:tracePt t="80399" x="4775200" y="3041650"/>
          <p14:tracePt t="80407" x="4683125" y="3076575"/>
          <p14:tracePt t="80415" x="4597400" y="3119438"/>
          <p14:tracePt t="80424" x="4521200" y="3170238"/>
          <p14:tracePt t="80431" x="4384675" y="3211513"/>
          <p14:tracePt t="80439" x="4257675" y="3246438"/>
          <p14:tracePt t="80447" x="4095750" y="3289300"/>
          <p14:tracePt t="80456" x="3925888" y="3322638"/>
          <p14:tracePt t="80464" x="3756025" y="3365500"/>
          <p14:tracePt t="80472" x="3586163" y="3408363"/>
          <p14:tracePt t="80480" x="3424238" y="3433763"/>
          <p14:tracePt t="80488" x="3221038" y="3467100"/>
          <p14:tracePt t="80497" x="3067050" y="3484563"/>
          <p14:tracePt t="80505" x="2889250" y="3527425"/>
          <p14:tracePt t="80513" x="2752725" y="3560763"/>
          <p14:tracePt t="80520" x="2625725" y="3578225"/>
          <p14:tracePt t="80530" x="2524125" y="3594100"/>
          <p14:tracePt t="80536" x="2422525" y="3603625"/>
          <p14:tracePt t="80546" x="2379663" y="3619500"/>
          <p14:tracePt t="80552" x="2344738" y="3629025"/>
          <p14:tracePt t="80563" x="2311400" y="3636963"/>
          <p14:tracePt t="80609" x="2303463" y="3636963"/>
          <p14:tracePt t="80656" x="2293938" y="3636963"/>
          <p14:tracePt t="80665" x="2278063" y="3636963"/>
          <p14:tracePt t="80672" x="2268538" y="3636963"/>
          <p14:tracePt t="80680" x="2243138" y="3636963"/>
          <p14:tracePt t="80688" x="2235200" y="3636963"/>
          <p14:tracePt t="80697" x="2227263" y="3636963"/>
          <p14:tracePt t="80705" x="2217738" y="3636963"/>
          <p14:tracePt t="80713" x="2209800" y="3636963"/>
          <p14:tracePt t="80720" x="2192338" y="3636963"/>
          <p14:tracePt t="80730" x="2174875" y="3636963"/>
          <p14:tracePt t="80736" x="2159000" y="3629025"/>
          <p14:tracePt t="80746" x="2133600" y="3619500"/>
          <p14:tracePt t="80751" x="2124075" y="3619500"/>
          <p14:tracePt t="80763" x="2098675" y="3603625"/>
          <p14:tracePt t="80768" x="2090738" y="3594100"/>
          <p14:tracePt t="80779" x="2082800" y="3594100"/>
          <p14:tracePt t="80784" x="2073275" y="3594100"/>
          <p14:tracePt t="80791" x="2055813" y="3594100"/>
          <p14:tracePt t="80800" x="2039938" y="3586163"/>
          <p14:tracePt t="80808" x="2022475" y="3586163"/>
          <p14:tracePt t="80817" x="1997075" y="3578225"/>
          <p14:tracePt t="80824" x="1971675" y="3578225"/>
          <p14:tracePt t="80833" x="1954213" y="3568700"/>
          <p14:tracePt t="80841" x="1938338" y="3560763"/>
          <p14:tracePt t="80848" x="1920875" y="3560763"/>
          <p14:tracePt t="80855" x="1895475" y="3552825"/>
          <p14:tracePt t="80865" x="1878013" y="3543300"/>
          <p14:tracePt t="80872" x="1870075" y="3543300"/>
          <p14:tracePt t="80880" x="1852613" y="3535363"/>
          <p14:tracePt t="80888" x="1844675" y="3535363"/>
          <p14:tracePt t="80897" x="1835150" y="3535363"/>
          <p14:tracePt t="80904" x="1819275" y="3535363"/>
          <p14:tracePt t="80935" x="1809750" y="3527425"/>
          <p14:tracePt t="80951" x="1801813" y="3517900"/>
          <p14:tracePt t="81056" x="1801813" y="3509963"/>
          <p14:tracePt t="81594" x="1793875" y="3509963"/>
          <p14:tracePt t="81625" x="1801813" y="3509963"/>
          <p14:tracePt t="81632" x="1819275" y="3509963"/>
          <p14:tracePt t="81648" x="1835150" y="3509963"/>
          <p14:tracePt t="81656" x="1844675" y="3509963"/>
          <p14:tracePt t="81665" x="1860550" y="3509963"/>
          <p14:tracePt t="81673" x="1878013" y="3509963"/>
          <p14:tracePt t="81681" x="1885950" y="3509963"/>
          <p14:tracePt t="81688" x="1911350" y="3509963"/>
          <p14:tracePt t="81698" x="1928813" y="3509963"/>
          <p14:tracePt t="81704" x="1963738" y="3509963"/>
          <p14:tracePt t="81715" x="1997075" y="3509963"/>
          <p14:tracePt t="81720" x="2039938" y="3509963"/>
          <p14:tracePt t="81730" x="2073275" y="3509963"/>
          <p14:tracePt t="81735" x="2116138" y="3509963"/>
          <p14:tracePt t="81746" x="2159000" y="3509963"/>
          <p14:tracePt t="81753" x="2200275" y="3509963"/>
          <p14:tracePt t="81761" x="2260600" y="3509963"/>
          <p14:tracePt t="81768" x="2319338" y="3517900"/>
          <p14:tracePt t="81775" x="2379663" y="3517900"/>
          <p14:tracePt t="81785" x="2438400" y="3527425"/>
          <p14:tracePt t="81791" x="2473325" y="3535363"/>
          <p14:tracePt t="81801" x="2506663" y="3543300"/>
          <p14:tracePt t="81808" x="2532063" y="3543300"/>
          <p14:tracePt t="81816" x="2566988" y="3543300"/>
          <p14:tracePt t="81825" x="2592388" y="3543300"/>
          <p14:tracePt t="81832" x="2600325" y="3543300"/>
          <p14:tracePt t="81840" x="2617788" y="3543300"/>
          <p14:tracePt t="81848" x="2625725" y="3543300"/>
          <p14:tracePt t="82416" x="2633663" y="3552825"/>
          <p14:tracePt t="82463" x="2643188" y="3552825"/>
          <p14:tracePt t="82482" x="2651125" y="3560763"/>
          <p14:tracePt t="82737" x="2660650" y="3560763"/>
          <p14:tracePt t="113241" x="2676525" y="3560763"/>
          <p14:tracePt t="113249" x="2693988" y="3568700"/>
          <p14:tracePt t="113255" x="2719388" y="3578225"/>
          <p14:tracePt t="113263" x="2736850" y="3578225"/>
          <p14:tracePt t="113280" x="2752725" y="3578225"/>
          <p14:tracePt t="113288" x="2778125" y="3586163"/>
          <p14:tracePt t="113296" x="2778125" y="3594100"/>
          <p14:tracePt t="113312" x="2787650" y="3594100"/>
          <p14:tracePt t="113320" x="2787650" y="3603625"/>
          <p14:tracePt t="113329" x="2787650" y="3611563"/>
          <p14:tracePt t="113345" x="2787650" y="3619500"/>
          <p14:tracePt t="113353" x="2762250" y="3662363"/>
          <p14:tracePt t="113362" x="2744788" y="3671888"/>
          <p14:tracePt t="113369" x="2719388" y="3687763"/>
          <p14:tracePt t="113378" x="2701925" y="3697288"/>
          <p14:tracePt t="113384" x="2676525" y="3713163"/>
          <p14:tracePt t="113395" x="2651125" y="3730625"/>
          <p14:tracePt t="113400" x="2625725" y="3738563"/>
          <p14:tracePt t="113411" x="2592388" y="3756025"/>
          <p14:tracePt t="113415" x="2532063" y="3773488"/>
          <p14:tracePt t="113423" x="2498725" y="3790950"/>
          <p14:tracePt t="113432" x="2413000" y="3824288"/>
          <p14:tracePt t="113439" x="2311400" y="3849688"/>
          <p14:tracePt t="113449" x="2252663" y="3857625"/>
          <p14:tracePt t="113456" x="2108200" y="3892550"/>
          <p14:tracePt t="113465" x="1979613" y="3917950"/>
          <p14:tracePt t="113472" x="1835150" y="3951288"/>
          <p14:tracePt t="113480" x="1708150" y="3968750"/>
          <p14:tracePt t="113488" x="1589088" y="3986213"/>
          <p14:tracePt t="113497" x="1487488" y="4002088"/>
          <p14:tracePt t="113504" x="1419225" y="4011613"/>
          <p14:tracePt t="113513" x="1333500" y="4019550"/>
          <p14:tracePt t="113520" x="1282700" y="4027488"/>
          <p14:tracePt t="113528" x="1241425" y="4037013"/>
          <p14:tracePt t="113536" x="1223963" y="4037013"/>
          <p14:tracePt t="113545" x="1198563" y="4037013"/>
          <p14:tracePt t="113552" x="1198563" y="4044950"/>
          <p14:tracePt t="113825" x="1206500" y="4044950"/>
          <p14:tracePt t="113839" x="1216025" y="4044950"/>
          <p14:tracePt t="113849" x="1231900" y="4052888"/>
          <p14:tracePt t="113872" x="1249363" y="4052888"/>
          <p14:tracePt t="113888" x="1266825" y="4052888"/>
          <p14:tracePt t="113896" x="1274763" y="4052888"/>
          <p14:tracePt t="113904" x="1300163" y="4062413"/>
          <p14:tracePt t="113912" x="1308100" y="4062413"/>
          <p14:tracePt t="113920" x="1333500" y="4062413"/>
          <p14:tracePt t="113929" x="1360488" y="4062413"/>
          <p14:tracePt t="113937" x="1385888" y="4062413"/>
          <p14:tracePt t="113945" x="1419225" y="4062413"/>
          <p14:tracePt t="113952" x="1462088" y="4062413"/>
          <p14:tracePt t="113963" x="1495425" y="4062413"/>
          <p14:tracePt t="113968" x="1538288" y="4062413"/>
          <p14:tracePt t="113978" x="1597025" y="4062413"/>
          <p14:tracePt t="113984" x="1665288" y="4062413"/>
          <p14:tracePt t="113994" x="1733550" y="4062413"/>
          <p14:tracePt t="114000" x="1793875" y="4062413"/>
          <p14:tracePt t="114011" x="1852613" y="4062413"/>
          <p14:tracePt t="114016" x="1920875" y="4062413"/>
          <p14:tracePt t="114026" x="2005013" y="4062413"/>
          <p14:tracePt t="114032" x="2090738" y="4062413"/>
          <p14:tracePt t="114039" x="2174875" y="4062413"/>
          <p14:tracePt t="114047" x="2278063" y="4062413"/>
          <p14:tracePt t="114056" x="2387600" y="4062413"/>
          <p14:tracePt t="114075" x="2574925" y="4062413"/>
          <p14:tracePt t="114080" x="2676525" y="4062413"/>
          <p14:tracePt t="114088" x="2762250" y="4062413"/>
          <p14:tracePt t="114097" x="2830513" y="4062413"/>
          <p14:tracePt t="114104" x="2871788" y="4062413"/>
          <p14:tracePt t="114113" x="2897188" y="4062413"/>
          <p14:tracePt t="114121" x="2922588" y="4062413"/>
          <p14:tracePt t="114464" x="2932113" y="4062413"/>
          <p14:tracePt t="114720" x="2940050" y="4070350"/>
          <p14:tracePt t="114736" x="2940050" y="4079875"/>
          <p14:tracePt t="114753" x="2940050" y="4087813"/>
          <p14:tracePt t="114761" x="2940050" y="4095750"/>
          <p14:tracePt t="114769" x="2949575" y="4113213"/>
          <p14:tracePt t="114794" x="2949575" y="4121150"/>
          <p14:tracePt t="114800" x="2949575" y="4130675"/>
          <p14:tracePt t="114826" x="2957513" y="4138613"/>
          <p14:tracePt t="114847" x="2957513" y="4146550"/>
          <p14:tracePt t="114888" x="2974975" y="4156075"/>
          <p14:tracePt t="114904" x="2974975" y="4164013"/>
          <p14:tracePt t="114920" x="2990850" y="4181475"/>
          <p14:tracePt t="114936" x="3000375" y="4181475"/>
          <p14:tracePt t="114953" x="3000375" y="4189413"/>
          <p14:tracePt t="114969" x="3016250" y="4197350"/>
          <p14:tracePt t="114978" x="3025775" y="4206875"/>
          <p14:tracePt t="115001" x="3051175" y="4224338"/>
          <p14:tracePt t="115010" x="3051175" y="4232275"/>
          <p14:tracePt t="115017" x="3067050" y="4232275"/>
          <p14:tracePt t="115023" x="3084513" y="4249738"/>
          <p14:tracePt t="115057" x="3094038" y="4257675"/>
          <p14:tracePt t="115144" x="3101975" y="4265613"/>
          <p14:tracePt t="115153" x="3109913" y="4265613"/>
          <p14:tracePt t="115209" x="3119438" y="4265613"/>
          <p14:tracePt t="115223" x="3135313" y="4265613"/>
          <p14:tracePt t="115257" x="3152775" y="4265613"/>
          <p14:tracePt t="115264" x="3160713" y="4265613"/>
          <p14:tracePt t="115272" x="3170238" y="4265613"/>
          <p14:tracePt t="115280" x="3178175" y="4265613"/>
          <p14:tracePt t="115288" x="3186113" y="4265613"/>
          <p14:tracePt t="115295" x="3195638" y="4265613"/>
          <p14:tracePt t="115305" x="3203575" y="4265613"/>
          <p14:tracePt t="115313" x="3211513" y="4265613"/>
          <p14:tracePt t="115320" x="3228975" y="4265613"/>
          <p14:tracePt t="115329" x="3238500" y="4265613"/>
          <p14:tracePt t="115337" x="3254375" y="4265613"/>
          <p14:tracePt t="115346" x="3279775" y="4265613"/>
          <p14:tracePt t="115352" x="3305175" y="4275138"/>
          <p14:tracePt t="115362" x="3314700" y="4275138"/>
          <p14:tracePt t="115367" x="3348038" y="4275138"/>
          <p14:tracePt t="115378" x="3373438" y="4275138"/>
          <p14:tracePt t="115384" x="3390900" y="4275138"/>
          <p14:tracePt t="115392" x="3416300" y="4275138"/>
          <p14:tracePt t="115400" x="3441700" y="4275138"/>
          <p14:tracePt t="115408" x="3459163" y="4283075"/>
          <p14:tracePt t="115417" x="3484563" y="4283075"/>
          <p14:tracePt t="115423" x="3517900" y="4283075"/>
          <p14:tracePt t="115432" x="3527425" y="4291013"/>
          <p14:tracePt t="115440" x="3552825" y="4291013"/>
          <p14:tracePt t="115448" x="3578225" y="4300538"/>
          <p14:tracePt t="115457" x="3603625" y="4300538"/>
          <p14:tracePt t="115465" x="3619500" y="4308475"/>
          <p14:tracePt t="115472" x="3646488" y="4308475"/>
          <p14:tracePt t="115479" x="3662363" y="4308475"/>
          <p14:tracePt t="115497" x="3687763" y="4308475"/>
          <p14:tracePt t="115513" x="3705225" y="4308475"/>
          <p14:tracePt t="115520" x="3730625" y="4308475"/>
          <p14:tracePt t="115529" x="3738563" y="4308475"/>
          <p14:tracePt t="115536" x="3763963" y="4308475"/>
          <p14:tracePt t="115547" x="3773488" y="4308475"/>
          <p14:tracePt t="115552" x="3790950" y="4308475"/>
          <p14:tracePt t="115563" x="3806825" y="4308475"/>
          <p14:tracePt t="115569" x="3824288" y="4308475"/>
          <p14:tracePt t="115578" x="3841750" y="4308475"/>
          <p14:tracePt t="115584" x="3857625" y="4300538"/>
          <p14:tracePt t="115593" x="3875088" y="4300538"/>
          <p14:tracePt t="115599" x="3900488" y="4291013"/>
          <p14:tracePt t="115608" x="3908425" y="4283075"/>
          <p14:tracePt t="115617" x="3925888" y="4265613"/>
          <p14:tracePt t="115623" x="3951288" y="4249738"/>
          <p14:tracePt t="115632" x="3960813" y="4240213"/>
          <p14:tracePt t="115640" x="3976688" y="4232275"/>
          <p14:tracePt t="115648" x="3994150" y="4206875"/>
          <p14:tracePt t="115657" x="4002088" y="4189413"/>
          <p14:tracePt t="115664" x="4002088" y="4181475"/>
          <p14:tracePt t="115672" x="4011613" y="4171950"/>
          <p14:tracePt t="115680" x="4027488" y="4156075"/>
          <p14:tracePt t="115688" x="4037013" y="4146550"/>
          <p14:tracePt t="115705" x="4052888" y="4130675"/>
          <p14:tracePt t="115713" x="4062413" y="4121150"/>
          <p14:tracePt t="115730" x="4070350" y="4113213"/>
          <p14:tracePt t="115736" x="4079875" y="4105275"/>
          <p14:tracePt t="115785" x="4087813" y="4105275"/>
          <p14:tracePt t="115840" x="4105275" y="4095750"/>
          <p14:tracePt t="115847" x="4113213" y="4095750"/>
          <p14:tracePt t="116697" x="4121150" y="4095750"/>
          <p14:tracePt t="116737" x="4130675" y="4095750"/>
          <p14:tracePt t="116744" x="4138613" y="4095750"/>
          <p14:tracePt t="116768" x="4146550" y="4095750"/>
          <p14:tracePt t="116785" x="4156075" y="4095750"/>
          <p14:tracePt t="116809" x="4164013" y="4095750"/>
          <p14:tracePt t="116817" x="4181475" y="4095750"/>
          <p14:tracePt t="116840" x="4197350" y="4095750"/>
          <p14:tracePt t="116856" x="4206875" y="4095750"/>
          <p14:tracePt t="116865" x="4214813" y="4095750"/>
          <p14:tracePt t="116888" x="4224338" y="4095750"/>
          <p14:tracePt t="116905" x="4232275" y="4095750"/>
          <p14:tracePt t="116920" x="4240213" y="4095750"/>
          <p14:tracePt t="116937" x="4249738" y="4095750"/>
          <p14:tracePt t="116945" x="4257675" y="4095750"/>
          <p14:tracePt t="118129" x="4257675" y="4087813"/>
          <p14:tracePt t="118147" x="4257675" y="4070350"/>
          <p14:tracePt t="118162" x="4257675" y="4052888"/>
          <p14:tracePt t="118169" x="4257675" y="4044950"/>
          <p14:tracePt t="118192" x="4257675" y="4037013"/>
          <p14:tracePt t="118249" x="4257675" y="4027488"/>
          <p14:tracePt t="118297" x="4257675" y="4019550"/>
          <p14:tracePt t="118303" x="4249738" y="4002088"/>
          <p14:tracePt t="118314" x="4214813" y="4002088"/>
          <p14:tracePt t="118320" x="4146550" y="3994150"/>
          <p14:tracePt t="118330" x="4062413" y="3994150"/>
          <p14:tracePt t="118337" x="3976688" y="3994150"/>
          <p14:tracePt t="118346" x="3883025" y="3994150"/>
          <p14:tracePt t="118352" x="3781425" y="3994150"/>
          <p14:tracePt t="118362" x="3697288" y="3994150"/>
          <p14:tracePt t="118369" x="3594100" y="3994150"/>
          <p14:tracePt t="118376" x="3484563" y="3994150"/>
          <p14:tracePt t="118385" x="3398838" y="3994150"/>
          <p14:tracePt t="118392" x="3322638" y="3994150"/>
          <p14:tracePt t="118399" x="3254375" y="3994150"/>
          <p14:tracePt t="118408" x="3195638" y="3994150"/>
          <p14:tracePt t="118416" x="3160713" y="4002088"/>
          <p14:tracePt t="118426" x="3152775" y="4002088"/>
          <p14:tracePt t="118440" x="3144838" y="4002088"/>
          <p14:tracePt t="118520" x="3152775" y="4002088"/>
          <p14:tracePt t="118530" x="3186113" y="4002088"/>
          <p14:tracePt t="118535" x="3228975" y="4002088"/>
          <p14:tracePt t="118546" x="3289300" y="4002088"/>
          <p14:tracePt t="118553" x="3355975" y="4002088"/>
          <p14:tracePt t="118562" x="3459163" y="4002088"/>
          <p14:tracePt t="118569" x="3560763" y="4002088"/>
          <p14:tracePt t="118575" x="3687763" y="3976688"/>
          <p14:tracePt t="118585" x="3841750" y="3968750"/>
          <p14:tracePt t="118592" x="3986213" y="3943350"/>
          <p14:tracePt t="118600" x="4121150" y="3943350"/>
          <p14:tracePt t="118608" x="4283075" y="3935413"/>
          <p14:tracePt t="118616" x="4410075" y="3917950"/>
          <p14:tracePt t="118625" x="4538663" y="3908425"/>
          <p14:tracePt t="118631" x="4665663" y="3908425"/>
          <p14:tracePt t="118640" x="4775200" y="3908425"/>
          <p14:tracePt t="118647" x="4878388" y="3908425"/>
          <p14:tracePt t="118655" x="4972050" y="3908425"/>
          <p14:tracePt t="118665" x="5048250" y="3908425"/>
          <p14:tracePt t="118672" x="5064125" y="3908425"/>
          <p14:tracePt t="118681" x="5081588" y="3908425"/>
          <p14:tracePt t="118689" x="5091113" y="3908425"/>
          <p14:tracePt t="119280" x="5099050" y="3908425"/>
          <p14:tracePt t="119289" x="5116513" y="3908425"/>
          <p14:tracePt t="119304" x="5149850" y="3917950"/>
          <p14:tracePt t="119315" x="5175250" y="3925888"/>
          <p14:tracePt t="119320" x="5226050" y="3925888"/>
          <p14:tracePt t="119330" x="5251450" y="3925888"/>
          <p14:tracePt t="119336" x="5294313" y="3925888"/>
          <p14:tracePt t="119346" x="5327650" y="3925888"/>
          <p14:tracePt t="119353" x="5380038" y="3925888"/>
          <p14:tracePt t="119362" x="5438775" y="3925888"/>
          <p14:tracePt t="119367" x="5481638" y="3925888"/>
          <p14:tracePt t="119375" x="5532438" y="3925888"/>
          <p14:tracePt t="119383" x="5575300" y="3925888"/>
          <p14:tracePt t="119393" x="5600700" y="3925888"/>
          <p14:tracePt t="119400" x="5634038" y="3925888"/>
          <p14:tracePt t="119409" x="5659438" y="3925888"/>
          <p14:tracePt t="119416" x="5676900" y="3925888"/>
          <p14:tracePt t="119424" x="5694363" y="3925888"/>
          <p14:tracePt t="119431" x="5710238" y="3925888"/>
          <p14:tracePt t="119448" x="5727700" y="3925888"/>
          <p14:tracePt t="119497" x="5735638" y="3925888"/>
          <p14:tracePt t="119543" x="5745163" y="3925888"/>
          <p14:tracePt t="119551" x="5753100" y="3925888"/>
          <p14:tracePt t="119561" x="5761038" y="3925888"/>
          <p14:tracePt t="119575" x="5770563" y="3925888"/>
          <p14:tracePt t="119591" x="5778500" y="3925888"/>
          <p14:tracePt t="119599" x="5788025" y="3925888"/>
          <p14:tracePt t="119615" x="5795963" y="3925888"/>
          <p14:tracePt t="119623" x="5803900" y="3925888"/>
          <p14:tracePt t="119632" x="5813425" y="3925888"/>
          <p14:tracePt t="119639" x="5821363" y="3925888"/>
          <p14:tracePt t="119647" x="5846763" y="3925888"/>
          <p14:tracePt t="119655" x="5864225" y="3925888"/>
          <p14:tracePt t="119663" x="5880100" y="3925888"/>
          <p14:tracePt t="119671" x="5905500" y="3917950"/>
          <p14:tracePt t="119681" x="5932488" y="3917950"/>
          <p14:tracePt t="119687" x="5957888" y="3908425"/>
          <p14:tracePt t="119698" x="5965825" y="3900488"/>
          <p14:tracePt t="119704" x="5973763" y="3892550"/>
          <p14:tracePt t="119714" x="5991225" y="3892550"/>
          <p14:tracePt t="119730" x="6008688" y="3892550"/>
          <p14:tracePt t="119736" x="6016625" y="3892550"/>
          <p14:tracePt t="119783" x="6024563" y="3883025"/>
          <p14:tracePt t="120479" x="6034088" y="3883025"/>
          <p14:tracePt t="120499" x="6042025" y="3883025"/>
          <p14:tracePt t="181568" x="5991225" y="3883025"/>
          <p14:tracePt t="181577" x="5897563" y="3883025"/>
          <p14:tracePt t="181585" x="5795963" y="3875088"/>
          <p14:tracePt t="181593" x="5694363" y="3875088"/>
          <p14:tracePt t="181600" x="5634038" y="3875088"/>
          <p14:tracePt t="181609" x="5575300" y="3875088"/>
          <p14:tracePt t="181617" x="5540375" y="3883025"/>
          <p14:tracePt t="181625" x="5507038" y="3900488"/>
          <p14:tracePt t="181632" x="5438775" y="3917950"/>
          <p14:tracePt t="181642" x="5319713" y="3951288"/>
          <p14:tracePt t="181648" x="5235575" y="3968750"/>
          <p14:tracePt t="181659" x="5038725" y="3976688"/>
          <p14:tracePt t="181665" x="4894263" y="3976688"/>
          <p14:tracePt t="181675" x="4741863" y="3976688"/>
          <p14:tracePt t="181679" x="4640263" y="3925888"/>
          <p14:tracePt t="181687" x="4521200" y="3857625"/>
          <p14:tracePt t="181696" x="4427538" y="3798888"/>
          <p14:tracePt t="181703" x="4368800" y="3713163"/>
          <p14:tracePt t="181713" x="4341813" y="3586163"/>
          <p14:tracePt t="181720" x="4325938" y="3492500"/>
          <p14:tracePt t="181729" x="4308475" y="3459163"/>
          <p14:tracePt t="181737" x="4240213" y="3408363"/>
          <p14:tracePt t="181745" x="4197350" y="3340100"/>
          <p14:tracePt t="181752" x="4164013" y="3305175"/>
          <p14:tracePt t="181760" x="4164013" y="3297238"/>
          <p14:tracePt t="182008" x="4095750" y="3297238"/>
          <p14:tracePt t="182016" x="3994150" y="3297238"/>
          <p14:tracePt t="182025" x="3883025" y="3297238"/>
          <p14:tracePt t="182031" x="3763963" y="3297238"/>
          <p14:tracePt t="182042" x="3654425" y="3314700"/>
          <p14:tracePt t="182048" x="3509963" y="3322638"/>
          <p14:tracePt t="182058" x="3398838" y="3330575"/>
          <p14:tracePt t="182064" x="3289300" y="3330575"/>
          <p14:tracePt t="182086" x="3109913" y="3382963"/>
          <p14:tracePt t="182092" x="3016250" y="3398838"/>
          <p14:tracePt t="182096" x="2957513" y="3408363"/>
          <p14:tracePt t="182103" x="2914650" y="3433763"/>
          <p14:tracePt t="182113" x="2881313" y="3433763"/>
          <p14:tracePt t="182121" x="2871788" y="3433763"/>
          <p14:tracePt t="182128" x="2863850" y="3441700"/>
          <p14:tracePt t="182136" x="2846388" y="3449638"/>
          <p14:tracePt t="182144" x="2830513" y="3459163"/>
          <p14:tracePt t="182151" x="2805113" y="3467100"/>
          <p14:tracePt t="182160" x="2795588" y="3475038"/>
          <p14:tracePt t="182167" x="2770188" y="3492500"/>
          <p14:tracePt t="182176" x="2744788" y="3502025"/>
          <p14:tracePt t="182183" x="2719388" y="3517900"/>
          <p14:tracePt t="182192" x="2711450" y="3527425"/>
          <p14:tracePt t="182199" x="2693988" y="3543300"/>
          <p14:tracePt t="182210" x="2668588" y="3568700"/>
          <p14:tracePt t="182215" x="2643188" y="3603625"/>
          <p14:tracePt t="182226" x="2608263" y="3646488"/>
          <p14:tracePt t="182231" x="2592388" y="3662363"/>
          <p14:tracePt t="182242" x="2549525" y="3705225"/>
          <p14:tracePt t="182247" x="2489200" y="3748088"/>
          <p14:tracePt t="182258" x="2455863" y="3781425"/>
          <p14:tracePt t="182263" x="2422525" y="3816350"/>
          <p14:tracePt t="182272" x="2371725" y="3849688"/>
          <p14:tracePt t="182279" x="2336800" y="3883025"/>
          <p14:tracePt t="182287" x="2293938" y="3908425"/>
          <p14:tracePt t="182295" x="2217738" y="3951288"/>
          <p14:tracePt t="182304" x="2159000" y="4011613"/>
          <p14:tracePt t="182311" x="2108200" y="4044950"/>
          <p14:tracePt t="182320" x="2065338" y="4079875"/>
          <p14:tracePt t="182327" x="2014538" y="4113213"/>
          <p14:tracePt t="182335" x="1997075" y="4121150"/>
          <p14:tracePt t="182343" x="1963738" y="4146550"/>
          <p14:tracePt t="182351" x="1954213" y="4156075"/>
          <p14:tracePt t="182359" x="1938338" y="4164013"/>
          <p14:tracePt t="182367" x="1920875" y="4171950"/>
          <p14:tracePt t="182377" x="1911350" y="4181475"/>
          <p14:tracePt t="182592" x="1903413" y="4181475"/>
          <p14:tracePt t="182610" x="1928813" y="4171950"/>
          <p14:tracePt t="182616" x="1971675" y="4171950"/>
          <p14:tracePt t="182626" x="2014538" y="4171950"/>
          <p14:tracePt t="182633" x="2090738" y="4171950"/>
          <p14:tracePt t="182642" x="2174875" y="4171950"/>
          <p14:tracePt t="182648" x="2243138" y="4171950"/>
          <p14:tracePt t="182658" x="2344738" y="4171950"/>
          <p14:tracePt t="182665" x="2455863" y="4171950"/>
          <p14:tracePt t="182671" x="2600325" y="4171950"/>
          <p14:tracePt t="182680" x="2736850" y="4171950"/>
          <p14:tracePt t="182687" x="2863850" y="4171950"/>
          <p14:tracePt t="182696" x="3033713" y="4171950"/>
          <p14:tracePt t="182704" x="3178175" y="4171950"/>
          <p14:tracePt t="182712" x="3305175" y="4171950"/>
          <p14:tracePt t="182721" x="3416300" y="4171950"/>
          <p14:tracePt t="182728" x="3517900" y="4171950"/>
          <p14:tracePt t="182736" x="3586163" y="4171950"/>
          <p14:tracePt t="182745" x="3629025" y="4171950"/>
          <p14:tracePt t="182752" x="3687763" y="4171950"/>
          <p14:tracePt t="182760" x="3713163" y="4164013"/>
          <p14:tracePt t="182769" x="3730625" y="4156075"/>
          <p14:tracePt t="182793" x="3738563" y="4156075"/>
          <p14:tracePt t="182809" x="3748088" y="4156075"/>
          <p14:tracePt t="189896" x="3730625" y="4105275"/>
          <p14:tracePt t="189905" x="3671888" y="4002088"/>
          <p14:tracePt t="189914" x="3636963" y="3925888"/>
          <p14:tracePt t="189920" x="3619500" y="3883025"/>
          <p14:tracePt t="189930" x="3594100" y="3849688"/>
          <p14:tracePt t="190015" x="3586163" y="3841750"/>
          <p14:tracePt t="190089" x="3603625" y="3841750"/>
          <p14:tracePt t="190097" x="3646488" y="3841750"/>
          <p14:tracePt t="190105" x="3705225" y="3841750"/>
          <p14:tracePt t="190114" x="3806825" y="3849688"/>
          <p14:tracePt t="190120" x="3908425" y="3849688"/>
          <p14:tracePt t="190130" x="4044950" y="3867150"/>
          <p14:tracePt t="190136" x="4164013" y="3875088"/>
          <p14:tracePt t="190146" x="4341813" y="3883025"/>
          <p14:tracePt t="190153" x="4495800" y="3883025"/>
          <p14:tracePt t="190162" x="4665663" y="3883025"/>
          <p14:tracePt t="190169" x="4818063" y="3883025"/>
          <p14:tracePt t="190179" x="4987925" y="3883025"/>
          <p14:tracePt t="190185" x="5132388" y="3883025"/>
          <p14:tracePt t="190193" x="5268913" y="3883025"/>
          <p14:tracePt t="190200" x="5395913" y="3883025"/>
          <p14:tracePt t="190207" x="5524500" y="3875088"/>
          <p14:tracePt t="190215" x="5600700" y="3857625"/>
          <p14:tracePt t="190224" x="5668963" y="3857625"/>
          <p14:tracePt t="190232" x="5735638" y="3841750"/>
          <p14:tracePt t="190241" x="5795963" y="3832225"/>
          <p14:tracePt t="190249" x="5846763" y="3832225"/>
          <p14:tracePt t="190256" x="5897563" y="3824288"/>
          <p14:tracePt t="190265" x="5957888" y="3824288"/>
          <p14:tracePt t="190272" x="5983288" y="3824288"/>
          <p14:tracePt t="190280" x="5999163" y="3824288"/>
          <p14:tracePt t="190288" x="6024563" y="3824288"/>
          <p14:tracePt t="190297" x="6034088" y="3824288"/>
          <p14:tracePt t="190304" x="6042025" y="3824288"/>
          <p14:tracePt t="190313" x="6049963" y="3816350"/>
          <p14:tracePt t="190320" x="6067425" y="3816350"/>
          <p14:tracePt t="190440" x="6059488" y="3816350"/>
          <p14:tracePt t="190456" x="6042025" y="3806825"/>
          <p14:tracePt t="190471" x="6024563" y="3806825"/>
          <p14:tracePt t="190479" x="6008688" y="3806825"/>
          <p14:tracePt t="190489" x="5991225" y="3806825"/>
          <p14:tracePt t="190497" x="5965825" y="3806825"/>
          <p14:tracePt t="190503" x="5940425" y="3798888"/>
          <p14:tracePt t="190513" x="5922963" y="3790950"/>
          <p14:tracePt t="190519" x="5897563" y="3790950"/>
          <p14:tracePt t="190530" x="5880100" y="3790950"/>
          <p14:tracePt t="190546" x="5864225" y="3790950"/>
          <p14:tracePt t="190551" x="5854700" y="3790950"/>
          <p14:tracePt t="190562" x="5846763" y="3790950"/>
          <p14:tracePt t="190578" x="5838825" y="3790950"/>
          <p14:tracePt t="190584" x="5829300" y="3790950"/>
          <p14:tracePt t="190632" x="5821363" y="3790950"/>
          <p14:tracePt t="192360" x="5788025" y="3773488"/>
          <p14:tracePt t="192375" x="5753100" y="3730625"/>
          <p14:tracePt t="192383" x="5727700" y="3705225"/>
          <p14:tracePt t="192391" x="5702300" y="3671888"/>
          <p14:tracePt t="192400" x="5684838" y="3654425"/>
          <p14:tracePt t="192408" x="5676900" y="3646488"/>
          <p14:tracePt t="192440" x="5668963" y="3629025"/>
          <p14:tracePt t="192512" x="5676900" y="3629025"/>
          <p14:tracePt t="192530" x="5710238" y="3619500"/>
          <p14:tracePt t="192536" x="5770563" y="3619500"/>
          <p14:tracePt t="192546" x="5838825" y="3619500"/>
          <p14:tracePt t="192552" x="5915025" y="3619500"/>
          <p14:tracePt t="192559" x="5999163" y="3619500"/>
          <p14:tracePt t="192568" x="6084888" y="3619500"/>
          <p14:tracePt t="192575" x="6153150" y="3611563"/>
          <p14:tracePt t="192583" x="6246813" y="3603625"/>
          <p14:tracePt t="192592" x="6330950" y="3603625"/>
          <p14:tracePt t="192599" x="6416675" y="3586163"/>
          <p14:tracePt t="192608" x="6457950" y="3586163"/>
          <p14:tracePt t="192616" x="6518275" y="3578225"/>
          <p14:tracePt t="192624" x="6577013" y="3578225"/>
          <p14:tracePt t="192632" x="6627813" y="3578225"/>
          <p14:tracePt t="192640" x="6688138" y="3578225"/>
          <p14:tracePt t="192647" x="6746875" y="3578225"/>
          <p14:tracePt t="192655" x="6807200" y="3578225"/>
          <p14:tracePt t="192665" x="6865938" y="3578225"/>
          <p14:tracePt t="192672" x="6951663" y="3578225"/>
          <p14:tracePt t="192680" x="7019925" y="3594100"/>
          <p14:tracePt t="192688" x="7121525" y="3603625"/>
          <p14:tracePt t="192698" x="7248525" y="3629025"/>
          <p14:tracePt t="192704" x="7392988" y="3662363"/>
          <p14:tracePt t="192714" x="7537450" y="3687763"/>
          <p14:tracePt t="192720" x="7699375" y="3713163"/>
          <p14:tracePt t="192730" x="7869238" y="3748088"/>
          <p14:tracePt t="192736" x="8081963" y="3781425"/>
          <p14:tracePt t="192746" x="8302625" y="3806825"/>
          <p14:tracePt t="192752" x="8489950" y="3824288"/>
          <p14:tracePt t="192762" x="8728075" y="3849688"/>
          <p14:tracePt t="192767" x="8913813" y="3867150"/>
          <p14:tracePt t="192775" x="9067800" y="3875088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9D3A8-33EE-4D8C-8B94-6A1C1212FC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68612" name="슬라이드 번호 개체 틀 3">
            <a:extLst>
              <a:ext uri="{FF2B5EF4-FFF2-40B4-BE49-F238E27FC236}">
                <a16:creationId xmlns:a16="http://schemas.microsoft.com/office/drawing/2014/main" id="{18324A0F-76CB-495A-A700-F62520BAE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5EE22-24BD-4D0C-BD18-05C58A1A00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8614" name="그림 3">
            <a:extLst>
              <a:ext uri="{FF2B5EF4-FFF2-40B4-BE49-F238E27FC236}">
                <a16:creationId xmlns:a16="http://schemas.microsoft.com/office/drawing/2014/main" id="{F9E8F844-9568-4489-91B1-688B8D76A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5" y="2020788"/>
            <a:ext cx="6801941" cy="448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94AEC1-EDE7-42E5-B743-9E6E1833252E}"/>
              </a:ext>
            </a:extLst>
          </p:cNvPr>
          <p:cNvSpPr txBox="1">
            <a:spLocks/>
          </p:cNvSpPr>
          <p:nvPr/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 및 분할도 작성 실습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대학 도서관 업무처리에 대한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분할도 작성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BDAE35-F86E-4E66-B479-4E3E16252238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모형의 구축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76"/>
    </mc:Choice>
    <mc:Fallback>
      <p:transition spd="slow" advTm="97576"/>
    </mc:Fallback>
  </mc:AlternateContent>
  <p:extLst>
    <p:ext uri="{3A86A75C-4F4B-4683-9AE1-C65F6400EC91}">
      <p14:laserTraceLst xmlns:p14="http://schemas.microsoft.com/office/powerpoint/2010/main">
        <p14:tracePtLst>
          <p14:tracePt t="712" x="8540750" y="3254375"/>
          <p14:tracePt t="720" x="8277225" y="3254375"/>
          <p14:tracePt t="728" x="8013700" y="3238500"/>
          <p14:tracePt t="737" x="7666038" y="3238500"/>
          <p14:tracePt t="745" x="7402513" y="3238500"/>
          <p14:tracePt t="753" x="7146925" y="3238500"/>
          <p14:tracePt t="761" x="6850063" y="3238500"/>
          <p14:tracePt t="769" x="6619875" y="3238500"/>
          <p14:tracePt t="777" x="6305550" y="3238500"/>
          <p14:tracePt t="784" x="6042025" y="3238500"/>
          <p14:tracePt t="792" x="5583238" y="3238500"/>
          <p14:tracePt t="802" x="5200650" y="3221038"/>
          <p14:tracePt t="809" x="4843463" y="3186113"/>
          <p14:tracePt t="818" x="4368800" y="3109913"/>
          <p14:tracePt t="825" x="3960813" y="2990850"/>
          <p14:tracePt t="835" x="3603625" y="2838450"/>
          <p14:tracePt t="841" x="3263900" y="2752725"/>
          <p14:tracePt t="851" x="3084513" y="2617788"/>
          <p14:tracePt t="857" x="2949575" y="2582863"/>
          <p14:tracePt t="868" x="2863850" y="2524125"/>
          <p14:tracePt t="873" x="2813050" y="2481263"/>
          <p14:tracePt t="883" x="2762250" y="2463800"/>
          <p14:tracePt t="1209" x="2736850" y="2463800"/>
          <p14:tracePt t="1217" x="2727325" y="2463800"/>
          <p14:tracePt t="1226" x="2686050" y="2463800"/>
          <p14:tracePt t="1236" x="2608263" y="2463800"/>
          <p14:tracePt t="1241" x="2541588" y="2438400"/>
          <p14:tracePt t="1251" x="2481263" y="2430463"/>
          <p14:tracePt t="1258" x="2430463" y="2430463"/>
          <p14:tracePt t="1267" x="2405063" y="2430463"/>
          <p14:tracePt t="1273" x="2387600" y="2430463"/>
          <p14:tracePt t="1283" x="2362200" y="2430463"/>
          <p14:tracePt t="1289" x="2344738" y="2430463"/>
          <p14:tracePt t="1296" x="2319338" y="2422525"/>
          <p14:tracePt t="1305" x="2286000" y="2422525"/>
          <p14:tracePt t="1312" x="2243138" y="2405063"/>
          <p14:tracePt t="1321" x="2217738" y="2387600"/>
          <p14:tracePt t="1329" x="2192338" y="2379663"/>
          <p14:tracePt t="1336" x="2166938" y="2362200"/>
          <p14:tracePt t="1345" x="2141538" y="2344738"/>
          <p14:tracePt t="1352" x="2124075" y="2319338"/>
          <p14:tracePt t="1361" x="2108200" y="2303463"/>
          <p14:tracePt t="1369" x="2082800" y="2278063"/>
          <p14:tracePt t="1377" x="2055813" y="2252663"/>
          <p14:tracePt t="1384" x="2039938" y="2243138"/>
          <p14:tracePt t="1393" x="2030413" y="2235200"/>
          <p14:tracePt t="1402" x="2005013" y="2209800"/>
          <p14:tracePt t="1409" x="1989138" y="2200275"/>
          <p14:tracePt t="1418" x="1963738" y="2174875"/>
          <p14:tracePt t="1425" x="1954213" y="2159000"/>
          <p14:tracePt t="1441" x="1954213" y="2149475"/>
          <p14:tracePt t="1451" x="1946275" y="2133600"/>
          <p14:tracePt t="1467" x="1938338" y="2116138"/>
          <p14:tracePt t="1472" x="1928813" y="2108200"/>
          <p14:tracePt t="1499" x="1928813" y="2098675"/>
          <p14:tracePt t="1528" x="1920875" y="2090738"/>
          <p14:tracePt t="1552" x="1911350" y="2082800"/>
          <p14:tracePt t="1777" x="1911350" y="2073275"/>
          <p14:tracePt t="2000" x="1911350" y="2065338"/>
          <p14:tracePt t="2032" x="1920875" y="2055813"/>
          <p14:tracePt t="2274" x="1928813" y="2055813"/>
          <p14:tracePt t="2283" x="1938338" y="2055813"/>
          <p14:tracePt t="2289" x="1954213" y="2055813"/>
          <p14:tracePt t="2295" x="1963738" y="2055813"/>
          <p14:tracePt t="2306" x="1971675" y="2055813"/>
          <p14:tracePt t="2312" x="1989138" y="2055813"/>
          <p14:tracePt t="2321" x="1997075" y="2055813"/>
          <p14:tracePt t="2329" x="2014538" y="2055813"/>
          <p14:tracePt t="2337" x="2030413" y="2055813"/>
          <p14:tracePt t="2344" x="2055813" y="2055813"/>
          <p14:tracePt t="2353" x="2073275" y="2055813"/>
          <p14:tracePt t="2361" x="2090738" y="2055813"/>
          <p14:tracePt t="2369" x="2124075" y="2055813"/>
          <p14:tracePt t="2377" x="2149475" y="2055813"/>
          <p14:tracePt t="2385" x="2166938" y="2055813"/>
          <p14:tracePt t="2393" x="2227263" y="2055813"/>
          <p14:tracePt t="2402" x="2243138" y="2055813"/>
          <p14:tracePt t="2409" x="2286000" y="2055813"/>
          <p14:tracePt t="2418" x="2319338" y="2055813"/>
          <p14:tracePt t="2425" x="2354263" y="2055813"/>
          <p14:tracePt t="2434" x="2379663" y="2065338"/>
          <p14:tracePt t="2441" x="2397125" y="2065338"/>
          <p14:tracePt t="2451" x="2422525" y="2065338"/>
          <p14:tracePt t="2457" x="2438400" y="2065338"/>
          <p14:tracePt t="2474" x="2455863" y="2065338"/>
          <p14:tracePt t="2483" x="2463800" y="2065338"/>
          <p14:tracePt t="2489" x="2473325" y="2065338"/>
          <p14:tracePt t="2496" x="2498725" y="2065338"/>
          <p14:tracePt t="2512" x="2532063" y="2073275"/>
          <p14:tracePt t="2521" x="2549525" y="2073275"/>
          <p14:tracePt t="2529" x="2574925" y="2082800"/>
          <p14:tracePt t="2537" x="2600325" y="2082800"/>
          <p14:tracePt t="2544" x="2625725" y="2082800"/>
          <p14:tracePt t="2553" x="2651125" y="2082800"/>
          <p14:tracePt t="2561" x="2676525" y="2090738"/>
          <p14:tracePt t="2569" x="2701925" y="2098675"/>
          <p14:tracePt t="2576" x="2719388" y="2108200"/>
          <p14:tracePt t="2585" x="2736850" y="2108200"/>
          <p14:tracePt t="2593" x="2744788" y="2108200"/>
          <p14:tracePt t="2601" x="2762250" y="2108200"/>
          <p14:tracePt t="2609" x="2787650" y="2108200"/>
          <p14:tracePt t="2618" x="2805113" y="2108200"/>
          <p14:tracePt t="2626" x="2830513" y="2108200"/>
          <p14:tracePt t="2635" x="2855913" y="2116138"/>
          <p14:tracePt t="2640" x="2889250" y="2116138"/>
          <p14:tracePt t="2653" x="2914650" y="2124075"/>
          <p14:tracePt t="2656" x="2949575" y="2133600"/>
          <p14:tracePt t="2667" x="2990850" y="2133600"/>
          <p14:tracePt t="2673" x="3041650" y="2141538"/>
          <p14:tracePt t="2679" x="3076575" y="2141538"/>
          <p14:tracePt t="2689" x="3119438" y="2149475"/>
          <p14:tracePt t="2695" x="3160713" y="2159000"/>
          <p14:tracePt t="2705" x="3221038" y="2166938"/>
          <p14:tracePt t="2713" x="3279775" y="2166938"/>
          <p14:tracePt t="2720" x="3305175" y="2174875"/>
          <p14:tracePt t="2728" x="3348038" y="2184400"/>
          <p14:tracePt t="2736" x="3382963" y="2184400"/>
          <p14:tracePt t="2744" x="3398838" y="2184400"/>
          <p14:tracePt t="2752" x="3424238" y="2184400"/>
          <p14:tracePt t="2760" x="3449638" y="2184400"/>
          <p14:tracePt t="2769" x="3467100" y="2184400"/>
          <p14:tracePt t="2777" x="3492500" y="2184400"/>
          <p14:tracePt t="2785" x="3527425" y="2192338"/>
          <p14:tracePt t="2793" x="3535363" y="2192338"/>
          <p14:tracePt t="2801" x="3560763" y="2192338"/>
          <p14:tracePt t="2809" x="3586163" y="2192338"/>
          <p14:tracePt t="2818" x="3594100" y="2200275"/>
          <p14:tracePt t="2826" x="3611563" y="2200275"/>
          <p14:tracePt t="2836" x="3629025" y="2200275"/>
          <p14:tracePt t="2841" x="3636963" y="2200275"/>
          <p14:tracePt t="2851" x="3654425" y="2200275"/>
          <p14:tracePt t="2857" x="3662363" y="2200275"/>
          <p14:tracePt t="2865" x="3679825" y="2200275"/>
          <p14:tracePt t="2873" x="3687763" y="2200275"/>
          <p14:tracePt t="2882" x="3697288" y="2200275"/>
          <p14:tracePt t="2889" x="3705225" y="2200275"/>
          <p14:tracePt t="2897" x="3713163" y="2200275"/>
          <p14:tracePt t="2906" x="3722688" y="2200275"/>
          <p14:tracePt t="2913" x="3738563" y="2200275"/>
          <p14:tracePt t="2921" x="3748088" y="2200275"/>
          <p14:tracePt t="2929" x="3763963" y="2200275"/>
          <p14:tracePt t="2937" x="3781425" y="2200275"/>
          <p14:tracePt t="2944" x="3798888" y="2200275"/>
          <p14:tracePt t="2953" x="3816350" y="2200275"/>
          <p14:tracePt t="2961" x="3824288" y="2200275"/>
          <p14:tracePt t="2969" x="3849688" y="2200275"/>
          <p14:tracePt t="2977" x="3867150" y="2200275"/>
          <p14:tracePt t="2993" x="3900488" y="2200275"/>
          <p14:tracePt t="3001" x="3917950" y="2200275"/>
          <p14:tracePt t="3009" x="3943350" y="2200275"/>
          <p14:tracePt t="3017" x="3968750" y="2192338"/>
          <p14:tracePt t="3025" x="3994150" y="2184400"/>
          <p14:tracePt t="3035" x="4011613" y="2174875"/>
          <p14:tracePt t="3041" x="4037013" y="2166938"/>
          <p14:tracePt t="3052" x="4062413" y="2166938"/>
          <p14:tracePt t="3057" x="4079875" y="2166938"/>
          <p14:tracePt t="3068" x="4105275" y="2159000"/>
          <p14:tracePt t="3073" x="4130675" y="2159000"/>
          <p14:tracePt t="3079" x="4146550" y="2149475"/>
          <p14:tracePt t="3089" x="4171950" y="2141538"/>
          <p14:tracePt t="3096" x="4197350" y="2133600"/>
          <p14:tracePt t="3106" x="4224338" y="2124075"/>
          <p14:tracePt t="3113" x="4265613" y="2116138"/>
          <p14:tracePt t="3121" x="4300538" y="2108200"/>
          <p14:tracePt t="3128" x="4316413" y="2108200"/>
          <p14:tracePt t="3136" x="4351338" y="2098675"/>
          <p14:tracePt t="3144" x="4368800" y="2098675"/>
          <p14:tracePt t="3153" x="4394200" y="2090738"/>
          <p14:tracePt t="3161" x="4419600" y="2082800"/>
          <p14:tracePt t="3168" x="4435475" y="2082800"/>
          <p14:tracePt t="3177" x="4445000" y="2082800"/>
          <p14:tracePt t="3185" x="4460875" y="2082800"/>
          <p14:tracePt t="3193" x="4478338" y="2073275"/>
          <p14:tracePt t="3202" x="4495800" y="2065338"/>
          <p14:tracePt t="3219" x="4513263" y="2065338"/>
          <p14:tracePt t="3225" x="4521200" y="2065338"/>
          <p14:tracePt t="3235" x="4538663" y="2065338"/>
          <p14:tracePt t="3240" x="4554538" y="2065338"/>
          <p14:tracePt t="3251" x="4564063" y="2065338"/>
          <p14:tracePt t="3257" x="4579938" y="2055813"/>
          <p14:tracePt t="3267" x="4597400" y="2055813"/>
          <p14:tracePt t="3273" x="4605338" y="2055813"/>
          <p14:tracePt t="3279" x="4622800" y="2055813"/>
          <p14:tracePt t="3288" x="4630738" y="2047875"/>
          <p14:tracePt t="3296" x="4648200" y="2047875"/>
          <p14:tracePt t="3306" x="4657725" y="2047875"/>
          <p14:tracePt t="3313" x="4665663" y="2047875"/>
          <p14:tracePt t="3322" x="4673600" y="2047875"/>
          <p14:tracePt t="3328" x="4691063" y="2047875"/>
          <p14:tracePt t="3360" x="4699000" y="2047875"/>
          <p14:tracePt t="3376" x="4708525" y="2047875"/>
          <p14:tracePt t="3393" x="4724400" y="2047875"/>
          <p14:tracePt t="3402" x="4749800" y="2039938"/>
          <p14:tracePt t="3435" x="4759325" y="2039938"/>
          <p14:tracePt t="3440" x="4767263" y="2039938"/>
          <p14:tracePt t="3451" x="4784725" y="2039938"/>
          <p14:tracePt t="3457" x="4802188" y="2039938"/>
          <p14:tracePt t="3467" x="4810125" y="2039938"/>
          <p14:tracePt t="3473" x="4827588" y="2039938"/>
          <p14:tracePt t="3479" x="4835525" y="2039938"/>
          <p14:tracePt t="3489" x="4843463" y="2039938"/>
          <p14:tracePt t="3497" x="4868863" y="2039938"/>
          <p14:tracePt t="3505" x="4886325" y="2030413"/>
          <p14:tracePt t="3522" x="4903788" y="2030413"/>
          <p14:tracePt t="3529" x="4911725" y="2030413"/>
          <p14:tracePt t="3537" x="4929188" y="2022475"/>
          <p14:tracePt t="3544" x="4954588" y="2022475"/>
          <p14:tracePt t="3553" x="4962525" y="2022475"/>
          <p14:tracePt t="3560" x="4972050" y="2022475"/>
          <p14:tracePt t="3569" x="4987925" y="2022475"/>
          <p14:tracePt t="3577" x="4997450" y="2014538"/>
          <p14:tracePt t="3586" x="5013325" y="2014538"/>
          <p14:tracePt t="3593" x="5022850" y="2014538"/>
          <p14:tracePt t="3602" x="5030788" y="2014538"/>
          <p14:tracePt t="3608" x="5038725" y="2014538"/>
          <p14:tracePt t="3619" x="5048250" y="2014538"/>
          <p14:tracePt t="3625" x="5056188" y="2014538"/>
          <p14:tracePt t="3635" x="5064125" y="2014538"/>
          <p14:tracePt t="3641" x="5073650" y="2014538"/>
          <p14:tracePt t="3656" x="5091113" y="2014538"/>
          <p14:tracePt t="3674" x="5099050" y="2014538"/>
          <p14:tracePt t="3679" x="5106988" y="2014538"/>
          <p14:tracePt t="3688" x="5116513" y="2014538"/>
          <p14:tracePt t="3705" x="5132388" y="2014538"/>
          <p14:tracePt t="3713" x="5141913" y="2014538"/>
          <p14:tracePt t="3721" x="5149850" y="2014538"/>
          <p14:tracePt t="3729" x="5167313" y="2014538"/>
          <p14:tracePt t="3745" x="5175250" y="2014538"/>
          <p14:tracePt t="3752" x="5183188" y="2014538"/>
          <p14:tracePt t="3760" x="5192713" y="2014538"/>
          <p14:tracePt t="3777" x="5200650" y="2014538"/>
          <p14:tracePt t="3786" x="5208588" y="2014538"/>
          <p14:tracePt t="3803" x="5218113" y="2014538"/>
          <p14:tracePt t="3809" x="5226050" y="2014538"/>
          <p14:tracePt t="3819" x="5235575" y="2014538"/>
          <p14:tracePt t="3825" x="5243513" y="2014538"/>
          <p14:tracePt t="3834" x="5260975" y="2014538"/>
          <p14:tracePt t="3851" x="5268913" y="2014538"/>
          <p14:tracePt t="3857" x="5276850" y="2014538"/>
          <p14:tracePt t="3873" x="5294313" y="2014538"/>
          <p14:tracePt t="3880" x="5302250" y="2014538"/>
          <p14:tracePt t="3898" x="5311775" y="2014538"/>
          <p14:tracePt t="3905" x="5319713" y="2014538"/>
          <p14:tracePt t="3914" x="5327650" y="2014538"/>
          <p14:tracePt t="3945" x="5337175" y="2014538"/>
          <p14:tracePt t="4009" x="5353050" y="2014538"/>
          <p14:tracePt t="4081" x="5370513" y="2014538"/>
          <p14:tracePt t="4096" x="5380038" y="2014538"/>
          <p14:tracePt t="4145" x="5387975" y="2014538"/>
          <p14:tracePt t="4170" x="5395913" y="2014538"/>
          <p14:tracePt t="4218" x="5405438" y="2014538"/>
          <p14:tracePt t="4224" x="5413375" y="2014538"/>
          <p14:tracePt t="4297" x="5421313" y="2014538"/>
          <p14:tracePt t="4304" x="5430838" y="2014538"/>
          <p14:tracePt t="4321" x="5438775" y="2014538"/>
          <p14:tracePt t="4336" x="5446713" y="2014538"/>
          <p14:tracePt t="4352" x="5456238" y="2014538"/>
          <p14:tracePt t="4369" x="5464175" y="2014538"/>
          <p14:tracePt t="4403" x="5472113" y="2014538"/>
          <p14:tracePt t="4434" x="5489575" y="2014538"/>
          <p14:tracePt t="4451" x="5497513" y="2014538"/>
          <p14:tracePt t="4456" x="5507038" y="2014538"/>
          <p14:tracePt t="4467" x="5514975" y="2014538"/>
          <p14:tracePt t="4473" x="5524500" y="2014538"/>
          <p14:tracePt t="4480" x="5532438" y="2014538"/>
          <p14:tracePt t="4488" x="5540375" y="2014538"/>
          <p14:tracePt t="4497" x="5557838" y="2014538"/>
          <p14:tracePt t="4505" x="5565775" y="2014538"/>
          <p14:tracePt t="4521" x="5583238" y="2014538"/>
          <p14:tracePt t="4528" x="5591175" y="2014538"/>
          <p14:tracePt t="4536" x="5600700" y="2014538"/>
          <p14:tracePt t="4545" x="5616575" y="2014538"/>
          <p14:tracePt t="4562" x="5626100" y="2014538"/>
          <p14:tracePt t="4569" x="5634038" y="2014538"/>
          <p14:tracePt t="4577" x="5641975" y="2014538"/>
          <p14:tracePt t="4586" x="5651500" y="2014538"/>
          <p14:tracePt t="4593" x="5659438" y="2014538"/>
          <p14:tracePt t="4603" x="5668963" y="2014538"/>
          <p14:tracePt t="4609" x="5676900" y="2014538"/>
          <p14:tracePt t="4619" x="5684838" y="2014538"/>
          <p14:tracePt t="4626" x="5694363" y="2014538"/>
          <p14:tracePt t="4635" x="5702300" y="2014538"/>
          <p14:tracePt t="4641" x="5710238" y="2014538"/>
          <p14:tracePt t="4651" x="5719763" y="2014538"/>
          <p14:tracePt t="4656" x="5727700" y="2014538"/>
          <p14:tracePt t="4672" x="5735638" y="2014538"/>
          <p14:tracePt t="4680" x="5745163" y="2014538"/>
          <p14:tracePt t="4688" x="5753100" y="2014538"/>
          <p14:tracePt t="4697" x="5761038" y="2014538"/>
          <p14:tracePt t="4713" x="5778500" y="2014538"/>
          <p14:tracePt t="4744" x="5795963" y="2014538"/>
          <p14:tracePt t="4760" x="5803900" y="2014538"/>
          <p14:tracePt t="4776" x="5813425" y="2014538"/>
          <p14:tracePt t="4808" x="5821363" y="2014538"/>
          <p14:tracePt t="4848" x="5829300" y="2014538"/>
          <p14:tracePt t="4856" x="5838825" y="2014538"/>
          <p14:tracePt t="4880" x="5846763" y="2014538"/>
          <p14:tracePt t="4896" x="5854700" y="2014538"/>
          <p14:tracePt t="5033" x="5872163" y="2014538"/>
          <p14:tracePt t="5050" x="5880100" y="2014538"/>
          <p14:tracePt t="5064" x="5889625" y="2014538"/>
          <p14:tracePt t="5098" x="5897563" y="2014538"/>
          <p14:tracePt t="5120" x="5915025" y="2014538"/>
          <p14:tracePt t="5169" x="5932488" y="2014538"/>
          <p14:tracePt t="5186" x="5940425" y="2014538"/>
          <p14:tracePt t="5204" x="5948363" y="2014538"/>
          <p14:tracePt t="5219" x="5957888" y="2014538"/>
          <p14:tracePt t="5226" x="5965825" y="2014538"/>
          <p14:tracePt t="5257" x="5983288" y="2014538"/>
          <p14:tracePt t="5625" x="5999163" y="2014538"/>
          <p14:tracePt t="5674" x="6008688" y="2014538"/>
          <p14:tracePt t="5704" x="6016625" y="2014538"/>
          <p14:tracePt t="5722" x="6024563" y="2014538"/>
          <p14:tracePt t="5737" x="6034088" y="2014538"/>
          <p14:tracePt t="5762" x="6042025" y="2014538"/>
          <p14:tracePt t="5778" x="6059488" y="2014538"/>
          <p14:tracePt t="5794" x="6059488" y="2005013"/>
          <p14:tracePt t="5808" x="6076950" y="2005013"/>
          <p14:tracePt t="5849" x="6092825" y="2005013"/>
          <p14:tracePt t="5857" x="6102350" y="1997075"/>
          <p14:tracePt t="5912" x="6110288" y="1997075"/>
          <p14:tracePt t="5928" x="6118225" y="1997075"/>
          <p14:tracePt t="5944" x="6127750" y="1997075"/>
          <p14:tracePt t="5960" x="6135688" y="1997075"/>
          <p14:tracePt t="5976" x="6143625" y="1997075"/>
          <p14:tracePt t="5986" x="6153150" y="1989138"/>
          <p14:tracePt t="6008" x="6169025" y="1979613"/>
          <p14:tracePt t="6019" x="6178550" y="1971675"/>
          <p14:tracePt t="6024" x="6178550" y="1963738"/>
          <p14:tracePt t="6032" x="6186488" y="1946275"/>
          <p14:tracePt t="6047" x="6186488" y="1938338"/>
          <p14:tracePt t="6057" x="6186488" y="1928813"/>
          <p14:tracePt t="6080" x="6186488" y="1920875"/>
          <p14:tracePt t="6097" x="6186488" y="1911350"/>
          <p14:tracePt t="6153" x="6186488" y="1903413"/>
          <p14:tracePt t="6385" x="6186488" y="1895475"/>
          <p14:tracePt t="6404" x="6178550" y="1895475"/>
          <p14:tracePt t="6419" x="6169025" y="1895475"/>
          <p14:tracePt t="6425" x="6153150" y="1895475"/>
          <p14:tracePt t="6432" x="6135688" y="1903413"/>
          <p14:tracePt t="6442" x="6127750" y="1903413"/>
          <p14:tracePt t="6447" x="6110288" y="1903413"/>
          <p14:tracePt t="6456" x="6084888" y="1903413"/>
          <p14:tracePt t="6474" x="6067425" y="1903413"/>
          <p14:tracePt t="6481" x="6049963" y="1903413"/>
          <p14:tracePt t="6489" x="6042025" y="1903413"/>
          <p14:tracePt t="6497" x="6034088" y="1903413"/>
          <p14:tracePt t="6505" x="6024563" y="1903413"/>
          <p14:tracePt t="6561" x="6008688" y="1903413"/>
          <p14:tracePt t="6569" x="5999163" y="1903413"/>
          <p14:tracePt t="6577" x="5991225" y="1903413"/>
          <p14:tracePt t="6586" x="5983288" y="1903413"/>
          <p14:tracePt t="6592" x="5965825" y="1903413"/>
          <p14:tracePt t="6603" x="5948363" y="1903413"/>
          <p14:tracePt t="6619" x="5932488" y="1903413"/>
          <p14:tracePt t="9305" x="5915025" y="1911350"/>
          <p14:tracePt t="9313" x="5905500" y="1920875"/>
          <p14:tracePt t="9322" x="5872163" y="1928813"/>
          <p14:tracePt t="9329" x="5838825" y="1946275"/>
          <p14:tracePt t="9339" x="5821363" y="1946275"/>
          <p14:tracePt t="9345" x="5788025" y="1954213"/>
          <p14:tracePt t="9354" x="5761038" y="1963738"/>
          <p14:tracePt t="9362" x="5745163" y="1971675"/>
          <p14:tracePt t="9371" x="5710238" y="1971675"/>
          <p14:tracePt t="9377" x="5676900" y="1979613"/>
          <p14:tracePt t="9387" x="5659438" y="1979613"/>
          <p14:tracePt t="9392" x="5626100" y="1989138"/>
          <p14:tracePt t="9403" x="5600700" y="1997075"/>
          <p14:tracePt t="9409" x="5557838" y="2005013"/>
          <p14:tracePt t="9415" x="5524500" y="2014538"/>
          <p14:tracePt t="9425" x="5489575" y="2022475"/>
          <p14:tracePt t="9432" x="5446713" y="2030413"/>
          <p14:tracePt t="9442" x="5395913" y="2039938"/>
          <p14:tracePt t="9449" x="5353050" y="2047875"/>
          <p14:tracePt t="9457" x="5319713" y="2047875"/>
          <p14:tracePt t="9464" x="5286375" y="2047875"/>
          <p14:tracePt t="9473" x="5243513" y="2065338"/>
          <p14:tracePt t="9481" x="5218113" y="2065338"/>
          <p14:tracePt t="9489" x="5200650" y="2065338"/>
          <p14:tracePt t="9497" x="5167313" y="2073275"/>
          <p14:tracePt t="9505" x="5141913" y="2090738"/>
          <p14:tracePt t="9513" x="5106988" y="2090738"/>
          <p14:tracePt t="9521" x="5064125" y="2098675"/>
          <p14:tracePt t="9529" x="5022850" y="2108200"/>
          <p14:tracePt t="9538" x="4987925" y="2116138"/>
          <p14:tracePt t="9546" x="4929188" y="2133600"/>
          <p14:tracePt t="9554" x="4878388" y="2141538"/>
          <p14:tracePt t="9562" x="4818063" y="2159000"/>
          <p14:tracePt t="9571" x="4759325" y="2174875"/>
          <p14:tracePt t="9576" x="4699000" y="2174875"/>
          <p14:tracePt t="9587" x="4657725" y="2184400"/>
          <p14:tracePt t="9593" x="4579938" y="2209800"/>
          <p14:tracePt t="9600" x="4521200" y="2217738"/>
          <p14:tracePt t="9609" x="4460875" y="2227263"/>
          <p14:tracePt t="9615" x="4402138" y="2235200"/>
          <p14:tracePt t="9625" x="4368800" y="2243138"/>
          <p14:tracePt t="9632" x="4333875" y="2252663"/>
          <p14:tracePt t="9642" x="4300538" y="2260600"/>
          <p14:tracePt t="9649" x="4257675" y="2268538"/>
          <p14:tracePt t="9657" x="4214813" y="2278063"/>
          <p14:tracePt t="9664" x="4181475" y="2286000"/>
          <p14:tracePt t="9673" x="4146550" y="2286000"/>
          <p14:tracePt t="9681" x="4105275" y="2286000"/>
          <p14:tracePt t="9689" x="4070350" y="2293938"/>
          <p14:tracePt t="9696" x="4037013" y="2303463"/>
          <p14:tracePt t="9705" x="3994150" y="2303463"/>
          <p14:tracePt t="9713" x="3960813" y="2311400"/>
          <p14:tracePt t="9722" x="3917950" y="2311400"/>
          <p14:tracePt t="9729" x="3883025" y="2319338"/>
          <p14:tracePt t="9738" x="3841750" y="2328863"/>
          <p14:tracePt t="9745" x="3806825" y="2328863"/>
          <p14:tracePt t="9754" x="3763963" y="2336800"/>
          <p14:tracePt t="9761" x="3730625" y="2344738"/>
          <p14:tracePt t="9771" x="3697288" y="2354263"/>
          <p14:tracePt t="9776" x="3654425" y="2362200"/>
          <p14:tracePt t="9788" x="3594100" y="2387600"/>
          <p14:tracePt t="9793" x="3568700" y="2387600"/>
          <p14:tracePt t="9803" x="3527425" y="2405063"/>
          <p14:tracePt t="9809" x="3475038" y="2413000"/>
          <p14:tracePt t="9816" x="3433763" y="2430463"/>
          <p14:tracePt t="9826" x="3382963" y="2430463"/>
          <p14:tracePt t="9832" x="3355975" y="2438400"/>
          <p14:tracePt t="9841" x="3314700" y="2455863"/>
          <p14:tracePt t="9849" x="3289300" y="2463800"/>
          <p14:tracePt t="9857" x="3254375" y="2473325"/>
          <p14:tracePt t="9864" x="3228975" y="2481263"/>
          <p14:tracePt t="9873" x="3195638" y="2489200"/>
          <p14:tracePt t="9884" x="3160713" y="2498725"/>
          <p14:tracePt t="9889" x="3127375" y="2506663"/>
          <p14:tracePt t="9896" x="3101975" y="2516188"/>
          <p14:tracePt t="9908" x="3076575" y="2524125"/>
          <p14:tracePt t="9912" x="3051175" y="2532063"/>
          <p14:tracePt t="9922" x="3008313" y="2557463"/>
          <p14:tracePt t="9928" x="2982913" y="2557463"/>
          <p14:tracePt t="9940" x="2949575" y="2574925"/>
          <p14:tracePt t="9944" x="2914650" y="2582863"/>
          <p14:tracePt t="9955" x="2881313" y="2600325"/>
          <p14:tracePt t="9960" x="2855913" y="2608263"/>
          <p14:tracePt t="9971" x="2820988" y="2625725"/>
          <p14:tracePt t="9976" x="2787650" y="2633663"/>
          <p14:tracePt t="9988" x="2752725" y="2651125"/>
          <p14:tracePt t="9992" x="2719388" y="2660650"/>
          <p14:tracePt t="10001" x="2693988" y="2660650"/>
          <p14:tracePt t="10008" x="2660650" y="2676525"/>
          <p14:tracePt t="10015" x="2608263" y="2693988"/>
          <p14:tracePt t="10024" x="2582863" y="2701925"/>
          <p14:tracePt t="10032" x="2566988" y="2701925"/>
          <p14:tracePt t="10040" x="2532063" y="2719388"/>
          <p14:tracePt t="10048" x="2506663" y="2727325"/>
          <p14:tracePt t="10056" x="2489200" y="2736850"/>
          <p14:tracePt t="10064" x="2455863" y="2752725"/>
          <p14:tracePt t="10072" x="2430463" y="2762250"/>
          <p14:tracePt t="10080" x="2422525" y="2762250"/>
          <p14:tracePt t="10088" x="2413000" y="2770188"/>
          <p14:tracePt t="10096" x="2405063" y="2770188"/>
          <p14:tracePt t="10104" x="2379663" y="2778125"/>
          <p14:tracePt t="10112" x="2371725" y="2787650"/>
          <p14:tracePt t="10121" x="2354263" y="2795588"/>
          <p14:tracePt t="10128" x="2328863" y="2795588"/>
          <p14:tracePt t="10138" x="2303463" y="2795588"/>
          <p14:tracePt t="10144" x="2268538" y="2805113"/>
          <p14:tracePt t="10155" x="2243138" y="2805113"/>
          <p14:tracePt t="10161" x="2209800" y="2805113"/>
          <p14:tracePt t="10171" x="2174875" y="2805113"/>
          <p14:tracePt t="10177" x="2159000" y="2805113"/>
          <p14:tracePt t="10187" x="2133600" y="2805113"/>
          <p14:tracePt t="10192" x="2098675" y="2805113"/>
          <p14:tracePt t="10200" x="2073275" y="2805113"/>
          <p14:tracePt t="10209" x="2055813" y="2805113"/>
          <p14:tracePt t="10215" x="2030413" y="2787650"/>
          <p14:tracePt t="10225" x="2005013" y="2778125"/>
          <p14:tracePt t="10233" x="1997075" y="2778125"/>
          <p14:tracePt t="10241" x="1963738" y="2762250"/>
          <p14:tracePt t="10249" x="1946275" y="2752725"/>
          <p14:tracePt t="10257" x="1911350" y="2736850"/>
          <p14:tracePt t="10264" x="1895475" y="2727325"/>
          <p14:tracePt t="10273" x="1870075" y="2711450"/>
          <p14:tracePt t="10281" x="1852613" y="2693988"/>
          <p14:tracePt t="10289" x="1835150" y="2686050"/>
          <p14:tracePt t="10297" x="1809750" y="2676525"/>
          <p14:tracePt t="10305" x="1793875" y="2668588"/>
          <p14:tracePt t="10313" x="1784350" y="2651125"/>
          <p14:tracePt t="10321" x="1741488" y="2625725"/>
          <p14:tracePt t="10329" x="1741488" y="2617788"/>
          <p14:tracePt t="10339" x="1716088" y="2608263"/>
          <p14:tracePt t="10377" x="1708150" y="2582863"/>
          <p14:tracePt t="10386" x="1708150" y="2574925"/>
          <p14:tracePt t="10394" x="1708150" y="2566988"/>
          <p14:tracePt t="10403" x="1708150" y="2557463"/>
          <p14:tracePt t="10409" x="1708150" y="2532063"/>
          <p14:tracePt t="10416" x="1708150" y="2524125"/>
          <p14:tracePt t="10425" x="1708150" y="2498725"/>
          <p14:tracePt t="10433" x="1708150" y="2473325"/>
          <p14:tracePt t="10440" x="1708150" y="2455863"/>
          <p14:tracePt t="10450" x="1708150" y="2422525"/>
          <p14:tracePt t="10457" x="1708150" y="2397125"/>
          <p14:tracePt t="10465" x="1708150" y="2371725"/>
          <p14:tracePt t="10472" x="1708150" y="2336800"/>
          <p14:tracePt t="10481" x="1708150" y="2303463"/>
          <p14:tracePt t="10489" x="1708150" y="2268538"/>
          <p14:tracePt t="10496" x="1708150" y="2252663"/>
          <p14:tracePt t="10506" x="1708150" y="2227263"/>
          <p14:tracePt t="10513" x="1708150" y="2217738"/>
          <p14:tracePt t="10521" x="1708150" y="2192338"/>
          <p14:tracePt t="10529" x="1708150" y="2174875"/>
          <p14:tracePt t="10539" x="1725613" y="2166938"/>
          <p14:tracePt t="10545" x="1741488" y="2141538"/>
          <p14:tracePt t="10555" x="1751013" y="2133600"/>
          <p14:tracePt t="10561" x="1758950" y="2124075"/>
          <p14:tracePt t="10571" x="1766888" y="2116138"/>
          <p14:tracePt t="10577" x="1776413" y="2090738"/>
          <p14:tracePt t="10587" x="1784350" y="2090738"/>
          <p14:tracePt t="10593" x="1801813" y="2073275"/>
          <p14:tracePt t="10599" x="1819275" y="2065338"/>
          <p14:tracePt t="10609" x="1819275" y="2055813"/>
          <p14:tracePt t="10616" x="1844675" y="2055813"/>
          <p14:tracePt t="10625" x="1852613" y="2047875"/>
          <p14:tracePt t="10633" x="1878013" y="2030413"/>
          <p14:tracePt t="10640" x="1903413" y="2030413"/>
          <p14:tracePt t="10650" x="1928813" y="2022475"/>
          <p14:tracePt t="10657" x="1938338" y="2022475"/>
          <p14:tracePt t="10664" x="1963738" y="2022475"/>
          <p14:tracePt t="10673" x="1989138" y="2014538"/>
          <p14:tracePt t="10681" x="2005013" y="2014538"/>
          <p14:tracePt t="10689" x="2039938" y="2005013"/>
          <p14:tracePt t="10697" x="2065338" y="2005013"/>
          <p14:tracePt t="10706" x="2073275" y="2005013"/>
          <p14:tracePt t="10712" x="2098675" y="2005013"/>
          <p14:tracePt t="10722" x="2124075" y="2005013"/>
          <p14:tracePt t="10729" x="2149475" y="2005013"/>
          <p14:tracePt t="10739" x="2174875" y="2005013"/>
          <p14:tracePt t="10745" x="2200275" y="2005013"/>
          <p14:tracePt t="10756" x="2217738" y="2005013"/>
          <p14:tracePt t="10760" x="2278063" y="2005013"/>
          <p14:tracePt t="10771" x="2293938" y="2005013"/>
          <p14:tracePt t="10777" x="2328863" y="2005013"/>
          <p14:tracePt t="10786" x="2387600" y="2005013"/>
          <p14:tracePt t="10792" x="2430463" y="2005013"/>
          <p14:tracePt t="10799" x="2481263" y="2005013"/>
          <p14:tracePt t="10809" x="2516188" y="2005013"/>
          <p14:tracePt t="10816" x="2549525" y="2005013"/>
          <p14:tracePt t="10825" x="2592388" y="2005013"/>
          <p14:tracePt t="10833" x="2633663" y="2005013"/>
          <p14:tracePt t="10842" x="2668588" y="2005013"/>
          <p14:tracePt t="10848" x="2693988" y="1997075"/>
          <p14:tracePt t="10857" x="2719388" y="1997075"/>
          <p14:tracePt t="10865" x="2752725" y="1989138"/>
          <p14:tracePt t="10873" x="2778125" y="1979613"/>
          <p14:tracePt t="10881" x="2787650" y="1979613"/>
          <p14:tracePt t="10899" x="2838450" y="1971675"/>
          <p14:tracePt t="10906" x="2855913" y="1971675"/>
          <p14:tracePt t="10912" x="2863850" y="1971675"/>
          <p14:tracePt t="10924" x="2871788" y="1971675"/>
          <p14:tracePt t="10928" x="2881313" y="1971675"/>
          <p14:tracePt t="10940" x="2889250" y="1971675"/>
          <p14:tracePt t="10955" x="2897188" y="1971675"/>
          <p14:tracePt t="10960" x="2906713" y="1971675"/>
          <p14:tracePt t="10993" x="2914650" y="1971675"/>
          <p14:tracePt t="11001" x="2922588" y="1971675"/>
          <p14:tracePt t="11025" x="2940050" y="1971675"/>
          <p14:tracePt t="11033" x="2949575" y="1971675"/>
          <p14:tracePt t="11040" x="2957513" y="1979613"/>
          <p14:tracePt t="11049" x="2974975" y="1989138"/>
          <p14:tracePt t="11057" x="2990850" y="1997075"/>
          <p14:tracePt t="11209" x="2990850" y="2005013"/>
          <p14:tracePt t="11216" x="2990850" y="2022475"/>
          <p14:tracePt t="11232" x="3008313" y="2055813"/>
          <p14:tracePt t="11241" x="3008313" y="2065338"/>
          <p14:tracePt t="11249" x="3016250" y="2098675"/>
          <p14:tracePt t="11258" x="3033713" y="2124075"/>
          <p14:tracePt t="11265" x="3041650" y="2149475"/>
          <p14:tracePt t="11272" x="3041650" y="2166938"/>
          <p14:tracePt t="11281" x="3041650" y="2192338"/>
          <p14:tracePt t="11289" x="3051175" y="2209800"/>
          <p14:tracePt t="11297" x="3051175" y="2217738"/>
          <p14:tracePt t="11306" x="3051175" y="2227263"/>
          <p14:tracePt t="11313" x="3051175" y="2235200"/>
          <p14:tracePt t="11323" x="3051175" y="2243138"/>
          <p14:tracePt t="11329" x="3051175" y="2252663"/>
          <p14:tracePt t="11339" x="3059113" y="2268538"/>
          <p14:tracePt t="11355" x="3059113" y="2278063"/>
          <p14:tracePt t="11361" x="3067050" y="2286000"/>
          <p14:tracePt t="11371" x="3067050" y="2303463"/>
          <p14:tracePt t="11376" x="3076575" y="2311400"/>
          <p14:tracePt t="11384" x="3076575" y="2319338"/>
          <p14:tracePt t="11393" x="3084513" y="2344738"/>
          <p14:tracePt t="11400" x="3094038" y="2362200"/>
          <p14:tracePt t="11408" x="3109913" y="2379663"/>
          <p14:tracePt t="11417" x="3119438" y="2397125"/>
          <p14:tracePt t="11424" x="3127375" y="2422525"/>
          <p14:tracePt t="11434" x="3127375" y="2455863"/>
          <p14:tracePt t="11441" x="3127375" y="2481263"/>
          <p14:tracePt t="11448" x="3135313" y="2506663"/>
          <p14:tracePt t="11456" x="3135313" y="2532063"/>
          <p14:tracePt t="11465" x="3144838" y="2557463"/>
          <p14:tracePt t="11472" x="3152775" y="2582863"/>
          <p14:tracePt t="11481" x="3152775" y="2600325"/>
          <p14:tracePt t="11489" x="3152775" y="2625725"/>
          <p14:tracePt t="11497" x="3152775" y="2651125"/>
          <p14:tracePt t="11507" x="3152775" y="2668588"/>
          <p14:tracePt t="11512" x="3152775" y="2676525"/>
          <p14:tracePt t="11523" x="3152775" y="2693988"/>
          <p14:tracePt t="11529" x="3152775" y="2711450"/>
          <p14:tracePt t="11539" x="3152775" y="2736850"/>
          <p14:tracePt t="11545" x="3152775" y="2744788"/>
          <p14:tracePt t="11554" x="3152775" y="2762250"/>
          <p14:tracePt t="11560" x="3152775" y="2770188"/>
          <p14:tracePt t="11577" x="3152775" y="2778125"/>
          <p14:tracePt t="11898" x="3152775" y="2787650"/>
          <p14:tracePt t="11907" x="3152775" y="2795588"/>
          <p14:tracePt t="11914" x="3144838" y="2805113"/>
          <p14:tracePt t="11922" x="3144838" y="2813050"/>
          <p14:tracePt t="11929" x="3135313" y="2813050"/>
          <p14:tracePt t="11939" x="3119438" y="2830513"/>
          <p14:tracePt t="11944" x="3094038" y="2855913"/>
          <p14:tracePt t="11955" x="3084513" y="2871788"/>
          <p14:tracePt t="11960" x="3067050" y="2881313"/>
          <p14:tracePt t="11969" x="3033713" y="2914650"/>
          <p14:tracePt t="11977" x="3008313" y="2914650"/>
          <p14:tracePt t="11983" x="2982913" y="2932113"/>
          <p14:tracePt t="11993" x="2949575" y="2957513"/>
          <p14:tracePt t="12000" x="2897188" y="2990850"/>
          <p14:tracePt t="12009" x="2871788" y="3000375"/>
          <p14:tracePt t="12017" x="2820988" y="3016250"/>
          <p14:tracePt t="12025" x="2770188" y="3033713"/>
          <p14:tracePt t="12034" x="2701925" y="3051175"/>
          <p14:tracePt t="12041" x="2643188" y="3051175"/>
          <p14:tracePt t="12049" x="2566988" y="3067050"/>
          <p14:tracePt t="12057" x="2498725" y="3067050"/>
          <p14:tracePt t="12065" x="2413000" y="3067050"/>
          <p14:tracePt t="12073" x="2311400" y="3067050"/>
          <p14:tracePt t="12082" x="2243138" y="3067050"/>
          <p14:tracePt t="12089" x="2141538" y="3067050"/>
          <p14:tracePt t="12097" x="2047875" y="3041650"/>
          <p14:tracePt t="12105" x="1963738" y="3008313"/>
          <p14:tracePt t="12113" x="1885950" y="2990850"/>
          <p14:tracePt t="12122" x="1793875" y="2940050"/>
          <p14:tracePt t="12129" x="1733550" y="2922588"/>
          <p14:tracePt t="12139" x="1657350" y="2881313"/>
          <p14:tracePt t="12145" x="1597025" y="2838450"/>
          <p14:tracePt t="12156" x="1546225" y="2795588"/>
          <p14:tracePt t="12161" x="1504950" y="2770188"/>
          <p14:tracePt t="12172" x="1470025" y="2727325"/>
          <p14:tracePt t="12177" x="1444625" y="2701925"/>
          <p14:tracePt t="12184" x="1419225" y="2668588"/>
          <p14:tracePt t="12192" x="1401763" y="2633663"/>
          <p14:tracePt t="12200" x="1393825" y="2600325"/>
          <p14:tracePt t="12209" x="1376363" y="2566988"/>
          <p14:tracePt t="12217" x="1368425" y="2532063"/>
          <p14:tracePt t="12225" x="1368425" y="2498725"/>
          <p14:tracePt t="12232" x="1368425" y="2473325"/>
          <p14:tracePt t="12242" x="1368425" y="2447925"/>
          <p14:tracePt t="12248" x="1368425" y="2405063"/>
          <p14:tracePt t="12257" x="1368425" y="2379663"/>
          <p14:tracePt t="12265" x="1368425" y="2344738"/>
          <p14:tracePt t="12273" x="1368425" y="2319338"/>
          <p14:tracePt t="12281" x="1376363" y="2293938"/>
          <p14:tracePt t="12288" x="1401763" y="2260600"/>
          <p14:tracePt t="12297" x="1436688" y="2217738"/>
          <p14:tracePt t="12305" x="1452563" y="2209800"/>
          <p14:tracePt t="12312" x="1487488" y="2166938"/>
          <p14:tracePt t="12323" x="1520825" y="2149475"/>
          <p14:tracePt t="12329" x="1581150" y="2124075"/>
          <p14:tracePt t="12339" x="1614488" y="2116138"/>
          <p14:tracePt t="12345" x="1674813" y="2098675"/>
          <p14:tracePt t="12356" x="1733550" y="2090738"/>
          <p14:tracePt t="12361" x="1809750" y="2090738"/>
          <p14:tracePt t="12368" x="1903413" y="2090738"/>
          <p14:tracePt t="12377" x="1989138" y="2090738"/>
          <p14:tracePt t="12384" x="2116138" y="2090738"/>
          <p14:tracePt t="12394" x="2260600" y="2090738"/>
          <p14:tracePt t="12400" x="2422525" y="2124075"/>
          <p14:tracePt t="12408" x="2566988" y="2149475"/>
          <p14:tracePt t="12417" x="2701925" y="2166938"/>
          <p14:tracePt t="12424" x="2846388" y="2209800"/>
          <p14:tracePt t="12432" x="2965450" y="2227263"/>
          <p14:tracePt t="12440" x="3067050" y="2260600"/>
          <p14:tracePt t="12448" x="3152775" y="2278063"/>
          <p14:tracePt t="12456" x="3211513" y="2303463"/>
          <p14:tracePt t="12464" x="3279775" y="2328863"/>
          <p14:tracePt t="12480" x="3297238" y="2336800"/>
          <p14:tracePt t="12489" x="3297238" y="2344738"/>
          <p14:tracePt t="12496" x="3297238" y="2354263"/>
          <p14:tracePt t="12512" x="3297238" y="2362200"/>
          <p14:tracePt t="12523" x="3297238" y="2371725"/>
          <p14:tracePt t="12528" x="3297238" y="2379663"/>
          <p14:tracePt t="12539" x="3297238" y="2397125"/>
          <p14:tracePt t="12554" x="3297238" y="2422525"/>
          <p14:tracePt t="12561" x="3297238" y="2438400"/>
          <p14:tracePt t="12571" x="3297238" y="2455863"/>
          <p14:tracePt t="12577" x="3297238" y="2489200"/>
          <p14:tracePt t="12583" x="3297238" y="2516188"/>
          <p14:tracePt t="12593" x="3297238" y="2541588"/>
          <p14:tracePt t="12601" x="3297238" y="2574925"/>
          <p14:tracePt t="12609" x="3263900" y="2633663"/>
          <p14:tracePt t="12617" x="3246438" y="2701925"/>
          <p14:tracePt t="12625" x="3221038" y="2787650"/>
          <p14:tracePt t="12632" x="3211513" y="2830513"/>
          <p14:tracePt t="12640" x="3170238" y="2914650"/>
          <p14:tracePt t="12649" x="3127375" y="2990850"/>
          <p14:tracePt t="12656" x="3094038" y="3051175"/>
          <p14:tracePt t="12665" x="3051175" y="3109913"/>
          <p14:tracePt t="12674" x="3000375" y="3195638"/>
          <p14:tracePt t="12682" x="2957513" y="3228975"/>
          <p14:tracePt t="12689" x="2897188" y="3322638"/>
          <p14:tracePt t="12697" x="2863850" y="3355975"/>
          <p14:tracePt t="12706" x="2805113" y="3441700"/>
          <p14:tracePt t="12713" x="2770188" y="3475038"/>
          <p14:tracePt t="12724" x="2676525" y="3535363"/>
          <p14:tracePt t="12729" x="2625725" y="3560763"/>
          <p14:tracePt t="12739" x="2574925" y="3603625"/>
          <p14:tracePt t="12745" x="2516188" y="3636963"/>
          <p14:tracePt t="12753" x="2463800" y="3662363"/>
          <p14:tracePt t="12762" x="2430463" y="3697288"/>
          <p14:tracePt t="12770" x="2362200" y="3722688"/>
          <p14:tracePt t="12777" x="2319338" y="3748088"/>
          <p14:tracePt t="12784" x="2252663" y="3763963"/>
          <p14:tracePt t="12793" x="2184400" y="3781425"/>
          <p14:tracePt t="12801" x="2133600" y="3781425"/>
          <p14:tracePt t="12809" x="2082800" y="3781425"/>
          <p14:tracePt t="12817" x="2039938" y="3781425"/>
          <p14:tracePt t="12825" x="1979613" y="3798888"/>
          <p14:tracePt t="12832" x="1946275" y="3798888"/>
          <p14:tracePt t="12840" x="1911350" y="3798888"/>
          <p14:tracePt t="12849" x="1885950" y="3806825"/>
          <p14:tracePt t="12856" x="1878013" y="3806825"/>
          <p14:tracePt t="12864" x="1870075" y="3806825"/>
          <p14:tracePt t="12884" x="1860550" y="3806825"/>
          <p14:tracePt t="13105" x="1860550" y="3824288"/>
          <p14:tracePt t="13124" x="1860550" y="3849688"/>
          <p14:tracePt t="13129" x="1860550" y="3883025"/>
          <p14:tracePt t="13139" x="1860550" y="3908425"/>
          <p14:tracePt t="13146" x="1860550" y="3935413"/>
          <p14:tracePt t="13154" x="1860550" y="3986213"/>
          <p14:tracePt t="13161" x="1870075" y="4037013"/>
          <p14:tracePt t="13168" x="1870075" y="4079875"/>
          <p14:tracePt t="13177" x="1885950" y="4138613"/>
          <p14:tracePt t="13184" x="1895475" y="4197350"/>
          <p14:tracePt t="13192" x="1895475" y="4240213"/>
          <p14:tracePt t="13201" x="1895475" y="4300538"/>
          <p14:tracePt t="13209" x="1895475" y="4359275"/>
          <p14:tracePt t="13216" x="1895475" y="4419600"/>
          <p14:tracePt t="13225" x="1903413" y="4478338"/>
          <p14:tracePt t="13232" x="1903413" y="4513263"/>
          <p14:tracePt t="13241" x="1903413" y="4554538"/>
          <p14:tracePt t="13249" x="1903413" y="4579938"/>
          <p14:tracePt t="13257" x="1903413" y="4605338"/>
          <p14:tracePt t="13265" x="1903413" y="4648200"/>
          <p14:tracePt t="13273" x="1895475" y="4708525"/>
          <p14:tracePt t="13282" x="1885950" y="4733925"/>
          <p14:tracePt t="13289" x="1878013" y="4759325"/>
          <p14:tracePt t="13297" x="1878013" y="4784725"/>
          <p14:tracePt t="13306" x="1870075" y="4818063"/>
          <p14:tracePt t="13313" x="1852613" y="4852988"/>
          <p14:tracePt t="13323" x="1852613" y="4878388"/>
          <p14:tracePt t="13329" x="1844675" y="4903788"/>
          <p14:tracePt t="13339" x="1844675" y="4911725"/>
          <p14:tracePt t="13345" x="1835150" y="4937125"/>
          <p14:tracePt t="13352" x="1835150" y="4962525"/>
          <p14:tracePt t="13361" x="1827213" y="4987925"/>
          <p14:tracePt t="13367" x="1819275" y="4997450"/>
          <p14:tracePt t="13377" x="1809750" y="5022850"/>
          <p14:tracePt t="13384" x="1801813" y="5056188"/>
          <p14:tracePt t="13393" x="1793875" y="5081588"/>
          <p14:tracePt t="13401" x="1784350" y="5099050"/>
          <p14:tracePt t="13409" x="1784350" y="5124450"/>
          <p14:tracePt t="13418" x="1766888" y="5149850"/>
          <p14:tracePt t="13425" x="1758950" y="5175250"/>
          <p14:tracePt t="13441" x="1751013" y="5192713"/>
          <p14:tracePt t="13449" x="1751013" y="5200650"/>
          <p14:tracePt t="13457" x="1741488" y="5200650"/>
          <p14:tracePt t="13728" x="1741488" y="5208588"/>
          <p14:tracePt t="13739" x="1741488" y="5218113"/>
          <p14:tracePt t="13816" x="1741488" y="5192713"/>
          <p14:tracePt t="13825" x="1741488" y="5149850"/>
          <p14:tracePt t="13833" x="1766888" y="5091113"/>
          <p14:tracePt t="13841" x="1809750" y="5013325"/>
          <p14:tracePt t="13848" x="1870075" y="4919663"/>
          <p14:tracePt t="13857" x="1938338" y="4827588"/>
          <p14:tracePt t="13866" x="2005013" y="4741863"/>
          <p14:tracePt t="13874" x="2098675" y="4630738"/>
          <p14:tracePt t="13885" x="2184400" y="4529138"/>
          <p14:tracePt t="13891" x="2260600" y="4435475"/>
          <p14:tracePt t="13897" x="2371725" y="4325938"/>
          <p14:tracePt t="13908" x="2463800" y="4232275"/>
          <p14:tracePt t="13913" x="2557463" y="4138613"/>
          <p14:tracePt t="13923" x="2651125" y="4052888"/>
          <p14:tracePt t="13928" x="2752725" y="3986213"/>
          <p14:tracePt t="13940" x="2889250" y="3908425"/>
          <p14:tracePt t="13946" x="3025775" y="3849688"/>
          <p14:tracePt t="13956" x="3144838" y="3806825"/>
          <p14:tracePt t="13962" x="3305175" y="3756025"/>
          <p14:tracePt t="13967" x="3441700" y="3705225"/>
          <p14:tracePt t="13977" x="3586163" y="3654425"/>
          <p14:tracePt t="13984" x="3730625" y="3619500"/>
          <p14:tracePt t="13992" x="3892550" y="3594100"/>
          <p14:tracePt t="14001" x="4037013" y="3543300"/>
          <p14:tracePt t="14008" x="4197350" y="3527425"/>
          <p14:tracePt t="14017" x="4341813" y="3502025"/>
          <p14:tracePt t="14025" x="4503738" y="3459163"/>
          <p14:tracePt t="14033" x="4640263" y="3424238"/>
          <p14:tracePt t="14042" x="4767263" y="3382963"/>
          <p14:tracePt t="14049" x="4852988" y="3355975"/>
          <p14:tracePt t="14058" x="4954588" y="3330575"/>
          <p14:tracePt t="14065" x="5030788" y="3297238"/>
          <p14:tracePt t="14074" x="5081588" y="3279775"/>
          <p14:tracePt t="14081" x="5157788" y="3263900"/>
          <p14:tracePt t="14090" x="5218113" y="3238500"/>
          <p14:tracePt t="14097" x="5268913" y="3221038"/>
          <p14:tracePt t="14107" x="5311775" y="3211513"/>
          <p14:tracePt t="14112" x="5362575" y="3195638"/>
          <p14:tracePt t="14123" x="5405438" y="3186113"/>
          <p14:tracePt t="14129" x="5464175" y="3186113"/>
          <p14:tracePt t="14140" x="5507038" y="3160713"/>
          <p14:tracePt t="14145" x="5565775" y="3160713"/>
          <p14:tracePt t="14155" x="5591175" y="3160713"/>
          <p14:tracePt t="14161" x="5659438" y="3160713"/>
          <p14:tracePt t="14168" x="5702300" y="3144838"/>
          <p14:tracePt t="14178" x="5761038" y="3135313"/>
          <p14:tracePt t="14184" x="5813425" y="3127375"/>
          <p14:tracePt t="14193" x="5880100" y="3119438"/>
          <p14:tracePt t="14201" x="5940425" y="3101975"/>
          <p14:tracePt t="14209" x="6016625" y="3101975"/>
          <p14:tracePt t="14216" x="6084888" y="3101975"/>
          <p14:tracePt t="14226" x="6186488" y="3101975"/>
          <p14:tracePt t="14233" x="6272213" y="3101975"/>
          <p14:tracePt t="14241" x="6365875" y="3101975"/>
          <p14:tracePt t="14249" x="6450013" y="3101975"/>
          <p14:tracePt t="14257" x="6510338" y="3101975"/>
          <p14:tracePt t="14265" x="6543675" y="3101975"/>
          <p14:tracePt t="14274" x="6586538" y="3094038"/>
          <p14:tracePt t="14281" x="6611938" y="3094038"/>
          <p14:tracePt t="14291" x="6619875" y="3094038"/>
          <p14:tracePt t="14362" x="6611938" y="3094038"/>
          <p14:tracePt t="14367" x="6602413" y="3094038"/>
          <p14:tracePt t="14393" x="6586538" y="3094038"/>
          <p14:tracePt t="14401" x="6569075" y="3094038"/>
          <p14:tracePt t="14409" x="6551613" y="3094038"/>
          <p14:tracePt t="14416" x="6526213" y="3094038"/>
          <p14:tracePt t="14425" x="6492875" y="3094038"/>
          <p14:tracePt t="14433" x="6467475" y="3094038"/>
          <p14:tracePt t="14441" x="6424613" y="3076575"/>
          <p14:tracePt t="14449" x="6391275" y="3059113"/>
          <p14:tracePt t="14457" x="6348413" y="3051175"/>
          <p14:tracePt t="14465" x="6313488" y="3025775"/>
          <p14:tracePt t="14474" x="6262688" y="2990850"/>
          <p14:tracePt t="14481" x="6237288" y="2982913"/>
          <p14:tracePt t="14490" x="6194425" y="2965450"/>
          <p14:tracePt t="14497" x="6169025" y="2940050"/>
          <p14:tracePt t="14507" x="6143625" y="2914650"/>
          <p14:tracePt t="14513" x="6118225" y="2889250"/>
          <p14:tracePt t="14524" x="6102350" y="2855913"/>
          <p14:tracePt t="14529" x="6092825" y="2846388"/>
          <p14:tracePt t="14539" x="6076950" y="2820988"/>
          <p14:tracePt t="14545" x="6059488" y="2787650"/>
          <p14:tracePt t="14552" x="6049963" y="2770188"/>
          <p14:tracePt t="14561" x="6042025" y="2744788"/>
          <p14:tracePt t="14568" x="6042025" y="2736850"/>
          <p14:tracePt t="14577" x="6042025" y="2727325"/>
          <p14:tracePt t="14585" x="6042025" y="2711450"/>
          <p14:tracePt t="14593" x="6034088" y="2686050"/>
          <p14:tracePt t="14600" x="6034088" y="2676525"/>
          <p14:tracePt t="14609" x="6034088" y="2668588"/>
          <p14:tracePt t="14616" x="6034088" y="2651125"/>
          <p14:tracePt t="14625" x="6034088" y="2643188"/>
          <p14:tracePt t="14633" x="6034088" y="2625725"/>
          <p14:tracePt t="14641" x="6034088" y="2617788"/>
          <p14:tracePt t="14649" x="6034088" y="2600325"/>
          <p14:tracePt t="14657" x="6034088" y="2592388"/>
          <p14:tracePt t="14665" x="6034088" y="2574925"/>
          <p14:tracePt t="14674" x="6042025" y="2557463"/>
          <p14:tracePt t="14680" x="6042025" y="2541588"/>
          <p14:tracePt t="14690" x="6049963" y="2532063"/>
          <p14:tracePt t="14697" x="6067425" y="2516188"/>
          <p14:tracePt t="14707" x="6084888" y="2481263"/>
          <p14:tracePt t="14713" x="6084888" y="2473325"/>
          <p14:tracePt t="14723" x="6102350" y="2463800"/>
          <p14:tracePt t="14729" x="6110288" y="2438400"/>
          <p14:tracePt t="14740" x="6127750" y="2422525"/>
          <p14:tracePt t="14745" x="6127750" y="2413000"/>
          <p14:tracePt t="14754" x="6143625" y="2413000"/>
          <p14:tracePt t="14761" x="6153150" y="2405063"/>
          <p14:tracePt t="14768" x="6153150" y="2397125"/>
          <p14:tracePt t="14778" x="6161088" y="2397125"/>
          <p14:tracePt t="14785" x="6178550" y="2397125"/>
          <p14:tracePt t="14793" x="6194425" y="2397125"/>
          <p14:tracePt t="14801" x="6221413" y="2397125"/>
          <p14:tracePt t="14809" x="6246813" y="2387600"/>
          <p14:tracePt t="14816" x="6262688" y="2387600"/>
          <p14:tracePt t="14825" x="6288088" y="2387600"/>
          <p14:tracePt t="14833" x="6323013" y="2387600"/>
          <p14:tracePt t="14841" x="6338888" y="2387600"/>
          <p14:tracePt t="14849" x="6373813" y="2387600"/>
          <p14:tracePt t="14858" x="6407150" y="2405063"/>
          <p14:tracePt t="14865" x="6424613" y="2405063"/>
          <p14:tracePt t="14874" x="6442075" y="2422525"/>
          <p14:tracePt t="14880" x="6475413" y="2447925"/>
          <p14:tracePt t="14891" x="6483350" y="2455863"/>
          <p14:tracePt t="14902" x="6492875" y="2463800"/>
          <p14:tracePt t="14907" x="6500813" y="2481263"/>
          <p14:tracePt t="14913" x="6510338" y="2498725"/>
          <p14:tracePt t="14922" x="6518275" y="2524125"/>
          <p14:tracePt t="14929" x="6526213" y="2532063"/>
          <p14:tracePt t="14940" x="6526213" y="2549525"/>
          <p14:tracePt t="14945" x="6535738" y="2566988"/>
          <p14:tracePt t="14952" x="6535738" y="2582863"/>
          <p14:tracePt t="14961" x="6543675" y="2600325"/>
          <p14:tracePt t="14968" x="6551613" y="2617788"/>
          <p14:tracePt t="14986" x="6551613" y="2633663"/>
          <p14:tracePt t="14992" x="6551613" y="2643188"/>
          <p14:tracePt t="15000" x="6561138" y="2660650"/>
          <p14:tracePt t="15008" x="6561138" y="2676525"/>
          <p14:tracePt t="15016" x="6561138" y="2701925"/>
          <p14:tracePt t="15024" x="6561138" y="2727325"/>
          <p14:tracePt t="15032" x="6561138" y="2752725"/>
          <p14:tracePt t="15041" x="6561138" y="2795588"/>
          <p14:tracePt t="15048" x="6561138" y="2830513"/>
          <p14:tracePt t="15057" x="6551613" y="2871788"/>
          <p14:tracePt t="15064" x="6535738" y="2906713"/>
          <p14:tracePt t="15074" x="6510338" y="2965450"/>
          <p14:tracePt t="15080" x="6483350" y="3016250"/>
          <p14:tracePt t="15090" x="6467475" y="3076575"/>
          <p14:tracePt t="15096" x="6424613" y="3144838"/>
          <p14:tracePt t="15107" x="6391275" y="3195638"/>
          <p14:tracePt t="15112" x="6348413" y="3254375"/>
          <p14:tracePt t="15123" x="6305550" y="3305175"/>
          <p14:tracePt t="15128" x="6280150" y="3340100"/>
          <p14:tracePt t="15137" x="6237288" y="3382963"/>
          <p14:tracePt t="15144" x="6211888" y="3416300"/>
          <p14:tracePt t="15151" x="6178550" y="3449638"/>
          <p14:tracePt t="15160" x="6143625" y="3467100"/>
          <p14:tracePt t="15168" x="6092825" y="3492500"/>
          <p14:tracePt t="15176" x="6059488" y="3509963"/>
          <p14:tracePt t="15185" x="6024563" y="3527425"/>
          <p14:tracePt t="15192" x="5957888" y="3560763"/>
          <p14:tracePt t="15200" x="5932488" y="3568700"/>
          <p14:tracePt t="15208" x="5905500" y="3578225"/>
          <p14:tracePt t="15216" x="5880100" y="3594100"/>
          <p14:tracePt t="15224" x="5864225" y="3594100"/>
          <p14:tracePt t="15232" x="5854700" y="3594100"/>
          <p14:tracePt t="15241" x="5838825" y="3611563"/>
          <p14:tracePt t="15248" x="5829300" y="3619500"/>
          <p14:tracePt t="15297" x="5821363" y="3629025"/>
          <p14:tracePt t="15313" x="5829300" y="3629025"/>
          <p14:tracePt t="15323" x="5854700" y="3629025"/>
          <p14:tracePt t="15329" x="5897563" y="3629025"/>
          <p14:tracePt t="15337" x="5940425" y="3629025"/>
          <p14:tracePt t="15344" x="5983288" y="3629025"/>
          <p14:tracePt t="15354" x="6042025" y="3629025"/>
          <p14:tracePt t="15362" x="6092825" y="3629025"/>
          <p14:tracePt t="15369" x="6143625" y="3629025"/>
          <p14:tracePt t="15377" x="6194425" y="3629025"/>
          <p14:tracePt t="15385" x="6254750" y="3629025"/>
          <p14:tracePt t="15393" x="6305550" y="3646488"/>
          <p14:tracePt t="15400" x="6323013" y="3646488"/>
          <p14:tracePt t="15409" x="6348413" y="3654425"/>
          <p14:tracePt t="15417" x="6365875" y="3662363"/>
          <p14:tracePt t="15425" x="6365875" y="3671888"/>
          <p14:tracePt t="15433" x="6365875" y="3687763"/>
          <p14:tracePt t="15442" x="6365875" y="3713163"/>
          <p14:tracePt t="15449" x="6365875" y="3738563"/>
          <p14:tracePt t="15458" x="6365875" y="3763963"/>
          <p14:tracePt t="15465" x="6365875" y="3806825"/>
          <p14:tracePt t="15475" x="6365875" y="3832225"/>
          <p14:tracePt t="15480" x="6365875" y="3867150"/>
          <p14:tracePt t="15491" x="6365875" y="3908425"/>
          <p14:tracePt t="15496" x="6365875" y="3935413"/>
          <p14:tracePt t="15507" x="6356350" y="3968750"/>
          <p14:tracePt t="15513" x="6356350" y="3986213"/>
          <p14:tracePt t="15523" x="6323013" y="4019550"/>
          <p14:tracePt t="15528" x="6313488" y="4044950"/>
          <p14:tracePt t="15539" x="6305550" y="4070350"/>
          <p14:tracePt t="15545" x="6280150" y="4105275"/>
          <p14:tracePt t="15551" x="6254750" y="4130675"/>
          <p14:tracePt t="15561" x="6237288" y="4146550"/>
          <p14:tracePt t="15569" x="6211888" y="4181475"/>
          <p14:tracePt t="15577" x="6203950" y="4206875"/>
          <p14:tracePt t="15585" x="6194425" y="4214813"/>
          <p14:tracePt t="15593" x="6178550" y="4240213"/>
          <p14:tracePt t="15601" x="6169025" y="4257675"/>
          <p14:tracePt t="15609" x="6153150" y="4283075"/>
          <p14:tracePt t="15617" x="6153150" y="4291013"/>
          <p14:tracePt t="15624" x="6135688" y="4308475"/>
          <p14:tracePt t="15633" x="6118225" y="4333875"/>
          <p14:tracePt t="15642" x="6110288" y="4359275"/>
          <p14:tracePt t="15649" x="6110288" y="4368800"/>
          <p14:tracePt t="15658" x="6092825" y="4394200"/>
          <p14:tracePt t="15665" x="6092825" y="4410075"/>
          <p14:tracePt t="15675" x="6084888" y="4427538"/>
          <p14:tracePt t="15682" x="6084888" y="4445000"/>
          <p14:tracePt t="15692" x="6067425" y="4470400"/>
          <p14:tracePt t="15697" x="6067425" y="4486275"/>
          <p14:tracePt t="15707" x="6059488" y="4513263"/>
          <p14:tracePt t="15713" x="6059488" y="4538663"/>
          <p14:tracePt t="15723" x="6059488" y="4564063"/>
          <p14:tracePt t="15728" x="6049963" y="4572000"/>
          <p14:tracePt t="15737" x="6049963" y="4597400"/>
          <p14:tracePt t="15745" x="6042025" y="4622800"/>
          <p14:tracePt t="15762" x="6034088" y="4648200"/>
          <p14:tracePt t="15769" x="6024563" y="4665663"/>
          <p14:tracePt t="15777" x="6024563" y="4683125"/>
          <p14:tracePt t="15785" x="6024563" y="4699000"/>
          <p14:tracePt t="15792" x="6024563" y="4708525"/>
          <p14:tracePt t="15801" x="6024563" y="4716463"/>
          <p14:tracePt t="15808" x="6024563" y="4733925"/>
          <p14:tracePt t="15817" x="6024563" y="4741863"/>
          <p14:tracePt t="15825" x="6024563" y="4759325"/>
          <p14:tracePt t="15833" x="6024563" y="4767263"/>
          <p14:tracePt t="15841" x="6024563" y="4784725"/>
          <p14:tracePt t="15849" x="6024563" y="4802188"/>
          <p14:tracePt t="15857" x="6024563" y="4810125"/>
          <p14:tracePt t="15865" x="6024563" y="4835525"/>
          <p14:tracePt t="15875" x="6024563" y="4843463"/>
          <p14:tracePt t="15881" x="6034088" y="4860925"/>
          <p14:tracePt t="15902" x="6042025" y="4886325"/>
          <p14:tracePt t="15908" x="6042025" y="4903788"/>
          <p14:tracePt t="15912" x="6049963" y="4929188"/>
          <p14:tracePt t="15920" x="6049963" y="4937125"/>
          <p14:tracePt t="15929" x="6059488" y="4962525"/>
          <p14:tracePt t="15938" x="6059488" y="4979988"/>
          <p14:tracePt t="15945" x="6059488" y="5005388"/>
          <p14:tracePt t="15952" x="6059488" y="5013325"/>
          <p14:tracePt t="15961" x="6059488" y="5038725"/>
          <p14:tracePt t="15969" x="6059488" y="5056188"/>
          <p14:tracePt t="15977" x="6059488" y="5081588"/>
          <p14:tracePt t="15985" x="6059488" y="5106988"/>
          <p14:tracePt t="15993" x="6067425" y="5132388"/>
          <p14:tracePt t="16000" x="6067425" y="5149850"/>
          <p14:tracePt t="16009" x="6067425" y="5175250"/>
          <p14:tracePt t="16017" x="6067425" y="5200650"/>
          <p14:tracePt t="16033" x="6076950" y="5218113"/>
          <p14:tracePt t="16041" x="6076950" y="5235575"/>
          <p14:tracePt t="16049" x="6084888" y="5260975"/>
          <p14:tracePt t="16064" x="6084888" y="5286375"/>
          <p14:tracePt t="16075" x="6084888" y="5294313"/>
          <p14:tracePt t="16080" x="6084888" y="5319713"/>
          <p14:tracePt t="16091" x="6092825" y="5337175"/>
          <p14:tracePt t="16097" x="6092825" y="5345113"/>
          <p14:tracePt t="16107" x="6102350" y="5380038"/>
          <p14:tracePt t="16113" x="6110288" y="5395913"/>
          <p14:tracePt t="16120" x="6110288" y="5421313"/>
          <p14:tracePt t="16129" x="6118225" y="5430838"/>
          <p14:tracePt t="16136" x="6135688" y="5456238"/>
          <p14:tracePt t="16145" x="6135688" y="5472113"/>
          <p14:tracePt t="16151" x="6143625" y="5497513"/>
          <p14:tracePt t="16162" x="6153150" y="5532438"/>
          <p14:tracePt t="16169" x="6153150" y="5540375"/>
          <p14:tracePt t="16177" x="6153150" y="5565775"/>
          <p14:tracePt t="16185" x="6153150" y="5591175"/>
          <p14:tracePt t="16193" x="6153150" y="5608638"/>
          <p14:tracePt t="16201" x="6161088" y="5634038"/>
          <p14:tracePt t="16209" x="6161088" y="5641975"/>
          <p14:tracePt t="16217" x="6161088" y="5668963"/>
          <p14:tracePt t="16224" x="6178550" y="5684838"/>
          <p14:tracePt t="16241" x="6178550" y="5710238"/>
          <p14:tracePt t="16249" x="6186488" y="5735638"/>
          <p14:tracePt t="16257" x="6194425" y="5745163"/>
          <p14:tracePt t="16265" x="6194425" y="5770563"/>
          <p14:tracePt t="16274" x="6203950" y="5788025"/>
          <p14:tracePt t="16280" x="6203950" y="5803900"/>
          <p14:tracePt t="16291" x="6211888" y="5821363"/>
          <p14:tracePt t="16297" x="6211888" y="5838825"/>
          <p14:tracePt t="16307" x="6211888" y="5846763"/>
          <p14:tracePt t="16313" x="6211888" y="5864225"/>
          <p14:tracePt t="16329" x="6211888" y="5872163"/>
          <p14:tracePt t="16338" x="6221413" y="5897563"/>
          <p14:tracePt t="16345" x="6221413" y="5905500"/>
          <p14:tracePt t="16352" x="6221413" y="5922963"/>
          <p14:tracePt t="16361" x="6221413" y="5932488"/>
          <p14:tracePt t="16369" x="6229350" y="5932488"/>
          <p14:tracePt t="16377" x="6229350" y="5940425"/>
          <p14:tracePt t="16457" x="6229350" y="5948363"/>
          <p14:tracePt t="16481" x="6237288" y="5957888"/>
          <p14:tracePt t="16491" x="6237288" y="5965825"/>
          <p14:tracePt t="16507" x="6237288" y="5973763"/>
          <p14:tracePt t="16522" x="6237288" y="5983288"/>
          <p14:tracePt t="16529" x="6237288" y="5991225"/>
          <p14:tracePt t="16539" x="6237288" y="5999163"/>
          <p14:tracePt t="16546" x="6237288" y="6008688"/>
          <p14:tracePt t="16552" x="6237288" y="6016625"/>
          <p14:tracePt t="16569" x="6237288" y="6024563"/>
          <p14:tracePt t="16577" x="6237288" y="6042025"/>
          <p14:tracePt t="16594" x="6237288" y="6049963"/>
          <p14:tracePt t="16600" x="6237288" y="6059488"/>
          <p14:tracePt t="16608" x="6237288" y="6067425"/>
          <p14:tracePt t="16617" x="6237288" y="6084888"/>
          <p14:tracePt t="16625" x="6254750" y="6076950"/>
          <p14:tracePt t="16641" x="6288088" y="6034088"/>
          <p14:tracePt t="16649" x="6373813" y="5948363"/>
          <p14:tracePt t="16657" x="6424613" y="5880100"/>
          <p14:tracePt t="16665" x="6492875" y="5829300"/>
          <p14:tracePt t="16674" x="6492875" y="5795963"/>
          <p14:tracePt t="17193" x="6500813" y="5795963"/>
          <p14:tracePt t="17217" x="6500813" y="5803900"/>
          <p14:tracePt t="17248" x="6500813" y="5813425"/>
          <p14:tracePt t="17257" x="6492875" y="5829300"/>
          <p14:tracePt t="17265" x="6475413" y="5829300"/>
          <p14:tracePt t="17275" x="6457950" y="5829300"/>
          <p14:tracePt t="17307" x="6450013" y="5829300"/>
          <p14:tracePt t="17322" x="6450013" y="5821363"/>
          <p14:tracePt t="17361" x="6467475" y="5803900"/>
          <p14:tracePt t="17377" x="6492875" y="5795963"/>
          <p14:tracePt t="17393" x="6500813" y="5795963"/>
          <p14:tracePt t="17401" x="6526213" y="5788025"/>
          <p14:tracePt t="17409" x="6543675" y="5770563"/>
          <p14:tracePt t="17416" x="6551613" y="5770563"/>
          <p14:tracePt t="17425" x="6569075" y="5761038"/>
          <p14:tracePt t="17432" x="6586538" y="5753100"/>
          <p14:tracePt t="17442" x="6611938" y="5735638"/>
          <p14:tracePt t="17449" x="6627813" y="5719763"/>
          <p14:tracePt t="17458" x="6654800" y="5702300"/>
          <p14:tracePt t="17464" x="6688138" y="5676900"/>
          <p14:tracePt t="17475" x="6713538" y="5651500"/>
          <p14:tracePt t="17481" x="6738938" y="5634038"/>
          <p14:tracePt t="17491" x="6764338" y="5616575"/>
          <p14:tracePt t="17497" x="6781800" y="5600700"/>
          <p14:tracePt t="17507" x="6807200" y="5565775"/>
          <p14:tracePt t="17513" x="6824663" y="5549900"/>
          <p14:tracePt t="17520" x="6850063" y="5514975"/>
          <p14:tracePt t="17529" x="6875463" y="5489575"/>
          <p14:tracePt t="17536" x="6891338" y="5464175"/>
          <p14:tracePt t="17545" x="6926263" y="5430838"/>
          <p14:tracePt t="17553" x="6959600" y="5380038"/>
          <p14:tracePt t="17561" x="6994525" y="5337175"/>
          <p14:tracePt t="17570" x="7019925" y="5311775"/>
          <p14:tracePt t="17577" x="7045325" y="5276850"/>
          <p14:tracePt t="17585" x="7070725" y="5226050"/>
          <p14:tracePt t="17593" x="7104063" y="5175250"/>
          <p14:tracePt t="17601" x="7121525" y="5141913"/>
          <p14:tracePt t="17609" x="7154863" y="5081588"/>
          <p14:tracePt t="17616" x="7172325" y="5048250"/>
          <p14:tracePt t="17626" x="7180263" y="4997450"/>
          <p14:tracePt t="17633" x="7197725" y="4937125"/>
          <p14:tracePt t="17642" x="7197725" y="4878388"/>
          <p14:tracePt t="17649" x="7205663" y="4818063"/>
          <p14:tracePt t="17659" x="7223125" y="4749800"/>
          <p14:tracePt t="17665" x="7232650" y="4673600"/>
          <p14:tracePt t="17675" x="7240588" y="4605338"/>
          <p14:tracePt t="17681" x="7248525" y="4513263"/>
          <p14:tracePt t="17690" x="7273925" y="4445000"/>
          <p14:tracePt t="17697" x="7291388" y="4351338"/>
          <p14:tracePt t="17707" x="7324725" y="4265613"/>
          <p14:tracePt t="17713" x="7350125" y="4171950"/>
          <p14:tracePt t="17719" x="7359650" y="4087813"/>
          <p14:tracePt t="17729" x="7359650" y="4002088"/>
          <p14:tracePt t="17736" x="7385050" y="3925888"/>
          <p14:tracePt t="17745" x="7392988" y="3816350"/>
          <p14:tracePt t="17753" x="7392988" y="3748088"/>
          <p14:tracePt t="17760" x="7402513" y="3654425"/>
          <p14:tracePt t="17770" x="7418388" y="3560763"/>
          <p14:tracePt t="17777" x="7418388" y="3467100"/>
          <p14:tracePt t="17784" x="7418388" y="3373438"/>
          <p14:tracePt t="17793" x="7418388" y="3289300"/>
          <p14:tracePt t="17801" x="7418388" y="3186113"/>
          <p14:tracePt t="17809" x="7427913" y="3101975"/>
          <p14:tracePt t="17818" x="7435850" y="3000375"/>
          <p14:tracePt t="17826" x="7461250" y="2922588"/>
          <p14:tracePt t="17832" x="7461250" y="2838450"/>
          <p14:tracePt t="17842" x="7469188" y="2770188"/>
          <p14:tracePt t="17849" x="7478713" y="2711450"/>
          <p14:tracePt t="17858" x="7478713" y="2651125"/>
          <p14:tracePt t="17865" x="7478713" y="2608263"/>
          <p14:tracePt t="17875" x="7478713" y="2574925"/>
          <p14:tracePt t="17880" x="7478713" y="2541588"/>
          <p14:tracePt t="17891" x="7478713" y="2498725"/>
          <p14:tracePt t="17897" x="7494588" y="2463800"/>
          <p14:tracePt t="17904" x="7504113" y="2447925"/>
          <p14:tracePt t="17913" x="7512050" y="2430463"/>
          <p14:tracePt t="17920" x="7512050" y="2405063"/>
          <p14:tracePt t="17929" x="7521575" y="2387600"/>
          <p14:tracePt t="17936" x="7529513" y="2387600"/>
          <p14:tracePt t="18081" x="7529513" y="2379663"/>
          <p14:tracePt t="18091" x="7537450" y="2362200"/>
          <p14:tracePt t="18097" x="7554913" y="2354263"/>
          <p14:tracePt t="18112" x="7562850" y="2344738"/>
          <p14:tracePt t="18120" x="7562850" y="2336800"/>
          <p14:tracePt t="18128" x="7580313" y="2328863"/>
          <p14:tracePt t="18137" x="7588250" y="2319338"/>
          <p14:tracePt t="18144" x="7588250" y="2311400"/>
          <p14:tracePt t="18153" x="7597775" y="2303463"/>
          <p14:tracePt t="18161" x="7605713" y="2303463"/>
          <p14:tracePt t="18170" x="7605713" y="2293938"/>
          <p14:tracePt t="18176" x="7613650" y="2286000"/>
          <p14:tracePt t="18185" x="7623175" y="2278063"/>
          <p14:tracePt t="18193" x="7631113" y="2268538"/>
          <p14:tracePt t="18201" x="7639050" y="2260600"/>
          <p14:tracePt t="18209" x="7648575" y="2260600"/>
          <p14:tracePt t="18217" x="7656513" y="2252663"/>
          <p14:tracePt t="18234" x="7656513" y="2243138"/>
          <p14:tracePt t="18306" x="7666038" y="2243138"/>
          <p14:tracePt t="18313" x="7673975" y="2243138"/>
          <p14:tracePt t="18320" x="7681913" y="2243138"/>
          <p14:tracePt t="18328" x="7691438" y="2243138"/>
          <p14:tracePt t="18337" x="7707313" y="2243138"/>
          <p14:tracePt t="18345" x="7716838" y="2243138"/>
          <p14:tracePt t="18353" x="7732713" y="2243138"/>
          <p14:tracePt t="18408" x="7732713" y="2252663"/>
          <p14:tracePt t="18426" x="7732713" y="2268538"/>
          <p14:tracePt t="18433" x="7732713" y="2278063"/>
          <p14:tracePt t="18458" x="7732713" y="2286000"/>
          <p14:tracePt t="18465" x="7732713" y="2293938"/>
          <p14:tracePt t="18475" x="7724775" y="2303463"/>
          <p14:tracePt t="18491" x="7724775" y="2311400"/>
          <p14:tracePt t="18496" x="7716838" y="2319338"/>
          <p14:tracePt t="18507" x="7716838" y="2328863"/>
          <p14:tracePt t="25049" x="7716838" y="2311400"/>
          <p14:tracePt t="25056" x="7716838" y="2303463"/>
          <p14:tracePt t="25064" x="7716838" y="2293938"/>
          <p14:tracePt t="25104" x="7707313" y="2286000"/>
          <p14:tracePt t="25121" x="7707313" y="2278063"/>
          <p14:tracePt t="25154" x="7707313" y="2268538"/>
          <p14:tracePt t="25162" x="7707313" y="2260600"/>
          <p14:tracePt t="25169" x="7699375" y="2252663"/>
          <p14:tracePt t="25179" x="7699375" y="2243138"/>
          <p14:tracePt t="25184" x="7691438" y="2227263"/>
          <p14:tracePt t="25195" x="7691438" y="2217738"/>
          <p14:tracePt t="25200" x="7691438" y="2192338"/>
          <p14:tracePt t="25211" x="7691438" y="2184400"/>
          <p14:tracePt t="25216" x="7691438" y="2166938"/>
          <p14:tracePt t="25227" x="7707313" y="2149475"/>
          <p14:tracePt t="25233" x="7716838" y="2141538"/>
          <p14:tracePt t="25239" x="7724775" y="2133600"/>
          <p14:tracePt t="25288" x="7732713" y="2124075"/>
          <p14:tracePt t="25329" x="7742238" y="2124075"/>
          <p14:tracePt t="25408" x="7750175" y="2116138"/>
          <p14:tracePt t="91817" x="7750175" y="2098675"/>
          <p14:tracePt t="91825" x="7750175" y="2090738"/>
          <p14:tracePt t="91848" x="7750175" y="2082800"/>
          <p14:tracePt t="91859" x="7750175" y="2073275"/>
          <p14:tracePt t="91875" x="7742238" y="2073275"/>
          <p14:tracePt t="91891" x="7742238" y="2065338"/>
          <p14:tracePt t="91904" x="7742238" y="2047875"/>
          <p14:tracePt t="91944" x="7742238" y="2030413"/>
          <p14:tracePt t="92058" x="7742238" y="2022475"/>
          <p14:tracePt t="92064" x="7742238" y="2014538"/>
          <p14:tracePt t="92075" x="7742238" y="2005013"/>
          <p14:tracePt t="92081" x="7742238" y="1997075"/>
          <p14:tracePt t="92091" x="7732713" y="1989138"/>
          <p14:tracePt t="92169" x="7732713" y="1971675"/>
          <p14:tracePt t="92632" x="7724775" y="1971675"/>
          <p14:tracePt t="94273" x="7724775" y="1963738"/>
          <p14:tracePt t="94288" x="7724775" y="1954213"/>
          <p14:tracePt t="94297" x="7724775" y="1946275"/>
          <p14:tracePt t="94303" x="7724775" y="1938338"/>
          <p14:tracePt t="94312" x="7724775" y="1928813"/>
          <p14:tracePt t="94321" x="7724775" y="1920875"/>
          <p14:tracePt t="94329" x="7724775" y="1903413"/>
          <p14:tracePt t="94345" x="7724775" y="1885950"/>
          <p14:tracePt t="94352" x="7724775" y="1878013"/>
          <p14:tracePt t="94360" x="7732713" y="1878013"/>
          <p14:tracePt t="94369" x="7732713" y="1870075"/>
          <p14:tracePt t="94378" x="7742238" y="1860550"/>
          <p14:tracePt t="94394" x="7742238" y="1852613"/>
          <p14:tracePt t="94400" x="7750175" y="1844675"/>
          <p14:tracePt t="94426" x="7758113" y="1835150"/>
          <p14:tracePt t="94432" x="7767638" y="1835150"/>
          <p14:tracePt t="94496" x="7775575" y="1827213"/>
          <p14:tracePt t="94642" x="7783513" y="1819275"/>
          <p14:tracePt t="94649" x="7800975" y="1801813"/>
          <p14:tracePt t="94659" x="7835900" y="1776413"/>
          <p14:tracePt t="94665" x="7902575" y="1751013"/>
          <p14:tracePt t="94675" x="8021638" y="1690688"/>
          <p14:tracePt t="94680" x="8150225" y="1639888"/>
          <p14:tracePt t="94687" x="8269288" y="1606550"/>
          <p14:tracePt t="94697" x="8370888" y="1563688"/>
          <p14:tracePt t="94704" x="8489950" y="1512888"/>
          <p14:tracePt t="94713" x="8616950" y="1452563"/>
          <p14:tracePt t="94721" x="8761413" y="1401763"/>
          <p14:tracePt t="94729" x="8897938" y="1360488"/>
          <p14:tracePt t="94737" x="9050338" y="1292225"/>
          <p14:tracePt t="96505" x="6186488" y="144463"/>
          <p14:tracePt t="96515" x="5311775" y="280988"/>
          <p14:tracePt t="96520" x="4605338" y="390525"/>
          <p14:tracePt t="96530" x="3816350" y="501650"/>
          <p14:tracePt t="96536" x="3178175" y="569913"/>
          <p14:tracePt t="96545" x="2582863" y="654050"/>
          <p14:tracePt t="96552" x="2039938" y="671513"/>
          <p14:tracePt t="96561" x="1538288" y="714375"/>
          <p14:tracePt t="96568" x="1011238" y="755650"/>
          <p14:tracePt t="96578" x="663575" y="773113"/>
          <p14:tracePt t="96584" x="288925" y="773113"/>
          <p14:tracePt t="96594" x="17463" y="7905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BAC15-11BD-4A55-B9C2-354FC68FA7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962025"/>
            <a:ext cx="8208912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배경도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분석하고자 하는 시스템과 외부 세계와의 접속관계를 식별하기 위한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범위를 결정함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6D7ABDD1-D3CB-4CE6-AF2F-CA72D2CB0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FAA54-198D-468A-86AB-C6E6059AE50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3577FA7C-77D2-45D8-BC7F-8D2D89C79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609850"/>
            <a:ext cx="7839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C54B2BC-7EB1-4020-8563-82A306429F20}"/>
              </a:ext>
            </a:extLst>
          </p:cNvPr>
          <p:cNvSpPr txBox="1">
            <a:spLocks/>
          </p:cNvSpPr>
          <p:nvPr/>
        </p:nvSpPr>
        <p:spPr>
          <a:xfrm>
            <a:off x="429021" y="204375"/>
            <a:ext cx="7561263" cy="549275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단계화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54"/>
    </mc:Choice>
    <mc:Fallback>
      <p:transition spd="slow" advTm="65954"/>
    </mc:Fallback>
  </mc:AlternateContent>
  <p:extLst>
    <p:ext uri="{3A86A75C-4F4B-4683-9AE1-C65F6400EC91}">
      <p14:laserTraceLst xmlns:p14="http://schemas.microsoft.com/office/powerpoint/2010/main">
        <p14:tracePtLst>
          <p14:tracePt t="608" x="8624888" y="3611563"/>
          <p14:tracePt t="617" x="8218488" y="3629025"/>
          <p14:tracePt t="625" x="7912100" y="3662363"/>
          <p14:tracePt t="633" x="7504113" y="3687763"/>
          <p14:tracePt t="641" x="7240588" y="3697288"/>
          <p14:tracePt t="650" x="6883400" y="3713163"/>
          <p14:tracePt t="656" x="6611938" y="3748088"/>
          <p14:tracePt t="667" x="6313488" y="3763963"/>
          <p14:tracePt t="672" x="6059488" y="3763963"/>
          <p14:tracePt t="683" x="5770563" y="3763963"/>
          <p14:tracePt t="688" x="5507038" y="3763963"/>
          <p14:tracePt t="698" x="5276850" y="3763963"/>
          <p14:tracePt t="704" x="5038725" y="3763963"/>
          <p14:tracePt t="715" x="4852988" y="3748088"/>
          <p14:tracePt t="721" x="4622800" y="3687763"/>
          <p14:tracePt t="731" x="4546600" y="3646488"/>
          <p14:tracePt t="737" x="4486275" y="3619500"/>
          <p14:tracePt t="744" x="4445000" y="3603625"/>
          <p14:tracePt t="753" x="4394200" y="3603625"/>
          <p14:tracePt t="760" x="4376738" y="3586163"/>
          <p14:tracePt t="769" x="4368800" y="3586163"/>
          <p14:tracePt t="1033" x="4359275" y="3586163"/>
          <p14:tracePt t="1041" x="4351338" y="3586163"/>
          <p14:tracePt t="1051" x="4325938" y="3586163"/>
          <p14:tracePt t="1056" x="4283075" y="3586163"/>
          <p14:tracePt t="1067" x="4249738" y="3568700"/>
          <p14:tracePt t="1072" x="4189413" y="3568700"/>
          <p14:tracePt t="1083" x="4138613" y="3568700"/>
          <p14:tracePt t="1088" x="4044950" y="3560763"/>
          <p14:tracePt t="1098" x="3976688" y="3535363"/>
          <p14:tracePt t="1105" x="3875088" y="3517900"/>
          <p14:tracePt t="1113" x="3781425" y="3492500"/>
          <p14:tracePt t="1121" x="3654425" y="3467100"/>
          <p14:tracePt t="1127" x="3527425" y="3449638"/>
          <p14:tracePt t="1136" x="3416300" y="3433763"/>
          <p14:tracePt t="1144" x="3254375" y="3416300"/>
          <p14:tracePt t="1152" x="3127375" y="3398838"/>
          <p14:tracePt t="1161" x="2965450" y="3373438"/>
          <p14:tracePt t="1168" x="2820988" y="3365500"/>
          <p14:tracePt t="1177" x="2693988" y="3340100"/>
          <p14:tracePt t="1185" x="2549525" y="3305175"/>
          <p14:tracePt t="1192" x="2422525" y="3254375"/>
          <p14:tracePt t="1201" x="2278063" y="3238500"/>
          <p14:tracePt t="1208" x="2149475" y="3195638"/>
          <p14:tracePt t="1217" x="2005013" y="3178175"/>
          <p14:tracePt t="1225" x="1844675" y="3127375"/>
          <p14:tracePt t="1233" x="1741488" y="3109913"/>
          <p14:tracePt t="1240" x="1622425" y="3076575"/>
          <p14:tracePt t="1250" x="1538288" y="3059113"/>
          <p14:tracePt t="1256" x="1444625" y="3025775"/>
          <p14:tracePt t="1267" x="1385888" y="2990850"/>
          <p14:tracePt t="1272" x="1308100" y="2965450"/>
          <p14:tracePt t="1282" x="1257300" y="2949575"/>
          <p14:tracePt t="1289" x="1223963" y="2932113"/>
          <p14:tracePt t="1299" x="1189038" y="2914650"/>
          <p14:tracePt t="1304" x="1163638" y="2906713"/>
          <p14:tracePt t="1313" x="1122363" y="2889250"/>
          <p14:tracePt t="1319" x="1104900" y="2881313"/>
          <p14:tracePt t="1327" x="1096963" y="2871788"/>
          <p14:tracePt t="1336" x="1087438" y="2871788"/>
          <p14:tracePt t="1344" x="1079500" y="2871788"/>
          <p14:tracePt t="1497" x="1079500" y="2863850"/>
          <p14:tracePt t="1513" x="1079500" y="2855913"/>
          <p14:tracePt t="1520" x="1079500" y="2846388"/>
          <p14:tracePt t="1544" x="1087438" y="2838450"/>
          <p14:tracePt t="1553" x="1087438" y="2830513"/>
          <p14:tracePt t="1576" x="1096963" y="2830513"/>
          <p14:tracePt t="1633" x="1104900" y="2820988"/>
          <p14:tracePt t="1650" x="1112838" y="2820988"/>
          <p14:tracePt t="1667" x="1138238" y="2820988"/>
          <p14:tracePt t="1672" x="1155700" y="2813050"/>
          <p14:tracePt t="1683" x="1198563" y="2813050"/>
          <p14:tracePt t="1689" x="1257300" y="2813050"/>
          <p14:tracePt t="1699" x="1333500" y="2813050"/>
          <p14:tracePt t="1704" x="1385888" y="2813050"/>
          <p14:tracePt t="1712" x="1444625" y="2813050"/>
          <p14:tracePt t="1719" x="1520825" y="2813050"/>
          <p14:tracePt t="1727" x="1563688" y="2813050"/>
          <p14:tracePt t="1737" x="1614488" y="2813050"/>
          <p14:tracePt t="1744" x="1674813" y="2813050"/>
          <p14:tracePt t="1753" x="1733550" y="2813050"/>
          <p14:tracePt t="1761" x="1776413" y="2813050"/>
          <p14:tracePt t="1769" x="1809750" y="2813050"/>
          <p14:tracePt t="1776" x="1860550" y="2813050"/>
          <p14:tracePt t="1785" x="1895475" y="2813050"/>
          <p14:tracePt t="1792" x="1928813" y="2813050"/>
          <p14:tracePt t="1801" x="1954213" y="2813050"/>
          <p14:tracePt t="1808" x="1989138" y="2813050"/>
          <p14:tracePt t="1818" x="2030413" y="2813050"/>
          <p14:tracePt t="1824" x="2065338" y="2805113"/>
          <p14:tracePt t="1834" x="2082800" y="2805113"/>
          <p14:tracePt t="1841" x="2124075" y="2795588"/>
          <p14:tracePt t="1849" x="2159000" y="2795588"/>
          <p14:tracePt t="1856" x="2174875" y="2795588"/>
          <p14:tracePt t="1867" x="2184400" y="2795588"/>
          <p14:tracePt t="1873" x="2192338" y="2795588"/>
          <p14:tracePt t="1883" x="2192338" y="2787650"/>
          <p14:tracePt t="2367" x="2227263" y="2795588"/>
          <p14:tracePt t="2376" x="2252663" y="2805113"/>
          <p14:tracePt t="2384" x="2303463" y="2830513"/>
          <p14:tracePt t="2392" x="2336800" y="2838450"/>
          <p14:tracePt t="2400" x="2387600" y="2855913"/>
          <p14:tracePt t="2409" x="2447925" y="2889250"/>
          <p14:tracePt t="2417" x="2516188" y="2922588"/>
          <p14:tracePt t="2425" x="2617788" y="2957513"/>
          <p14:tracePt t="2434" x="2719388" y="3016250"/>
          <p14:tracePt t="2441" x="2863850" y="3059113"/>
          <p14:tracePt t="2451" x="2990850" y="3101975"/>
          <p14:tracePt t="2457" x="3109913" y="3135313"/>
          <p14:tracePt t="2467" x="3254375" y="3160713"/>
          <p14:tracePt t="2473" x="3340100" y="3170238"/>
          <p14:tracePt t="2482" x="3459163" y="3203575"/>
          <p14:tracePt t="2489" x="3527425" y="3203575"/>
          <p14:tracePt t="2499" x="3611563" y="3211513"/>
          <p14:tracePt t="2504" x="3671888" y="3211513"/>
          <p14:tracePt t="2511" x="3705225" y="3211513"/>
          <p14:tracePt t="2520" x="3722688" y="3211513"/>
          <p14:tracePt t="2768" x="3713163" y="3221038"/>
          <p14:tracePt t="2776" x="3671888" y="3228975"/>
          <p14:tracePt t="2784" x="3611563" y="3228975"/>
          <p14:tracePt t="2793" x="3552825" y="3228975"/>
          <p14:tracePt t="2801" x="3484563" y="3228975"/>
          <p14:tracePt t="2808" x="3424238" y="3228975"/>
          <p14:tracePt t="2817" x="3355975" y="3228975"/>
          <p14:tracePt t="2824" x="3297238" y="3228975"/>
          <p14:tracePt t="2834" x="3238500" y="3228975"/>
          <p14:tracePt t="2840" x="3203575" y="3228975"/>
          <p14:tracePt t="2850" x="3186113" y="3228975"/>
          <p14:tracePt t="2856" x="3160713" y="3228975"/>
          <p14:tracePt t="2866" x="3135313" y="3228975"/>
          <p14:tracePt t="2928" x="3135313" y="3221038"/>
          <p14:tracePt t="2937" x="3135313" y="3211513"/>
          <p14:tracePt t="2945" x="3144838" y="3203575"/>
          <p14:tracePt t="2954" x="3152775" y="3195638"/>
          <p14:tracePt t="2960" x="3170238" y="3178175"/>
          <p14:tracePt t="2969" x="3178175" y="3170238"/>
          <p14:tracePt t="2976" x="3186113" y="3170238"/>
          <p14:tracePt t="2985" x="3195638" y="3152775"/>
          <p14:tracePt t="2993" x="3221038" y="3135313"/>
          <p14:tracePt t="3001" x="3254375" y="3119438"/>
          <p14:tracePt t="3008" x="3305175" y="3101975"/>
          <p14:tracePt t="3017" x="3322638" y="3084513"/>
          <p14:tracePt t="3024" x="3390900" y="3067050"/>
          <p14:tracePt t="3034" x="3416300" y="3059113"/>
          <p14:tracePt t="3041" x="3459163" y="3041650"/>
          <p14:tracePt t="3051" x="3535363" y="3033713"/>
          <p14:tracePt t="3057" x="3611563" y="3008313"/>
          <p14:tracePt t="3066" x="3679825" y="3000375"/>
          <p14:tracePt t="3073" x="3756025" y="2974975"/>
          <p14:tracePt t="3083" x="3841750" y="2965450"/>
          <p14:tracePt t="3089" x="3925888" y="2965450"/>
          <p14:tracePt t="3097" x="4019550" y="2957513"/>
          <p14:tracePt t="3104" x="4105275" y="2957513"/>
          <p14:tracePt t="3112" x="4164013" y="2949575"/>
          <p14:tracePt t="3121" x="4206875" y="2949575"/>
          <p14:tracePt t="3128" x="4232275" y="2949575"/>
          <p14:tracePt t="3137" x="4283075" y="2940050"/>
          <p14:tracePt t="3146" x="4300538" y="2940050"/>
          <p14:tracePt t="3153" x="4316413" y="2940050"/>
          <p14:tracePt t="3160" x="4341813" y="2940050"/>
          <p14:tracePt t="3169" x="4351338" y="2940050"/>
          <p14:tracePt t="3185" x="4359275" y="2940050"/>
          <p14:tracePt t="3272" x="4368800" y="2940050"/>
          <p14:tracePt t="3289" x="4376738" y="2940050"/>
          <p14:tracePt t="8466" x="4384675" y="2940050"/>
          <p14:tracePt t="8473" x="4394200" y="2932113"/>
          <p14:tracePt t="8737" x="4394200" y="2914650"/>
          <p14:tracePt t="8753" x="4359275" y="2871788"/>
          <p14:tracePt t="8761" x="4291013" y="2805113"/>
          <p14:tracePt t="8770" x="4214813" y="2719388"/>
          <p14:tracePt t="8776" x="4121150" y="2651125"/>
          <p14:tracePt t="8786" x="4019550" y="2557463"/>
          <p14:tracePt t="8792" x="3900488" y="2489200"/>
          <p14:tracePt t="8803" x="3806825" y="2438400"/>
          <p14:tracePt t="8809" x="3687763" y="2405063"/>
          <p14:tracePt t="8819" x="3578225" y="2362200"/>
          <p14:tracePt t="8824" x="3459163" y="2328863"/>
          <p14:tracePt t="8832" x="3340100" y="2303463"/>
          <p14:tracePt t="8840" x="3211513" y="2278063"/>
          <p14:tracePt t="8847" x="3109913" y="2268538"/>
          <p14:tracePt t="8857" x="2982913" y="2268538"/>
          <p14:tracePt t="8864" x="2914650" y="2260600"/>
          <p14:tracePt t="8873" x="2830513" y="2243138"/>
          <p14:tracePt t="8881" x="2770188" y="2235200"/>
          <p14:tracePt t="8899" x="2693988" y="2217738"/>
          <p14:tracePt t="8905" x="2676525" y="2209800"/>
          <p14:tracePt t="8912" x="2651125" y="2209800"/>
          <p14:tracePt t="8921" x="2625725" y="2200275"/>
          <p14:tracePt t="8928" x="2582863" y="2200275"/>
          <p14:tracePt t="8938" x="2489200" y="2200275"/>
          <p14:tracePt t="8944" x="2344738" y="2200275"/>
          <p14:tracePt t="8954" x="2184400" y="2217738"/>
          <p14:tracePt t="8961" x="1971675" y="2252663"/>
          <p14:tracePt t="8970" x="1741488" y="2293938"/>
          <p14:tracePt t="8977" x="1512888" y="2354263"/>
          <p14:tracePt t="8987" x="1317625" y="2397125"/>
          <p14:tracePt t="8992" x="1130300" y="2422525"/>
          <p14:tracePt t="9002" x="1011238" y="2438400"/>
          <p14:tracePt t="9009" x="909638" y="2447925"/>
          <p14:tracePt t="9019" x="858838" y="2447925"/>
          <p14:tracePt t="9025" x="808038" y="2447925"/>
          <p14:tracePt t="9057" x="798513" y="2447925"/>
          <p14:tracePt t="9073" x="798513" y="2438400"/>
          <p14:tracePt t="9080" x="798513" y="2413000"/>
          <p14:tracePt t="9089" x="798513" y="2405063"/>
          <p14:tracePt t="9096" x="798513" y="2397125"/>
          <p14:tracePt t="9104" x="798513" y="2371725"/>
          <p14:tracePt t="9112" x="798513" y="2362200"/>
          <p14:tracePt t="9121" x="808038" y="2344738"/>
          <p14:tracePt t="9129" x="815975" y="2319338"/>
          <p14:tracePt t="9145" x="815975" y="2311400"/>
          <p14:tracePt t="9154" x="815975" y="2303463"/>
          <p14:tracePt t="9160" x="815975" y="2293938"/>
          <p14:tracePt t="9170" x="815975" y="2286000"/>
          <p14:tracePt t="9177" x="823913" y="2286000"/>
          <p14:tracePt t="9187" x="823913" y="2278063"/>
          <p14:tracePt t="9193" x="833438" y="2268538"/>
          <p14:tracePt t="9208" x="841375" y="2268538"/>
          <p14:tracePt t="9225" x="858838" y="2252663"/>
          <p14:tracePt t="9232" x="874713" y="2243138"/>
          <p14:tracePt t="9241" x="892175" y="2227263"/>
          <p14:tracePt t="9247" x="925513" y="2217738"/>
          <p14:tracePt t="9257" x="960438" y="2200275"/>
          <p14:tracePt t="9265" x="985838" y="2184400"/>
          <p14:tracePt t="9273" x="1044575" y="2159000"/>
          <p14:tracePt t="9281" x="1079500" y="2141538"/>
          <p14:tracePt t="9288" x="1112838" y="2124075"/>
          <p14:tracePt t="9296" x="1163638" y="2116138"/>
          <p14:tracePt t="9305" x="1173163" y="2116138"/>
          <p14:tracePt t="9312" x="1189038" y="2098675"/>
          <p14:tracePt t="9321" x="1206500" y="2090738"/>
          <p14:tracePt t="9328" x="1216025" y="2082800"/>
          <p14:tracePt t="9344" x="1223963" y="2082800"/>
          <p14:tracePt t="9354" x="1231900" y="2073275"/>
          <p14:tracePt t="9371" x="1231900" y="2065338"/>
          <p14:tracePt t="9387" x="1241425" y="2065338"/>
          <p14:tracePt t="9402" x="1249363" y="2055813"/>
          <p14:tracePt t="9728" x="1257300" y="2055813"/>
          <p14:tracePt t="9736" x="1266825" y="2055813"/>
          <p14:tracePt t="9744" x="1282700" y="2055813"/>
          <p14:tracePt t="9760" x="1300163" y="2055813"/>
          <p14:tracePt t="9771" x="1308100" y="2055813"/>
          <p14:tracePt t="9787" x="1325563" y="2055813"/>
          <p14:tracePt t="9793" x="1333500" y="2055813"/>
          <p14:tracePt t="9802" x="1343025" y="2055813"/>
          <p14:tracePt t="9807" x="1368425" y="2055813"/>
          <p14:tracePt t="9818" x="1376363" y="2055813"/>
          <p14:tracePt t="9825" x="1401763" y="2055813"/>
          <p14:tracePt t="9831" x="1419225" y="2047875"/>
          <p14:tracePt t="9841" x="1427163" y="2047875"/>
          <p14:tracePt t="9848" x="1452563" y="2047875"/>
          <p14:tracePt t="9857" x="1487488" y="2039938"/>
          <p14:tracePt t="9865" x="1495425" y="2039938"/>
          <p14:tracePt t="9872" x="1530350" y="2030413"/>
          <p14:tracePt t="9880" x="1555750" y="2030413"/>
          <p14:tracePt t="9899" x="1597025" y="2022475"/>
          <p14:tracePt t="9905" x="1606550" y="2014538"/>
          <p14:tracePt t="9913" x="1622425" y="2014538"/>
          <p14:tracePt t="9923" x="1649413" y="2014538"/>
          <p14:tracePt t="9928" x="1682750" y="2014538"/>
          <p14:tracePt t="9938" x="1708150" y="2014538"/>
          <p14:tracePt t="9944" x="1716088" y="2005013"/>
          <p14:tracePt t="9954" x="1741488" y="2005013"/>
          <p14:tracePt t="9960" x="1776413" y="2005013"/>
          <p14:tracePt t="9970" x="1784350" y="1997075"/>
          <p14:tracePt t="9976" x="1809750" y="1997075"/>
          <p14:tracePt t="9987" x="1827213" y="1997075"/>
          <p14:tracePt t="9993" x="1844675" y="1997075"/>
          <p14:tracePt t="10002" x="1870075" y="1989138"/>
          <p14:tracePt t="10008" x="1895475" y="1989138"/>
          <p14:tracePt t="10016" x="1911350" y="1989138"/>
          <p14:tracePt t="10025" x="1954213" y="1989138"/>
          <p14:tracePt t="10031" x="2005013" y="1979613"/>
          <p14:tracePt t="10041" x="2047875" y="1979613"/>
          <p14:tracePt t="10048" x="2090738" y="1971675"/>
          <p14:tracePt t="10057" x="2141538" y="1971675"/>
          <p14:tracePt t="10065" x="2209800" y="1971675"/>
          <p14:tracePt t="10073" x="2243138" y="1971675"/>
          <p14:tracePt t="10080" x="2293938" y="1971675"/>
          <p14:tracePt t="10088" x="2328863" y="1971675"/>
          <p14:tracePt t="10096" x="2354263" y="1971675"/>
          <p14:tracePt t="10105" x="2379663" y="1971675"/>
          <p14:tracePt t="10113" x="2405063" y="1971675"/>
          <p14:tracePt t="10121" x="2438400" y="1971675"/>
          <p14:tracePt t="10128" x="2455863" y="1971675"/>
          <p14:tracePt t="10137" x="2489200" y="1971675"/>
          <p14:tracePt t="10144" x="2516188" y="1971675"/>
          <p14:tracePt t="10153" x="2532063" y="1971675"/>
          <p14:tracePt t="10160" x="2566988" y="1971675"/>
          <p14:tracePt t="10171" x="2592388" y="1971675"/>
          <p14:tracePt t="10176" x="2633663" y="1971675"/>
          <p14:tracePt t="10186" x="2651125" y="1971675"/>
          <p14:tracePt t="10193" x="2686050" y="1971675"/>
          <p14:tracePt t="10202" x="2711450" y="1971675"/>
          <p14:tracePt t="10208" x="2744788" y="1971675"/>
          <p14:tracePt t="10216" x="2770188" y="1971675"/>
          <p14:tracePt t="10224" x="2795588" y="1971675"/>
          <p14:tracePt t="10231" x="2820988" y="1971675"/>
          <p14:tracePt t="10239" x="2863850" y="1971675"/>
          <p14:tracePt t="10248" x="2889250" y="1971675"/>
          <p14:tracePt t="10257" x="2932113" y="1971675"/>
          <p14:tracePt t="10265" x="2965450" y="1971675"/>
          <p14:tracePt t="10273" x="3000375" y="1971675"/>
          <p14:tracePt t="10280" x="3033713" y="1971675"/>
          <p14:tracePt t="10288" x="3059113" y="1971675"/>
          <p14:tracePt t="10296" x="3094038" y="1971675"/>
          <p14:tracePt t="10305" x="3135313" y="1971675"/>
          <p14:tracePt t="10313" x="3170238" y="1971675"/>
          <p14:tracePt t="10321" x="3211513" y="1971675"/>
          <p14:tracePt t="10328" x="3254375" y="1971675"/>
          <p14:tracePt t="10337" x="3279775" y="1963738"/>
          <p14:tracePt t="10344" x="3305175" y="1963738"/>
          <p14:tracePt t="10354" x="3340100" y="1963738"/>
          <p14:tracePt t="10361" x="3373438" y="1963738"/>
          <p14:tracePt t="10371" x="3390900" y="1963738"/>
          <p14:tracePt t="10376" x="3408363" y="1963738"/>
          <p14:tracePt t="10386" x="3433763" y="1963738"/>
          <p14:tracePt t="10402" x="3441700" y="1963738"/>
          <p14:tracePt t="10408" x="3459163" y="1963738"/>
          <p14:tracePt t="10897" x="3467100" y="1963738"/>
          <p14:tracePt t="10906" x="3475038" y="1963738"/>
          <p14:tracePt t="10912" x="3492500" y="1963738"/>
          <p14:tracePt t="10929" x="3509963" y="1971675"/>
          <p14:tracePt t="10938" x="3517900" y="1971675"/>
          <p14:tracePt t="10945" x="3535363" y="1971675"/>
          <p14:tracePt t="10955" x="3543300" y="1971675"/>
          <p14:tracePt t="10961" x="3568700" y="1979613"/>
          <p14:tracePt t="10971" x="3586163" y="1979613"/>
          <p14:tracePt t="10977" x="3603625" y="1997075"/>
          <p14:tracePt t="10986" x="3619500" y="1997075"/>
          <p14:tracePt t="10992" x="3654425" y="2005013"/>
          <p14:tracePt t="11002" x="3679825" y="2005013"/>
          <p14:tracePt t="11008" x="3713163" y="2014538"/>
          <p14:tracePt t="11015" x="3756025" y="2022475"/>
          <p14:tracePt t="11025" x="3790950" y="2022475"/>
          <p14:tracePt t="11032" x="3841750" y="2022475"/>
          <p14:tracePt t="11041" x="3883025" y="2022475"/>
          <p14:tracePt t="11048" x="3968750" y="2022475"/>
          <p14:tracePt t="11056" x="4011613" y="2022475"/>
          <p14:tracePt t="11065" x="4070350" y="2022475"/>
          <p14:tracePt t="11073" x="4146550" y="2022475"/>
          <p14:tracePt t="11080" x="4214813" y="2022475"/>
          <p14:tracePt t="11089" x="4283075" y="2022475"/>
          <p14:tracePt t="11097" x="4384675" y="2022475"/>
          <p14:tracePt t="11104" x="4470400" y="2022475"/>
          <p14:tracePt t="11113" x="4538663" y="2022475"/>
          <p14:tracePt t="11122" x="4630738" y="2022475"/>
          <p14:tracePt t="11129" x="4699000" y="2022475"/>
          <p14:tracePt t="11138" x="4759325" y="2022475"/>
          <p14:tracePt t="11145" x="4810125" y="2022475"/>
          <p14:tracePt t="11153" x="4868863" y="2022475"/>
          <p14:tracePt t="11160" x="4929188" y="2022475"/>
          <p14:tracePt t="11171" x="4972050" y="2022475"/>
          <p14:tracePt t="11176" x="5013325" y="2022475"/>
          <p14:tracePt t="11186" x="5048250" y="2022475"/>
          <p14:tracePt t="11192" x="5081588" y="2022475"/>
          <p14:tracePt t="11202" x="5106988" y="2022475"/>
          <p14:tracePt t="11209" x="5124450" y="2022475"/>
          <p14:tracePt t="11215" x="5157788" y="2022475"/>
          <p14:tracePt t="11224" x="5183188" y="2022475"/>
          <p14:tracePt t="11232" x="5200650" y="2022475"/>
          <p14:tracePt t="11241" x="5218113" y="2022475"/>
          <p14:tracePt t="11249" x="5243513" y="2022475"/>
          <p14:tracePt t="11257" x="5260975" y="2022475"/>
          <p14:tracePt t="11265" x="5276850" y="2022475"/>
          <p14:tracePt t="11272" x="5286375" y="2022475"/>
          <p14:tracePt t="11288" x="5294313" y="2022475"/>
          <p14:tracePt t="11321" x="5302250" y="2022475"/>
          <p14:tracePt t="11528" x="5319713" y="2022475"/>
          <p14:tracePt t="11545" x="5337175" y="2022475"/>
          <p14:tracePt t="11570" x="5345113" y="2022475"/>
          <p14:tracePt t="11577" x="5362575" y="2030413"/>
          <p14:tracePt t="11592" x="5370513" y="2030413"/>
          <p14:tracePt t="11608" x="5380038" y="2030413"/>
          <p14:tracePt t="11615" x="5387975" y="2030413"/>
          <p14:tracePt t="11625" x="5395913" y="2030413"/>
          <p14:tracePt t="11632" x="5413375" y="2030413"/>
          <p14:tracePt t="11640" x="5421313" y="2039938"/>
          <p14:tracePt t="11649" x="5438775" y="2039938"/>
          <p14:tracePt t="11656" x="5446713" y="2039938"/>
          <p14:tracePt t="11664" x="5456238" y="2039938"/>
          <p14:tracePt t="11673" x="5481638" y="2047875"/>
          <p14:tracePt t="11680" x="5489575" y="2047875"/>
          <p14:tracePt t="11688" x="5497513" y="2047875"/>
          <p14:tracePt t="11697" x="5524500" y="2047875"/>
          <p14:tracePt t="11704" x="5540375" y="2047875"/>
          <p14:tracePt t="11713" x="5549900" y="2047875"/>
          <p14:tracePt t="11722" x="5565775" y="2047875"/>
          <p14:tracePt t="11728" x="5591175" y="2047875"/>
          <p14:tracePt t="11738" x="5608638" y="2047875"/>
          <p14:tracePt t="11744" x="5626100" y="2047875"/>
          <p14:tracePt t="11755" x="5634038" y="2047875"/>
          <p14:tracePt t="11761" x="5651500" y="2047875"/>
          <p14:tracePt t="11771" x="5668963" y="2047875"/>
          <p14:tracePt t="11776" x="5684838" y="2047875"/>
          <p14:tracePt t="11792" x="5710238" y="2047875"/>
          <p14:tracePt t="11800" x="5719763" y="2047875"/>
          <p14:tracePt t="11808" x="5735638" y="2047875"/>
          <p14:tracePt t="11816" x="5753100" y="2047875"/>
          <p14:tracePt t="11825" x="5770563" y="2047875"/>
          <p14:tracePt t="11832" x="5788025" y="2047875"/>
          <p14:tracePt t="11841" x="5803900" y="2047875"/>
          <p14:tracePt t="11849" x="5838825" y="2047875"/>
          <p14:tracePt t="11857" x="5864225" y="2047875"/>
          <p14:tracePt t="11865" x="5897563" y="2047875"/>
          <p14:tracePt t="11873" x="5922963" y="2047875"/>
          <p14:tracePt t="11880" x="5965825" y="2055813"/>
          <p14:tracePt t="11889" x="5999163" y="2065338"/>
          <p14:tracePt t="11897" x="6034088" y="2065338"/>
          <p14:tracePt t="11916" x="6118225" y="2065338"/>
          <p14:tracePt t="11922" x="6161088" y="2065338"/>
          <p14:tracePt t="11928" x="6194425" y="2065338"/>
          <p14:tracePt t="11939" x="6229350" y="2065338"/>
          <p14:tracePt t="11944" x="6272213" y="2065338"/>
          <p14:tracePt t="11955" x="6305550" y="2065338"/>
          <p14:tracePt t="11960" x="6330950" y="2065338"/>
          <p14:tracePt t="11971" x="6365875" y="2065338"/>
          <p14:tracePt t="11976" x="6391275" y="2065338"/>
          <p14:tracePt t="11987" x="6416675" y="2073275"/>
          <p14:tracePt t="11993" x="6450013" y="2073275"/>
          <p14:tracePt t="12000" x="6483350" y="2073275"/>
          <p14:tracePt t="12008" x="6510338" y="2073275"/>
          <p14:tracePt t="12016" x="6535738" y="2073275"/>
          <p14:tracePt t="12024" x="6561138" y="2073275"/>
          <p14:tracePt t="12032" x="6586538" y="2073275"/>
          <p14:tracePt t="12041" x="6594475" y="2073275"/>
          <p14:tracePt t="12049" x="6619875" y="2073275"/>
          <p14:tracePt t="12057" x="6637338" y="2073275"/>
          <p14:tracePt t="12073" x="6654800" y="2073275"/>
          <p14:tracePt t="12080" x="6662738" y="2073275"/>
          <p14:tracePt t="12105" x="6670675" y="2073275"/>
          <p14:tracePt t="12560" x="6680200" y="2073275"/>
          <p14:tracePt t="12608" x="6688138" y="2073275"/>
          <p14:tracePt t="12832" x="6696075" y="2082800"/>
          <p14:tracePt t="12840" x="6696075" y="2090738"/>
          <p14:tracePt t="13145" x="6705600" y="2090738"/>
          <p14:tracePt t="13192" x="6713538" y="2098675"/>
          <p14:tracePt t="13689" x="6705600" y="2116138"/>
          <p14:tracePt t="13696" x="6696075" y="2124075"/>
          <p14:tracePt t="13705" x="6688138" y="2133600"/>
          <p14:tracePt t="13713" x="6680200" y="2149475"/>
          <p14:tracePt t="13722" x="6662738" y="2166938"/>
          <p14:tracePt t="13745" x="6654800" y="2184400"/>
          <p14:tracePt t="13754" x="6645275" y="2192338"/>
          <p14:tracePt t="13760" x="6627813" y="2200275"/>
          <p14:tracePt t="13771" x="6627813" y="2209800"/>
          <p14:tracePt t="13777" x="6611938" y="2217738"/>
          <p14:tracePt t="13787" x="6594475" y="2227263"/>
          <p14:tracePt t="13793" x="6586538" y="2235200"/>
          <p14:tracePt t="13800" x="6569075" y="2252663"/>
          <p14:tracePt t="13808" x="6543675" y="2260600"/>
          <p14:tracePt t="13817" x="6526213" y="2278063"/>
          <p14:tracePt t="13825" x="6510338" y="2286000"/>
          <p14:tracePt t="13833" x="6483350" y="2303463"/>
          <p14:tracePt t="13840" x="6467475" y="2303463"/>
          <p14:tracePt t="13848" x="6450013" y="2319338"/>
          <p14:tracePt t="13857" x="6424613" y="2328863"/>
          <p14:tracePt t="13865" x="6416675" y="2344738"/>
          <p14:tracePt t="13872" x="6391275" y="2362200"/>
          <p14:tracePt t="13881" x="6365875" y="2371725"/>
          <p14:tracePt t="13888" x="6356350" y="2371725"/>
          <p14:tracePt t="13901" x="6356350" y="2379663"/>
          <p14:tracePt t="13907" x="6330950" y="2397125"/>
          <p14:tracePt t="13923" x="6305550" y="2405063"/>
          <p14:tracePt t="13929" x="6297613" y="2413000"/>
          <p14:tracePt t="13939" x="6288088" y="2422525"/>
          <p14:tracePt t="13945" x="6262688" y="2447925"/>
          <p14:tracePt t="13955" x="6246813" y="2447925"/>
          <p14:tracePt t="13961" x="6229350" y="2463800"/>
          <p14:tracePt t="13977" x="6221413" y="2473325"/>
          <p14:tracePt t="13983" x="6203950" y="2481263"/>
          <p14:tracePt t="13992" x="6194425" y="2481263"/>
          <p14:tracePt t="14008" x="6178550" y="2489200"/>
          <p14:tracePt t="14017" x="6178550" y="2498725"/>
          <p14:tracePt t="14025" x="6169025" y="2506663"/>
          <p14:tracePt t="14248" x="6161088" y="2506663"/>
          <p14:tracePt t="14265" x="6161088" y="2516188"/>
          <p14:tracePt t="14280" x="6161088" y="2532063"/>
          <p14:tracePt t="14297" x="6161088" y="2541588"/>
          <p14:tracePt t="14305" x="6161088" y="2549525"/>
          <p14:tracePt t="14323" x="6153150" y="2549525"/>
          <p14:tracePt t="14433" x="6153150" y="2557463"/>
          <p14:tracePt t="14440" x="6153150" y="2566988"/>
          <p14:tracePt t="14448" x="6153150" y="2574925"/>
          <p14:tracePt t="14465" x="6153150" y="2582863"/>
          <p14:tracePt t="14472" x="6153150" y="2592388"/>
          <p14:tracePt t="14489" x="6161088" y="2592388"/>
          <p14:tracePt t="14506" x="6161088" y="2608263"/>
          <p14:tracePt t="14522" x="6169025" y="2617788"/>
          <p14:tracePt t="14539" x="6178550" y="2633663"/>
          <p14:tracePt t="14544" x="6194425" y="2643188"/>
          <p14:tracePt t="14555" x="6194425" y="2651125"/>
          <p14:tracePt t="14561" x="6203950" y="2660650"/>
          <p14:tracePt t="14570" x="6211888" y="2668588"/>
          <p14:tracePt t="14577" x="6221413" y="2676525"/>
          <p14:tracePt t="14583" x="6237288" y="2693988"/>
          <p14:tracePt t="14592" x="6246813" y="2711450"/>
          <p14:tracePt t="14608" x="6254750" y="2727325"/>
          <p14:tracePt t="14617" x="6272213" y="2744788"/>
          <p14:tracePt t="14624" x="6280150" y="2762250"/>
          <p14:tracePt t="14632" x="6288088" y="2787650"/>
          <p14:tracePt t="14640" x="6305550" y="2813050"/>
          <p14:tracePt t="15201" x="6297613" y="2813050"/>
          <p14:tracePt t="15209" x="6254750" y="2813050"/>
          <p14:tracePt t="15216" x="6186488" y="2813050"/>
          <p14:tracePt t="15225" x="6110288" y="2813050"/>
          <p14:tracePt t="15232" x="5999163" y="2813050"/>
          <p14:tracePt t="15241" x="5889625" y="2813050"/>
          <p14:tracePt t="15248" x="5745163" y="2813050"/>
          <p14:tracePt t="15257" x="5634038" y="2813050"/>
          <p14:tracePt t="15265" x="5524500" y="2813050"/>
          <p14:tracePt t="15273" x="5421313" y="2813050"/>
          <p14:tracePt t="15281" x="5337175" y="2813050"/>
          <p14:tracePt t="15289" x="5251450" y="2813050"/>
          <p14:tracePt t="15297" x="5192713" y="2820988"/>
          <p14:tracePt t="15305" x="5106988" y="2838450"/>
          <p14:tracePt t="15312" x="5030788" y="2855913"/>
          <p14:tracePt t="15323" x="4929188" y="2863850"/>
          <p14:tracePt t="15329" x="4827588" y="2871788"/>
          <p14:tracePt t="15339" x="4699000" y="2889250"/>
          <p14:tracePt t="15345" x="4589463" y="2897188"/>
          <p14:tracePt t="15351" x="4478338" y="2906713"/>
          <p14:tracePt t="15361" x="4376738" y="2922588"/>
          <p14:tracePt t="15369" x="4275138" y="2922588"/>
          <p14:tracePt t="15377" x="4189413" y="2922588"/>
          <p14:tracePt t="15384" x="4121150" y="2932113"/>
          <p14:tracePt t="15393" x="4070350" y="2940050"/>
          <p14:tracePt t="15400" x="4011613" y="2940050"/>
          <p14:tracePt t="15408" x="3994150" y="2940050"/>
          <p14:tracePt t="15417" x="3960813" y="2949575"/>
          <p14:tracePt t="15424" x="3943350" y="2949575"/>
          <p14:tracePt t="15432" x="3935413" y="2949575"/>
          <p14:tracePt t="15481" x="3925888" y="2949575"/>
          <p14:tracePt t="15497" x="3917950" y="2949575"/>
          <p14:tracePt t="15513" x="3908425" y="2949575"/>
          <p14:tracePt t="15545" x="3900488" y="2949575"/>
          <p14:tracePt t="15576" x="3892550" y="2949575"/>
          <p14:tracePt t="15801" x="3883025" y="2949575"/>
          <p14:tracePt t="15809" x="3875088" y="2949575"/>
          <p14:tracePt t="15873" x="3867150" y="2940050"/>
          <p14:tracePt t="15881" x="3867150" y="2932113"/>
          <p14:tracePt t="15961" x="3867150" y="2922588"/>
          <p14:tracePt t="16088" x="3867150" y="2914650"/>
          <p14:tracePt t="16121" x="3867150" y="2906713"/>
          <p14:tracePt t="16137" x="3867150" y="2897188"/>
          <p14:tracePt t="16155" x="3867150" y="2889250"/>
          <p14:tracePt t="16160" x="3867150" y="2881313"/>
          <p14:tracePt t="16169" x="3867150" y="2871788"/>
          <p14:tracePt t="16177" x="3875088" y="2863850"/>
          <p14:tracePt t="16184" x="3892550" y="2855913"/>
          <p14:tracePt t="16193" x="3908425" y="2838450"/>
          <p14:tracePt t="16201" x="3917950" y="2820988"/>
          <p14:tracePt t="16208" x="3935413" y="2795588"/>
          <p14:tracePt t="16216" x="3951288" y="2778125"/>
          <p14:tracePt t="16224" x="3968750" y="2770188"/>
          <p14:tracePt t="16232" x="3994150" y="2752725"/>
          <p14:tracePt t="16240" x="4002088" y="2736850"/>
          <p14:tracePt t="16249" x="4027488" y="2711450"/>
          <p14:tracePt t="16257" x="4037013" y="2701925"/>
          <p14:tracePt t="16265" x="4044950" y="2693988"/>
          <p14:tracePt t="16273" x="4044950" y="2686050"/>
          <p14:tracePt t="16281" x="4062413" y="2668588"/>
          <p14:tracePt t="16290" x="4070350" y="2660650"/>
          <p14:tracePt t="16297" x="4070350" y="2651125"/>
          <p14:tracePt t="16307" x="4079875" y="2651125"/>
          <p14:tracePt t="16313" x="4087813" y="2643188"/>
          <p14:tracePt t="16323" x="4105275" y="2625725"/>
          <p14:tracePt t="16328" x="4121150" y="2608263"/>
          <p14:tracePt t="16338" x="4130675" y="2608263"/>
          <p14:tracePt t="16345" x="4138613" y="2608263"/>
          <p14:tracePt t="16352" x="4156075" y="2600325"/>
          <p14:tracePt t="16361" x="4164013" y="2600325"/>
          <p14:tracePt t="16367" x="4181475" y="2582863"/>
          <p14:tracePt t="16377" x="4197350" y="2582863"/>
          <p14:tracePt t="16384" x="4224338" y="2582863"/>
          <p14:tracePt t="16393" x="4240213" y="2574925"/>
          <p14:tracePt t="16401" x="4265613" y="2566988"/>
          <p14:tracePt t="16409" x="4283075" y="2566988"/>
          <p14:tracePt t="16416" x="4291013" y="2557463"/>
          <p14:tracePt t="16425" x="4316413" y="2557463"/>
          <p14:tracePt t="16432" x="4333875" y="2557463"/>
          <p14:tracePt t="16441" x="4368800" y="2557463"/>
          <p14:tracePt t="16449" x="4376738" y="2557463"/>
          <p14:tracePt t="16456" x="4394200" y="2549525"/>
          <p14:tracePt t="16465" x="4419600" y="2541588"/>
          <p14:tracePt t="16481" x="4445000" y="2541588"/>
          <p14:tracePt t="16497" x="4470400" y="2532063"/>
          <p14:tracePt t="16506" x="4478338" y="2524125"/>
          <p14:tracePt t="16809" x="4486275" y="2524125"/>
          <p14:tracePt t="16816" x="4495800" y="2516188"/>
          <p14:tracePt t="17097" x="4503738" y="2506663"/>
          <p14:tracePt t="17720" x="4513263" y="2506663"/>
          <p14:tracePt t="17908" x="4521200" y="2506663"/>
          <p14:tracePt t="17913" x="4529138" y="2506663"/>
          <p14:tracePt t="17940" x="4538663" y="2506663"/>
          <p14:tracePt t="18696" x="4546600" y="2506663"/>
          <p14:tracePt t="18707" x="4572000" y="2506663"/>
          <p14:tracePt t="18713" x="4589463" y="2516188"/>
          <p14:tracePt t="18723" x="4622800" y="2532063"/>
          <p14:tracePt t="18729" x="4673600" y="2549525"/>
          <p14:tracePt t="18735" x="4733925" y="2557463"/>
          <p14:tracePt t="18745" x="4792663" y="2566988"/>
          <p14:tracePt t="18752" x="4852988" y="2592388"/>
          <p14:tracePt t="18761" x="4911725" y="2600325"/>
          <p14:tracePt t="18769" x="4962525" y="2617788"/>
          <p14:tracePt t="18777" x="5038725" y="2643188"/>
          <p14:tracePt t="18785" x="5091113" y="2668588"/>
          <p14:tracePt t="18793" x="5132388" y="2693988"/>
          <p14:tracePt t="18800" x="5183188" y="2727325"/>
          <p14:tracePt t="18809" x="5235575" y="2762250"/>
          <p14:tracePt t="18817" x="5286375" y="2805113"/>
          <p14:tracePt t="18825" x="5362575" y="2871788"/>
          <p14:tracePt t="18832" x="5430838" y="2932113"/>
          <p14:tracePt t="18842" x="5507038" y="3016250"/>
          <p14:tracePt t="18849" x="5591175" y="3084513"/>
          <p14:tracePt t="18858" x="5684838" y="3152775"/>
          <p14:tracePt t="18865" x="5753100" y="3246438"/>
          <p14:tracePt t="18874" x="5829300" y="3348038"/>
          <p14:tracePt t="18881" x="5889625" y="3441700"/>
          <p14:tracePt t="18890" x="5940425" y="3543300"/>
          <p14:tracePt t="18905" x="6042025" y="3738563"/>
          <p14:tracePt t="18912" x="6049963" y="3816350"/>
          <p14:tracePt t="18920" x="6076950" y="3917950"/>
          <p14:tracePt t="18929" x="6092825" y="4019550"/>
          <p14:tracePt t="18935" x="6102350" y="4079875"/>
          <p14:tracePt t="18945" x="6102350" y="4146550"/>
          <p14:tracePt t="18952" x="6102350" y="4214813"/>
          <p14:tracePt t="18961" x="6102350" y="4291013"/>
          <p14:tracePt t="18969" x="6102350" y="4376738"/>
          <p14:tracePt t="18977" x="6102350" y="4445000"/>
          <p14:tracePt t="18984" x="6102350" y="4529138"/>
          <p14:tracePt t="18992" x="6102350" y="4614863"/>
          <p14:tracePt t="19000" x="6092825" y="4708525"/>
          <p14:tracePt t="19009" x="6067425" y="4792663"/>
          <p14:tracePt t="19016" x="6059488" y="4894263"/>
          <p14:tracePt t="19025" x="6059488" y="4987925"/>
          <p14:tracePt t="19032" x="6049963" y="5056188"/>
          <p14:tracePt t="19042" x="6049963" y="5141913"/>
          <p14:tracePt t="19048" x="6049963" y="5192713"/>
          <p14:tracePt t="19058" x="6049963" y="5251450"/>
          <p14:tracePt t="19064" x="6049963" y="5286375"/>
          <p14:tracePt t="19075" x="6049963" y="5311775"/>
          <p14:tracePt t="19080" x="6049963" y="5319713"/>
          <p14:tracePt t="19090" x="6049963" y="5327650"/>
          <p14:tracePt t="19096" x="6034088" y="5345113"/>
          <p14:tracePt t="19106" x="6024563" y="5353050"/>
          <p14:tracePt t="19113" x="6024563" y="5362575"/>
          <p14:tracePt t="19121" x="6008688" y="5370513"/>
          <p14:tracePt t="19129" x="5999163" y="5370513"/>
          <p14:tracePt t="19136" x="5983288" y="5370513"/>
          <p14:tracePt t="19144" x="5965825" y="5370513"/>
          <p14:tracePt t="19152" x="5957888" y="5370513"/>
          <p14:tracePt t="19161" x="5932488" y="5370513"/>
          <p14:tracePt t="19169" x="5922963" y="5370513"/>
          <p14:tracePt t="19176" x="5915025" y="5370513"/>
          <p14:tracePt t="20184" x="5905500" y="5370513"/>
          <p14:tracePt t="20193" x="5905500" y="5380038"/>
          <p14:tracePt t="20201" x="5905500" y="5387975"/>
          <p14:tracePt t="20217" x="5905500" y="5395913"/>
          <p14:tracePt t="20233" x="5905500" y="5405438"/>
          <p14:tracePt t="20249" x="5905500" y="5413375"/>
          <p14:tracePt t="20258" x="5905500" y="5421313"/>
          <p14:tracePt t="20265" x="5905500" y="5446713"/>
          <p14:tracePt t="20281" x="5897563" y="5464175"/>
          <p14:tracePt t="20291" x="5889625" y="5481638"/>
          <p14:tracePt t="20297" x="5889625" y="5497513"/>
          <p14:tracePt t="20307" x="5880100" y="5507038"/>
          <p14:tracePt t="20312" x="5864225" y="5532438"/>
          <p14:tracePt t="20319" x="5846763" y="5557838"/>
          <p14:tracePt t="20329" x="5829300" y="5583238"/>
          <p14:tracePt t="20336" x="5813425" y="5600700"/>
          <p14:tracePt t="20344" x="5795963" y="5616575"/>
          <p14:tracePt t="20353" x="5778500" y="5641975"/>
          <p14:tracePt t="20361" x="5753100" y="5668963"/>
          <p14:tracePt t="20368" x="5727700" y="5694363"/>
          <p14:tracePt t="20376" x="5702300" y="5710238"/>
          <p14:tracePt t="20385" x="5676900" y="5735638"/>
          <p14:tracePt t="20392" x="5616575" y="5753100"/>
          <p14:tracePt t="20401" x="5583238" y="5770563"/>
          <p14:tracePt t="20409" x="5507038" y="5795963"/>
          <p14:tracePt t="20417" x="5446713" y="5813425"/>
          <p14:tracePt t="20425" x="5370513" y="5838825"/>
          <p14:tracePt t="20433" x="5311775" y="5846763"/>
          <p14:tracePt t="20442" x="5251450" y="5864225"/>
          <p14:tracePt t="20448" x="5192713" y="5889625"/>
          <p14:tracePt t="20459" x="5132388" y="5897563"/>
          <p14:tracePt t="20464" x="5081588" y="5905500"/>
          <p14:tracePt t="20474" x="5005388" y="5922963"/>
          <p14:tracePt t="20480" x="4946650" y="5940425"/>
          <p14:tracePt t="20490" x="4843463" y="5957888"/>
          <p14:tracePt t="20496" x="4775200" y="5957888"/>
          <p14:tracePt t="20507" x="4673600" y="5957888"/>
          <p14:tracePt t="20513" x="4546600" y="5973763"/>
          <p14:tracePt t="20520" x="4435475" y="5983288"/>
          <p14:tracePt t="20528" x="4308475" y="5983288"/>
          <p14:tracePt t="20536" x="4197350" y="5983288"/>
          <p14:tracePt t="20545" x="4044950" y="5983288"/>
          <p14:tracePt t="20553" x="3917950" y="5983288"/>
          <p14:tracePt t="20561" x="3798888" y="5983288"/>
          <p14:tracePt t="20568" x="3671888" y="5983288"/>
          <p14:tracePt t="20576" x="3578225" y="5983288"/>
          <p14:tracePt t="20584" x="3502025" y="5983288"/>
          <p14:tracePt t="20593" x="3416300" y="5983288"/>
          <p14:tracePt t="20601" x="3348038" y="5983288"/>
          <p14:tracePt t="20609" x="3279775" y="5983288"/>
          <p14:tracePt t="20617" x="3221038" y="5991225"/>
          <p14:tracePt t="20625" x="3119438" y="5999163"/>
          <p14:tracePt t="20632" x="3033713" y="5999163"/>
          <p14:tracePt t="20642" x="2957513" y="6016625"/>
          <p14:tracePt t="20647" x="2889250" y="6016625"/>
          <p14:tracePt t="20659" x="2813050" y="6024563"/>
          <p14:tracePt t="20664" x="2744788" y="6024563"/>
          <p14:tracePt t="20674" x="2668588" y="6024563"/>
          <p14:tracePt t="20680" x="2625725" y="6024563"/>
          <p14:tracePt t="20690" x="2582863" y="6024563"/>
          <p14:tracePt t="20696" x="2549525" y="6024563"/>
          <p14:tracePt t="20707" x="2532063" y="6024563"/>
          <p14:tracePt t="20712" x="2516188" y="6024563"/>
          <p14:tracePt t="20720" x="2506663" y="6024563"/>
          <p14:tracePt t="20977" x="2516188" y="6034088"/>
          <p14:tracePt t="20994" x="2532063" y="6034088"/>
          <p14:tracePt t="21001" x="2549525" y="6042025"/>
          <p14:tracePt t="21010" x="2557463" y="6042025"/>
          <p14:tracePt t="21017" x="2574925" y="6042025"/>
          <p14:tracePt t="21025" x="2592388" y="6049963"/>
          <p14:tracePt t="21033" x="2600325" y="6049963"/>
          <p14:tracePt t="21043" x="2625725" y="6049963"/>
          <p14:tracePt t="21048" x="2651125" y="6049963"/>
          <p14:tracePt t="21059" x="2668588" y="6059488"/>
          <p14:tracePt t="21064" x="2693988" y="6059488"/>
          <p14:tracePt t="21074" x="2727325" y="6059488"/>
          <p14:tracePt t="21080" x="2762250" y="6067425"/>
          <p14:tracePt t="21091" x="2787650" y="6067425"/>
          <p14:tracePt t="21096" x="2820988" y="6067425"/>
          <p14:tracePt t="21104" x="2846388" y="6067425"/>
          <p14:tracePt t="21112" x="2897188" y="6067425"/>
          <p14:tracePt t="21120" x="2940050" y="6067425"/>
          <p14:tracePt t="21128" x="3000375" y="6067425"/>
          <p14:tracePt t="21137" x="3059113" y="6067425"/>
          <p14:tracePt t="21145" x="3119438" y="6076950"/>
          <p14:tracePt t="21153" x="3178175" y="6076950"/>
          <p14:tracePt t="21161" x="3246438" y="6076950"/>
          <p14:tracePt t="21168" x="3330575" y="6076950"/>
          <p14:tracePt t="21175" x="3416300" y="6076950"/>
          <p14:tracePt t="21185" x="3502025" y="6076950"/>
          <p14:tracePt t="21193" x="3586163" y="6076950"/>
          <p14:tracePt t="21201" x="3687763" y="6076950"/>
          <p14:tracePt t="21209" x="3781425" y="6076950"/>
          <p14:tracePt t="21216" x="3900488" y="6076950"/>
          <p14:tracePt t="21226" x="4027488" y="6092825"/>
          <p14:tracePt t="21232" x="4164013" y="6092825"/>
          <p14:tracePt t="21242" x="4291013" y="6102350"/>
          <p14:tracePt t="21248" x="4452938" y="6127750"/>
          <p14:tracePt t="21258" x="4630738" y="6127750"/>
          <p14:tracePt t="21264" x="4767263" y="6135688"/>
          <p14:tracePt t="21274" x="4929188" y="6153150"/>
          <p14:tracePt t="21281" x="5081588" y="6161088"/>
          <p14:tracePt t="21290" x="5235575" y="6161088"/>
          <p14:tracePt t="21297" x="5345113" y="6169025"/>
          <p14:tracePt t="21307" x="5472113" y="6169025"/>
          <p14:tracePt t="21313" x="5600700" y="6186488"/>
          <p14:tracePt t="21320" x="5694363" y="6194425"/>
          <p14:tracePt t="21329" x="5788025" y="6194425"/>
          <p14:tracePt t="21336" x="5846763" y="6194425"/>
          <p14:tracePt t="21345" x="5872163" y="6203950"/>
          <p14:tracePt t="21353" x="5880100" y="6203950"/>
          <p14:tracePt t="21361" x="5889625" y="6203950"/>
          <p14:tracePt t="21512" x="5897563" y="6211888"/>
          <p14:tracePt t="21825" x="5905500" y="6229350"/>
          <p14:tracePt t="22225" x="5905500" y="6237288"/>
          <p14:tracePt t="22243" x="5905500" y="6246813"/>
          <p14:tracePt t="22457" x="5905500" y="6237288"/>
          <p14:tracePt t="22465" x="5905500" y="6221413"/>
          <p14:tracePt t="22473" x="5905500" y="6203950"/>
          <p14:tracePt t="22480" x="5897563" y="6194425"/>
          <p14:tracePt t="22487" x="5889625" y="6178550"/>
          <p14:tracePt t="22504" x="5889625" y="6161088"/>
          <p14:tracePt t="22520" x="5889625" y="6153150"/>
          <p14:tracePt t="22737" x="5889625" y="6143625"/>
          <p14:tracePt t="22744" x="5889625" y="6135688"/>
          <p14:tracePt t="22760" x="5889625" y="6127750"/>
          <p14:tracePt t="22776" x="5889625" y="6118225"/>
          <p14:tracePt t="22792" x="5889625" y="6110288"/>
          <p14:tracePt t="22817" x="5889625" y="6092825"/>
          <p14:tracePt t="22847" x="5889625" y="6084888"/>
          <p14:tracePt t="22872" x="5889625" y="6067425"/>
          <p14:tracePt t="22880" x="5889625" y="6059488"/>
          <p14:tracePt t="22888" x="5889625" y="6049963"/>
          <p14:tracePt t="22896" x="5889625" y="6034088"/>
          <p14:tracePt t="22904" x="5889625" y="6024563"/>
          <p14:tracePt t="22912" x="5889625" y="5999163"/>
          <p14:tracePt t="22920" x="5889625" y="5973763"/>
          <p14:tracePt t="22927" x="5889625" y="5957888"/>
          <p14:tracePt t="22936" x="5889625" y="5932488"/>
          <p14:tracePt t="22944" x="5889625" y="5897563"/>
          <p14:tracePt t="22951" x="5889625" y="5880100"/>
          <p14:tracePt t="22960" x="5889625" y="5864225"/>
          <p14:tracePt t="22967" x="5889625" y="5821363"/>
          <p14:tracePt t="22976" x="5889625" y="5795963"/>
          <p14:tracePt t="22984" x="5889625" y="5778500"/>
          <p14:tracePt t="22993" x="5889625" y="5761038"/>
          <p14:tracePt t="23001" x="5889625" y="5727700"/>
          <p14:tracePt t="23010" x="5889625" y="5719763"/>
          <p14:tracePt t="23017" x="5889625" y="5684838"/>
          <p14:tracePt t="23026" x="5889625" y="5659438"/>
          <p14:tracePt t="23032" x="5889625" y="5641975"/>
          <p14:tracePt t="23043" x="5889625" y="5616575"/>
          <p14:tracePt t="23049" x="5889625" y="5591175"/>
          <p14:tracePt t="23059" x="5889625" y="5575300"/>
          <p14:tracePt t="23065" x="5889625" y="5557838"/>
          <p14:tracePt t="23074" x="5889625" y="5532438"/>
          <p14:tracePt t="23081" x="5889625" y="5514975"/>
          <p14:tracePt t="23087" x="5889625" y="5497513"/>
          <p14:tracePt t="23096" x="5905500" y="5472113"/>
          <p14:tracePt t="23104" x="5915025" y="5472113"/>
          <p14:tracePt t="23112" x="5915025" y="5464175"/>
          <p14:tracePt t="23121" x="5922963" y="5456238"/>
          <p14:tracePt t="23128" x="5932488" y="5446713"/>
          <p14:tracePt t="23137" x="5940425" y="5430838"/>
          <p14:tracePt t="23144" x="5948363" y="5413375"/>
          <p14:tracePt t="23152" x="5957888" y="5405438"/>
          <p14:tracePt t="23160" x="5965825" y="5395913"/>
          <p14:tracePt t="23169" x="5973763" y="5387975"/>
          <p14:tracePt t="23176" x="5983288" y="5380038"/>
          <p14:tracePt t="23185" x="5991225" y="5370513"/>
          <p14:tracePt t="23192" x="5999163" y="5362575"/>
          <p14:tracePt t="23201" x="6008688" y="5353050"/>
          <p14:tracePt t="23217" x="6016625" y="5345113"/>
          <p14:tracePt t="23273" x="6024563" y="5337175"/>
          <p14:tracePt t="23385" x="6034088" y="5337175"/>
          <p14:tracePt t="23410" x="6042025" y="5337175"/>
          <p14:tracePt t="23417" x="6049963" y="5337175"/>
          <p14:tracePt t="23426" x="6049963" y="5345113"/>
          <p14:tracePt t="23459" x="6059488" y="5362575"/>
          <p14:tracePt t="23481" x="6067425" y="5370513"/>
          <p14:tracePt t="23697" x="6076950" y="5370513"/>
          <p14:tracePt t="23713" x="6076950" y="5362575"/>
          <p14:tracePt t="23727" x="6076950" y="5345113"/>
          <p14:tracePt t="23745" x="6076950" y="5337175"/>
          <p14:tracePt t="23752" x="6076950" y="5319713"/>
          <p14:tracePt t="23761" x="6076950" y="5311775"/>
          <p14:tracePt t="23769" x="6076950" y="5302250"/>
          <p14:tracePt t="23777" x="6076950" y="5276850"/>
          <p14:tracePt t="23793" x="6076950" y="5268913"/>
          <p14:tracePt t="23801" x="6076950" y="5251450"/>
          <p14:tracePt t="23810" x="6067425" y="5251450"/>
          <p14:tracePt t="23817" x="6059488" y="5243513"/>
          <p14:tracePt t="23826" x="6059488" y="5235575"/>
          <p14:tracePt t="23833" x="6034088" y="5226050"/>
          <p14:tracePt t="23849" x="6016625" y="5226050"/>
          <p14:tracePt t="23865" x="5991225" y="5226050"/>
          <p14:tracePt t="23872" x="5957888" y="5226050"/>
          <p14:tracePt t="23880" x="5932488" y="5226050"/>
          <p14:tracePt t="23888" x="5897563" y="5226050"/>
          <p14:tracePt t="23904" x="5770563" y="5268913"/>
          <p14:tracePt t="23913" x="5702300" y="5294313"/>
          <p14:tracePt t="23921" x="5626100" y="5327650"/>
          <p14:tracePt t="23929" x="5549900" y="5327650"/>
          <p14:tracePt t="23936" x="5472113" y="5353050"/>
          <p14:tracePt t="23944" x="5387975" y="5353050"/>
          <p14:tracePt t="23952" x="5319713" y="5370513"/>
          <p14:tracePt t="23961" x="5260975" y="5380038"/>
          <p14:tracePt t="23968" x="5167313" y="5387975"/>
          <p14:tracePt t="23977" x="5081588" y="5387975"/>
          <p14:tracePt t="23983" x="5013325" y="5387975"/>
          <p14:tracePt t="23993" x="4946650" y="5387975"/>
          <p14:tracePt t="24001" x="4860925" y="5387975"/>
          <p14:tracePt t="24010" x="4784725" y="5387975"/>
          <p14:tracePt t="24017" x="4716463" y="5387975"/>
          <p14:tracePt t="24026" x="4640263" y="5387975"/>
          <p14:tracePt t="24033" x="4597400" y="5387975"/>
          <p14:tracePt t="24043" x="4538663" y="5387975"/>
          <p14:tracePt t="24048" x="4486275" y="5387975"/>
          <p14:tracePt t="24058" x="4427538" y="5387975"/>
          <p14:tracePt t="24065" x="4368800" y="5387975"/>
          <p14:tracePt t="24076" x="4308475" y="5387975"/>
          <p14:tracePt t="24080" x="4214813" y="5387975"/>
          <p14:tracePt t="24087" x="4130675" y="5387975"/>
          <p14:tracePt t="24096" x="4002088" y="5387975"/>
          <p14:tracePt t="24104" x="3883025" y="5387975"/>
          <p14:tracePt t="24113" x="3756025" y="5387975"/>
          <p14:tracePt t="24121" x="3646488" y="5387975"/>
          <p14:tracePt t="24129" x="3509963" y="5387975"/>
          <p14:tracePt t="24136" x="3408363" y="5387975"/>
          <p14:tracePt t="24145" x="3297238" y="5387975"/>
          <p14:tracePt t="24152" x="3170238" y="5387975"/>
          <p14:tracePt t="24161" x="3067050" y="5387975"/>
          <p14:tracePt t="24168" x="2974975" y="5387975"/>
          <p14:tracePt t="24177" x="2855913" y="5387975"/>
          <p14:tracePt t="24184" x="2744788" y="5387975"/>
          <p14:tracePt t="24193" x="2660650" y="5387975"/>
          <p14:tracePt t="24201" x="2557463" y="5387975"/>
          <p14:tracePt t="24210" x="2463800" y="5387975"/>
          <p14:tracePt t="24217" x="2362200" y="5387975"/>
          <p14:tracePt t="24226" x="2278063" y="5387975"/>
          <p14:tracePt t="24233" x="2174875" y="5387975"/>
          <p14:tracePt t="24243" x="2082800" y="5387975"/>
          <p14:tracePt t="24248" x="2005013" y="5387975"/>
          <p14:tracePt t="24259" x="1920875" y="5387975"/>
          <p14:tracePt t="24264" x="1835150" y="5395913"/>
          <p14:tracePt t="24271" x="1766888" y="5395913"/>
          <p14:tracePt t="24280" x="1665288" y="5395913"/>
          <p14:tracePt t="24288" x="1563688" y="5395913"/>
          <p14:tracePt t="24296" x="1477963" y="5395913"/>
          <p14:tracePt t="24304" x="1385888" y="5395913"/>
          <p14:tracePt t="24313" x="1300163" y="5395913"/>
          <p14:tracePt t="24321" x="1216025" y="5395913"/>
          <p14:tracePt t="24328" x="1155700" y="5395913"/>
          <p14:tracePt t="24336" x="1069975" y="5395913"/>
          <p14:tracePt t="24345" x="1011238" y="5395913"/>
          <p14:tracePt t="24353" x="968375" y="5395913"/>
          <p14:tracePt t="24361" x="925513" y="5395913"/>
          <p14:tracePt t="24369" x="874713" y="5395913"/>
          <p14:tracePt t="24377" x="849313" y="5395913"/>
          <p14:tracePt t="24385" x="815975" y="5395913"/>
          <p14:tracePt t="24393" x="773113" y="5395913"/>
          <p14:tracePt t="24400" x="739775" y="5395913"/>
          <p14:tracePt t="24410" x="722313" y="5395913"/>
          <p14:tracePt t="24417" x="688975" y="5395913"/>
          <p14:tracePt t="24427" x="654050" y="5395913"/>
          <p14:tracePt t="24433" x="646113" y="5395913"/>
          <p14:tracePt t="24443" x="620713" y="5395913"/>
          <p14:tracePt t="24448" x="595313" y="5395913"/>
          <p14:tracePt t="24455" x="577850" y="5395913"/>
          <p14:tracePt t="24464" x="552450" y="5395913"/>
          <p14:tracePt t="24474" x="527050" y="5387975"/>
          <p14:tracePt t="24481" x="501650" y="5380038"/>
          <p14:tracePt t="24488" x="484188" y="5370513"/>
          <p14:tracePt t="24496" x="484188" y="5362575"/>
          <p14:tracePt t="24505" x="466725" y="5362575"/>
          <p14:tracePt t="24512" x="458788" y="5353050"/>
          <p14:tracePt t="24528" x="441325" y="5337175"/>
          <p14:tracePt t="24536" x="433388" y="5319713"/>
          <p14:tracePt t="24545" x="425450" y="5302250"/>
          <p14:tracePt t="24553" x="415925" y="5276850"/>
          <p14:tracePt t="24561" x="415925" y="5251450"/>
          <p14:tracePt t="24569" x="407988" y="5218113"/>
          <p14:tracePt t="24576" x="407988" y="5192713"/>
          <p14:tracePt t="24585" x="400050" y="5157788"/>
          <p14:tracePt t="24593" x="390525" y="5124450"/>
          <p14:tracePt t="24600" x="382588" y="5073650"/>
          <p14:tracePt t="24610" x="382588" y="5022850"/>
          <p14:tracePt t="24616" x="365125" y="4962525"/>
          <p14:tracePt t="24627" x="357188" y="4903788"/>
          <p14:tracePt t="24633" x="357188" y="4860925"/>
          <p14:tracePt t="24643" x="347663" y="4802188"/>
          <p14:tracePt t="24648" x="339725" y="4733925"/>
          <p14:tracePt t="24656" x="331788" y="4673600"/>
          <p14:tracePt t="24664" x="331788" y="4622800"/>
          <p14:tracePt t="24671" x="322263" y="4572000"/>
          <p14:tracePt t="24680" x="322263" y="4521200"/>
          <p14:tracePt t="24688" x="322263" y="4470400"/>
          <p14:tracePt t="24696" x="322263" y="4402138"/>
          <p14:tracePt t="24705" x="322263" y="4359275"/>
          <p14:tracePt t="24712" x="322263" y="4300538"/>
          <p14:tracePt t="24720" x="322263" y="4265613"/>
          <p14:tracePt t="24729" x="322263" y="4224338"/>
          <p14:tracePt t="24736" x="322263" y="4181475"/>
          <p14:tracePt t="24745" x="322263" y="4138613"/>
          <p14:tracePt t="24752" x="331788" y="4087813"/>
          <p14:tracePt t="24761" x="347663" y="4027488"/>
          <p14:tracePt t="24767" x="365125" y="3994150"/>
          <p14:tracePt t="24777" x="374650" y="3951288"/>
          <p14:tracePt t="24784" x="374650" y="3892550"/>
          <p14:tracePt t="24794" x="400050" y="3841750"/>
          <p14:tracePt t="24800" x="407988" y="3798888"/>
          <p14:tracePt t="24810" x="415925" y="3738563"/>
          <p14:tracePt t="24815" x="433388" y="3705225"/>
          <p14:tracePt t="24826" x="433388" y="3671888"/>
          <p14:tracePt t="24831" x="441325" y="3629025"/>
          <p14:tracePt t="24842" x="450850" y="3578225"/>
          <p14:tracePt t="24847" x="458788" y="3543300"/>
          <p14:tracePt t="24858" x="458788" y="3527425"/>
          <p14:tracePt t="24863" x="466725" y="3492500"/>
          <p14:tracePt t="24871" x="476250" y="3459163"/>
          <p14:tracePt t="24880" x="484188" y="3433763"/>
          <p14:tracePt t="24888" x="501650" y="3398838"/>
          <p14:tracePt t="24896" x="509588" y="3390900"/>
          <p14:tracePt t="24905" x="519113" y="3365500"/>
          <p14:tracePt t="24911" x="544513" y="3330575"/>
          <p14:tracePt t="24920" x="552450" y="3305175"/>
          <p14:tracePt t="24929" x="560388" y="3289300"/>
          <p14:tracePt t="24936" x="560388" y="3263900"/>
          <p14:tracePt t="24945" x="577850" y="3254375"/>
          <p14:tracePt t="24953" x="595313" y="3228975"/>
          <p14:tracePt t="24961" x="611188" y="3211513"/>
          <p14:tracePt t="24969" x="628650" y="3195638"/>
          <p14:tracePt t="24978" x="628650" y="3186113"/>
          <p14:tracePt t="24985" x="646113" y="3170238"/>
          <p14:tracePt t="24994" x="663575" y="3160713"/>
          <p14:tracePt t="25001" x="688975" y="3135313"/>
          <p14:tracePt t="25012" x="704850" y="3127375"/>
          <p14:tracePt t="25017" x="714375" y="3109913"/>
          <p14:tracePt t="25026" x="730250" y="3109913"/>
          <p14:tracePt t="25033" x="755650" y="3094038"/>
          <p14:tracePt t="25042" x="765175" y="3094038"/>
          <p14:tracePt t="25049" x="781050" y="3067050"/>
          <p14:tracePt t="25059" x="798513" y="3067050"/>
          <p14:tracePt t="25065" x="815975" y="3051175"/>
          <p14:tracePt t="25071" x="841375" y="3041650"/>
          <p14:tracePt t="25081" x="874713" y="3025775"/>
          <p14:tracePt t="25088" x="917575" y="3025775"/>
          <p14:tracePt t="25096" x="985838" y="3008313"/>
          <p14:tracePt t="25105" x="1028700" y="3000375"/>
          <p14:tracePt t="25112" x="1096963" y="3000375"/>
          <p14:tracePt t="25120" x="1163638" y="2982913"/>
          <p14:tracePt t="25128" x="1249363" y="2965450"/>
          <p14:tracePt t="25136" x="1333500" y="2965450"/>
          <p14:tracePt t="25144" x="1436688" y="2957513"/>
          <p14:tracePt t="25153" x="1546225" y="2949575"/>
          <p14:tracePt t="25161" x="1674813" y="2932113"/>
          <p14:tracePt t="25169" x="1776413" y="2932113"/>
          <p14:tracePt t="25178" x="1911350" y="2932113"/>
          <p14:tracePt t="25185" x="2039938" y="2932113"/>
          <p14:tracePt t="25194" x="2192338" y="2922588"/>
          <p14:tracePt t="25200" x="2336800" y="2914650"/>
          <p14:tracePt t="25210" x="2516188" y="2897188"/>
          <p14:tracePt t="25216" x="2651125" y="2897188"/>
          <p14:tracePt t="25226" x="2830513" y="2897188"/>
          <p14:tracePt t="25233" x="2982913" y="2897188"/>
          <p14:tracePt t="25243" x="3152775" y="2897188"/>
          <p14:tracePt t="25249" x="3305175" y="2897188"/>
          <p14:tracePt t="25256" x="3502025" y="2881313"/>
          <p14:tracePt t="25264" x="3646488" y="2871788"/>
          <p14:tracePt t="25272" x="3841750" y="2871788"/>
          <p14:tracePt t="25280" x="3994150" y="2871788"/>
          <p14:tracePt t="25288" x="4189413" y="2863850"/>
          <p14:tracePt t="25297" x="4368800" y="2863850"/>
          <p14:tracePt t="25305" x="4597400" y="2863850"/>
          <p14:tracePt t="25312" x="4749800" y="2863850"/>
          <p14:tracePt t="25320" x="4919663" y="2863850"/>
          <p14:tracePt t="25328" x="5064125" y="2863850"/>
          <p14:tracePt t="25336" x="5200650" y="2863850"/>
          <p14:tracePt t="25345" x="5319713" y="2863850"/>
          <p14:tracePt t="25353" x="5413375" y="2863850"/>
          <p14:tracePt t="25361" x="5514975" y="2863850"/>
          <p14:tracePt t="25369" x="5600700" y="2863850"/>
          <p14:tracePt t="25378" x="5684838" y="2863850"/>
          <p14:tracePt t="25384" x="5753100" y="2863850"/>
          <p14:tracePt t="25394" x="5838825" y="2863850"/>
          <p14:tracePt t="25401" x="5915025" y="2863850"/>
          <p14:tracePt t="25411" x="5983288" y="2863850"/>
          <p14:tracePt t="25417" x="6084888" y="2863850"/>
          <p14:tracePt t="25426" x="6153150" y="2863850"/>
          <p14:tracePt t="25433" x="6254750" y="2863850"/>
          <p14:tracePt t="25443" x="6323013" y="2863850"/>
          <p14:tracePt t="25449" x="6424613" y="2863850"/>
          <p14:tracePt t="25455" x="6492875" y="2863850"/>
          <p14:tracePt t="25465" x="6577013" y="2863850"/>
          <p14:tracePt t="25472" x="6637338" y="2863850"/>
          <p14:tracePt t="25480" x="6680200" y="2863850"/>
          <p14:tracePt t="25488" x="6738938" y="2863850"/>
          <p14:tracePt t="25496" x="6772275" y="2863850"/>
          <p14:tracePt t="25505" x="6824663" y="2863850"/>
          <p14:tracePt t="25512" x="6858000" y="2863850"/>
          <p14:tracePt t="25520" x="6900863" y="2863850"/>
          <p14:tracePt t="25529" x="6943725" y="2863850"/>
          <p14:tracePt t="25537" x="6977063" y="2863850"/>
          <p14:tracePt t="25545" x="7002463" y="2863850"/>
          <p14:tracePt t="25553" x="7027863" y="2863850"/>
          <p14:tracePt t="25561" x="7070725" y="2863850"/>
          <p14:tracePt t="25569" x="7096125" y="2863850"/>
          <p14:tracePt t="25578" x="7113588" y="2863850"/>
          <p14:tracePt t="25585" x="7129463" y="2863850"/>
          <p14:tracePt t="25595" x="7154863" y="2863850"/>
          <p14:tracePt t="25601" x="7164388" y="2863850"/>
          <p14:tracePt t="25611" x="7172325" y="2863850"/>
          <p14:tracePt t="25616" x="7189788" y="2863850"/>
          <p14:tracePt t="25632" x="7205663" y="2863850"/>
          <p14:tracePt t="25643" x="7215188" y="2863850"/>
          <p14:tracePt t="25649" x="7232650" y="2863850"/>
          <p14:tracePt t="25655" x="7258050" y="2863850"/>
          <p14:tracePt t="25664" x="7273925" y="2863850"/>
          <p14:tracePt t="25672" x="7299325" y="2863850"/>
          <p14:tracePt t="25680" x="7316788" y="2863850"/>
          <p14:tracePt t="25688" x="7334250" y="2863850"/>
          <p14:tracePt t="25696" x="7350125" y="2863850"/>
          <p14:tracePt t="25705" x="7377113" y="2863850"/>
          <p14:tracePt t="25712" x="7392988" y="2863850"/>
          <p14:tracePt t="25720" x="7410450" y="2863850"/>
          <p14:tracePt t="25728" x="7435850" y="2863850"/>
          <p14:tracePt t="25737" x="7443788" y="2871788"/>
          <p14:tracePt t="25744" x="7453313" y="2871788"/>
          <p14:tracePt t="25753" x="7478713" y="2871788"/>
          <p14:tracePt t="25762" x="7494588" y="2871788"/>
          <p14:tracePt t="25768" x="7504113" y="2881313"/>
          <p14:tracePt t="25777" x="7521575" y="2889250"/>
          <p14:tracePt t="25784" x="7537450" y="2897188"/>
          <p14:tracePt t="25794" x="7546975" y="2897188"/>
          <p14:tracePt t="25801" x="7554913" y="2897188"/>
          <p14:tracePt t="25811" x="7562850" y="2897188"/>
          <p14:tracePt t="25816" x="7572375" y="2897188"/>
          <p14:tracePt t="25826" x="7580313" y="2897188"/>
          <p14:tracePt t="25833" x="7588250" y="2897188"/>
          <p14:tracePt t="25843" x="7597775" y="2897188"/>
          <p14:tracePt t="25849" x="7597775" y="2906713"/>
          <p14:tracePt t="25855" x="7613650" y="2914650"/>
          <p14:tracePt t="25865" x="7623175" y="2914650"/>
          <p14:tracePt t="25872" x="7631113" y="2922588"/>
          <p14:tracePt t="25881" x="7648575" y="2922588"/>
          <p14:tracePt t="25888" x="7673975" y="2932113"/>
          <p14:tracePt t="25897" x="7681913" y="2949575"/>
          <p14:tracePt t="25905" x="7691438" y="2949575"/>
          <p14:tracePt t="25912" x="7707313" y="2957513"/>
          <p14:tracePt t="25920" x="7716838" y="2974975"/>
          <p14:tracePt t="25929" x="7732713" y="2982913"/>
          <p14:tracePt t="25937" x="7742238" y="2982913"/>
          <p14:tracePt t="25946" x="7750175" y="2990850"/>
          <p14:tracePt t="25953" x="7767638" y="3000375"/>
          <p14:tracePt t="25962" x="7783513" y="3016250"/>
          <p14:tracePt t="25977" x="7793038" y="3016250"/>
          <p14:tracePt t="25994" x="7800975" y="3025775"/>
          <p14:tracePt t="26000" x="7810500" y="3033713"/>
          <p14:tracePt t="26010" x="7826375" y="3041650"/>
          <p14:tracePt t="26017" x="7835900" y="3051175"/>
          <p14:tracePt t="26027" x="7843838" y="3067050"/>
          <p14:tracePt t="26033" x="7861300" y="3084513"/>
          <p14:tracePt t="26050" x="7877175" y="3094038"/>
          <p14:tracePt t="26055" x="7886700" y="3109913"/>
          <p14:tracePt t="26065" x="7902575" y="3127375"/>
          <p14:tracePt t="26081" x="7902575" y="3152775"/>
          <p14:tracePt t="26089" x="7902575" y="3160713"/>
          <p14:tracePt t="26096" x="7902575" y="3178175"/>
          <p14:tracePt t="26105" x="7920038" y="3203575"/>
          <p14:tracePt t="26112" x="7920038" y="3211513"/>
          <p14:tracePt t="26120" x="7920038" y="3246438"/>
          <p14:tracePt t="26128" x="7920038" y="3279775"/>
          <p14:tracePt t="26137" x="7927975" y="3289300"/>
          <p14:tracePt t="26145" x="7927975" y="3322638"/>
          <p14:tracePt t="26153" x="7937500" y="3340100"/>
          <p14:tracePt t="26160" x="7937500" y="3373438"/>
          <p14:tracePt t="26169" x="7945438" y="3382963"/>
          <p14:tracePt t="26177" x="7945438" y="3424238"/>
          <p14:tracePt t="26185" x="7945438" y="3449638"/>
          <p14:tracePt t="26195" x="7945438" y="3467100"/>
          <p14:tracePt t="26201" x="7945438" y="3492500"/>
          <p14:tracePt t="26211" x="7945438" y="3517900"/>
          <p14:tracePt t="26217" x="7945438" y="3535363"/>
          <p14:tracePt t="26227" x="7945438" y="3560763"/>
          <p14:tracePt t="26232" x="7945438" y="3586163"/>
          <p14:tracePt t="26241" x="7945438" y="3619500"/>
          <p14:tracePt t="26249" x="7945438" y="3654425"/>
          <p14:tracePt t="26255" x="7945438" y="3662363"/>
          <p14:tracePt t="26265" x="7945438" y="3697288"/>
          <p14:tracePt t="26272" x="7945438" y="3722688"/>
          <p14:tracePt t="26281" x="7945438" y="3748088"/>
          <p14:tracePt t="26289" x="7937500" y="3773488"/>
          <p14:tracePt t="26296" x="7920038" y="3798888"/>
          <p14:tracePt t="26304" x="7912100" y="3816350"/>
          <p14:tracePt t="26313" x="7902575" y="3824288"/>
          <p14:tracePt t="26320" x="7894638" y="3857625"/>
          <p14:tracePt t="26329" x="7894638" y="3875088"/>
          <p14:tracePt t="26337" x="7886700" y="3908425"/>
          <p14:tracePt t="26344" x="7886700" y="3925888"/>
          <p14:tracePt t="26352" x="7886700" y="3935413"/>
          <p14:tracePt t="26361" x="7886700" y="3951288"/>
          <p14:tracePt t="26369" x="7886700" y="3976688"/>
          <p14:tracePt t="26377" x="7886700" y="3994150"/>
          <p14:tracePt t="26385" x="7886700" y="4011613"/>
          <p14:tracePt t="26394" x="7886700" y="4027488"/>
          <p14:tracePt t="26401" x="7886700" y="4052888"/>
          <p14:tracePt t="26411" x="7886700" y="4062413"/>
          <p14:tracePt t="26417" x="7886700" y="4070350"/>
          <p14:tracePt t="26427" x="7886700" y="4087813"/>
          <p14:tracePt t="26433" x="7886700" y="4105275"/>
          <p14:tracePt t="26440" x="7886700" y="4113213"/>
          <p14:tracePt t="26449" x="7877175" y="4130675"/>
          <p14:tracePt t="26456" x="7877175" y="4156075"/>
          <p14:tracePt t="26472" x="7877175" y="4189413"/>
          <p14:tracePt t="26481" x="7877175" y="4206875"/>
          <p14:tracePt t="26490" x="7877175" y="4240213"/>
          <p14:tracePt t="26496" x="7877175" y="4257675"/>
          <p14:tracePt t="26504" x="7877175" y="4291013"/>
          <p14:tracePt t="26512" x="7877175" y="4308475"/>
          <p14:tracePt t="26520" x="7877175" y="4333875"/>
          <p14:tracePt t="26528" x="7877175" y="4359275"/>
          <p14:tracePt t="26537" x="7877175" y="4376738"/>
          <p14:tracePt t="26545" x="7877175" y="4394200"/>
          <p14:tracePt t="26553" x="7877175" y="4427538"/>
          <p14:tracePt t="26569" x="7877175" y="4452938"/>
          <p14:tracePt t="26577" x="7877175" y="4470400"/>
          <p14:tracePt t="26585" x="7877175" y="4486275"/>
          <p14:tracePt t="26595" x="7877175" y="4513263"/>
          <p14:tracePt t="26601" x="7877175" y="4529138"/>
          <p14:tracePt t="26610" x="7877175" y="4554538"/>
          <p14:tracePt t="26617" x="7877175" y="4579938"/>
          <p14:tracePt t="26626" x="7877175" y="4597400"/>
          <p14:tracePt t="26633" x="7877175" y="4622800"/>
          <p14:tracePt t="26642" x="7877175" y="4640263"/>
          <p14:tracePt t="26648" x="7877175" y="4657725"/>
          <p14:tracePt t="26655" x="7877175" y="4683125"/>
          <p14:tracePt t="26665" x="7877175" y="4691063"/>
          <p14:tracePt t="26672" x="7877175" y="4716463"/>
          <p14:tracePt t="26681" x="7877175" y="4733925"/>
          <p14:tracePt t="26689" x="7877175" y="4741863"/>
          <p14:tracePt t="26696" x="7877175" y="4759325"/>
          <p14:tracePt t="26704" x="7877175" y="4767263"/>
          <p14:tracePt t="26713" x="7877175" y="4775200"/>
          <p14:tracePt t="26744" x="7877175" y="4784725"/>
          <p14:tracePt t="27017" x="7869238" y="4792663"/>
          <p14:tracePt t="27027" x="7851775" y="4792663"/>
          <p14:tracePt t="27033" x="7793038" y="4810125"/>
          <p14:tracePt t="27040" x="7707313" y="4818063"/>
          <p14:tracePt t="27049" x="7562850" y="4827588"/>
          <p14:tracePt t="27056" x="7402513" y="4852988"/>
          <p14:tracePt t="27065" x="7138988" y="4868863"/>
          <p14:tracePt t="27072" x="6721475" y="4911725"/>
          <p14:tracePt t="27081" x="6399213" y="4929188"/>
          <p14:tracePt t="27088" x="6110288" y="4929188"/>
          <p14:tracePt t="27097" x="6008688" y="4929188"/>
          <p14:tracePt t="27104" x="5915025" y="4929188"/>
          <p14:tracePt t="27113" x="5889625" y="4929188"/>
          <p14:tracePt t="27121" x="5889625" y="4911725"/>
          <p14:tracePt t="27128" x="5889625" y="4878388"/>
          <p14:tracePt t="27137" x="5905500" y="4843463"/>
          <p14:tracePt t="27145" x="5932488" y="4810125"/>
          <p14:tracePt t="27153" x="5965825" y="4759325"/>
          <p14:tracePt t="27161" x="6016625" y="4691063"/>
          <p14:tracePt t="27169" x="6059488" y="4657725"/>
          <p14:tracePt t="27178" x="6067425" y="4630738"/>
          <p14:tracePt t="27185" x="6067425" y="4622800"/>
          <p14:tracePt t="27440" x="6042025" y="4622800"/>
          <p14:tracePt t="27449" x="6016625" y="4622800"/>
          <p14:tracePt t="27456" x="5983288" y="4622800"/>
          <p14:tracePt t="27465" x="5957888" y="4622800"/>
          <p14:tracePt t="27472" x="5932488" y="4622800"/>
          <p14:tracePt t="27481" x="5889625" y="4597400"/>
          <p14:tracePt t="27488" x="5872163" y="4589463"/>
          <p14:tracePt t="27497" x="5846763" y="4572000"/>
          <p14:tracePt t="27504" x="5829300" y="4564063"/>
          <p14:tracePt t="27513" x="5813425" y="4554538"/>
          <p14:tracePt t="27521" x="5778500" y="4529138"/>
          <p14:tracePt t="27528" x="5753100" y="4521200"/>
          <p14:tracePt t="27537" x="5710238" y="4495800"/>
          <p14:tracePt t="27545" x="5659438" y="4470400"/>
          <p14:tracePt t="27553" x="5634038" y="4460875"/>
          <p14:tracePt t="27562" x="5565775" y="4419600"/>
          <p14:tracePt t="27569" x="5540375" y="4410075"/>
          <p14:tracePt t="27578" x="5507038" y="4384675"/>
          <p14:tracePt t="27584" x="5472113" y="4368800"/>
          <p14:tracePt t="27594" x="5464175" y="4368800"/>
          <p14:tracePt t="27600" x="5446713" y="4341813"/>
          <p14:tracePt t="27611" x="5438775" y="4333875"/>
          <p14:tracePt t="27617" x="5421313" y="4325938"/>
          <p14:tracePt t="27627" x="5413375" y="4316413"/>
          <p14:tracePt t="27632" x="5395913" y="4300538"/>
          <p14:tracePt t="27639" x="5370513" y="4283075"/>
          <p14:tracePt t="27649" x="5337175" y="4257675"/>
          <p14:tracePt t="27656" x="5319713" y="4249738"/>
          <p14:tracePt t="27665" x="5294313" y="4224338"/>
          <p14:tracePt t="27673" x="5276850" y="4206875"/>
          <p14:tracePt t="27680" x="5251450" y="4181475"/>
          <p14:tracePt t="27688" x="5243513" y="4171950"/>
          <p14:tracePt t="27696" x="5235575" y="4164013"/>
          <p14:tracePt t="27704" x="5226050" y="4146550"/>
          <p14:tracePt t="27713" x="5208588" y="4121150"/>
          <p14:tracePt t="27721" x="5200650" y="4095750"/>
          <p14:tracePt t="27729" x="5175250" y="4062413"/>
          <p14:tracePt t="27736" x="5149850" y="4027488"/>
          <p14:tracePt t="27745" x="5116513" y="3994150"/>
          <p14:tracePt t="27752" x="5073650" y="3925888"/>
          <p14:tracePt t="27763" x="5056188" y="3900488"/>
          <p14:tracePt t="27768" x="5013325" y="3867150"/>
          <p14:tracePt t="27778" x="4997450" y="3832225"/>
          <p14:tracePt t="27785" x="4987925" y="3806825"/>
          <p14:tracePt t="27794" x="4972050" y="3773488"/>
          <p14:tracePt t="27801" x="4972050" y="3748088"/>
          <p14:tracePt t="27811" x="4972050" y="3713163"/>
          <p14:tracePt t="27817" x="4972050" y="3705225"/>
          <p14:tracePt t="27826" x="4972050" y="3671888"/>
          <p14:tracePt t="27832" x="4972050" y="3646488"/>
          <p14:tracePt t="27839" x="4972050" y="3629025"/>
          <p14:tracePt t="27849" x="4972050" y="3611563"/>
          <p14:tracePt t="27856" x="4962525" y="3586163"/>
          <p14:tracePt t="27865" x="4954588" y="3560763"/>
          <p14:tracePt t="27873" x="4946650" y="3527425"/>
          <p14:tracePt t="27881" x="4929188" y="3467100"/>
          <p14:tracePt t="27891" x="4919663" y="3441700"/>
          <p14:tracePt t="27895" x="4919663" y="3408363"/>
          <p14:tracePt t="27904" x="4903788" y="3390900"/>
          <p14:tracePt t="27914" x="4894263" y="3373438"/>
          <p14:tracePt t="27921" x="4886325" y="3348038"/>
          <p14:tracePt t="27930" x="4886325" y="3340100"/>
          <p14:tracePt t="27936" x="4886325" y="3330575"/>
          <p14:tracePt t="28040" x="4903788" y="3340100"/>
          <p14:tracePt t="28047" x="4911725" y="3348038"/>
          <p14:tracePt t="28056" x="4919663" y="3355975"/>
          <p14:tracePt t="28064" x="4919663" y="3365500"/>
          <p14:tracePt t="28073" x="4929188" y="3390900"/>
          <p14:tracePt t="28088" x="4929188" y="3408363"/>
          <p14:tracePt t="28096" x="4929188" y="3416300"/>
          <p14:tracePt t="28104" x="4929188" y="3424238"/>
          <p14:tracePt t="28112" x="4929188" y="3449638"/>
          <p14:tracePt t="28120" x="4929188" y="3459163"/>
          <p14:tracePt t="28128" x="4911725" y="3484563"/>
          <p14:tracePt t="28137" x="4911725" y="3502025"/>
          <p14:tracePt t="28144" x="4894263" y="3517900"/>
          <p14:tracePt t="28153" x="4878388" y="3527425"/>
          <p14:tracePt t="28161" x="4843463" y="3552825"/>
          <p14:tracePt t="28168" x="4818063" y="3578225"/>
          <p14:tracePt t="28179" x="4802188" y="3594100"/>
          <p14:tracePt t="28184" x="4767263" y="3611563"/>
          <p14:tracePt t="28195" x="4716463" y="3654425"/>
          <p14:tracePt t="28201" x="4665663" y="3697288"/>
          <p14:tracePt t="28210" x="4630738" y="3713163"/>
          <p14:tracePt t="28216" x="4579938" y="3738563"/>
          <p14:tracePt t="28224" x="4521200" y="3773488"/>
          <p14:tracePt t="28232" x="4470400" y="3790950"/>
          <p14:tracePt t="28239" x="4410075" y="3816350"/>
          <p14:tracePt t="28249" x="4384675" y="3832225"/>
          <p14:tracePt t="28256" x="4351338" y="3832225"/>
          <p14:tracePt t="28264" x="4316413" y="3857625"/>
          <p14:tracePt t="28273" x="4291013" y="3857625"/>
          <p14:tracePt t="28280" x="4275138" y="3857625"/>
          <p14:tracePt t="28288" x="4257675" y="3857625"/>
          <p14:tracePt t="28296" x="4240213" y="3857625"/>
          <p14:tracePt t="28305" x="4224338" y="3857625"/>
          <p14:tracePt t="28312" x="4197350" y="3857625"/>
          <p14:tracePt t="28321" x="4181475" y="3857625"/>
          <p14:tracePt t="28328" x="4156075" y="3857625"/>
          <p14:tracePt t="28336" x="4121150" y="3857625"/>
          <p14:tracePt t="28345" x="4105275" y="3857625"/>
          <p14:tracePt t="28353" x="4062413" y="3857625"/>
          <p14:tracePt t="28362" x="4037013" y="3857625"/>
          <p14:tracePt t="28369" x="3994150" y="3857625"/>
          <p14:tracePt t="28378" x="3968750" y="3857625"/>
          <p14:tracePt t="28385" x="3943350" y="3857625"/>
          <p14:tracePt t="28395" x="3925888" y="3849688"/>
          <p14:tracePt t="28401" x="3908425" y="3832225"/>
          <p14:tracePt t="28408" x="3892550" y="3832225"/>
          <p14:tracePt t="28416" x="3867150" y="3806825"/>
          <p14:tracePt t="28423" x="3867150" y="3798888"/>
          <p14:tracePt t="28433" x="3849688" y="3790950"/>
          <p14:tracePt t="28440" x="3832225" y="3763963"/>
          <p14:tracePt t="28449" x="3816350" y="3738563"/>
          <p14:tracePt t="28456" x="3798888" y="3722688"/>
          <p14:tracePt t="28464" x="3790950" y="3697288"/>
          <p14:tracePt t="28473" x="3781425" y="3697288"/>
          <p14:tracePt t="28481" x="3763963" y="3662363"/>
          <p14:tracePt t="28488" x="3756025" y="3646488"/>
          <p14:tracePt t="28496" x="3756025" y="3619500"/>
          <p14:tracePt t="28503" x="3756025" y="3594100"/>
          <p14:tracePt t="28512" x="3748088" y="3560763"/>
          <p14:tracePt t="28521" x="3748088" y="3543300"/>
          <p14:tracePt t="28530" x="3748088" y="3517900"/>
          <p14:tracePt t="28537" x="3748088" y="3484563"/>
          <p14:tracePt t="28545" x="3748088" y="3467100"/>
          <p14:tracePt t="28553" x="3748088" y="3441700"/>
          <p14:tracePt t="28562" x="3748088" y="3416300"/>
          <p14:tracePt t="28569" x="3748088" y="3398838"/>
          <p14:tracePt t="28579" x="3748088" y="3382963"/>
          <p14:tracePt t="28584" x="3748088" y="3365500"/>
          <p14:tracePt t="28595" x="3756025" y="3340100"/>
          <p14:tracePt t="28601" x="3763963" y="3314700"/>
          <p14:tracePt t="28610" x="3773488" y="3297238"/>
          <p14:tracePt t="28617" x="3790950" y="3254375"/>
          <p14:tracePt t="28624" x="3798888" y="3238500"/>
          <p14:tracePt t="28632" x="3816350" y="3211513"/>
          <p14:tracePt t="28640" x="3824288" y="3195638"/>
          <p14:tracePt t="28648" x="3832225" y="3170238"/>
          <p14:tracePt t="28657" x="3841750" y="3152775"/>
          <p14:tracePt t="28665" x="3849688" y="3127375"/>
          <p14:tracePt t="28673" x="3875088" y="3101975"/>
          <p14:tracePt t="28681" x="3875088" y="3094038"/>
          <p14:tracePt t="28688" x="3892550" y="3076575"/>
          <p14:tracePt t="28697" x="3900488" y="3059113"/>
          <p14:tracePt t="28705" x="3908425" y="3051175"/>
          <p14:tracePt t="28713" x="3908425" y="3041650"/>
          <p14:tracePt t="28721" x="3917950" y="3033713"/>
          <p14:tracePt t="28728" x="3925888" y="3016250"/>
          <p14:tracePt t="28737" x="3943350" y="3000375"/>
          <p14:tracePt t="28745" x="3943350" y="2990850"/>
          <p14:tracePt t="28753" x="3951288" y="2982913"/>
          <p14:tracePt t="28762" x="3960813" y="2965450"/>
          <p14:tracePt t="28769" x="3986213" y="2940050"/>
          <p14:tracePt t="28779" x="4002088" y="2922588"/>
          <p14:tracePt t="28785" x="4011613" y="2906713"/>
          <p14:tracePt t="28795" x="4037013" y="2897188"/>
          <p14:tracePt t="28801" x="4052888" y="2881313"/>
          <p14:tracePt t="28808" x="4087813" y="2855913"/>
          <p14:tracePt t="28816" x="4105275" y="2846388"/>
          <p14:tracePt t="28823" x="4121150" y="2830513"/>
          <p14:tracePt t="28832" x="4138613" y="2813050"/>
          <p14:tracePt t="28839" x="4156075" y="2805113"/>
          <p14:tracePt t="28848" x="4171950" y="2805113"/>
          <p14:tracePt t="28857" x="4197350" y="2787650"/>
          <p14:tracePt t="28863" x="4206875" y="2787650"/>
          <p14:tracePt t="28872" x="4224338" y="2770188"/>
          <p14:tracePt t="28881" x="4249738" y="2770188"/>
          <p14:tracePt t="28888" x="4265613" y="2762250"/>
          <p14:tracePt t="28897" x="4283075" y="2762250"/>
          <p14:tracePt t="28905" x="4316413" y="2752725"/>
          <p14:tracePt t="28913" x="4341813" y="2752725"/>
          <p14:tracePt t="28919" x="4359275" y="2744788"/>
          <p14:tracePt t="28929" x="4394200" y="2744788"/>
          <p14:tracePt t="28937" x="4419600" y="2736850"/>
          <p14:tracePt t="28945" x="4452938" y="2727325"/>
          <p14:tracePt t="28957" x="4470400" y="2727325"/>
          <p14:tracePt t="28963" x="4495800" y="2727325"/>
          <p14:tracePt t="28969" x="4521200" y="2727325"/>
          <p14:tracePt t="28980" x="4538663" y="2727325"/>
          <p14:tracePt t="28985" x="4554538" y="2727325"/>
          <p14:tracePt t="28995" x="4572000" y="2727325"/>
          <p14:tracePt t="29001" x="4579938" y="2727325"/>
          <p14:tracePt t="29008" x="4597400" y="2727325"/>
          <p14:tracePt t="29017" x="4605338" y="2727325"/>
          <p14:tracePt t="29024" x="4622800" y="2727325"/>
          <p14:tracePt t="29033" x="4648200" y="2727325"/>
          <p14:tracePt t="29049" x="4673600" y="2727325"/>
          <p14:tracePt t="29057" x="4691063" y="2727325"/>
          <p14:tracePt t="29064" x="4716463" y="2736850"/>
          <p14:tracePt t="29073" x="4733925" y="2744788"/>
          <p14:tracePt t="29080" x="4749800" y="2744788"/>
          <p14:tracePt t="29088" x="4767263" y="2752725"/>
          <p14:tracePt t="29096" x="4784725" y="2762250"/>
          <p14:tracePt t="29105" x="4810125" y="2770188"/>
          <p14:tracePt t="29112" x="4843463" y="2787650"/>
          <p14:tracePt t="29130" x="4868863" y="2787650"/>
          <p14:tracePt t="29137" x="4886325" y="2795588"/>
          <p14:tracePt t="29145" x="4894263" y="2805113"/>
          <p14:tracePt t="29153" x="4903788" y="2813050"/>
          <p14:tracePt t="29163" x="4919663" y="2820988"/>
          <p14:tracePt t="29179" x="4929188" y="2830513"/>
          <p14:tracePt t="29185" x="4937125" y="2838450"/>
          <p14:tracePt t="29201" x="4946650" y="2846388"/>
          <p14:tracePt t="29211" x="4962525" y="2863850"/>
          <p14:tracePt t="29223" x="4972050" y="2863850"/>
          <p14:tracePt t="29233" x="4987925" y="2881313"/>
          <p14:tracePt t="29240" x="4987925" y="2889250"/>
          <p14:tracePt t="29248" x="4997450" y="2889250"/>
          <p14:tracePt t="29257" x="5005388" y="2897188"/>
          <p14:tracePt t="29264" x="5013325" y="2914650"/>
          <p14:tracePt t="29272" x="5022850" y="2922588"/>
          <p14:tracePt t="29280" x="5022850" y="2932113"/>
          <p14:tracePt t="29288" x="5030788" y="2949575"/>
          <p14:tracePt t="29296" x="5038725" y="2949575"/>
          <p14:tracePt t="29305" x="5038725" y="2957513"/>
          <p14:tracePt t="29312" x="5048250" y="2982913"/>
          <p14:tracePt t="29321" x="5048250" y="3000375"/>
          <p14:tracePt t="29337" x="5056188" y="3025775"/>
          <p14:tracePt t="29353" x="5056188" y="3033713"/>
          <p14:tracePt t="29362" x="5056188" y="3041650"/>
          <p14:tracePt t="29368" x="5056188" y="3059113"/>
          <p14:tracePt t="29379" x="5056188" y="3067050"/>
          <p14:tracePt t="29385" x="5056188" y="3076575"/>
          <p14:tracePt t="29394" x="5056188" y="3084513"/>
          <p14:tracePt t="29401" x="5056188" y="3101975"/>
          <p14:tracePt t="29410" x="5056188" y="3119438"/>
          <p14:tracePt t="29417" x="5056188" y="3127375"/>
          <p14:tracePt t="29424" x="5056188" y="3144838"/>
          <p14:tracePt t="29432" x="5056188" y="3160713"/>
          <p14:tracePt t="29448" x="5056188" y="3178175"/>
          <p14:tracePt t="29457" x="5056188" y="3195638"/>
          <p14:tracePt t="29464" x="5056188" y="3203575"/>
          <p14:tracePt t="29472" x="5056188" y="3228975"/>
          <p14:tracePt t="29480" x="5056188" y="3246438"/>
          <p14:tracePt t="29488" x="5056188" y="3254375"/>
          <p14:tracePt t="29496" x="5056188" y="3271838"/>
          <p14:tracePt t="29505" x="5056188" y="3297238"/>
          <p14:tracePt t="29513" x="5056188" y="3314700"/>
          <p14:tracePt t="29521" x="5056188" y="3330575"/>
          <p14:tracePt t="29529" x="5056188" y="3355975"/>
          <p14:tracePt t="29537" x="5056188" y="3390900"/>
          <p14:tracePt t="29545" x="5056188" y="3398838"/>
          <p14:tracePt t="29553" x="5056188" y="3424238"/>
          <p14:tracePt t="29563" x="5056188" y="3449638"/>
          <p14:tracePt t="29568" x="5056188" y="3467100"/>
          <p14:tracePt t="29578" x="5056188" y="3492500"/>
          <p14:tracePt t="29585" x="5056188" y="3502025"/>
          <p14:tracePt t="29594" x="5056188" y="3527425"/>
          <p14:tracePt t="29601" x="5056188" y="3552825"/>
          <p14:tracePt t="29608" x="5048250" y="3568700"/>
          <p14:tracePt t="29616" x="5048250" y="3578225"/>
          <p14:tracePt t="29623" x="5038725" y="3603625"/>
          <p14:tracePt t="29632" x="5038725" y="3629025"/>
          <p14:tracePt t="29648" x="5038725" y="3646488"/>
          <p14:tracePt t="29657" x="5030788" y="3671888"/>
          <p14:tracePt t="29672" x="5030788" y="3687763"/>
          <p14:tracePt t="29681" x="5022850" y="3697288"/>
          <p14:tracePt t="29688" x="5022850" y="3713163"/>
          <p14:tracePt t="29697" x="5013325" y="3730625"/>
          <p14:tracePt t="29705" x="5013325" y="3738563"/>
          <p14:tracePt t="29713" x="5013325" y="3763963"/>
          <p14:tracePt t="29721" x="5005388" y="3781425"/>
          <p14:tracePt t="29730" x="4997450" y="3790950"/>
          <p14:tracePt t="29737" x="4997450" y="3806825"/>
          <p14:tracePt t="29747" x="4997450" y="3816350"/>
          <p14:tracePt t="29753" x="4997450" y="3824288"/>
          <p14:tracePt t="29763" x="4979988" y="3841750"/>
          <p14:tracePt t="29768" x="4979988" y="3849688"/>
          <p14:tracePt t="29779" x="4972050" y="3857625"/>
          <p14:tracePt t="29794" x="4962525" y="3875088"/>
          <p14:tracePt t="29799" x="4962525" y="3883025"/>
          <p14:tracePt t="29808" x="4954588" y="3883025"/>
          <p14:tracePt t="29816" x="4954588" y="3892550"/>
          <p14:tracePt t="29823" x="4946650" y="3900488"/>
          <p14:tracePt t="29840" x="4937125" y="3900488"/>
          <p14:tracePt t="29848" x="4937125" y="3908425"/>
          <p14:tracePt t="29856" x="4929188" y="3917950"/>
          <p14:tracePt t="29863" x="4919663" y="3917950"/>
          <p14:tracePt t="29880" x="4919663" y="3925888"/>
          <p14:tracePt t="30728" x="4911725" y="3943350"/>
          <p14:tracePt t="30760" x="4911725" y="3951288"/>
          <p14:tracePt t="30768" x="4911725" y="3960813"/>
          <p14:tracePt t="30800" x="4911725" y="3968750"/>
          <p14:tracePt t="30864" x="4911725" y="3976688"/>
          <p14:tracePt t="31072" x="4911725" y="3994150"/>
          <p14:tracePt t="31105" x="4911725" y="4002088"/>
          <p14:tracePt t="31112" x="4911725" y="4011613"/>
          <p14:tracePt t="31121" x="4911725" y="4019550"/>
          <p14:tracePt t="31137" x="4911725" y="4027488"/>
          <p14:tracePt t="31146" x="4911725" y="4037013"/>
          <p14:tracePt t="31163" x="4911725" y="4044950"/>
          <p14:tracePt t="31168" x="4911725" y="4062413"/>
          <p14:tracePt t="31361" x="4911725" y="4070350"/>
          <p14:tracePt t="31393" x="4919663" y="4079875"/>
          <p14:tracePt t="31649" x="4929188" y="4087813"/>
          <p14:tracePt t="31841" x="4937125" y="4095750"/>
          <p14:tracePt t="31856" x="4937125" y="4105275"/>
          <p14:tracePt t="31865" x="4937125" y="4113213"/>
          <p14:tracePt t="31904" x="4937125" y="4130675"/>
          <p14:tracePt t="31920" x="4937125" y="4138613"/>
          <p14:tracePt t="31931" x="4937125" y="4146550"/>
          <p14:tracePt t="35648" x="4937125" y="4130675"/>
          <p14:tracePt t="35681" x="4946650" y="4121150"/>
          <p14:tracePt t="36232" x="4929188" y="4095750"/>
          <p14:tracePt t="36240" x="4878388" y="4079875"/>
          <p14:tracePt t="36249" x="4827588" y="4044950"/>
          <p14:tracePt t="36257" x="4759325" y="4037013"/>
          <p14:tracePt t="36266" x="4691063" y="4002088"/>
          <p14:tracePt t="36272" x="4630738" y="3994150"/>
          <p14:tracePt t="36283" x="4572000" y="3986213"/>
          <p14:tracePt t="36289" x="4513263" y="3976688"/>
          <p14:tracePt t="36298" x="4452938" y="3976688"/>
          <p14:tracePt t="36305" x="4359275" y="3976688"/>
          <p14:tracePt t="36315" x="4283075" y="3968750"/>
          <p14:tracePt t="36321" x="4197350" y="3951288"/>
          <p14:tracePt t="36328" x="4095750" y="3951288"/>
          <p14:tracePt t="36336" x="4002088" y="3951288"/>
          <p14:tracePt t="36343" x="3900488" y="3951288"/>
          <p14:tracePt t="36352" x="3816350" y="3951288"/>
          <p14:tracePt t="36360" x="3773488" y="3951288"/>
          <p14:tracePt t="36369" x="3756025" y="3951288"/>
          <p14:tracePt t="36377" x="3748088" y="3960813"/>
          <p14:tracePt t="36393" x="3816350" y="3976688"/>
          <p14:tracePt t="36401" x="3892550" y="4002088"/>
          <p14:tracePt t="36408" x="4037013" y="4019550"/>
          <p14:tracePt t="36415" x="4189413" y="4019550"/>
          <p14:tracePt t="36425" x="4325938" y="4044950"/>
          <p14:tracePt t="36433" x="4452938" y="4062413"/>
          <p14:tracePt t="36439" x="4589463" y="4070350"/>
          <p14:tracePt t="36450" x="4673600" y="4095750"/>
          <p14:tracePt t="36457" x="4733925" y="4113213"/>
          <p14:tracePt t="36466" x="4792663" y="4130675"/>
          <p14:tracePt t="36472" x="4810125" y="4130675"/>
          <p14:tracePt t="36482" x="4818063" y="4130675"/>
          <p14:tracePt t="36600" x="4886325" y="4156075"/>
          <p14:tracePt t="36608" x="4937125" y="4197350"/>
          <p14:tracePt t="36616" x="4962525" y="4214813"/>
          <p14:tracePt t="36625" x="4972050" y="4232275"/>
          <p14:tracePt t="36633" x="5013325" y="4291013"/>
          <p14:tracePt t="36641" x="5030788" y="4316413"/>
          <p14:tracePt t="36650" x="5038725" y="4368800"/>
          <p14:tracePt t="36656" x="5056188" y="4394200"/>
          <p14:tracePt t="36666" x="5064125" y="4410075"/>
          <p14:tracePt t="36673" x="5099050" y="4419600"/>
          <p14:tracePt t="36683" x="5149850" y="4435475"/>
          <p14:tracePt t="36689" x="5200650" y="4470400"/>
          <p14:tracePt t="36698" x="5235575" y="4478338"/>
          <p14:tracePt t="36705" x="5243513" y="4478338"/>
          <p14:tracePt t="36715" x="5251450" y="4478338"/>
          <p14:tracePt t="36721" x="5260975" y="4478338"/>
          <p14:tracePt t="36945" x="5243513" y="4478338"/>
          <p14:tracePt t="36953" x="5226050" y="4486275"/>
          <p14:tracePt t="36960" x="5208588" y="4486275"/>
          <p14:tracePt t="36968" x="5183188" y="4486275"/>
          <p14:tracePt t="36977" x="5167313" y="4486275"/>
          <p14:tracePt t="36984" x="5141913" y="4486275"/>
          <p14:tracePt t="36992" x="5116513" y="4486275"/>
          <p14:tracePt t="37000" x="5091113" y="4495800"/>
          <p14:tracePt t="37008" x="5073650" y="4495800"/>
          <p14:tracePt t="37016" x="5038725" y="4495800"/>
          <p14:tracePt t="37024" x="4997450" y="4495800"/>
          <p14:tracePt t="37032" x="4954588" y="4503738"/>
          <p14:tracePt t="37040" x="4919663" y="4503738"/>
          <p14:tracePt t="37050" x="4886325" y="4503738"/>
          <p14:tracePt t="37056" x="4843463" y="4503738"/>
          <p14:tracePt t="37066" x="4810125" y="4503738"/>
          <p14:tracePt t="37072" x="4767263" y="4503738"/>
          <p14:tracePt t="37082" x="4741863" y="4503738"/>
          <p14:tracePt t="37087" x="4716463" y="4503738"/>
          <p14:tracePt t="37099" x="4708525" y="4503738"/>
          <p14:tracePt t="37104" x="4699000" y="4503738"/>
          <p14:tracePt t="37112" x="4691063" y="4503738"/>
          <p14:tracePt t="37120" x="4683125" y="4503738"/>
          <p14:tracePt t="37128" x="4673600" y="4503738"/>
          <p14:tracePt t="37136" x="4657725" y="4503738"/>
          <p14:tracePt t="37143" x="4622800" y="4503738"/>
          <p14:tracePt t="37151" x="4589463" y="4495800"/>
          <p14:tracePt t="37161" x="4564063" y="4478338"/>
          <p14:tracePt t="37168" x="4529138" y="4470400"/>
          <p14:tracePt t="37176" x="4470400" y="4452938"/>
          <p14:tracePt t="37183" x="4445000" y="4445000"/>
          <p14:tracePt t="37192" x="4402138" y="4427538"/>
          <p14:tracePt t="37199" x="4368800" y="4419600"/>
          <p14:tracePt t="37207" x="4325938" y="4410075"/>
          <p14:tracePt t="37216" x="4300538" y="4394200"/>
          <p14:tracePt t="37223" x="4275138" y="4394200"/>
          <p14:tracePt t="37232" x="4249738" y="4376738"/>
          <p14:tracePt t="37239" x="4232275" y="4368800"/>
          <p14:tracePt t="37248" x="4206875" y="4359275"/>
          <p14:tracePt t="37256" x="4189413" y="4359275"/>
          <p14:tracePt t="37266" x="4171950" y="4351338"/>
          <p14:tracePt t="37272" x="4164013" y="4341813"/>
          <p14:tracePt t="37283" x="4156075" y="4333875"/>
          <p14:tracePt t="37288" x="4138613" y="4325938"/>
          <p14:tracePt t="37298" x="4121150" y="4316413"/>
          <p14:tracePt t="37304" x="4095750" y="4300538"/>
          <p14:tracePt t="37315" x="4070350" y="4283075"/>
          <p14:tracePt t="37320" x="4037013" y="4265613"/>
          <p14:tracePt t="37328" x="4011613" y="4249738"/>
          <p14:tracePt t="37337" x="3976688" y="4224338"/>
          <p14:tracePt t="37344" x="3960813" y="4206875"/>
          <p14:tracePt t="37353" x="3925888" y="4189413"/>
          <p14:tracePt t="37361" x="3908425" y="4181475"/>
          <p14:tracePt t="37368" x="3883025" y="4164013"/>
          <p14:tracePt t="37377" x="3867150" y="4156075"/>
          <p14:tracePt t="37385" x="3857625" y="4138613"/>
          <p14:tracePt t="37392" x="3857625" y="4121150"/>
          <p14:tracePt t="37400" x="3849688" y="4113213"/>
          <p14:tracePt t="37409" x="3849688" y="4105275"/>
          <p14:tracePt t="37417" x="3849688" y="4079875"/>
          <p14:tracePt t="37425" x="3849688" y="4044950"/>
          <p14:tracePt t="37433" x="3849688" y="4027488"/>
          <p14:tracePt t="37441" x="3849688" y="3994150"/>
          <p14:tracePt t="37450" x="3849688" y="3951288"/>
          <p14:tracePt t="37458" x="3849688" y="3908425"/>
          <p14:tracePt t="37466" x="3849688" y="3867150"/>
          <p14:tracePt t="37472" x="3849688" y="3824288"/>
          <p14:tracePt t="37483" x="3849688" y="3773488"/>
          <p14:tracePt t="37489" x="3849688" y="3748088"/>
          <p14:tracePt t="37499" x="3849688" y="3705225"/>
          <p14:tracePt t="37505" x="3849688" y="3671888"/>
          <p14:tracePt t="37515" x="3849688" y="3646488"/>
          <p14:tracePt t="37521" x="3857625" y="3611563"/>
          <p14:tracePt t="37530" x="3867150" y="3594100"/>
          <p14:tracePt t="37537" x="3867150" y="3578225"/>
          <p14:tracePt t="37544" x="3867150" y="3560763"/>
          <p14:tracePt t="37553" x="3867150" y="3552825"/>
          <p14:tracePt t="37561" x="3875088" y="3517900"/>
          <p14:tracePt t="37568" x="3883025" y="3502025"/>
          <p14:tracePt t="37577" x="3883025" y="3484563"/>
          <p14:tracePt t="37584" x="3892550" y="3459163"/>
          <p14:tracePt t="37592" x="3900488" y="3433763"/>
          <p14:tracePt t="37600" x="3908425" y="3408363"/>
          <p14:tracePt t="37609" x="3908425" y="3390900"/>
          <p14:tracePt t="37616" x="3917950" y="3365500"/>
          <p14:tracePt t="37625" x="3935413" y="3330575"/>
          <p14:tracePt t="37633" x="3943350" y="3314700"/>
          <p14:tracePt t="37641" x="3951288" y="3289300"/>
          <p14:tracePt t="37650" x="3960813" y="3263900"/>
          <p14:tracePt t="37657" x="3968750" y="3238500"/>
          <p14:tracePt t="37666" x="3976688" y="3221038"/>
          <p14:tracePt t="37673" x="3986213" y="3195638"/>
          <p14:tracePt t="37683" x="3994150" y="3178175"/>
          <p14:tracePt t="37689" x="4011613" y="3144838"/>
          <p14:tracePt t="37698" x="4019550" y="3119438"/>
          <p14:tracePt t="37705" x="4037013" y="3094038"/>
          <p14:tracePt t="37714" x="4052888" y="3067050"/>
          <p14:tracePt t="37721" x="4070350" y="3041650"/>
          <p14:tracePt t="37728" x="4087813" y="3008313"/>
          <p14:tracePt t="37736" x="4095750" y="3008313"/>
          <p14:tracePt t="37744" x="4105275" y="2990850"/>
          <p14:tracePt t="37752" x="4113213" y="2974975"/>
          <p14:tracePt t="37761" x="4130675" y="2965450"/>
          <p14:tracePt t="37768" x="4138613" y="2957513"/>
          <p14:tracePt t="37776" x="4146550" y="2940050"/>
          <p14:tracePt t="37785" x="4164013" y="2940050"/>
          <p14:tracePt t="37792" x="4181475" y="2932113"/>
          <p14:tracePt t="37801" x="4197350" y="2922588"/>
          <p14:tracePt t="37809" x="4214813" y="2914650"/>
          <p14:tracePt t="37816" x="4232275" y="2897188"/>
          <p14:tracePt t="37825" x="4240213" y="2889250"/>
          <p14:tracePt t="37832" x="4265613" y="2871788"/>
          <p14:tracePt t="37840" x="4283075" y="2871788"/>
          <p14:tracePt t="37850" x="4308475" y="2863850"/>
          <p14:tracePt t="37857" x="4316413" y="2855913"/>
          <p14:tracePt t="37867" x="4333875" y="2838450"/>
          <p14:tracePt t="37873" x="4368800" y="2830513"/>
          <p14:tracePt t="37882" x="4384675" y="2820988"/>
          <p14:tracePt t="37888" x="4402138" y="2813050"/>
          <p14:tracePt t="37897" x="4410075" y="2813050"/>
          <p14:tracePt t="37904" x="4435475" y="2805113"/>
          <p14:tracePt t="37920" x="4452938" y="2795588"/>
          <p14:tracePt t="37927" x="4460875" y="2795588"/>
          <p14:tracePt t="37937" x="4470400" y="2795588"/>
          <p14:tracePt t="37944" x="4486275" y="2795588"/>
          <p14:tracePt t="37952" x="4495800" y="2787650"/>
          <p14:tracePt t="37961" x="4503738" y="2787650"/>
          <p14:tracePt t="37969" x="4521200" y="2787650"/>
          <p14:tracePt t="37976" x="4529138" y="2787650"/>
          <p14:tracePt t="37985" x="4554538" y="2787650"/>
          <p14:tracePt t="37992" x="4572000" y="2787650"/>
          <p14:tracePt t="38000" x="4579938" y="2787650"/>
          <p14:tracePt t="38009" x="4597400" y="2787650"/>
          <p14:tracePt t="38017" x="4630738" y="2787650"/>
          <p14:tracePt t="38024" x="4640263" y="2787650"/>
          <p14:tracePt t="38033" x="4665663" y="2795588"/>
          <p14:tracePt t="38040" x="4683125" y="2805113"/>
          <p14:tracePt t="38050" x="4699000" y="2805113"/>
          <p14:tracePt t="38057" x="4724400" y="2813050"/>
          <p14:tracePt t="38066" x="4749800" y="2820988"/>
          <p14:tracePt t="38072" x="4759325" y="2820988"/>
          <p14:tracePt t="38083" x="4775200" y="2838450"/>
          <p14:tracePt t="38088" x="4784725" y="2846388"/>
          <p14:tracePt t="38104" x="4792663" y="2846388"/>
          <p14:tracePt t="38112" x="4802188" y="2855913"/>
          <p14:tracePt t="38121" x="4810125" y="2863850"/>
          <p14:tracePt t="38127" x="4810125" y="2871788"/>
          <p14:tracePt t="38136" x="4827588" y="2881313"/>
          <p14:tracePt t="38144" x="4835525" y="2889250"/>
          <p14:tracePt t="38153" x="4835525" y="2897188"/>
          <p14:tracePt t="38169" x="4852988" y="2914650"/>
          <p14:tracePt t="38178" x="4852988" y="2932113"/>
          <p14:tracePt t="38192" x="4860925" y="2949575"/>
          <p14:tracePt t="38201" x="4868863" y="2957513"/>
          <p14:tracePt t="38209" x="4878388" y="2965450"/>
          <p14:tracePt t="38217" x="4878388" y="2974975"/>
          <p14:tracePt t="38234" x="4878388" y="3000375"/>
          <p14:tracePt t="38240" x="4878388" y="3008313"/>
          <p14:tracePt t="38250" x="4894263" y="3025775"/>
          <p14:tracePt t="38256" x="4894263" y="3041650"/>
          <p14:tracePt t="38272" x="4894263" y="3059113"/>
          <p14:tracePt t="38283" x="4903788" y="3076575"/>
          <p14:tracePt t="38288" x="4903788" y="3084513"/>
          <p14:tracePt t="38298" x="4911725" y="3094038"/>
          <p14:tracePt t="38303" x="4911725" y="3109913"/>
          <p14:tracePt t="38313" x="4919663" y="3127375"/>
          <p14:tracePt t="38327" x="4919663" y="3144838"/>
          <p14:tracePt t="38336" x="4919663" y="3152775"/>
          <p14:tracePt t="38344" x="4919663" y="3160713"/>
          <p14:tracePt t="38352" x="4919663" y="3178175"/>
          <p14:tracePt t="38361" x="4919663" y="3186113"/>
          <p14:tracePt t="38368" x="4919663" y="3203575"/>
          <p14:tracePt t="38376" x="4929188" y="3221038"/>
          <p14:tracePt t="38391" x="4929188" y="3238500"/>
          <p14:tracePt t="38400" x="4937125" y="3263900"/>
          <p14:tracePt t="38417" x="4937125" y="3289300"/>
          <p14:tracePt t="38424" x="4946650" y="3297238"/>
          <p14:tracePt t="38433" x="4954588" y="3314700"/>
          <p14:tracePt t="38439" x="4954588" y="3330575"/>
          <p14:tracePt t="38449" x="4962525" y="3340100"/>
          <p14:tracePt t="38455" x="4962525" y="3355975"/>
          <p14:tracePt t="38466" x="4962525" y="3373438"/>
          <p14:tracePt t="38472" x="4962525" y="3382963"/>
          <p14:tracePt t="38482" x="4972050" y="3416300"/>
          <p14:tracePt t="38488" x="4972050" y="3433763"/>
          <p14:tracePt t="38499" x="4972050" y="3449638"/>
          <p14:tracePt t="38504" x="4972050" y="3475038"/>
          <p14:tracePt t="38514" x="4979988" y="3492500"/>
          <p14:tracePt t="38520" x="4979988" y="3509963"/>
          <p14:tracePt t="38527" x="4979988" y="3543300"/>
          <p14:tracePt t="38537" x="4979988" y="3560763"/>
          <p14:tracePt t="38544" x="4979988" y="3578225"/>
          <p14:tracePt t="38552" x="4979988" y="3594100"/>
          <p14:tracePt t="38561" x="4979988" y="3611563"/>
          <p14:tracePt t="38568" x="4979988" y="3619500"/>
          <p14:tracePt t="38576" x="4979988" y="3636963"/>
          <p14:tracePt t="38585" x="4972050" y="3662363"/>
          <p14:tracePt t="38592" x="4962525" y="3671888"/>
          <p14:tracePt t="38600" x="4946650" y="3687763"/>
          <p14:tracePt t="38608" x="4929188" y="3705225"/>
          <p14:tracePt t="38617" x="4929188" y="3713163"/>
          <p14:tracePt t="38625" x="4903788" y="3738563"/>
          <p14:tracePt t="38633" x="4886325" y="3756025"/>
          <p14:tracePt t="38641" x="4878388" y="3763963"/>
          <p14:tracePt t="38650" x="4868863" y="3773488"/>
          <p14:tracePt t="38656" x="4843463" y="3798888"/>
          <p14:tracePt t="38667" x="4835525" y="3806825"/>
          <p14:tracePt t="38673" x="4827588" y="3816350"/>
          <p14:tracePt t="38682" x="4792663" y="3824288"/>
          <p14:tracePt t="38688" x="4784725" y="3832225"/>
          <p14:tracePt t="38699" x="4767263" y="3841750"/>
          <p14:tracePt t="38705" x="4741863" y="3841750"/>
          <p14:tracePt t="38712" x="4716463" y="3849688"/>
          <p14:tracePt t="38721" x="4691063" y="3857625"/>
          <p14:tracePt t="38728" x="4657725" y="3867150"/>
          <p14:tracePt t="38736" x="4630738" y="3867150"/>
          <p14:tracePt t="38744" x="4589463" y="3867150"/>
          <p14:tracePt t="38753" x="4564063" y="3867150"/>
          <p14:tracePt t="38761" x="4529138" y="3867150"/>
          <p14:tracePt t="38769" x="4513263" y="3867150"/>
          <p14:tracePt t="38776" x="4470400" y="3867150"/>
          <p14:tracePt t="38785" x="4445000" y="3867150"/>
          <p14:tracePt t="38792" x="4427538" y="3867150"/>
          <p14:tracePt t="38801" x="4419600" y="3867150"/>
          <p14:tracePt t="38808" x="4402138" y="3867150"/>
          <p14:tracePt t="38817" x="4394200" y="3867150"/>
          <p14:tracePt t="38824" x="4384675" y="3867150"/>
          <p14:tracePt t="38833" x="4368800" y="3867150"/>
          <p14:tracePt t="38840" x="4359275" y="3867150"/>
          <p14:tracePt t="38850" x="4351338" y="3867150"/>
          <p14:tracePt t="38856" x="4341813" y="3867150"/>
          <p14:tracePt t="38872" x="4333875" y="3867150"/>
          <p14:tracePt t="38882" x="4316413" y="3867150"/>
          <p14:tracePt t="38897" x="4300538" y="3867150"/>
          <p14:tracePt t="38913" x="4283075" y="3849688"/>
          <p14:tracePt t="38920" x="4275138" y="3849688"/>
          <p14:tracePt t="38928" x="4265613" y="3849688"/>
          <p14:tracePt t="38937" x="4249738" y="3841750"/>
          <p14:tracePt t="38945" x="4232275" y="3832225"/>
          <p14:tracePt t="38952" x="4224338" y="3832225"/>
          <p14:tracePt t="38961" x="4206875" y="3824288"/>
          <p14:tracePt t="38969" x="4189413" y="3816350"/>
          <p14:tracePt t="38976" x="4156075" y="3806825"/>
          <p14:tracePt t="38984" x="4121150" y="3790950"/>
          <p14:tracePt t="38993" x="4113213" y="3790950"/>
          <p14:tracePt t="39001" x="4087813" y="3781425"/>
          <p14:tracePt t="39009" x="4079875" y="3781425"/>
          <p14:tracePt t="39018" x="4070350" y="3781425"/>
          <p14:tracePt t="39025" x="4052888" y="3773488"/>
          <p14:tracePt t="39034" x="4044950" y="3763963"/>
          <p14:tracePt t="39056" x="4044950" y="3756025"/>
          <p14:tracePt t="39072" x="4037013" y="3756025"/>
          <p14:tracePt t="39115" x="4037013" y="3738563"/>
          <p14:tracePt t="39674" x="4037013" y="3730625"/>
          <p14:tracePt t="39745" x="4019550" y="3730625"/>
          <p14:tracePt t="39760" x="4011613" y="3730625"/>
          <p14:tracePt t="39769" x="3968750" y="3730625"/>
          <p14:tracePt t="39776" x="3925888" y="3730625"/>
          <p14:tracePt t="39785" x="3883025" y="3730625"/>
          <p14:tracePt t="39793" x="3832225" y="3730625"/>
          <p14:tracePt t="39800" x="3790950" y="3730625"/>
          <p14:tracePt t="39808" x="3748088" y="3730625"/>
          <p14:tracePt t="39817" x="3713163" y="3730625"/>
          <p14:tracePt t="39825" x="3671888" y="3730625"/>
          <p14:tracePt t="39835" x="3629025" y="3738563"/>
          <p14:tracePt t="39840" x="3578225" y="3738563"/>
          <p14:tracePt t="39852" x="3535363" y="3738563"/>
          <p14:tracePt t="39857" x="3492500" y="3738563"/>
          <p14:tracePt t="39867" x="3433763" y="3738563"/>
          <p14:tracePt t="39873" x="3390900" y="3738563"/>
          <p14:tracePt t="39882" x="3322638" y="3738563"/>
          <p14:tracePt t="39889" x="3238500" y="3738563"/>
          <p14:tracePt t="39895" x="3135313" y="3730625"/>
          <p14:tracePt t="39905" x="3059113" y="3722688"/>
          <p14:tracePt t="39911" x="2965450" y="3713163"/>
          <p14:tracePt t="39921" x="2871788" y="3713163"/>
          <p14:tracePt t="39928" x="2787650" y="3705225"/>
          <p14:tracePt t="39937" x="2719388" y="3705225"/>
          <p14:tracePt t="39945" x="2643188" y="3687763"/>
          <p14:tracePt t="39953" x="2582863" y="3687763"/>
          <p14:tracePt t="39960" x="2524125" y="3679825"/>
          <p14:tracePt t="39969" x="2455863" y="3679825"/>
          <p14:tracePt t="39976" x="2397125" y="3679825"/>
          <p14:tracePt t="39985" x="2362200" y="3671888"/>
          <p14:tracePt t="39993" x="2319338" y="3671888"/>
          <p14:tracePt t="40000" x="2303463" y="3662363"/>
          <p14:tracePt t="40009" x="2278063" y="3662363"/>
          <p14:tracePt t="40017" x="2243138" y="3654425"/>
          <p14:tracePt t="40025" x="2209800" y="3654425"/>
          <p14:tracePt t="40033" x="2174875" y="3646488"/>
          <p14:tracePt t="40040" x="2149475" y="3636963"/>
          <p14:tracePt t="40050" x="2116138" y="3636963"/>
          <p14:tracePt t="40057" x="2073275" y="3629025"/>
          <p14:tracePt t="40066" x="2014538" y="3629025"/>
          <p14:tracePt t="40073" x="1954213" y="3611563"/>
          <p14:tracePt t="40081" x="1895475" y="3603625"/>
          <p14:tracePt t="40088" x="1835150" y="3603625"/>
          <p14:tracePt t="40097" x="1751013" y="3578225"/>
          <p14:tracePt t="40105" x="1674813" y="3568700"/>
          <p14:tracePt t="40111" x="1589088" y="3568700"/>
          <p14:tracePt t="40120" x="1546225" y="3560763"/>
          <p14:tracePt t="40128" x="1495425" y="3552825"/>
          <p14:tracePt t="40137" x="1436688" y="3552825"/>
          <p14:tracePt t="40145" x="1393825" y="3543300"/>
          <p14:tracePt t="40153" x="1368425" y="3543300"/>
          <p14:tracePt t="40160" x="1350963" y="3543300"/>
          <p14:tracePt t="40169" x="1343025" y="3543300"/>
          <p14:tracePt t="40176" x="1325563" y="3543300"/>
          <p14:tracePt t="41537" x="1325563" y="3552825"/>
          <p14:tracePt t="41545" x="1333500" y="3552825"/>
          <p14:tracePt t="41553" x="1343025" y="3552825"/>
          <p14:tracePt t="41560" x="1350963" y="3560763"/>
          <p14:tracePt t="41569" x="1368425" y="3560763"/>
          <p14:tracePt t="41576" x="1385888" y="3568700"/>
          <p14:tracePt t="41584" x="1411288" y="3568700"/>
          <p14:tracePt t="41593" x="1436688" y="3568700"/>
          <p14:tracePt t="41601" x="1452563" y="3568700"/>
          <p14:tracePt t="41609" x="1477963" y="3568700"/>
          <p14:tracePt t="41618" x="1512888" y="3568700"/>
          <p14:tracePt t="41625" x="1546225" y="3568700"/>
          <p14:tracePt t="41634" x="1571625" y="3568700"/>
          <p14:tracePt t="41641" x="1597025" y="3568700"/>
          <p14:tracePt t="41651" x="1631950" y="3568700"/>
          <p14:tracePt t="41657" x="1649413" y="3568700"/>
          <p14:tracePt t="41667" x="1682750" y="3568700"/>
          <p14:tracePt t="41672" x="1716088" y="3568700"/>
          <p14:tracePt t="41680" x="1758950" y="3568700"/>
          <p14:tracePt t="41689" x="1793875" y="3568700"/>
          <p14:tracePt t="41696" x="1852613" y="3568700"/>
          <p14:tracePt t="41704" x="1911350" y="3568700"/>
          <p14:tracePt t="41713" x="1971675" y="3568700"/>
          <p14:tracePt t="41721" x="2039938" y="3586163"/>
          <p14:tracePt t="41728" x="2116138" y="3594100"/>
          <p14:tracePt t="41737" x="2174875" y="3603625"/>
          <p14:tracePt t="41744" x="2278063" y="3603625"/>
          <p14:tracePt t="41753" x="2387600" y="3611563"/>
          <p14:tracePt t="41760" x="2473325" y="3629025"/>
          <p14:tracePt t="41769" x="2600325" y="3636963"/>
          <p14:tracePt t="41776" x="2701925" y="3636963"/>
          <p14:tracePt t="41785" x="2830513" y="3636963"/>
          <p14:tracePt t="41792" x="2940050" y="3646488"/>
          <p14:tracePt t="41802" x="3067050" y="3646488"/>
          <p14:tracePt t="41809" x="3186113" y="3646488"/>
          <p14:tracePt t="41818" x="3279775" y="3646488"/>
          <p14:tracePt t="41825" x="3382963" y="3646488"/>
          <p14:tracePt t="41834" x="3449638" y="3646488"/>
          <p14:tracePt t="41841" x="3535363" y="3646488"/>
          <p14:tracePt t="41851" x="3594100" y="3646488"/>
          <p14:tracePt t="41857" x="3662363" y="3646488"/>
          <p14:tracePt t="41867" x="3738563" y="3662363"/>
          <p14:tracePt t="41872" x="3806825" y="3662363"/>
          <p14:tracePt t="41879" x="3867150" y="3662363"/>
          <p14:tracePt t="41896" x="4011613" y="3662363"/>
          <p14:tracePt t="41905" x="4079875" y="3662363"/>
          <p14:tracePt t="41913" x="4156075" y="3662363"/>
          <p14:tracePt t="41922" x="4224338" y="3662363"/>
          <p14:tracePt t="41928" x="4308475" y="3662363"/>
          <p14:tracePt t="41937" x="4384675" y="3662363"/>
          <p14:tracePt t="41944" x="4452938" y="3662363"/>
          <p14:tracePt t="41953" x="4529138" y="3662363"/>
          <p14:tracePt t="41961" x="4579938" y="3662363"/>
          <p14:tracePt t="41969" x="4683125" y="3662363"/>
          <p14:tracePt t="41977" x="4767263" y="3662363"/>
          <p14:tracePt t="41985" x="4852988" y="3662363"/>
          <p14:tracePt t="41992" x="4954588" y="3662363"/>
          <p14:tracePt t="42002" x="5081588" y="3662363"/>
          <p14:tracePt t="42009" x="5175250" y="3671888"/>
          <p14:tracePt t="42018" x="5276850" y="3671888"/>
          <p14:tracePt t="42025" x="5362575" y="3671888"/>
          <p14:tracePt t="42034" x="5464175" y="3671888"/>
          <p14:tracePt t="42041" x="5557838" y="3671888"/>
          <p14:tracePt t="42051" x="5641975" y="3671888"/>
          <p14:tracePt t="42056" x="5727700" y="3671888"/>
          <p14:tracePt t="42067" x="5803900" y="3671888"/>
          <p14:tracePt t="42073" x="5889625" y="3671888"/>
          <p14:tracePt t="42079" x="5948363" y="3671888"/>
          <p14:tracePt t="42088" x="5999163" y="3671888"/>
          <p14:tracePt t="42096" x="6059488" y="3671888"/>
          <p14:tracePt t="42105" x="6118225" y="3671888"/>
          <p14:tracePt t="42112" x="6186488" y="3671888"/>
          <p14:tracePt t="42121" x="6272213" y="3671888"/>
          <p14:tracePt t="42129" x="6356350" y="3671888"/>
          <p14:tracePt t="42137" x="6416675" y="3671888"/>
          <p14:tracePt t="42144" x="6500813" y="3679825"/>
          <p14:tracePt t="42153" x="6561138" y="3687763"/>
          <p14:tracePt t="42161" x="6637338" y="3687763"/>
          <p14:tracePt t="42168" x="6696075" y="3687763"/>
          <p14:tracePt t="42176" x="6746875" y="3687763"/>
          <p14:tracePt t="42185" x="6781800" y="3687763"/>
          <p14:tracePt t="42193" x="6815138" y="3687763"/>
          <p14:tracePt t="42201" x="6850063" y="3687763"/>
          <p14:tracePt t="42208" x="6865938" y="3687763"/>
          <p14:tracePt t="42218" x="6875463" y="3687763"/>
          <p14:tracePt t="42225" x="6891338" y="3687763"/>
          <p14:tracePt t="42235" x="6900863" y="3687763"/>
          <p14:tracePt t="42240" x="6908800" y="3687763"/>
          <p14:tracePt t="42288" x="6916738" y="3687763"/>
          <p14:tracePt t="42792" x="6934200" y="3687763"/>
          <p14:tracePt t="42809" x="6959600" y="3697288"/>
          <p14:tracePt t="42818" x="7002463" y="3697288"/>
          <p14:tracePt t="42825" x="7027863" y="3697288"/>
          <p14:tracePt t="42834" x="7070725" y="3697288"/>
          <p14:tracePt t="42840" x="7121525" y="3697288"/>
          <p14:tracePt t="42851" x="7164388" y="3697288"/>
          <p14:tracePt t="42856" x="7205663" y="3697288"/>
          <p14:tracePt t="42864" x="7265988" y="3697288"/>
          <p14:tracePt t="42873" x="7308850" y="3697288"/>
          <p14:tracePt t="42880" x="7350125" y="3697288"/>
          <p14:tracePt t="42888" x="7392988" y="3697288"/>
          <p14:tracePt t="42896" x="7453313" y="3697288"/>
          <p14:tracePt t="42913" x="7512050" y="3697288"/>
          <p14:tracePt t="42921" x="7537450" y="3697288"/>
          <p14:tracePt t="42928" x="7554913" y="3697288"/>
          <p14:tracePt t="42938" x="7580313" y="3687763"/>
          <p14:tracePt t="42954" x="7588250" y="3679825"/>
          <p14:tracePt t="42960" x="7597775" y="3679825"/>
          <p14:tracePt t="42970" x="7605713" y="3671888"/>
          <p14:tracePt t="43002" x="7613650" y="3662363"/>
          <p14:tracePt t="43018" x="7613650" y="3654425"/>
          <p14:tracePt t="43024" x="7605713" y="3636963"/>
          <p14:tracePt t="43035" x="7605713" y="3629025"/>
          <p14:tracePt t="43041" x="7588250" y="3611563"/>
          <p14:tracePt t="43051" x="7572375" y="3594100"/>
          <p14:tracePt t="43057" x="7554913" y="3578225"/>
          <p14:tracePt t="43065" x="7537450" y="3543300"/>
          <p14:tracePt t="43073" x="7504113" y="3517900"/>
          <p14:tracePt t="43080" x="7478713" y="3492500"/>
          <p14:tracePt t="43088" x="7443788" y="3475038"/>
          <p14:tracePt t="43097" x="7418388" y="3459163"/>
          <p14:tracePt t="43105" x="7377113" y="3433763"/>
          <p14:tracePt t="43113" x="7350125" y="3416300"/>
          <p14:tracePt t="43120" x="7299325" y="3390900"/>
          <p14:tracePt t="43128" x="7265988" y="3373438"/>
          <p14:tracePt t="43136" x="7265988" y="3365500"/>
          <p14:tracePt t="43143" x="7240588" y="3355975"/>
          <p14:tracePt t="43152" x="7232650" y="3355975"/>
          <p14:tracePt t="43160" x="7223125" y="3348038"/>
          <p14:tracePt t="43169" x="7215188" y="3340100"/>
          <p14:tracePt t="43185" x="7205663" y="3330575"/>
          <p14:tracePt t="43264" x="7205663" y="3314700"/>
          <p14:tracePt t="43271" x="7223125" y="3314700"/>
          <p14:tracePt t="43279" x="7258050" y="3305175"/>
          <p14:tracePt t="43288" x="7299325" y="3305175"/>
          <p14:tracePt t="43296" x="7359650" y="3305175"/>
          <p14:tracePt t="43304" x="7410450" y="3305175"/>
          <p14:tracePt t="43312" x="7469188" y="3297238"/>
          <p14:tracePt t="43320" x="7562850" y="3289300"/>
          <p14:tracePt t="43328" x="7631113" y="3289300"/>
          <p14:tracePt t="43336" x="7716838" y="3289300"/>
          <p14:tracePt t="43343" x="7818438" y="3289300"/>
          <p14:tracePt t="43352" x="7886700" y="3289300"/>
          <p14:tracePt t="43359" x="7954963" y="3289300"/>
          <p14:tracePt t="43368" x="8005763" y="3289300"/>
          <p14:tracePt t="43376" x="8047038" y="3289300"/>
          <p14:tracePt t="43393" x="8064500" y="3289300"/>
          <p14:tracePt t="43487" x="8074025" y="3289300"/>
          <p14:tracePt t="43496" x="8064500" y="3297238"/>
          <p14:tracePt t="43503" x="8039100" y="3330575"/>
          <p14:tracePt t="43512" x="8031163" y="3348038"/>
          <p14:tracePt t="43520" x="7988300" y="3390900"/>
          <p14:tracePt t="43527" x="7970838" y="3416300"/>
          <p14:tracePt t="43536" x="7954963" y="3433763"/>
          <p14:tracePt t="43543" x="7927975" y="3467100"/>
          <p14:tracePt t="43552" x="7902575" y="3502025"/>
          <p14:tracePt t="43559" x="7877175" y="3527425"/>
          <p14:tracePt t="43569" x="7861300" y="3552825"/>
          <p14:tracePt t="43576" x="7826375" y="3586163"/>
          <p14:tracePt t="43586" x="7818438" y="3603625"/>
          <p14:tracePt t="43592" x="7800975" y="3619500"/>
          <p14:tracePt t="43602" x="7793038" y="3629025"/>
          <p14:tracePt t="43635" x="7783513" y="3636963"/>
          <p14:tracePt t="43681" x="7783513" y="3646488"/>
          <p14:tracePt t="43689" x="7783513" y="3654425"/>
          <p14:tracePt t="43696" x="7793038" y="3679825"/>
          <p14:tracePt t="43712" x="7810500" y="3687763"/>
          <p14:tracePt t="43721" x="7851775" y="3687763"/>
          <p14:tracePt t="43727" x="7920038" y="3705225"/>
          <p14:tracePt t="43737" x="7988300" y="3722688"/>
          <p14:tracePt t="43745" x="8064500" y="3738563"/>
          <p14:tracePt t="43752" x="8140700" y="3748088"/>
          <p14:tracePt t="43760" x="8208963" y="3748088"/>
          <p14:tracePt t="43769" x="8285163" y="3773488"/>
          <p14:tracePt t="43777" x="8353425" y="3773488"/>
          <p14:tracePt t="43785" x="8413750" y="3781425"/>
          <p14:tracePt t="43793" x="8455025" y="3781425"/>
          <p14:tracePt t="43803" x="8489950" y="3781425"/>
          <p14:tracePt t="44090" x="8455025" y="3781425"/>
          <p14:tracePt t="44096" x="8413750" y="3781425"/>
          <p14:tracePt t="44105" x="8345488" y="3781425"/>
          <p14:tracePt t="44112" x="8285163" y="3781425"/>
          <p14:tracePt t="44121" x="8183563" y="3790950"/>
          <p14:tracePt t="44128" x="8099425" y="3816350"/>
          <p14:tracePt t="44137" x="7962900" y="3841750"/>
          <p14:tracePt t="44145" x="7800975" y="3892550"/>
          <p14:tracePt t="44152" x="7656513" y="3908425"/>
          <p14:tracePt t="44161" x="7427913" y="3968750"/>
          <p14:tracePt t="44168" x="7172325" y="4037013"/>
          <p14:tracePt t="44177" x="6799263" y="4130675"/>
          <p14:tracePt t="44185" x="6561138" y="4206875"/>
          <p14:tracePt t="44193" x="6288088" y="4240213"/>
          <p14:tracePt t="44202" x="6034088" y="4300538"/>
          <p14:tracePt t="44209" x="5813425" y="4351338"/>
          <p14:tracePt t="44220" x="5668963" y="4368800"/>
          <p14:tracePt t="44225" x="5489575" y="4394200"/>
          <p14:tracePt t="44235" x="5362575" y="4419600"/>
          <p14:tracePt t="44240" x="5260975" y="4445000"/>
          <p14:tracePt t="44248" x="5157788" y="4460875"/>
          <p14:tracePt t="44256" x="5099050" y="4478338"/>
          <p14:tracePt t="44263" x="5030788" y="4495800"/>
          <p14:tracePt t="44273" x="5005388" y="4503738"/>
          <p14:tracePt t="44280" x="4972050" y="4513263"/>
          <p14:tracePt t="44289" x="4919663" y="4521200"/>
          <p14:tracePt t="44297" x="4886325" y="4529138"/>
          <p14:tracePt t="44305" x="4860925" y="4529138"/>
          <p14:tracePt t="44312" x="4818063" y="4538663"/>
          <p14:tracePt t="44321" x="4784725" y="4546600"/>
          <p14:tracePt t="44328" x="4749800" y="4554538"/>
          <p14:tracePt t="44336" x="4716463" y="4554538"/>
          <p14:tracePt t="44345" x="4683125" y="4572000"/>
          <p14:tracePt t="44353" x="4657725" y="4572000"/>
          <p14:tracePt t="44360" x="4614863" y="4579938"/>
          <p14:tracePt t="44370" x="4589463" y="4579938"/>
          <p14:tracePt t="44376" x="4554538" y="4597400"/>
          <p14:tracePt t="44385" x="4503738" y="4605338"/>
          <p14:tracePt t="44392" x="4486275" y="4622800"/>
          <p14:tracePt t="44402" x="4470400" y="4648200"/>
          <p14:tracePt t="44409" x="4470400" y="4665663"/>
          <p14:tracePt t="44419" x="4470400" y="4683125"/>
          <p14:tracePt t="44424" x="4470400" y="4691063"/>
          <p14:tracePt t="44435" x="4470400" y="4708525"/>
          <p14:tracePt t="44441" x="4470400" y="4733925"/>
          <p14:tracePt t="44449" x="4470400" y="4741863"/>
          <p14:tracePt t="44457" x="4470400" y="4767263"/>
          <p14:tracePt t="44463" x="4478338" y="4792663"/>
          <p14:tracePt t="44472" x="4486275" y="4810125"/>
          <p14:tracePt t="44480" x="4503738" y="4827588"/>
          <p14:tracePt t="44488" x="4521200" y="4852988"/>
          <p14:tracePt t="44497" x="4546600" y="4878388"/>
          <p14:tracePt t="44504" x="4579938" y="4903788"/>
          <p14:tracePt t="44512" x="4630738" y="4946650"/>
          <p14:tracePt t="44521" x="4708525" y="4987925"/>
          <p14:tracePt t="44528" x="4784725" y="5022850"/>
          <p14:tracePt t="44537" x="4860925" y="5064125"/>
          <p14:tracePt t="44545" x="4962525" y="5116513"/>
          <p14:tracePt t="44553" x="5030788" y="5132388"/>
          <p14:tracePt t="44561" x="5073650" y="5167313"/>
          <p14:tracePt t="44569" x="5116513" y="5183188"/>
          <p14:tracePt t="44577" x="5132388" y="5192713"/>
          <p14:tracePt t="44586" x="5149850" y="5192713"/>
          <p14:tracePt t="44593" x="5157788" y="5200650"/>
          <p14:tracePt t="44857" x="5157788" y="5192713"/>
          <p14:tracePt t="44863" x="5157788" y="5175250"/>
          <p14:tracePt t="44873" x="5157788" y="5157788"/>
          <p14:tracePt t="44880" x="5167313" y="5116513"/>
          <p14:tracePt t="44889" x="5192713" y="5064125"/>
          <p14:tracePt t="44897" x="5235575" y="5022850"/>
          <p14:tracePt t="44905" x="5286375" y="4962525"/>
          <p14:tracePt t="44912" x="5370513" y="4878388"/>
          <p14:tracePt t="44921" x="5446713" y="4802188"/>
          <p14:tracePt t="44927" x="5524500" y="4733925"/>
          <p14:tracePt t="44938" x="5634038" y="4622800"/>
          <p14:tracePt t="44945" x="5735638" y="4538663"/>
          <p14:tracePt t="44952" x="5829300" y="4460875"/>
          <p14:tracePt t="44960" x="5948363" y="4376738"/>
          <p14:tracePt t="44970" x="6084888" y="4300538"/>
          <p14:tracePt t="44977" x="6254750" y="4206875"/>
          <p14:tracePt t="44986" x="6391275" y="4146550"/>
          <p14:tracePt t="44993" x="6561138" y="4062413"/>
          <p14:tracePt t="45002" x="6688138" y="4019550"/>
          <p14:tracePt t="45009" x="6799263" y="3960813"/>
          <p14:tracePt t="45019" x="6908800" y="3925888"/>
          <p14:tracePt t="45025" x="7010400" y="3892550"/>
          <p14:tracePt t="45036" x="7061200" y="3883025"/>
          <p14:tracePt t="45040" x="7088188" y="3875088"/>
          <p14:tracePt t="45050" x="7121525" y="3857625"/>
          <p14:tracePt t="45057" x="7121525" y="3849688"/>
          <p14:tracePt t="45064" x="7138988" y="3832225"/>
          <p14:tracePt t="45072" x="7146925" y="3832225"/>
          <p14:tracePt t="45081" x="7146925" y="3824288"/>
          <p14:tracePt t="45089" x="7164388" y="3806825"/>
          <p14:tracePt t="45097" x="7180263" y="3798888"/>
          <p14:tracePt t="45104" x="7180263" y="3790950"/>
          <p14:tracePt t="45112" x="7197725" y="3781425"/>
          <p14:tracePt t="45121" x="7215188" y="3763963"/>
          <p14:tracePt t="45129" x="7223125" y="3763963"/>
          <p14:tracePt t="45137" x="7240588" y="3756025"/>
          <p14:tracePt t="45145" x="7248525" y="3748088"/>
          <p14:tracePt t="45153" x="7265988" y="3738563"/>
          <p14:tracePt t="45160" x="7283450" y="3722688"/>
          <p14:tracePt t="45170" x="7308850" y="3722688"/>
          <p14:tracePt t="45176" x="7334250" y="3713163"/>
          <p14:tracePt t="45187" x="7342188" y="3705225"/>
          <p14:tracePt t="45192" x="7350125" y="3705225"/>
          <p14:tracePt t="45203" x="7367588" y="3697288"/>
          <p14:tracePt t="45208" x="7377113" y="3697288"/>
          <p14:tracePt t="45219" x="7392988" y="3687763"/>
          <p14:tracePt t="45235" x="7410450" y="3679825"/>
          <p14:tracePt t="45240" x="7418388" y="3679825"/>
          <p14:tracePt t="45256" x="7435850" y="3679825"/>
          <p14:tracePt t="45271" x="7443788" y="3679825"/>
          <p14:tracePt t="45289" x="7453313" y="3679825"/>
          <p14:tracePt t="45329" x="7469188" y="3679825"/>
          <p14:tracePt t="45345" x="7486650" y="3679825"/>
          <p14:tracePt t="45354" x="7494588" y="3679825"/>
          <p14:tracePt t="45362" x="7512050" y="3679825"/>
          <p14:tracePt t="45371" x="7521575" y="3679825"/>
          <p14:tracePt t="45377" x="7529513" y="3679825"/>
          <p14:tracePt t="45386" x="7554913" y="3679825"/>
          <p14:tracePt t="45393" x="7562850" y="3679825"/>
          <p14:tracePt t="45403" x="7572375" y="3679825"/>
          <p14:tracePt t="45409" x="7597775" y="3679825"/>
          <p14:tracePt t="45419" x="7605713" y="3679825"/>
          <p14:tracePt t="45425" x="7623175" y="3679825"/>
          <p14:tracePt t="45432" x="7639050" y="3687763"/>
          <p14:tracePt t="45448" x="7656513" y="3687763"/>
          <p14:tracePt t="45464" x="7666038" y="3687763"/>
          <p14:tracePt t="45473" x="7673975" y="3697288"/>
          <p14:tracePt t="45496" x="7681913" y="3697288"/>
          <p14:tracePt t="45528" x="7691438" y="3697288"/>
          <p14:tracePt t="45601" x="7699375" y="3697288"/>
          <p14:tracePt t="45729" x="7707313" y="3697288"/>
          <p14:tracePt t="45737" x="7724775" y="3697288"/>
          <p14:tracePt t="45743" x="7732713" y="3705225"/>
          <p14:tracePt t="45753" x="7742238" y="3713163"/>
          <p14:tracePt t="45760" x="7750175" y="3713163"/>
          <p14:tracePt t="45769" x="7767638" y="3713163"/>
          <p14:tracePt t="45776" x="7800975" y="3722688"/>
          <p14:tracePt t="45786" x="7826375" y="3730625"/>
          <p14:tracePt t="45793" x="7851775" y="3738563"/>
          <p14:tracePt t="45803" x="7861300" y="3738563"/>
          <p14:tracePt t="45808" x="7886700" y="3738563"/>
          <p14:tracePt t="45819" x="7902575" y="3748088"/>
          <p14:tracePt t="45825" x="7912100" y="3748088"/>
          <p14:tracePt t="45831" x="7920038" y="3748088"/>
          <p14:tracePt t="45841" x="7927975" y="3748088"/>
          <p14:tracePt t="45847" x="7927975" y="3756025"/>
          <p14:tracePt t="46145" x="7937500" y="3763963"/>
          <p14:tracePt t="46152" x="7954963" y="3781425"/>
          <p14:tracePt t="46177" x="7954963" y="3790950"/>
          <p14:tracePt t="46185" x="7954963" y="3798888"/>
          <p14:tracePt t="46193" x="7962900" y="3798888"/>
          <p14:tracePt t="46208" x="7962900" y="3806825"/>
          <p14:tracePt t="46448" x="7954963" y="3806825"/>
          <p14:tracePt t="46457" x="7937500" y="3806825"/>
          <p14:tracePt t="46464" x="7912100" y="3806825"/>
          <p14:tracePt t="46473" x="7877175" y="3806825"/>
          <p14:tracePt t="46481" x="7818438" y="3806825"/>
          <p14:tracePt t="46488" x="7750175" y="3806825"/>
          <p14:tracePt t="46496" x="7639050" y="3806825"/>
          <p14:tracePt t="46505" x="7529513" y="3806825"/>
          <p14:tracePt t="46513" x="7385050" y="3806825"/>
          <p14:tracePt t="46520" x="7240588" y="3824288"/>
          <p14:tracePt t="46529" x="7078663" y="3849688"/>
          <p14:tracePt t="46537" x="6875463" y="3867150"/>
          <p14:tracePt t="46544" x="6688138" y="3875088"/>
          <p14:tracePt t="46553" x="6416675" y="3908425"/>
          <p14:tracePt t="46561" x="5940425" y="3968750"/>
          <p14:tracePt t="46570" x="5565775" y="3968750"/>
          <p14:tracePt t="46575" x="5073650" y="3968750"/>
          <p14:tracePt t="46586" x="4589463" y="3968750"/>
          <p14:tracePt t="46593" x="4181475" y="3968750"/>
          <p14:tracePt t="46603" x="3900488" y="3908425"/>
          <p14:tracePt t="46609" x="3611563" y="3824288"/>
          <p14:tracePt t="46619" x="3467100" y="3790950"/>
          <p14:tracePt t="46624" x="3390900" y="3748088"/>
          <p14:tracePt t="46631" x="3365500" y="3705225"/>
          <p14:tracePt t="46641" x="3348038" y="3671888"/>
          <p14:tracePt t="46648" x="3330575" y="3654425"/>
          <p14:tracePt t="46657" x="3279775" y="3629025"/>
          <p14:tracePt t="46945" x="3170238" y="3629025"/>
          <p14:tracePt t="46953" x="3033713" y="3629025"/>
          <p14:tracePt t="46960" x="2889250" y="3629025"/>
          <p14:tracePt t="46971" x="2693988" y="3629025"/>
          <p14:tracePt t="46977" x="2489200" y="3629025"/>
          <p14:tracePt t="46987" x="2286000" y="3629025"/>
          <p14:tracePt t="46993" x="2055813" y="3629025"/>
          <p14:tracePt t="47003" x="1878013" y="3629025"/>
          <p14:tracePt t="47009" x="1725613" y="3619500"/>
          <p14:tracePt t="47017" x="1597025" y="3603625"/>
          <p14:tracePt t="47025" x="1520825" y="3586163"/>
          <p14:tracePt t="47031" x="1487488" y="3568700"/>
          <p14:tracePt t="47041" x="1452563" y="3560763"/>
          <p14:tracePt t="47048" x="1419225" y="3535363"/>
          <p14:tracePt t="47065" x="1401763" y="3527425"/>
          <p14:tracePt t="47096" x="1401763" y="3517900"/>
          <p14:tracePt t="47112" x="1401763" y="3509963"/>
          <p14:tracePt t="47129" x="1401763" y="3492500"/>
          <p14:tracePt t="47138" x="1401763" y="3475038"/>
          <p14:tracePt t="47145" x="1401763" y="3459163"/>
          <p14:tracePt t="47154" x="1401763" y="3449638"/>
          <p14:tracePt t="47161" x="1401763" y="3441700"/>
          <p14:tracePt t="47170" x="1411288" y="3416300"/>
          <p14:tracePt t="47177" x="1436688" y="3390900"/>
          <p14:tracePt t="47186" x="1444625" y="3382963"/>
          <p14:tracePt t="47192" x="1462088" y="3365500"/>
          <p14:tracePt t="47203" x="1470025" y="3348038"/>
          <p14:tracePt t="47208" x="1487488" y="3330575"/>
          <p14:tracePt t="47216" x="1504950" y="3314700"/>
          <p14:tracePt t="47224" x="1512888" y="3314700"/>
          <p14:tracePt t="47231" x="1546225" y="3297238"/>
          <p14:tracePt t="47240" x="1571625" y="3289300"/>
          <p14:tracePt t="47248" x="1606550" y="3279775"/>
          <p14:tracePt t="47256" x="1639888" y="3279775"/>
          <p14:tracePt t="47265" x="1674813" y="3271838"/>
          <p14:tracePt t="47272" x="1700213" y="3271838"/>
          <p14:tracePt t="47280" x="1733550" y="3263900"/>
          <p14:tracePt t="47288" x="1758950" y="3254375"/>
          <p14:tracePt t="47296" x="1784350" y="3254375"/>
          <p14:tracePt t="47305" x="1793875" y="3254375"/>
          <p14:tracePt t="47312" x="1801813" y="3254375"/>
          <p14:tracePt t="47369" x="1784350" y="3254375"/>
          <p14:tracePt t="47386" x="1741488" y="3254375"/>
          <p14:tracePt t="47393" x="1682750" y="3254375"/>
          <p14:tracePt t="47402" x="1639888" y="3254375"/>
          <p14:tracePt t="47408" x="1581150" y="3254375"/>
          <p14:tracePt t="47418" x="1495425" y="3254375"/>
          <p14:tracePt t="47425" x="1411288" y="3254375"/>
          <p14:tracePt t="47432" x="1325563" y="3254375"/>
          <p14:tracePt t="47441" x="1216025" y="3254375"/>
          <p14:tracePt t="47448" x="1096963" y="3254375"/>
          <p14:tracePt t="47457" x="985838" y="3254375"/>
          <p14:tracePt t="47465" x="858838" y="3254375"/>
          <p14:tracePt t="47472" x="722313" y="3254375"/>
          <p14:tracePt t="47480" x="603250" y="3254375"/>
          <p14:tracePt t="47488" x="476250" y="3254375"/>
          <p14:tracePt t="47496" x="382588" y="3238500"/>
          <p14:tracePt t="47505" x="306388" y="3238500"/>
          <p14:tracePt t="47512" x="238125" y="3238500"/>
          <p14:tracePt t="47521" x="203200" y="3228975"/>
          <p14:tracePt t="47528" x="177800" y="3228975"/>
          <p14:tracePt t="47657" x="177800" y="3271838"/>
          <p14:tracePt t="47665" x="187325" y="3305175"/>
          <p14:tracePt t="47672" x="212725" y="3348038"/>
          <p14:tracePt t="47680" x="220663" y="3398838"/>
          <p14:tracePt t="47689" x="238125" y="3441700"/>
          <p14:tracePt t="47696" x="238125" y="3475038"/>
          <p14:tracePt t="47705" x="246063" y="3509963"/>
          <p14:tracePt t="47712" x="246063" y="3552825"/>
          <p14:tracePt t="47721" x="255588" y="3586163"/>
          <p14:tracePt t="47729" x="263525" y="3603625"/>
          <p14:tracePt t="47738" x="271463" y="3611563"/>
          <p14:tracePt t="47745" x="271463" y="3629025"/>
          <p14:tracePt t="47753" x="271463" y="3636963"/>
          <p14:tracePt t="47825" x="271463" y="3646488"/>
          <p14:tracePt t="47832" x="288925" y="3646488"/>
          <p14:tracePt t="47841" x="322263" y="3654425"/>
          <p14:tracePt t="47848" x="382588" y="3654425"/>
          <p14:tracePt t="47857" x="466725" y="3662363"/>
          <p14:tracePt t="47864" x="569913" y="3679825"/>
          <p14:tracePt t="47873" x="704850" y="3687763"/>
          <p14:tracePt t="47880" x="833438" y="3687763"/>
          <p14:tracePt t="47889" x="985838" y="3687763"/>
          <p14:tracePt t="47899" x="1189038" y="3705225"/>
          <p14:tracePt t="47904" x="1427163" y="3713163"/>
          <p14:tracePt t="47913" x="1657350" y="3713163"/>
          <p14:tracePt t="47923" x="1885950" y="3713163"/>
          <p14:tracePt t="47928" x="2090738" y="3713163"/>
          <p14:tracePt t="47938" x="2268538" y="3713163"/>
          <p14:tracePt t="47945" x="2413000" y="3713163"/>
          <p14:tracePt t="47955" x="2524125" y="3730625"/>
          <p14:tracePt t="47960" x="2625725" y="3730625"/>
          <p14:tracePt t="47970" x="2668588" y="3730625"/>
          <p14:tracePt t="48185" x="2651125" y="3722688"/>
          <p14:tracePt t="48192" x="2633663" y="3705225"/>
          <p14:tracePt t="48203" x="2617788" y="3679825"/>
          <p14:tracePt t="48209" x="2608263" y="3646488"/>
          <p14:tracePt t="48216" x="2582863" y="3611563"/>
          <p14:tracePt t="48224" x="2582863" y="3594100"/>
          <p14:tracePt t="48232" x="2566988" y="3560763"/>
          <p14:tracePt t="48240" x="2549525" y="3517900"/>
          <p14:tracePt t="48249" x="2541588" y="3492500"/>
          <p14:tracePt t="48256" x="2532063" y="3467100"/>
          <p14:tracePt t="48265" x="2532063" y="3449638"/>
          <p14:tracePt t="48272" x="2524125" y="3433763"/>
          <p14:tracePt t="48280" x="2516188" y="3416300"/>
          <p14:tracePt t="48288" x="2516188" y="3408363"/>
          <p14:tracePt t="48305" x="2506663" y="3398838"/>
          <p14:tracePt t="48385" x="2498725" y="3390900"/>
          <p14:tracePt t="48921" x="2498725" y="3382963"/>
          <p14:tracePt t="48977" x="2498725" y="3373438"/>
          <p14:tracePt t="49272" x="2506663" y="3365500"/>
          <p14:tracePt t="49279" x="2516188" y="3373438"/>
          <p14:tracePt t="49289" x="2516188" y="3382963"/>
          <p14:tracePt t="49305" x="2524125" y="3382963"/>
          <p14:tracePt t="49322" x="2524125" y="3390900"/>
          <p14:tracePt t="49424" x="2524125" y="3398838"/>
          <p14:tracePt t="49440" x="2524125" y="3408363"/>
          <p14:tracePt t="49456" x="2524125" y="3416300"/>
          <p14:tracePt t="49464" x="2524125" y="3424238"/>
          <p14:tracePt t="49512" x="2524125" y="3433763"/>
          <p14:tracePt t="49528" x="2524125" y="3449638"/>
          <p14:tracePt t="49544" x="2524125" y="3459163"/>
          <p14:tracePt t="49555" x="2532063" y="3475038"/>
          <p14:tracePt t="49561" x="2541588" y="3502025"/>
          <p14:tracePt t="49576" x="2541588" y="3527425"/>
          <p14:tracePt t="49587" x="2557463" y="3552825"/>
          <p14:tracePt t="49592" x="2566988" y="3578225"/>
          <p14:tracePt t="49600" x="2566988" y="3603625"/>
          <p14:tracePt t="49608" x="2574925" y="3629025"/>
          <p14:tracePt t="49616" x="2592388" y="3671888"/>
          <p14:tracePt t="49625" x="2608263" y="3697288"/>
          <p14:tracePt t="49633" x="2608263" y="3713163"/>
          <p14:tracePt t="49641" x="2617788" y="3730625"/>
          <p14:tracePt t="49648" x="2625725" y="3748088"/>
          <p14:tracePt t="49657" x="2633663" y="3756025"/>
          <p14:tracePt t="49664" x="2633663" y="3763963"/>
          <p14:tracePt t="49673" x="2633663" y="3773488"/>
          <p14:tracePt t="49737" x="2633663" y="3790950"/>
          <p14:tracePt t="49769" x="2643188" y="3790950"/>
          <p14:tracePt t="49786" x="2643188" y="3798888"/>
          <p14:tracePt t="49800" x="2651125" y="3806825"/>
          <p14:tracePt t="49850" x="2651125" y="3798888"/>
          <p14:tracePt t="49857" x="2651125" y="3790950"/>
          <p14:tracePt t="49864" x="2651125" y="3763963"/>
          <p14:tracePt t="49874" x="2643188" y="3738563"/>
          <p14:tracePt t="49881" x="2633663" y="3730625"/>
          <p14:tracePt t="49900" x="2608263" y="3705225"/>
          <p14:tracePt t="49906" x="2592388" y="3679825"/>
          <p14:tracePt t="50104" x="2532063" y="3679825"/>
          <p14:tracePt t="50112" x="2455863" y="3679825"/>
          <p14:tracePt t="50122" x="2397125" y="3679825"/>
          <p14:tracePt t="50128" x="2344738" y="3679825"/>
          <p14:tracePt t="50139" x="2303463" y="3679825"/>
          <p14:tracePt t="50144" x="2268538" y="3679825"/>
          <p14:tracePt t="50155" x="2200275" y="3697288"/>
          <p14:tracePt t="50161" x="2174875" y="3705225"/>
          <p14:tracePt t="50169" x="2108200" y="3730625"/>
          <p14:tracePt t="50177" x="2073275" y="3738563"/>
          <p14:tracePt t="50185" x="2030413" y="3748088"/>
          <p14:tracePt t="50193" x="2005013" y="3763963"/>
          <p14:tracePt t="50199" x="1979613" y="3781425"/>
          <p14:tracePt t="50209" x="1963738" y="3790950"/>
          <p14:tracePt t="50216" x="1946275" y="3816350"/>
          <p14:tracePt t="50224" x="1928813" y="3841750"/>
          <p14:tracePt t="50233" x="1911350" y="3857625"/>
          <p14:tracePt t="50241" x="1911350" y="3867150"/>
          <p14:tracePt t="50256" x="1911350" y="3883025"/>
          <p14:tracePt t="50263" x="1911350" y="3908425"/>
          <p14:tracePt t="50273" x="1903413" y="3925888"/>
          <p14:tracePt t="50280" x="1903413" y="3935413"/>
          <p14:tracePt t="50290" x="1903413" y="3951288"/>
          <p14:tracePt t="50296" x="1903413" y="3960813"/>
          <p14:tracePt t="50304" x="1903413" y="3968750"/>
          <p14:tracePt t="50312" x="1903413" y="3976688"/>
          <p14:tracePt t="50328" x="1903413" y="3986213"/>
          <p14:tracePt t="50338" x="1903413" y="3994150"/>
          <p14:tracePt t="50344" x="1903413" y="4002088"/>
          <p14:tracePt t="50354" x="1895475" y="4019550"/>
          <p14:tracePt t="50361" x="1895475" y="4037013"/>
          <p14:tracePt t="50371" x="1878013" y="4062413"/>
          <p14:tracePt t="50376" x="1878013" y="4070350"/>
          <p14:tracePt t="50387" x="1870075" y="4105275"/>
          <p14:tracePt t="50392" x="1860550" y="4121150"/>
          <p14:tracePt t="50399" x="1835150" y="4156075"/>
          <p14:tracePt t="50407" x="1827213" y="4181475"/>
          <p14:tracePt t="50416" x="1827213" y="4189413"/>
          <p14:tracePt t="50433" x="1819275" y="4197350"/>
          <p14:tracePt t="50560" x="1819275" y="4189413"/>
          <p14:tracePt t="50571" x="1827213" y="4181475"/>
          <p14:tracePt t="50584" x="1835150" y="4164013"/>
          <p14:tracePt t="50593" x="1844675" y="4146550"/>
          <p14:tracePt t="50599" x="1844675" y="4138613"/>
          <p14:tracePt t="50608" x="1844675" y="4130675"/>
          <p14:tracePt t="50617" x="1844675" y="4121150"/>
          <p14:tracePt t="50625" x="1844675" y="4113213"/>
          <p14:tracePt t="50632" x="1844675" y="4105275"/>
          <p14:tracePt t="50648" x="1844675" y="4095750"/>
          <p14:tracePt t="50665" x="1835150" y="4087813"/>
          <p14:tracePt t="50689" x="1827213" y="4070350"/>
          <p14:tracePt t="50707" x="1819275" y="4070350"/>
          <p14:tracePt t="50722" x="1809750" y="4070350"/>
          <p14:tracePt t="50739" x="1801813" y="4070350"/>
          <p14:tracePt t="50744" x="1784350" y="4062413"/>
          <p14:tracePt t="50754" x="1784350" y="4052888"/>
          <p14:tracePt t="50770" x="1776413" y="4052888"/>
          <p14:tracePt t="50783" x="1766888" y="4052888"/>
          <p14:tracePt t="51744" x="1766888" y="4044950"/>
          <p14:tracePt t="52097" x="1758950" y="4037013"/>
          <p14:tracePt t="52113" x="1751013" y="4027488"/>
          <p14:tracePt t="52139" x="1751013" y="4019550"/>
          <p14:tracePt t="52155" x="1751013" y="4011613"/>
          <p14:tracePt t="52170" x="1741488" y="4002088"/>
          <p14:tracePt t="52183" x="1741488" y="3994150"/>
          <p14:tracePt t="52232" x="1741488" y="3986213"/>
          <p14:tracePt t="52265" x="1741488" y="3976688"/>
          <p14:tracePt t="52305" x="1741488" y="3968750"/>
          <p14:tracePt t="52408" x="1741488" y="3960813"/>
          <p14:tracePt t="52465" x="1741488" y="3951288"/>
          <p14:tracePt t="52481" x="1733550" y="3943350"/>
          <p14:tracePt t="52497" x="1725613" y="3943350"/>
          <p14:tracePt t="52513" x="1716088" y="3925888"/>
          <p14:tracePt t="52529" x="1708150" y="3917950"/>
          <p14:tracePt t="52538" x="1700213" y="3917950"/>
          <p14:tracePt t="52545" x="1700213" y="3908425"/>
          <p14:tracePt t="52553" x="1682750" y="3900488"/>
          <p14:tracePt t="52560" x="1665288" y="3892550"/>
          <p14:tracePt t="52576" x="1649413" y="3892550"/>
          <p14:tracePt t="52584" x="1631950" y="3875088"/>
          <p14:tracePt t="52601" x="1614488" y="3875088"/>
          <p14:tracePt t="52608" x="1606550" y="3867150"/>
          <p14:tracePt t="52616" x="1597025" y="3867150"/>
          <p14:tracePt t="52625" x="1589088" y="3857625"/>
          <p14:tracePt t="52632" x="1581150" y="3857625"/>
          <p14:tracePt t="52640" x="1581150" y="3849688"/>
          <p14:tracePt t="52649" x="1571625" y="3841750"/>
          <p14:tracePt t="52664" x="1563688" y="3841750"/>
          <p14:tracePt t="52674" x="1563688" y="3832225"/>
          <p14:tracePt t="52691" x="1555750" y="3832225"/>
          <p14:tracePt t="52722" x="1555750" y="3816350"/>
          <p14:tracePt t="52755" x="1555750" y="3798888"/>
          <p14:tracePt t="52768" x="1555750" y="3790950"/>
          <p14:tracePt t="52792" x="1555750" y="3781425"/>
          <p14:tracePt t="52840" x="1555750" y="3773488"/>
          <p14:tracePt t="52849" x="1555750" y="3763963"/>
          <p14:tracePt t="52857" x="1581150" y="3763963"/>
          <p14:tracePt t="52865" x="1589088" y="3763963"/>
          <p14:tracePt t="52873" x="1614488" y="3763963"/>
          <p14:tracePt t="52881" x="1639888" y="3763963"/>
          <p14:tracePt t="52901" x="1690688" y="3763963"/>
          <p14:tracePt t="52906" x="1716088" y="3763963"/>
          <p14:tracePt t="52912" x="1758950" y="3763963"/>
          <p14:tracePt t="52922" x="1776413" y="3763963"/>
          <p14:tracePt t="52929" x="1809750" y="3763963"/>
          <p14:tracePt t="52939" x="1844675" y="3763963"/>
          <p14:tracePt t="52945" x="1885950" y="3763963"/>
          <p14:tracePt t="52955" x="1920875" y="3763963"/>
          <p14:tracePt t="52961" x="1946275" y="3763963"/>
          <p14:tracePt t="52967" x="1979613" y="3763963"/>
          <p14:tracePt t="52977" x="2014538" y="3763963"/>
          <p14:tracePt t="52984" x="2030413" y="3763963"/>
          <p14:tracePt t="52992" x="2047875" y="3763963"/>
          <p14:tracePt t="53001" x="2065338" y="3763963"/>
          <p14:tracePt t="53016" x="2082800" y="3763963"/>
          <p14:tracePt t="53025" x="2090738" y="3763963"/>
          <p14:tracePt t="53041" x="2098675" y="3763963"/>
          <p14:tracePt t="53049" x="2116138" y="3756025"/>
          <p14:tracePt t="53065" x="2124075" y="3756025"/>
          <p14:tracePt t="53073" x="2141538" y="3756025"/>
          <p14:tracePt t="53091" x="2159000" y="3756025"/>
          <p14:tracePt t="53097" x="2166938" y="3756025"/>
          <p14:tracePt t="53106" x="2184400" y="3756025"/>
          <p14:tracePt t="53111" x="2200275" y="3756025"/>
          <p14:tracePt t="53122" x="2209800" y="3756025"/>
          <p14:tracePt t="53129" x="2235200" y="3748088"/>
          <p14:tracePt t="53139" x="2252663" y="3748088"/>
          <p14:tracePt t="53155" x="2286000" y="3748088"/>
          <p14:tracePt t="53160" x="2293938" y="3738563"/>
          <p14:tracePt t="53167" x="2328863" y="3738563"/>
          <p14:tracePt t="53177" x="2344738" y="3730625"/>
          <p14:tracePt t="53184" x="2379663" y="3730625"/>
          <p14:tracePt t="53192" x="2387600" y="3730625"/>
          <p14:tracePt t="53201" x="2413000" y="3730625"/>
          <p14:tracePt t="53208" x="2422525" y="3730625"/>
          <p14:tracePt t="53216" x="2447925" y="3730625"/>
          <p14:tracePt t="53224" x="2473325" y="3722688"/>
          <p14:tracePt t="53232" x="2489200" y="3722688"/>
          <p14:tracePt t="53240" x="2516188" y="3722688"/>
          <p14:tracePt t="53248" x="2549525" y="3713163"/>
          <p14:tracePt t="53257" x="2566988" y="3705225"/>
          <p14:tracePt t="53265" x="2582863" y="3705225"/>
          <p14:tracePt t="53274" x="2625725" y="3705225"/>
          <p14:tracePt t="53281" x="2676525" y="3687763"/>
          <p14:tracePt t="53290" x="2701925" y="3687763"/>
          <p14:tracePt t="53297" x="2719388" y="3679825"/>
          <p14:tracePt t="53307" x="2752725" y="3671888"/>
          <p14:tracePt t="53313" x="2778125" y="3671888"/>
          <p14:tracePt t="53322" x="2795588" y="3662363"/>
          <p14:tracePt t="53329" x="2813050" y="3662363"/>
          <p14:tracePt t="53338" x="2830513" y="3662363"/>
          <p14:tracePt t="53345" x="2846388" y="3662363"/>
          <p14:tracePt t="53352" x="2855913" y="3662363"/>
          <p14:tracePt t="53360" x="2871788" y="3662363"/>
          <p14:tracePt t="53376" x="2889250" y="3662363"/>
          <p14:tracePt t="53384" x="2897188" y="3662363"/>
          <p14:tracePt t="53391" x="2906713" y="3662363"/>
          <p14:tracePt t="53401" x="2922588" y="3662363"/>
          <p14:tracePt t="53416" x="2932113" y="3662363"/>
          <p14:tracePt t="53464" x="2940050" y="3654425"/>
          <p14:tracePt t="53473" x="2940050" y="3646488"/>
          <p14:tracePt t="53481" x="2940050" y="3629025"/>
          <p14:tracePt t="53490" x="2922588" y="3619500"/>
          <p14:tracePt t="53497" x="2914650" y="3603625"/>
          <p14:tracePt t="53507" x="2889250" y="3594100"/>
          <p14:tracePt t="53513" x="2863850" y="3586163"/>
          <p14:tracePt t="53523" x="2846388" y="3568700"/>
          <p14:tracePt t="53528" x="2838450" y="3568700"/>
          <p14:tracePt t="53539" x="2787650" y="3535363"/>
          <p14:tracePt t="53545" x="2762250" y="3527425"/>
          <p14:tracePt t="53551" x="2744788" y="3517900"/>
          <p14:tracePt t="53560" x="2711450" y="3509963"/>
          <p14:tracePt t="53568" x="2686050" y="3502025"/>
          <p14:tracePt t="53576" x="2660650" y="3484563"/>
          <p14:tracePt t="53585" x="2643188" y="3484563"/>
          <p14:tracePt t="53592" x="2633663" y="3475038"/>
          <p14:tracePt t="53601" x="2617788" y="3475038"/>
          <p14:tracePt t="53608" x="2608263" y="3459163"/>
          <p14:tracePt t="53616" x="2600325" y="3459163"/>
          <p14:tracePt t="53624" x="2592388" y="3459163"/>
          <p14:tracePt t="53656" x="2592388" y="3449638"/>
          <p14:tracePt t="53674" x="2592388" y="3433763"/>
          <p14:tracePt t="53681" x="2617788" y="3416300"/>
          <p14:tracePt t="53691" x="2643188" y="3408363"/>
          <p14:tracePt t="53697" x="2686050" y="3390900"/>
          <p14:tracePt t="53706" x="2744788" y="3390900"/>
          <p14:tracePt t="53713" x="2805113" y="3365500"/>
          <p14:tracePt t="53723" x="2871788" y="3355975"/>
          <p14:tracePt t="53729" x="2974975" y="3355975"/>
          <p14:tracePt t="53738" x="3076575" y="3355975"/>
          <p14:tracePt t="53743" x="3170238" y="3355975"/>
          <p14:tracePt t="53753" x="3289300" y="3355975"/>
          <p14:tracePt t="53759" x="3398838" y="3355975"/>
          <p14:tracePt t="53768" x="3484563" y="3355975"/>
          <p14:tracePt t="53775" x="3552825" y="3355975"/>
          <p14:tracePt t="53785" x="3611563" y="3355975"/>
          <p14:tracePt t="53792" x="3636963" y="3355975"/>
          <p14:tracePt t="53800" x="3646488" y="3355975"/>
          <p14:tracePt t="53945" x="3646488" y="3373438"/>
          <p14:tracePt t="53951" x="3646488" y="3382963"/>
          <p14:tracePt t="53967" x="3646488" y="3398838"/>
          <p14:tracePt t="53984" x="3646488" y="3416300"/>
          <p14:tracePt t="53993" x="3646488" y="3441700"/>
          <p14:tracePt t="54008" x="3646488" y="3459163"/>
          <p14:tracePt t="54016" x="3646488" y="3467100"/>
          <p14:tracePt t="54024" x="3646488" y="3484563"/>
          <p14:tracePt t="54033" x="3646488" y="3502025"/>
          <p14:tracePt t="54049" x="3646488" y="3517900"/>
          <p14:tracePt t="54057" x="3646488" y="3527425"/>
          <p14:tracePt t="54065" x="3646488" y="3535363"/>
          <p14:tracePt t="54073" x="3646488" y="3543300"/>
          <p14:tracePt t="54091" x="3646488" y="3552825"/>
          <p14:tracePt t="54097" x="3646488" y="3560763"/>
          <p14:tracePt t="54107" x="3646488" y="3568700"/>
          <p14:tracePt t="54113" x="3654425" y="3568700"/>
          <p14:tracePt t="54122" x="3662363" y="3586163"/>
          <p14:tracePt t="54128" x="3662363" y="3594100"/>
          <p14:tracePt t="54136" x="3671888" y="3594100"/>
          <p14:tracePt t="54145" x="3671888" y="3603625"/>
          <p14:tracePt t="54168" x="3671888" y="3611563"/>
          <p14:tracePt t="54200" x="3687763" y="3619500"/>
          <p14:tracePt t="54233" x="3697288" y="3629025"/>
          <p14:tracePt t="54241" x="3697288" y="3636963"/>
          <p14:tracePt t="54249" x="3705225" y="3646488"/>
          <p14:tracePt t="54265" x="3713163" y="3654425"/>
          <p14:tracePt t="54273" x="3730625" y="3671888"/>
          <p14:tracePt t="54280" x="3738563" y="3671888"/>
          <p14:tracePt t="54290" x="3748088" y="3671888"/>
          <p14:tracePt t="54297" x="3773488" y="3687763"/>
          <p14:tracePt t="54306" x="3790950" y="3687763"/>
          <p14:tracePt t="54312" x="3824288" y="3697288"/>
          <p14:tracePt t="54323" x="3867150" y="3705225"/>
          <p14:tracePt t="54328" x="3917950" y="3713163"/>
          <p14:tracePt t="54338" x="3968750" y="3713163"/>
          <p14:tracePt t="54345" x="4044950" y="3713163"/>
          <p14:tracePt t="54351" x="4146550" y="3713163"/>
          <p14:tracePt t="54361" x="4240213" y="3713163"/>
          <p14:tracePt t="54368" x="4384675" y="3713163"/>
          <p14:tracePt t="54376" x="4486275" y="3730625"/>
          <p14:tracePt t="54385" x="4572000" y="3730625"/>
          <p14:tracePt t="54392" x="4665663" y="3730625"/>
          <p14:tracePt t="54400" x="4767263" y="3738563"/>
          <p14:tracePt t="54409" x="4852988" y="3748088"/>
          <p14:tracePt t="54416" x="4911725" y="3756025"/>
          <p14:tracePt t="54425" x="4946650" y="3756025"/>
          <p14:tracePt t="54433" x="4972050" y="3756025"/>
          <p14:tracePt t="55025" x="5013325" y="3781425"/>
          <p14:tracePt t="55048" x="5073650" y="3790950"/>
          <p14:tracePt t="55056" x="5132388" y="3806825"/>
          <p14:tracePt t="55064" x="5192713" y="3806825"/>
          <p14:tracePt t="55074" x="5218113" y="3806825"/>
          <p14:tracePt t="55080" x="5243513" y="3806825"/>
          <p14:tracePt t="55091" x="5276850" y="3816350"/>
          <p14:tracePt t="55097" x="5319713" y="3816350"/>
          <p14:tracePt t="55106" x="5370513" y="3832225"/>
          <p14:tracePt t="55113" x="5430838" y="3832225"/>
          <p14:tracePt t="55122" x="5472113" y="3832225"/>
          <p14:tracePt t="55128" x="5557838" y="3832225"/>
          <p14:tracePt t="55135" x="5600700" y="3841750"/>
          <p14:tracePt t="55145" x="5684838" y="3841750"/>
          <p14:tracePt t="55152" x="5788025" y="3867150"/>
          <p14:tracePt t="55161" x="5880100" y="3875088"/>
          <p14:tracePt t="55200" x="5897563" y="3875088"/>
          <p14:tracePt t="55208" x="5932488" y="3900488"/>
          <p14:tracePt t="55217" x="5957888" y="3900488"/>
          <p14:tracePt t="55225" x="5973763" y="3908425"/>
          <p14:tracePt t="55242" x="5983288" y="3908425"/>
          <p14:tracePt t="55248" x="5991225" y="3908425"/>
          <p14:tracePt t="55258" x="5999163" y="3917950"/>
          <p14:tracePt t="55265" x="6008688" y="3917950"/>
          <p14:tracePt t="55274" x="6034088" y="3917950"/>
          <p14:tracePt t="55280" x="6049963" y="3925888"/>
          <p14:tracePt t="55290" x="6067425" y="3935413"/>
          <p14:tracePt t="55296" x="6092825" y="3935413"/>
          <p14:tracePt t="55306" x="6118225" y="3943350"/>
          <p14:tracePt t="55313" x="6143625" y="3951288"/>
          <p14:tracePt t="55322" x="6178550" y="3968750"/>
          <p14:tracePt t="55328" x="6203950" y="3968750"/>
          <p14:tracePt t="55335" x="6237288" y="3994150"/>
          <p14:tracePt t="55345" x="6272213" y="3994150"/>
          <p14:tracePt t="55352" x="6297613" y="4011613"/>
          <p14:tracePt t="55361" x="6313488" y="4027488"/>
          <p14:tracePt t="55369" x="6338888" y="4044950"/>
          <p14:tracePt t="55377" x="6373813" y="4062413"/>
          <p14:tracePt t="55393" x="6381750" y="4062413"/>
          <p14:tracePt t="55408" x="6416675" y="4095750"/>
          <p14:tracePt t="55416" x="6424613" y="4113213"/>
          <p14:tracePt t="55425" x="6442075" y="4146550"/>
          <p14:tracePt t="55431" x="6483350" y="4181475"/>
          <p14:tracePt t="55441" x="6526213" y="4232275"/>
          <p14:tracePt t="55448" x="6551613" y="4257675"/>
          <p14:tracePt t="55458" x="6586538" y="4308475"/>
          <p14:tracePt t="55464" x="6627813" y="4359275"/>
          <p14:tracePt t="55475" x="6670675" y="4410075"/>
          <p14:tracePt t="55480" x="6713538" y="4460875"/>
          <p14:tracePt t="55490" x="6731000" y="4495800"/>
          <p14:tracePt t="55496" x="6756400" y="4546600"/>
          <p14:tracePt t="55507" x="6764338" y="4597400"/>
          <p14:tracePt t="55512" x="6789738" y="4665663"/>
          <p14:tracePt t="55521" x="6789738" y="4716463"/>
          <p14:tracePt t="55528" x="6807200" y="4802188"/>
          <p14:tracePt t="55536" x="6832600" y="4878388"/>
          <p14:tracePt t="55544" x="6850063" y="4937125"/>
          <p14:tracePt t="55552" x="6865938" y="5013325"/>
          <p14:tracePt t="55561" x="6875463" y="5056188"/>
          <p14:tracePt t="55569" x="6883400" y="5116513"/>
          <p14:tracePt t="55576" x="6883400" y="5175250"/>
          <p14:tracePt t="55584" x="6891338" y="5235575"/>
          <p14:tracePt t="55592" x="6891338" y="5276850"/>
          <p14:tracePt t="55600" x="6891338" y="5302250"/>
          <p14:tracePt t="55608" x="6891338" y="5345113"/>
          <p14:tracePt t="55616" x="6865938" y="5380038"/>
          <p14:tracePt t="55625" x="6850063" y="5405438"/>
          <p14:tracePt t="55632" x="6840538" y="5413375"/>
          <p14:tracePt t="55642" x="6815138" y="5430838"/>
          <p14:tracePt t="55648" x="6781800" y="5438775"/>
          <p14:tracePt t="55658" x="6721475" y="5464175"/>
          <p14:tracePt t="55664" x="6688138" y="5464175"/>
          <p14:tracePt t="55674" x="6627813" y="5481638"/>
          <p14:tracePt t="55680" x="6586538" y="5481638"/>
          <p14:tracePt t="55690" x="6518275" y="5481638"/>
          <p14:tracePt t="55696" x="6442075" y="5481638"/>
          <p14:tracePt t="55707" x="6373813" y="5481638"/>
          <p14:tracePt t="55712" x="6297613" y="5481638"/>
          <p14:tracePt t="55721" x="6211888" y="5481638"/>
          <p14:tracePt t="55727" x="6127750" y="5481638"/>
          <p14:tracePt t="55735" x="6076950" y="5481638"/>
          <p14:tracePt t="55743" x="5999163" y="5481638"/>
          <p14:tracePt t="55752" x="5940425" y="5481638"/>
          <p14:tracePt t="55760" x="5889625" y="5481638"/>
          <p14:tracePt t="55769" x="5854700" y="5481638"/>
          <p14:tracePt t="55776" x="5778500" y="5472113"/>
          <p14:tracePt t="55784" x="5719763" y="5472113"/>
          <p14:tracePt t="55793" x="5641975" y="5446713"/>
          <p14:tracePt t="55800" x="5600700" y="5438775"/>
          <p14:tracePt t="55809" x="5524500" y="5413375"/>
          <p14:tracePt t="55817" x="5472113" y="5405438"/>
          <p14:tracePt t="55825" x="5405438" y="5395913"/>
          <p14:tracePt t="55832" x="5345113" y="5380038"/>
          <p14:tracePt t="55841" x="5286375" y="5370513"/>
          <p14:tracePt t="55848" x="5260975" y="5353050"/>
          <p14:tracePt t="55858" x="5235575" y="5353050"/>
          <p14:tracePt t="55865" x="5208588" y="5337175"/>
          <p14:tracePt t="55875" x="5200650" y="5327650"/>
          <p14:tracePt t="55880" x="5183188" y="5311775"/>
          <p14:tracePt t="55891" x="5167313" y="5302250"/>
          <p14:tracePt t="55903" x="5099050" y="5268913"/>
          <p14:tracePt t="55913" x="5038725" y="5251450"/>
          <p14:tracePt t="55920" x="5005388" y="5235575"/>
          <p14:tracePt t="55928" x="4954588" y="5200650"/>
          <p14:tracePt t="55935" x="4903788" y="5192713"/>
          <p14:tracePt t="55945" x="4843463" y="5175250"/>
          <p14:tracePt t="55952" x="4802188" y="5167313"/>
          <p14:tracePt t="55960" x="4741863" y="5141913"/>
          <p14:tracePt t="55969" x="4673600" y="5124450"/>
          <p14:tracePt t="55976" x="4630738" y="5116513"/>
          <p14:tracePt t="55984" x="4597400" y="5099050"/>
          <p14:tracePt t="55991" x="4564063" y="5099050"/>
          <p14:tracePt t="56000" x="4529138" y="5099050"/>
          <p14:tracePt t="56009" x="4521200" y="5091113"/>
          <p14:tracePt t="56017" x="4495800" y="5091113"/>
          <p14:tracePt t="56025" x="4470400" y="5091113"/>
          <p14:tracePt t="56032" x="4427538" y="5081588"/>
          <p14:tracePt t="56041" x="4410075" y="5081588"/>
          <p14:tracePt t="56049" x="4351338" y="5073650"/>
          <p14:tracePt t="56058" x="4291013" y="5073650"/>
          <p14:tracePt t="56064" x="4240213" y="5073650"/>
          <p14:tracePt t="56075" x="4171950" y="5038725"/>
          <p14:tracePt t="56082" x="4105275" y="5030788"/>
          <p14:tracePt t="56090" x="4027488" y="5022850"/>
          <p14:tracePt t="56097" x="3968750" y="5005388"/>
          <p14:tracePt t="56106" x="3917950" y="4987925"/>
          <p14:tracePt t="56111" x="3883025" y="4979988"/>
          <p14:tracePt t="56120" x="3857625" y="4972050"/>
          <p14:tracePt t="56129" x="3806825" y="4946650"/>
          <p14:tracePt t="56136" x="3756025" y="4929188"/>
          <p14:tracePt t="56145" x="3738563" y="4919663"/>
          <p14:tracePt t="56152" x="3705225" y="4903788"/>
          <p14:tracePt t="56160" x="3687763" y="4894263"/>
          <p14:tracePt t="56169" x="3654425" y="4878388"/>
          <p14:tracePt t="56177" x="3636963" y="4868863"/>
          <p14:tracePt t="56184" x="3611563" y="4860925"/>
          <p14:tracePt t="56193" x="3578225" y="4843463"/>
          <p14:tracePt t="56200" x="3543300" y="4818063"/>
          <p14:tracePt t="56208" x="3517900" y="4802188"/>
          <p14:tracePt t="56217" x="3509963" y="4792663"/>
          <p14:tracePt t="56226" x="3492500" y="4784725"/>
          <p14:tracePt t="56232" x="3484563" y="4775200"/>
          <p14:tracePt t="56242" x="3475038" y="4767263"/>
          <p14:tracePt t="56248" x="3467100" y="4749800"/>
          <p14:tracePt t="56259" x="3459163" y="4741863"/>
          <p14:tracePt t="56264" x="3449638" y="4733925"/>
          <p14:tracePt t="56275" x="3449638" y="4724400"/>
          <p14:tracePt t="56290" x="3449638" y="4716463"/>
          <p14:tracePt t="56296" x="3449638" y="4708525"/>
          <p14:tracePt t="56329" x="3449638" y="4699000"/>
          <p14:tracePt t="56361" x="3449638" y="4691063"/>
          <p14:tracePt t="56368" x="3449638" y="4683125"/>
          <p14:tracePt t="56473" x="3449638" y="4665663"/>
          <p14:tracePt t="56480" x="3449638" y="4648200"/>
          <p14:tracePt t="56491" x="3449638" y="4640263"/>
          <p14:tracePt t="56496" x="3449638" y="4630738"/>
          <p14:tracePt t="56507" x="3459163" y="4614863"/>
          <p14:tracePt t="56512" x="3459163" y="4589463"/>
          <p14:tracePt t="56520" x="3459163" y="4554538"/>
          <p14:tracePt t="56528" x="3459163" y="4538663"/>
          <p14:tracePt t="56536" x="3467100" y="4486275"/>
          <p14:tracePt t="56544" x="3475038" y="4460875"/>
          <p14:tracePt t="56552" x="3492500" y="4419600"/>
          <p14:tracePt t="56561" x="3517900" y="4359275"/>
          <p14:tracePt t="56569" x="3517900" y="4300538"/>
          <p14:tracePt t="56576" x="3568700" y="4249738"/>
          <p14:tracePt t="56584" x="3603625" y="4197350"/>
          <p14:tracePt t="56593" x="3662363" y="4146550"/>
          <p14:tracePt t="56600" x="3697288" y="4130675"/>
          <p14:tracePt t="56609" x="3748088" y="4087813"/>
          <p14:tracePt t="56625" x="3748088" y="4079875"/>
          <p14:tracePt t="56889" x="3748088" y="4087813"/>
          <p14:tracePt t="56897" x="3730625" y="4113213"/>
          <p14:tracePt t="56904" x="3713163" y="4130675"/>
          <p14:tracePt t="56912" x="3697288" y="4181475"/>
          <p14:tracePt t="56920" x="3687763" y="4197350"/>
          <p14:tracePt t="56929" x="3679825" y="4214813"/>
          <p14:tracePt t="56936" x="3679825" y="4232275"/>
          <p14:tracePt t="56945" x="3679825" y="4240213"/>
          <p14:tracePt t="56952" x="3679825" y="4249738"/>
          <p14:tracePt t="56960" x="3679825" y="4257675"/>
          <p14:tracePt t="56976" x="3687763" y="4257675"/>
          <p14:tracePt t="56984" x="3705225" y="4257675"/>
          <p14:tracePt t="56992" x="3722688" y="4257675"/>
          <p14:tracePt t="57001" x="3738563" y="4257675"/>
          <p14:tracePt t="57009" x="3756025" y="4275138"/>
          <p14:tracePt t="57017" x="3781425" y="4275138"/>
          <p14:tracePt t="57025" x="3806825" y="4283075"/>
          <p14:tracePt t="57033" x="3849688" y="4300538"/>
          <p14:tracePt t="57041" x="3867150" y="4300538"/>
          <p14:tracePt t="57048" x="3900488" y="4300538"/>
          <p14:tracePt t="57059" x="3917950" y="4316413"/>
          <p14:tracePt t="57065" x="3943350" y="4316413"/>
          <p14:tracePt t="57075" x="3943350" y="4325938"/>
          <p14:tracePt t="57081" x="3951288" y="4325938"/>
          <p14:tracePt t="57090" x="3960813" y="4325938"/>
          <p14:tracePt t="57106" x="3976688" y="4325938"/>
          <p14:tracePt t="57113" x="3986213" y="4325938"/>
          <p14:tracePt t="57119" x="3994150" y="4325938"/>
          <p14:tracePt t="57128" x="4002088" y="4325938"/>
          <p14:tracePt t="57136" x="4011613" y="4325938"/>
          <p14:tracePt t="57144" x="4037013" y="4325938"/>
          <p14:tracePt t="57153" x="4062413" y="4325938"/>
          <p14:tracePt t="57161" x="4095750" y="4316413"/>
          <p14:tracePt t="57168" x="4121150" y="4308475"/>
          <p14:tracePt t="57176" x="4164013" y="4300538"/>
          <p14:tracePt t="57184" x="4197350" y="4283075"/>
          <p14:tracePt t="57193" x="4232275" y="4265613"/>
          <p14:tracePt t="57201" x="4275138" y="4257675"/>
          <p14:tracePt t="57208" x="4341813" y="4232275"/>
          <p14:tracePt t="57217" x="4359275" y="4224338"/>
          <p14:tracePt t="57225" x="4410075" y="4197350"/>
          <p14:tracePt t="57233" x="4427538" y="4197350"/>
          <p14:tracePt t="57242" x="4460875" y="4181475"/>
          <p14:tracePt t="57249" x="4486275" y="4164013"/>
          <p14:tracePt t="57259" x="4503738" y="4156075"/>
          <p14:tracePt t="57265" x="4521200" y="4146550"/>
          <p14:tracePt t="57275" x="4538663" y="4146550"/>
          <p14:tracePt t="57281" x="4546600" y="4138613"/>
          <p14:tracePt t="57290" x="4554538" y="4130675"/>
          <p14:tracePt t="57296" x="4572000" y="4121150"/>
          <p14:tracePt t="57307" x="4579938" y="4121150"/>
          <p14:tracePt t="57312" x="4589463" y="4113213"/>
          <p14:tracePt t="57319" x="4589463" y="4105275"/>
          <p14:tracePt t="57368" x="4597400" y="4095750"/>
          <p14:tracePt t="57417" x="4597400" y="4087813"/>
          <p14:tracePt t="57625" x="4589463" y="4105275"/>
          <p14:tracePt t="57643" x="4579938" y="4121150"/>
          <p14:tracePt t="57658" x="4572000" y="4130675"/>
          <p14:tracePt t="57675" x="4572000" y="4138613"/>
          <p14:tracePt t="57737" x="4564063" y="4146550"/>
          <p14:tracePt t="57745" x="4564063" y="4156075"/>
          <p14:tracePt t="57777" x="4564063" y="4171950"/>
          <p14:tracePt t="57800" x="4564063" y="4181475"/>
          <p14:tracePt t="57809" x="4564063" y="4189413"/>
          <p14:tracePt t="57841" x="4564063" y="4206875"/>
          <p14:tracePt t="57865" x="4564063" y="4214813"/>
          <p14:tracePt t="57875" x="4564063" y="4232275"/>
          <p14:tracePt t="57880" x="4579938" y="4232275"/>
          <p14:tracePt t="57890" x="4614863" y="4240213"/>
          <p14:tracePt t="57896" x="4648200" y="4249738"/>
          <p14:tracePt t="57905" x="4665663" y="4257675"/>
          <p14:tracePt t="57912" x="4691063" y="4257675"/>
          <p14:tracePt t="57919" x="4724400" y="4257675"/>
          <p14:tracePt t="57928" x="4759325" y="4257675"/>
          <p14:tracePt t="57937" x="4784725" y="4257675"/>
          <p14:tracePt t="57943" x="4827588" y="4257675"/>
          <p14:tracePt t="57953" x="4860925" y="4257675"/>
          <p14:tracePt t="57959" x="4903788" y="4257675"/>
          <p14:tracePt t="57968" x="4937125" y="4257675"/>
          <p14:tracePt t="57976" x="4979988" y="4257675"/>
          <p14:tracePt t="57985" x="5022850" y="4257675"/>
          <p14:tracePt t="57992" x="5056188" y="4257675"/>
          <p14:tracePt t="58000" x="5081588" y="4257675"/>
          <p14:tracePt t="58008" x="5116513" y="4249738"/>
          <p14:tracePt t="58016" x="5141913" y="4240213"/>
          <p14:tracePt t="58025" x="5149850" y="4240213"/>
          <p14:tracePt t="58137" x="5157788" y="4240213"/>
          <p14:tracePt t="58152" x="5167313" y="4232275"/>
          <p14:tracePt t="58160" x="5175250" y="4232275"/>
          <p14:tracePt t="58168" x="5183188" y="4224338"/>
          <p14:tracePt t="58177" x="5208588" y="4214813"/>
          <p14:tracePt t="58184" x="5235575" y="4197350"/>
          <p14:tracePt t="58192" x="5251450" y="4189413"/>
          <p14:tracePt t="58200" x="5286375" y="4171950"/>
          <p14:tracePt t="58209" x="5302250" y="4164013"/>
          <p14:tracePt t="58217" x="5319713" y="4156075"/>
          <p14:tracePt t="58225" x="5345113" y="4146550"/>
          <p14:tracePt t="58232" x="5353050" y="4138613"/>
          <p14:tracePt t="58243" x="5353050" y="4130675"/>
          <p14:tracePt t="58249" x="5370513" y="4130675"/>
          <p14:tracePt t="58259" x="5387975" y="4113213"/>
          <p14:tracePt t="58264" x="5395913" y="4105275"/>
          <p14:tracePt t="58275" x="5405438" y="4095750"/>
          <p14:tracePt t="58280" x="5413375" y="4087813"/>
          <p14:tracePt t="58288" x="5413375" y="4079875"/>
          <p14:tracePt t="58296" x="5430838" y="4070350"/>
          <p14:tracePt t="58303" x="5438775" y="4062413"/>
          <p14:tracePt t="58313" x="5446713" y="4052888"/>
          <p14:tracePt t="58320" x="5464175" y="4027488"/>
          <p14:tracePt t="58328" x="5472113" y="4019550"/>
          <p14:tracePt t="58337" x="5481638" y="4011613"/>
          <p14:tracePt t="58345" x="5489575" y="4002088"/>
          <p14:tracePt t="58353" x="5497513" y="3986213"/>
          <p14:tracePt t="58368" x="5507038" y="3968750"/>
          <p14:tracePt t="58384" x="5514975" y="3968750"/>
          <p14:tracePt t="58425" x="5514975" y="3960813"/>
          <p14:tracePt t="58505" x="5524500" y="3960813"/>
          <p14:tracePt t="58519" x="5532438" y="3960813"/>
          <p14:tracePt t="58559" x="5540375" y="3960813"/>
          <p14:tracePt t="59080" x="5557838" y="3960813"/>
          <p14:tracePt t="59145" x="5557838" y="3968750"/>
          <p14:tracePt t="59816" x="5565775" y="3968750"/>
          <p14:tracePt t="59826" x="5575300" y="3968750"/>
          <p14:tracePt t="59832" x="5583238" y="3968750"/>
          <p14:tracePt t="59865" x="5591175" y="3968750"/>
          <p14:tracePt t="59888" x="5600700" y="3968750"/>
          <p14:tracePt t="60152" x="5608638" y="3968750"/>
          <p14:tracePt t="60160" x="5616575" y="3968750"/>
          <p14:tracePt t="60169" x="5626100" y="3968750"/>
          <p14:tracePt t="60192" x="5634038" y="3968750"/>
          <p14:tracePt t="60201" x="5641975" y="3968750"/>
          <p14:tracePt t="60217" x="5659438" y="3960813"/>
          <p14:tracePt t="60243" x="5668963" y="3960813"/>
          <p14:tracePt t="60258" x="5676900" y="3951288"/>
          <p14:tracePt t="60265" x="5684838" y="3951288"/>
          <p14:tracePt t="60281" x="5694363" y="3943350"/>
          <p14:tracePt t="60297" x="5702300" y="3943350"/>
          <p14:tracePt t="60304" x="5710238" y="3943350"/>
          <p14:tracePt t="60361" x="5719763" y="3943350"/>
          <p14:tracePt t="60369" x="5727700" y="3943350"/>
          <p14:tracePt t="60392" x="5735638" y="3943350"/>
          <p14:tracePt t="60401" x="5745163" y="3943350"/>
          <p14:tracePt t="60433" x="5761038" y="3943350"/>
          <p14:tracePt t="60443" x="5770563" y="3943350"/>
          <p14:tracePt t="60465" x="5788025" y="3943350"/>
          <p14:tracePt t="60473" x="5795963" y="3943350"/>
          <p14:tracePt t="60490" x="5803900" y="3943350"/>
          <p14:tracePt t="60496" x="5813425" y="3943350"/>
          <p14:tracePt t="60520" x="5829300" y="3943350"/>
          <p14:tracePt t="60529" x="5846763" y="3943350"/>
          <p14:tracePt t="60536" x="5864225" y="3943350"/>
          <p14:tracePt t="60545" x="5880100" y="3943350"/>
          <p14:tracePt t="60552" x="5905500" y="3943350"/>
          <p14:tracePt t="60560" x="5922963" y="3943350"/>
          <p14:tracePt t="60569" x="5948363" y="3951288"/>
          <p14:tracePt t="60576" x="5965825" y="3951288"/>
          <p14:tracePt t="60585" x="5983288" y="3960813"/>
          <p14:tracePt t="60592" x="6008688" y="3968750"/>
          <p14:tracePt t="60601" x="6034088" y="3968750"/>
          <p14:tracePt t="60609" x="6042025" y="3976688"/>
          <p14:tracePt t="60615" x="6067425" y="3976688"/>
          <p14:tracePt t="60626" x="6092825" y="3976688"/>
          <p14:tracePt t="60633" x="6118225" y="3986213"/>
          <p14:tracePt t="60642" x="6135688" y="3986213"/>
          <p14:tracePt t="60649" x="6169025" y="3986213"/>
          <p14:tracePt t="60659" x="6203950" y="3994150"/>
          <p14:tracePt t="60664" x="6237288" y="3994150"/>
          <p14:tracePt t="60673" x="6262688" y="4002088"/>
          <p14:tracePt t="60681" x="6297613" y="4002088"/>
          <p14:tracePt t="60687" x="6323013" y="4002088"/>
          <p14:tracePt t="60697" x="6356350" y="4002088"/>
          <p14:tracePt t="60705" x="6365875" y="4002088"/>
          <p14:tracePt t="60712" x="6391275" y="4002088"/>
          <p14:tracePt t="60721" x="6399213" y="4002088"/>
          <p14:tracePt t="60728" x="6407150" y="4002088"/>
          <p14:tracePt t="60736" x="6416675" y="4002088"/>
          <p14:tracePt t="60745" x="6424613" y="4002088"/>
          <p14:tracePt t="60761" x="6432550" y="4002088"/>
          <p14:tracePt t="60769" x="6442075" y="4002088"/>
          <p14:tracePt t="60776" x="6457950" y="4002088"/>
          <p14:tracePt t="60785" x="6475413" y="4002088"/>
          <p14:tracePt t="60793" x="6483350" y="4002088"/>
          <p14:tracePt t="60801" x="6492875" y="4002088"/>
          <p14:tracePt t="60810" x="6500813" y="4002088"/>
          <p14:tracePt t="60817" x="6518275" y="4002088"/>
          <p14:tracePt t="60827" x="6535738" y="4002088"/>
          <p14:tracePt t="60832" x="6543675" y="4002088"/>
          <p14:tracePt t="60842" x="6551613" y="4002088"/>
          <p14:tracePt t="60849" x="6569075" y="4002088"/>
          <p14:tracePt t="60859" x="6577013" y="4011613"/>
          <p14:tracePt t="60865" x="6586538" y="4011613"/>
          <p14:tracePt t="60873" x="6594475" y="4011613"/>
          <p14:tracePt t="60888" x="6611938" y="4011613"/>
          <p14:tracePt t="60896" x="6619875" y="4011613"/>
          <p14:tracePt t="60905" x="6627813" y="4011613"/>
          <p14:tracePt t="60913" x="6637338" y="4019550"/>
          <p14:tracePt t="60921" x="6645275" y="4019550"/>
          <p14:tracePt t="60929" x="6662738" y="4019550"/>
          <p14:tracePt t="60939" x="6680200" y="4019550"/>
          <p14:tracePt t="60944" x="6688138" y="4027488"/>
          <p14:tracePt t="60953" x="6696075" y="4027488"/>
          <p14:tracePt t="60962" x="6713538" y="4037013"/>
          <p14:tracePt t="60969" x="6731000" y="4037013"/>
          <p14:tracePt t="60977" x="6738938" y="4037013"/>
          <p14:tracePt t="60985" x="6756400" y="4037013"/>
          <p14:tracePt t="60993" x="6764338" y="4037013"/>
          <p14:tracePt t="61000" x="6772275" y="4044950"/>
          <p14:tracePt t="61010" x="6789738" y="4044950"/>
          <p14:tracePt t="61016" x="6799263" y="4044950"/>
          <p14:tracePt t="61027" x="6807200" y="4044950"/>
          <p14:tracePt t="61033" x="6815138" y="4044950"/>
          <p14:tracePt t="61042" x="6832600" y="4044950"/>
          <p14:tracePt t="61049" x="6858000" y="4044950"/>
          <p14:tracePt t="61056" x="6883400" y="4044950"/>
          <p14:tracePt t="61065" x="6891338" y="4044950"/>
          <p14:tracePt t="61072" x="6908800" y="4044950"/>
          <p14:tracePt t="61081" x="6926263" y="4044950"/>
          <p14:tracePt t="61097" x="6934200" y="4044950"/>
          <p14:tracePt t="61105" x="6943725" y="4044950"/>
          <p14:tracePt t="61257" x="6951663" y="4052888"/>
          <p14:tracePt t="61265" x="6959600" y="4062413"/>
          <p14:tracePt t="61280" x="6969125" y="4062413"/>
          <p14:tracePt t="61297" x="6985000" y="4062413"/>
          <p14:tracePt t="61304" x="6994525" y="4062413"/>
          <p14:tracePt t="61312" x="7010400" y="4070350"/>
          <p14:tracePt t="61321" x="7019925" y="4070350"/>
          <p14:tracePt t="61328" x="7035800" y="4070350"/>
          <p14:tracePt t="61336" x="7070725" y="4070350"/>
          <p14:tracePt t="61344" x="7088188" y="4070350"/>
          <p14:tracePt t="61353" x="7096125" y="4070350"/>
          <p14:tracePt t="61361" x="7104063" y="4070350"/>
          <p14:tracePt t="61368" x="7121525" y="4070350"/>
          <p14:tracePt t="61376" x="7138988" y="4052888"/>
          <p14:tracePt t="61385" x="7154863" y="4027488"/>
          <p14:tracePt t="61394" x="7164388" y="4002088"/>
          <p14:tracePt t="61400" x="7189788" y="3986213"/>
          <p14:tracePt t="61410" x="7205663" y="3986213"/>
          <p14:tracePt t="61417" x="7215188" y="3986213"/>
          <p14:tracePt t="61427" x="7215188" y="3976688"/>
          <p14:tracePt t="61647" x="7197725" y="3976688"/>
          <p14:tracePt t="61656" x="7129463" y="4011613"/>
          <p14:tracePt t="61663" x="7113588" y="4019550"/>
          <p14:tracePt t="61671" x="7061200" y="4044950"/>
          <p14:tracePt t="61680" x="7053263" y="4044950"/>
          <p14:tracePt t="61688" x="7010400" y="4079875"/>
          <p14:tracePt t="61696" x="7002463" y="4087813"/>
          <p14:tracePt t="61705" x="6985000" y="4105275"/>
          <p14:tracePt t="61712" x="6977063" y="4113213"/>
          <p14:tracePt t="61720" x="6969125" y="4130675"/>
          <p14:tracePt t="61728" x="6969125" y="4138613"/>
          <p14:tracePt t="61736" x="6943725" y="4171950"/>
          <p14:tracePt t="61744" x="6934200" y="4171950"/>
          <p14:tracePt t="61753" x="6926263" y="4181475"/>
          <p14:tracePt t="61799" x="6926263" y="4189413"/>
          <p14:tracePt t="61816" x="6934200" y="4197350"/>
          <p14:tracePt t="61832" x="6951663" y="4197350"/>
          <p14:tracePt t="61841" x="6959600" y="4197350"/>
          <p14:tracePt t="61847" x="6985000" y="4214813"/>
          <p14:tracePt t="61856" x="7010400" y="4224338"/>
          <p14:tracePt t="61864" x="7053263" y="4232275"/>
          <p14:tracePt t="61871" x="7113588" y="4257675"/>
          <p14:tracePt t="61880" x="7154863" y="4257675"/>
          <p14:tracePt t="61888" x="7215188" y="4275138"/>
          <p14:tracePt t="61896" x="7273925" y="4283075"/>
          <p14:tracePt t="61906" x="7324725" y="4283075"/>
          <p14:tracePt t="61912" x="7385050" y="4291013"/>
          <p14:tracePt t="61920" x="7443788" y="4316413"/>
          <p14:tracePt t="61929" x="7486650" y="4316413"/>
          <p14:tracePt t="61936" x="7529513" y="4316413"/>
          <p14:tracePt t="61945" x="7562850" y="4316413"/>
          <p14:tracePt t="61953" x="7588250" y="4316413"/>
          <p14:tracePt t="61961" x="7613650" y="4316413"/>
          <p14:tracePt t="61969" x="7631113" y="4316413"/>
          <p14:tracePt t="61977" x="7639050" y="4316413"/>
          <p14:tracePt t="61993" x="7656513" y="4316413"/>
          <p14:tracePt t="62001" x="7673975" y="4316413"/>
          <p14:tracePt t="62010" x="7699375" y="4316413"/>
          <p14:tracePt t="62016" x="7716838" y="4316413"/>
          <p14:tracePt t="62031" x="7742238" y="4316413"/>
          <p14:tracePt t="62041" x="7750175" y="4316413"/>
          <p14:tracePt t="62047" x="7767638" y="4333875"/>
          <p14:tracePt t="62058" x="7783513" y="4333875"/>
          <p14:tracePt t="62064" x="7810500" y="4333875"/>
          <p14:tracePt t="62071" x="7810500" y="4341813"/>
          <p14:tracePt t="62081" x="7835900" y="4351338"/>
          <p14:tracePt t="62088" x="7843838" y="4359275"/>
          <p14:tracePt t="62097" x="7869238" y="4368800"/>
          <p14:tracePt t="62105" x="7886700" y="4376738"/>
          <p14:tracePt t="62113" x="7902575" y="4376738"/>
          <p14:tracePt t="62120" x="7912100" y="4376738"/>
          <p14:tracePt t="62128" x="7920038" y="4376738"/>
          <p14:tracePt t="62136" x="7927975" y="4384675"/>
          <p14:tracePt t="62160" x="7937500" y="4384675"/>
          <p14:tracePt t="62256" x="7945438" y="4394200"/>
          <p14:tracePt t="63178" x="7962900" y="4410075"/>
          <p14:tracePt t="63217" x="7962900" y="4419600"/>
          <p14:tracePt t="63265" x="7970838" y="4427538"/>
          <p14:tracePt t="63281" x="7980363" y="4427538"/>
          <p14:tracePt t="63297" x="7988300" y="4427538"/>
          <p14:tracePt t="63313" x="8005763" y="4427538"/>
          <p14:tracePt t="63329" x="8021638" y="4427538"/>
          <p14:tracePt t="63336" x="8031163" y="4427538"/>
          <p14:tracePt t="63345" x="8047038" y="4427538"/>
          <p14:tracePt t="63352" x="8056563" y="4427538"/>
          <p14:tracePt t="63361" x="8064500" y="4427538"/>
          <p14:tracePt t="63367" x="8089900" y="4427538"/>
          <p14:tracePt t="63378" x="8099425" y="4427538"/>
          <p14:tracePt t="63385" x="8115300" y="4427538"/>
          <p14:tracePt t="63394" x="8140700" y="4427538"/>
          <p14:tracePt t="63401" x="8175625" y="4427538"/>
          <p14:tracePt t="63410" x="8191500" y="4427538"/>
          <p14:tracePt t="63417" x="8234363" y="4419600"/>
          <p14:tracePt t="63427" x="8269288" y="4410075"/>
          <p14:tracePt t="63432" x="8320088" y="4402138"/>
          <p14:tracePt t="63441" x="8378825" y="4394200"/>
          <p14:tracePt t="63449" x="8439150" y="4394200"/>
          <p14:tracePt t="63456" x="8497888" y="4376738"/>
          <p14:tracePt t="63464" x="8558213" y="4368800"/>
          <p14:tracePt t="63472" x="8624888" y="4359275"/>
          <p14:tracePt t="63481" x="8659813" y="4359275"/>
          <p14:tracePt t="63489" x="8702675" y="4351338"/>
          <p14:tracePt t="63497" x="8743950" y="4341813"/>
          <p14:tracePt t="63504" x="8778875" y="4333875"/>
          <p14:tracePt t="63513" x="8804275" y="4333875"/>
          <p14:tracePt t="63520" x="8837613" y="4325938"/>
          <p14:tracePt t="63529" x="8855075" y="4316413"/>
          <p14:tracePt t="63536" x="8880475" y="4308475"/>
          <p14:tracePt t="63545" x="8913813" y="4308475"/>
          <p14:tracePt t="63552" x="8948738" y="4300538"/>
          <p14:tracePt t="63562" x="8974138" y="4291013"/>
          <p14:tracePt t="63568" x="9024938" y="4283075"/>
          <p14:tracePt t="63578" x="9050338" y="4265613"/>
          <p14:tracePt t="63584" x="9093200" y="4240213"/>
          <p14:tracePt t="63595" x="9126538" y="42322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8550C-63F6-4F20-BF48-4327CD53B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146" y="96202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분할도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복잡도에 따라 세분화된 자료흐름도를 통칭함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분할을 어느 정도까지 하는 것이 좋은가에 대한 일반적인 지침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자료흐름에 주목하여 반영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개념적으로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의미있는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접속관계가 이루어지도록 분할함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상위 단계의 분할은 하위 단계보다 많게 이루어져도 무방함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분할은 이해도를 저하시키지 않는 한 많이 하는 것이 좋음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일곱 개 전후로 분할된 자료흐름도가 이해 및 작업하기가 용이함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절대적인 분할원칙을 고수하는 것보다는 자료흐름도를 명확히 표현하여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이해가 쉽게 하는 것이 가장 좋음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C7256419-EE0C-48A2-A9E4-6F1FA1D9A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D1D00-666C-45E2-90DB-45E750EE7AC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2AAD57B-8EE5-4642-B010-B4DB6F5F06AE}"/>
              </a:ext>
            </a:extLst>
          </p:cNvPr>
          <p:cNvSpPr txBox="1">
            <a:spLocks/>
          </p:cNvSpPr>
          <p:nvPr/>
        </p:nvSpPr>
        <p:spPr>
          <a:xfrm>
            <a:off x="429021" y="204375"/>
            <a:ext cx="7561263" cy="549275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단계화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020"/>
    </mc:Choice>
    <mc:Fallback>
      <p:transition spd="slow" advTm="249020"/>
    </mc:Fallback>
  </mc:AlternateContent>
  <p:extLst>
    <p:ext uri="{3A86A75C-4F4B-4683-9AE1-C65F6400EC91}">
      <p14:laserTraceLst xmlns:p14="http://schemas.microsoft.com/office/powerpoint/2010/main">
        <p14:tracePtLst>
          <p14:tracePt t="1155" x="8956675" y="3170238"/>
          <p14:tracePt t="1164" x="8855075" y="3170238"/>
          <p14:tracePt t="1172" x="8743950" y="3170238"/>
          <p14:tracePt t="1180" x="8624888" y="3170238"/>
          <p14:tracePt t="1189" x="8540750" y="3170238"/>
          <p14:tracePt t="1195" x="8421688" y="3170238"/>
          <p14:tracePt t="1205" x="8294688" y="3170238"/>
          <p14:tracePt t="1212" x="8166100" y="3170238"/>
          <p14:tracePt t="1219" x="8021638" y="3170238"/>
          <p14:tracePt t="1228" x="7869238" y="3170238"/>
          <p14:tracePt t="1234" x="7699375" y="3170238"/>
          <p14:tracePt t="1243" x="7486650" y="3152775"/>
          <p14:tracePt t="1251" x="7299325" y="3144838"/>
          <p14:tracePt t="1260" x="7088188" y="3109913"/>
          <p14:tracePt t="1268" x="6865938" y="3084513"/>
          <p14:tracePt t="1276" x="6645275" y="3041650"/>
          <p14:tracePt t="1284" x="6450013" y="3000375"/>
          <p14:tracePt t="1292" x="6254750" y="2974975"/>
          <p14:tracePt t="1299" x="6076950" y="2957513"/>
          <p14:tracePt t="1307" x="5932488" y="2932113"/>
          <p14:tracePt t="1316" x="5788025" y="2906713"/>
          <p14:tracePt t="1323" x="5641975" y="2889250"/>
          <p14:tracePt t="1331" x="5507038" y="2863850"/>
          <p14:tracePt t="1340" x="5387975" y="2830513"/>
          <p14:tracePt t="1348" x="5276850" y="2813050"/>
          <p14:tracePt t="1356" x="5175250" y="2795588"/>
          <p14:tracePt t="1363" x="5073650" y="2778125"/>
          <p14:tracePt t="1373" x="4979988" y="2762250"/>
          <p14:tracePt t="1380" x="4894263" y="2752725"/>
          <p14:tracePt t="1390" x="4792663" y="2727325"/>
          <p14:tracePt t="1395" x="4724400" y="2727325"/>
          <p14:tracePt t="1406" x="4640263" y="2719388"/>
          <p14:tracePt t="1412" x="4564063" y="2693988"/>
          <p14:tracePt t="1418" x="4486275" y="2686050"/>
          <p14:tracePt t="1427" x="4427538" y="2668588"/>
          <p14:tracePt t="1435" x="4359275" y="2668588"/>
          <p14:tracePt t="1444" x="4283075" y="2643188"/>
          <p14:tracePt t="1451" x="4197350" y="2633663"/>
          <p14:tracePt t="1460" x="4130675" y="2608263"/>
          <p14:tracePt t="1468" x="4062413" y="2600325"/>
          <p14:tracePt t="1476" x="4019550" y="2600325"/>
          <p14:tracePt t="1483" x="3986213" y="2592388"/>
          <p14:tracePt t="1492" x="3943350" y="2592388"/>
          <p14:tracePt t="1499" x="3892550" y="2582863"/>
          <p14:tracePt t="1508" x="3857625" y="2574925"/>
          <p14:tracePt t="1516" x="3798888" y="2566988"/>
          <p14:tracePt t="1523" x="3781425" y="2566988"/>
          <p14:tracePt t="1532" x="3738563" y="2557463"/>
          <p14:tracePt t="1539" x="3713163" y="2557463"/>
          <p14:tracePt t="1548" x="3671888" y="2541588"/>
          <p14:tracePt t="1556" x="3619500" y="2541588"/>
          <p14:tracePt t="1564" x="3578225" y="2532063"/>
          <p14:tracePt t="1573" x="3535363" y="2524125"/>
          <p14:tracePt t="1580" x="3509963" y="2524125"/>
          <p14:tracePt t="1589" x="3467100" y="2516188"/>
          <p14:tracePt t="1596" x="3433763" y="2506663"/>
          <p14:tracePt t="1606" x="3398838" y="2498725"/>
          <p14:tracePt t="1611" x="3355975" y="2489200"/>
          <p14:tracePt t="1622" x="3297238" y="2473325"/>
          <p14:tracePt t="1627" x="3228975" y="2455863"/>
          <p14:tracePt t="1634" x="3160713" y="2447925"/>
          <p14:tracePt t="1643" x="3084513" y="2438400"/>
          <p14:tracePt t="1651" x="3025775" y="2422525"/>
          <p14:tracePt t="1660" x="2940050" y="2405063"/>
          <p14:tracePt t="1668" x="2881313" y="2397125"/>
          <p14:tracePt t="1675" x="2805113" y="2397125"/>
          <p14:tracePt t="1683" x="2752725" y="2397125"/>
          <p14:tracePt t="1691" x="2719388" y="2387600"/>
          <p14:tracePt t="1699" x="2668588" y="2379663"/>
          <p14:tracePt t="1707" x="2625725" y="2371725"/>
          <p14:tracePt t="1716" x="2600325" y="2371725"/>
          <p14:tracePt t="1723" x="2592388" y="2362200"/>
          <p14:tracePt t="1731" x="2582863" y="2362200"/>
          <p14:tracePt t="1740" x="2574925" y="2362200"/>
          <p14:tracePt t="3211" x="2582863" y="2379663"/>
          <p14:tracePt t="3219" x="2600325" y="2397125"/>
          <p14:tracePt t="17515" x="2541588" y="2319338"/>
          <p14:tracePt t="17523" x="2455863" y="2192338"/>
          <p14:tracePt t="17531" x="2336800" y="2047875"/>
          <p14:tracePt t="17540" x="2278063" y="1946275"/>
          <p14:tracePt t="17549" x="2235200" y="1870075"/>
          <p14:tracePt t="17556" x="2209800" y="1835150"/>
          <p14:tracePt t="17564" x="2192338" y="1809750"/>
          <p14:tracePt t="17828" x="2174875" y="1819275"/>
          <p14:tracePt t="17835" x="2159000" y="1835150"/>
          <p14:tracePt t="17843" x="2141538" y="1835150"/>
          <p14:tracePt t="17852" x="2116138" y="1835150"/>
          <p14:tracePt t="17858" x="2073275" y="1844675"/>
          <p14:tracePt t="17868" x="2014538" y="1844675"/>
          <p14:tracePt t="17875" x="1954213" y="1844675"/>
          <p14:tracePt t="17884" x="1870075" y="1844675"/>
          <p14:tracePt t="17893" x="1801813" y="1844675"/>
          <p14:tracePt t="17900" x="1758950" y="1844675"/>
          <p14:tracePt t="17907" x="1725613" y="1844675"/>
          <p14:tracePt t="17916" x="1708150" y="1844675"/>
          <p14:tracePt t="17923" x="1700213" y="1844675"/>
          <p14:tracePt t="17931" x="1700213" y="1852613"/>
          <p14:tracePt t="18019" x="1682750" y="1860550"/>
          <p14:tracePt t="18036" x="1682750" y="1870075"/>
          <p14:tracePt t="18045" x="1674813" y="1870075"/>
          <p14:tracePt t="18052" x="1674813" y="1895475"/>
          <p14:tracePt t="18058" x="1674813" y="1938338"/>
          <p14:tracePt t="18068" x="1708150" y="1997075"/>
          <p14:tracePt t="18076" x="1758950" y="2065338"/>
          <p14:tracePt t="18084" x="1844675" y="2141538"/>
          <p14:tracePt t="18092" x="1920875" y="2209800"/>
          <p14:tracePt t="18099" x="2014538" y="2278063"/>
          <p14:tracePt t="18107" x="2116138" y="2354263"/>
          <p14:tracePt t="18115" x="2217738" y="2387600"/>
          <p14:tracePt t="18123" x="2311400" y="2422525"/>
          <p14:tracePt t="18131" x="2397125" y="2438400"/>
          <p14:tracePt t="18140" x="2481263" y="2455863"/>
          <p14:tracePt t="18148" x="2582863" y="2463800"/>
          <p14:tracePt t="18155" x="2668588" y="2463800"/>
          <p14:tracePt t="18164" x="2770188" y="2473325"/>
          <p14:tracePt t="18172" x="2838450" y="2473325"/>
          <p14:tracePt t="18180" x="2957513" y="2473325"/>
          <p14:tracePt t="18187" x="3041650" y="2473325"/>
          <p14:tracePt t="18197" x="3135313" y="2473325"/>
          <p14:tracePt t="18203" x="3238500" y="2473325"/>
          <p14:tracePt t="18214" x="3322638" y="2473325"/>
          <p14:tracePt t="18220" x="3398838" y="2463800"/>
          <p14:tracePt t="18228" x="3475038" y="2438400"/>
          <p14:tracePt t="18235" x="3543300" y="2422525"/>
          <p14:tracePt t="18244" x="3578225" y="2413000"/>
          <p14:tracePt t="18252" x="3654425" y="2387600"/>
          <p14:tracePt t="18259" x="3705225" y="2371725"/>
          <p14:tracePt t="18268" x="3763963" y="2354263"/>
          <p14:tracePt t="18275" x="3806825" y="2328863"/>
          <p14:tracePt t="18284" x="3849688" y="2311400"/>
          <p14:tracePt t="18292" x="3867150" y="2303463"/>
          <p14:tracePt t="18300" x="3900488" y="2286000"/>
          <p14:tracePt t="18307" x="3925888" y="2278063"/>
          <p14:tracePt t="18315" x="3951288" y="2268538"/>
          <p14:tracePt t="18323" x="3976688" y="2268538"/>
          <p14:tracePt t="18332" x="3986213" y="2260600"/>
          <p14:tracePt t="18340" x="4002088" y="2252663"/>
          <p14:tracePt t="18348" x="4037013" y="2235200"/>
          <p14:tracePt t="18354" x="4052888" y="2235200"/>
          <p14:tracePt t="18364" x="4079875" y="2227263"/>
          <p14:tracePt t="18372" x="4113213" y="2227263"/>
          <p14:tracePt t="18381" x="4146550" y="2217738"/>
          <p14:tracePt t="18387" x="4171950" y="2200275"/>
          <p14:tracePt t="18398" x="4214813" y="2192338"/>
          <p14:tracePt t="18404" x="4249738" y="2174875"/>
          <p14:tracePt t="18414" x="4291013" y="2166938"/>
          <p14:tracePt t="18420" x="4333875" y="2149475"/>
          <p14:tracePt t="18429" x="4351338" y="2149475"/>
          <p14:tracePt t="18436" x="4376738" y="2141538"/>
          <p14:tracePt t="18446" x="4394200" y="2133600"/>
          <p14:tracePt t="18452" x="4394200" y="2124075"/>
          <p14:tracePt t="18459" x="4402138" y="2124075"/>
          <p14:tracePt t="19876" x="4419600" y="2124075"/>
          <p14:tracePt t="19884" x="4427538" y="2124075"/>
          <p14:tracePt t="19891" x="4435475" y="2124075"/>
          <p14:tracePt t="19900" x="4445000" y="2124075"/>
          <p14:tracePt t="19916" x="4445000" y="2090738"/>
          <p14:tracePt t="19924" x="4445000" y="2030413"/>
          <p14:tracePt t="19931" x="4445000" y="1946275"/>
          <p14:tracePt t="19939" x="4445000" y="1852613"/>
          <p14:tracePt t="19948" x="4445000" y="1741488"/>
          <p14:tracePt t="19956" x="4435475" y="1639888"/>
          <p14:tracePt t="19965" x="4435475" y="1546225"/>
          <p14:tracePt t="19972" x="4419600" y="1495425"/>
          <p14:tracePt t="19981" x="4402138" y="1436688"/>
          <p14:tracePt t="19988" x="4368800" y="1411288"/>
          <p14:tracePt t="19998" x="4351338" y="1360488"/>
          <p14:tracePt t="20004" x="4333875" y="1350963"/>
          <p14:tracePt t="20172" x="4316413" y="1350963"/>
          <p14:tracePt t="20188" x="4300538" y="1368425"/>
          <p14:tracePt t="20198" x="4265613" y="1376363"/>
          <p14:tracePt t="20204" x="4240213" y="1376363"/>
          <p14:tracePt t="20213" x="4181475" y="1401763"/>
          <p14:tracePt t="20220" x="4130675" y="1444625"/>
          <p14:tracePt t="20227" x="4044950" y="1477963"/>
          <p14:tracePt t="20236" x="3943350" y="1504950"/>
          <p14:tracePt t="20243" x="3849688" y="1538288"/>
          <p14:tracePt t="20250" x="3763963" y="1538288"/>
          <p14:tracePt t="20259" x="3697288" y="1555750"/>
          <p14:tracePt t="20268" x="3629025" y="1571625"/>
          <p14:tracePt t="20275" x="3568700" y="1597025"/>
          <p14:tracePt t="20284" x="3492500" y="1639888"/>
          <p14:tracePt t="20291" x="3416300" y="1682750"/>
          <p14:tracePt t="20300" x="3314700" y="1733550"/>
          <p14:tracePt t="20308" x="3203575" y="1801813"/>
          <p14:tracePt t="20316" x="3119438" y="1870075"/>
          <p14:tracePt t="20324" x="3025775" y="1928813"/>
          <p14:tracePt t="20331" x="2949575" y="1979613"/>
          <p14:tracePt t="20340" x="2881313" y="2039938"/>
          <p14:tracePt t="20348" x="2830513" y="2082800"/>
          <p14:tracePt t="20356" x="2778125" y="2116138"/>
          <p14:tracePt t="20365" x="2727325" y="2159000"/>
          <p14:tracePt t="20372" x="2719388" y="2166938"/>
          <p14:tracePt t="20381" x="2711450" y="2184400"/>
          <p14:tracePt t="20388" x="2711450" y="2200275"/>
          <p14:tracePt t="20398" x="2711450" y="2217738"/>
          <p14:tracePt t="20403" x="2711450" y="2227263"/>
          <p14:tracePt t="20411" x="2701925" y="2252663"/>
          <p14:tracePt t="20419" x="2693988" y="2268538"/>
          <p14:tracePt t="20427" x="2676525" y="2303463"/>
          <p14:tracePt t="20435" x="2660650" y="2319338"/>
          <p14:tracePt t="20443" x="2633663" y="2344738"/>
          <p14:tracePt t="20451" x="2617788" y="2371725"/>
          <p14:tracePt t="20460" x="2592388" y="2397125"/>
          <p14:tracePt t="20467" x="2592388" y="2413000"/>
          <p14:tracePt t="20475" x="2566988" y="2438400"/>
          <p14:tracePt t="20483" x="2557463" y="2447925"/>
          <p14:tracePt t="20490" x="2549525" y="2473325"/>
          <p14:tracePt t="20499" x="2532063" y="2498725"/>
          <p14:tracePt t="20507" x="2524125" y="2524125"/>
          <p14:tracePt t="20516" x="2506663" y="2557463"/>
          <p14:tracePt t="20523" x="2481263" y="2592388"/>
          <p14:tracePt t="20532" x="2455863" y="2625725"/>
          <p14:tracePt t="20539" x="2438400" y="2660650"/>
          <p14:tracePt t="20549" x="2405063" y="2711450"/>
          <p14:tracePt t="20556" x="2379663" y="2736850"/>
          <p14:tracePt t="20565" x="2336800" y="2787650"/>
          <p14:tracePt t="20572" x="2286000" y="2830513"/>
          <p14:tracePt t="20582" x="2235200" y="2855913"/>
          <p14:tracePt t="20587" x="2209800" y="2863850"/>
          <p14:tracePt t="20598" x="2192338" y="2863850"/>
          <p14:tracePt t="20604" x="2174875" y="2863850"/>
          <p14:tracePt t="20620" x="2166938" y="2863850"/>
          <p14:tracePt t="20626" x="2159000" y="2846388"/>
          <p14:tracePt t="20636" x="2166938" y="2813050"/>
          <p14:tracePt t="20643" x="2174875" y="2813050"/>
          <p14:tracePt t="20652" x="2192338" y="2787650"/>
          <p14:tracePt t="20660" x="2200275" y="2770188"/>
          <p14:tracePt t="20675" x="2200275" y="2762250"/>
          <p14:tracePt t="20901" x="2192338" y="2762250"/>
          <p14:tracePt t="20907" x="2159000" y="2762250"/>
          <p14:tracePt t="20917" x="2141538" y="2762250"/>
          <p14:tracePt t="20924" x="2082800" y="2770188"/>
          <p14:tracePt t="20932" x="2039938" y="2770188"/>
          <p14:tracePt t="20940" x="1963738" y="2795588"/>
          <p14:tracePt t="20948" x="1885950" y="2813050"/>
          <p14:tracePt t="20956" x="1801813" y="2846388"/>
          <p14:tracePt t="20965" x="1708150" y="2881313"/>
          <p14:tracePt t="20972" x="1622425" y="2914650"/>
          <p14:tracePt t="20982" x="1546225" y="2932113"/>
          <p14:tracePt t="20988" x="1452563" y="2982913"/>
          <p14:tracePt t="20998" x="1393825" y="3008313"/>
          <p14:tracePt t="21004" x="1360488" y="3025775"/>
          <p14:tracePt t="21012" x="1308100" y="3059113"/>
          <p14:tracePt t="21020" x="1282700" y="3084513"/>
          <p14:tracePt t="21026" x="1274763" y="3094038"/>
          <p14:tracePt t="21043" x="1266825" y="3101975"/>
          <p14:tracePt t="21052" x="1266825" y="3119438"/>
          <p14:tracePt t="21060" x="1266825" y="3127375"/>
          <p14:tracePt t="21068" x="1266825" y="3135313"/>
          <p14:tracePt t="21075" x="1266825" y="3144838"/>
          <p14:tracePt t="21091" x="1266825" y="3152775"/>
          <p14:tracePt t="21108" x="1266825" y="3160713"/>
          <p14:tracePt t="21140" x="1274763" y="3160713"/>
          <p14:tracePt t="21148" x="1282700" y="3160713"/>
          <p14:tracePt t="21166" x="1292225" y="3160713"/>
          <p14:tracePt t="21198" x="1308100" y="3160713"/>
          <p14:tracePt t="21213" x="1325563" y="3170238"/>
          <p14:tracePt t="21220" x="1350963" y="3170238"/>
          <p14:tracePt t="21227" x="1368425" y="3178175"/>
          <p14:tracePt t="21236" x="1393825" y="3178175"/>
          <p14:tracePt t="21244" x="1411288" y="3178175"/>
          <p14:tracePt t="21252" x="1427163" y="3186113"/>
          <p14:tracePt t="21260" x="1444625" y="3186113"/>
          <p14:tracePt t="21275" x="1452563" y="3186113"/>
          <p14:tracePt t="21284" x="1462088" y="3186113"/>
          <p14:tracePt t="21299" x="1470025" y="3186113"/>
          <p14:tracePt t="21315" x="1477963" y="3186113"/>
          <p14:tracePt t="21324" x="1487488" y="3186113"/>
          <p14:tracePt t="21443" x="1477963" y="3186113"/>
          <p14:tracePt t="21452" x="1462088" y="3186113"/>
          <p14:tracePt t="21459" x="1444625" y="3178175"/>
          <p14:tracePt t="21468" x="1419225" y="3178175"/>
          <p14:tracePt t="21475" x="1401763" y="3170238"/>
          <p14:tracePt t="21484" x="1368425" y="3170238"/>
          <p14:tracePt t="21492" x="1350963" y="3170238"/>
          <p14:tracePt t="21499" x="1308100" y="3160713"/>
          <p14:tracePt t="21508" x="1282700" y="3152775"/>
          <p14:tracePt t="21517" x="1249363" y="3144838"/>
          <p14:tracePt t="21524" x="1216025" y="3144838"/>
          <p14:tracePt t="21533" x="1173163" y="3144838"/>
          <p14:tracePt t="21540" x="1122363" y="3144838"/>
          <p14:tracePt t="21549" x="1044575" y="3135313"/>
          <p14:tracePt t="21556" x="968375" y="3109913"/>
          <p14:tracePt t="21565" x="884238" y="3109913"/>
          <p14:tracePt t="21570" x="781050" y="3101975"/>
          <p14:tracePt t="21582" x="714375" y="3076575"/>
          <p14:tracePt t="21587" x="620713" y="3076575"/>
          <p14:tracePt t="21598" x="552450" y="3059113"/>
          <p14:tracePt t="21604" x="476250" y="3051175"/>
          <p14:tracePt t="21612" x="415925" y="3051175"/>
          <p14:tracePt t="21619" x="382588" y="3041650"/>
          <p14:tracePt t="21627" x="322263" y="3025775"/>
          <p14:tracePt t="21635" x="306388" y="3025775"/>
          <p14:tracePt t="21644" x="288925" y="3025775"/>
          <p14:tracePt t="21652" x="271463" y="3025775"/>
          <p14:tracePt t="21660" x="263525" y="3025775"/>
          <p14:tracePt t="21667" x="255588" y="3016250"/>
          <p14:tracePt t="21724" x="246063" y="3008313"/>
          <p14:tracePt t="21739" x="246063" y="3000375"/>
          <p14:tracePt t="21756" x="246063" y="2990850"/>
          <p14:tracePt t="21766" x="255588" y="2982913"/>
          <p14:tracePt t="21772" x="263525" y="2974975"/>
          <p14:tracePt t="21781" x="271463" y="2974975"/>
          <p14:tracePt t="21788" x="296863" y="2965450"/>
          <p14:tracePt t="21798" x="331788" y="2957513"/>
          <p14:tracePt t="21804" x="357188" y="2949575"/>
          <p14:tracePt t="21810" x="374650" y="2940050"/>
          <p14:tracePt t="21819" x="407988" y="2932113"/>
          <p14:tracePt t="21827" x="450850" y="2932113"/>
          <p14:tracePt t="21835" x="501650" y="2922588"/>
          <p14:tracePt t="21844" x="560388" y="2914650"/>
          <p14:tracePt t="21852" x="620713" y="2914650"/>
          <p14:tracePt t="21860" x="688975" y="2906713"/>
          <p14:tracePt t="21868" x="790575" y="2889250"/>
          <p14:tracePt t="21875" x="874713" y="2881313"/>
          <p14:tracePt t="21883" x="960438" y="2881313"/>
          <p14:tracePt t="21895" x="1062038" y="2881313"/>
          <p14:tracePt t="21900" x="1147763" y="2881313"/>
          <p14:tracePt t="21907" x="1249363" y="2881313"/>
          <p14:tracePt t="21917" x="1333500" y="2881313"/>
          <p14:tracePt t="21924" x="1427163" y="2881313"/>
          <p14:tracePt t="21933" x="1512888" y="2881313"/>
          <p14:tracePt t="21940" x="1597025" y="2881313"/>
          <p14:tracePt t="21950" x="1674813" y="2881313"/>
          <p14:tracePt t="21955" x="1725613" y="2881313"/>
          <p14:tracePt t="21965" x="1827213" y="2881313"/>
          <p14:tracePt t="21971" x="1885950" y="2881313"/>
          <p14:tracePt t="21982" x="1971675" y="2881313"/>
          <p14:tracePt t="21988" x="2055813" y="2881313"/>
          <p14:tracePt t="21997" x="2141538" y="2881313"/>
          <p14:tracePt t="22004" x="2243138" y="2881313"/>
          <p14:tracePt t="22013" x="2336800" y="2881313"/>
          <p14:tracePt t="22019" x="2438400" y="2881313"/>
          <p14:tracePt t="22027" x="2541588" y="2881313"/>
          <p14:tracePt t="22036" x="2625725" y="2881313"/>
          <p14:tracePt t="22043" x="2711450" y="2881313"/>
          <p14:tracePt t="22052" x="2795588" y="2881313"/>
          <p14:tracePt t="22059" x="2881313" y="2881313"/>
          <p14:tracePt t="22067" x="2932113" y="2881313"/>
          <p14:tracePt t="22075" x="3008313" y="2881313"/>
          <p14:tracePt t="22083" x="3076575" y="2881313"/>
          <p14:tracePt t="22091" x="3119438" y="2881313"/>
          <p14:tracePt t="22100" x="3170238" y="2881313"/>
          <p14:tracePt t="22107" x="3211513" y="2881313"/>
          <p14:tracePt t="22117" x="3246438" y="2881313"/>
          <p14:tracePt t="22124" x="3263900" y="2881313"/>
          <p14:tracePt t="22132" x="3289300" y="2881313"/>
          <p14:tracePt t="22139" x="3297238" y="2881313"/>
          <p14:tracePt t="22149" x="3305175" y="2881313"/>
          <p14:tracePt t="22156" x="3322638" y="2881313"/>
          <p14:tracePt t="22172" x="3330575" y="2881313"/>
          <p14:tracePt t="22195" x="3340100" y="2881313"/>
          <p14:tracePt t="22210" x="3348038" y="2881313"/>
          <p14:tracePt t="22283" x="3355975" y="2881313"/>
          <p14:tracePt t="22300" x="3365500" y="2881313"/>
          <p14:tracePt t="22324" x="3382963" y="2881313"/>
          <p14:tracePt t="22331" x="3390900" y="2881313"/>
          <p14:tracePt t="22349" x="3408363" y="2889250"/>
          <p14:tracePt t="22356" x="3416300" y="2889250"/>
          <p14:tracePt t="22365" x="3424238" y="2897188"/>
          <p14:tracePt t="22372" x="3433763" y="2897188"/>
          <p14:tracePt t="22382" x="3449638" y="2906713"/>
          <p14:tracePt t="22387" x="3459163" y="2914650"/>
          <p14:tracePt t="22398" x="3467100" y="2922588"/>
          <p14:tracePt t="22403" x="3484563" y="2922588"/>
          <p14:tracePt t="22410" x="3492500" y="2932113"/>
          <p14:tracePt t="22420" x="3502025" y="2940050"/>
          <p14:tracePt t="22427" x="3509963" y="2949575"/>
          <p14:tracePt t="22436" x="3517900" y="2949575"/>
          <p14:tracePt t="22443" x="3543300" y="2957513"/>
          <p14:tracePt t="22452" x="3560763" y="2974975"/>
          <p14:tracePt t="22459" x="3586163" y="2990850"/>
          <p14:tracePt t="22468" x="3586163" y="3000375"/>
          <p14:tracePt t="22475" x="3619500" y="3000375"/>
          <p14:tracePt t="22484" x="3646488" y="3016250"/>
          <p14:tracePt t="22492" x="3679825" y="3033713"/>
          <p14:tracePt t="22500" x="3697288" y="3041650"/>
          <p14:tracePt t="22507" x="3722688" y="3059113"/>
          <p14:tracePt t="22517" x="3756025" y="3076575"/>
          <p14:tracePt t="22523" x="3773488" y="3084513"/>
          <p14:tracePt t="22533" x="3798888" y="3101975"/>
          <p14:tracePt t="22539" x="3816350" y="3119438"/>
          <p14:tracePt t="22549" x="3824288" y="3119438"/>
          <p14:tracePt t="22556" x="3841750" y="3119438"/>
          <p14:tracePt t="22565" x="3841750" y="3127375"/>
          <p14:tracePt t="22571" x="3857625" y="3135313"/>
          <p14:tracePt t="22582" x="3867150" y="3135313"/>
          <p14:tracePt t="22594" x="3875088" y="3144838"/>
          <p14:tracePt t="22602" x="3883025" y="3144838"/>
          <p14:tracePt t="22620" x="3892550" y="3144838"/>
          <p14:tracePt t="22636" x="3900488" y="3152775"/>
          <p14:tracePt t="22644" x="3917950" y="3160713"/>
          <p14:tracePt t="22747" x="3925888" y="3170238"/>
          <p14:tracePt t="22766" x="3935413" y="3170238"/>
          <p14:tracePt t="22772" x="3943350" y="3170238"/>
          <p14:tracePt t="22798" x="3951288" y="3170238"/>
          <p14:tracePt t="22810" x="3960813" y="3170238"/>
          <p14:tracePt t="22827" x="3960813" y="3178175"/>
          <p14:tracePt t="22843" x="3976688" y="3178175"/>
          <p14:tracePt t="22859" x="3994150" y="3178175"/>
          <p14:tracePt t="22875" x="4002088" y="3178175"/>
          <p14:tracePt t="22883" x="4019550" y="3178175"/>
          <p14:tracePt t="22894" x="4037013" y="3178175"/>
          <p14:tracePt t="22901" x="4044950" y="3178175"/>
          <p14:tracePt t="22908" x="4052888" y="3178175"/>
          <p14:tracePt t="22918" x="4070350" y="3186113"/>
          <p14:tracePt t="22924" x="4079875" y="3186113"/>
          <p14:tracePt t="22933" x="4095750" y="3186113"/>
          <p14:tracePt t="22939" x="4121150" y="3186113"/>
          <p14:tracePt t="22950" x="4121150" y="3195638"/>
          <p14:tracePt t="22956" x="4146550" y="3195638"/>
          <p14:tracePt t="22966" x="4189413" y="3195638"/>
          <p14:tracePt t="22972" x="4206875" y="3195638"/>
          <p14:tracePt t="22982" x="4249738" y="3195638"/>
          <p14:tracePt t="22988" x="4283075" y="3195638"/>
          <p14:tracePt t="22995" x="4316413" y="3195638"/>
          <p14:tracePt t="23003" x="4359275" y="3195638"/>
          <p14:tracePt t="23011" x="4419600" y="3195638"/>
          <p14:tracePt t="23020" x="4435475" y="3195638"/>
          <p14:tracePt t="23028" x="4478338" y="3195638"/>
          <p14:tracePt t="23036" x="4503738" y="3195638"/>
          <p14:tracePt t="23044" x="4546600" y="3195638"/>
          <p14:tracePt t="23052" x="4572000" y="3195638"/>
          <p14:tracePt t="23059" x="4589463" y="3195638"/>
          <p14:tracePt t="23068" x="4622800" y="3195638"/>
          <p14:tracePt t="23075" x="4640263" y="3195638"/>
          <p14:tracePt t="23083" x="4665663" y="3195638"/>
          <p14:tracePt t="23092" x="4708525" y="3195638"/>
          <p14:tracePt t="23100" x="4741863" y="3195638"/>
          <p14:tracePt t="23108" x="4767263" y="3195638"/>
          <p14:tracePt t="23117" x="4810125" y="3195638"/>
          <p14:tracePt t="23123" x="4835525" y="3195638"/>
          <p14:tracePt t="23134" x="4878388" y="3195638"/>
          <p14:tracePt t="23139" x="4903788" y="3195638"/>
          <p14:tracePt t="23150" x="4929188" y="3195638"/>
          <p14:tracePt t="23155" x="4946650" y="3195638"/>
          <p14:tracePt t="23166" x="4972050" y="3195638"/>
          <p14:tracePt t="23172" x="4979988" y="3195638"/>
          <p14:tracePt t="23182" x="4997450" y="3195638"/>
          <p14:tracePt t="23188" x="5005388" y="3195638"/>
          <p14:tracePt t="23194" x="5013325" y="3195638"/>
          <p14:tracePt t="24755" x="4997450" y="3211513"/>
          <p14:tracePt t="24772" x="4962525" y="3221038"/>
          <p14:tracePt t="24780" x="4903788" y="3228975"/>
          <p14:tracePt t="24787" x="4843463" y="3238500"/>
          <p14:tracePt t="24794" x="4759325" y="3254375"/>
          <p14:tracePt t="24804" x="4665663" y="3271838"/>
          <p14:tracePt t="24812" x="4554538" y="3289300"/>
          <p14:tracePt t="24820" x="4470400" y="3305175"/>
          <p14:tracePt t="24828" x="4376738" y="3322638"/>
          <p14:tracePt t="24835" x="4291013" y="3340100"/>
          <p14:tracePt t="24843" x="4206875" y="3365500"/>
          <p14:tracePt t="24852" x="4113213" y="3382963"/>
          <p14:tracePt t="24860" x="4052888" y="3408363"/>
          <p14:tracePt t="24868" x="4011613" y="3416300"/>
          <p14:tracePt t="24876" x="3986213" y="3433763"/>
          <p14:tracePt t="24884" x="3960813" y="3433763"/>
          <p14:tracePt t="24892" x="3943350" y="3441700"/>
          <p14:tracePt t="24911" x="3925888" y="3449638"/>
          <p14:tracePt t="24923" x="3917950" y="3459163"/>
          <p14:tracePt t="25989" x="3917950" y="3449638"/>
          <p14:tracePt t="26020" x="3917950" y="3441700"/>
          <p14:tracePt t="26036" x="3908425" y="3433763"/>
          <p14:tracePt t="26060" x="3908425" y="3424238"/>
          <p14:tracePt t="26076" x="3900488" y="3416300"/>
          <p14:tracePt t="26108" x="3892550" y="3416300"/>
          <p14:tracePt t="26171" x="3883025" y="3408363"/>
          <p14:tracePt t="26178" x="3875088" y="3408363"/>
          <p14:tracePt t="26187" x="3867150" y="3408363"/>
          <p14:tracePt t="26195" x="3849688" y="3398838"/>
          <p14:tracePt t="26204" x="3816350" y="3398838"/>
          <p14:tracePt t="26211" x="3781425" y="3398838"/>
          <p14:tracePt t="26220" x="3738563" y="3398838"/>
          <p14:tracePt t="26227" x="3697288" y="3398838"/>
          <p14:tracePt t="26236" x="3636963" y="3398838"/>
          <p14:tracePt t="26243" x="3568700" y="3398838"/>
          <p14:tracePt t="26252" x="3509963" y="3398838"/>
          <p14:tracePt t="26260" x="3441700" y="3398838"/>
          <p14:tracePt t="26267" x="3398838" y="3398838"/>
          <p14:tracePt t="26275" x="3340100" y="3398838"/>
          <p14:tracePt t="26284" x="3263900" y="3398838"/>
          <p14:tracePt t="26292" x="3203575" y="3408363"/>
          <p14:tracePt t="26301" x="3160713" y="3424238"/>
          <p14:tracePt t="26307" x="3084513" y="3433763"/>
          <p14:tracePt t="26318" x="3016250" y="3441700"/>
          <p14:tracePt t="26324" x="2932113" y="3441700"/>
          <p14:tracePt t="26335" x="2830513" y="3449638"/>
          <p14:tracePt t="26340" x="2727325" y="3467100"/>
          <p14:tracePt t="26348" x="2625725" y="3475038"/>
          <p14:tracePt t="26355" x="2498725" y="3475038"/>
          <p14:tracePt t="26362" x="2387600" y="3475038"/>
          <p14:tracePt t="26372" x="2278063" y="3475038"/>
          <p14:tracePt t="26379" x="2174875" y="3475038"/>
          <p14:tracePt t="26388" x="2090738" y="3475038"/>
          <p14:tracePt t="26395" x="1989138" y="3484563"/>
          <p14:tracePt t="26404" x="1903413" y="3502025"/>
          <p14:tracePt t="26411" x="1827213" y="3509963"/>
          <p14:tracePt t="26420" x="1758950" y="3509963"/>
          <p14:tracePt t="26427" x="1682750" y="3517900"/>
          <p14:tracePt t="26436" x="1631950" y="3517900"/>
          <p14:tracePt t="26444" x="1571625" y="3527425"/>
          <p14:tracePt t="26452" x="1512888" y="3527425"/>
          <p14:tracePt t="26460" x="1452563" y="3527425"/>
          <p14:tracePt t="26468" x="1411288" y="3527425"/>
          <p14:tracePt t="26476" x="1368425" y="3527425"/>
          <p14:tracePt t="26484" x="1325563" y="3527425"/>
          <p14:tracePt t="26492" x="1292225" y="3527425"/>
          <p14:tracePt t="26501" x="1266825" y="3535363"/>
          <p14:tracePt t="26507" x="1231900" y="3535363"/>
          <p14:tracePt t="26518" x="1223963" y="3535363"/>
          <p14:tracePt t="26524" x="1216025" y="3535363"/>
          <p14:tracePt t="26534" x="1198563" y="3535363"/>
          <p14:tracePt t="26611" x="1181100" y="3535363"/>
          <p14:tracePt t="26626" x="1163638" y="3535363"/>
          <p14:tracePt t="26635" x="1155700" y="3535363"/>
          <p14:tracePt t="26643" x="1147763" y="3535363"/>
          <p14:tracePt t="26652" x="1130300" y="3535363"/>
          <p14:tracePt t="26658" x="1122363" y="3535363"/>
          <p14:tracePt t="26668" x="1104900" y="3535363"/>
          <p14:tracePt t="26675" x="1087438" y="3535363"/>
          <p14:tracePt t="26691" x="1062038" y="3535363"/>
          <p14:tracePt t="26702" x="1054100" y="3535363"/>
          <p14:tracePt t="26718" x="1044575" y="3535363"/>
          <p14:tracePt t="26754" x="1044575" y="3543300"/>
          <p14:tracePt t="26771" x="1054100" y="3552825"/>
          <p14:tracePt t="26779" x="1062038" y="3552825"/>
          <p14:tracePt t="26788" x="1096963" y="3568700"/>
          <p14:tracePt t="26796" x="1122363" y="3568700"/>
          <p14:tracePt t="26804" x="1155700" y="3578225"/>
          <p14:tracePt t="26811" x="1189038" y="3586163"/>
          <p14:tracePt t="26820" x="1249363" y="3594100"/>
          <p14:tracePt t="26827" x="1308100" y="3611563"/>
          <p14:tracePt t="26836" x="1376363" y="3619500"/>
          <p14:tracePt t="26844" x="1462088" y="3629025"/>
          <p14:tracePt t="26852" x="1563688" y="3636963"/>
          <p14:tracePt t="26859" x="1665288" y="3636963"/>
          <p14:tracePt t="26868" x="1776413" y="3636963"/>
          <p14:tracePt t="26876" x="1903413" y="3636963"/>
          <p14:tracePt t="26884" x="2030413" y="3636963"/>
          <p14:tracePt t="26896" x="2174875" y="3636963"/>
          <p14:tracePt t="26902" x="2311400" y="3636963"/>
          <p14:tracePt t="26908" x="2463800" y="3636963"/>
          <p14:tracePt t="26917" x="2566988" y="3636963"/>
          <p14:tracePt t="26923" x="2701925" y="3636963"/>
          <p14:tracePt t="26934" x="2830513" y="3636963"/>
          <p14:tracePt t="26940" x="2949575" y="3636963"/>
          <p14:tracePt t="26949" x="3041650" y="3636963"/>
          <p14:tracePt t="26956" x="3144838" y="3636963"/>
          <p14:tracePt t="26962" x="3211513" y="3636963"/>
          <p14:tracePt t="26971" x="3271838" y="3636963"/>
          <p14:tracePt t="26979" x="3330575" y="3636963"/>
          <p14:tracePt t="26988" x="3390900" y="3636963"/>
          <p14:tracePt t="26996" x="3416300" y="3636963"/>
          <p14:tracePt t="27004" x="3449638" y="3636963"/>
          <p14:tracePt t="27011" x="3502025" y="3636963"/>
          <p14:tracePt t="27020" x="3552825" y="3636963"/>
          <p14:tracePt t="27027" x="3578225" y="3636963"/>
          <p14:tracePt t="27035" x="3603625" y="3636963"/>
          <p14:tracePt t="27044" x="3629025" y="3636963"/>
          <p14:tracePt t="27052" x="3636963" y="3636963"/>
          <p14:tracePt t="27060" x="3646488" y="3636963"/>
          <p14:tracePt t="27148" x="3654425" y="3636963"/>
          <p14:tracePt t="27189" x="3662363" y="3636963"/>
          <p14:tracePt t="27235" x="3671888" y="3636963"/>
          <p14:tracePt t="27252" x="3679825" y="3636963"/>
          <p14:tracePt t="27260" x="3687763" y="3636963"/>
          <p14:tracePt t="27269" x="3705225" y="3636963"/>
          <p14:tracePt t="27276" x="3713163" y="3629025"/>
          <p14:tracePt t="27284" x="3738563" y="3619500"/>
          <p14:tracePt t="27292" x="3763963" y="3603625"/>
          <p14:tracePt t="27302" x="3790950" y="3578225"/>
          <p14:tracePt t="27308" x="3798888" y="3578225"/>
          <p14:tracePt t="27318" x="3816350" y="3552825"/>
          <p14:tracePt t="27324" x="3832225" y="3527425"/>
          <p14:tracePt t="27332" x="3849688" y="3502025"/>
          <p14:tracePt t="27339" x="3875088" y="3484563"/>
          <p14:tracePt t="27347" x="3883025" y="3467100"/>
          <p14:tracePt t="27356" x="3900488" y="3449638"/>
          <p14:tracePt t="27363" x="3925888" y="3424238"/>
          <p14:tracePt t="27372" x="3935413" y="3416300"/>
          <p14:tracePt t="27379" x="3943350" y="3416300"/>
          <p14:tracePt t="27388" x="3951288" y="3398838"/>
          <p14:tracePt t="27395" x="3960813" y="3390900"/>
          <p14:tracePt t="27403" x="3960813" y="3382963"/>
          <p14:tracePt t="27411" x="3976688" y="3365500"/>
          <p14:tracePt t="27419" x="3976688" y="3355975"/>
          <p14:tracePt t="27435" x="3976688" y="3348038"/>
          <p14:tracePt t="27444" x="3976688" y="3340100"/>
          <p14:tracePt t="27452" x="3986213" y="3340100"/>
          <p14:tracePt t="27460" x="3994150" y="3330575"/>
          <p14:tracePt t="27468" x="3994150" y="3322638"/>
          <p14:tracePt t="27475" x="3994150" y="3314700"/>
          <p14:tracePt t="27651" x="3994150" y="3305175"/>
          <p14:tracePt t="71141" x="3900488" y="3340100"/>
          <p14:tracePt t="71147" x="3781425" y="3398838"/>
          <p14:tracePt t="71157" x="3646488" y="3492500"/>
          <p14:tracePt t="71163" x="3509963" y="3560763"/>
          <p14:tracePt t="71173" x="3398838" y="3636963"/>
          <p14:tracePt t="71179" x="3297238" y="3705225"/>
          <p14:tracePt t="71188" x="3246438" y="3748088"/>
          <p14:tracePt t="71196" x="3211513" y="3773488"/>
          <p14:tracePt t="71205" x="3170238" y="3798888"/>
          <p14:tracePt t="71211" x="3144838" y="3816350"/>
          <p14:tracePt t="71221" x="3144838" y="3824288"/>
          <p14:tracePt t="71226" x="3135313" y="3832225"/>
          <p14:tracePt t="71244" x="3144838" y="3816350"/>
          <p14:tracePt t="71253" x="3144838" y="3798888"/>
          <p14:tracePt t="71260" x="3127375" y="3773488"/>
          <p14:tracePt t="71267" x="3119438" y="3773488"/>
          <p14:tracePt t="71404" x="3109913" y="3773488"/>
          <p14:tracePt t="71412" x="3084513" y="3773488"/>
          <p14:tracePt t="71422" x="3051175" y="3773488"/>
          <p14:tracePt t="71428" x="3008313" y="3773488"/>
          <p14:tracePt t="71437" x="2965450" y="3763963"/>
          <p14:tracePt t="71444" x="2922588" y="3763963"/>
          <p14:tracePt t="71454" x="2871788" y="3756025"/>
          <p14:tracePt t="71459" x="2813050" y="3756025"/>
          <p14:tracePt t="71466" x="2770188" y="3756025"/>
          <p14:tracePt t="71475" x="2701925" y="3756025"/>
          <p14:tracePt t="71483" x="2625725" y="3756025"/>
          <p14:tracePt t="71492" x="2574925" y="3756025"/>
          <p14:tracePt t="71500" x="2516188" y="3756025"/>
          <p14:tracePt t="71508" x="2498725" y="3756025"/>
          <p14:tracePt t="71516" x="2489200" y="3756025"/>
          <p14:tracePt t="71524" x="2463800" y="3756025"/>
          <p14:tracePt t="71531" x="2438400" y="3756025"/>
          <p14:tracePt t="71540" x="2387600" y="3756025"/>
          <p14:tracePt t="71547" x="2328863" y="3763963"/>
          <p14:tracePt t="71556" x="2243138" y="3773488"/>
          <p14:tracePt t="71563" x="2166938" y="3806825"/>
          <p14:tracePt t="71572" x="2073275" y="3832225"/>
          <p14:tracePt t="71579" x="1971675" y="3841750"/>
          <p14:tracePt t="71588" x="1860550" y="3867150"/>
          <p14:tracePt t="71595" x="1733550" y="3875088"/>
          <p14:tracePt t="71605" x="1622425" y="3875088"/>
          <p14:tracePt t="71612" x="1520825" y="3875088"/>
          <p14:tracePt t="71622" x="1436688" y="3883025"/>
          <p14:tracePt t="71628" x="1350963" y="3883025"/>
          <p14:tracePt t="71637" x="1274763" y="3883025"/>
          <p14:tracePt t="71644" x="1223963" y="3883025"/>
          <p14:tracePt t="71654" x="1173163" y="3883025"/>
          <p14:tracePt t="71659" x="1147763" y="3883025"/>
          <p14:tracePt t="71666" x="1104900" y="3883025"/>
          <p14:tracePt t="71676" x="1069975" y="3883025"/>
          <p14:tracePt t="71683" x="1044575" y="3883025"/>
          <p14:tracePt t="71691" x="1036638" y="3883025"/>
          <p14:tracePt t="71700" x="1011238" y="3883025"/>
          <p14:tracePt t="71707" x="1003300" y="3883025"/>
          <p14:tracePt t="71716" x="993775" y="3883025"/>
          <p14:tracePt t="71724" x="968375" y="3883025"/>
          <p14:tracePt t="71731" x="942975" y="3883025"/>
          <p14:tracePt t="71739" x="925513" y="3883025"/>
          <p14:tracePt t="71748" x="900113" y="3883025"/>
          <p14:tracePt t="71763" x="884238" y="3883025"/>
          <p14:tracePt t="71779" x="858838" y="3883025"/>
          <p14:tracePt t="71789" x="849313" y="3883025"/>
          <p14:tracePt t="71795" x="841375" y="3883025"/>
          <p14:tracePt t="71812" x="823913" y="3883025"/>
          <p14:tracePt t="72420" x="833438" y="3883025"/>
          <p14:tracePt t="72618" x="841375" y="3883025"/>
          <p14:tracePt t="72638" x="874713" y="3883025"/>
          <p14:tracePt t="72643" x="892175" y="3883025"/>
          <p14:tracePt t="72653" x="925513" y="3883025"/>
          <p14:tracePt t="72659" x="952500" y="3883025"/>
          <p14:tracePt t="72667" x="968375" y="3883025"/>
          <p14:tracePt t="72675" x="993775" y="3883025"/>
          <p14:tracePt t="72684" x="1028700" y="3883025"/>
          <p14:tracePt t="72692" x="1044575" y="3883025"/>
          <p14:tracePt t="72700" x="1079500" y="3883025"/>
          <p14:tracePt t="72707" x="1112838" y="3883025"/>
          <p14:tracePt t="72715" x="1130300" y="3883025"/>
          <p14:tracePt t="72724" x="1147763" y="3883025"/>
          <p14:tracePt t="72732" x="1163638" y="3883025"/>
          <p14:tracePt t="72739" x="1189038" y="3883025"/>
          <p14:tracePt t="72747" x="1198563" y="3883025"/>
          <p14:tracePt t="72755" x="1206500" y="3883025"/>
          <p14:tracePt t="72763" x="1216025" y="3883025"/>
          <p14:tracePt t="72772" x="1223963" y="3883025"/>
          <p14:tracePt t="72780" x="1241425" y="3883025"/>
          <p14:tracePt t="86227" x="1257300" y="3883025"/>
          <p14:tracePt t="86246" x="1274763" y="3883025"/>
          <p14:tracePt t="86252" x="1282700" y="3883025"/>
          <p14:tracePt t="86262" x="1300163" y="3883025"/>
          <p14:tracePt t="86268" x="1317625" y="3883025"/>
          <p14:tracePt t="86277" x="1333500" y="3883025"/>
          <p14:tracePt t="86283" x="1360488" y="3883025"/>
          <p14:tracePt t="86294" x="1368425" y="3883025"/>
          <p14:tracePt t="86299" x="1385888" y="3883025"/>
          <p14:tracePt t="86307" x="1401763" y="3883025"/>
          <p14:tracePt t="86315" x="1411288" y="3883025"/>
          <p14:tracePt t="86323" x="1427163" y="3883025"/>
          <p14:tracePt t="86347" x="1436688" y="3883025"/>
          <p14:tracePt t="86356" x="1444625" y="3883025"/>
          <p14:tracePt t="86363" x="1452563" y="3883025"/>
          <p14:tracePt t="86379" x="1462088" y="3883025"/>
          <p14:tracePt t="86387" x="1470025" y="3883025"/>
          <p14:tracePt t="86396" x="1477963" y="3883025"/>
          <p14:tracePt t="86404" x="1487488" y="3883025"/>
          <p14:tracePt t="86412" x="1495425" y="3883025"/>
          <p14:tracePt t="86430" x="1504950" y="3883025"/>
          <p14:tracePt t="86436" x="1520825" y="3883025"/>
          <p14:tracePt t="86451" x="1538288" y="3883025"/>
          <p14:tracePt t="86462" x="1546225" y="3883025"/>
          <p14:tracePt t="86467" x="1555750" y="3883025"/>
          <p14:tracePt t="86478" x="1571625" y="3883025"/>
          <p14:tracePt t="86483" x="1581150" y="3883025"/>
          <p14:tracePt t="86492" x="1589088" y="3883025"/>
          <p14:tracePt t="86500" x="1597025" y="3883025"/>
          <p14:tracePt t="86506" x="1614488" y="3883025"/>
          <p14:tracePt t="86515" x="1639888" y="3883025"/>
          <p14:tracePt t="86523" x="1657350" y="3883025"/>
          <p14:tracePt t="86531" x="1674813" y="3883025"/>
          <p14:tracePt t="86540" x="1682750" y="3892550"/>
          <p14:tracePt t="86547" x="1700213" y="3892550"/>
          <p14:tracePt t="86555" x="1725613" y="3892550"/>
          <p14:tracePt t="86563" x="1733550" y="3892550"/>
          <p14:tracePt t="86571" x="1751013" y="3900488"/>
          <p14:tracePt t="86579" x="1766888" y="3900488"/>
          <p14:tracePt t="86587" x="1776413" y="3900488"/>
          <p14:tracePt t="86596" x="1784350" y="3900488"/>
          <p14:tracePt t="86604" x="1793875" y="3900488"/>
          <p14:tracePt t="86612" x="1801813" y="3900488"/>
          <p14:tracePt t="86619" x="1809750" y="3900488"/>
          <p14:tracePt t="86629" x="1819275" y="3900488"/>
          <p14:tracePt t="86646" x="1827213" y="3900488"/>
          <p14:tracePt t="86651" x="1835150" y="3900488"/>
          <p14:tracePt t="86661" x="1844675" y="3900488"/>
          <p14:tracePt t="86668" x="1852613" y="3900488"/>
          <p14:tracePt t="86677" x="1860550" y="3900488"/>
          <p14:tracePt t="86684" x="1870075" y="3900488"/>
          <p14:tracePt t="86693" x="1878013" y="3900488"/>
          <p14:tracePt t="86699" x="1885950" y="3900488"/>
          <p14:tracePt t="86706" x="1903413" y="3908425"/>
          <p14:tracePt t="86715" x="1911350" y="3908425"/>
          <p14:tracePt t="86723" x="1920875" y="3908425"/>
          <p14:tracePt t="86740" x="1928813" y="3908425"/>
          <p14:tracePt t="86747" x="1938338" y="3908425"/>
          <p14:tracePt t="86755" x="1963738" y="3908425"/>
          <p14:tracePt t="86763" x="1979613" y="3908425"/>
          <p14:tracePt t="86771" x="1989138" y="3908425"/>
          <p14:tracePt t="86779" x="2014538" y="3917950"/>
          <p14:tracePt t="86788" x="2030413" y="3917950"/>
          <p14:tracePt t="86795" x="2047875" y="3917950"/>
          <p14:tracePt t="86804" x="2065338" y="3917950"/>
          <p14:tracePt t="86812" x="2090738" y="3917950"/>
          <p14:tracePt t="86820" x="2098675" y="3917950"/>
          <p14:tracePt t="86829" x="2116138" y="3917950"/>
          <p14:tracePt t="86836" x="2133600" y="3917950"/>
          <p14:tracePt t="86846" x="2149475" y="3917950"/>
          <p14:tracePt t="86852" x="2166938" y="3925888"/>
          <p14:tracePt t="86862" x="2184400" y="3925888"/>
          <p14:tracePt t="86866" x="2200275" y="3925888"/>
          <p14:tracePt t="86877" x="2227263" y="3935413"/>
          <p14:tracePt t="86883" x="2235200" y="3935413"/>
          <p14:tracePt t="86890" x="2260600" y="3935413"/>
          <p14:tracePt t="86900" x="2278063" y="3935413"/>
          <p14:tracePt t="86906" x="2293938" y="3935413"/>
          <p14:tracePt t="86916" x="2311400" y="3935413"/>
          <p14:tracePt t="86923" x="2336800" y="3935413"/>
          <p14:tracePt t="86931" x="2354263" y="3935413"/>
          <p14:tracePt t="86940" x="2371725" y="3935413"/>
          <p14:tracePt t="86947" x="2379663" y="3935413"/>
          <p14:tracePt t="86955" x="2397125" y="3935413"/>
          <p14:tracePt t="86964" x="2422525" y="3935413"/>
          <p14:tracePt t="86979" x="2447925" y="3935413"/>
          <p14:tracePt t="86988" x="2463800" y="3935413"/>
          <p14:tracePt t="86995" x="2489200" y="3935413"/>
          <p14:tracePt t="87004" x="2498725" y="3935413"/>
          <p14:tracePt t="87012" x="2506663" y="3935413"/>
          <p14:tracePt t="87020" x="2532063" y="3935413"/>
          <p14:tracePt t="87028" x="2541588" y="3935413"/>
          <p14:tracePt t="87035" x="2549525" y="3935413"/>
          <p14:tracePt t="87046" x="2557463" y="3935413"/>
          <p14:tracePt t="87051" x="2566988" y="3935413"/>
          <p14:tracePt t="87062" x="2574925" y="3935413"/>
          <p14:tracePt t="87068" x="2592388" y="3935413"/>
          <p14:tracePt t="87084" x="2608263" y="3935413"/>
          <p14:tracePt t="87093" x="2625725" y="3935413"/>
          <p14:tracePt t="87100" x="2643188" y="3935413"/>
          <p14:tracePt t="87107" x="2660650" y="3935413"/>
          <p14:tracePt t="87116" x="2668588" y="3935413"/>
          <p14:tracePt t="87123" x="2693988" y="3935413"/>
          <p14:tracePt t="87132" x="2719388" y="3935413"/>
          <p14:tracePt t="87140" x="2736850" y="3935413"/>
          <p14:tracePt t="87147" x="2744788" y="3935413"/>
          <p14:tracePt t="87155" x="2770188" y="3935413"/>
          <p14:tracePt t="87163" x="2778125" y="3935413"/>
          <p14:tracePt t="87171" x="2805113" y="3935413"/>
          <p14:tracePt t="87179" x="2813050" y="3935413"/>
          <p14:tracePt t="87188" x="2838450" y="3935413"/>
          <p14:tracePt t="87197" x="2855913" y="3935413"/>
          <p14:tracePt t="87203" x="2863850" y="3935413"/>
          <p14:tracePt t="87212" x="2889250" y="3935413"/>
          <p14:tracePt t="87219" x="2906713" y="3935413"/>
          <p14:tracePt t="87228" x="2922588" y="3935413"/>
          <p14:tracePt t="87235" x="2932113" y="3935413"/>
          <p14:tracePt t="87246" x="2949575" y="3935413"/>
          <p14:tracePt t="87252" x="2957513" y="3935413"/>
          <p14:tracePt t="87262" x="2974975" y="3935413"/>
          <p14:tracePt t="87268" x="2990850" y="3935413"/>
          <p14:tracePt t="87277" x="3008313" y="3935413"/>
          <p14:tracePt t="87283" x="3016250" y="3935413"/>
          <p14:tracePt t="87291" x="3041650" y="3935413"/>
          <p14:tracePt t="87298" x="3067050" y="3935413"/>
          <p14:tracePt t="87306" x="3084513" y="3935413"/>
          <p14:tracePt t="87315" x="3109913" y="3935413"/>
          <p14:tracePt t="87323" x="3152775" y="3935413"/>
          <p14:tracePt t="87331" x="3186113" y="3935413"/>
          <p14:tracePt t="87340" x="3221038" y="3935413"/>
          <p14:tracePt t="87347" x="3238500" y="3935413"/>
          <p14:tracePt t="87355" x="3263900" y="3935413"/>
          <p14:tracePt t="87362" x="3289300" y="3935413"/>
          <p14:tracePt t="87371" x="3305175" y="3935413"/>
          <p14:tracePt t="87380" x="3330575" y="3925888"/>
          <p14:tracePt t="87388" x="3355975" y="3925888"/>
          <p14:tracePt t="87396" x="3365500" y="3925888"/>
          <p14:tracePt t="87404" x="3382963" y="3925888"/>
          <p14:tracePt t="87411" x="3398838" y="3925888"/>
          <p14:tracePt t="87420" x="3408363" y="3925888"/>
          <p14:tracePt t="87429" x="3433763" y="3925888"/>
          <p14:tracePt t="87435" x="3449638" y="3925888"/>
          <p14:tracePt t="87445" x="3475038" y="3925888"/>
          <p14:tracePt t="87452" x="3502025" y="3925888"/>
          <p14:tracePt t="87461" x="3535363" y="3925888"/>
          <p14:tracePt t="87468" x="3552825" y="3925888"/>
          <p14:tracePt t="87477" x="3578225" y="3925888"/>
          <p14:tracePt t="87483" x="3586163" y="3925888"/>
          <p14:tracePt t="87491" x="3611563" y="3925888"/>
          <p14:tracePt t="87500" x="3636963" y="3925888"/>
          <p14:tracePt t="87507" x="3646488" y="3925888"/>
          <p14:tracePt t="87516" x="3671888" y="3925888"/>
          <p14:tracePt t="87523" x="3679825" y="3925888"/>
          <p14:tracePt t="87531" x="3697288" y="3925888"/>
          <p14:tracePt t="87540" x="3713163" y="3925888"/>
          <p14:tracePt t="87548" x="3722688" y="3925888"/>
          <p14:tracePt t="87555" x="3730625" y="3925888"/>
          <p14:tracePt t="87563" x="3756025" y="3917950"/>
          <p14:tracePt t="87579" x="3790950" y="3917950"/>
          <p14:tracePt t="87588" x="3806825" y="3917950"/>
          <p14:tracePt t="87595" x="3816350" y="3917950"/>
          <p14:tracePt t="87604" x="3841750" y="3917950"/>
          <p14:tracePt t="87612" x="3867150" y="3917950"/>
          <p14:tracePt t="87620" x="3883025" y="3917950"/>
          <p14:tracePt t="87629" x="3908425" y="3917950"/>
          <p14:tracePt t="87636" x="3943350" y="3917950"/>
          <p14:tracePt t="87645" x="3968750" y="3917950"/>
          <p14:tracePt t="87651" x="3994150" y="3917950"/>
          <p14:tracePt t="87662" x="4011613" y="3917950"/>
          <p14:tracePt t="87668" x="4037013" y="3917950"/>
          <p14:tracePt t="87675" x="4062413" y="3917950"/>
          <p14:tracePt t="87684" x="4079875" y="3917950"/>
          <p14:tracePt t="87692" x="4105275" y="3917950"/>
          <p14:tracePt t="87699" x="4130675" y="3917950"/>
          <p14:tracePt t="87715" x="4146550" y="3917950"/>
          <p14:tracePt t="87724" x="4164013" y="3917950"/>
          <p14:tracePt t="87732" x="4181475" y="3917950"/>
          <p14:tracePt t="87740" x="4189413" y="3917950"/>
          <p14:tracePt t="87748" x="4197350" y="3917950"/>
          <p14:tracePt t="87755" x="4214813" y="3917950"/>
          <p14:tracePt t="87764" x="4224338" y="3917950"/>
          <p14:tracePt t="87772" x="4232275" y="3917950"/>
          <p14:tracePt t="87779" x="4240213" y="3917950"/>
          <p14:tracePt t="88540" x="4257675" y="3917950"/>
          <p14:tracePt t="88547" x="4265613" y="3917950"/>
          <p14:tracePt t="88555" x="4275138" y="3917950"/>
          <p14:tracePt t="88565" x="4291013" y="3917950"/>
          <p14:tracePt t="88572" x="4300538" y="3917950"/>
          <p14:tracePt t="88581" x="4316413" y="3917950"/>
          <p14:tracePt t="88587" x="4325938" y="3917950"/>
          <p14:tracePt t="88596" x="4333875" y="3917950"/>
          <p14:tracePt t="88613" x="4359275" y="3917950"/>
          <p14:tracePt t="88629" x="4384675" y="3917950"/>
          <p14:tracePt t="88646" x="4410075" y="3917950"/>
          <p14:tracePt t="88651" x="4419600" y="3917950"/>
          <p14:tracePt t="88662" x="4445000" y="3917950"/>
          <p14:tracePt t="88668" x="4460875" y="3917950"/>
          <p14:tracePt t="88676" x="4470400" y="3917950"/>
          <p14:tracePt t="88684" x="4495800" y="3925888"/>
          <p14:tracePt t="88690" x="4521200" y="3935413"/>
          <p14:tracePt t="88699" x="4529138" y="3935413"/>
          <p14:tracePt t="88707" x="4564063" y="3943350"/>
          <p14:tracePt t="88716" x="4579938" y="3943350"/>
          <p14:tracePt t="88724" x="4605338" y="3943350"/>
          <p14:tracePt t="88732" x="4614863" y="3943350"/>
          <p14:tracePt t="88739" x="4640263" y="3943350"/>
          <p14:tracePt t="88748" x="4665663" y="3951288"/>
          <p14:tracePt t="88755" x="4683125" y="3951288"/>
          <p14:tracePt t="88764" x="4716463" y="3960813"/>
          <p14:tracePt t="88772" x="4741863" y="3960813"/>
          <p14:tracePt t="88780" x="4759325" y="3960813"/>
          <p14:tracePt t="88787" x="4792663" y="3968750"/>
          <p14:tracePt t="88796" x="4843463" y="3976688"/>
          <p14:tracePt t="88803" x="4860925" y="3986213"/>
          <p14:tracePt t="88813" x="4886325" y="3986213"/>
          <p14:tracePt t="88820" x="4919663" y="3994150"/>
          <p14:tracePt t="88830" x="4946650" y="3994150"/>
          <p14:tracePt t="88835" x="4962525" y="3994150"/>
          <p14:tracePt t="88845" x="4979988" y="3994150"/>
          <p14:tracePt t="88851" x="4987925" y="4002088"/>
          <p14:tracePt t="88861" x="4997450" y="4002088"/>
          <p14:tracePt t="88867" x="5013325" y="4011613"/>
          <p14:tracePt t="88877" x="5022850" y="4011613"/>
          <p14:tracePt t="88891" x="5038725" y="4011613"/>
          <p14:tracePt t="88907" x="5056188" y="4011613"/>
          <p14:tracePt t="88916" x="5064125" y="4011613"/>
          <p14:tracePt t="90429" x="5081588" y="4011613"/>
          <p14:tracePt t="90447" x="5106988" y="4011613"/>
          <p14:tracePt t="90452" x="5124450" y="4011613"/>
          <p14:tracePt t="90461" x="5157788" y="4011613"/>
          <p14:tracePt t="90468" x="5192713" y="4011613"/>
          <p14:tracePt t="90474" x="5200650" y="4019550"/>
          <p14:tracePt t="90484" x="5235575" y="4019550"/>
          <p14:tracePt t="90491" x="5260975" y="4019550"/>
          <p14:tracePt t="90499" x="5286375" y="4019550"/>
          <p14:tracePt t="90508" x="5302250" y="4019550"/>
          <p14:tracePt t="90524" x="5311775" y="4019550"/>
          <p14:tracePt t="90763" x="5319713" y="4019550"/>
          <p14:tracePt t="90795" x="5327650" y="4019550"/>
          <p14:tracePt t="90814" x="5345113" y="4019550"/>
          <p14:tracePt t="90820" x="5362575" y="4019550"/>
          <p14:tracePt t="90830" x="5387975" y="4019550"/>
          <p14:tracePt t="90846" x="5405438" y="4019550"/>
          <p14:tracePt t="90852" x="5430838" y="4019550"/>
          <p14:tracePt t="90858" x="5438775" y="4019550"/>
          <p14:tracePt t="90868" x="5456238" y="4019550"/>
          <p14:tracePt t="90875" x="5464175" y="4019550"/>
          <p14:tracePt t="90895" x="5489575" y="4019550"/>
          <p14:tracePt t="90900" x="5507038" y="4019550"/>
          <p14:tracePt t="90908" x="5524500" y="4019550"/>
          <p14:tracePt t="90917" x="5532438" y="4019550"/>
          <p14:tracePt t="90955" x="5549900" y="4019550"/>
          <p14:tracePt t="90964" x="5565775" y="4019550"/>
          <p14:tracePt t="90970" x="5600700" y="4019550"/>
          <p14:tracePt t="90980" x="5626100" y="4019550"/>
          <p14:tracePt t="90988" x="5676900" y="4019550"/>
          <p14:tracePt t="90997" x="5719763" y="4019550"/>
          <p14:tracePt t="91003" x="5753100" y="4019550"/>
          <p14:tracePt t="91014" x="5803900" y="4019550"/>
          <p14:tracePt t="91019" x="5854700" y="4019550"/>
          <p14:tracePt t="91029" x="5905500" y="4019550"/>
          <p14:tracePt t="91036" x="5940425" y="4019550"/>
          <p14:tracePt t="91045" x="5991225" y="4019550"/>
          <p14:tracePt t="91050" x="6024563" y="4019550"/>
          <p14:tracePt t="91060" x="6049963" y="4019550"/>
          <p14:tracePt t="91068" x="6059488" y="4019550"/>
          <p14:tracePt t="91075" x="6076950" y="4019550"/>
          <p14:tracePt t="91084" x="6102350" y="4011613"/>
          <p14:tracePt t="91100" x="6118225" y="4011613"/>
          <p14:tracePt t="91108" x="6143625" y="4011613"/>
          <p14:tracePt t="91116" x="6153150" y="4002088"/>
          <p14:tracePt t="91123" x="6194425" y="4002088"/>
          <p14:tracePt t="91132" x="6221413" y="4002088"/>
          <p14:tracePt t="91140" x="6262688" y="4002088"/>
          <p14:tracePt t="91147" x="6280150" y="4002088"/>
          <p14:tracePt t="91156" x="6305550" y="4002088"/>
          <p14:tracePt t="91164" x="6330950" y="4002088"/>
          <p14:tracePt t="91172" x="6356350" y="4002088"/>
          <p14:tracePt t="91180" x="6381750" y="3994150"/>
          <p14:tracePt t="91187" x="6407150" y="3994150"/>
          <p14:tracePt t="91198" x="6432550" y="3994150"/>
          <p14:tracePt t="91203" x="6442075" y="3994150"/>
          <p14:tracePt t="91387" x="6450013" y="3986213"/>
          <p14:tracePt t="91404" x="6457950" y="3976688"/>
          <p14:tracePt t="91414" x="6467475" y="3960813"/>
          <p14:tracePt t="91430" x="6467475" y="3951288"/>
          <p14:tracePt t="91434" x="6475413" y="3943350"/>
          <p14:tracePt t="91446" x="6483350" y="3935413"/>
          <p14:tracePt t="91451" x="6492875" y="3925888"/>
          <p14:tracePt t="91458" x="6492875" y="3917950"/>
          <p14:tracePt t="91467" x="6510338" y="3917950"/>
          <p14:tracePt t="91523" x="6518275" y="3908425"/>
          <p14:tracePt t="103460" x="6483350" y="3908425"/>
          <p14:tracePt t="103468" x="6450013" y="3908425"/>
          <p14:tracePt t="103476" x="6432550" y="3908425"/>
          <p14:tracePt t="103691" x="6373813" y="3900488"/>
          <p14:tracePt t="103702" x="6280150" y="3900488"/>
          <p14:tracePt t="103708" x="6186488" y="3900488"/>
          <p14:tracePt t="103717" x="6042025" y="3892550"/>
          <p14:tracePt t="103722" x="5889625" y="3892550"/>
          <p14:tracePt t="103731" x="5676900" y="3892550"/>
          <p14:tracePt t="103740" x="5438775" y="3892550"/>
          <p14:tracePt t="103747" x="5268913" y="3925888"/>
          <p14:tracePt t="103756" x="5157788" y="3943350"/>
          <p14:tracePt t="103764" x="5064125" y="3976688"/>
          <p14:tracePt t="103772" x="5038725" y="3986213"/>
          <p14:tracePt t="103779" x="5005388" y="3986213"/>
          <p14:tracePt t="103788" x="4997450" y="3951288"/>
          <p14:tracePt t="103795" x="4997450" y="3908425"/>
          <p14:tracePt t="103804" x="4997450" y="3900488"/>
          <p14:tracePt t="103811" x="4997450" y="3892550"/>
          <p14:tracePt t="103820" x="4979988" y="3883025"/>
          <p14:tracePt t="103828" x="4972050" y="3883025"/>
          <p14:tracePt t="104067" x="4954588" y="3892550"/>
          <p14:tracePt t="104086" x="4903788" y="3925888"/>
          <p14:tracePt t="104091" x="4827588" y="3994150"/>
          <p14:tracePt t="104102" x="4733925" y="4052888"/>
          <p14:tracePt t="104107" x="4630738" y="4095750"/>
          <p14:tracePt t="104118" x="4529138" y="4138613"/>
          <p14:tracePt t="104123" x="4410075" y="4164013"/>
          <p14:tracePt t="104131" x="4308475" y="4214813"/>
          <p14:tracePt t="104139" x="4224338" y="4224338"/>
          <p14:tracePt t="104147" x="4121150" y="4257675"/>
          <p14:tracePt t="104156" x="4027488" y="4275138"/>
          <p14:tracePt t="104164" x="3943350" y="4291013"/>
          <p14:tracePt t="104171" x="3816350" y="4325938"/>
          <p14:tracePt t="104179" x="3713163" y="4333875"/>
          <p14:tracePt t="104187" x="3654425" y="4359275"/>
          <p14:tracePt t="104195" x="3611563" y="4359275"/>
          <p14:tracePt t="104204" x="3586163" y="4359275"/>
          <p14:tracePt t="104212" x="3560763" y="4368800"/>
          <p14:tracePt t="104220" x="3552825" y="4368800"/>
          <p14:tracePt t="104252" x="3535363" y="4368800"/>
          <p14:tracePt t="104259" x="3535363" y="4376738"/>
          <p14:tracePt t="104269" x="3517900" y="4376738"/>
          <p14:tracePt t="104275" x="3502025" y="4376738"/>
          <p14:tracePt t="104286" x="3492500" y="4376738"/>
          <p14:tracePt t="104291" x="3467100" y="4384675"/>
          <p14:tracePt t="104308" x="3449638" y="4394200"/>
          <p14:tracePt t="104315" x="3441700" y="4394200"/>
          <p14:tracePt t="104323" x="3433763" y="4394200"/>
          <p14:tracePt t="104331" x="3416300" y="4394200"/>
          <p14:tracePt t="104338" x="3373438" y="4394200"/>
          <p14:tracePt t="104356" x="3340100" y="4394200"/>
          <p14:tracePt t="104363" x="3297238" y="4394200"/>
          <p14:tracePt t="104371" x="3254375" y="4394200"/>
          <p14:tracePt t="104379" x="3170238" y="4394200"/>
          <p14:tracePt t="104388" x="3109913" y="4384675"/>
          <p14:tracePt t="104396" x="3059113" y="4368800"/>
          <p14:tracePt t="104403" x="3025775" y="4368800"/>
          <p14:tracePt t="104412" x="3008313" y="4368800"/>
          <p14:tracePt t="104421" x="3000375" y="4368800"/>
          <p14:tracePt t="104427" x="2990850" y="4368800"/>
          <p14:tracePt t="104443" x="2974975" y="4368800"/>
          <p14:tracePt t="104454" x="2965450" y="4368800"/>
          <p14:tracePt t="104459" x="2932113" y="4368800"/>
          <p14:tracePt t="104469" x="2906713" y="4368800"/>
          <p14:tracePt t="104475" x="2871788" y="4368800"/>
          <p14:tracePt t="104486" x="2855913" y="4359275"/>
          <p14:tracePt t="104491" x="2838450" y="4359275"/>
          <p14:tracePt t="104499" x="2813050" y="4359275"/>
          <p14:tracePt t="104514" x="2787650" y="4359275"/>
          <p14:tracePt t="104522" x="2778125" y="4359275"/>
          <p14:tracePt t="104531" x="2770188" y="4359275"/>
          <p14:tracePt t="104540" x="2762250" y="4359275"/>
          <p14:tracePt t="104556" x="2736850" y="4359275"/>
          <p14:tracePt t="104565" x="2701925" y="4359275"/>
          <p14:tracePt t="104571" x="2660650" y="4359275"/>
          <p14:tracePt t="104580" x="2592388" y="4368800"/>
          <p14:tracePt t="104588" x="2532063" y="4376738"/>
          <p14:tracePt t="104596" x="2438400" y="4402138"/>
          <p14:tracePt t="104603" x="2354263" y="4410075"/>
          <p14:tracePt t="104612" x="2286000" y="4410075"/>
          <p14:tracePt t="104620" x="2209800" y="4419600"/>
          <p14:tracePt t="104628" x="2149475" y="4435475"/>
          <p14:tracePt t="104637" x="2090738" y="4435475"/>
          <p14:tracePt t="104643" x="2030413" y="4445000"/>
          <p14:tracePt t="104654" x="1963738" y="4445000"/>
          <p14:tracePt t="104659" x="1878013" y="4445000"/>
          <p14:tracePt t="104669" x="1776413" y="4445000"/>
          <p14:tracePt t="104676" x="1674813" y="4445000"/>
          <p14:tracePt t="104686" x="1589088" y="4445000"/>
          <p14:tracePt t="104691" x="1504950" y="4445000"/>
          <p14:tracePt t="104701" x="1419225" y="4445000"/>
          <p14:tracePt t="104708" x="1368425" y="4445000"/>
          <p14:tracePt t="104714" x="1282700" y="4445000"/>
          <p14:tracePt t="104724" x="1223963" y="4445000"/>
          <p14:tracePt t="104731" x="1147763" y="4445000"/>
          <p14:tracePt t="104739" x="1096963" y="4445000"/>
          <p14:tracePt t="104748" x="1044575" y="4445000"/>
          <p14:tracePt t="104756" x="1019175" y="4445000"/>
          <p14:tracePt t="104764" x="993775" y="4445000"/>
          <p14:tracePt t="104772" x="968375" y="4445000"/>
          <p14:tracePt t="104779" x="952500" y="4445000"/>
          <p14:tracePt t="104788" x="942975" y="4445000"/>
          <p14:tracePt t="105011" x="952500" y="4445000"/>
          <p14:tracePt t="105020" x="968375" y="4445000"/>
          <p14:tracePt t="105027" x="985838" y="4445000"/>
          <p14:tracePt t="105038" x="1003300" y="4445000"/>
          <p14:tracePt t="105043" x="1028700" y="4445000"/>
          <p14:tracePt t="105053" x="1062038" y="4445000"/>
          <p14:tracePt t="105059" x="1087438" y="4445000"/>
          <p14:tracePt t="105069" x="1112838" y="4445000"/>
          <p14:tracePt t="105076" x="1155700" y="4445000"/>
          <p14:tracePt t="105085" x="1189038" y="4445000"/>
          <p14:tracePt t="105092" x="1231900" y="4445000"/>
          <p14:tracePt t="105099" x="1274763" y="4445000"/>
          <p14:tracePt t="105107" x="1308100" y="4445000"/>
          <p14:tracePt t="105114" x="1343025" y="4445000"/>
          <p14:tracePt t="105124" x="1368425" y="4445000"/>
          <p14:tracePt t="105131" x="1393825" y="4445000"/>
          <p14:tracePt t="105140" x="1419225" y="4445000"/>
          <p14:tracePt t="105148" x="1436688" y="4445000"/>
          <p14:tracePt t="105156" x="1452563" y="4445000"/>
          <p14:tracePt t="105163" x="1470025" y="4445000"/>
          <p14:tracePt t="105172" x="1487488" y="4445000"/>
          <p14:tracePt t="105179" x="1512888" y="4445000"/>
          <p14:tracePt t="105188" x="1538288" y="4445000"/>
          <p14:tracePt t="105195" x="1555750" y="4445000"/>
          <p14:tracePt t="105204" x="1571625" y="4445000"/>
          <p14:tracePt t="105211" x="1597025" y="4445000"/>
          <p14:tracePt t="105221" x="1614488" y="4445000"/>
          <p14:tracePt t="105227" x="1639888" y="4445000"/>
          <p14:tracePt t="105238" x="1674813" y="4445000"/>
          <p14:tracePt t="105242" x="1700213" y="4445000"/>
          <p14:tracePt t="105254" x="1725613" y="4445000"/>
          <p14:tracePt t="105260" x="1766888" y="4445000"/>
          <p14:tracePt t="105270" x="1809750" y="4445000"/>
          <p14:tracePt t="105274" x="1844675" y="4445000"/>
          <p14:tracePt t="105283" x="1870075" y="4445000"/>
          <p14:tracePt t="105292" x="1895475" y="4445000"/>
          <p14:tracePt t="105299" x="1920875" y="4445000"/>
          <p14:tracePt t="105307" x="1946275" y="4445000"/>
          <p14:tracePt t="105315" x="1954213" y="4445000"/>
          <p14:tracePt t="105323" x="1989138" y="4445000"/>
          <p14:tracePt t="105331" x="2005013" y="4445000"/>
          <p14:tracePt t="105340" x="2022475" y="4445000"/>
          <p14:tracePt t="105348" x="2039938" y="4445000"/>
          <p14:tracePt t="105355" x="2065338" y="4445000"/>
          <p14:tracePt t="105363" x="2073275" y="4445000"/>
          <p14:tracePt t="105372" x="2098675" y="4445000"/>
          <p14:tracePt t="105379" x="2133600" y="4445000"/>
          <p14:tracePt t="105388" x="2159000" y="4445000"/>
          <p14:tracePt t="105395" x="2184400" y="4445000"/>
          <p14:tracePt t="105403" x="2217738" y="4445000"/>
          <p14:tracePt t="105411" x="2243138" y="4445000"/>
          <p14:tracePt t="105421" x="2260600" y="4445000"/>
          <p14:tracePt t="105427" x="2293938" y="4445000"/>
          <p14:tracePt t="105437" x="2319338" y="4445000"/>
          <p14:tracePt t="105444" x="2344738" y="4445000"/>
          <p14:tracePt t="105454" x="2379663" y="4445000"/>
          <p14:tracePt t="105459" x="2405063" y="4445000"/>
          <p14:tracePt t="105469" x="2422525" y="4445000"/>
          <p14:tracePt t="105476" x="2447925" y="4445000"/>
          <p14:tracePt t="105483" x="2473325" y="4445000"/>
          <p14:tracePt t="105491" x="2489200" y="4445000"/>
          <p14:tracePt t="105498" x="2516188" y="4445000"/>
          <p14:tracePt t="105508" x="2541588" y="4445000"/>
          <p14:tracePt t="105515" x="2557463" y="4445000"/>
          <p14:tracePt t="105524" x="2582863" y="4445000"/>
          <p14:tracePt t="105532" x="2608263" y="4445000"/>
          <p14:tracePt t="105540" x="2617788" y="4445000"/>
          <p14:tracePt t="105548" x="2633663" y="4445000"/>
          <p14:tracePt t="105555" x="2643188" y="4445000"/>
          <p14:tracePt t="105563" x="2660650" y="4445000"/>
          <p14:tracePt t="105572" x="2676525" y="4445000"/>
          <p14:tracePt t="105579" x="2686050" y="4445000"/>
          <p14:tracePt t="105587" x="2693988" y="4445000"/>
          <p14:tracePt t="105595" x="2701925" y="4445000"/>
          <p14:tracePt t="105611" x="2727325" y="4445000"/>
          <p14:tracePt t="105628" x="2744788" y="4445000"/>
          <p14:tracePt t="105637" x="2752725" y="4445000"/>
          <p14:tracePt t="105644" x="2762250" y="4445000"/>
          <p14:tracePt t="105653" x="2770188" y="4445000"/>
          <p14:tracePt t="105658" x="2778125" y="4445000"/>
          <p14:tracePt t="105670" x="2795588" y="4445000"/>
          <p14:tracePt t="105675" x="2805113" y="4445000"/>
          <p14:tracePt t="105691" x="2813050" y="4445000"/>
          <p14:tracePt t="105707" x="2820988" y="4445000"/>
          <p14:tracePt t="105780" x="2830513" y="4445000"/>
          <p14:tracePt t="105828" x="2838450" y="4445000"/>
          <p14:tracePt t="105868" x="2855913" y="4445000"/>
          <p14:tracePt t="105891" x="2863850" y="4445000"/>
          <p14:tracePt t="105899" x="2881313" y="4445000"/>
          <p14:tracePt t="105914" x="2889250" y="4445000"/>
          <p14:tracePt t="105923" x="2897188" y="4445000"/>
          <p14:tracePt t="105931" x="2914650" y="4445000"/>
          <p14:tracePt t="105939" x="2932113" y="4452938"/>
          <p14:tracePt t="105947" x="2940050" y="4452938"/>
          <p14:tracePt t="105955" x="2957513" y="4452938"/>
          <p14:tracePt t="105963" x="2965450" y="4452938"/>
          <p14:tracePt t="105971" x="2974975" y="4452938"/>
          <p14:tracePt t="105980" x="3000375" y="4452938"/>
          <p14:tracePt t="105989" x="3016250" y="4452938"/>
          <p14:tracePt t="105995" x="3025775" y="4452938"/>
          <p14:tracePt t="106005" x="3041650" y="4452938"/>
          <p14:tracePt t="106012" x="3059113" y="4452938"/>
          <p14:tracePt t="106021" x="3076575" y="4452938"/>
          <p14:tracePt t="106027" x="3101975" y="4452938"/>
          <p14:tracePt t="106038" x="3109913" y="4452938"/>
          <p14:tracePt t="106043" x="3135313" y="4452938"/>
          <p14:tracePt t="106054" x="3160713" y="4452938"/>
          <p14:tracePt t="106059" x="3170238" y="4452938"/>
          <p14:tracePt t="106068" x="3195638" y="4452938"/>
          <p14:tracePt t="106075" x="3211513" y="4452938"/>
          <p14:tracePt t="106083" x="3221038" y="4452938"/>
          <p14:tracePt t="106090" x="3254375" y="4452938"/>
          <p14:tracePt t="106098" x="3263900" y="4452938"/>
          <p14:tracePt t="106106" x="3279775" y="4452938"/>
          <p14:tracePt t="106115" x="3305175" y="4452938"/>
          <p14:tracePt t="106132" x="3330575" y="4452938"/>
          <p14:tracePt t="106138" x="3340100" y="4452938"/>
          <p14:tracePt t="106147" x="3348038" y="4452938"/>
          <p14:tracePt t="106154" x="3373438" y="4452938"/>
          <p14:tracePt t="106162" x="3390900" y="4452938"/>
          <p14:tracePt t="106171" x="3408363" y="4452938"/>
          <p14:tracePt t="106178" x="3433763" y="4452938"/>
          <p14:tracePt t="106187" x="3449638" y="4452938"/>
          <p14:tracePt t="106194" x="3475038" y="4452938"/>
          <p14:tracePt t="106204" x="3502025" y="4452938"/>
          <p14:tracePt t="106210" x="3517900" y="4452938"/>
          <p14:tracePt t="106221" x="3543300" y="4452938"/>
          <p14:tracePt t="106228" x="3560763" y="4452938"/>
          <p14:tracePt t="106237" x="3578225" y="4452938"/>
          <p14:tracePt t="106243" x="3594100" y="4452938"/>
          <p14:tracePt t="106253" x="3619500" y="4452938"/>
          <p14:tracePt t="106259" x="3636963" y="4452938"/>
          <p14:tracePt t="106269" x="3662363" y="4452938"/>
          <p14:tracePt t="106276" x="3671888" y="4452938"/>
          <p14:tracePt t="106285" x="3679825" y="4452938"/>
          <p14:tracePt t="106291" x="3697288" y="4452938"/>
          <p14:tracePt t="106299" x="3713163" y="4452938"/>
          <p14:tracePt t="106306" x="3722688" y="4452938"/>
          <p14:tracePt t="106315" x="3748088" y="4452938"/>
          <p14:tracePt t="106332" x="3763963" y="4452938"/>
          <p14:tracePt t="106339" x="3773488" y="4452938"/>
          <p14:tracePt t="106347" x="3781425" y="4452938"/>
          <p14:tracePt t="106355" x="3798888" y="4452938"/>
          <p14:tracePt t="106363" x="3806825" y="4452938"/>
          <p14:tracePt t="106372" x="3816350" y="4452938"/>
          <p14:tracePt t="106380" x="3824288" y="4452938"/>
          <p14:tracePt t="106388" x="3841750" y="4452938"/>
          <p14:tracePt t="106396" x="3857625" y="4452938"/>
          <p14:tracePt t="106405" x="3867150" y="4452938"/>
          <p14:tracePt t="106412" x="3883025" y="4452938"/>
          <p14:tracePt t="106421" x="3900488" y="4452938"/>
          <p14:tracePt t="106427" x="3908425" y="4452938"/>
          <p14:tracePt t="106437" x="3925888" y="4452938"/>
          <p14:tracePt t="106454" x="3943350" y="4452938"/>
          <p14:tracePt t="106459" x="3951288" y="4452938"/>
          <p14:tracePt t="106470" x="3968750" y="4452938"/>
          <p14:tracePt t="106476" x="3976688" y="4452938"/>
          <p14:tracePt t="106491" x="3986213" y="4452938"/>
          <p14:tracePt t="106499" x="4002088" y="4452938"/>
          <p14:tracePt t="106515" x="4019550" y="4452938"/>
          <p14:tracePt t="106523" x="4027488" y="4452938"/>
          <p14:tracePt t="106532" x="4044950" y="4452938"/>
          <p14:tracePt t="106539" x="4052888" y="4452938"/>
          <p14:tracePt t="106547" x="4062413" y="4452938"/>
          <p14:tracePt t="106556" x="4079875" y="4452938"/>
          <p14:tracePt t="106563" x="4087813" y="4452938"/>
          <p14:tracePt t="106571" x="4095750" y="4452938"/>
          <p14:tracePt t="106580" x="4105275" y="4452938"/>
          <p14:tracePt t="106588" x="4113213" y="4452938"/>
          <p14:tracePt t="106596" x="4121150" y="4452938"/>
          <p14:tracePt t="106611" x="4130675" y="4452938"/>
          <p14:tracePt t="106621" x="4146550" y="4460875"/>
          <p14:tracePt t="106627" x="4164013" y="4460875"/>
          <p14:tracePt t="106643" x="4171950" y="4460875"/>
          <p14:tracePt t="106658" x="4181475" y="4460875"/>
          <p14:tracePt t="106669" x="4189413" y="4460875"/>
          <p14:tracePt t="106699" x="4197350" y="4460875"/>
          <p14:tracePt t="106731" x="4206875" y="4460875"/>
          <p14:tracePt t="106738" x="4214813" y="4460875"/>
          <p14:tracePt t="106754" x="4232275" y="4460875"/>
          <p14:tracePt t="106762" x="4240213" y="4460875"/>
          <p14:tracePt t="106778" x="4265613" y="4460875"/>
          <p14:tracePt t="106787" x="4275138" y="4460875"/>
          <p14:tracePt t="106796" x="4291013" y="4460875"/>
          <p14:tracePt t="106805" x="4300538" y="4460875"/>
          <p14:tracePt t="106812" x="4316413" y="4460875"/>
          <p14:tracePt t="106822" x="4325938" y="4460875"/>
          <p14:tracePt t="106828" x="4333875" y="4460875"/>
          <p14:tracePt t="106838" x="4359275" y="4460875"/>
          <p14:tracePt t="106854" x="4376738" y="4460875"/>
          <p14:tracePt t="106884" x="4394200" y="4460875"/>
          <p14:tracePt t="110164" x="4410075" y="4460875"/>
          <p14:tracePt t="110179" x="4419600" y="4478338"/>
          <p14:tracePt t="110196" x="4427538" y="4486275"/>
          <p14:tracePt t="167540" x="4410075" y="4486275"/>
          <p14:tracePt t="167548" x="4368800" y="4486275"/>
          <p14:tracePt t="167556" x="4300538" y="4486275"/>
          <p14:tracePt t="167566" x="4275138" y="4486275"/>
          <p14:tracePt t="167570" x="4249738" y="4486275"/>
          <p14:tracePt t="167597" x="4240213" y="4486275"/>
          <p14:tracePt t="167604" x="4232275" y="4486275"/>
          <p14:tracePt t="167619" x="4224338" y="4486275"/>
          <p14:tracePt t="167626" x="4197350" y="4486275"/>
          <p14:tracePt t="167635" x="4171950" y="4486275"/>
          <p14:tracePt t="167643" x="4146550" y="4486275"/>
          <p14:tracePt t="167651" x="4121150" y="4486275"/>
          <p14:tracePt t="167660" x="4095750" y="4486275"/>
          <p14:tracePt t="167667" x="4052888" y="4486275"/>
          <p14:tracePt t="167675" x="4019550" y="4486275"/>
          <p14:tracePt t="167682" x="3968750" y="4486275"/>
          <p14:tracePt t="167691" x="3867150" y="4486275"/>
          <p14:tracePt t="167700" x="3748088" y="4486275"/>
          <p14:tracePt t="167708" x="3629025" y="4486275"/>
          <p14:tracePt t="167715" x="3568700" y="4478338"/>
          <p14:tracePt t="167724" x="3535363" y="4452938"/>
          <p14:tracePt t="167732" x="3527425" y="4419600"/>
          <p14:tracePt t="167739" x="3527425" y="4376738"/>
          <p14:tracePt t="167750" x="3535363" y="4368800"/>
          <p14:tracePt t="167755" x="3535363" y="4351338"/>
          <p14:tracePt t="167766" x="3535363" y="4325938"/>
          <p14:tracePt t="167915" x="3509963" y="4308475"/>
          <p14:tracePt t="167924" x="3382963" y="4308475"/>
          <p14:tracePt t="167934" x="3279775" y="4283075"/>
          <p14:tracePt t="167939" x="3170238" y="4283075"/>
          <p14:tracePt t="167950" x="3051175" y="4283075"/>
          <p14:tracePt t="167956" x="2897188" y="4300538"/>
          <p14:tracePt t="167965" x="2778125" y="4300538"/>
          <p14:tracePt t="167971" x="2643188" y="4325938"/>
          <p14:tracePt t="167982" x="2566988" y="4333875"/>
          <p14:tracePt t="167987" x="2463800" y="4368800"/>
          <p14:tracePt t="167998" x="2387600" y="4384675"/>
          <p14:tracePt t="168003" x="2328863" y="4402138"/>
          <p14:tracePt t="168013" x="2278063" y="4419600"/>
          <p14:tracePt t="168019" x="2260600" y="4427538"/>
          <p14:tracePt t="168026" x="2209800" y="4445000"/>
          <p14:tracePt t="168035" x="2209800" y="4452938"/>
          <p14:tracePt t="168043" x="2184400" y="4470400"/>
          <p14:tracePt t="168051" x="2174875" y="4478338"/>
          <p14:tracePt t="168124" x="2166938" y="4478338"/>
          <p14:tracePt t="168236" x="2174875" y="4478338"/>
          <p14:tracePt t="168243" x="2184400" y="4478338"/>
          <p14:tracePt t="168252" x="2217738" y="4478338"/>
          <p14:tracePt t="168259" x="2252663" y="4478338"/>
          <p14:tracePt t="168267" x="2278063" y="4478338"/>
          <p14:tracePt t="168275" x="2319338" y="4478338"/>
          <p14:tracePt t="168283" x="2379663" y="4478338"/>
          <p14:tracePt t="168292" x="2422525" y="4478338"/>
          <p14:tracePt t="168299" x="2498725" y="4478338"/>
          <p14:tracePt t="168308" x="2566988" y="4478338"/>
          <p14:tracePt t="168316" x="2651125" y="4478338"/>
          <p14:tracePt t="168323" x="2727325" y="4478338"/>
          <p14:tracePt t="168332" x="2795588" y="4478338"/>
          <p14:tracePt t="168339" x="2863850" y="4478338"/>
          <p14:tracePt t="168349" x="2949575" y="4478338"/>
          <p14:tracePt t="168354" x="3025775" y="4478338"/>
          <p14:tracePt t="168366" x="3094038" y="4478338"/>
          <p14:tracePt t="168372" x="3195638" y="4478338"/>
          <p14:tracePt t="168382" x="3289300" y="4478338"/>
          <p14:tracePt t="168388" x="3382963" y="4478338"/>
          <p14:tracePt t="168396" x="3467100" y="4478338"/>
          <p14:tracePt t="168403" x="3552825" y="4478338"/>
          <p14:tracePt t="168411" x="3636963" y="4478338"/>
          <p14:tracePt t="168418" x="3705225" y="4478338"/>
          <p14:tracePt t="168427" x="3773488" y="4478338"/>
          <p14:tracePt t="168435" x="3832225" y="4478338"/>
          <p14:tracePt t="168443" x="3892550" y="4478338"/>
          <p14:tracePt t="168450" x="3925888" y="4478338"/>
          <p14:tracePt t="168459" x="3968750" y="4478338"/>
          <p14:tracePt t="168467" x="4011613" y="4478338"/>
          <p14:tracePt t="168475" x="4044950" y="4478338"/>
          <p14:tracePt t="168483" x="4062413" y="4478338"/>
          <p14:tracePt t="168491" x="4087813" y="4478338"/>
          <p14:tracePt t="168499" x="4113213" y="4478338"/>
          <p14:tracePt t="168507" x="4121150" y="4478338"/>
          <p14:tracePt t="168516" x="4138613" y="4478338"/>
          <p14:tracePt t="168523" x="4146550" y="4478338"/>
          <p14:tracePt t="168533" x="4171950" y="4478338"/>
          <p14:tracePt t="168539" x="4197350" y="4478338"/>
          <p14:tracePt t="168549" x="4214813" y="4478338"/>
          <p14:tracePt t="168556" x="4240213" y="4478338"/>
          <p14:tracePt t="168566" x="4275138" y="4478338"/>
          <p14:tracePt t="168572" x="4308475" y="4478338"/>
          <p14:tracePt t="168582" x="4333875" y="4478338"/>
          <p14:tracePt t="168588" x="4359275" y="4478338"/>
          <p14:tracePt t="168597" x="4394200" y="4478338"/>
          <p14:tracePt t="168604" x="4419600" y="4478338"/>
          <p14:tracePt t="168611" x="4452938" y="4478338"/>
          <p14:tracePt t="168619" x="4486275" y="4478338"/>
          <p14:tracePt t="168626" x="4529138" y="4478338"/>
          <p14:tracePt t="168636" x="4564063" y="4478338"/>
          <p14:tracePt t="168644" x="4589463" y="4478338"/>
          <p14:tracePt t="168651" x="4630738" y="4478338"/>
          <p14:tracePt t="168660" x="4657725" y="4478338"/>
          <p14:tracePt t="168667" x="4691063" y="4478338"/>
          <p14:tracePt t="168675" x="4716463" y="4478338"/>
          <p14:tracePt t="168683" x="4759325" y="4478338"/>
          <p14:tracePt t="168692" x="4784725" y="4478338"/>
          <p14:tracePt t="168699" x="4827588" y="4470400"/>
          <p14:tracePt t="168707" x="4860925" y="4470400"/>
          <p14:tracePt t="168715" x="4903788" y="4460875"/>
          <p14:tracePt t="168723" x="4962525" y="4460875"/>
          <p14:tracePt t="168732" x="4987925" y="4460875"/>
          <p14:tracePt t="168739" x="5013325" y="4460875"/>
          <p14:tracePt t="168749" x="5056188" y="4460875"/>
          <p14:tracePt t="168756" x="5081588" y="4460875"/>
          <p14:tracePt t="168766" x="5124450" y="4460875"/>
          <p14:tracePt t="168771" x="5175250" y="4452938"/>
          <p14:tracePt t="168782" x="5226050" y="4452938"/>
          <p14:tracePt t="168788" x="5268913" y="4452938"/>
          <p14:tracePt t="168796" x="5327650" y="4452938"/>
          <p14:tracePt t="168804" x="5387975" y="4452938"/>
          <p14:tracePt t="168810" x="5456238" y="4452938"/>
          <p14:tracePt t="168820" x="5514975" y="4452938"/>
          <p14:tracePt t="168827" x="5591175" y="4445000"/>
          <p14:tracePt t="168836" x="5651500" y="4445000"/>
          <p14:tracePt t="168844" x="5719763" y="4435475"/>
          <p14:tracePt t="168851" x="5795963" y="4435475"/>
          <p14:tracePt t="168859" x="5854700" y="4419600"/>
          <p14:tracePt t="168867" x="5922963" y="4419600"/>
          <p14:tracePt t="168875" x="5983288" y="4419600"/>
          <p14:tracePt t="168883" x="6024563" y="4410075"/>
          <p14:tracePt t="168895" x="6102350" y="4402138"/>
          <p14:tracePt t="168899" x="6161088" y="4402138"/>
          <p14:tracePt t="168908" x="6186488" y="4402138"/>
          <p14:tracePt t="168918" x="6229350" y="4402138"/>
          <p14:tracePt t="168923" x="6254750" y="4402138"/>
          <p14:tracePt t="168933" x="6288088" y="4394200"/>
          <p14:tracePt t="168940" x="6313488" y="4394200"/>
          <p14:tracePt t="168950" x="6330950" y="4394200"/>
          <p14:tracePt t="168956" x="6356350" y="4394200"/>
          <p14:tracePt t="168965" x="6373813" y="4384675"/>
          <p14:tracePt t="168971" x="6381750" y="4384675"/>
          <p14:tracePt t="168981" x="6391275" y="4384675"/>
          <p14:tracePt t="168988" x="6399213" y="4384675"/>
          <p14:tracePt t="168994" x="6416675" y="4376738"/>
          <p14:tracePt t="169003" x="6432550" y="4376738"/>
          <p14:tracePt t="169010" x="6442075" y="4376738"/>
          <p14:tracePt t="169020" x="6450013" y="4376738"/>
          <p14:tracePt t="169125" x="6457950" y="4376738"/>
          <p14:tracePt t="169932" x="6399213" y="4402138"/>
          <p14:tracePt t="169940" x="6262688" y="4419600"/>
          <p14:tracePt t="169949" x="6153150" y="4445000"/>
          <p14:tracePt t="169955" x="5983288" y="4513263"/>
          <p14:tracePt t="169966" x="5745163" y="4589463"/>
          <p14:tracePt t="169972" x="5430838" y="4673600"/>
          <p14:tracePt t="169982" x="5022850" y="4792663"/>
          <p14:tracePt t="169988" x="4564063" y="4954588"/>
          <p14:tracePt t="169995" x="4019550" y="5099050"/>
          <p14:tracePt t="170003" x="3502025" y="5243513"/>
          <p14:tracePt t="170010" x="3033713" y="5387975"/>
          <p14:tracePt t="170019" x="2693988" y="5472113"/>
          <p14:tracePt t="170028" x="2438400" y="5540375"/>
          <p14:tracePt t="170036" x="2209800" y="5600700"/>
          <p14:tracePt t="170043" x="2047875" y="5668963"/>
          <p14:tracePt t="170051" x="1920875" y="5702300"/>
          <p14:tracePt t="170059" x="1844675" y="5735638"/>
          <p14:tracePt t="170068" x="1741488" y="5770563"/>
          <p14:tracePt t="170075" x="1682750" y="5778500"/>
          <p14:tracePt t="170083" x="1622425" y="5795963"/>
          <p14:tracePt t="170091" x="1581150" y="5829300"/>
          <p14:tracePt t="170101" x="1563688" y="5829300"/>
          <p14:tracePt t="170107" x="1512888" y="5838825"/>
          <p14:tracePt t="170117" x="1470025" y="5838825"/>
          <p14:tracePt t="170123" x="1427163" y="5838825"/>
          <p14:tracePt t="170133" x="1368425" y="5838825"/>
          <p14:tracePt t="170138" x="1317625" y="5838825"/>
          <p14:tracePt t="170150" x="1257300" y="5838825"/>
          <p14:tracePt t="170155" x="1198563" y="5838825"/>
          <p14:tracePt t="170166" x="1122363" y="5821363"/>
          <p14:tracePt t="170172" x="1044575" y="5803900"/>
          <p14:tracePt t="170182" x="960438" y="5795963"/>
          <p14:tracePt t="170188" x="874713" y="5795963"/>
          <p14:tracePt t="170196" x="815975" y="5770563"/>
          <p14:tracePt t="170204" x="755650" y="5753100"/>
          <p14:tracePt t="170211" x="730250" y="5735638"/>
          <p14:tracePt t="170220" x="671513" y="5710238"/>
          <p14:tracePt t="170227" x="646113" y="5684838"/>
          <p14:tracePt t="170235" x="636588" y="5668963"/>
          <p14:tracePt t="170244" x="628650" y="5651500"/>
          <p14:tracePt t="170252" x="628650" y="5641975"/>
          <p14:tracePt t="170259" x="628650" y="5634038"/>
          <p14:tracePt t="170268" x="628650" y="5608638"/>
          <p14:tracePt t="170275" x="628650" y="5591175"/>
          <p14:tracePt t="170284" x="628650" y="5557838"/>
          <p14:tracePt t="170292" x="628650" y="5532438"/>
          <p14:tracePt t="170300" x="636588" y="5507038"/>
          <p14:tracePt t="170307" x="646113" y="5481638"/>
          <p14:tracePt t="170317" x="679450" y="5430838"/>
          <p14:tracePt t="170323" x="688975" y="5405438"/>
          <p14:tracePt t="170334" x="704850" y="5337175"/>
          <p14:tracePt t="170339" x="714375" y="5311775"/>
          <p14:tracePt t="170350" x="722313" y="5276850"/>
          <p14:tracePt t="170356" x="722313" y="5243513"/>
          <p14:tracePt t="170365" x="722313" y="5200650"/>
          <p14:tracePt t="170370" x="730250" y="5167313"/>
          <p14:tracePt t="170381" x="730250" y="5141913"/>
          <p14:tracePt t="170387" x="730250" y="5124450"/>
          <p14:tracePt t="170397" x="730250" y="5099050"/>
          <p14:tracePt t="170403" x="730250" y="5073650"/>
          <p14:tracePt t="170411" x="730250" y="5064125"/>
          <p14:tracePt t="170418" x="730250" y="5038725"/>
          <p14:tracePt t="170428" x="730250" y="5030788"/>
          <p14:tracePt t="170459" x="730250" y="5022850"/>
          <p14:tracePt t="170492" x="730250" y="5005388"/>
          <p14:tracePt t="170500" x="739775" y="4997450"/>
          <p14:tracePt t="170507" x="755650" y="4979988"/>
          <p14:tracePt t="170517" x="755650" y="4972050"/>
          <p14:tracePt t="170523" x="781050" y="4962525"/>
          <p14:tracePt t="170539" x="790575" y="4954588"/>
          <p14:tracePt t="170550" x="808038" y="4946650"/>
          <p14:tracePt t="170555" x="808038" y="4937125"/>
          <p14:tracePt t="170566" x="815975" y="4937125"/>
          <p14:tracePt t="170628" x="841375" y="4929188"/>
          <p14:tracePt t="170644" x="858838" y="4929188"/>
          <p14:tracePt t="170652" x="874713" y="4919663"/>
          <p14:tracePt t="170659" x="892175" y="4919663"/>
          <p14:tracePt t="170668" x="917575" y="4911725"/>
          <p14:tracePt t="170675" x="935038" y="4911725"/>
          <p14:tracePt t="170684" x="942975" y="4903788"/>
          <p14:tracePt t="170691" x="960438" y="4894263"/>
          <p14:tracePt t="170701" x="977900" y="4894263"/>
          <p14:tracePt t="170717" x="985838" y="4894263"/>
          <p14:tracePt t="170723" x="993775" y="4894263"/>
          <p14:tracePt t="170734" x="1003300" y="4894263"/>
          <p14:tracePt t="170739" x="1011238" y="4886325"/>
          <p14:tracePt t="170750" x="1019175" y="4886325"/>
          <p14:tracePt t="170772" x="1036638" y="4878388"/>
          <p14:tracePt t="170836" x="1044575" y="4878388"/>
          <p14:tracePt t="170852" x="1054100" y="4868863"/>
          <p14:tracePt t="170883" x="1062038" y="4868863"/>
          <p14:tracePt t="170907" x="1079500" y="4868863"/>
          <p14:tracePt t="170956" x="1087438" y="4868863"/>
          <p14:tracePt t="170970" x="1096963" y="4868863"/>
          <p14:tracePt t="171171" x="1112838" y="4868863"/>
          <p14:tracePt t="171181" x="1122363" y="4868863"/>
          <p14:tracePt t="171187" x="1130300" y="4868863"/>
          <p14:tracePt t="171194" x="1138238" y="4868863"/>
          <p14:tracePt t="171203" x="1147763" y="4868863"/>
          <p14:tracePt t="171211" x="1163638" y="4868863"/>
          <p14:tracePt t="171220" x="1181100" y="4868863"/>
          <p14:tracePt t="171236" x="1198563" y="4868863"/>
          <p14:tracePt t="171250" x="1216025" y="4868863"/>
          <p14:tracePt t="171276" x="1223963" y="4868863"/>
          <p14:tracePt t="171292" x="1231900" y="4868863"/>
          <p14:tracePt t="171318" x="1241425" y="4868863"/>
          <p14:tracePt t="171324" x="1249363" y="4868863"/>
          <p14:tracePt t="171339" x="1266825" y="4868863"/>
          <p14:tracePt t="171350" x="1274763" y="4868863"/>
          <p14:tracePt t="171355" x="1292225" y="4868863"/>
          <p14:tracePt t="171366" x="1308100" y="4868863"/>
          <p14:tracePt t="171371" x="1317625" y="4868863"/>
          <p14:tracePt t="171379" x="1325563" y="4868863"/>
          <p14:tracePt t="171387" x="1333500" y="4868863"/>
          <p14:tracePt t="171395" x="1350963" y="4868863"/>
          <p14:tracePt t="171403" x="1368425" y="4868863"/>
          <p14:tracePt t="171412" x="1376363" y="4868863"/>
          <p14:tracePt t="171420" x="1393825" y="4868863"/>
          <p14:tracePt t="171428" x="1401763" y="4868863"/>
          <p14:tracePt t="171435" x="1419225" y="4868863"/>
          <p14:tracePt t="171443" x="1444625" y="4868863"/>
          <p14:tracePt t="171451" x="1462088" y="4868863"/>
          <p14:tracePt t="171459" x="1487488" y="4868863"/>
          <p14:tracePt t="171468" x="1512888" y="4868863"/>
          <p14:tracePt t="171476" x="1520825" y="4868863"/>
          <p14:tracePt t="171483" x="1546225" y="4868863"/>
          <p14:tracePt t="171491" x="1571625" y="4868863"/>
          <p14:tracePt t="171501" x="1589088" y="4868863"/>
          <p14:tracePt t="171507" x="1614488" y="4868863"/>
          <p14:tracePt t="171518" x="1639888" y="4868863"/>
          <p14:tracePt t="171523" x="1657350" y="4868863"/>
          <p14:tracePt t="171533" x="1674813" y="4868863"/>
          <p14:tracePt t="171540" x="1708150" y="4868863"/>
          <p14:tracePt t="171549" x="1725613" y="4868863"/>
          <p14:tracePt t="171555" x="1751013" y="4868863"/>
          <p14:tracePt t="171566" x="1784350" y="4868863"/>
          <p14:tracePt t="171571" x="1801813" y="4868863"/>
          <p14:tracePt t="171580" x="1819275" y="4868863"/>
          <p14:tracePt t="171587" x="1844675" y="4868863"/>
          <p14:tracePt t="171595" x="1860550" y="4868863"/>
          <p14:tracePt t="171603" x="1885950" y="4868863"/>
          <p14:tracePt t="171612" x="1911350" y="4868863"/>
          <p14:tracePt t="171619" x="1928813" y="4868863"/>
          <p14:tracePt t="171628" x="1954213" y="4868863"/>
          <p14:tracePt t="171635" x="1979613" y="4868863"/>
          <p14:tracePt t="171643" x="1997075" y="4868863"/>
          <p14:tracePt t="171651" x="2039938" y="4868863"/>
          <p14:tracePt t="171659" x="2055813" y="4868863"/>
          <p14:tracePt t="171667" x="2090738" y="4868863"/>
          <p14:tracePt t="171675" x="2108200" y="4868863"/>
          <p14:tracePt t="171684" x="2124075" y="4868863"/>
          <p14:tracePt t="171691" x="2133600" y="4868863"/>
          <p14:tracePt t="171700" x="2141538" y="4868863"/>
          <p14:tracePt t="171706" x="2159000" y="4868863"/>
          <p14:tracePt t="171749" x="2174875" y="4868863"/>
          <p14:tracePt t="171756" x="2192338" y="4860925"/>
          <p14:tracePt t="171766" x="2200275" y="4860925"/>
          <p14:tracePt t="171772" x="2217738" y="4860925"/>
          <p14:tracePt t="171778" x="2227263" y="4860925"/>
          <p14:tracePt t="171787" x="2235200" y="4860925"/>
          <p14:tracePt t="171795" x="2252663" y="4860925"/>
          <p14:tracePt t="171803" x="2260600" y="4860925"/>
          <p14:tracePt t="171812" x="2268538" y="4860925"/>
          <p14:tracePt t="171820" x="2278063" y="4860925"/>
          <p14:tracePt t="171835" x="2293938" y="4860925"/>
          <p14:tracePt t="171843" x="2303463" y="4860925"/>
          <p14:tracePt t="171851" x="2311400" y="4860925"/>
          <p14:tracePt t="171860" x="2328863" y="4860925"/>
          <p14:tracePt t="171867" x="2336800" y="4860925"/>
          <p14:tracePt t="171876" x="2362200" y="4860925"/>
          <p14:tracePt t="171883" x="2397125" y="4852988"/>
          <p14:tracePt t="171895" x="2405063" y="4852988"/>
          <p14:tracePt t="171901" x="2422525" y="4852988"/>
          <p14:tracePt t="171908" x="2430463" y="4852988"/>
          <p14:tracePt t="171918" x="2438400" y="4852988"/>
          <p14:tracePt t="171934" x="2447925" y="4852988"/>
          <p14:tracePt t="171938" x="2455863" y="4852988"/>
          <p14:tracePt t="171956" x="2463800" y="4852988"/>
          <p14:tracePt t="171963" x="2481263" y="4852988"/>
          <p14:tracePt t="172355" x="2489200" y="4852988"/>
          <p14:tracePt t="176276" x="2498725" y="4852988"/>
          <p14:tracePt t="176291" x="2516188" y="4852988"/>
          <p14:tracePt t="176302" x="2532063" y="4852988"/>
          <p14:tracePt t="176318" x="2549525" y="4852988"/>
          <p14:tracePt t="176324" x="2557463" y="4852988"/>
          <p14:tracePt t="176331" x="2566988" y="4852988"/>
          <p14:tracePt t="176340" x="2574925" y="4852988"/>
          <p14:tracePt t="176347" x="2582863" y="4852988"/>
          <p14:tracePt t="176356" x="2617788" y="4852988"/>
          <p14:tracePt t="176364" x="2651125" y="4852988"/>
          <p14:tracePt t="176372" x="2701925" y="4852988"/>
          <p14:tracePt t="176379" x="2744788" y="4852988"/>
          <p14:tracePt t="176388" x="2787650" y="4852988"/>
          <p14:tracePt t="176395" x="2838450" y="4852988"/>
          <p14:tracePt t="176404" x="2881313" y="4852988"/>
          <p14:tracePt t="176412" x="2914650" y="4852988"/>
          <p14:tracePt t="176420" x="2940050" y="4852988"/>
          <p14:tracePt t="176427" x="2974975" y="4852988"/>
          <p14:tracePt t="176436" x="3008313" y="4852988"/>
          <p14:tracePt t="176443" x="3033713" y="4852988"/>
          <p14:tracePt t="176453" x="3059113" y="4852988"/>
          <p14:tracePt t="176459" x="3076575" y="4852988"/>
          <p14:tracePt t="176476" x="3084513" y="4852988"/>
          <p14:tracePt t="176486" x="3101975" y="4852988"/>
          <p14:tracePt t="176501" x="3119438" y="4852988"/>
          <p14:tracePt t="176507" x="3127375" y="4852988"/>
          <p14:tracePt t="176515" x="3135313" y="4852988"/>
          <p14:tracePt t="176524" x="3152775" y="4852988"/>
          <p14:tracePt t="176530" x="3160713" y="4852988"/>
          <p14:tracePt t="176540" x="3178175" y="4852988"/>
          <p14:tracePt t="176547" x="3211513" y="4852988"/>
          <p14:tracePt t="176555" x="3238500" y="4852988"/>
          <p14:tracePt t="176564" x="3279775" y="4852988"/>
          <p14:tracePt t="176570" x="3305175" y="4852988"/>
          <p14:tracePt t="176580" x="3340100" y="4852988"/>
          <p14:tracePt t="176588" x="3348038" y="4852988"/>
          <p14:tracePt t="176595" x="3365500" y="4852988"/>
          <p14:tracePt t="176603" x="3390900" y="4852988"/>
          <p14:tracePt t="176612" x="3408363" y="4852988"/>
          <p14:tracePt t="176620" x="3441700" y="4852988"/>
          <p14:tracePt t="176627" x="3467100" y="4852988"/>
          <p14:tracePt t="176636" x="3502025" y="4852988"/>
          <p14:tracePt t="176643" x="3527425" y="4852988"/>
          <p14:tracePt t="176653" x="3560763" y="4852988"/>
          <p14:tracePt t="176658" x="3586163" y="4852988"/>
          <p14:tracePt t="176670" x="3611563" y="4860925"/>
          <p14:tracePt t="176675" x="3619500" y="4860925"/>
          <p14:tracePt t="176686" x="3646488" y="4860925"/>
          <p14:tracePt t="176691" x="3662363" y="4860925"/>
          <p14:tracePt t="176702" x="3679825" y="4860925"/>
          <p14:tracePt t="176708" x="3705225" y="4860925"/>
          <p14:tracePt t="176715" x="3722688" y="4860925"/>
          <p14:tracePt t="176724" x="3748088" y="4868863"/>
          <p14:tracePt t="176730" x="3773488" y="4868863"/>
          <p14:tracePt t="176739" x="3806825" y="4868863"/>
          <p14:tracePt t="176747" x="3832225" y="4878388"/>
          <p14:tracePt t="176755" x="3883025" y="4878388"/>
          <p14:tracePt t="176764" x="3892550" y="4886325"/>
          <p14:tracePt t="176771" x="3951288" y="4886325"/>
          <p14:tracePt t="176779" x="3976688" y="4886325"/>
          <p14:tracePt t="176788" x="4002088" y="4886325"/>
          <p14:tracePt t="176795" x="4044950" y="4894263"/>
          <p14:tracePt t="176802" x="4070350" y="4894263"/>
          <p14:tracePt t="176812" x="4113213" y="4894263"/>
          <p14:tracePt t="176819" x="4138613" y="4903788"/>
          <p14:tracePt t="176827" x="4164013" y="4903788"/>
          <p14:tracePt t="176836" x="4206875" y="4911725"/>
          <p14:tracePt t="176843" x="4240213" y="4911725"/>
          <p14:tracePt t="176854" x="4275138" y="4911725"/>
          <p14:tracePt t="176860" x="4316413" y="4911725"/>
          <p14:tracePt t="176869" x="4359275" y="4919663"/>
          <p14:tracePt t="176875" x="4410075" y="4929188"/>
          <p14:tracePt t="176886" x="4452938" y="4929188"/>
          <p14:tracePt t="176898" x="4529138" y="4937125"/>
          <p14:tracePt t="176908" x="4589463" y="4937125"/>
          <p14:tracePt t="176914" x="4605338" y="4937125"/>
          <p14:tracePt t="176923" x="4648200" y="4937125"/>
          <p14:tracePt t="176930" x="4691063" y="4937125"/>
          <p14:tracePt t="176939" x="4741863" y="4937125"/>
          <p14:tracePt t="176947" x="4792663" y="4937125"/>
          <p14:tracePt t="176955" x="4852988" y="4937125"/>
          <p14:tracePt t="176964" x="4911725" y="4946650"/>
          <p14:tracePt t="176972" x="4962525" y="4962525"/>
          <p14:tracePt t="176979" x="5022850" y="4972050"/>
          <p14:tracePt t="176988" x="5073650" y="4972050"/>
          <p14:tracePt t="176996" x="5149850" y="4972050"/>
          <p14:tracePt t="177004" x="5208588" y="4972050"/>
          <p14:tracePt t="177011" x="5251450" y="4979988"/>
          <p14:tracePt t="177019" x="5286375" y="4987925"/>
          <p14:tracePt t="177028" x="5327650" y="4987925"/>
          <p14:tracePt t="177036" x="5370513" y="4987925"/>
          <p14:tracePt t="177043" x="5446713" y="4987925"/>
          <p14:tracePt t="177053" x="5472113" y="4987925"/>
          <p14:tracePt t="177058" x="5514975" y="4987925"/>
          <p14:tracePt t="177069" x="5557838" y="4987925"/>
          <p14:tracePt t="177075" x="5591175" y="4987925"/>
          <p14:tracePt t="177085" x="5626100" y="4987925"/>
          <p14:tracePt t="177092" x="5659438" y="4997450"/>
          <p14:tracePt t="177102" x="5684838" y="4997450"/>
          <p14:tracePt t="177108" x="5719763" y="4997450"/>
          <p14:tracePt t="177116" x="5761038" y="4997450"/>
          <p14:tracePt t="177124" x="5788025" y="5005388"/>
          <p14:tracePt t="177130" x="5821363" y="5005388"/>
          <p14:tracePt t="177140" x="5864225" y="5005388"/>
          <p14:tracePt t="177147" x="5889625" y="5005388"/>
          <p14:tracePt t="177155" x="5915025" y="5005388"/>
          <p14:tracePt t="177164" x="5922963" y="5005388"/>
          <p14:tracePt t="177172" x="5940425" y="5005388"/>
          <p14:tracePt t="177179" x="5965825" y="5005388"/>
          <p14:tracePt t="177188" x="5973763" y="5005388"/>
          <p14:tracePt t="177195" x="5983288" y="5005388"/>
          <p14:tracePt t="177203" x="5999163" y="5005388"/>
          <p14:tracePt t="177220" x="6016625" y="5005388"/>
          <p14:tracePt t="177227" x="6024563" y="5005388"/>
          <p14:tracePt t="177236" x="6034088" y="5005388"/>
          <p14:tracePt t="177259" x="6049963" y="5005388"/>
          <p14:tracePt t="177276" x="6067425" y="5005388"/>
          <p14:tracePt t="177286" x="6084888" y="5005388"/>
          <p14:tracePt t="177290" x="6092825" y="5005388"/>
          <p14:tracePt t="177302" x="6118225" y="5005388"/>
          <p14:tracePt t="177307" x="6127750" y="4997450"/>
          <p14:tracePt t="177323" x="6153150" y="4987925"/>
          <p14:tracePt t="177340" x="6169025" y="4979988"/>
          <p14:tracePt t="177347" x="6178550" y="4979988"/>
          <p14:tracePt t="177356" x="6194425" y="4979988"/>
          <p14:tracePt t="177364" x="6211888" y="4979988"/>
          <p14:tracePt t="177379" x="6221413" y="4979988"/>
          <p14:tracePt t="177468" x="6229350" y="4979988"/>
          <p14:tracePt t="177475" x="6246813" y="4972050"/>
          <p14:tracePt t="177502" x="6254750" y="4972050"/>
          <p14:tracePt t="177508" x="6262688" y="4962525"/>
          <p14:tracePt t="177523" x="6272213" y="4962525"/>
          <p14:tracePt t="177530" x="6280150" y="4962525"/>
          <p14:tracePt t="177540" x="6288088" y="4962525"/>
          <p14:tracePt t="177556" x="6297613" y="4962525"/>
          <p14:tracePt t="177572" x="6313488" y="4954588"/>
          <p14:tracePt t="177587" x="6323013" y="4954588"/>
          <p14:tracePt t="177595" x="6330950" y="4954588"/>
          <p14:tracePt t="177605" x="6338888" y="4954588"/>
          <p14:tracePt t="177612" x="6348413" y="4954588"/>
          <p14:tracePt t="177620" x="6356350" y="4954588"/>
          <p14:tracePt t="177644" x="6365875" y="4954588"/>
          <p14:tracePt t="177653" x="6381750" y="4946650"/>
          <p14:tracePt t="177692" x="6391275" y="4946650"/>
          <p14:tracePt t="177700" x="6399213" y="4946650"/>
          <p14:tracePt t="177707" x="6407150" y="4946650"/>
          <p14:tracePt t="177724" x="6407150" y="4937125"/>
          <p14:tracePt t="177740" x="6416675" y="4937125"/>
          <p14:tracePt t="177850" x="6424613" y="4937125"/>
          <p14:tracePt t="177859" x="6432550" y="4929188"/>
          <p14:tracePt t="177907" x="6442075" y="4929188"/>
          <p14:tracePt t="177917" x="6457950" y="4929188"/>
          <p14:tracePt t="177923" x="6467475" y="4919663"/>
          <p14:tracePt t="177930" x="6475413" y="4919663"/>
          <p14:tracePt t="177939" x="6483350" y="4911725"/>
          <p14:tracePt t="177948" x="6500813" y="4911725"/>
          <p14:tracePt t="177955" x="6510338" y="4903788"/>
          <p14:tracePt t="177971" x="6518275" y="4903788"/>
          <p14:tracePt t="177979" x="6526213" y="4903788"/>
          <p14:tracePt t="177987" x="6535738" y="4903788"/>
          <p14:tracePt t="178003" x="6543675" y="4903788"/>
          <p14:tracePt t="178012" x="6561138" y="4894263"/>
          <p14:tracePt t="178021" x="6569075" y="4886325"/>
          <p14:tracePt t="178028" x="6577013" y="4886325"/>
          <p14:tracePt t="178037" x="6586538" y="4886325"/>
          <p14:tracePt t="178044" x="6602413" y="4878388"/>
          <p14:tracePt t="178054" x="6611938" y="4878388"/>
          <p14:tracePt t="178060" x="6619875" y="4868863"/>
          <p14:tracePt t="178074" x="6627813" y="4868863"/>
          <p14:tracePt t="178086" x="6637338" y="4868863"/>
          <p14:tracePt t="178099" x="6645275" y="4868863"/>
          <p14:tracePt t="178114" x="6654800" y="4868863"/>
          <p14:tracePt t="178131" x="6662738" y="4860925"/>
          <p14:tracePt t="178178" x="6680200" y="4852988"/>
          <p14:tracePt t="178194" x="6688138" y="4852988"/>
          <p14:tracePt t="178212" x="6696075" y="4852988"/>
          <p14:tracePt t="178219" x="6705600" y="4852988"/>
          <p14:tracePt t="178228" x="6713538" y="4852988"/>
          <p14:tracePt t="178237" x="6721475" y="4852988"/>
          <p14:tracePt t="178243" x="6731000" y="4852988"/>
          <p14:tracePt t="178254" x="6746875" y="4852988"/>
          <p14:tracePt t="178259" x="6756400" y="4852988"/>
          <p14:tracePt t="178269" x="6772275" y="4852988"/>
          <p14:tracePt t="178285" x="6799263" y="4852988"/>
          <p14:tracePt t="178292" x="6807200" y="4852988"/>
          <p14:tracePt t="178301" x="6815138" y="4852988"/>
          <p14:tracePt t="178308" x="6832600" y="4852988"/>
          <p14:tracePt t="178314" x="6840538" y="4852988"/>
          <p14:tracePt t="178324" x="6850063" y="4852988"/>
          <p14:tracePt t="178331" x="6865938" y="4852988"/>
          <p14:tracePt t="178340" x="6883400" y="4852988"/>
          <p14:tracePt t="178348" x="6891338" y="4852988"/>
          <p14:tracePt t="178355" x="6908800" y="4852988"/>
          <p14:tracePt t="178363" x="6934200" y="4852988"/>
          <p14:tracePt t="178379" x="6951663" y="4852988"/>
          <p14:tracePt t="178388" x="6959600" y="4852988"/>
          <p14:tracePt t="178396" x="6977063" y="4852988"/>
          <p14:tracePt t="178403" x="6994525" y="4852988"/>
          <p14:tracePt t="178420" x="7002463" y="4852988"/>
          <p14:tracePt t="178428" x="7019925" y="4852988"/>
          <p14:tracePt t="178437" x="7027863" y="4852988"/>
          <p14:tracePt t="178444" x="7045325" y="4852988"/>
          <p14:tracePt t="178455" x="7053263" y="4852988"/>
          <p14:tracePt t="178460" x="7061200" y="4852988"/>
          <p14:tracePt t="178470" x="7078663" y="4852988"/>
          <p14:tracePt t="178476" x="7088188" y="4852988"/>
          <p14:tracePt t="178485" x="7104063" y="4852988"/>
          <p14:tracePt t="178491" x="7113588" y="4852988"/>
          <p14:tracePt t="178498" x="7121525" y="4852988"/>
          <p14:tracePt t="178508" x="7129463" y="4852988"/>
          <p14:tracePt t="178514" x="7138988" y="4852988"/>
          <p14:tracePt t="178532" x="7146925" y="4852988"/>
          <p14:tracePt t="178539" x="7154863" y="4852988"/>
          <p14:tracePt t="178548" x="7164388" y="4852988"/>
          <p14:tracePt t="178587" x="7172325" y="4852988"/>
          <p14:tracePt t="178596" x="7180263" y="4852988"/>
          <p14:tracePt t="178611" x="7197725" y="4852988"/>
          <p14:tracePt t="178628" x="7205663" y="4852988"/>
          <p14:tracePt t="178659" x="7223125" y="4852988"/>
          <p14:tracePt t="178676" x="7232650" y="4852988"/>
          <p14:tracePt t="178716" x="7240588" y="4852988"/>
          <p14:tracePt t="178723" x="7248525" y="4852988"/>
          <p14:tracePt t="179771" x="7265988" y="4852988"/>
          <p14:tracePt t="179780" x="7273925" y="4860925"/>
          <p14:tracePt t="179827" x="7273925" y="4868863"/>
          <p14:tracePt t="179859" x="7283450" y="4868863"/>
          <p14:tracePt t="179875" x="7291388" y="4878388"/>
          <p14:tracePt t="179884" x="7299325" y="4878388"/>
          <p14:tracePt t="179907" x="7308850" y="4894263"/>
          <p14:tracePt t="179923" x="7316788" y="4894263"/>
          <p14:tracePt t="179931" x="7324725" y="4894263"/>
          <p14:tracePt t="179939" x="7334250" y="4894263"/>
          <p14:tracePt t="179947" x="7342188" y="4903788"/>
          <p14:tracePt t="179963" x="7359650" y="4911725"/>
          <p14:tracePt t="179995" x="7367588" y="4911725"/>
          <p14:tracePt t="180100" x="7377113" y="4911725"/>
          <p14:tracePt t="180163" x="7385050" y="4919663"/>
          <p14:tracePt t="180450" x="7392988" y="4919663"/>
          <p14:tracePt t="180470" x="7410450" y="4919663"/>
          <p14:tracePt t="180492" x="7418388" y="4919663"/>
          <p14:tracePt t="180508" x="7427913" y="4919663"/>
          <p14:tracePt t="180540" x="7435850" y="4919663"/>
          <p14:tracePt t="180732" x="7443788" y="4919663"/>
          <p14:tracePt t="181476" x="7443788" y="4911725"/>
          <p14:tracePt t="181482" x="7443788" y="4903788"/>
          <p14:tracePt t="181492" x="7443788" y="4894263"/>
          <p14:tracePt t="181499" x="7443788" y="4878388"/>
          <p14:tracePt t="181515" x="7453313" y="4868863"/>
          <p14:tracePt t="181547" x="7427913" y="4878388"/>
          <p14:tracePt t="181556" x="7385050" y="4903788"/>
          <p14:tracePt t="181564" x="7334250" y="4946650"/>
          <p14:tracePt t="181571" x="7265988" y="4987925"/>
          <p14:tracePt t="181580" x="7232650" y="4997450"/>
          <p14:tracePt t="181588" x="7215188" y="4997450"/>
          <p14:tracePt t="181596" x="7197725" y="4946650"/>
          <p14:tracePt t="181612" x="7189788" y="4919663"/>
          <p14:tracePt t="181622" x="7164388" y="4903788"/>
          <p14:tracePt t="181628" x="7146925" y="4894263"/>
          <p14:tracePt t="182115" x="7104063" y="4954588"/>
          <p14:tracePt t="182123" x="7088188" y="4962525"/>
          <p14:tracePt t="182131" x="7088188" y="4954588"/>
          <p14:tracePt t="182283" x="7096125" y="4962525"/>
          <p14:tracePt t="182299" x="7104063" y="4972050"/>
          <p14:tracePt t="182308" x="7104063" y="4979988"/>
          <p14:tracePt t="182315" x="7113588" y="4979988"/>
          <p14:tracePt t="182323" x="7121525" y="4987925"/>
          <p14:tracePt t="182339" x="7129463" y="4997450"/>
          <p14:tracePt t="184412" x="7129463" y="4979988"/>
          <p14:tracePt t="184436" x="7129463" y="4972050"/>
          <p14:tracePt t="184460" x="7129463" y="4962525"/>
          <p14:tracePt t="184475" x="7129463" y="4954588"/>
          <p14:tracePt t="184483" x="7129463" y="4946650"/>
          <p14:tracePt t="184492" x="7129463" y="4937125"/>
          <p14:tracePt t="184523" x="7129463" y="4929188"/>
          <p14:tracePt t="184548" x="7129463" y="4919663"/>
          <p14:tracePt t="184555" x="7121525" y="4903788"/>
          <p14:tracePt t="184564" x="7070725" y="4903788"/>
          <p14:tracePt t="184572" x="6951663" y="4903788"/>
          <p14:tracePt t="184580" x="6746875" y="4954588"/>
          <p14:tracePt t="184589" x="6543675" y="5013325"/>
          <p14:tracePt t="184596" x="6313488" y="5073650"/>
          <p14:tracePt t="184605" x="6153150" y="5157788"/>
          <p14:tracePt t="184612" x="6067425" y="5208588"/>
          <p14:tracePt t="184622" x="6042025" y="5260975"/>
          <p14:tracePt t="184628" x="6024563" y="5294313"/>
          <p14:tracePt t="184636" x="6024563" y="5327650"/>
          <p14:tracePt t="184644" x="6049963" y="5345113"/>
          <p14:tracePt t="184651" x="6102350" y="5345113"/>
          <p14:tracePt t="184660" x="6135688" y="5345113"/>
          <p14:tracePt t="184667" x="6178550" y="5345113"/>
          <p14:tracePt t="184675" x="6186488" y="5345113"/>
          <p14:tracePt t="184683" x="6194425" y="5345113"/>
          <p14:tracePt t="184692" x="6203950" y="5345113"/>
          <p14:tracePt t="184876" x="6211888" y="5353050"/>
          <p14:tracePt t="184883" x="6229350" y="5370513"/>
          <p14:tracePt t="184892" x="6229350" y="5405438"/>
          <p14:tracePt t="184899" x="6221413" y="5438775"/>
          <p14:tracePt t="184908" x="6127750" y="5497513"/>
          <p14:tracePt t="184915" x="6049963" y="5524500"/>
          <p14:tracePt t="184925" x="5922963" y="5549900"/>
          <p14:tracePt t="184931" x="5719763" y="5591175"/>
          <p14:tracePt t="184941" x="5583238" y="5616575"/>
          <p14:tracePt t="184948" x="5446713" y="5641975"/>
          <p14:tracePt t="184956" x="5353050" y="5641975"/>
          <p14:tracePt t="184964" x="5235575" y="5634038"/>
          <p14:tracePt t="184972" x="5124450" y="5634038"/>
          <p14:tracePt t="184980" x="4954588" y="5634038"/>
          <p14:tracePt t="184989" x="4802188" y="5634038"/>
          <p14:tracePt t="184995" x="4683125" y="5634038"/>
          <p14:tracePt t="185006" x="4597400" y="5634038"/>
          <p14:tracePt t="185011" x="4529138" y="5634038"/>
          <p14:tracePt t="185019" x="4427538" y="5641975"/>
          <p14:tracePt t="185028" x="4341813" y="5651500"/>
          <p14:tracePt t="185037" x="4257675" y="5668963"/>
          <p14:tracePt t="185043" x="4181475" y="5684838"/>
          <p14:tracePt t="185051" x="4105275" y="5694363"/>
          <p14:tracePt t="185060" x="4037013" y="5702300"/>
          <p14:tracePt t="185068" x="3960813" y="5710238"/>
          <p14:tracePt t="185076" x="3892550" y="5727700"/>
          <p14:tracePt t="185084" x="3832225" y="5735638"/>
          <p14:tracePt t="185092" x="3756025" y="5745163"/>
          <p14:tracePt t="185099" x="3654425" y="5753100"/>
          <p14:tracePt t="185108" x="3568700" y="5753100"/>
          <p14:tracePt t="185115" x="3509963" y="5753100"/>
          <p14:tracePt t="185124" x="3416300" y="5753100"/>
          <p14:tracePt t="185132" x="3340100" y="5753100"/>
          <p14:tracePt t="185140" x="3271838" y="5753100"/>
          <p14:tracePt t="185148" x="3195638" y="5745163"/>
          <p14:tracePt t="185157" x="3119438" y="5735638"/>
          <p14:tracePt t="185164" x="3033713" y="5735638"/>
          <p14:tracePt t="185173" x="2974975" y="5710238"/>
          <p14:tracePt t="185180" x="2889250" y="5702300"/>
          <p14:tracePt t="185189" x="2787650" y="5694363"/>
          <p14:tracePt t="185194" x="2711450" y="5668963"/>
          <p14:tracePt t="185206" x="2608263" y="5641975"/>
          <p14:tracePt t="185211" x="2524125" y="5626100"/>
          <p14:tracePt t="185222" x="2447925" y="5600700"/>
          <p14:tracePt t="185226" x="2387600" y="5591175"/>
          <p14:tracePt t="185235" x="2328863" y="5575300"/>
          <p14:tracePt t="185244" x="2268538" y="5575300"/>
          <p14:tracePt t="185251" x="2209800" y="5540375"/>
          <p14:tracePt t="185260" x="2124075" y="5514975"/>
          <p14:tracePt t="185268" x="2082800" y="5497513"/>
          <p14:tracePt t="185276" x="2014538" y="5481638"/>
          <p14:tracePt t="185282" x="1954213" y="5472113"/>
          <p14:tracePt t="185292" x="1920875" y="5464175"/>
          <p14:tracePt t="185299" x="1860550" y="5456238"/>
          <p14:tracePt t="185308" x="1827213" y="5430838"/>
          <p14:tracePt t="185315" x="1776413" y="5421313"/>
          <p14:tracePt t="185324" x="1700213" y="5395913"/>
          <p14:tracePt t="185330" x="1674813" y="5395913"/>
          <p14:tracePt t="185339" x="1639888" y="5380038"/>
          <p14:tracePt t="185347" x="1589088" y="5362575"/>
          <p14:tracePt t="185357" x="1546225" y="5345113"/>
          <p14:tracePt t="185363" x="1530350" y="5337175"/>
          <p14:tracePt t="185373" x="1512888" y="5337175"/>
          <p14:tracePt t="185378" x="1504950" y="5337175"/>
          <p14:tracePt t="185389" x="1477963" y="5327650"/>
          <p14:tracePt t="185396" x="1462088" y="5319713"/>
          <p14:tracePt t="185406" x="1452563" y="5319713"/>
          <p14:tracePt t="185460" x="1452563" y="5311775"/>
          <p14:tracePt t="185508" x="1444625" y="5302250"/>
          <p14:tracePt t="185540" x="1452563" y="5294313"/>
          <p14:tracePt t="185547" x="1462088" y="5294313"/>
          <p14:tracePt t="185556" x="1495425" y="5294313"/>
          <p14:tracePt t="185564" x="1530350" y="5294313"/>
          <p14:tracePt t="185572" x="1581150" y="5294313"/>
          <p14:tracePt t="185580" x="1622425" y="5294313"/>
          <p14:tracePt t="185589" x="1690688" y="5294313"/>
          <p14:tracePt t="185596" x="1784350" y="5302250"/>
          <p14:tracePt t="185606" x="1870075" y="5319713"/>
          <p14:tracePt t="185611" x="1946275" y="5337175"/>
          <p14:tracePt t="185622" x="2055813" y="5353050"/>
          <p14:tracePt t="185628" x="2159000" y="5370513"/>
          <p14:tracePt t="185634" x="2278063" y="5387975"/>
          <p14:tracePt t="185643" x="2387600" y="5405438"/>
          <p14:tracePt t="185651" x="2489200" y="5421313"/>
          <p14:tracePt t="185659" x="2592388" y="5430838"/>
          <p14:tracePt t="185668" x="2660650" y="5438775"/>
          <p14:tracePt t="185676" x="2719388" y="5446713"/>
          <p14:tracePt t="185683" x="2778125" y="5456238"/>
          <p14:tracePt t="185692" x="2830513" y="5456238"/>
          <p14:tracePt t="185699" x="2855913" y="5456238"/>
          <p14:tracePt t="185707" x="2871788" y="5456238"/>
          <p14:tracePt t="185731" x="2881313" y="5456238"/>
          <p14:tracePt t="185779" x="2889250" y="5456238"/>
          <p14:tracePt t="185790" x="2897188" y="5456238"/>
          <p14:tracePt t="185812" x="2906713" y="5456238"/>
          <p14:tracePt t="185821" x="2914650" y="5456238"/>
          <p14:tracePt t="186066" x="2922588" y="5456238"/>
          <p14:tracePt t="186076" x="2940050" y="5446713"/>
          <p14:tracePt t="186083" x="2949575" y="5438775"/>
          <p14:tracePt t="186091" x="2965450" y="5438775"/>
          <p14:tracePt t="186099" x="2974975" y="5438775"/>
          <p14:tracePt t="186107" x="2990850" y="5421313"/>
          <p14:tracePt t="186115" x="3008313" y="5421313"/>
          <p14:tracePt t="186124" x="3041650" y="5405438"/>
          <p14:tracePt t="186131" x="3067050" y="5395913"/>
          <p14:tracePt t="186141" x="3076575" y="5395913"/>
          <p14:tracePt t="186148" x="3109913" y="5395913"/>
          <p14:tracePt t="186157" x="3127375" y="5387975"/>
          <p14:tracePt t="186164" x="3152775" y="5387975"/>
          <p14:tracePt t="186173" x="3160713" y="5380038"/>
          <p14:tracePt t="186180" x="3186113" y="5380038"/>
          <p14:tracePt t="186189" x="3195638" y="5380038"/>
          <p14:tracePt t="186206" x="3203575" y="5380038"/>
          <p14:tracePt t="186211" x="3221038" y="5370513"/>
          <p14:tracePt t="186356" x="3228975" y="5362575"/>
          <p14:tracePt t="186363" x="3238500" y="5362575"/>
          <p14:tracePt t="186379" x="3263900" y="5353050"/>
          <p14:tracePt t="186389" x="3271838" y="5353050"/>
          <p14:tracePt t="186396" x="3279775" y="5353050"/>
          <p14:tracePt t="186406" x="3297238" y="5353050"/>
          <p14:tracePt t="186411" x="3305175" y="5345113"/>
          <p14:tracePt t="186418" x="3330575" y="5345113"/>
          <p14:tracePt t="186428" x="3348038" y="5337175"/>
          <p14:tracePt t="186435" x="3373438" y="5337175"/>
          <p14:tracePt t="186443" x="3382963" y="5337175"/>
          <p14:tracePt t="186452" x="3398838" y="5337175"/>
          <p14:tracePt t="186460" x="3408363" y="5337175"/>
          <p14:tracePt t="186468" x="3433763" y="5327650"/>
          <p14:tracePt t="186476" x="3441700" y="5327650"/>
          <p14:tracePt t="186483" x="3449638" y="5327650"/>
          <p14:tracePt t="186492" x="3467100" y="5319713"/>
          <p14:tracePt t="186499" x="3475038" y="5319713"/>
          <p14:tracePt t="186516" x="3492500" y="5319713"/>
          <p14:tracePt t="186524" x="3502025" y="5311775"/>
          <p14:tracePt t="186530" x="3509963" y="5311775"/>
          <p14:tracePt t="186541" x="3527425" y="5311775"/>
          <p14:tracePt t="186547" x="3535363" y="5311775"/>
          <p14:tracePt t="186558" x="3543300" y="5311775"/>
          <p14:tracePt t="186574" x="3552825" y="5311775"/>
          <p14:tracePt t="186589" x="3568700" y="5311775"/>
          <p14:tracePt t="186596" x="3578225" y="5311775"/>
          <p14:tracePt t="186622" x="3586163" y="5311775"/>
          <p14:tracePt t="186626" x="3594100" y="5302250"/>
          <p14:tracePt t="186851" x="3603625" y="5302250"/>
          <p14:tracePt t="186860" x="3611563" y="5302250"/>
          <p14:tracePt t="186867" x="3636963" y="5302250"/>
          <p14:tracePt t="186876" x="3654425" y="5302250"/>
          <p14:tracePt t="186883" x="3687763" y="5294313"/>
          <p14:tracePt t="186902" x="3738563" y="5294313"/>
          <p14:tracePt t="186909" x="3798888" y="5294313"/>
          <p14:tracePt t="186915" x="3816350" y="5294313"/>
          <p14:tracePt t="186925" x="3849688" y="5286375"/>
          <p14:tracePt t="186931" x="3883025" y="5276850"/>
          <p14:tracePt t="186942" x="3892550" y="5276850"/>
          <p14:tracePt t="186947" x="3917950" y="5276850"/>
          <p14:tracePt t="186958" x="3925888" y="5276850"/>
          <p14:tracePt t="186963" x="3943350" y="5276850"/>
          <p14:tracePt t="186974" x="3960813" y="5276850"/>
          <p14:tracePt t="187243" x="3976688" y="5276850"/>
          <p14:tracePt t="187251" x="4002088" y="5276850"/>
          <p14:tracePt t="187258" x="4037013" y="5276850"/>
          <p14:tracePt t="187267" x="4052888" y="5276850"/>
          <p14:tracePt t="187275" x="4070350" y="5276850"/>
          <p14:tracePt t="187283" x="4113213" y="5276850"/>
          <p14:tracePt t="187291" x="4138613" y="5276850"/>
          <p14:tracePt t="187299" x="4181475" y="5276850"/>
          <p14:tracePt t="187308" x="4224338" y="5276850"/>
          <p14:tracePt t="187315" x="4275138" y="5286375"/>
          <p14:tracePt t="187324" x="4300538" y="5286375"/>
          <p14:tracePt t="187331" x="4341813" y="5294313"/>
          <p14:tracePt t="187341" x="4368800" y="5294313"/>
          <p14:tracePt t="187347" x="4402138" y="5294313"/>
          <p14:tracePt t="187358" x="4435475" y="5294313"/>
          <p14:tracePt t="187362" x="4452938" y="5311775"/>
          <p14:tracePt t="187373" x="4486275" y="5311775"/>
          <p14:tracePt t="187380" x="4503738" y="5319713"/>
          <p14:tracePt t="187390" x="4513263" y="5319713"/>
          <p14:tracePt t="187394" x="4529138" y="5319713"/>
          <p14:tracePt t="187404" x="4554538" y="5327650"/>
          <p14:tracePt t="187411" x="4564063" y="5327650"/>
          <p14:tracePt t="187418" x="4579938" y="5327650"/>
          <p14:tracePt t="187428" x="4605338" y="5327650"/>
          <p14:tracePt t="187435" x="4614863" y="5327650"/>
          <p14:tracePt t="187444" x="4622800" y="5327650"/>
          <p14:tracePt t="187452" x="4640263" y="5337175"/>
          <p14:tracePt t="187460" x="4673600" y="5337175"/>
          <p14:tracePt t="187467" x="4691063" y="5345113"/>
          <p14:tracePt t="187476" x="4733925" y="5353050"/>
          <p14:tracePt t="187483" x="4775200" y="5353050"/>
          <p14:tracePt t="187492" x="4827588" y="5362575"/>
          <p14:tracePt t="187500" x="4868863" y="5362575"/>
          <p14:tracePt t="187509" x="4903788" y="5370513"/>
          <p14:tracePt t="187516" x="4919663" y="5380038"/>
          <p14:tracePt t="187525" x="4946650" y="5380038"/>
          <p14:tracePt t="187532" x="4972050" y="5387975"/>
          <p14:tracePt t="187541" x="4997450" y="5395913"/>
          <p14:tracePt t="187548" x="5005388" y="5395913"/>
          <p14:tracePt t="187557" x="5022850" y="5395913"/>
          <p14:tracePt t="187573" x="5038725" y="5405438"/>
          <p14:tracePt t="187589" x="5048250" y="5405438"/>
          <p14:tracePt t="187619" x="5056188" y="5405438"/>
          <p14:tracePt t="187635" x="5064125" y="5405438"/>
          <p14:tracePt t="187651" x="5073650" y="5405438"/>
          <p14:tracePt t="187659" x="5091113" y="5413375"/>
          <p14:tracePt t="187676" x="5106988" y="5413375"/>
          <p14:tracePt t="187691" x="5116513" y="5413375"/>
          <p14:tracePt t="187700" x="5132388" y="5413375"/>
          <p14:tracePt t="187709" x="5141913" y="5413375"/>
          <p14:tracePt t="187716" x="5149850" y="5413375"/>
          <p14:tracePt t="187725" x="5157788" y="5413375"/>
          <p14:tracePt t="187732" x="5167313" y="5413375"/>
          <p14:tracePt t="187742" x="5175250" y="5413375"/>
          <p14:tracePt t="187748" x="5183188" y="5413375"/>
          <p14:tracePt t="187758" x="5208588" y="5413375"/>
          <p14:tracePt t="187773" x="5218113" y="5413375"/>
          <p14:tracePt t="187780" x="5226050" y="5413375"/>
          <p14:tracePt t="187790" x="5243513" y="5421313"/>
          <p14:tracePt t="187795" x="5260975" y="5421313"/>
          <p14:tracePt t="187803" x="5268913" y="5421313"/>
          <p14:tracePt t="187811" x="5294313" y="5421313"/>
          <p14:tracePt t="187819" x="5311775" y="5421313"/>
          <p14:tracePt t="187827" x="5327650" y="5421313"/>
          <p14:tracePt t="187835" x="5362575" y="5421313"/>
          <p14:tracePt t="187843" x="5387975" y="5430838"/>
          <p14:tracePt t="187852" x="5405438" y="5430838"/>
          <p14:tracePt t="187859" x="5421313" y="5430838"/>
          <p14:tracePt t="187867" x="5456238" y="5430838"/>
          <p14:tracePt t="187887" x="5507038" y="5430838"/>
          <p14:tracePt t="187892" x="5549900" y="5430838"/>
          <p14:tracePt t="187900" x="5583238" y="5430838"/>
          <p14:tracePt t="187909" x="5626100" y="5430838"/>
          <p14:tracePt t="187915" x="5651500" y="5430838"/>
          <p14:tracePt t="187925" x="5684838" y="5430838"/>
          <p14:tracePt t="187931" x="5710238" y="5430838"/>
          <p14:tracePt t="187942" x="5727700" y="5430838"/>
          <p14:tracePt t="187948" x="5735638" y="5430838"/>
          <p14:tracePt t="187958" x="5753100" y="5430838"/>
          <p14:tracePt t="187964" x="5761038" y="5430838"/>
          <p14:tracePt t="187974" x="5770563" y="5430838"/>
          <p14:tracePt t="187980" x="5788025" y="5430838"/>
          <p14:tracePt t="187995" x="5795963" y="5430838"/>
          <p14:tracePt t="188002" x="5803900" y="5430838"/>
          <p14:tracePt t="188011" x="5813425" y="5430838"/>
          <p14:tracePt t="188019" x="5838825" y="5430838"/>
          <p14:tracePt t="188027" x="5846763" y="5430838"/>
          <p14:tracePt t="188036" x="5872163" y="5430838"/>
          <p14:tracePt t="188043" x="5897563" y="5430838"/>
          <p14:tracePt t="188052" x="5905500" y="5430838"/>
          <p14:tracePt t="188059" x="5922963" y="5430838"/>
          <p14:tracePt t="188067" x="5940425" y="5430838"/>
          <p14:tracePt t="188074" x="5957888" y="5430838"/>
          <p14:tracePt t="188083" x="5965825" y="5430838"/>
          <p14:tracePt t="188092" x="5973763" y="5430838"/>
          <p14:tracePt t="188100" x="5983288" y="5430838"/>
          <p14:tracePt t="188108" x="5991225" y="5430838"/>
          <p14:tracePt t="188116" x="5999163" y="5430838"/>
          <p14:tracePt t="188180" x="6008688" y="5430838"/>
          <p14:tracePt t="188203" x="6016625" y="5430838"/>
          <p14:tracePt t="188323" x="6034088" y="5430838"/>
          <p14:tracePt t="188331" x="6049963" y="5430838"/>
          <p14:tracePt t="188357" x="6059488" y="5430838"/>
          <p14:tracePt t="188374" x="6067425" y="5430838"/>
          <p14:tracePt t="188388" x="6076950" y="5430838"/>
          <p14:tracePt t="188450" x="6084888" y="5430838"/>
          <p14:tracePt t="193370" x="6092825" y="5413375"/>
          <p14:tracePt t="193379" x="6084888" y="5141913"/>
          <p14:tracePt t="193387" x="6059488" y="4868863"/>
          <p14:tracePt t="193395" x="5983288" y="4452938"/>
          <p14:tracePt t="193403" x="5905500" y="4333875"/>
          <p14:tracePt t="193411" x="5864225" y="4325938"/>
          <p14:tracePt t="193420" x="5838825" y="4308475"/>
          <p14:tracePt t="193477" x="5829300" y="4300538"/>
          <p14:tracePt t="193563" x="5813425" y="4308475"/>
          <p14:tracePt t="193570" x="5788025" y="4316413"/>
          <p14:tracePt t="193578" x="5745163" y="4341813"/>
          <p14:tracePt t="193587" x="5710238" y="4359275"/>
          <p14:tracePt t="193595" x="5659438" y="4368800"/>
          <p14:tracePt t="193603" x="5600700" y="4384675"/>
          <p14:tracePt t="193610" x="5540375" y="4394200"/>
          <p14:tracePt t="193618" x="5456238" y="4410075"/>
          <p14:tracePt t="193627" x="5362575" y="4427538"/>
          <p14:tracePt t="193634" x="5276850" y="4460875"/>
          <p14:tracePt t="193644" x="5157788" y="4478338"/>
          <p14:tracePt t="193651" x="5048250" y="4486275"/>
          <p14:tracePt t="193661" x="4962525" y="4495800"/>
          <p14:tracePt t="193668" x="4868863" y="4521200"/>
          <p14:tracePt t="193677" x="4852988" y="4529138"/>
          <p14:tracePt t="193684" x="4843463" y="4529138"/>
          <p14:tracePt t="193693" x="4843463" y="4538663"/>
          <p14:tracePt t="193700" x="4868863" y="4546600"/>
          <p14:tracePt t="193710" x="4929188" y="4546600"/>
          <p14:tracePt t="193715" x="4997450" y="4546600"/>
          <p14:tracePt t="193724" x="5056188" y="4546600"/>
          <p14:tracePt t="193731" x="5124450" y="4486275"/>
          <p14:tracePt t="193738" x="5200650" y="4460875"/>
          <p14:tracePt t="193747" x="5276850" y="4410075"/>
          <p14:tracePt t="193755" x="5327650" y="4384675"/>
          <p14:tracePt t="193763" x="5387975" y="4341813"/>
          <p14:tracePt t="193772" x="5405438" y="4333875"/>
          <p14:tracePt t="193980" x="5362575" y="4333875"/>
          <p14:tracePt t="193987" x="5268913" y="4351338"/>
          <p14:tracePt t="193995" x="5132388" y="4368800"/>
          <p14:tracePt t="194003" x="4997450" y="4410075"/>
          <p14:tracePt t="194011" x="4835525" y="4445000"/>
          <p14:tracePt t="194020" x="4622800" y="4521200"/>
          <p14:tracePt t="194028" x="4427538" y="4564063"/>
          <p14:tracePt t="194035" x="4156075" y="4683125"/>
          <p14:tracePt t="194044" x="3935413" y="4792663"/>
          <p14:tracePt t="194052" x="3662363" y="4911725"/>
          <p14:tracePt t="194061" x="3382963" y="5064125"/>
          <p14:tracePt t="194068" x="3109913" y="5192713"/>
          <p14:tracePt t="194078" x="2990850" y="5260975"/>
          <p14:tracePt t="194083" x="2813050" y="5353050"/>
          <p14:tracePt t="194094" x="2693988" y="5421313"/>
          <p14:tracePt t="194098" x="2566988" y="5472113"/>
          <p14:tracePt t="194110" x="2447925" y="5507038"/>
          <p14:tracePt t="194115" x="2362200" y="5532438"/>
          <p14:tracePt t="194126" x="2303463" y="5540375"/>
          <p14:tracePt t="194131" x="2243138" y="5540375"/>
          <p14:tracePt t="194138" x="2166938" y="5549900"/>
          <p14:tracePt t="194147" x="2124075" y="5549900"/>
          <p14:tracePt t="194155" x="2065338" y="5549900"/>
          <p14:tracePt t="194163" x="2039938" y="5557838"/>
          <p14:tracePt t="194172" x="2005013" y="5565775"/>
          <p14:tracePt t="194179" x="1997075" y="5565775"/>
          <p14:tracePt t="194187" x="1989138" y="5565775"/>
          <p14:tracePt t="194194" x="1979613" y="5565775"/>
          <p14:tracePt t="194211" x="1963738" y="5565775"/>
          <p14:tracePt t="194228" x="1938338" y="5565775"/>
          <p14:tracePt t="194236" x="1885950" y="5565775"/>
          <p14:tracePt t="194244" x="1827213" y="5575300"/>
          <p14:tracePt t="194251" x="1725613" y="5591175"/>
          <p14:tracePt t="194261" x="1622425" y="5591175"/>
          <p14:tracePt t="194268" x="1530350" y="5600700"/>
          <p14:tracePt t="194278" x="1427163" y="5600700"/>
          <p14:tracePt t="194283" x="1325563" y="5600700"/>
          <p14:tracePt t="194293" x="1231900" y="5600700"/>
          <p14:tracePt t="194299" x="1147763" y="5600700"/>
          <p14:tracePt t="194309" x="1044575" y="5600700"/>
          <p14:tracePt t="194315" x="977900" y="5600700"/>
          <p14:tracePt t="194324" x="900113" y="5600700"/>
          <p14:tracePt t="194331" x="858838" y="5600700"/>
          <p14:tracePt t="194338" x="815975" y="5600700"/>
          <p14:tracePt t="194347" x="781050" y="5608638"/>
          <p14:tracePt t="194355" x="765175" y="5608638"/>
          <p14:tracePt t="194363" x="730250" y="5616575"/>
          <p14:tracePt t="194372" x="714375" y="5616575"/>
          <p14:tracePt t="194379" x="679450" y="5626100"/>
          <p14:tracePt t="194387" x="654050" y="5626100"/>
          <p14:tracePt t="194395" x="636588" y="5634038"/>
          <p14:tracePt t="194403" x="611188" y="5641975"/>
          <p14:tracePt t="194412" x="595313" y="5641975"/>
          <p14:tracePt t="194420" x="585788" y="5641975"/>
          <p14:tracePt t="194436" x="577850" y="5651500"/>
          <p14:tracePt t="194445" x="569913" y="5651500"/>
          <p14:tracePt t="194452" x="569913" y="5659438"/>
          <p14:tracePt t="194468" x="560388" y="5668963"/>
          <p14:tracePt t="194484" x="552450" y="5668963"/>
          <p14:tracePt t="194493" x="552450" y="5676900"/>
          <p14:tracePt t="194509" x="552450" y="5684838"/>
          <p14:tracePt t="194525" x="552450" y="5694363"/>
          <p14:tracePt t="194539" x="552450" y="5702300"/>
          <p14:tracePt t="194555" x="560388" y="5710238"/>
          <p14:tracePt t="194579" x="569913" y="5719763"/>
          <p14:tracePt t="194587" x="577850" y="5727700"/>
          <p14:tracePt t="194620" x="603250" y="5727700"/>
          <p14:tracePt t="194628" x="611188" y="5727700"/>
          <p14:tracePt t="194636" x="620713" y="5727700"/>
          <p14:tracePt t="194645" x="646113" y="5727700"/>
          <p14:tracePt t="194652" x="654050" y="5727700"/>
          <p14:tracePt t="194661" x="679450" y="5727700"/>
          <p14:tracePt t="194668" x="704850" y="5727700"/>
          <p14:tracePt t="194678" x="722313" y="5727700"/>
          <p14:tracePt t="194683" x="747713" y="5727700"/>
          <p14:tracePt t="194694" x="781050" y="5727700"/>
          <p14:tracePt t="194700" x="798513" y="5727700"/>
          <p14:tracePt t="194710" x="841375" y="5727700"/>
          <p14:tracePt t="194715" x="874713" y="5727700"/>
          <p14:tracePt t="194725" x="925513" y="5727700"/>
          <p14:tracePt t="194731" x="985838" y="5727700"/>
          <p14:tracePt t="194739" x="1044575" y="5727700"/>
          <p14:tracePt t="194747" x="1112838" y="5727700"/>
          <p14:tracePt t="194755" x="1189038" y="5727700"/>
          <p14:tracePt t="194763" x="1249363" y="5727700"/>
          <p14:tracePt t="194772" x="1333500" y="5727700"/>
          <p14:tracePt t="194779" x="1401763" y="5727700"/>
          <p14:tracePt t="194787" x="1462088" y="5727700"/>
          <p14:tracePt t="194795" x="1520825" y="5727700"/>
          <p14:tracePt t="194803" x="1571625" y="5727700"/>
          <p14:tracePt t="194812" x="1622425" y="5727700"/>
          <p14:tracePt t="194819" x="1649413" y="5727700"/>
          <p14:tracePt t="194828" x="1682750" y="5727700"/>
          <p14:tracePt t="194836" x="1716088" y="5727700"/>
          <p14:tracePt t="194844" x="1733550" y="5727700"/>
          <p14:tracePt t="194851" x="1751013" y="5727700"/>
          <p14:tracePt t="194862" x="1784350" y="5727700"/>
          <p14:tracePt t="194867" x="1827213" y="5727700"/>
          <p14:tracePt t="194877" x="1852613" y="5727700"/>
          <p14:tracePt t="194884" x="1885950" y="5727700"/>
          <p14:tracePt t="194893" x="1928813" y="5727700"/>
          <p14:tracePt t="194900" x="1979613" y="5727700"/>
          <p14:tracePt t="194907" x="2005013" y="5727700"/>
          <p14:tracePt t="194915" x="2039938" y="5727700"/>
          <p14:tracePt t="194922" x="2073275" y="5727700"/>
          <p14:tracePt t="194931" x="2108200" y="5727700"/>
          <p14:tracePt t="194939" x="2133600" y="5727700"/>
          <p14:tracePt t="194947" x="2159000" y="5727700"/>
          <p14:tracePt t="194955" x="2184400" y="5727700"/>
          <p14:tracePt t="194963" x="2217738" y="5719763"/>
          <p14:tracePt t="194971" x="2235200" y="5719763"/>
          <p14:tracePt t="194979" x="2268538" y="5719763"/>
          <p14:tracePt t="194987" x="2311400" y="5710238"/>
          <p14:tracePt t="194996" x="2344738" y="5710238"/>
          <p14:tracePt t="195003" x="2379663" y="5702300"/>
          <p14:tracePt t="195012" x="2430463" y="5702300"/>
          <p14:tracePt t="195020" x="2481263" y="5702300"/>
          <p14:tracePt t="195027" x="2524125" y="5702300"/>
          <p14:tracePt t="195035" x="2566988" y="5702300"/>
          <p14:tracePt t="195045" x="2625725" y="5702300"/>
          <p14:tracePt t="195052" x="2668588" y="5702300"/>
          <p14:tracePt t="195061" x="2727325" y="5702300"/>
          <p14:tracePt t="195068" x="2770188" y="5694363"/>
          <p14:tracePt t="195078" x="2813050" y="5694363"/>
          <p14:tracePt t="195083" x="2855913" y="5694363"/>
          <p14:tracePt t="195093" x="2881313" y="5694363"/>
          <p14:tracePt t="195099" x="2922588" y="5694363"/>
          <p14:tracePt t="195110" x="2949575" y="5694363"/>
          <p14:tracePt t="195115" x="2974975" y="5684838"/>
          <p14:tracePt t="195122" x="3000375" y="5676900"/>
          <p14:tracePt t="195131" x="3016250" y="5676900"/>
          <p14:tracePt t="195139" x="3025775" y="5676900"/>
          <p14:tracePt t="195155" x="3033713" y="5676900"/>
          <p14:tracePt t="195163" x="3041650" y="5676900"/>
          <p14:tracePt t="195180" x="3059113" y="5676900"/>
          <p14:tracePt t="195187" x="3067050" y="5668963"/>
          <p14:tracePt t="195196" x="3084513" y="5668963"/>
          <p14:tracePt t="195203" x="3101975" y="5668963"/>
          <p14:tracePt t="195211" x="3119438" y="5668963"/>
          <p14:tracePt t="195220" x="3135313" y="5659438"/>
          <p14:tracePt t="195228" x="3170238" y="5659438"/>
          <p14:tracePt t="195234" x="3186113" y="5651500"/>
          <p14:tracePt t="195246" x="3211513" y="5651500"/>
          <p14:tracePt t="195251" x="3238500" y="5651500"/>
          <p14:tracePt t="195261" x="3271838" y="5651500"/>
          <p14:tracePt t="195268" x="3314700" y="5651500"/>
          <p14:tracePt t="195278" x="3355975" y="5641975"/>
          <p14:tracePt t="195283" x="3390900" y="5641975"/>
          <p14:tracePt t="195293" x="3433763" y="5641975"/>
          <p14:tracePt t="195299" x="3492500" y="5634038"/>
          <p14:tracePt t="195310" x="3535363" y="5634038"/>
          <p14:tracePt t="195315" x="3594100" y="5634038"/>
          <p14:tracePt t="195322" x="3636963" y="5634038"/>
          <p14:tracePt t="195331" x="3697288" y="5634038"/>
          <p14:tracePt t="195339" x="3738563" y="5634038"/>
          <p14:tracePt t="195347" x="3781425" y="5634038"/>
          <p14:tracePt t="195355" x="3816350" y="5634038"/>
          <p14:tracePt t="195363" x="3841750" y="5634038"/>
          <p14:tracePt t="195372" x="3875088" y="5634038"/>
          <p14:tracePt t="195379" x="3917950" y="5634038"/>
          <p14:tracePt t="195387" x="3960813" y="5634038"/>
          <p14:tracePt t="195395" x="3994150" y="5634038"/>
          <p14:tracePt t="195403" x="4027488" y="5634038"/>
          <p14:tracePt t="195411" x="4070350" y="5634038"/>
          <p14:tracePt t="195418" x="4095750" y="5634038"/>
          <p14:tracePt t="195428" x="4130675" y="5634038"/>
          <p14:tracePt t="195434" x="4146550" y="5634038"/>
          <p14:tracePt t="195445" x="4164013" y="5634038"/>
          <p14:tracePt t="195450" x="4189413" y="5634038"/>
          <p14:tracePt t="195462" x="4214813" y="5634038"/>
          <p14:tracePt t="195468" x="4232275" y="5634038"/>
          <p14:tracePt t="195478" x="4257675" y="5634038"/>
          <p14:tracePt t="195484" x="4283075" y="5634038"/>
          <p14:tracePt t="195493" x="4316413" y="5634038"/>
          <p14:tracePt t="195499" x="4341813" y="5634038"/>
          <p14:tracePt t="195508" x="4359275" y="5634038"/>
          <p14:tracePt t="195515" x="4394200" y="5634038"/>
          <p14:tracePt t="195522" x="4419600" y="5634038"/>
          <p14:tracePt t="195531" x="4452938" y="5634038"/>
          <p14:tracePt t="195539" x="4478338" y="5634038"/>
          <p14:tracePt t="195547" x="4503738" y="5634038"/>
          <p14:tracePt t="195556" x="4513263" y="5634038"/>
          <p14:tracePt t="195563" x="4529138" y="5634038"/>
          <p14:tracePt t="195572" x="4546600" y="5634038"/>
          <p14:tracePt t="195579" x="4554538" y="5634038"/>
          <p14:tracePt t="195587" x="4572000" y="5634038"/>
          <p14:tracePt t="195596" x="4572000" y="5641975"/>
          <p14:tracePt t="195604" x="4589463" y="5641975"/>
          <p14:tracePt t="195628" x="4597400" y="5641975"/>
          <p14:tracePt t="195636" x="4605338" y="5641975"/>
          <p14:tracePt t="195645" x="4614863" y="5641975"/>
          <p14:tracePt t="195652" x="4622800" y="5641975"/>
          <p14:tracePt t="195662" x="4630738" y="5641975"/>
          <p14:tracePt t="195668" x="4640263" y="5641975"/>
          <p14:tracePt t="195677" x="4648200" y="5641975"/>
          <p14:tracePt t="195684" x="4657725" y="5641975"/>
          <p14:tracePt t="195693" x="4673600" y="5651500"/>
          <p14:tracePt t="195924" x="4691063" y="5651500"/>
          <p14:tracePt t="195939" x="4691063" y="5659438"/>
          <p14:tracePt t="195947" x="4708525" y="5668963"/>
          <p14:tracePt t="195955" x="4716463" y="5668963"/>
          <p14:tracePt t="195963" x="4724400" y="5668963"/>
          <p14:tracePt t="195979" x="4733925" y="5668963"/>
          <p14:tracePt t="196029" x="4741863" y="5668963"/>
          <p14:tracePt t="196364" x="4767263" y="5676900"/>
          <p14:tracePt t="196380" x="4775200" y="5684838"/>
          <p14:tracePt t="196427" x="4784725" y="5694363"/>
          <p14:tracePt t="196445" x="4792663" y="5694363"/>
          <p14:tracePt t="196461" x="4802188" y="5694363"/>
          <p14:tracePt t="196620" x="4818063" y="5694363"/>
          <p14:tracePt t="196668" x="4818063" y="5702300"/>
          <p14:tracePt t="196717" x="4827588" y="5702300"/>
          <p14:tracePt t="196748" x="4843463" y="5702300"/>
          <p14:tracePt t="196771" x="4852988" y="5710238"/>
          <p14:tracePt t="196804" x="4860925" y="5710238"/>
          <p14:tracePt t="196820" x="4868863" y="5710238"/>
          <p14:tracePt t="196828" x="4868863" y="5719763"/>
          <p14:tracePt t="196836" x="4878388" y="5719763"/>
          <p14:tracePt t="196852" x="4886325" y="5719763"/>
          <p14:tracePt t="196861" x="4894263" y="5719763"/>
          <p14:tracePt t="196878" x="4903788" y="5727700"/>
          <p14:tracePt t="197124" x="4911725" y="5727700"/>
          <p14:tracePt t="197844" x="4919663" y="5745163"/>
          <p14:tracePt t="197862" x="4929188" y="5745163"/>
          <p14:tracePt t="197867" x="4937125" y="5753100"/>
          <p14:tracePt t="197877" x="4937125" y="5761038"/>
          <p14:tracePt t="197891" x="4946650" y="5761038"/>
          <p14:tracePt t="197907" x="4954588" y="5770563"/>
          <p14:tracePt t="197916" x="4954588" y="5778500"/>
          <p14:tracePt t="197939" x="4962525" y="5788025"/>
          <p14:tracePt t="197947" x="4972050" y="5795963"/>
          <p14:tracePt t="198379" x="4979988" y="5803900"/>
          <p14:tracePt t="198421" x="4987925" y="5795963"/>
          <p14:tracePt t="221347" x="5013325" y="5788025"/>
          <p14:tracePt t="221356" x="5048250" y="5778500"/>
          <p14:tracePt t="221364" x="5106988" y="5778500"/>
          <p14:tracePt t="221374" x="5149850" y="5778500"/>
          <p14:tracePt t="221379" x="5208588" y="5778500"/>
          <p14:tracePt t="221390" x="5268913" y="5778500"/>
          <p14:tracePt t="221395" x="5337175" y="5778500"/>
          <p14:tracePt t="221405" x="5395913" y="5778500"/>
          <p14:tracePt t="221411" x="5464175" y="5778500"/>
          <p14:tracePt t="221421" x="5540375" y="5778500"/>
          <p14:tracePt t="221427" x="5608638" y="5778500"/>
          <p14:tracePt t="221435" x="5684838" y="5778500"/>
          <p14:tracePt t="221443" x="5770563" y="5778500"/>
          <p14:tracePt t="221451" x="5864225" y="5778500"/>
          <p14:tracePt t="221459" x="5973763" y="5778500"/>
          <p14:tracePt t="221467" x="6092825" y="5778500"/>
          <p14:tracePt t="221475" x="6221413" y="5778500"/>
          <p14:tracePt t="221484" x="6313488" y="5778500"/>
          <p14:tracePt t="221490" x="6432550" y="5778500"/>
          <p14:tracePt t="221499" x="6500813" y="5778500"/>
          <p14:tracePt t="221508" x="6577013" y="5770563"/>
          <p14:tracePt t="221515" x="6645275" y="5770563"/>
          <p14:tracePt t="221524" x="6721475" y="5761038"/>
          <p14:tracePt t="221532" x="6781800" y="5753100"/>
          <p14:tracePt t="221539" x="6832600" y="5753100"/>
          <p14:tracePt t="221548" x="6883400" y="5753100"/>
          <p14:tracePt t="221556" x="6934200" y="5753100"/>
          <p14:tracePt t="221564" x="6969125" y="5745163"/>
          <p14:tracePt t="221573" x="7002463" y="5735638"/>
          <p14:tracePt t="221578" x="7019925" y="5727700"/>
          <p14:tracePt t="221589" x="7027863" y="5727700"/>
          <p14:tracePt t="221605" x="7035800" y="5727700"/>
          <p14:tracePt t="221622" x="7053263" y="5727700"/>
          <p14:tracePt t="221627" x="7078663" y="5727700"/>
          <p14:tracePt t="221636" x="7096125" y="5727700"/>
          <p14:tracePt t="221643" x="7104063" y="5727700"/>
          <p14:tracePt t="221651" x="7121525" y="5727700"/>
          <p14:tracePt t="221658" x="7138988" y="5719763"/>
          <p14:tracePt t="221667" x="7146925" y="5719763"/>
          <p14:tracePt t="221676" x="7154863" y="5719763"/>
          <p14:tracePt t="221684" x="7164388" y="5710238"/>
          <p14:tracePt t="226980" x="7164388" y="5702300"/>
          <p14:tracePt t="226988" x="7164388" y="5694363"/>
          <p14:tracePt t="226996" x="7154863" y="5684838"/>
          <p14:tracePt t="227012" x="7154863" y="5668963"/>
          <p14:tracePt t="227028" x="7172325" y="5651500"/>
          <p14:tracePt t="227035" x="7223125" y="5641975"/>
          <p14:tracePt t="227044" x="7291388" y="5626100"/>
          <p14:tracePt t="227052" x="7316788" y="5626100"/>
          <p14:tracePt t="227060" x="7367588" y="5608638"/>
          <p14:tracePt t="227068" x="7385050" y="5600700"/>
          <p14:tracePt t="227076" x="7410450" y="5600700"/>
          <p14:tracePt t="227084" x="7427913" y="5591175"/>
          <p14:tracePt t="227092" x="7443788" y="5575300"/>
          <p14:tracePt t="227100" x="7469188" y="5565775"/>
          <p14:tracePt t="227108" x="7494588" y="5549900"/>
          <p14:tracePt t="227115" x="7537450" y="5524500"/>
          <p14:tracePt t="227125" x="7588250" y="5489575"/>
          <p14:tracePt t="227131" x="7639050" y="5464175"/>
          <p14:tracePt t="227142" x="7699375" y="5430838"/>
          <p14:tracePt t="227148" x="7793038" y="5395913"/>
          <p14:tracePt t="227158" x="7851775" y="5370513"/>
          <p14:tracePt t="227164" x="7945438" y="5337175"/>
          <p14:tracePt t="227170" x="8056563" y="5302250"/>
          <p14:tracePt t="227180" x="8150225" y="5276850"/>
          <p14:tracePt t="227187" x="8234363" y="5251450"/>
          <p14:tracePt t="227196" x="8310563" y="5226050"/>
          <p14:tracePt t="227203" x="8370888" y="5200650"/>
          <p14:tracePt t="227212" x="8439150" y="5175250"/>
          <p14:tracePt t="227219" x="8497888" y="5149850"/>
          <p14:tracePt t="227227" x="8532813" y="5141913"/>
          <p14:tracePt t="227235" x="8591550" y="5106988"/>
          <p14:tracePt t="227244" x="8642350" y="5081588"/>
          <p14:tracePt t="227250" x="8718550" y="5056188"/>
          <p14:tracePt t="227260" x="8778875" y="5030788"/>
          <p14:tracePt t="227268" x="8855075" y="4997450"/>
          <p14:tracePt t="227276" x="8931275" y="4954588"/>
          <p14:tracePt t="227284" x="9007475" y="4919663"/>
          <p14:tracePt t="227292" x="9085263" y="4878388"/>
          <p14:tracePt t="228597" x="8991600" y="4478338"/>
          <p14:tracePt t="228603" x="8847138" y="4521200"/>
          <p14:tracePt t="228612" x="8728075" y="4564063"/>
          <p14:tracePt t="228619" x="8609013" y="4614863"/>
          <p14:tracePt t="228628" x="8489950" y="4657725"/>
          <p14:tracePt t="228635" x="8404225" y="4691063"/>
          <p14:tracePt t="228644" x="8310563" y="4724400"/>
          <p14:tracePt t="228651" x="8208963" y="4784725"/>
          <p14:tracePt t="228660" x="8107363" y="4827588"/>
          <p14:tracePt t="228668" x="8013700" y="4860925"/>
          <p14:tracePt t="228676" x="7912100" y="4911725"/>
          <p14:tracePt t="228683" x="7851775" y="4937125"/>
          <p14:tracePt t="228693" x="7775575" y="4972050"/>
          <p14:tracePt t="228700" x="7724775" y="5005388"/>
          <p14:tracePt t="228709" x="7691438" y="5022850"/>
          <p14:tracePt t="228716" x="7639050" y="5048250"/>
          <p14:tracePt t="228725" x="7605713" y="5056188"/>
          <p14:tracePt t="228731" x="7580313" y="5073650"/>
          <p14:tracePt t="228742" x="7546975" y="5099050"/>
          <p14:tracePt t="228748" x="7537450" y="5106988"/>
          <p14:tracePt t="228758" x="7512050" y="5124450"/>
          <p14:tracePt t="228764" x="7486650" y="5141913"/>
          <p14:tracePt t="228770" x="7461250" y="5149850"/>
          <p14:tracePt t="228779" x="7435850" y="5167313"/>
          <p14:tracePt t="228787" x="7418388" y="5192713"/>
          <p14:tracePt t="228796" x="7377113" y="5218113"/>
          <p14:tracePt t="228804" x="7324725" y="5260975"/>
          <p14:tracePt t="228810" x="7299325" y="5286375"/>
          <p14:tracePt t="228819" x="7273925" y="5327650"/>
          <p14:tracePt t="228827" x="7248525" y="5345113"/>
          <p14:tracePt t="228835" x="7205663" y="5395913"/>
          <p14:tracePt t="228844" x="7180263" y="5438775"/>
          <p14:tracePt t="228852" x="7129463" y="5489575"/>
          <p14:tracePt t="228860" x="7104063" y="5524500"/>
          <p14:tracePt t="228866" x="7078663" y="5549900"/>
          <p14:tracePt t="228877" x="7053263" y="5583238"/>
          <p14:tracePt t="228888" x="7010400" y="5626100"/>
          <p14:tracePt t="228894" x="6985000" y="5659438"/>
          <p14:tracePt t="228899" x="6969125" y="5694363"/>
          <p14:tracePt t="228910" x="6926263" y="5727700"/>
          <p14:tracePt t="228915" x="6900863" y="5761038"/>
          <p14:tracePt t="228926" x="6883400" y="5778500"/>
          <p14:tracePt t="228932" x="6858000" y="5803900"/>
          <p14:tracePt t="228942" x="6850063" y="5829300"/>
          <p14:tracePt t="228947" x="6832600" y="5838825"/>
          <p14:tracePt t="228954" x="6815138" y="5854700"/>
          <p14:tracePt t="228963" x="6807200" y="5864225"/>
          <p14:tracePt t="228971" x="6807200" y="5872163"/>
          <p14:tracePt t="228980" x="6799263" y="5872163"/>
          <p14:tracePt t="228987" x="6789738" y="5872163"/>
          <p14:tracePt t="228994" x="6781800" y="5880100"/>
          <p14:tracePt t="229012" x="6781800" y="5889625"/>
          <p14:tracePt t="229019" x="6772275" y="5889625"/>
          <p14:tracePt t="229028" x="6764338" y="5889625"/>
          <p14:tracePt t="229044" x="6764338" y="5897563"/>
          <p14:tracePt t="229051" x="6756400" y="5905500"/>
          <p14:tracePt t="229060" x="6746875" y="5905500"/>
          <p14:tracePt t="229068" x="6738938" y="5915025"/>
          <p14:tracePt t="229076" x="6721475" y="5922963"/>
          <p14:tracePt t="229084" x="6713538" y="5932488"/>
          <p14:tracePt t="229100" x="6705600" y="5940425"/>
          <p14:tracePt t="229116" x="6688138" y="5940425"/>
          <p14:tracePt t="229428" x="6670675" y="5948363"/>
          <p14:tracePt t="229435" x="6654800" y="5948363"/>
          <p14:tracePt t="229452" x="6627813" y="5948363"/>
          <p14:tracePt t="229460" x="6611938" y="5948363"/>
          <p14:tracePt t="229467" x="6594475" y="5948363"/>
          <p14:tracePt t="229476" x="6561138" y="5957888"/>
          <p14:tracePt t="229484" x="6526213" y="5957888"/>
          <p14:tracePt t="229494" x="6492875" y="5957888"/>
          <p14:tracePt t="229500" x="6442075" y="5957888"/>
          <p14:tracePt t="229509" x="6416675" y="5957888"/>
          <p14:tracePt t="229514" x="6356350" y="5957888"/>
          <p14:tracePt t="229525" x="6313488" y="5957888"/>
          <p14:tracePt t="229530" x="6280150" y="5957888"/>
          <p14:tracePt t="229541" x="6237288" y="5957888"/>
          <p14:tracePt t="229547" x="6221413" y="5957888"/>
          <p14:tracePt t="229555" x="6186488" y="5965825"/>
          <p14:tracePt t="229562" x="6153150" y="5973763"/>
          <p14:tracePt t="229571" x="6118225" y="5973763"/>
          <p14:tracePt t="229578" x="6102350" y="5973763"/>
          <p14:tracePt t="229587" x="6067425" y="5973763"/>
          <p14:tracePt t="229594" x="6049963" y="5973763"/>
          <p14:tracePt t="229610" x="6034088" y="5973763"/>
          <p14:tracePt t="229634" x="6024563" y="5973763"/>
          <p14:tracePt t="229650" x="6024563" y="5983288"/>
          <p14:tracePt t="230859" x="6024563" y="5973763"/>
          <p14:tracePt t="230932" x="6024563" y="5965825"/>
          <p14:tracePt t="230964" x="6016625" y="5965825"/>
          <p14:tracePt t="231453" x="6008688" y="5957888"/>
          <p14:tracePt t="234036" x="5999163" y="5948363"/>
          <p14:tracePt t="234043" x="5991225" y="5948363"/>
          <p14:tracePt t="234244" x="5983288" y="5940425"/>
          <p14:tracePt t="234276" x="5983288" y="5932488"/>
          <p14:tracePt t="234284" x="5983288" y="5922963"/>
          <p14:tracePt t="234315" x="5973763" y="5922963"/>
          <p14:tracePt t="234332" x="5965825" y="5915025"/>
          <p14:tracePt t="234613" x="5965825" y="5905500"/>
          <p14:tracePt t="234619" x="5957888" y="5905500"/>
          <p14:tracePt t="234645" x="5948363" y="5897563"/>
          <p14:tracePt t="234662" x="5948363" y="5889625"/>
          <p14:tracePt t="234677" x="5940425" y="5880100"/>
          <p14:tracePt t="237068" x="5932488" y="5880100"/>
          <p14:tracePt t="237139" x="5915025" y="5889625"/>
          <p14:tracePt t="237196" x="5905500" y="5889625"/>
          <p14:tracePt t="237228" x="5897563" y="5889625"/>
          <p14:tracePt t="237234" x="5889625" y="5897563"/>
          <p14:tracePt t="237275" x="5880100" y="5915025"/>
          <p14:tracePt t="237532" x="5864225" y="5915025"/>
          <p14:tracePt t="237604" x="5854700" y="5915025"/>
          <p14:tracePt t="238131" x="5838825" y="5915025"/>
          <p14:tracePt t="241908" x="5829300" y="5922963"/>
          <p14:tracePt t="241923" x="5829300" y="5932488"/>
          <p14:tracePt t="241940" x="5821363" y="5932488"/>
          <p14:tracePt t="241956" x="5813425" y="5932488"/>
          <p14:tracePt t="241972" x="5803900" y="5940425"/>
          <p14:tracePt t="241982" x="5795963" y="5940425"/>
          <p14:tracePt t="241988" x="5788025" y="5948363"/>
          <p14:tracePt t="242380" x="5778500" y="5948363"/>
          <p14:tracePt t="242428" x="5770563" y="5948363"/>
          <p14:tracePt t="242459" x="5761038" y="5948363"/>
          <p14:tracePt t="242740" x="5761038" y="5940425"/>
          <p14:tracePt t="242868" x="5753100" y="5940425"/>
          <p14:tracePt t="242939" x="5745163" y="5940425"/>
          <p14:tracePt t="242972" x="5735638" y="5940425"/>
          <p14:tracePt t="243228" x="5727700" y="5940425"/>
          <p14:tracePt t="243243" x="5710238" y="5940425"/>
          <p14:tracePt t="246724" x="5702300" y="5940425"/>
          <p14:tracePt t="246740" x="5702300" y="5932488"/>
          <p14:tracePt t="246756" x="5702300" y="5922963"/>
          <p14:tracePt t="246772" x="5710238" y="5915025"/>
          <p14:tracePt t="246778" x="5719763" y="5897563"/>
          <p14:tracePt t="246788" x="5727700" y="5889625"/>
          <p14:tracePt t="246795" x="5735638" y="5880100"/>
          <p14:tracePt t="246803" x="5745163" y="5880100"/>
          <p14:tracePt t="246813" x="5761038" y="5872163"/>
          <p14:tracePt t="246819" x="5778500" y="5854700"/>
          <p14:tracePt t="246827" x="5795963" y="5846763"/>
          <p14:tracePt t="246835" x="5821363" y="5829300"/>
          <p14:tracePt t="246843" x="5838825" y="5829300"/>
          <p14:tracePt t="246851" x="5872163" y="5813425"/>
          <p14:tracePt t="246860" x="5905500" y="5803900"/>
          <p14:tracePt t="246869" x="5922963" y="5803900"/>
          <p14:tracePt t="246875" x="5957888" y="5795963"/>
          <p14:tracePt t="246895" x="6008688" y="5778500"/>
          <p14:tracePt t="246902" x="6034088" y="5770563"/>
          <p14:tracePt t="246907" x="6067425" y="5761038"/>
          <p14:tracePt t="246918" x="6102350" y="5753100"/>
          <p14:tracePt t="246922" x="6135688" y="5735638"/>
          <p14:tracePt t="246934" x="6169025" y="5727700"/>
          <p14:tracePt t="246939" x="6221413" y="5710238"/>
          <p14:tracePt t="246950" x="6262688" y="5694363"/>
          <p14:tracePt t="246955" x="6297613" y="5676900"/>
          <p14:tracePt t="246963" x="6356350" y="5676900"/>
          <p14:tracePt t="246971" x="6432550" y="5651500"/>
          <p14:tracePt t="246979" x="6510338" y="5616575"/>
          <p14:tracePt t="246987" x="6627813" y="5591175"/>
          <p14:tracePt t="246995" x="6670675" y="5575300"/>
          <p14:tracePt t="247004" x="6789738" y="5524500"/>
          <p14:tracePt t="247011" x="6916738" y="5481638"/>
          <p14:tracePt t="247020" x="7053263" y="5430838"/>
          <p14:tracePt t="247027" x="7164388" y="5387975"/>
          <p14:tracePt t="247036" x="7283450" y="5345113"/>
          <p14:tracePt t="247042" x="7342188" y="5327650"/>
          <p14:tracePt t="247052" x="7443788" y="5302250"/>
          <p14:tracePt t="247060" x="7537450" y="5276850"/>
          <p14:tracePt t="247067" x="7639050" y="5251450"/>
          <p14:tracePt t="247075" x="7724775" y="5226050"/>
          <p14:tracePt t="247084" x="7818438" y="5192713"/>
          <p14:tracePt t="247092" x="7927975" y="5157788"/>
          <p14:tracePt t="247101" x="8047038" y="5124450"/>
          <p14:tracePt t="247108" x="8166100" y="5091113"/>
          <p14:tracePt t="247119" x="8269288" y="5056188"/>
          <p14:tracePt t="247123" x="8378825" y="5022850"/>
          <p14:tracePt t="247134" x="8489950" y="4962525"/>
          <p14:tracePt t="247140" x="8599488" y="4929188"/>
          <p14:tracePt t="247148" x="8702675" y="4894263"/>
          <p14:tracePt t="247154" x="8796338" y="4852988"/>
          <p14:tracePt t="247162" x="8872538" y="4802188"/>
          <p14:tracePt t="247172" x="8966200" y="4767263"/>
          <p14:tracePt t="247179" x="9050338" y="47244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BEB6B-DEA7-45A8-AE3D-1432235580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1663" y="962025"/>
            <a:ext cx="8642350" cy="566923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최하위 단계를 결정하는 데 도움이 되는 지침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명세서로 한 페이지 이내에 기술할 수 있을 때까지 분할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처리에 대한 입력 자료흐름과 출력 자료흐름이 오직 하나씩 남을 때까지 분할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 사이에 일대일 또는 다대일의 관계가 갖는다면 분할이 충분히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이루어진 것임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0D060A54-EFB1-4836-A1E9-689EF45B4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A2808-A0E0-4013-8C55-B8D3B9FD667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1" name="그림 1">
            <a:extLst>
              <a:ext uri="{FF2B5EF4-FFF2-40B4-BE49-F238E27FC236}">
                <a16:creationId xmlns:a16="http://schemas.microsoft.com/office/drawing/2014/main" id="{9E14D12D-A9F8-438C-9447-C2386F42B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84" y="2912765"/>
            <a:ext cx="5092700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0002C05-ED2C-469C-8E98-685A93A14B03}"/>
              </a:ext>
            </a:extLst>
          </p:cNvPr>
          <p:cNvSpPr txBox="1">
            <a:spLocks/>
          </p:cNvSpPr>
          <p:nvPr/>
        </p:nvSpPr>
        <p:spPr>
          <a:xfrm>
            <a:off x="429021" y="204375"/>
            <a:ext cx="7561263" cy="549275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단계화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183"/>
    </mc:Choice>
    <mc:Fallback>
      <p:transition spd="slow" advTm="204183"/>
    </mc:Fallback>
  </mc:AlternateContent>
  <p:extLst>
    <p:ext uri="{3A86A75C-4F4B-4683-9AE1-C65F6400EC91}">
      <p14:laserTraceLst xmlns:p14="http://schemas.microsoft.com/office/powerpoint/2010/main">
        <p14:tracePtLst>
          <p14:tracePt t="696" x="8616950" y="3816350"/>
          <p14:tracePt t="705" x="8404225" y="3849688"/>
          <p14:tracePt t="711" x="8183563" y="3875088"/>
          <p14:tracePt t="718" x="7962900" y="3908425"/>
          <p14:tracePt t="727" x="7750175" y="3935413"/>
          <p14:tracePt t="734" x="7554913" y="3960813"/>
          <p14:tracePt t="742" x="7377113" y="3976688"/>
          <p14:tracePt t="751" x="7223125" y="3986213"/>
          <p14:tracePt t="758" x="7045325" y="4002088"/>
          <p14:tracePt t="767" x="6891338" y="4002088"/>
          <p14:tracePt t="774" x="6746875" y="4011613"/>
          <p14:tracePt t="782" x="6569075" y="4019550"/>
          <p14:tracePt t="790" x="6391275" y="4037013"/>
          <p14:tracePt t="799" x="6153150" y="4037013"/>
          <p14:tracePt t="806" x="5922963" y="4037013"/>
          <p14:tracePt t="815" x="5745163" y="3976688"/>
          <p14:tracePt t="823" x="5651500" y="3917950"/>
          <p14:tracePt t="831" x="5583238" y="3867150"/>
          <p14:tracePt t="839" x="5524500" y="3824288"/>
          <p14:tracePt t="1070" x="5514975" y="3824288"/>
          <p14:tracePt t="1089" x="5497513" y="3832225"/>
          <p14:tracePt t="1095" x="5472113" y="3867150"/>
          <p14:tracePt t="1102" x="5456238" y="3875088"/>
          <p14:tracePt t="1109" x="5446713" y="3892550"/>
          <p14:tracePt t="1117" x="5421313" y="3908425"/>
          <p14:tracePt t="1126" x="5405438" y="3917950"/>
          <p14:tracePt t="1134" x="5370513" y="3935413"/>
          <p14:tracePt t="1142" x="5337175" y="3951288"/>
          <p14:tracePt t="1151" x="5302250" y="4011613"/>
          <p14:tracePt t="1158" x="5243513" y="4019550"/>
          <p14:tracePt t="1166" x="5175250" y="4027488"/>
          <p14:tracePt t="1174" x="5073650" y="4044950"/>
          <p14:tracePt t="1181" x="4987925" y="4052888"/>
          <p14:tracePt t="1190" x="4886325" y="4052888"/>
          <p14:tracePt t="1197" x="4784725" y="4052888"/>
          <p14:tracePt t="1206" x="4673600" y="4052888"/>
          <p14:tracePt t="1213" x="4589463" y="4052888"/>
          <p14:tracePt t="1224" x="4486275" y="4052888"/>
          <p14:tracePt t="1229" x="4376738" y="4052888"/>
          <p14:tracePt t="1239" x="4232275" y="4027488"/>
          <p14:tracePt t="1246" x="4095750" y="4002088"/>
          <p14:tracePt t="1256" x="3951288" y="3976688"/>
          <p14:tracePt t="1262" x="3798888" y="3968750"/>
          <p14:tracePt t="1272" x="3662363" y="3943350"/>
          <p14:tracePt t="1278" x="3552825" y="3908425"/>
          <p14:tracePt t="1289" x="3459163" y="3875088"/>
          <p14:tracePt t="1293" x="3382963" y="3857625"/>
          <p14:tracePt t="1305" x="3322638" y="3824288"/>
          <p14:tracePt t="1310" x="3279775" y="3816350"/>
          <p14:tracePt t="1317" x="3211513" y="3781425"/>
          <p14:tracePt t="1325" x="3152775" y="3748088"/>
          <p14:tracePt t="1334" x="3094038" y="3730625"/>
          <p14:tracePt t="1342" x="3041650" y="3713163"/>
          <p14:tracePt t="1351" x="2982913" y="3679825"/>
          <p14:tracePt t="1358" x="2914650" y="3646488"/>
          <p14:tracePt t="1366" x="2855913" y="3629025"/>
          <p14:tracePt t="1373" x="2778125" y="3619500"/>
          <p14:tracePt t="1381" x="2693988" y="3586163"/>
          <p14:tracePt t="1390" x="2633663" y="3578225"/>
          <p14:tracePt t="1398" x="2557463" y="3552825"/>
          <p14:tracePt t="1407" x="2498725" y="3517900"/>
          <p14:tracePt t="1414" x="2422525" y="3502025"/>
          <p14:tracePt t="1423" x="2362200" y="3492500"/>
          <p14:tracePt t="1430" x="2303463" y="3459163"/>
          <p14:tracePt t="1440" x="2209800" y="3449638"/>
          <p14:tracePt t="1446" x="2141538" y="3424238"/>
          <p14:tracePt t="1456" x="2047875" y="3408363"/>
          <p14:tracePt t="1462" x="1979613" y="3390900"/>
          <p14:tracePt t="1473" x="1878013" y="3355975"/>
          <p14:tracePt t="1477" x="1776413" y="3348038"/>
          <p14:tracePt t="1489" x="1682750" y="3330575"/>
          <p14:tracePt t="1494" x="1614488" y="3305175"/>
          <p14:tracePt t="1505" x="1538288" y="3279775"/>
          <p14:tracePt t="1510" x="1477963" y="3271838"/>
          <p14:tracePt t="1517" x="1427163" y="3263900"/>
          <p14:tracePt t="1526" x="1411288" y="3246438"/>
          <p14:tracePt t="1534" x="1376363" y="3246438"/>
          <p14:tracePt t="1542" x="1350963" y="3228975"/>
          <p14:tracePt t="1551" x="1343025" y="3228975"/>
          <p14:tracePt t="1566" x="1333500" y="3228975"/>
          <p14:tracePt t="1574" x="1325563" y="3221038"/>
          <p14:tracePt t="1582" x="1325563" y="3211513"/>
          <p14:tracePt t="1639" x="1325563" y="3203575"/>
          <p14:tracePt t="1734" x="1325563" y="3195638"/>
          <p14:tracePt t="1766" x="1325563" y="3186113"/>
          <p14:tracePt t="1775" x="1325563" y="3178175"/>
          <p14:tracePt t="1823" x="1325563" y="3170238"/>
          <p14:tracePt t="1831" x="1325563" y="3160713"/>
          <p14:tracePt t="1839" x="1325563" y="3144838"/>
          <p14:tracePt t="1856" x="1325563" y="3119438"/>
          <p14:tracePt t="1863" x="1325563" y="3109913"/>
          <p14:tracePt t="1872" x="1325563" y="3084513"/>
          <p14:tracePt t="1879" x="1325563" y="3059113"/>
          <p14:tracePt t="1889" x="1325563" y="3051175"/>
          <p14:tracePt t="1902" x="1325563" y="3000375"/>
          <p14:tracePt t="1911" x="1317625" y="2982913"/>
          <p14:tracePt t="1918" x="1317625" y="2957513"/>
          <p14:tracePt t="1927" x="1317625" y="2932113"/>
          <p14:tracePt t="1934" x="1308100" y="2922588"/>
          <p14:tracePt t="1943" x="1308100" y="2897188"/>
          <p14:tracePt t="1950" x="1300163" y="2871788"/>
          <p14:tracePt t="1959" x="1282700" y="2838450"/>
          <p14:tracePt t="1966" x="1249363" y="2787650"/>
          <p14:tracePt t="1975" x="1223963" y="2752725"/>
          <p14:tracePt t="1982" x="1216025" y="2736850"/>
          <p14:tracePt t="1991" x="1189038" y="2693988"/>
          <p14:tracePt t="1999" x="1181100" y="2660650"/>
          <p14:tracePt t="2007" x="1163638" y="2625725"/>
          <p14:tracePt t="2014" x="1155700" y="2600325"/>
          <p14:tracePt t="2024" x="1147763" y="2557463"/>
          <p14:tracePt t="2031" x="1147763" y="2532063"/>
          <p14:tracePt t="2040" x="1147763" y="2489200"/>
          <p14:tracePt t="2047" x="1147763" y="2447925"/>
          <p14:tracePt t="2057" x="1147763" y="2387600"/>
          <p14:tracePt t="2061" x="1147763" y="2278063"/>
          <p14:tracePt t="2073" x="1147763" y="2217738"/>
          <p14:tracePt t="2079" x="1147763" y="2159000"/>
          <p14:tracePt t="2089" x="1155700" y="2133600"/>
          <p14:tracePt t="2096" x="1173163" y="2082800"/>
          <p14:tracePt t="2104" x="1181100" y="2047875"/>
          <p14:tracePt t="2111" x="1181100" y="2030413"/>
          <p14:tracePt t="2118" x="1189038" y="2014538"/>
          <p14:tracePt t="2127" x="1198563" y="1997075"/>
          <p14:tracePt t="2134" x="1206500" y="1971675"/>
          <p14:tracePt t="2143" x="1206500" y="1963738"/>
          <p14:tracePt t="2159" x="1206500" y="1954213"/>
          <p14:tracePt t="2166" x="1206500" y="1946275"/>
          <p14:tracePt t="2175" x="1206500" y="1938338"/>
          <p14:tracePt t="2182" x="1216025" y="1928813"/>
          <p14:tracePt t="2199" x="1216025" y="1920875"/>
          <p14:tracePt t="2215" x="1216025" y="1895475"/>
          <p14:tracePt t="2223" x="1223963" y="1878013"/>
          <p14:tracePt t="2240" x="1223963" y="1852613"/>
          <p14:tracePt t="2246" x="1223963" y="1827213"/>
          <p14:tracePt t="2257" x="1223963" y="1819275"/>
          <p14:tracePt t="2262" x="1231900" y="1793875"/>
          <p14:tracePt t="2273" x="1249363" y="1766888"/>
          <p14:tracePt t="2279" x="1249363" y="1751013"/>
          <p14:tracePt t="2294" x="1266825" y="1733550"/>
          <p14:tracePt t="2301" x="1274763" y="1716088"/>
          <p14:tracePt t="2311" x="1300163" y="1690688"/>
          <p14:tracePt t="2318" x="1308100" y="1682750"/>
          <p14:tracePt t="2326" x="1308100" y="1674813"/>
          <p14:tracePt t="2335" x="1317625" y="1665288"/>
          <p14:tracePt t="2342" x="1325563" y="1657350"/>
          <p14:tracePt t="2398" x="1333500" y="1657350"/>
          <p14:tracePt t="2407" x="1350963" y="1657350"/>
          <p14:tracePt t="2414" x="1376363" y="1657350"/>
          <p14:tracePt t="2424" x="1419225" y="1657350"/>
          <p14:tracePt t="2430" x="1452563" y="1657350"/>
          <p14:tracePt t="2441" x="1495425" y="1657350"/>
          <p14:tracePt t="2446" x="1555750" y="1657350"/>
          <p14:tracePt t="2457" x="1622425" y="1657350"/>
          <p14:tracePt t="2462" x="1725613" y="1657350"/>
          <p14:tracePt t="2473" x="1835150" y="1657350"/>
          <p14:tracePt t="2478" x="1938338" y="1657350"/>
          <p14:tracePt t="2488" x="2047875" y="1657350"/>
          <p14:tracePt t="2494" x="2174875" y="1657350"/>
          <p14:tracePt t="2501" x="2303463" y="1657350"/>
          <p14:tracePt t="2510" x="2413000" y="1657350"/>
          <p14:tracePt t="2518" x="2557463" y="1657350"/>
          <p14:tracePt t="2526" x="2668588" y="1657350"/>
          <p14:tracePt t="2535" x="2795588" y="1657350"/>
          <p14:tracePt t="2543" x="2906713" y="1657350"/>
          <p14:tracePt t="2552" x="2990850" y="1657350"/>
          <p14:tracePt t="2559" x="3076575" y="1657350"/>
          <p14:tracePt t="2566" x="3127375" y="1657350"/>
          <p14:tracePt t="2574" x="3170238" y="1657350"/>
          <p14:tracePt t="2583" x="3211513" y="1657350"/>
          <p14:tracePt t="2591" x="3246438" y="1657350"/>
          <p14:tracePt t="2599" x="3263900" y="1657350"/>
          <p14:tracePt t="2607" x="3289300" y="1657350"/>
          <p14:tracePt t="2614" x="3322638" y="1657350"/>
          <p14:tracePt t="2624" x="3348038" y="1657350"/>
          <p14:tracePt t="2630" x="3373438" y="1657350"/>
          <p14:tracePt t="2641" x="3416300" y="1657350"/>
          <p14:tracePt t="2646" x="3441700" y="1657350"/>
          <p14:tracePt t="2656" x="3467100" y="1657350"/>
          <p14:tracePt t="2662" x="3492500" y="1657350"/>
          <p14:tracePt t="2672" x="3517900" y="1657350"/>
          <p14:tracePt t="2678" x="3527425" y="1657350"/>
          <p14:tracePt t="2688" x="3543300" y="1657350"/>
          <p14:tracePt t="2694" x="3560763" y="1657350"/>
          <p14:tracePt t="2710" x="3568700" y="1657350"/>
          <p14:tracePt t="2718" x="3578225" y="1665288"/>
          <p14:tracePt t="2743" x="3586163" y="1665288"/>
          <p14:tracePt t="2759" x="3603625" y="1674813"/>
          <p14:tracePt t="2766" x="3611563" y="1682750"/>
          <p14:tracePt t="2774" x="3619500" y="1682750"/>
          <p14:tracePt t="2783" x="3629025" y="1690688"/>
          <p14:tracePt t="2790" x="3646488" y="1690688"/>
          <p14:tracePt t="2799" x="3662363" y="1690688"/>
          <p14:tracePt t="2808" x="3687763" y="1690688"/>
          <p14:tracePt t="2815" x="3713163" y="1700213"/>
          <p14:tracePt t="2824" x="3748088" y="1708150"/>
          <p14:tracePt t="2830" x="3773488" y="1708150"/>
          <p14:tracePt t="2841" x="3798888" y="1708150"/>
          <p14:tracePt t="2846" x="3806825" y="1708150"/>
          <p14:tracePt t="2856" x="3816350" y="1708150"/>
          <p14:tracePt t="7502" x="3806825" y="1708150"/>
          <p14:tracePt t="7511" x="3798888" y="1700213"/>
          <p14:tracePt t="7519" x="3798888" y="1690688"/>
          <p14:tracePt t="7583" x="3790950" y="1708150"/>
          <p14:tracePt t="7590" x="3773488" y="1725613"/>
          <p14:tracePt t="7599" x="3773488" y="1751013"/>
          <p14:tracePt t="7608" x="3763963" y="1776413"/>
          <p14:tracePt t="7615" x="3756025" y="1793875"/>
          <p14:tracePt t="7631" x="3756025" y="1801813"/>
          <p14:tracePt t="7670" x="3763963" y="1801813"/>
          <p14:tracePt t="7679" x="3773488" y="1793875"/>
          <p14:tracePt t="7686" x="3781425" y="1733550"/>
          <p14:tracePt t="7695" x="3824288" y="1674813"/>
          <p14:tracePt t="7702" x="3832225" y="1639888"/>
          <p14:tracePt t="7711" x="3857625" y="1597025"/>
          <p14:tracePt t="7718" x="3875088" y="1538288"/>
          <p14:tracePt t="7727" x="3925888" y="1495425"/>
          <p14:tracePt t="7735" x="3951288" y="1436688"/>
          <p14:tracePt t="7743" x="3951288" y="1427163"/>
          <p14:tracePt t="7751" x="3976688" y="1401763"/>
          <p14:tracePt t="7959" x="3976688" y="1436688"/>
          <p14:tracePt t="7967" x="3968750" y="1470025"/>
          <p14:tracePt t="7977" x="3943350" y="1530350"/>
          <p14:tracePt t="7983" x="3935413" y="1589088"/>
          <p14:tracePt t="7993" x="3925888" y="1639888"/>
          <p14:tracePt t="7999" x="3925888" y="1725613"/>
          <p14:tracePt t="8008" x="3925888" y="1766888"/>
          <p14:tracePt t="8015" x="3943350" y="1819275"/>
          <p14:tracePt t="8024" x="3968750" y="1860550"/>
          <p14:tracePt t="8031" x="3976688" y="1920875"/>
          <p14:tracePt t="8039" x="3994150" y="1946275"/>
          <p14:tracePt t="8047" x="3994150" y="1963738"/>
          <p14:tracePt t="8054" x="4002088" y="1997075"/>
          <p14:tracePt t="8063" x="4011613" y="2014538"/>
          <p14:tracePt t="8071" x="4011613" y="2030413"/>
          <p14:tracePt t="8079" x="4011613" y="2065338"/>
          <p14:tracePt t="8095" x="4011613" y="2073275"/>
          <p14:tracePt t="8102" x="4011613" y="2090738"/>
          <p14:tracePt t="8151" x="4019550" y="2098675"/>
          <p14:tracePt t="8167" x="4027488" y="2098675"/>
          <p14:tracePt t="8183" x="4037013" y="2098675"/>
          <p14:tracePt t="8246" x="4044950" y="2098675"/>
          <p14:tracePt t="8534" x="4037013" y="2098675"/>
          <p14:tracePt t="8543" x="3994150" y="2090738"/>
          <p14:tracePt t="8550" x="3960813" y="2082800"/>
          <p14:tracePt t="8559" x="3935413" y="2082800"/>
          <p14:tracePt t="8566" x="3892550" y="2082800"/>
          <p14:tracePt t="8576" x="3857625" y="2082800"/>
          <p14:tracePt t="8582" x="3824288" y="2082800"/>
          <p14:tracePt t="8593" x="3781425" y="2082800"/>
          <p14:tracePt t="8599" x="3773488" y="2082800"/>
          <p14:tracePt t="8609" x="3756025" y="2082800"/>
          <p14:tracePt t="8615" x="3730625" y="2073275"/>
          <p14:tracePt t="8624" x="3722688" y="2073275"/>
          <p14:tracePt t="8637" x="3713163" y="2073275"/>
          <p14:tracePt t="8646" x="3697288" y="2065338"/>
          <p14:tracePt t="8654" x="3679825" y="2055813"/>
          <p14:tracePt t="8662" x="3662363" y="2047875"/>
          <p14:tracePt t="8671" x="3646488" y="2039938"/>
          <p14:tracePt t="8679" x="3636963" y="2039938"/>
          <p14:tracePt t="8686" x="3629025" y="2039938"/>
          <p14:tracePt t="8695" x="3603625" y="2039938"/>
          <p14:tracePt t="8702" x="3594100" y="2039938"/>
          <p14:tracePt t="8711" x="3586163" y="2030413"/>
          <p14:tracePt t="8719" x="3578225" y="2030413"/>
          <p14:tracePt t="8727" x="3568700" y="2030413"/>
          <p14:tracePt t="8734" x="3552825" y="2030413"/>
          <p14:tracePt t="8743" x="3552825" y="2022475"/>
          <p14:tracePt t="8846" x="3543300" y="2014538"/>
          <p14:tracePt t="8879" x="3543300" y="2005013"/>
          <p14:tracePt t="8886" x="3568700" y="2005013"/>
          <p14:tracePt t="8894" x="3568700" y="1997075"/>
          <p14:tracePt t="8902" x="3603625" y="1989138"/>
          <p14:tracePt t="8919" x="3629025" y="1979613"/>
          <p14:tracePt t="8928" x="3654425" y="1979613"/>
          <p14:tracePt t="8935" x="3671888" y="1979613"/>
          <p14:tracePt t="8945" x="3687763" y="1979613"/>
          <p14:tracePt t="8951" x="3697288" y="1979613"/>
          <p14:tracePt t="8960" x="3705225" y="1971675"/>
          <p14:tracePt t="8966" x="3713163" y="1971675"/>
          <p14:tracePt t="8977" x="3722688" y="1971675"/>
          <p14:tracePt t="8982" x="3730625" y="1971675"/>
          <p14:tracePt t="8992" x="3738563" y="1963738"/>
          <p14:tracePt t="8999" x="3748088" y="1963738"/>
          <p14:tracePt t="9009" x="3756025" y="1963738"/>
          <p14:tracePt t="9014" x="3773488" y="1963738"/>
          <p14:tracePt t="9022" x="3773488" y="1954213"/>
          <p14:tracePt t="9030" x="3790950" y="1954213"/>
          <p14:tracePt t="9038" x="3806825" y="1954213"/>
          <p14:tracePt t="9046" x="3816350" y="1946275"/>
          <p14:tracePt t="9054" x="3832225" y="1946275"/>
          <p14:tracePt t="9063" x="3849688" y="1946275"/>
          <p14:tracePt t="9071" x="3875088" y="1938338"/>
          <p14:tracePt t="9078" x="3900488" y="1928813"/>
          <p14:tracePt t="9086" x="3925888" y="1928813"/>
          <p14:tracePt t="9094" x="3935413" y="1920875"/>
          <p14:tracePt t="9102" x="3960813" y="1920875"/>
          <p14:tracePt t="9111" x="3976688" y="1920875"/>
          <p14:tracePt t="9126" x="3986213" y="1911350"/>
          <p14:tracePt t="9135" x="4011613" y="1903413"/>
          <p14:tracePt t="9151" x="4027488" y="1903413"/>
          <p14:tracePt t="9167" x="4044950" y="1895475"/>
          <p14:tracePt t="9176" x="4070350" y="1895475"/>
          <p14:tracePt t="9183" x="4079875" y="1885950"/>
          <p14:tracePt t="9193" x="4095750" y="1878013"/>
          <p14:tracePt t="9199" x="4113213" y="1878013"/>
          <p14:tracePt t="9209" x="4138613" y="1878013"/>
          <p14:tracePt t="9214" x="4164013" y="1870075"/>
          <p14:tracePt t="9224" x="4189413" y="1860550"/>
          <p14:tracePt t="9231" x="4214813" y="1860550"/>
          <p14:tracePt t="9238" x="4224338" y="1860550"/>
          <p14:tracePt t="9246" x="4249738" y="1860550"/>
          <p14:tracePt t="9255" x="4275138" y="1860550"/>
          <p14:tracePt t="9262" x="4300538" y="1852613"/>
          <p14:tracePt t="9271" x="4333875" y="1844675"/>
          <p14:tracePt t="9278" x="4359275" y="1844675"/>
          <p14:tracePt t="9286" x="4394200" y="1835150"/>
          <p14:tracePt t="9295" x="4410075" y="1835150"/>
          <p14:tracePt t="9302" x="4445000" y="1827213"/>
          <p14:tracePt t="9310" x="4478338" y="1827213"/>
          <p14:tracePt t="9318" x="4503738" y="1827213"/>
          <p14:tracePt t="9328" x="4521200" y="1819275"/>
          <p14:tracePt t="9335" x="4546600" y="1819275"/>
          <p14:tracePt t="9344" x="4572000" y="1809750"/>
          <p14:tracePt t="9350" x="4597400" y="1809750"/>
          <p14:tracePt t="9360" x="4622800" y="1801813"/>
          <p14:tracePt t="9366" x="4640263" y="1801813"/>
          <p14:tracePt t="9377" x="4665663" y="1801813"/>
          <p14:tracePt t="9382" x="4673600" y="1793875"/>
          <p14:tracePt t="9392" x="4699000" y="1793875"/>
          <p14:tracePt t="9399" x="4716463" y="1793875"/>
          <p14:tracePt t="9407" x="4724400" y="1793875"/>
          <p14:tracePt t="9414" x="4749800" y="1793875"/>
          <p14:tracePt t="9422" x="4775200" y="1793875"/>
          <p14:tracePt t="9431" x="4792663" y="1793875"/>
          <p14:tracePt t="9438" x="4818063" y="1793875"/>
          <p14:tracePt t="9447" x="4827588" y="1784350"/>
          <p14:tracePt t="9455" x="4835525" y="1784350"/>
          <p14:tracePt t="9462" x="4852988" y="1784350"/>
          <p14:tracePt t="9471" x="4860925" y="1784350"/>
          <p14:tracePt t="9478" x="4878388" y="1776413"/>
          <p14:tracePt t="9486" x="4894263" y="1776413"/>
          <p14:tracePt t="9503" x="4919663" y="1776413"/>
          <p14:tracePt t="9519" x="4946650" y="1776413"/>
          <p14:tracePt t="9526" x="4954588" y="1776413"/>
          <p14:tracePt t="9534" x="4962525" y="1776413"/>
          <p14:tracePt t="9543" x="4979988" y="1776413"/>
          <p14:tracePt t="9550" x="4979988" y="1766888"/>
          <p14:tracePt t="9561" x="4997450" y="1766888"/>
          <p14:tracePt t="9566" x="5005388" y="1766888"/>
          <p14:tracePt t="9576" x="5022850" y="1766888"/>
          <p14:tracePt t="9581" x="5038725" y="1766888"/>
          <p14:tracePt t="9592" x="5048250" y="1766888"/>
          <p14:tracePt t="9598" x="5056188" y="1766888"/>
          <p14:tracePt t="9606" x="5064125" y="1766888"/>
          <p14:tracePt t="9614" x="5073650" y="1766888"/>
          <p14:tracePt t="9622" x="5091113" y="1766888"/>
          <p14:tracePt t="9631" x="5099050" y="1766888"/>
          <p14:tracePt t="9638" x="5116513" y="1766888"/>
          <p14:tracePt t="9647" x="5132388" y="1766888"/>
          <p14:tracePt t="9663" x="5149850" y="1766888"/>
          <p14:tracePt t="9670" x="5167313" y="1766888"/>
          <p14:tracePt t="9678" x="5175250" y="1766888"/>
          <p14:tracePt t="9686" x="5200650" y="1766888"/>
          <p14:tracePt t="9694" x="5208588" y="1766888"/>
          <p14:tracePt t="9703" x="5226050" y="1766888"/>
          <p14:tracePt t="9719" x="5243513" y="1766888"/>
          <p14:tracePt t="9726" x="5260975" y="1766888"/>
          <p14:tracePt t="9745" x="5276850" y="1766888"/>
          <p14:tracePt t="9751" x="5286375" y="1766888"/>
          <p14:tracePt t="9760" x="5294313" y="1766888"/>
          <p14:tracePt t="9767" x="5302250" y="1766888"/>
          <p14:tracePt t="9776" x="5311775" y="1766888"/>
          <p14:tracePt t="9782" x="5319713" y="1766888"/>
          <p14:tracePt t="9793" x="5345113" y="1776413"/>
          <p14:tracePt t="9809" x="5370513" y="1776413"/>
          <p14:tracePt t="9815" x="5380038" y="1784350"/>
          <p14:tracePt t="9821" x="5395913" y="1784350"/>
          <p14:tracePt t="9831" x="5413375" y="1793875"/>
          <p14:tracePt t="9838" x="5430838" y="1801813"/>
          <p14:tracePt t="9846" x="5446713" y="1801813"/>
          <p14:tracePt t="9855" x="5472113" y="1819275"/>
          <p14:tracePt t="9863" x="5481638" y="1819275"/>
          <p14:tracePt t="9871" x="5497513" y="1819275"/>
          <p14:tracePt t="9879" x="5524500" y="1827213"/>
          <p14:tracePt t="9889" x="5540375" y="1835150"/>
          <p14:tracePt t="9895" x="5565775" y="1852613"/>
          <p14:tracePt t="9903" x="5575300" y="1852613"/>
          <p14:tracePt t="9912" x="5600700" y="1860550"/>
          <p14:tracePt t="9919" x="5608638" y="1860550"/>
          <p14:tracePt t="9927" x="5626100" y="1870075"/>
          <p14:tracePt t="9944" x="5641975" y="1878013"/>
          <p14:tracePt t="9951" x="5659438" y="1885950"/>
          <p14:tracePt t="9960" x="5668963" y="1895475"/>
          <p14:tracePt t="9967" x="5694363" y="1903413"/>
          <p14:tracePt t="9977" x="5702300" y="1903413"/>
          <p14:tracePt t="9983" x="5710238" y="1911350"/>
          <p14:tracePt t="9991" x="5727700" y="1920875"/>
          <p14:tracePt t="9999" x="5745163" y="1938338"/>
          <p14:tracePt t="10006" x="5753100" y="1938338"/>
          <p14:tracePt t="10015" x="5761038" y="1954213"/>
          <p14:tracePt t="10021" x="5788025" y="1979613"/>
          <p14:tracePt t="10038" x="5795963" y="1989138"/>
          <p14:tracePt t="10055" x="5803900" y="1989138"/>
          <p14:tracePt t="10070" x="5803900" y="1997075"/>
          <p14:tracePt t="10086" x="5803900" y="2005013"/>
          <p14:tracePt t="10103" x="5813425" y="2014538"/>
          <p14:tracePt t="10119" x="5821363" y="2030413"/>
          <p14:tracePt t="10126" x="5829300" y="2039938"/>
          <p14:tracePt t="10144" x="5829300" y="2047875"/>
          <p14:tracePt t="10161" x="5829300" y="2055813"/>
          <p14:tracePt t="10177" x="5829300" y="2065338"/>
          <p14:tracePt t="10199" x="5838825" y="2082800"/>
          <p14:tracePt t="10206" x="5838825" y="2090738"/>
          <p14:tracePt t="10215" x="5846763" y="2108200"/>
          <p14:tracePt t="10221" x="5846763" y="2116138"/>
          <p14:tracePt t="10231" x="5846763" y="2124075"/>
          <p14:tracePt t="10238" x="5846763" y="2149475"/>
          <p14:tracePt t="10246" x="5846763" y="2159000"/>
          <p14:tracePt t="10255" x="5846763" y="2166938"/>
          <p14:tracePt t="10263" x="5854700" y="2184400"/>
          <p14:tracePt t="10270" x="5854700" y="2192338"/>
          <p14:tracePt t="10286" x="5854700" y="2209800"/>
          <p14:tracePt t="10390" x="5854700" y="2217738"/>
          <p14:tracePt t="10406" x="5854700" y="2227263"/>
          <p14:tracePt t="10415" x="5854700" y="2235200"/>
          <p14:tracePt t="10421" x="5854700" y="2243138"/>
          <p14:tracePt t="10430" x="5854700" y="2260600"/>
          <p14:tracePt t="10446" x="5854700" y="2278063"/>
          <p14:tracePt t="10454" x="5864225" y="2286000"/>
          <p14:tracePt t="10470" x="5872163" y="2303463"/>
          <p14:tracePt t="10479" x="5889625" y="2319338"/>
          <p14:tracePt t="10510" x="5897563" y="2336800"/>
          <p14:tracePt t="10519" x="5897563" y="2344738"/>
          <p14:tracePt t="10527" x="5905500" y="2344738"/>
          <p14:tracePt t="10534" x="5915025" y="2371725"/>
          <p14:tracePt t="10544" x="5922963" y="2379663"/>
          <p14:tracePt t="10551" x="5922963" y="2387600"/>
          <p14:tracePt t="10560" x="5922963" y="2397125"/>
          <p14:tracePt t="10566" x="5932488" y="2405063"/>
          <p14:tracePt t="10576" x="5948363" y="2422525"/>
          <p14:tracePt t="10583" x="5965825" y="2447925"/>
          <p14:tracePt t="10593" x="5965825" y="2455863"/>
          <p14:tracePt t="10599" x="5983288" y="2463800"/>
          <p14:tracePt t="10959" x="5983288" y="2473325"/>
          <p14:tracePt t="10977" x="5973763" y="2463800"/>
          <p14:tracePt t="10982" x="5965825" y="2463800"/>
          <p14:tracePt t="11223" x="5957888" y="2455863"/>
          <p14:tracePt t="11230" x="5957888" y="2438400"/>
          <p14:tracePt t="11238" x="5922963" y="2422525"/>
          <p14:tracePt t="11246" x="5897563" y="2422525"/>
          <p14:tracePt t="11255" x="5846763" y="2387600"/>
          <p14:tracePt t="11261" x="5803900" y="2379663"/>
          <p14:tracePt t="11270" x="5753100" y="2362200"/>
          <p14:tracePt t="11279" x="5735638" y="2354263"/>
          <p14:tracePt t="11287" x="5684838" y="2336800"/>
          <p14:tracePt t="11295" x="5659438" y="2336800"/>
          <p14:tracePt t="11303" x="5626100" y="2328863"/>
          <p14:tracePt t="11313" x="5583238" y="2328863"/>
          <p14:tracePt t="11318" x="5532438" y="2328863"/>
          <p14:tracePt t="11328" x="5514975" y="2319338"/>
          <p14:tracePt t="11335" x="5472113" y="2319338"/>
          <p14:tracePt t="11345" x="5413375" y="2319338"/>
          <p14:tracePt t="11350" x="5353050" y="2319338"/>
          <p14:tracePt t="11360" x="5311775" y="2319338"/>
          <p14:tracePt t="11366" x="5208588" y="2319338"/>
          <p14:tracePt t="11377" x="5116513" y="2319338"/>
          <p14:tracePt t="11382" x="5013325" y="2319338"/>
          <p14:tracePt t="11393" x="4868863" y="2319338"/>
          <p14:tracePt t="11399" x="4733925" y="2319338"/>
          <p14:tracePt t="11405" x="4605338" y="2319338"/>
          <p14:tracePt t="11414" x="4478338" y="2319338"/>
          <p14:tracePt t="11422" x="4351338" y="2319338"/>
          <p14:tracePt t="11430" x="4240213" y="2319338"/>
          <p14:tracePt t="11439" x="4095750" y="2336800"/>
          <p14:tracePt t="11446" x="3925888" y="2336800"/>
          <p14:tracePt t="11454" x="3773488" y="2336800"/>
          <p14:tracePt t="11462" x="3629025" y="2336800"/>
          <p14:tracePt t="11470" x="3459163" y="2336800"/>
          <p14:tracePt t="11479" x="3305175" y="2336800"/>
          <p14:tracePt t="11485" x="3160713" y="2336800"/>
          <p14:tracePt t="11495" x="3008313" y="2336800"/>
          <p14:tracePt t="11501" x="2855913" y="2336800"/>
          <p14:tracePt t="11511" x="2744788" y="2336800"/>
          <p14:tracePt t="11517" x="2592388" y="2336800"/>
          <p14:tracePt t="11527" x="2430463" y="2336800"/>
          <p14:tracePt t="11533" x="2260600" y="2336800"/>
          <p14:tracePt t="11545" x="2133600" y="2336800"/>
          <p14:tracePt t="11550" x="1979613" y="2336800"/>
          <p14:tracePt t="11561" x="1827213" y="2336800"/>
          <p14:tracePt t="11567" x="1657350" y="2336800"/>
          <p14:tracePt t="11576" x="1477963" y="2336800"/>
          <p14:tracePt t="11581" x="1308100" y="2336800"/>
          <p14:tracePt t="11590" x="1181100" y="2336800"/>
          <p14:tracePt t="11597" x="1028700" y="2336800"/>
          <p14:tracePt t="11605" x="909638" y="2336800"/>
          <p14:tracePt t="11614" x="815975" y="2336800"/>
          <p14:tracePt t="11622" x="714375" y="2336800"/>
          <p14:tracePt t="11630" x="628650" y="2336800"/>
          <p14:tracePt t="11639" x="569913" y="2336800"/>
          <p14:tracePt t="11646" x="527050" y="2336800"/>
          <p14:tracePt t="11654" x="492125" y="2336800"/>
          <p14:tracePt t="11662" x="484188" y="2336800"/>
          <p14:tracePt t="11670" x="476250" y="2336800"/>
          <p14:tracePt t="11678" x="466725" y="2336800"/>
          <p14:tracePt t="11687" x="458788" y="2336800"/>
          <p14:tracePt t="11703" x="450850" y="2328863"/>
          <p14:tracePt t="11727" x="441325" y="2328863"/>
          <p14:tracePt t="11762" x="441325" y="2319338"/>
          <p14:tracePt t="11777" x="441325" y="2311400"/>
          <p14:tracePt t="11791" x="441325" y="2303463"/>
          <p14:tracePt t="11799" x="441325" y="2293938"/>
          <p14:tracePt t="11806" x="441325" y="2278063"/>
          <p14:tracePt t="11815" x="441325" y="2268538"/>
          <p14:tracePt t="11822" x="441325" y="2252663"/>
          <p14:tracePt t="11839" x="441325" y="2227263"/>
          <p14:tracePt t="11847" x="450850" y="2217738"/>
          <p14:tracePt t="11854" x="458788" y="2209800"/>
          <p14:tracePt t="11863" x="466725" y="2200275"/>
          <p14:tracePt t="11870" x="476250" y="2192338"/>
          <p14:tracePt t="11879" x="484188" y="2184400"/>
          <p14:tracePt t="11887" x="484188" y="2174875"/>
          <p14:tracePt t="11895" x="501650" y="2166938"/>
          <p14:tracePt t="11907" x="509588" y="2159000"/>
          <p14:tracePt t="11912" x="519113" y="2141538"/>
          <p14:tracePt t="11919" x="527050" y="2141538"/>
          <p14:tracePt t="11929" x="544513" y="2133600"/>
          <p14:tracePt t="11935" x="552450" y="2116138"/>
          <p14:tracePt t="11945" x="569913" y="2108200"/>
          <p14:tracePt t="11951" x="585788" y="2108200"/>
          <p14:tracePt t="11962" x="595313" y="2098675"/>
          <p14:tracePt t="11967" x="628650" y="2098675"/>
          <p14:tracePt t="11977" x="663575" y="2082800"/>
          <p14:tracePt t="11982" x="696913" y="2073275"/>
          <p14:tracePt t="11989" x="730250" y="2073275"/>
          <p14:tracePt t="11998" x="781050" y="2065338"/>
          <p14:tracePt t="12005" x="841375" y="2065338"/>
          <p14:tracePt t="12015" x="900113" y="2047875"/>
          <p14:tracePt t="12022" x="960438" y="2047875"/>
          <p14:tracePt t="12031" x="1036638" y="2039938"/>
          <p14:tracePt t="12039" x="1079500" y="2022475"/>
          <p14:tracePt t="12046" x="1122363" y="2022475"/>
          <p14:tracePt t="12054" x="1155700" y="2022475"/>
          <p14:tracePt t="12062" x="1181100" y="2022475"/>
          <p14:tracePt t="12070" x="1198563" y="2022475"/>
          <p14:tracePt t="12078" x="1223963" y="2022475"/>
          <p14:tracePt t="12086" x="1249363" y="2022475"/>
          <p14:tracePt t="12102" x="1274763" y="2022475"/>
          <p14:tracePt t="12112" x="1292225" y="2022475"/>
          <p14:tracePt t="12118" x="1300163" y="2022475"/>
          <p14:tracePt t="12128" x="1317625" y="2022475"/>
          <p14:tracePt t="12134" x="1333500" y="2022475"/>
          <p14:tracePt t="12145" x="1350963" y="2022475"/>
          <p14:tracePt t="12150" x="1360488" y="2022475"/>
          <p14:tracePt t="12161" x="1376363" y="2022475"/>
          <p14:tracePt t="12166" x="1411288" y="2022475"/>
          <p14:tracePt t="12174" x="1427163" y="2022475"/>
          <p14:tracePt t="12181" x="1452563" y="2022475"/>
          <p14:tracePt t="12189" x="1477963" y="2022475"/>
          <p14:tracePt t="12199" x="1487488" y="2022475"/>
          <p14:tracePt t="12205" x="1512888" y="2022475"/>
          <p14:tracePt t="12214" x="1538288" y="2022475"/>
          <p14:tracePt t="12222" x="1555750" y="2022475"/>
          <p14:tracePt t="12230" x="1581150" y="2022475"/>
          <p14:tracePt t="12239" x="1597025" y="2022475"/>
          <p14:tracePt t="12247" x="1614488" y="2022475"/>
          <p14:tracePt t="12254" x="1639888" y="2022475"/>
          <p14:tracePt t="12263" x="1665288" y="2022475"/>
          <p14:tracePt t="12271" x="1674813" y="2022475"/>
          <p14:tracePt t="12278" x="1716088" y="2030413"/>
          <p14:tracePt t="12287" x="1741488" y="2030413"/>
          <p14:tracePt t="12294" x="1766888" y="2030413"/>
          <p14:tracePt t="12302" x="1784350" y="2030413"/>
          <p14:tracePt t="12312" x="1809750" y="2030413"/>
          <p14:tracePt t="12319" x="1835150" y="2030413"/>
          <p14:tracePt t="12328" x="1852613" y="2030413"/>
          <p14:tracePt t="12334" x="1878013" y="2030413"/>
          <p14:tracePt t="12345" x="1903413" y="2030413"/>
          <p14:tracePt t="12351" x="1920875" y="2030413"/>
          <p14:tracePt t="12361" x="1954213" y="2030413"/>
          <p14:tracePt t="12367" x="1971675" y="2039938"/>
          <p14:tracePt t="12376" x="1997075" y="2039938"/>
          <p14:tracePt t="12382" x="2014538" y="2039938"/>
          <p14:tracePt t="12390" x="2039938" y="2039938"/>
          <p14:tracePt t="12399" x="2073275" y="2039938"/>
          <p14:tracePt t="12406" x="2090738" y="2047875"/>
          <p14:tracePt t="12415" x="2116138" y="2047875"/>
          <p14:tracePt t="12422" x="2149475" y="2047875"/>
          <p14:tracePt t="12431" x="2184400" y="2047875"/>
          <p14:tracePt t="12439" x="2200275" y="2055813"/>
          <p14:tracePt t="12447" x="2243138" y="2055813"/>
          <p14:tracePt t="12454" x="2278063" y="2055813"/>
          <p14:tracePt t="12462" x="2311400" y="2055813"/>
          <p14:tracePt t="12471" x="2344738" y="2065338"/>
          <p14:tracePt t="12478" x="2362200" y="2065338"/>
          <p14:tracePt t="12487" x="2379663" y="2065338"/>
          <p14:tracePt t="12494" x="2413000" y="2073275"/>
          <p14:tracePt t="12502" x="2422525" y="2073275"/>
          <p14:tracePt t="12512" x="2447925" y="2073275"/>
          <p14:tracePt t="12519" x="2481263" y="2082800"/>
          <p14:tracePt t="12528" x="2489200" y="2082800"/>
          <p14:tracePt t="12535" x="2516188" y="2082800"/>
          <p14:tracePt t="12545" x="2549525" y="2082800"/>
          <p14:tracePt t="12551" x="2582863" y="2082800"/>
          <p14:tracePt t="12561" x="2592388" y="2082800"/>
          <p14:tracePt t="12566" x="2625725" y="2090738"/>
          <p14:tracePt t="12577" x="2660650" y="2090738"/>
          <p14:tracePt t="12582" x="2693988" y="2098675"/>
          <p14:tracePt t="12589" x="2711450" y="2098675"/>
          <p14:tracePt t="12599" x="2736850" y="2098675"/>
          <p14:tracePt t="12606" x="2770188" y="2098675"/>
          <p14:tracePt t="12615" x="2795588" y="2108200"/>
          <p14:tracePt t="12623" x="2846388" y="2108200"/>
          <p14:tracePt t="12631" x="2871788" y="2108200"/>
          <p14:tracePt t="12639" x="2897188" y="2108200"/>
          <p14:tracePt t="12646" x="2932113" y="2108200"/>
          <p14:tracePt t="12654" x="2957513" y="2108200"/>
          <p14:tracePt t="12662" x="2982913" y="2108200"/>
          <p14:tracePt t="12671" x="2990850" y="2116138"/>
          <p14:tracePt t="12678" x="3008313" y="2116138"/>
          <p14:tracePt t="12686" x="3033713" y="2116138"/>
          <p14:tracePt t="12695" x="3051175" y="2116138"/>
          <p14:tracePt t="12702" x="3067050" y="2116138"/>
          <p14:tracePt t="12711" x="3084513" y="2116138"/>
          <p14:tracePt t="12719" x="3101975" y="2116138"/>
          <p14:tracePt t="12729" x="3127375" y="2116138"/>
          <p14:tracePt t="12734" x="3152775" y="2116138"/>
          <p14:tracePt t="12745" x="3186113" y="2116138"/>
          <p14:tracePt t="12751" x="3195638" y="2116138"/>
          <p14:tracePt t="12761" x="3228975" y="2116138"/>
          <p14:tracePt t="12765" x="3254375" y="2116138"/>
          <p14:tracePt t="12776" x="3271838" y="2116138"/>
          <p14:tracePt t="12784" x="3305175" y="2116138"/>
          <p14:tracePt t="12789" x="3322638" y="2116138"/>
          <p14:tracePt t="12799" x="3340100" y="2116138"/>
          <p14:tracePt t="12806" x="3365500" y="2116138"/>
          <p14:tracePt t="12814" x="3390900" y="2116138"/>
          <p14:tracePt t="12823" x="3408363" y="2116138"/>
          <p14:tracePt t="12831" x="3433763" y="2116138"/>
          <p14:tracePt t="12838" x="3449638" y="2116138"/>
          <p14:tracePt t="12847" x="3475038" y="2124075"/>
          <p14:tracePt t="12854" x="3502025" y="2124075"/>
          <p14:tracePt t="12863" x="3535363" y="2124075"/>
          <p14:tracePt t="12870" x="3560763" y="2124075"/>
          <p14:tracePt t="12879" x="3578225" y="2124075"/>
          <p14:tracePt t="12887" x="3603625" y="2124075"/>
          <p14:tracePt t="12895" x="3636963" y="2124075"/>
          <p14:tracePt t="12903" x="3679825" y="2124075"/>
          <p14:tracePt t="12911" x="3705225" y="2133600"/>
          <p14:tracePt t="12919" x="3756025" y="2133600"/>
          <p14:tracePt t="12942" x="3841750" y="2149475"/>
          <p14:tracePt t="12945" x="3900488" y="2149475"/>
          <p14:tracePt t="12950" x="3943350" y="2149475"/>
          <p14:tracePt t="12958" x="3976688" y="2149475"/>
          <p14:tracePt t="12967" x="4002088" y="2149475"/>
          <p14:tracePt t="12974" x="4044950" y="2149475"/>
          <p14:tracePt t="12983" x="4062413" y="2149475"/>
          <p14:tracePt t="12989" x="4079875" y="2149475"/>
          <p14:tracePt t="12999" x="4087813" y="2149475"/>
          <p14:tracePt t="13006" x="4105275" y="2149475"/>
          <p14:tracePt t="13014" x="4113213" y="2149475"/>
          <p14:tracePt t="13023" x="4121150" y="2149475"/>
          <p14:tracePt t="13031" x="4130675" y="2149475"/>
          <p14:tracePt t="13038" x="4138613" y="2149475"/>
          <p14:tracePt t="13047" x="4146550" y="2149475"/>
          <p14:tracePt t="13054" x="4164013" y="2149475"/>
          <p14:tracePt t="13062" x="4171950" y="2149475"/>
          <p14:tracePt t="13071" x="4189413" y="2149475"/>
          <p14:tracePt t="13078" x="4206875" y="2149475"/>
          <p14:tracePt t="13095" x="4232275" y="2149475"/>
          <p14:tracePt t="13112" x="4249738" y="2149475"/>
          <p14:tracePt t="13119" x="4257675" y="2149475"/>
          <p14:tracePt t="13129" x="4265613" y="2149475"/>
          <p14:tracePt t="13135" x="4291013" y="2149475"/>
          <p14:tracePt t="13151" x="4308475" y="2149475"/>
          <p14:tracePt t="13159" x="4316413" y="2149475"/>
          <p14:tracePt t="13167" x="4325938" y="2149475"/>
          <p14:tracePt t="13176" x="4341813" y="2149475"/>
          <p14:tracePt t="13182" x="4351338" y="2149475"/>
          <p14:tracePt t="13189" x="4376738" y="2149475"/>
          <p14:tracePt t="13199" x="4402138" y="2149475"/>
          <p14:tracePt t="13214" x="4410075" y="2149475"/>
          <p14:tracePt t="13223" x="4419600" y="2149475"/>
          <p14:tracePt t="13231" x="4427538" y="2149475"/>
          <p14:tracePt t="13238" x="4435475" y="2149475"/>
          <p14:tracePt t="13254" x="4445000" y="2149475"/>
          <p14:tracePt t="14279" x="4460875" y="2149475"/>
          <p14:tracePt t="14296" x="4470400" y="2149475"/>
          <p14:tracePt t="14313" x="4486275" y="2149475"/>
          <p14:tracePt t="14334" x="4495800" y="2149475"/>
          <p14:tracePt t="14344" x="4503738" y="2149475"/>
          <p14:tracePt t="14350" x="4513263" y="2149475"/>
          <p14:tracePt t="14360" x="4521200" y="2149475"/>
          <p14:tracePt t="14366" x="4529138" y="2149475"/>
          <p14:tracePt t="14373" x="4538663" y="2149475"/>
          <p14:tracePt t="15070" x="4546600" y="2149475"/>
          <p14:tracePt t="15102" x="4564063" y="2149475"/>
          <p14:tracePt t="15119" x="4572000" y="2159000"/>
          <p14:tracePt t="15135" x="4579938" y="2159000"/>
          <p14:tracePt t="15191" x="4589463" y="2159000"/>
          <p14:tracePt t="15206" x="4597400" y="2166938"/>
          <p14:tracePt t="15271" x="4605338" y="2166938"/>
          <p14:tracePt t="15278" x="4614863" y="2166938"/>
          <p14:tracePt t="15295" x="4622800" y="2166938"/>
          <p14:tracePt t="15328" x="4640263" y="2166938"/>
          <p14:tracePt t="15335" x="4648200" y="2166938"/>
          <p14:tracePt t="15345" x="4665663" y="2166938"/>
          <p14:tracePt t="15358" x="4683125" y="2166938"/>
          <p14:tracePt t="15367" x="4691063" y="2166938"/>
          <p14:tracePt t="15374" x="4716463" y="2174875"/>
          <p14:tracePt t="15391" x="4724400" y="2174875"/>
          <p14:tracePt t="15399" x="4733925" y="2184400"/>
          <p14:tracePt t="15407" x="4741863" y="2184400"/>
          <p14:tracePt t="15422" x="4767263" y="2192338"/>
          <p14:tracePt t="15439" x="4784725" y="2192338"/>
          <p14:tracePt t="15447" x="4802188" y="2192338"/>
          <p14:tracePt t="15495" x="4810125" y="2192338"/>
          <p14:tracePt t="15502" x="4818063" y="2192338"/>
          <p14:tracePt t="15528" x="4827588" y="2192338"/>
          <p14:tracePt t="15535" x="4843463" y="2192338"/>
          <p14:tracePt t="15566" x="4852988" y="2192338"/>
          <p14:tracePt t="15583" x="4860925" y="2192338"/>
          <p14:tracePt t="15599" x="4868863" y="2200275"/>
          <p14:tracePt t="15631" x="4878388" y="2200275"/>
          <p14:tracePt t="15647" x="4894263" y="2200275"/>
          <p14:tracePt t="15664" x="4903788" y="2200275"/>
          <p14:tracePt t="15670" x="4911725" y="2200275"/>
          <p14:tracePt t="15679" x="4919663" y="2209800"/>
          <p14:tracePt t="15687" x="4929188" y="2209800"/>
          <p14:tracePt t="15696" x="4937125" y="2209800"/>
          <p14:tracePt t="15703" x="4946650" y="2209800"/>
          <p14:tracePt t="15719" x="4954588" y="2209800"/>
          <p14:tracePt t="15734" x="4962525" y="2209800"/>
          <p14:tracePt t="15750" x="4972050" y="2209800"/>
          <p14:tracePt t="15766" x="4987925" y="2217738"/>
          <p14:tracePt t="15774" x="4997450" y="2217738"/>
          <p14:tracePt t="15782" x="5005388" y="2217738"/>
          <p14:tracePt t="15791" x="5022850" y="2217738"/>
          <p14:tracePt t="15798" x="5030788" y="2227263"/>
          <p14:tracePt t="15806" x="5038725" y="2235200"/>
          <p14:tracePt t="15815" x="5056188" y="2235200"/>
          <p14:tracePt t="15822" x="5073650" y="2235200"/>
          <p14:tracePt t="15830" x="5081588" y="2235200"/>
          <p14:tracePt t="15839" x="5099050" y="2235200"/>
          <p14:tracePt t="15847" x="5116513" y="2243138"/>
          <p14:tracePt t="15854" x="5132388" y="2243138"/>
          <p14:tracePt t="15871" x="5141913" y="2252663"/>
          <p14:tracePt t="15998" x="5149850" y="2260600"/>
          <p14:tracePt t="16031" x="5157788" y="2268538"/>
          <p14:tracePt t="16048" x="5157788" y="2286000"/>
          <p14:tracePt t="16071" x="5167313" y="2286000"/>
          <p14:tracePt t="16085" x="5175250" y="2293938"/>
          <p14:tracePt t="16103" x="5183188" y="2303463"/>
          <p14:tracePt t="16119" x="5183188" y="2311400"/>
          <p14:tracePt t="16135" x="5192713" y="2311400"/>
          <p14:tracePt t="16151" x="5200650" y="2319338"/>
          <p14:tracePt t="16182" x="5208588" y="2328863"/>
          <p14:tracePt t="16190" x="5218113" y="2336800"/>
          <p14:tracePt t="16222" x="5226050" y="2344738"/>
          <p14:tracePt t="16238" x="5235575" y="2354263"/>
          <p14:tracePt t="16247" x="5243513" y="2362200"/>
          <p14:tracePt t="16318" x="5251450" y="2362200"/>
          <p14:tracePt t="16343" x="5260975" y="2362200"/>
          <p14:tracePt t="16357" x="5268913" y="2362200"/>
          <p14:tracePt t="16374" x="5276850" y="2362200"/>
          <p14:tracePt t="16382" x="5276850" y="2371725"/>
          <p14:tracePt t="16406" x="5286375" y="2379663"/>
          <p14:tracePt t="16422" x="5302250" y="2379663"/>
          <p14:tracePt t="16439" x="5302250" y="2387600"/>
          <p14:tracePt t="16455" x="5311775" y="2387600"/>
          <p14:tracePt t="16464" x="5319713" y="2387600"/>
          <p14:tracePt t="16471" x="5319713" y="2397125"/>
          <p14:tracePt t="16543" x="5327650" y="2405063"/>
          <p14:tracePt t="16590" x="5345113" y="2413000"/>
          <p14:tracePt t="16614" x="5345113" y="2422525"/>
          <p14:tracePt t="16621" x="5353050" y="2430463"/>
          <p14:tracePt t="16630" x="5362575" y="2430463"/>
          <p14:tracePt t="16637" x="5362575" y="2438400"/>
          <p14:tracePt t="16647" x="5370513" y="2455863"/>
          <p14:tracePt t="16663" x="5380038" y="2463800"/>
          <p14:tracePt t="16680" x="5380038" y="2473325"/>
          <p14:tracePt t="16685" x="5387975" y="2481263"/>
          <p14:tracePt t="16696" x="5395913" y="2489200"/>
          <p14:tracePt t="16712" x="5395913" y="2498725"/>
          <p14:tracePt t="16718" x="5395913" y="2506663"/>
          <p14:tracePt t="16734" x="5405438" y="2516188"/>
          <p14:tracePt t="16750" x="5405438" y="2524125"/>
          <p14:tracePt t="16757" x="5413375" y="2532063"/>
          <p14:tracePt t="16767" x="5413375" y="2541588"/>
          <p14:tracePt t="16774" x="5421313" y="2557463"/>
          <p14:tracePt t="16790" x="5421313" y="2574925"/>
          <p14:tracePt t="16799" x="5421313" y="2582863"/>
          <p14:tracePt t="16815" x="5421313" y="2592388"/>
          <p14:tracePt t="16822" x="5421313" y="2600325"/>
          <p14:tracePt t="16839" x="5421313" y="2608263"/>
          <p14:tracePt t="16847" x="5421313" y="2625725"/>
          <p14:tracePt t="16855" x="5421313" y="2633663"/>
          <p14:tracePt t="16863" x="5430838" y="2643188"/>
          <p14:tracePt t="16870" x="5430838" y="2651125"/>
          <p14:tracePt t="16880" x="5438775" y="2668588"/>
          <p14:tracePt t="16886" x="5438775" y="2676525"/>
          <p14:tracePt t="16896" x="5438775" y="2686050"/>
          <p14:tracePt t="16909" x="5438775" y="2701925"/>
          <p14:tracePt t="16918" x="5438775" y="2719388"/>
          <p14:tracePt t="16925" x="5438775" y="2736850"/>
          <p14:tracePt t="16935" x="5438775" y="2744788"/>
          <p14:tracePt t="16942" x="5438775" y="2762250"/>
          <p14:tracePt t="16950" x="5438775" y="2778125"/>
          <p14:tracePt t="16958" x="5438775" y="2787650"/>
          <p14:tracePt t="16966" x="5438775" y="2795588"/>
          <p14:tracePt t="16975" x="5438775" y="2813050"/>
          <p14:tracePt t="16983" x="5438775" y="2830513"/>
          <p14:tracePt t="16991" x="5438775" y="2838450"/>
          <p14:tracePt t="16998" x="5438775" y="2846388"/>
          <p14:tracePt t="17006" x="5438775" y="2863850"/>
          <p14:tracePt t="17014" x="5446713" y="2871788"/>
          <p14:tracePt t="17023" x="5446713" y="2897188"/>
          <p14:tracePt t="17031" x="5446713" y="2914650"/>
          <p14:tracePt t="17048" x="5446713" y="2932113"/>
          <p14:tracePt t="17054" x="5446713" y="2940050"/>
          <p14:tracePt t="17063" x="5456238" y="2940050"/>
          <p14:tracePt t="17070" x="5456238" y="2949575"/>
          <p14:tracePt t="17081" x="5456238" y="2957513"/>
          <p14:tracePt t="17086" x="5456238" y="2965450"/>
          <p14:tracePt t="17096" x="5456238" y="2974975"/>
          <p14:tracePt t="17102" x="5456238" y="2982913"/>
          <p14:tracePt t="17119" x="5456238" y="3008313"/>
          <p14:tracePt t="17128" x="5456238" y="3016250"/>
          <p14:tracePt t="17142" x="5456238" y="3025775"/>
          <p14:tracePt t="17151" x="5456238" y="3033713"/>
          <p14:tracePt t="17167" x="5456238" y="3041650"/>
          <p14:tracePt t="17175" x="5456238" y="3059113"/>
          <p14:tracePt t="17191" x="5456238" y="3067050"/>
          <p14:tracePt t="17198" x="5456238" y="3076575"/>
          <p14:tracePt t="17206" x="5464175" y="3076575"/>
          <p14:tracePt t="17215" x="5464175" y="3084513"/>
          <p14:tracePt t="17238" x="5464175" y="3101975"/>
          <p14:tracePt t="17255" x="5472113" y="3101975"/>
          <p14:tracePt t="17264" x="5472113" y="3109913"/>
          <p14:tracePt t="17281" x="5472113" y="3119438"/>
          <p14:tracePt t="17313" x="5472113" y="3127375"/>
          <p14:tracePt t="17495" x="5472113" y="3135313"/>
          <p14:tracePt t="17606" x="5472113" y="3144838"/>
          <p14:tracePt t="17759" x="5481638" y="3152775"/>
          <p14:tracePt t="17814" x="5489575" y="3160713"/>
          <p14:tracePt t="18526" x="5489575" y="3152775"/>
          <p14:tracePt t="18559" x="5489575" y="3144838"/>
          <p14:tracePt t="18566" x="5489575" y="3135313"/>
          <p14:tracePt t="18574" x="5489575" y="3127375"/>
          <p14:tracePt t="18583" x="5489575" y="3119438"/>
          <p14:tracePt t="18590" x="5489575" y="3101975"/>
          <p14:tracePt t="18599" x="5489575" y="3076575"/>
          <p14:tracePt t="18607" x="5489575" y="3041650"/>
          <p14:tracePt t="18615" x="5489575" y="3008313"/>
          <p14:tracePt t="18622" x="5489575" y="2965450"/>
          <p14:tracePt t="18631" x="5489575" y="2922588"/>
          <p14:tracePt t="18637" x="5489575" y="2855913"/>
          <p14:tracePt t="18648" x="5481638" y="2795588"/>
          <p14:tracePt t="18655" x="5481638" y="2736850"/>
          <p14:tracePt t="18664" x="5472113" y="2660650"/>
          <p14:tracePt t="18671" x="5472113" y="2592388"/>
          <p14:tracePt t="18681" x="5472113" y="2532063"/>
          <p14:tracePt t="18687" x="5472113" y="2473325"/>
          <p14:tracePt t="18696" x="5472113" y="2422525"/>
          <p14:tracePt t="18703" x="5472113" y="2362200"/>
          <p14:tracePt t="18710" x="5472113" y="2303463"/>
          <p14:tracePt t="18718" x="5472113" y="2243138"/>
          <p14:tracePt t="18725" x="5472113" y="2209800"/>
          <p14:tracePt t="18735" x="5464175" y="2166938"/>
          <p14:tracePt t="18742" x="5438775" y="2108200"/>
          <p14:tracePt t="18751" x="5430838" y="2039938"/>
          <p14:tracePt t="18759" x="5395913" y="1971675"/>
          <p14:tracePt t="18767" x="5380038" y="1938338"/>
          <p14:tracePt t="18774" x="5362575" y="1903413"/>
          <p14:tracePt t="18783" x="5353050" y="1870075"/>
          <p14:tracePt t="18790" x="5337175" y="1835150"/>
          <p14:tracePt t="18799" x="5327650" y="1809750"/>
          <p14:tracePt t="18806" x="5311775" y="1776413"/>
          <p14:tracePt t="18814" x="5311775" y="1751013"/>
          <p14:tracePt t="18823" x="5286375" y="1733550"/>
          <p14:tracePt t="18831" x="5286375" y="1725613"/>
          <p14:tracePt t="18837" x="5260975" y="1690688"/>
          <p14:tracePt t="18848" x="5243513" y="1657350"/>
          <p14:tracePt t="18855" x="5235575" y="1622425"/>
          <p14:tracePt t="18864" x="5235575" y="1614488"/>
          <p14:tracePt t="18871" x="5235575" y="1581150"/>
          <p14:tracePt t="18881" x="5235575" y="1555750"/>
          <p14:tracePt t="18892" x="5235575" y="1546225"/>
          <p14:tracePt t="18897" x="5235575" y="1530350"/>
          <p14:tracePt t="18902" x="5235575" y="1520825"/>
          <p14:tracePt t="18910" x="5235575" y="1512888"/>
          <p14:tracePt t="18918" x="5235575" y="1495425"/>
          <p14:tracePt t="18966" x="5235575" y="1487488"/>
          <p14:tracePt t="19039" x="5235575" y="1477963"/>
          <p14:tracePt t="19102" x="5243513" y="1477963"/>
          <p14:tracePt t="19119" x="5251450" y="1477963"/>
          <p14:tracePt t="19126" x="5260975" y="1477963"/>
          <p14:tracePt t="19142" x="5276850" y="1477963"/>
          <p14:tracePt t="19158" x="5294313" y="1477963"/>
          <p14:tracePt t="19167" x="5319713" y="1477963"/>
          <p14:tracePt t="19174" x="5337175" y="1477963"/>
          <p14:tracePt t="19183" x="5362575" y="1487488"/>
          <p14:tracePt t="19190" x="5387975" y="1495425"/>
          <p14:tracePt t="19199" x="5421313" y="1495425"/>
          <p14:tracePt t="19207" x="5438775" y="1495425"/>
          <p14:tracePt t="19215" x="5472113" y="1504950"/>
          <p14:tracePt t="19222" x="5497513" y="1504950"/>
          <p14:tracePt t="19232" x="5524500" y="1504950"/>
          <p14:tracePt t="19237" x="5540375" y="1504950"/>
          <p14:tracePt t="19249" x="5575300" y="1504950"/>
          <p14:tracePt t="19254" x="5608638" y="1512888"/>
          <p14:tracePt t="19264" x="5626100" y="1512888"/>
          <p14:tracePt t="19271" x="5651500" y="1512888"/>
          <p14:tracePt t="19281" x="5659438" y="1512888"/>
          <p14:tracePt t="19287" x="5668963" y="1512888"/>
          <p14:tracePt t="19297" x="5684838" y="1512888"/>
          <p14:tracePt t="19303" x="5702300" y="1512888"/>
          <p14:tracePt t="19319" x="5719763" y="1512888"/>
          <p14:tracePt t="19325" x="5727700" y="1512888"/>
          <p14:tracePt t="19335" x="5735638" y="1512888"/>
          <p14:tracePt t="19358" x="5745163" y="1512888"/>
          <p14:tracePt t="19407" x="5753100" y="1512888"/>
          <p14:tracePt t="19415" x="5778500" y="1512888"/>
          <p14:tracePt t="19432" x="5788025" y="1512888"/>
          <p14:tracePt t="19448" x="5803900" y="1512888"/>
          <p14:tracePt t="19455" x="5813425" y="1512888"/>
          <p14:tracePt t="19464" x="5821363" y="1512888"/>
          <p14:tracePt t="19470" x="5838825" y="1512888"/>
          <p14:tracePt t="19480" x="5846763" y="1512888"/>
          <p14:tracePt t="19486" x="5854700" y="1512888"/>
          <p14:tracePt t="19497" x="5864225" y="1512888"/>
          <p14:tracePt t="19502" x="5872163" y="1512888"/>
          <p14:tracePt t="19512" x="5889625" y="1512888"/>
          <p14:tracePt t="19518" x="5897563" y="1512888"/>
          <p14:tracePt t="19526" x="5915025" y="1512888"/>
          <p14:tracePt t="19742" x="5922963" y="1512888"/>
          <p14:tracePt t="31871" x="5905500" y="1504950"/>
          <p14:tracePt t="31879" x="5880100" y="1477963"/>
          <p14:tracePt t="31888" x="5872163" y="1452563"/>
          <p14:tracePt t="32070" x="5854700" y="1452563"/>
          <p14:tracePt t="32077" x="5821363" y="1470025"/>
          <p14:tracePt t="32087" x="5795963" y="1477963"/>
          <p14:tracePt t="32094" x="5770563" y="1495425"/>
          <p14:tracePt t="32104" x="5727700" y="1512888"/>
          <p14:tracePt t="32110" x="5710238" y="1530350"/>
          <p14:tracePt t="32119" x="5694363" y="1546225"/>
          <p14:tracePt t="32126" x="5668963" y="1563688"/>
          <p14:tracePt t="32138" x="5651500" y="1589088"/>
          <p14:tracePt t="32142" x="5641975" y="1606550"/>
          <p14:tracePt t="32153" x="5626100" y="1639888"/>
          <p14:tracePt t="32159" x="5608638" y="1674813"/>
          <p14:tracePt t="32169" x="5600700" y="1700213"/>
          <p14:tracePt t="32175" x="5583238" y="1733550"/>
          <p14:tracePt t="32181" x="5565775" y="1758950"/>
          <p14:tracePt t="32191" x="5549900" y="1784350"/>
          <p14:tracePt t="32198" x="5524500" y="1809750"/>
          <p14:tracePt t="32206" x="5507038" y="1827213"/>
          <p14:tracePt t="32215" x="5481638" y="1870075"/>
          <p14:tracePt t="32222" x="5472113" y="1878013"/>
          <p14:tracePt t="32230" x="5456238" y="1903413"/>
          <p14:tracePt t="32239" x="5430838" y="1938338"/>
          <p14:tracePt t="32246" x="5387975" y="1979613"/>
          <p14:tracePt t="32254" x="5337175" y="2022475"/>
          <p14:tracePt t="32262" x="5302250" y="2039938"/>
          <p14:tracePt t="32270" x="5251450" y="2055813"/>
          <p14:tracePt t="32278" x="5208588" y="2082800"/>
          <p14:tracePt t="32287" x="5141913" y="2098675"/>
          <p14:tracePt t="32294" x="5081588" y="2116138"/>
          <p14:tracePt t="32304" x="5022850" y="2133600"/>
          <p14:tracePt t="32310" x="4946650" y="2159000"/>
          <p14:tracePt t="32321" x="4886325" y="2166938"/>
          <p14:tracePt t="32327" x="4827588" y="2174875"/>
          <p14:tracePt t="32337" x="4741863" y="2174875"/>
          <p14:tracePt t="32343" x="4657725" y="2192338"/>
          <p14:tracePt t="32353" x="4572000" y="2200275"/>
          <p14:tracePt t="32359" x="4486275" y="2209800"/>
          <p14:tracePt t="32367" x="4384675" y="2217738"/>
          <p14:tracePt t="32375" x="4265613" y="2235200"/>
          <p14:tracePt t="32381" x="4130675" y="2235200"/>
          <p14:tracePt t="32391" x="3986213" y="2235200"/>
          <p14:tracePt t="32398" x="3857625" y="2235200"/>
          <p14:tracePt t="32407" x="3722688" y="2235200"/>
          <p14:tracePt t="32415" x="3578225" y="2235200"/>
          <p14:tracePt t="32423" x="3408363" y="2235200"/>
          <p14:tracePt t="32430" x="3238500" y="2235200"/>
          <p14:tracePt t="32438" x="3059113" y="2235200"/>
          <p14:tracePt t="32446" x="2949575" y="2235200"/>
          <p14:tracePt t="32455" x="2820988" y="2235200"/>
          <p14:tracePt t="32463" x="2693988" y="2235200"/>
          <p14:tracePt t="32471" x="2566988" y="2235200"/>
          <p14:tracePt t="32479" x="2422525" y="2235200"/>
          <p14:tracePt t="32487" x="2286000" y="2235200"/>
          <p14:tracePt t="32494" x="2174875" y="2235200"/>
          <p14:tracePt t="32505" x="2047875" y="2235200"/>
          <p14:tracePt t="32510" x="1903413" y="2235200"/>
          <p14:tracePt t="32521" x="1801813" y="2235200"/>
          <p14:tracePt t="32527" x="1665288" y="2235200"/>
          <p14:tracePt t="32537" x="1555750" y="2235200"/>
          <p14:tracePt t="32543" x="1436688" y="2235200"/>
          <p14:tracePt t="32552" x="1350963" y="2243138"/>
          <p14:tracePt t="32559" x="1282700" y="2243138"/>
          <p14:tracePt t="32566" x="1223963" y="2252663"/>
          <p14:tracePt t="32574" x="1173163" y="2260600"/>
          <p14:tracePt t="32581" x="1147763" y="2260600"/>
          <p14:tracePt t="32591" x="1130300" y="2260600"/>
          <p14:tracePt t="32598" x="1112838" y="2260600"/>
          <p14:tracePt t="32622" x="1096963" y="2260600"/>
          <p14:tracePt t="32639" x="1079500" y="2260600"/>
          <p14:tracePt t="32654" x="1054100" y="2260600"/>
          <p14:tracePt t="32663" x="1028700" y="2260600"/>
          <p14:tracePt t="32671" x="993775" y="2260600"/>
          <p14:tracePt t="32678" x="952500" y="2260600"/>
          <p14:tracePt t="32688" x="925513" y="2260600"/>
          <p14:tracePt t="32695" x="892175" y="2260600"/>
          <p14:tracePt t="32704" x="858838" y="2260600"/>
          <p14:tracePt t="32710" x="841375" y="2260600"/>
          <p14:tracePt t="32721" x="823913" y="2260600"/>
          <p14:tracePt t="32726" x="815975" y="2260600"/>
          <p14:tracePt t="32871" x="823913" y="2268538"/>
          <p14:tracePt t="32878" x="841375" y="2278063"/>
          <p14:tracePt t="32887" x="849313" y="2286000"/>
          <p14:tracePt t="32898" x="866775" y="2286000"/>
          <p14:tracePt t="32905" x="884238" y="2286000"/>
          <p14:tracePt t="32909" x="900113" y="2286000"/>
          <p14:tracePt t="32921" x="925513" y="2293938"/>
          <p14:tracePt t="32926" x="968375" y="2303463"/>
          <p14:tracePt t="32937" x="1011238" y="2303463"/>
          <p14:tracePt t="32942" x="1044575" y="2319338"/>
          <p14:tracePt t="32953" x="1087438" y="2319338"/>
          <p14:tracePt t="32958" x="1138238" y="2328863"/>
          <p14:tracePt t="32965" x="1173163" y="2336800"/>
          <p14:tracePt t="32973" x="1216025" y="2336800"/>
          <p14:tracePt t="32982" x="1274763" y="2336800"/>
          <p14:tracePt t="32991" x="1317625" y="2344738"/>
          <p14:tracePt t="32999" x="1360488" y="2354263"/>
          <p14:tracePt t="33007" x="1419225" y="2354263"/>
          <p14:tracePt t="33015" x="1452563" y="2362200"/>
          <p14:tracePt t="33023" x="1512888" y="2362200"/>
          <p14:tracePt t="33030" x="1555750" y="2362200"/>
          <p14:tracePt t="33039" x="1589088" y="2362200"/>
          <p14:tracePt t="33047" x="1622425" y="2362200"/>
          <p14:tracePt t="33055" x="1649413" y="2362200"/>
          <p14:tracePt t="33062" x="1682750" y="2362200"/>
          <p14:tracePt t="33071" x="1716088" y="2362200"/>
          <p14:tracePt t="33079" x="1733550" y="2362200"/>
          <p14:tracePt t="33088" x="1758950" y="2362200"/>
          <p14:tracePt t="33094" x="1784350" y="2362200"/>
          <p14:tracePt t="33105" x="1801813" y="2362200"/>
          <p14:tracePt t="33110" x="1827213" y="2362200"/>
          <p14:tracePt t="33121" x="1852613" y="2362200"/>
          <p14:tracePt t="33126" x="1860550" y="2362200"/>
          <p14:tracePt t="33136" x="1878013" y="2362200"/>
          <p14:tracePt t="33143" x="1885950" y="2362200"/>
          <p14:tracePt t="33158" x="1903413" y="2362200"/>
          <p14:tracePt t="33165" x="1911350" y="2362200"/>
          <p14:tracePt t="33182" x="1928813" y="2362200"/>
          <p14:tracePt t="33191" x="1938338" y="2362200"/>
          <p14:tracePt t="33199" x="1946275" y="2362200"/>
          <p14:tracePt t="33207" x="1954213" y="2362200"/>
          <p14:tracePt t="33215" x="1963738" y="2362200"/>
          <p14:tracePt t="33223" x="1979613" y="2362200"/>
          <p14:tracePt t="33230" x="1989138" y="2362200"/>
          <p14:tracePt t="33239" x="1997075" y="2362200"/>
          <p14:tracePt t="33246" x="2005013" y="2362200"/>
          <p14:tracePt t="33255" x="2014538" y="2362200"/>
          <p14:tracePt t="33262" x="2022475" y="2362200"/>
          <p14:tracePt t="33287" x="2030413" y="2362200"/>
          <p14:tracePt t="33327" x="2039938" y="2362200"/>
          <p14:tracePt t="33337" x="2047875" y="2362200"/>
          <p14:tracePt t="33342" x="2055813" y="2362200"/>
          <p14:tracePt t="33353" x="2082800" y="2362200"/>
          <p14:tracePt t="33358" x="2090738" y="2362200"/>
          <p14:tracePt t="33365" x="2108200" y="2371725"/>
          <p14:tracePt t="33374" x="2124075" y="2371725"/>
          <p14:tracePt t="33382" x="2133600" y="2371725"/>
          <p14:tracePt t="33390" x="2141538" y="2371725"/>
          <p14:tracePt t="33399" x="2149475" y="2371725"/>
          <p14:tracePt t="33407" x="2159000" y="2371725"/>
          <p14:tracePt t="33414" x="2174875" y="2371725"/>
          <p14:tracePt t="33423" x="2184400" y="2371725"/>
          <p14:tracePt t="33430" x="2192338" y="2371725"/>
          <p14:tracePt t="33438" x="2200275" y="2371725"/>
          <p14:tracePt t="33447" x="2209800" y="2371725"/>
          <p14:tracePt t="33455" x="2217738" y="2371725"/>
          <p14:tracePt t="33462" x="2227263" y="2371725"/>
          <p14:tracePt t="33519" x="2235200" y="2371725"/>
          <p14:tracePt t="33671" x="2268538" y="2371725"/>
          <p14:tracePt t="33679" x="2303463" y="2371725"/>
          <p14:tracePt t="33687" x="2344738" y="2371725"/>
          <p14:tracePt t="33695" x="2371725" y="2371725"/>
          <p14:tracePt t="33705" x="2413000" y="2371725"/>
          <p14:tracePt t="33711" x="2463800" y="2371725"/>
          <p14:tracePt t="33720" x="2506663" y="2371725"/>
          <p14:tracePt t="33727" x="2532063" y="2371725"/>
          <p14:tracePt t="33736" x="2566988" y="2371725"/>
          <p14:tracePt t="33743" x="2592388" y="2371725"/>
          <p14:tracePt t="33753" x="2617788" y="2371725"/>
          <p14:tracePt t="33758" x="2625725" y="2371725"/>
          <p14:tracePt t="33765" x="2633663" y="2371725"/>
          <p14:tracePt t="33774" x="2643188" y="2371725"/>
          <p14:tracePt t="33838" x="2660650" y="2371725"/>
          <p14:tracePt t="33847" x="2676525" y="2371725"/>
          <p14:tracePt t="33854" x="2686050" y="2354263"/>
          <p14:tracePt t="33864" x="2701925" y="2336800"/>
          <p14:tracePt t="33873" x="2727325" y="2311400"/>
          <p14:tracePt t="33879" x="2752725" y="2293938"/>
          <p14:tracePt t="33899" x="2805113" y="2243138"/>
          <p14:tracePt t="33905" x="2830513" y="2217738"/>
          <p14:tracePt t="33911" x="2863850" y="2192338"/>
          <p14:tracePt t="33920" x="2914650" y="2149475"/>
          <p14:tracePt t="33926" x="2949575" y="2124075"/>
          <p14:tracePt t="33937" x="3000375" y="2082800"/>
          <p14:tracePt t="33943" x="3041650" y="2055813"/>
          <p14:tracePt t="33950" x="3084513" y="2022475"/>
          <p14:tracePt t="33958" x="3135313" y="2005013"/>
          <p14:tracePt t="33966" x="3170238" y="1989138"/>
          <p14:tracePt t="33974" x="3203575" y="1971675"/>
          <p14:tracePt t="33982" x="3211513" y="1963738"/>
          <p14:tracePt t="33990" x="3228975" y="1963738"/>
          <p14:tracePt t="34006" x="3246438" y="1954213"/>
          <p14:tracePt t="34030" x="3254375" y="1946275"/>
          <p14:tracePt t="34047" x="3263900" y="1946275"/>
          <p14:tracePt t="34671" x="3254375" y="1946275"/>
          <p14:tracePt t="34679" x="3211513" y="1954213"/>
          <p14:tracePt t="34687" x="3178175" y="1963738"/>
          <p14:tracePt t="34694" x="3119438" y="1979613"/>
          <p14:tracePt t="34705" x="3059113" y="1989138"/>
          <p14:tracePt t="34710" x="2982913" y="2014538"/>
          <p14:tracePt t="34721" x="2914650" y="2022475"/>
          <p14:tracePt t="34726" x="2795588" y="2055813"/>
          <p14:tracePt t="34738" x="2711450" y="2065338"/>
          <p14:tracePt t="34743" x="2608263" y="2090738"/>
          <p14:tracePt t="34749" x="2532063" y="2116138"/>
          <p14:tracePt t="34759" x="2430463" y="2124075"/>
          <p14:tracePt t="34767" x="2328863" y="2159000"/>
          <p14:tracePt t="34775" x="2252663" y="2192338"/>
          <p14:tracePt t="34782" x="2149475" y="2227263"/>
          <p14:tracePt t="34791" x="2065338" y="2243138"/>
          <p14:tracePt t="34799" x="1971675" y="2293938"/>
          <p14:tracePt t="34807" x="1870075" y="2328863"/>
          <p14:tracePt t="34814" x="1784350" y="2362200"/>
          <p14:tracePt t="34823" x="1690688" y="2379663"/>
          <p14:tracePt t="34830" x="1614488" y="2405063"/>
          <p14:tracePt t="34839" x="1530350" y="2422525"/>
          <p14:tracePt t="34847" x="1462088" y="2438400"/>
          <p14:tracePt t="34855" x="1401763" y="2447925"/>
          <p14:tracePt t="34863" x="1325563" y="2463800"/>
          <p14:tracePt t="34871" x="1266825" y="2473325"/>
          <p14:tracePt t="34878" x="1231900" y="2481263"/>
          <p14:tracePt t="34889" x="1173163" y="2498725"/>
          <p14:tracePt t="34901" x="1147763" y="2498725"/>
          <p14:tracePt t="34905" x="1122363" y="2506663"/>
          <p14:tracePt t="34911" x="1122363" y="2516188"/>
          <p14:tracePt t="34920" x="1112838" y="2516188"/>
          <p14:tracePt t="34926" x="1096963" y="2524125"/>
          <p14:tracePt t="35054" x="1104900" y="2524125"/>
          <p14:tracePt t="35062" x="1130300" y="2524125"/>
          <p14:tracePt t="35072" x="1138238" y="2524125"/>
          <p14:tracePt t="35078" x="1163638" y="2524125"/>
          <p14:tracePt t="35089" x="1198563" y="2524125"/>
          <p14:tracePt t="35095" x="1223963" y="2524125"/>
          <p14:tracePt t="35105" x="1249363" y="2524125"/>
          <p14:tracePt t="35110" x="1292225" y="2524125"/>
          <p14:tracePt t="35120" x="1325563" y="2524125"/>
          <p14:tracePt t="35127" x="1368425" y="2524125"/>
          <p14:tracePt t="35136" x="1411288" y="2524125"/>
          <p14:tracePt t="35142" x="1452563" y="2524125"/>
          <p14:tracePt t="35149" x="1512888" y="2524125"/>
          <p14:tracePt t="35158" x="1555750" y="2524125"/>
          <p14:tracePt t="35166" x="1597025" y="2524125"/>
          <p14:tracePt t="35175" x="1657350" y="2524125"/>
          <p14:tracePt t="35183" x="1716088" y="2524125"/>
          <p14:tracePt t="35190" x="1776413" y="2524125"/>
          <p14:tracePt t="35198" x="1827213" y="2524125"/>
          <p14:tracePt t="35207" x="1878013" y="2524125"/>
          <p14:tracePt t="35214" x="1928813" y="2524125"/>
          <p14:tracePt t="35222" x="1963738" y="2524125"/>
          <p14:tracePt t="35230" x="2014538" y="2524125"/>
          <p14:tracePt t="35239" x="2065338" y="2524125"/>
          <p14:tracePt t="35246" x="2082800" y="2516188"/>
          <p14:tracePt t="35255" x="2116138" y="2516188"/>
          <p14:tracePt t="35263" x="2141538" y="2506663"/>
          <p14:tracePt t="35273" x="2159000" y="2506663"/>
          <p14:tracePt t="35279" x="2174875" y="2498725"/>
          <p14:tracePt t="35289" x="2200275" y="2498725"/>
          <p14:tracePt t="35295" x="2227263" y="2498725"/>
          <p14:tracePt t="35310" x="2252663" y="2498725"/>
          <p14:tracePt t="35321" x="2268538" y="2498725"/>
          <p14:tracePt t="35327" x="2286000" y="2498725"/>
          <p14:tracePt t="35336" x="2293938" y="2498725"/>
          <p14:tracePt t="35343" x="2311400" y="2498725"/>
          <p14:tracePt t="35349" x="2336800" y="2498725"/>
          <p14:tracePt t="35359" x="2344738" y="2498725"/>
          <p14:tracePt t="35366" x="2362200" y="2498725"/>
          <p14:tracePt t="35375" x="2371725" y="2498725"/>
          <p14:tracePt t="35383" x="2387600" y="2498725"/>
          <p14:tracePt t="35390" x="2413000" y="2498725"/>
          <p14:tracePt t="35398" x="2422525" y="2498725"/>
          <p14:tracePt t="35407" x="2447925" y="2498725"/>
          <p14:tracePt t="35414" x="2455863" y="2498725"/>
          <p14:tracePt t="35423" x="2463800" y="2498725"/>
          <p14:tracePt t="35430" x="2473325" y="2498725"/>
          <p14:tracePt t="35439" x="2481263" y="2498725"/>
          <p14:tracePt t="36037" x="2489200" y="2498725"/>
          <p14:tracePt t="36046" x="2498725" y="2498725"/>
          <p14:tracePt t="36056" x="2506663" y="2498725"/>
          <p14:tracePt t="36063" x="2532063" y="2498725"/>
          <p14:tracePt t="36072" x="2557463" y="2498725"/>
          <p14:tracePt t="36079" x="2582863" y="2498725"/>
          <p14:tracePt t="36088" x="2617788" y="2498725"/>
          <p14:tracePt t="36094" x="2651125" y="2498725"/>
          <p14:tracePt t="36105" x="2676525" y="2498725"/>
          <p14:tracePt t="36110" x="2727325" y="2481263"/>
          <p14:tracePt t="36121" x="2744788" y="2481263"/>
          <p14:tracePt t="36126" x="2770188" y="2481263"/>
          <p14:tracePt t="36133" x="2795588" y="2481263"/>
          <p14:tracePt t="36142" x="2820988" y="2481263"/>
          <p14:tracePt t="36150" x="2830513" y="2481263"/>
          <p14:tracePt t="36158" x="2846388" y="2481263"/>
          <p14:tracePt t="36167" x="2863850" y="2481263"/>
          <p14:tracePt t="36182" x="2881313" y="2481263"/>
          <p14:tracePt t="36191" x="2889250" y="2481263"/>
          <p14:tracePt t="36198" x="2897188" y="2481263"/>
          <p14:tracePt t="36207" x="2922588" y="2481263"/>
          <p14:tracePt t="36214" x="2932113" y="2481263"/>
          <p14:tracePt t="36223" x="2949575" y="2481263"/>
          <p14:tracePt t="36230" x="2974975" y="2481263"/>
          <p14:tracePt t="36239" x="2990850" y="2481263"/>
          <p14:tracePt t="36246" x="3008313" y="2481263"/>
          <p14:tracePt t="36256" x="3033713" y="2481263"/>
          <p14:tracePt t="36262" x="3051175" y="2481263"/>
          <p14:tracePt t="36272" x="3067050" y="2481263"/>
          <p14:tracePt t="36278" x="3076575" y="2481263"/>
          <p14:tracePt t="36289" x="3084513" y="2481263"/>
          <p14:tracePt t="36295" x="3094038" y="2481263"/>
          <p14:tracePt t="36905" x="3109913" y="2481263"/>
          <p14:tracePt t="36920" x="3135313" y="2481263"/>
          <p14:tracePt t="36926" x="3152775" y="2481263"/>
          <p14:tracePt t="36933" x="3195638" y="2481263"/>
          <p14:tracePt t="36942" x="3228975" y="2481263"/>
          <p14:tracePt t="36951" x="3271838" y="2481263"/>
          <p14:tracePt t="36958" x="3330575" y="2481263"/>
          <p14:tracePt t="36967" x="3373438" y="2481263"/>
          <p14:tracePt t="36974" x="3449638" y="2481263"/>
          <p14:tracePt t="36982" x="3502025" y="2481263"/>
          <p14:tracePt t="36990" x="3535363" y="2481263"/>
          <p14:tracePt t="36999" x="3578225" y="2481263"/>
          <p14:tracePt t="37006" x="3619500" y="2473325"/>
          <p14:tracePt t="37014" x="3671888" y="2473325"/>
          <p14:tracePt t="37023" x="3697288" y="2473325"/>
          <p14:tracePt t="37030" x="3705225" y="2473325"/>
          <p14:tracePt t="37039" x="3722688" y="2473325"/>
          <p14:tracePt t="37046" x="3730625" y="2473325"/>
          <p14:tracePt t="37056" x="3756025" y="2463800"/>
          <p14:tracePt t="37062" x="3773488" y="2463800"/>
          <p14:tracePt t="37073" x="3790950" y="2463800"/>
          <p14:tracePt t="37079" x="3824288" y="2463800"/>
          <p14:tracePt t="37088" x="3857625" y="2463800"/>
          <p14:tracePt t="37094" x="3875088" y="2463800"/>
          <p14:tracePt t="37104" x="3900488" y="2463800"/>
          <p14:tracePt t="37111" x="3925888" y="2463800"/>
          <p14:tracePt t="37120" x="3935413" y="2463800"/>
          <p14:tracePt t="37127" x="3943350" y="2463800"/>
          <p14:tracePt t="37133" x="3951288" y="2463800"/>
          <p14:tracePt t="37383" x="3960813" y="2463800"/>
          <p14:tracePt t="37391" x="3976688" y="2463800"/>
          <p14:tracePt t="37398" x="4027488" y="2463800"/>
          <p14:tracePt t="37406" x="4052888" y="2463800"/>
          <p14:tracePt t="37414" x="4079875" y="2463800"/>
          <p14:tracePt t="37423" x="4105275" y="2463800"/>
          <p14:tracePt t="37430" x="4138613" y="2463800"/>
          <p14:tracePt t="37439" x="4181475" y="2463800"/>
          <p14:tracePt t="37447" x="4206875" y="2463800"/>
          <p14:tracePt t="37456" x="4232275" y="2463800"/>
          <p14:tracePt t="37462" x="4275138" y="2463800"/>
          <p14:tracePt t="37472" x="4300538" y="2463800"/>
          <p14:tracePt t="37477" x="4341813" y="2463800"/>
          <p14:tracePt t="37489" x="4376738" y="2463800"/>
          <p14:tracePt t="37495" x="4402138" y="2463800"/>
          <p14:tracePt t="37504" x="4427538" y="2473325"/>
          <p14:tracePt t="37511" x="4435475" y="2473325"/>
          <p14:tracePt t="37517" x="4445000" y="2473325"/>
          <p14:tracePt t="37526" x="4452938" y="2473325"/>
          <p14:tracePt t="37534" x="4460875" y="2481263"/>
          <p14:tracePt t="37543" x="4478338" y="2481263"/>
          <p14:tracePt t="37575" x="4486275" y="2481263"/>
          <p14:tracePt t="37582" x="4495800" y="2481263"/>
          <p14:tracePt t="37607" x="4503738" y="2481263"/>
          <p14:tracePt t="37614" x="4513263" y="2481263"/>
          <p14:tracePt t="37623" x="4521200" y="2481263"/>
          <p14:tracePt t="37630" x="4529138" y="2481263"/>
          <p14:tracePt t="37640" x="4538663" y="2481263"/>
          <p14:tracePt t="37647" x="4546600" y="2481263"/>
          <p14:tracePt t="37657" x="4554538" y="2481263"/>
          <p14:tracePt t="37662" x="4572000" y="2481263"/>
          <p14:tracePt t="37679" x="4589463" y="2481263"/>
          <p14:tracePt t="37689" x="4597400" y="2481263"/>
          <p14:tracePt t="37695" x="4614863" y="2481263"/>
          <p14:tracePt t="37703" x="4622800" y="2481263"/>
          <p14:tracePt t="37711" x="4630738" y="2481263"/>
          <p14:tracePt t="37717" x="4648200" y="2481263"/>
          <p14:tracePt t="37727" x="4657725" y="2481263"/>
          <p14:tracePt t="37734" x="4665663" y="2481263"/>
          <p14:tracePt t="37743" x="4673600" y="2481263"/>
          <p14:tracePt t="37751" x="4683125" y="2481263"/>
          <p14:tracePt t="37757" x="4691063" y="2481263"/>
          <p14:tracePt t="37767" x="4699000" y="2481263"/>
          <p14:tracePt t="37782" x="4708525" y="2481263"/>
          <p14:tracePt t="37790" x="4724400" y="2481263"/>
          <p14:tracePt t="37808" x="4741863" y="2481263"/>
          <p14:tracePt t="37846" x="4749800" y="2481263"/>
          <p14:tracePt t="38286" x="4759325" y="2489200"/>
          <p14:tracePt t="38294" x="4775200" y="2506663"/>
          <p14:tracePt t="38304" x="4792663" y="2516188"/>
          <p14:tracePt t="38310" x="4792663" y="2524125"/>
          <p14:tracePt t="38326" x="4792663" y="2532063"/>
          <p14:tracePt t="38343" x="4802188" y="2541588"/>
          <p14:tracePt t="38359" x="4810125" y="2541588"/>
          <p14:tracePt t="55990" x="4810125" y="2549525"/>
          <p14:tracePt t="55999" x="4810125" y="2557463"/>
          <p14:tracePt t="56016" x="4810125" y="2566988"/>
          <p14:tracePt t="56022" x="4810125" y="2582863"/>
          <p14:tracePt t="56032" x="4810125" y="2592388"/>
          <p14:tracePt t="56039" x="4810125" y="2600325"/>
          <p14:tracePt t="56048" x="4810125" y="2608263"/>
          <p14:tracePt t="56054" x="4810125" y="2617788"/>
          <p14:tracePt t="56064" x="4810125" y="2633663"/>
          <p14:tracePt t="56071" x="4810125" y="2643188"/>
          <p14:tracePt t="56080" x="4810125" y="2660650"/>
          <p14:tracePt t="56086" x="4810125" y="2676525"/>
          <p14:tracePt t="56097" x="4818063" y="2686050"/>
          <p14:tracePt t="56103" x="4818063" y="2701925"/>
          <p14:tracePt t="56111" x="4818063" y="2711450"/>
          <p14:tracePt t="56119" x="4818063" y="2719388"/>
          <p14:tracePt t="56126" x="4818063" y="2727325"/>
          <p14:tracePt t="56135" x="4818063" y="2736850"/>
          <p14:tracePt t="56151" x="4818063" y="2752725"/>
          <p14:tracePt t="56159" x="4827588" y="2762250"/>
          <p14:tracePt t="56174" x="4827588" y="2787650"/>
          <p14:tracePt t="56183" x="4827588" y="2795588"/>
          <p14:tracePt t="56190" x="4827588" y="2805113"/>
          <p14:tracePt t="56199" x="4827588" y="2813050"/>
          <p14:tracePt t="56207" x="4835525" y="2820988"/>
          <p14:tracePt t="56214" x="4835525" y="2838450"/>
          <p14:tracePt t="56319" x="4835525" y="2855913"/>
          <p14:tracePt t="56325" x="4835525" y="2863850"/>
          <p14:tracePt t="56335" x="4835525" y="2881313"/>
          <p14:tracePt t="56342" x="4843463" y="2906713"/>
          <p14:tracePt t="56351" x="4852988" y="2914650"/>
          <p14:tracePt t="56359" x="4852988" y="2932113"/>
          <p14:tracePt t="56366" x="4852988" y="2940050"/>
          <p14:tracePt t="56374" x="4852988" y="2949575"/>
          <p14:tracePt t="56399" x="4868863" y="2965450"/>
          <p14:tracePt t="56448" x="4878388" y="2974975"/>
          <p14:tracePt t="56464" x="4878388" y="2982913"/>
          <p14:tracePt t="56487" x="4878388" y="2990850"/>
          <p14:tracePt t="56566" x="4886325" y="3000375"/>
          <p14:tracePt t="56599" x="4886325" y="3016250"/>
          <p14:tracePt t="56623" x="4886325" y="3025775"/>
          <p14:tracePt t="56631" x="4886325" y="3041650"/>
          <p14:tracePt t="56702" x="4886325" y="3051175"/>
          <p14:tracePt t="61551" x="4878388" y="3059113"/>
          <p14:tracePt t="61559" x="4827588" y="3076575"/>
          <p14:tracePt t="61568" x="4724400" y="3101975"/>
          <p14:tracePt t="61575" x="4622800" y="3101975"/>
          <p14:tracePt t="61584" x="4445000" y="3127375"/>
          <p14:tracePt t="61591" x="4265613" y="3144838"/>
          <p14:tracePt t="61601" x="4027488" y="3144838"/>
          <p14:tracePt t="61607" x="3857625" y="3144838"/>
          <p14:tracePt t="61617" x="3654425" y="3144838"/>
          <p14:tracePt t="61622" x="3416300" y="3144838"/>
          <p14:tracePt t="61633" x="3211513" y="3144838"/>
          <p14:tracePt t="61638" x="2982913" y="3144838"/>
          <p14:tracePt t="61647" x="2778125" y="3144838"/>
          <p14:tracePt t="61654" x="2600325" y="3144838"/>
          <p14:tracePt t="61661" x="2463800" y="3152775"/>
          <p14:tracePt t="61670" x="2344738" y="3152775"/>
          <p14:tracePt t="61678" x="2217738" y="3152775"/>
          <p14:tracePt t="61686" x="2133600" y="3152775"/>
          <p14:tracePt t="61695" x="2047875" y="3152775"/>
          <p14:tracePt t="61702" x="1954213" y="3152775"/>
          <p14:tracePt t="61710" x="1878013" y="3152775"/>
          <p14:tracePt t="61718" x="1827213" y="3152775"/>
          <p14:tracePt t="61726" x="1776413" y="3152775"/>
          <p14:tracePt t="61735" x="1716088" y="3152775"/>
          <p14:tracePt t="61742" x="1674813" y="3144838"/>
          <p14:tracePt t="61750" x="1622425" y="3119438"/>
          <p14:tracePt t="61759" x="1597025" y="3119438"/>
          <p14:tracePt t="61767" x="1563688" y="3109913"/>
          <p14:tracePt t="61775" x="1538288" y="3109913"/>
          <p14:tracePt t="61785" x="1504950" y="3094038"/>
          <p14:tracePt t="61791" x="1487488" y="3094038"/>
          <p14:tracePt t="61801" x="1462088" y="3084513"/>
          <p14:tracePt t="61806" x="1427163" y="3067050"/>
          <p14:tracePt t="61817" x="1401763" y="3059113"/>
          <p14:tracePt t="61822" x="1368425" y="3059113"/>
          <p14:tracePt t="61833" x="1317625" y="3041650"/>
          <p14:tracePt t="61838" x="1274763" y="3041650"/>
          <p14:tracePt t="61848" x="1231900" y="3033713"/>
          <p14:tracePt t="61855" x="1189038" y="3033713"/>
          <p14:tracePt t="61861" x="1147763" y="3033713"/>
          <p14:tracePt t="61870" x="1112838" y="3033713"/>
          <p14:tracePt t="61879" x="1079500" y="3025775"/>
          <p14:tracePt t="61896" x="1062038" y="3025775"/>
          <p14:tracePt t="62135" x="1069975" y="3025775"/>
          <p14:tracePt t="62142" x="1079500" y="3025775"/>
          <p14:tracePt t="62152" x="1096963" y="3025775"/>
          <p14:tracePt t="62159" x="1122363" y="3016250"/>
          <p14:tracePt t="62167" x="1138238" y="3008313"/>
          <p14:tracePt t="62175" x="1163638" y="3008313"/>
          <p14:tracePt t="62185" x="1181100" y="3000375"/>
          <p14:tracePt t="62190" x="1216025" y="2982913"/>
          <p14:tracePt t="62201" x="1223963" y="2982913"/>
          <p14:tracePt t="62207" x="1249363" y="2982913"/>
          <p14:tracePt t="62216" x="1274763" y="2982913"/>
          <p14:tracePt t="62222" x="1282700" y="2974975"/>
          <p14:tracePt t="62232" x="1300163" y="2965450"/>
          <p14:tracePt t="62238" x="1317625" y="2965450"/>
          <p14:tracePt t="62246" x="1325563" y="2957513"/>
          <p14:tracePt t="62254" x="1350963" y="2957513"/>
          <p14:tracePt t="62262" x="1368425" y="2957513"/>
          <p14:tracePt t="62278" x="1385888" y="2957513"/>
          <p14:tracePt t="62286" x="1401763" y="2949575"/>
          <p14:tracePt t="62295" x="1411288" y="2940050"/>
          <p14:tracePt t="62301" x="1419225" y="2940050"/>
          <p14:tracePt t="62310" x="1444625" y="2940050"/>
          <p14:tracePt t="62319" x="1462088" y="2932113"/>
          <p14:tracePt t="62326" x="1477963" y="2932113"/>
          <p14:tracePt t="62335" x="1487488" y="2932113"/>
          <p14:tracePt t="62343" x="1495425" y="2932113"/>
          <p14:tracePt t="62352" x="1512888" y="2932113"/>
          <p14:tracePt t="62359" x="1520825" y="2922588"/>
          <p14:tracePt t="62368" x="1538288" y="2922588"/>
          <p14:tracePt t="62375" x="1563688" y="2914650"/>
          <p14:tracePt t="62391" x="1581150" y="2914650"/>
          <p14:tracePt t="62400" x="1606550" y="2914650"/>
          <p14:tracePt t="62407" x="1622425" y="2906713"/>
          <p14:tracePt t="62416" x="1649413" y="2906713"/>
          <p14:tracePt t="62422" x="1665288" y="2906713"/>
          <p14:tracePt t="62432" x="1674813" y="2906713"/>
          <p14:tracePt t="62439" x="1700213" y="2906713"/>
          <p14:tracePt t="62445" x="1716088" y="2906713"/>
          <p14:tracePt t="62454" x="1733550" y="2906713"/>
          <p14:tracePt t="62462" x="1751013" y="2906713"/>
          <p14:tracePt t="62470" x="1758950" y="2906713"/>
          <p14:tracePt t="62479" x="1776413" y="2906713"/>
          <p14:tracePt t="62486" x="1793875" y="2897188"/>
          <p14:tracePt t="62495" x="1801813" y="2897188"/>
          <p14:tracePt t="62503" x="1809750" y="2897188"/>
          <p14:tracePt t="62510" x="1819275" y="2897188"/>
          <p14:tracePt t="62519" x="1827213" y="2897188"/>
          <p14:tracePt t="62527" x="1835150" y="2897188"/>
          <p14:tracePt t="62534" x="1844675" y="2897188"/>
          <p14:tracePt t="62543" x="1860550" y="2897188"/>
          <p14:tracePt t="62552" x="1870075" y="2897188"/>
          <p14:tracePt t="62567" x="1885950" y="2897188"/>
          <p14:tracePt t="62574" x="1895475" y="2897188"/>
          <p14:tracePt t="62591" x="1903413" y="2897188"/>
          <p14:tracePt t="62695" x="1911350" y="2897188"/>
          <p14:tracePt t="62918" x="1920875" y="2897188"/>
          <p14:tracePt t="62941" x="1928813" y="2897188"/>
          <p14:tracePt t="62990" x="1938338" y="2897188"/>
          <p14:tracePt t="63208" x="1946275" y="2897188"/>
          <p14:tracePt t="63277" x="1954213" y="2897188"/>
          <p14:tracePt t="63399" x="1963738" y="2897188"/>
          <p14:tracePt t="63575" x="1971675" y="2897188"/>
          <p14:tracePt t="63583" x="1979613" y="2897188"/>
          <p14:tracePt t="63823" x="1997075" y="2897188"/>
          <p14:tracePt t="63838" x="2014538" y="2897188"/>
          <p14:tracePt t="63845" x="2014538" y="2906713"/>
          <p14:tracePt t="63854" x="2030413" y="2914650"/>
          <p14:tracePt t="63871" x="2039938" y="2914650"/>
          <p14:tracePt t="63879" x="2047875" y="2922588"/>
          <p14:tracePt t="63886" x="2055813" y="2922588"/>
          <p14:tracePt t="63894" x="2065338" y="2922588"/>
          <p14:tracePt t="63912" x="2082800" y="2922588"/>
          <p14:tracePt t="63919" x="2098675" y="2932113"/>
          <p14:tracePt t="63926" x="2116138" y="2932113"/>
          <p14:tracePt t="63937" x="2141538" y="2940050"/>
          <p14:tracePt t="63952" x="2159000" y="2949575"/>
          <p14:tracePt t="63958" x="2174875" y="2949575"/>
          <p14:tracePt t="63969" x="2184400" y="2949575"/>
          <p14:tracePt t="63975" x="2192338" y="2949575"/>
          <p14:tracePt t="63985" x="2200275" y="2949575"/>
          <p14:tracePt t="63990" x="2209800" y="2949575"/>
          <p14:tracePt t="64001" x="2227263" y="2949575"/>
          <p14:tracePt t="64006" x="2235200" y="2957513"/>
          <p14:tracePt t="64016" x="2243138" y="2957513"/>
          <p14:tracePt t="64022" x="2252663" y="2957513"/>
          <p14:tracePt t="64029" x="2268538" y="2957513"/>
          <p14:tracePt t="64039" x="2278063" y="2957513"/>
          <p14:tracePt t="64046" x="2286000" y="2957513"/>
          <p14:tracePt t="64055" x="2311400" y="2957513"/>
          <p14:tracePt t="64062" x="2328863" y="2957513"/>
          <p14:tracePt t="64071" x="2354263" y="2957513"/>
          <p14:tracePt t="64079" x="2379663" y="2957513"/>
          <p14:tracePt t="64087" x="2405063" y="2957513"/>
          <p14:tracePt t="64094" x="2438400" y="2974975"/>
          <p14:tracePt t="64103" x="2463800" y="2974975"/>
          <p14:tracePt t="64110" x="2498725" y="2974975"/>
          <p14:tracePt t="64119" x="2532063" y="2982913"/>
          <p14:tracePt t="64126" x="2557463" y="2990850"/>
          <p14:tracePt t="64136" x="2574925" y="2990850"/>
          <p14:tracePt t="64142" x="2600325" y="2990850"/>
          <p14:tracePt t="64152" x="2625725" y="2990850"/>
          <p14:tracePt t="64158" x="2643188" y="2990850"/>
          <p14:tracePt t="64168" x="2660650" y="2990850"/>
          <p14:tracePt t="64175" x="2676525" y="2990850"/>
          <p14:tracePt t="64185" x="2686050" y="2990850"/>
          <p14:tracePt t="64191" x="2693988" y="2990850"/>
          <p14:tracePt t="64201" x="2701925" y="2990850"/>
          <p14:tracePt t="64206" x="2711450" y="2990850"/>
          <p14:tracePt t="64216" x="2719388" y="2990850"/>
          <p14:tracePt t="64223" x="2727325" y="2990850"/>
          <p14:tracePt t="64229" x="2736850" y="2990850"/>
          <p14:tracePt t="64239" x="2744788" y="2990850"/>
          <p14:tracePt t="64246" x="2752725" y="2990850"/>
          <p14:tracePt t="64263" x="2762250" y="2990850"/>
          <p14:tracePt t="64271" x="2770188" y="2990850"/>
          <p14:tracePt t="64455" x="2778125" y="2990850"/>
          <p14:tracePt t="64462" x="2795588" y="2990850"/>
          <p14:tracePt t="64485" x="2813050" y="2990850"/>
          <p14:tracePt t="64503" x="2820988" y="2990850"/>
          <p14:tracePt t="64519" x="2830513" y="2990850"/>
          <p14:tracePt t="64527" x="2846388" y="2990850"/>
          <p14:tracePt t="64543" x="2863850" y="2990850"/>
          <p14:tracePt t="64553" x="2889250" y="2990850"/>
          <p14:tracePt t="64569" x="2906713" y="2990850"/>
          <p14:tracePt t="64574" x="2914650" y="2990850"/>
          <p14:tracePt t="64585" x="2922588" y="2990850"/>
          <p14:tracePt t="64590" x="2940050" y="2982913"/>
          <p14:tracePt t="64601" x="2949575" y="2982913"/>
          <p14:tracePt t="64606" x="2965450" y="2982913"/>
          <p14:tracePt t="64614" x="2982913" y="2982913"/>
          <p14:tracePt t="64622" x="2990850" y="2982913"/>
          <p14:tracePt t="64630" x="3000375" y="2974975"/>
          <p14:tracePt t="64638" x="3016250" y="2974975"/>
          <p14:tracePt t="64646" x="3041650" y="2965450"/>
          <p14:tracePt t="64655" x="3059113" y="2965450"/>
          <p14:tracePt t="64663" x="3067050" y="2965450"/>
          <p14:tracePt t="64670" x="3076575" y="2965450"/>
          <p14:tracePt t="64678" x="3094038" y="2965450"/>
          <p14:tracePt t="64686" x="3101975" y="2965450"/>
          <p14:tracePt t="64694" x="3119438" y="2965450"/>
          <p14:tracePt t="64702" x="3127375" y="2965450"/>
          <p14:tracePt t="64709" x="3144838" y="2965450"/>
          <p14:tracePt t="64719" x="3152775" y="2965450"/>
          <p14:tracePt t="64727" x="3178175" y="2965450"/>
          <p14:tracePt t="64735" x="3203575" y="2965450"/>
          <p14:tracePt t="64743" x="3221038" y="2965450"/>
          <p14:tracePt t="64752" x="3246438" y="2965450"/>
          <p14:tracePt t="64759" x="3271838" y="2965450"/>
          <p14:tracePt t="64769" x="3289300" y="2965450"/>
          <p14:tracePt t="64775" x="3305175" y="2965450"/>
          <p14:tracePt t="64784" x="3330575" y="2965450"/>
          <p14:tracePt t="64800" x="3340100" y="2965450"/>
          <p14:tracePt t="64807" x="3348038" y="2965450"/>
          <p14:tracePt t="64911" x="3355975" y="2965450"/>
          <p14:tracePt t="64927" x="3365500" y="2965450"/>
          <p14:tracePt t="64936" x="3382963" y="2965450"/>
          <p14:tracePt t="64959" x="3398838" y="2965450"/>
          <p14:tracePt t="64969" x="3408363" y="2965450"/>
          <p14:tracePt t="64975" x="3424238" y="2965450"/>
          <p14:tracePt t="64985" x="3449638" y="2965450"/>
          <p14:tracePt t="64991" x="3467100" y="2965450"/>
          <p14:tracePt t="65001" x="3509963" y="2965450"/>
          <p14:tracePt t="65007" x="3543300" y="2965450"/>
          <p14:tracePt t="65015" x="3594100" y="2965450"/>
          <p14:tracePt t="65023" x="3629025" y="2965450"/>
          <p14:tracePt t="65030" x="3679825" y="2965450"/>
          <p14:tracePt t="65038" x="3738563" y="2965450"/>
          <p14:tracePt t="65047" x="3798888" y="2965450"/>
          <p14:tracePt t="65054" x="3841750" y="2965450"/>
          <p14:tracePt t="65063" x="3900488" y="2965450"/>
          <p14:tracePt t="65070" x="3935413" y="2965450"/>
          <p14:tracePt t="65078" x="3960813" y="2965450"/>
          <p14:tracePt t="65086" x="3986213" y="2965450"/>
          <p14:tracePt t="65094" x="4002088" y="2965450"/>
          <p14:tracePt t="65111" x="4011613" y="2965450"/>
          <p14:tracePt t="65119" x="4019550" y="2965450"/>
          <p14:tracePt t="65127" x="4027488" y="2965450"/>
          <p14:tracePt t="65719" x="4037013" y="2965450"/>
          <p14:tracePt t="65726" x="4044950" y="2965450"/>
          <p14:tracePt t="65743" x="4044950" y="2974975"/>
          <p14:tracePt t="65759" x="4052888" y="2982913"/>
          <p14:tracePt t="65785" x="4052888" y="2990850"/>
          <p14:tracePt t="65791" x="4070350" y="3008313"/>
          <p14:tracePt t="65817" x="4079875" y="3025775"/>
          <p14:tracePt t="113615" x="4019550" y="3041650"/>
          <p14:tracePt t="113623" x="3943350" y="3076575"/>
          <p14:tracePt t="113630" x="3883025" y="3084513"/>
          <p14:tracePt t="113640" x="3806825" y="3127375"/>
          <p14:tracePt t="113646" x="3756025" y="3135313"/>
          <p14:tracePt t="113657" x="3713163" y="3160713"/>
          <p14:tracePt t="113662" x="3679825" y="3170238"/>
          <p14:tracePt t="113673" x="3646488" y="3178175"/>
          <p14:tracePt t="113678" x="3594100" y="3195638"/>
          <p14:tracePt t="113686" x="3552825" y="3203575"/>
          <p14:tracePt t="113695" x="3502025" y="3221038"/>
          <p14:tracePt t="113702" x="3424238" y="3254375"/>
          <p14:tracePt t="113710" x="3382963" y="3271838"/>
          <p14:tracePt t="113719" x="3330575" y="3289300"/>
          <p14:tracePt t="113727" x="3254375" y="3314700"/>
          <p14:tracePt t="113735" x="3186113" y="3322638"/>
          <p14:tracePt t="113742" x="3094038" y="3340100"/>
          <p14:tracePt t="113750" x="3000375" y="3348038"/>
          <p14:tracePt t="113759" x="2881313" y="3355975"/>
          <p14:tracePt t="113766" x="2770188" y="3382963"/>
          <p14:tracePt t="113775" x="2625725" y="3390900"/>
          <p14:tracePt t="113782" x="2524125" y="3408363"/>
          <p14:tracePt t="113791" x="2438400" y="3416300"/>
          <p14:tracePt t="113798" x="2405063" y="3424238"/>
          <p14:tracePt t="113808" x="2379663" y="3433763"/>
          <p14:tracePt t="113830" x="2379663" y="3441700"/>
          <p14:tracePt t="113846" x="2379663" y="3449638"/>
          <p14:tracePt t="114127" x="2371725" y="3459163"/>
          <p14:tracePt t="114134" x="2362200" y="3459163"/>
          <p14:tracePt t="114144" x="2354263" y="3459163"/>
          <p14:tracePt t="114158" x="2344738" y="3459163"/>
          <p14:tracePt t="114167" x="2328863" y="3467100"/>
          <p14:tracePt t="114175" x="2319338" y="3484563"/>
          <p14:tracePt t="114182" x="2311400" y="3509963"/>
          <p14:tracePt t="114192" x="2311400" y="3560763"/>
          <p14:tracePt t="114199" x="2311400" y="3603625"/>
          <p14:tracePt t="114208" x="2311400" y="3646488"/>
          <p14:tracePt t="114214" x="2336800" y="3697288"/>
          <p14:tracePt t="114225" x="2379663" y="3763963"/>
          <p14:tracePt t="114230" x="2430463" y="3816350"/>
          <p14:tracePt t="114240" x="2498725" y="3883025"/>
          <p14:tracePt t="114246" x="2574925" y="3935413"/>
          <p14:tracePt t="114256" x="2693988" y="3994150"/>
          <p14:tracePt t="114263" x="2795588" y="4052888"/>
          <p14:tracePt t="114273" x="2990850" y="4121150"/>
          <p14:tracePt t="114279" x="3186113" y="4164013"/>
          <p14:tracePt t="114285" x="3475038" y="4249738"/>
          <p14:tracePt t="114295" x="3773488" y="4283075"/>
          <p14:tracePt t="114302" x="4224338" y="4359275"/>
          <p14:tracePt t="114311" x="4640263" y="4402138"/>
          <p14:tracePt t="114319" x="5167313" y="4435475"/>
          <p14:tracePt t="114326" x="5565775" y="4435475"/>
          <p14:tracePt t="114334" x="6034088" y="4435475"/>
          <p14:tracePt t="114342" x="6373813" y="4435475"/>
          <p14:tracePt t="114350" x="6662738" y="4435475"/>
          <p14:tracePt t="114359" x="6807200" y="4435475"/>
          <p14:tracePt t="114366" x="6908800" y="4427538"/>
          <p14:tracePt t="114375" x="7010400" y="4410075"/>
          <p14:tracePt t="114646" x="7010400" y="4419600"/>
          <p14:tracePt t="114657" x="7010400" y="4427538"/>
          <p14:tracePt t="114663" x="7010400" y="4435475"/>
          <p14:tracePt t="114673" x="7010400" y="4460875"/>
          <p14:tracePt t="114679" x="7010400" y="4503738"/>
          <p14:tracePt t="114695" x="7010400" y="4529138"/>
          <p14:tracePt t="114711" x="7010400" y="4538663"/>
          <p14:tracePt t="114719" x="7002463" y="4546600"/>
          <p14:tracePt t="114734" x="7010400" y="4554538"/>
          <p14:tracePt t="114742" x="7035800" y="4554538"/>
          <p14:tracePt t="114750" x="7061200" y="4554538"/>
          <p14:tracePt t="114759" x="7096125" y="4554538"/>
          <p14:tracePt t="114766" x="7129463" y="4554538"/>
          <p14:tracePt t="114775" x="7146925" y="4554538"/>
          <p14:tracePt t="114782" x="7172325" y="4554538"/>
          <p14:tracePt t="114791" x="7189788" y="4554538"/>
          <p14:tracePt t="114798" x="7197725" y="4564063"/>
          <p14:tracePt t="114808" x="7223125" y="4564063"/>
          <p14:tracePt t="114814" x="7248525" y="4564063"/>
          <p14:tracePt t="114825" x="7265988" y="4564063"/>
          <p14:tracePt t="114830" x="7299325" y="4564063"/>
          <p14:tracePt t="114840" x="7334250" y="4564063"/>
          <p14:tracePt t="114847" x="7342188" y="4564063"/>
          <p14:tracePt t="114857" x="7377113" y="4564063"/>
          <p14:tracePt t="114863" x="7410450" y="4564063"/>
          <p14:tracePt t="114872" x="7443788" y="4564063"/>
          <p14:tracePt t="114877" x="7461250" y="4564063"/>
          <p14:tracePt t="114885" x="7486650" y="4564063"/>
          <p14:tracePt t="114904" x="7512050" y="4554538"/>
          <p14:tracePt t="114910" x="7521575" y="4546600"/>
          <p14:tracePt t="114919" x="7529513" y="4546600"/>
          <p14:tracePt t="114928" x="7537450" y="4546600"/>
          <p14:tracePt t="114943" x="7546975" y="4538663"/>
          <p14:tracePt t="114959" x="7554913" y="4538663"/>
          <p14:tracePt t="114975" x="7562850" y="4538663"/>
          <p14:tracePt t="114982" x="7588250" y="4538663"/>
          <p14:tracePt t="114999" x="7613650" y="4538663"/>
          <p14:tracePt t="115007" x="7623175" y="4529138"/>
          <p14:tracePt t="115014" x="7648575" y="4529138"/>
          <p14:tracePt t="115025" x="7673975" y="4521200"/>
          <p14:tracePt t="115031" x="7707313" y="4521200"/>
          <p14:tracePt t="115040" x="7732713" y="4513263"/>
          <p14:tracePt t="115047" x="7767638" y="4513263"/>
          <p14:tracePt t="115057" x="7793038" y="4503738"/>
          <p14:tracePt t="115063" x="7810500" y="4495800"/>
          <p14:tracePt t="115366" x="7818438" y="4486275"/>
          <p14:tracePt t="121862" x="7775575" y="4486275"/>
          <p14:tracePt t="121870" x="7742238" y="4486275"/>
          <p14:tracePt t="121879" x="7691438" y="4486275"/>
          <p14:tracePt t="121887" x="7631113" y="4486275"/>
          <p14:tracePt t="121905" x="7435850" y="4503738"/>
          <p14:tracePt t="121912" x="7334250" y="4503738"/>
          <p14:tracePt t="121918" x="7223125" y="4503738"/>
          <p14:tracePt t="121929" x="7121525" y="4495800"/>
          <p14:tracePt t="121935" x="7019925" y="4460875"/>
          <p14:tracePt t="121945" x="6916738" y="4452938"/>
          <p14:tracePt t="121950" x="6840538" y="4435475"/>
          <p14:tracePt t="121961" x="6756400" y="4410075"/>
          <p14:tracePt t="121967" x="6713538" y="4410075"/>
          <p14:tracePt t="121977" x="6654800" y="4402138"/>
          <p14:tracePt t="121982" x="6619875" y="4402138"/>
          <p14:tracePt t="121992" x="6602413" y="4402138"/>
          <p14:tracePt t="121999" x="6586538" y="4427538"/>
          <p14:tracePt t="122005" x="6586538" y="4486275"/>
          <p14:tracePt t="122015" x="6586538" y="4538663"/>
          <p14:tracePt t="122022" x="6569075" y="4572000"/>
          <p14:tracePt t="122031" x="6569075" y="4589463"/>
          <p14:tracePt t="122039" x="6561138" y="4589463"/>
          <p14:tracePt t="122047" x="6543675" y="4589463"/>
          <p14:tracePt t="122063" x="6535738" y="4589463"/>
          <p14:tracePt t="122070" x="6526213" y="4579938"/>
          <p14:tracePt t="122078" x="6526213" y="4564063"/>
          <p14:tracePt t="122086" x="6543675" y="4546600"/>
          <p14:tracePt t="122095" x="6551613" y="4538663"/>
          <p14:tracePt t="122101" x="6561138" y="4538663"/>
          <p14:tracePt t="122127" x="6569075" y="4538663"/>
          <p14:tracePt t="122286" x="6561138" y="4546600"/>
          <p14:tracePt t="122295" x="6535738" y="4564063"/>
          <p14:tracePt t="122311" x="6526213" y="4572000"/>
          <p14:tracePt t="122319" x="6510338" y="4589463"/>
          <p14:tracePt t="122328" x="6492875" y="4589463"/>
          <p14:tracePt t="122335" x="6475413" y="4597400"/>
          <p14:tracePt t="122344" x="6450013" y="4614863"/>
          <p14:tracePt t="122351" x="6432550" y="4630738"/>
          <p14:tracePt t="122360" x="6424613" y="4657725"/>
          <p14:tracePt t="122367" x="6407150" y="4699000"/>
          <p14:tracePt t="122377" x="6391275" y="4716463"/>
          <p14:tracePt t="122381" x="6391275" y="4724400"/>
          <p14:tracePt t="122390" x="6381750" y="4741863"/>
          <p14:tracePt t="122399" x="6365875" y="4749800"/>
          <p14:tracePt t="122406" x="6330950" y="4759325"/>
          <p14:tracePt t="122447" x="6323013" y="4759325"/>
          <p14:tracePt t="122599" x="6330950" y="4759325"/>
          <p14:tracePt t="122605" x="6338888" y="4759325"/>
          <p14:tracePt t="122615" x="6348413" y="4759325"/>
          <p14:tracePt t="122622" x="6365875" y="4759325"/>
          <p14:tracePt t="122639" x="6381750" y="4759325"/>
          <p14:tracePt t="122647" x="6391275" y="4759325"/>
          <p14:tracePt t="122654" x="6399213" y="4759325"/>
          <p14:tracePt t="122662" x="6424613" y="4759325"/>
          <p14:tracePt t="122670" x="6432550" y="4759325"/>
          <p14:tracePt t="122679" x="6457950" y="4759325"/>
          <p14:tracePt t="122686" x="6467475" y="4759325"/>
          <p14:tracePt t="122695" x="6492875" y="4759325"/>
          <p14:tracePt t="122702" x="6500813" y="4759325"/>
          <p14:tracePt t="122712" x="6526213" y="4759325"/>
          <p14:tracePt t="122718" x="6586538" y="4741863"/>
          <p14:tracePt t="122728" x="6594475" y="4741863"/>
          <p14:tracePt t="122735" x="6637338" y="4733925"/>
          <p14:tracePt t="122745" x="6662738" y="4733925"/>
          <p14:tracePt t="122751" x="6696075" y="4733925"/>
          <p14:tracePt t="122760" x="6731000" y="4724400"/>
          <p14:tracePt t="122767" x="6746875" y="4716463"/>
          <p14:tracePt t="122777" x="6781800" y="4716463"/>
          <p14:tracePt t="122783" x="6815138" y="4708525"/>
          <p14:tracePt t="122789" x="6850063" y="4708525"/>
          <p14:tracePt t="122799" x="6883400" y="4708525"/>
          <p14:tracePt t="122806" x="6908800" y="4708525"/>
          <p14:tracePt t="122815" x="6951663" y="4699000"/>
          <p14:tracePt t="122822" x="7002463" y="4699000"/>
          <p14:tracePt t="122831" x="7027863" y="4691063"/>
          <p14:tracePt t="122838" x="7053263" y="4691063"/>
          <p14:tracePt t="122846" x="7078663" y="4691063"/>
          <p14:tracePt t="122854" x="7121525" y="4683125"/>
          <p14:tracePt t="122863" x="7146925" y="4683125"/>
          <p14:tracePt t="122871" x="7164388" y="4683125"/>
          <p14:tracePt t="122879" x="7180263" y="4683125"/>
          <p14:tracePt t="122890" x="7205663" y="4683125"/>
          <p14:tracePt t="122896" x="7215188" y="4683125"/>
          <p14:tracePt t="122903" x="7232650" y="4683125"/>
          <p14:tracePt t="122913" x="7232650" y="4673600"/>
          <p14:tracePt t="122919" x="7248525" y="4673600"/>
          <p14:tracePt t="122929" x="7265988" y="4673600"/>
          <p14:tracePt t="122945" x="7273925" y="4673600"/>
          <p14:tracePt t="122951" x="7283450" y="4665663"/>
          <p14:tracePt t="122960" x="7299325" y="4665663"/>
          <p14:tracePt t="122967" x="7324725" y="4665663"/>
          <p14:tracePt t="122977" x="7334250" y="4665663"/>
          <p14:tracePt t="122983" x="7342188" y="4665663"/>
          <p14:tracePt t="122989" x="7350125" y="4657725"/>
          <p14:tracePt t="122998" x="7359650" y="4657725"/>
          <p14:tracePt t="123006" x="7392988" y="4648200"/>
          <p14:tracePt t="123023" x="7402513" y="4648200"/>
          <p14:tracePt t="123039" x="7410450" y="4648200"/>
          <p14:tracePt t="123046" x="7418388" y="4648200"/>
          <p14:tracePt t="123054" x="7427913" y="4648200"/>
          <p14:tracePt t="123062" x="7427913" y="4640263"/>
          <p14:tracePt t="123070" x="7435850" y="4640263"/>
          <p14:tracePt t="123079" x="7443788" y="4640263"/>
          <p14:tracePt t="123087" x="7453313" y="4640263"/>
          <p14:tracePt t="123095" x="7461250" y="4640263"/>
          <p14:tracePt t="123129" x="7469188" y="4640263"/>
          <p14:tracePt t="123903" x="7478713" y="4640263"/>
          <p14:tracePt t="123929" x="7486650" y="4640263"/>
          <p14:tracePt t="123958" x="7494588" y="4648200"/>
          <p14:tracePt t="123976" x="7494588" y="4665663"/>
          <p14:tracePt t="123989" x="7494588" y="4683125"/>
          <p14:tracePt t="123998" x="7486650" y="4691063"/>
          <p14:tracePt t="124006" x="7478713" y="4691063"/>
          <p14:tracePt t="124014" x="7461250" y="4699000"/>
          <p14:tracePt t="124023" x="7435850" y="4716463"/>
          <p14:tracePt t="124030" x="7402513" y="4724400"/>
          <p14:tracePt t="124038" x="7385050" y="4733925"/>
          <p14:tracePt t="124046" x="7334250" y="4741863"/>
          <p14:tracePt t="124054" x="7308850" y="4741863"/>
          <p14:tracePt t="124063" x="7248525" y="4759325"/>
          <p14:tracePt t="124071" x="7223125" y="4767263"/>
          <p14:tracePt t="124079" x="7197725" y="4767263"/>
          <p14:tracePt t="124087" x="7172325" y="4767263"/>
          <p14:tracePt t="124097" x="7154863" y="4775200"/>
          <p14:tracePt t="124112" x="7138988" y="4775200"/>
          <p14:tracePt t="124119" x="7121525" y="4792663"/>
          <p14:tracePt t="124166" x="7121525" y="4775200"/>
          <p14:tracePt t="124175" x="7129463" y="4767263"/>
          <p14:tracePt t="124182" x="7154863" y="4759325"/>
          <p14:tracePt t="124189" x="7164388" y="4741863"/>
          <p14:tracePt t="124198" x="7180263" y="4673600"/>
          <p14:tracePt t="124207" x="7197725" y="4648200"/>
          <p14:tracePt t="124214" x="7215188" y="4630738"/>
          <p14:tracePt t="124223" x="7232650" y="4605338"/>
          <p14:tracePt t="124230" x="7248525" y="4572000"/>
          <p14:tracePt t="124446" x="7197725" y="4579938"/>
          <p14:tracePt t="124455" x="7138988" y="4589463"/>
          <p14:tracePt t="124462" x="7104063" y="4597400"/>
          <p14:tracePt t="124471" x="7027863" y="4614863"/>
          <p14:tracePt t="124478" x="6994525" y="4630738"/>
          <p14:tracePt t="124486" x="6916738" y="4673600"/>
          <p14:tracePt t="124497" x="6824663" y="4699000"/>
          <p14:tracePt t="124503" x="6789738" y="4716463"/>
          <p14:tracePt t="124512" x="6680200" y="4749800"/>
          <p14:tracePt t="124519" x="6586538" y="4767263"/>
          <p14:tracePt t="124529" x="6518275" y="4767263"/>
          <p14:tracePt t="124535" x="6483350" y="4767263"/>
          <p14:tracePt t="124544" x="6467475" y="4767263"/>
          <p14:tracePt t="124551" x="6450013" y="4767263"/>
          <p14:tracePt t="124558" x="6442075" y="4767263"/>
          <p14:tracePt t="124567" x="6432550" y="4767263"/>
          <p14:tracePt t="124573" x="6424613" y="4767263"/>
          <p14:tracePt t="124582" x="6407150" y="4767263"/>
          <p14:tracePt t="124590" x="6399213" y="4784725"/>
          <p14:tracePt t="124599" x="6391275" y="4792663"/>
          <p14:tracePt t="124607" x="6381750" y="4792663"/>
          <p14:tracePt t="124615" x="6365875" y="4810125"/>
          <p14:tracePt t="124622" x="6356350" y="4818063"/>
          <p14:tracePt t="124631" x="6348413" y="4827588"/>
          <p14:tracePt t="124638" x="6348413" y="4835525"/>
          <p14:tracePt t="124647" x="6338888" y="4843463"/>
          <p14:tracePt t="124663" x="6338888" y="4868863"/>
          <p14:tracePt t="124671" x="6338888" y="4894263"/>
          <p14:tracePt t="124679" x="6338888" y="4911725"/>
          <p14:tracePt t="124685" x="6348413" y="4919663"/>
          <p14:tracePt t="124695" x="6348413" y="4929188"/>
          <p14:tracePt t="124713" x="6356350" y="4929188"/>
          <p14:tracePt t="124717" x="6365875" y="4937125"/>
          <p14:tracePt t="124999" x="6365875" y="4954588"/>
          <p14:tracePt t="125007" x="6365875" y="4962525"/>
          <p14:tracePt t="125015" x="6365875" y="4979988"/>
          <p14:tracePt t="125022" x="6373813" y="5013325"/>
          <p14:tracePt t="125031" x="6381750" y="5030788"/>
          <p14:tracePt t="125038" x="6391275" y="5064125"/>
          <p14:tracePt t="125047" x="6407150" y="5091113"/>
          <p14:tracePt t="125055" x="6442075" y="5149850"/>
          <p14:tracePt t="125064" x="6467475" y="5226050"/>
          <p14:tracePt t="125070" x="6500813" y="5286375"/>
          <p14:tracePt t="125079" x="6543675" y="5362575"/>
          <p14:tracePt t="125087" x="6594475" y="5438775"/>
          <p14:tracePt t="125096" x="6637338" y="5507038"/>
          <p14:tracePt t="125103" x="6688138" y="5583238"/>
          <p14:tracePt t="125112" x="6731000" y="5634038"/>
          <p14:tracePt t="125119" x="6756400" y="5684838"/>
          <p14:tracePt t="125128" x="6789738" y="5719763"/>
          <p14:tracePt t="125135" x="6807200" y="5753100"/>
          <p14:tracePt t="125144" x="6815138" y="5788025"/>
          <p14:tracePt t="125151" x="6824663" y="5803900"/>
          <p14:tracePt t="125158" x="6840538" y="5829300"/>
          <p14:tracePt t="125166" x="6858000" y="5854700"/>
          <p14:tracePt t="125174" x="6858000" y="5864225"/>
          <p14:tracePt t="125182" x="6865938" y="5872163"/>
          <p14:tracePt t="125190" x="6865938" y="5880100"/>
          <p14:tracePt t="125197" x="6875463" y="5889625"/>
          <p14:tracePt t="125207" x="6875463" y="5897563"/>
          <p14:tracePt t="125215" x="6883400" y="5905500"/>
          <p14:tracePt t="125231" x="6883400" y="5922963"/>
          <p14:tracePt t="125238" x="6891338" y="5922963"/>
          <p14:tracePt t="125254" x="6900863" y="5932488"/>
          <p14:tracePt t="125263" x="6900863" y="5940425"/>
          <p14:tracePt t="125269" x="6900863" y="5957888"/>
          <p14:tracePt t="125279" x="6900863" y="5973763"/>
          <p14:tracePt t="125287" x="6900863" y="5999163"/>
          <p14:tracePt t="125297" x="6900863" y="6008688"/>
          <p14:tracePt t="125302" x="6900863" y="6024563"/>
          <p14:tracePt t="125313" x="6908800" y="6034088"/>
          <p14:tracePt t="125319" x="6908800" y="6042025"/>
          <p14:tracePt t="125329" x="6908800" y="6059488"/>
          <p14:tracePt t="125345" x="6908800" y="6076950"/>
          <p14:tracePt t="125351" x="6908800" y="6084888"/>
          <p14:tracePt t="125359" x="6916738" y="6084888"/>
          <p14:tracePt t="125582" x="6916738" y="6067425"/>
          <p14:tracePt t="125599" x="6951663" y="6024563"/>
          <p14:tracePt t="125606" x="6969125" y="5999163"/>
          <p14:tracePt t="125615" x="6977063" y="5983288"/>
          <p14:tracePt t="125622" x="7019925" y="5957888"/>
          <p14:tracePt t="125630" x="7078663" y="5922963"/>
          <p14:tracePt t="125638" x="7129463" y="5897563"/>
          <p14:tracePt t="125647" x="7197725" y="5889625"/>
          <p14:tracePt t="125654" x="7273925" y="5864225"/>
          <p14:tracePt t="125663" x="7334250" y="5846763"/>
          <p14:tracePt t="125670" x="7410450" y="5846763"/>
          <p14:tracePt t="125679" x="7494588" y="5846763"/>
          <p14:tracePt t="125686" x="7554913" y="5846763"/>
          <p14:tracePt t="125695" x="7597775" y="5846763"/>
          <p14:tracePt t="125703" x="7613650" y="5846763"/>
          <p14:tracePt t="125713" x="7656513" y="5846763"/>
          <p14:tracePt t="125718" x="7707313" y="5846763"/>
          <p14:tracePt t="125728" x="7716838" y="5846763"/>
          <p14:tracePt t="125734" x="7724775" y="5846763"/>
          <p14:tracePt t="125765" x="7783513" y="5846763"/>
          <p14:tracePt t="125783" x="7810500" y="5854700"/>
          <p14:tracePt t="125790" x="7843838" y="5864225"/>
          <p14:tracePt t="125799" x="7877175" y="5880100"/>
          <p14:tracePt t="125807" x="7920038" y="5905500"/>
          <p14:tracePt t="125815" x="7945438" y="5915025"/>
          <p14:tracePt t="125822" x="7962900" y="5932488"/>
          <p14:tracePt t="125831" x="7970838" y="5932488"/>
          <p14:tracePt t="125839" x="7988300" y="5940425"/>
          <p14:tracePt t="125847" x="7996238" y="5940425"/>
          <p14:tracePt t="125854" x="8031163" y="5957888"/>
          <p14:tracePt t="125863" x="8039100" y="5957888"/>
          <p14:tracePt t="125871" x="8047038" y="5957888"/>
          <p14:tracePt t="125879" x="8056563" y="5957888"/>
          <p14:tracePt t="125886" x="8064500" y="5983288"/>
          <p14:tracePt t="125902" x="8064500" y="5991225"/>
          <p14:tracePt t="125913" x="8056563" y="6016625"/>
          <p14:tracePt t="125918" x="8031163" y="6024563"/>
          <p14:tracePt t="125929" x="7970838" y="6042025"/>
          <p14:tracePt t="125934" x="7927975" y="6049963"/>
          <p14:tracePt t="125942" x="7851775" y="6059488"/>
          <p14:tracePt t="125950" x="7767638" y="6034088"/>
          <p14:tracePt t="125957" x="7716838" y="5948363"/>
          <p14:tracePt t="125966" x="7699375" y="5922963"/>
          <p14:tracePt t="125974" x="7673975" y="5897563"/>
          <p14:tracePt t="125983" x="7656513" y="5880100"/>
          <p14:tracePt t="125991" x="7623175" y="5854700"/>
          <p14:tracePt t="125999" x="7588250" y="5838825"/>
          <p14:tracePt t="126006" x="7546975" y="5813425"/>
          <p14:tracePt t="126015" x="7486650" y="5753100"/>
          <p14:tracePt t="126022" x="7435850" y="5745163"/>
          <p14:tracePt t="126030" x="7377113" y="5710238"/>
          <p14:tracePt t="126039" x="7299325" y="5694363"/>
          <p14:tracePt t="126046" x="7205663" y="5651500"/>
          <p14:tracePt t="126055" x="7104063" y="5616575"/>
          <p14:tracePt t="126064" x="6977063" y="5575300"/>
          <p14:tracePt t="126070" x="6850063" y="5514975"/>
          <p14:tracePt t="126081" x="6713538" y="5446713"/>
          <p14:tracePt t="126087" x="6543675" y="5345113"/>
          <p14:tracePt t="126096" x="6373813" y="5251450"/>
          <p14:tracePt t="126103" x="6127750" y="5132388"/>
          <p14:tracePt t="126112" x="5854700" y="5013325"/>
          <p14:tracePt t="126118" x="5549900" y="4868863"/>
          <p14:tracePt t="126129" x="5200650" y="4741863"/>
          <p14:tracePt t="126134" x="4903788" y="4640263"/>
          <p14:tracePt t="126142" x="4614863" y="4554538"/>
          <p14:tracePt t="126150" x="4291013" y="4445000"/>
          <p14:tracePt t="126158" x="4037013" y="4376738"/>
          <p14:tracePt t="126167" x="3832225" y="4325938"/>
          <p14:tracePt t="126174" x="3705225" y="4275138"/>
          <p14:tracePt t="126182" x="3611563" y="4240213"/>
          <p14:tracePt t="126191" x="3535363" y="4206875"/>
          <p14:tracePt t="126198" x="3475038" y="4189413"/>
          <p14:tracePt t="126206" x="3449638" y="4181475"/>
          <p14:tracePt t="126214" x="3441700" y="4171950"/>
          <p14:tracePt t="126222" x="3433763" y="4164013"/>
          <p14:tracePt t="126239" x="3433763" y="4146550"/>
          <p14:tracePt t="126248" x="3424238" y="4130675"/>
          <p14:tracePt t="126255" x="3408363" y="4113213"/>
          <p14:tracePt t="126263" x="3398838" y="4095750"/>
          <p14:tracePt t="126271" x="3382963" y="4070350"/>
          <p14:tracePt t="126280" x="3355975" y="4037013"/>
          <p14:tracePt t="126286" x="3297238" y="3994150"/>
          <p14:tracePt t="126297" x="3254375" y="3951288"/>
          <p14:tracePt t="126302" x="3178175" y="3900488"/>
          <p14:tracePt t="126312" x="3101975" y="3841750"/>
          <p14:tracePt t="126319" x="3051175" y="3798888"/>
          <p14:tracePt t="126329" x="2982913" y="3773488"/>
          <p14:tracePt t="126334" x="2932113" y="3722688"/>
          <p14:tracePt t="126342" x="2897188" y="3679825"/>
          <p14:tracePt t="126350" x="2855913" y="3646488"/>
          <p14:tracePt t="126357" x="2830513" y="3603625"/>
          <p14:tracePt t="126366" x="2820988" y="3568700"/>
          <p14:tracePt t="126374" x="2805113" y="3552825"/>
          <p14:tracePt t="126382" x="2795588" y="3527425"/>
          <p14:tracePt t="126391" x="2795588" y="3502025"/>
          <p14:tracePt t="126399" x="2787650" y="3475038"/>
          <p14:tracePt t="126406" x="2778125" y="3459163"/>
          <p14:tracePt t="126413" x="2778125" y="3441700"/>
          <p14:tracePt t="126422" x="2778125" y="3416300"/>
          <p14:tracePt t="126431" x="2778125" y="3408363"/>
          <p14:tracePt t="126439" x="2778125" y="3382963"/>
          <p14:tracePt t="126448" x="2778125" y="3355975"/>
          <p14:tracePt t="126454" x="2778125" y="3340100"/>
          <p14:tracePt t="126463" x="2778125" y="3305175"/>
          <p14:tracePt t="126471" x="2778125" y="3279775"/>
          <p14:tracePt t="126481" x="2770188" y="3254375"/>
          <p14:tracePt t="126486" x="2770188" y="3228975"/>
          <p14:tracePt t="126497" x="2770188" y="3211513"/>
          <p14:tracePt t="126503" x="2770188" y="3203575"/>
          <p14:tracePt t="126512" x="2770188" y="3186113"/>
          <p14:tracePt t="126519" x="2770188" y="3170238"/>
          <p14:tracePt t="126529" x="2762250" y="3160713"/>
          <p14:tracePt t="126534" x="2762250" y="3144838"/>
          <p14:tracePt t="126542" x="2762250" y="3135313"/>
          <p14:tracePt t="126550" x="2762250" y="3127375"/>
          <p14:tracePt t="126557" x="2762250" y="3109913"/>
          <p14:tracePt t="126566" x="2762250" y="3101975"/>
          <p14:tracePt t="126574" x="2762250" y="3084513"/>
          <p14:tracePt t="126583" x="2762250" y="3076575"/>
          <p14:tracePt t="126598" x="2762250" y="3067050"/>
          <p14:tracePt t="126631" x="2762250" y="3059113"/>
          <p14:tracePt t="126639" x="2762250" y="3051175"/>
          <p14:tracePt t="126671" x="2762250" y="3033713"/>
          <p14:tracePt t="127015" x="2795588" y="3051175"/>
          <p14:tracePt t="127022" x="2813050" y="3059113"/>
          <p14:tracePt t="127031" x="2846388" y="3076575"/>
          <p14:tracePt t="127038" x="2881313" y="3084513"/>
          <p14:tracePt t="127048" x="2932113" y="3119438"/>
          <p14:tracePt t="127055" x="2982913" y="3160713"/>
          <p14:tracePt t="127064" x="3033713" y="3178175"/>
          <p14:tracePt t="127071" x="3076575" y="3203575"/>
          <p14:tracePt t="127080" x="3135313" y="3254375"/>
          <p14:tracePt t="127087" x="3170238" y="3289300"/>
          <p14:tracePt t="127096" x="3195638" y="3314700"/>
          <p14:tracePt t="127103" x="3246438" y="3365500"/>
          <p14:tracePt t="127113" x="3271838" y="3390900"/>
          <p14:tracePt t="127119" x="3314700" y="3441700"/>
          <p14:tracePt t="127129" x="3322638" y="3459163"/>
          <p14:tracePt t="127134" x="3348038" y="3484563"/>
          <p14:tracePt t="127141" x="3390900" y="3517900"/>
          <p14:tracePt t="127151" x="3398838" y="3527425"/>
          <p14:tracePt t="127157" x="3408363" y="3535363"/>
          <p14:tracePt t="127831" x="3424238" y="3535363"/>
          <p14:tracePt t="127848" x="3449638" y="3535363"/>
          <p14:tracePt t="127854" x="3459163" y="3535363"/>
          <p14:tracePt t="127864" x="3475038" y="3535363"/>
          <p14:tracePt t="127870" x="3502025" y="3535363"/>
          <p14:tracePt t="127880" x="3527425" y="3535363"/>
          <p14:tracePt t="127887" x="3560763" y="3535363"/>
          <p14:tracePt t="127897" x="3586163" y="3535363"/>
          <p14:tracePt t="127903" x="3619500" y="3535363"/>
          <p14:tracePt t="127909" x="3662363" y="3535363"/>
          <p14:tracePt t="127918" x="3679825" y="3535363"/>
          <p14:tracePt t="127927" x="3713163" y="3535363"/>
          <p14:tracePt t="127934" x="3748088" y="3535363"/>
          <p14:tracePt t="127941" x="3773488" y="3535363"/>
          <p14:tracePt t="127950" x="3816350" y="3535363"/>
          <p14:tracePt t="127958" x="3832225" y="3535363"/>
          <p14:tracePt t="127966" x="3857625" y="3535363"/>
          <p14:tracePt t="127975" x="3892550" y="3535363"/>
          <p14:tracePt t="127990" x="3925888" y="3543300"/>
          <p14:tracePt t="127997" x="3951288" y="3543300"/>
          <p14:tracePt t="128006" x="3968750" y="3560763"/>
          <p14:tracePt t="128015" x="3986213" y="3560763"/>
          <p14:tracePt t="128022" x="4002088" y="3560763"/>
          <p14:tracePt t="128031" x="4019550" y="3568700"/>
          <p14:tracePt t="128039" x="4044950" y="3578225"/>
          <p14:tracePt t="128047" x="4062413" y="3578225"/>
          <p14:tracePt t="128054" x="4079875" y="3586163"/>
          <p14:tracePt t="128064" x="4087813" y="3594100"/>
          <p14:tracePt t="128070" x="4105275" y="3603625"/>
          <p14:tracePt t="128081" x="4113213" y="3619500"/>
          <p14:tracePt t="128086" x="4121150" y="3619500"/>
          <p14:tracePt t="128096" x="4121150" y="3636963"/>
          <p14:tracePt t="128103" x="4130675" y="3646488"/>
          <p14:tracePt t="128113" x="4138613" y="3654425"/>
          <p14:tracePt t="128119" x="4138613" y="3671888"/>
          <p14:tracePt t="128134" x="4138613" y="3697288"/>
          <p14:tracePt t="128142" x="4138613" y="3705225"/>
          <p14:tracePt t="128150" x="4138613" y="3713163"/>
          <p14:tracePt t="128158" x="4138613" y="3738563"/>
          <p14:tracePt t="128166" x="4138613" y="3748088"/>
          <p14:tracePt t="128176" x="4146550" y="3763963"/>
          <p14:tracePt t="128181" x="4146550" y="3781425"/>
          <p14:tracePt t="128198" x="4146550" y="3806825"/>
          <p14:tracePt t="128206" x="4146550" y="3816350"/>
          <p14:tracePt t="128214" x="4146550" y="3841750"/>
          <p14:tracePt t="128223" x="4156075" y="3857625"/>
          <p14:tracePt t="128231" x="4156075" y="3867150"/>
          <p14:tracePt t="128237" x="4156075" y="3883025"/>
          <p14:tracePt t="128249" x="4156075" y="3892550"/>
          <p14:tracePt t="128254" x="4156075" y="3900488"/>
          <p14:tracePt t="128264" x="4156075" y="3908425"/>
          <p14:tracePt t="128270" x="4156075" y="3917950"/>
          <p14:tracePt t="128287" x="4156075" y="3925888"/>
          <p14:tracePt t="128296" x="4156075" y="3935413"/>
          <p14:tracePt t="128303" x="4156075" y="3943350"/>
          <p14:tracePt t="128313" x="4156075" y="3951288"/>
          <p14:tracePt t="128319" x="4156075" y="3968750"/>
          <p14:tracePt t="128327" x="4146550" y="3976688"/>
          <p14:tracePt t="128334" x="4138613" y="3986213"/>
          <p14:tracePt t="128342" x="4130675" y="3994150"/>
          <p14:tracePt t="128351" x="4113213" y="4002088"/>
          <p14:tracePt t="128358" x="4113213" y="4011613"/>
          <p14:tracePt t="128366" x="4095750" y="4019550"/>
          <p14:tracePt t="128375" x="4079875" y="4037013"/>
          <p14:tracePt t="128390" x="4052888" y="4044950"/>
          <p14:tracePt t="128407" x="4027488" y="4044950"/>
          <p14:tracePt t="128414" x="4019550" y="4052888"/>
          <p14:tracePt t="128423" x="4002088" y="4052888"/>
          <p14:tracePt t="128432" x="3986213" y="4052888"/>
          <p14:tracePt t="128447" x="3968750" y="4052888"/>
          <p14:tracePt t="128455" x="3960813" y="4052888"/>
          <p14:tracePt t="128465" x="3951288" y="4052888"/>
          <p14:tracePt t="128471" x="3943350" y="4052888"/>
          <p14:tracePt t="128481" x="3935413" y="4052888"/>
          <p14:tracePt t="128487" x="3925888" y="4052888"/>
          <p14:tracePt t="128497" x="3908425" y="4052888"/>
          <p14:tracePt t="128511" x="3883025" y="4044950"/>
          <p14:tracePt t="128519" x="3883025" y="4037013"/>
          <p14:tracePt t="128528" x="3867150" y="4019550"/>
          <p14:tracePt t="128534" x="3857625" y="4019550"/>
          <p14:tracePt t="128542" x="3849688" y="4002088"/>
          <p14:tracePt t="128550" x="3841750" y="3994150"/>
          <p14:tracePt t="128559" x="3824288" y="3986213"/>
          <p14:tracePt t="128566" x="3824288" y="3976688"/>
          <p14:tracePt t="128575" x="3816350" y="3960813"/>
          <p14:tracePt t="128582" x="3806825" y="3960813"/>
          <p14:tracePt t="128590" x="3798888" y="3943350"/>
          <p14:tracePt t="128607" x="3790950" y="3935413"/>
          <p14:tracePt t="128615" x="3781425" y="3935413"/>
          <p14:tracePt t="128623" x="3781425" y="3925888"/>
          <p14:tracePt t="128631" x="3781425" y="3917950"/>
          <p14:tracePt t="128639" x="3763963" y="3908425"/>
          <p14:tracePt t="128647" x="3756025" y="3900488"/>
          <p14:tracePt t="128654" x="3748088" y="3892550"/>
          <p14:tracePt t="128665" x="3748088" y="3883025"/>
          <p14:tracePt t="128671" x="3738563" y="3875088"/>
          <p14:tracePt t="128681" x="3730625" y="3867150"/>
          <p14:tracePt t="128697" x="3730625" y="3849688"/>
          <p14:tracePt t="128703" x="3730625" y="3832225"/>
          <p14:tracePt t="128713" x="3713163" y="3824288"/>
          <p14:tracePt t="128718" x="3713163" y="3806825"/>
          <p14:tracePt t="128725" x="3713163" y="3798888"/>
          <p14:tracePt t="128735" x="3713163" y="3790950"/>
          <p14:tracePt t="128742" x="3713163" y="3781425"/>
          <p14:tracePt t="128751" x="3713163" y="3773488"/>
          <p14:tracePt t="128759" x="3713163" y="3763963"/>
          <p14:tracePt t="128766" x="3713163" y="3756025"/>
          <p14:tracePt t="128775" x="3713163" y="3748088"/>
          <p14:tracePt t="128782" x="3713163" y="3730625"/>
          <p14:tracePt t="128790" x="3713163" y="3722688"/>
          <p14:tracePt t="128807" x="3713163" y="3705225"/>
          <p14:tracePt t="128815" x="3713163" y="3697288"/>
          <p14:tracePt t="128831" x="3713163" y="3679825"/>
          <p14:tracePt t="128839" x="3713163" y="3671888"/>
          <p14:tracePt t="128855" x="3713163" y="3654425"/>
          <p14:tracePt t="128871" x="3713163" y="3636963"/>
          <p14:tracePt t="128894" x="3738563" y="3611563"/>
          <p14:tracePt t="128902" x="3748088" y="3603625"/>
          <p14:tracePt t="128910" x="3748088" y="3594100"/>
          <p14:tracePt t="128919" x="3763963" y="3578225"/>
          <p14:tracePt t="128925" x="3781425" y="3578225"/>
          <p14:tracePt t="128934" x="3781425" y="3568700"/>
          <p14:tracePt t="128942" x="3790950" y="3560763"/>
          <p14:tracePt t="128951" x="3806825" y="3560763"/>
          <p14:tracePt t="128958" x="3806825" y="3552825"/>
          <p14:tracePt t="128967" x="3824288" y="3552825"/>
          <p14:tracePt t="128974" x="3832225" y="3552825"/>
          <p14:tracePt t="128983" x="3841750" y="3543300"/>
          <p14:tracePt t="128990" x="3849688" y="3543300"/>
          <p14:tracePt t="129007" x="3857625" y="3543300"/>
          <p14:tracePt t="129014" x="3867150" y="3543300"/>
          <p14:tracePt t="129023" x="3875088" y="3543300"/>
          <p14:tracePt t="129047" x="3892550" y="3543300"/>
          <p14:tracePt t="129054" x="3900488" y="3543300"/>
          <p14:tracePt t="129080" x="3917950" y="3543300"/>
          <p14:tracePt t="129097" x="3925888" y="3543300"/>
          <p14:tracePt t="129118" x="3935413" y="3543300"/>
          <p14:tracePt t="129126" x="3943350" y="3543300"/>
          <p14:tracePt t="129135" x="3943350" y="3552825"/>
          <p14:tracePt t="129142" x="3943350" y="3568700"/>
          <p14:tracePt t="129159" x="3951288" y="3568700"/>
          <p14:tracePt t="129167" x="3951288" y="3586163"/>
          <p14:tracePt t="129174" x="3951288" y="3594100"/>
          <p14:tracePt t="129190" x="3951288" y="3603625"/>
          <p14:tracePt t="129199" x="3951288" y="3611563"/>
          <p14:tracePt t="129214" x="3960813" y="3619500"/>
          <p14:tracePt t="129712" x="3968750" y="3619500"/>
          <p14:tracePt t="129725" x="3976688" y="3619500"/>
          <p14:tracePt t="129734" x="3994150" y="3611563"/>
          <p14:tracePt t="129758" x="4027488" y="3603625"/>
          <p14:tracePt t="129766" x="4062413" y="3594100"/>
          <p14:tracePt t="129774" x="4113213" y="3594100"/>
          <p14:tracePt t="129783" x="4146550" y="3594100"/>
          <p14:tracePt t="129790" x="4206875" y="3586163"/>
          <p14:tracePt t="129799" x="4257675" y="3586163"/>
          <p14:tracePt t="129806" x="4316413" y="3586163"/>
          <p14:tracePt t="129815" x="4368800" y="3578225"/>
          <p14:tracePt t="129823" x="4427538" y="3568700"/>
          <p14:tracePt t="129832" x="4470400" y="3568700"/>
          <p14:tracePt t="129837" x="4554538" y="3552825"/>
          <p14:tracePt t="129848" x="4614863" y="3552825"/>
          <p14:tracePt t="129853" x="4708525" y="3552825"/>
          <p14:tracePt t="129865" x="4784725" y="3543300"/>
          <p14:tracePt t="129870" x="4886325" y="3535363"/>
          <p14:tracePt t="129881" x="4972050" y="3527425"/>
          <p14:tracePt t="129885" x="5081588" y="3527425"/>
          <p14:tracePt t="129897" x="5200650" y="3527425"/>
          <p14:tracePt t="129909" x="5311775" y="3527425"/>
          <p14:tracePt t="129914" x="5438775" y="3527425"/>
          <p14:tracePt t="129917" x="5565775" y="3527425"/>
          <p14:tracePt t="129926" x="5694363" y="3527425"/>
          <p14:tracePt t="129934" x="5829300" y="3527425"/>
          <p14:tracePt t="129942" x="5940425" y="3527425"/>
          <p14:tracePt t="129950" x="6042025" y="3527425"/>
          <p14:tracePt t="129958" x="6127750" y="3527425"/>
          <p14:tracePt t="129966" x="6211888" y="3527425"/>
          <p14:tracePt t="129974" x="6280150" y="3543300"/>
          <p14:tracePt t="129982" x="6330950" y="3543300"/>
          <p14:tracePt t="129990" x="6399213" y="3568700"/>
          <p14:tracePt t="129997" x="6424613" y="3578225"/>
          <p14:tracePt t="130006" x="6457950" y="3586163"/>
          <p14:tracePt t="130015" x="6483350" y="3586163"/>
          <p14:tracePt t="130022" x="6510338" y="3594100"/>
          <p14:tracePt t="130031" x="6526213" y="3603625"/>
          <p14:tracePt t="130038" x="6551613" y="3619500"/>
          <p14:tracePt t="130047" x="6577013" y="3629025"/>
          <p14:tracePt t="130054" x="6594475" y="3646488"/>
          <p14:tracePt t="130064" x="6602413" y="3646488"/>
          <p14:tracePt t="130070" x="6611938" y="3654425"/>
          <p14:tracePt t="130081" x="6611938" y="3671888"/>
          <p14:tracePt t="130086" x="6619875" y="3679825"/>
          <p14:tracePt t="130096" x="6627813" y="3687763"/>
          <p14:tracePt t="130102" x="6627813" y="3697288"/>
          <p14:tracePt t="130111" x="6637338" y="3713163"/>
          <p14:tracePt t="130119" x="6654800" y="3738563"/>
          <p14:tracePt t="130126" x="6662738" y="3748088"/>
          <p14:tracePt t="130135" x="6680200" y="3763963"/>
          <p14:tracePt t="130142" x="6705600" y="3790950"/>
          <p14:tracePt t="130150" x="6713538" y="3806825"/>
          <p14:tracePt t="130158" x="6721475" y="3816350"/>
          <p14:tracePt t="130167" x="6738938" y="3832225"/>
          <p14:tracePt t="130174" x="6746875" y="3841750"/>
          <p14:tracePt t="130183" x="6746875" y="3849688"/>
          <p14:tracePt t="130198" x="6756400" y="3857625"/>
          <p14:tracePt t="130207" x="6756400" y="3867150"/>
          <p14:tracePt t="130215" x="6756400" y="3875088"/>
          <p14:tracePt t="130223" x="6756400" y="3883025"/>
          <p14:tracePt t="130232" x="6756400" y="3900488"/>
          <p14:tracePt t="130249" x="6756400" y="3917950"/>
          <p14:tracePt t="130255" x="6756400" y="3925888"/>
          <p14:tracePt t="130265" x="6756400" y="3935413"/>
          <p14:tracePt t="130270" x="6756400" y="3943350"/>
          <p14:tracePt t="130281" x="6756400" y="3951288"/>
          <p14:tracePt t="130287" x="6756400" y="3960813"/>
          <p14:tracePt t="130297" x="6756400" y="3968750"/>
          <p14:tracePt t="130302" x="6756400" y="3976688"/>
          <p14:tracePt t="130309" x="6756400" y="3986213"/>
          <p14:tracePt t="130319" x="6756400" y="4002088"/>
          <p14:tracePt t="130326" x="6756400" y="4011613"/>
          <p14:tracePt t="130335" x="6756400" y="4019550"/>
          <p14:tracePt t="130343" x="6738938" y="4037013"/>
          <p14:tracePt t="130351" x="6721475" y="4044950"/>
          <p14:tracePt t="130359" x="6705600" y="4062413"/>
          <p14:tracePt t="130367" x="6705600" y="4070350"/>
          <p14:tracePt t="130374" x="6688138" y="4079875"/>
          <p14:tracePt t="130383" x="6670675" y="4079875"/>
          <p14:tracePt t="130390" x="6662738" y="4095750"/>
          <p14:tracePt t="130399" x="6654800" y="4105275"/>
          <p14:tracePt t="130406" x="6645275" y="4113213"/>
          <p14:tracePt t="130423" x="6637338" y="4113213"/>
          <p14:tracePt t="130439" x="6627813" y="4121150"/>
          <p14:tracePt t="130449" x="6619875" y="4130675"/>
          <p14:tracePt t="130454" x="6602413" y="4138613"/>
          <p14:tracePt t="130464" x="6586538" y="4146550"/>
          <p14:tracePt t="130471" x="6561138" y="4146550"/>
          <p14:tracePt t="130480" x="6526213" y="4164013"/>
          <p14:tracePt t="130486" x="6500813" y="4171950"/>
          <p14:tracePt t="130496" x="6467475" y="4171950"/>
          <p14:tracePt t="130503" x="6424613" y="4171950"/>
          <p14:tracePt t="130509" x="6391275" y="4181475"/>
          <p14:tracePt t="130519" x="6365875" y="4181475"/>
          <p14:tracePt t="130526" x="6348413" y="4181475"/>
          <p14:tracePt t="130534" x="6330950" y="4181475"/>
          <p14:tracePt t="130543" x="6305550" y="4189413"/>
          <p14:tracePt t="130560" x="6288088" y="4189413"/>
          <p14:tracePt t="130566" x="6272213" y="4189413"/>
          <p14:tracePt t="130583" x="6246813" y="4189413"/>
          <p14:tracePt t="130591" x="6237288" y="4189413"/>
          <p14:tracePt t="130599" x="6211888" y="4189413"/>
          <p14:tracePt t="130606" x="6186488" y="4189413"/>
          <p14:tracePt t="130615" x="6161088" y="4189413"/>
          <p14:tracePt t="130622" x="6135688" y="4189413"/>
          <p14:tracePt t="130633" x="6110288" y="4189413"/>
          <p14:tracePt t="130638" x="6084888" y="4189413"/>
          <p14:tracePt t="130649" x="6059488" y="4189413"/>
          <p14:tracePt t="130655" x="6024563" y="4189413"/>
          <p14:tracePt t="130665" x="5999163" y="4181475"/>
          <p14:tracePt t="130671" x="5983288" y="4181475"/>
          <p14:tracePt t="130680" x="5965825" y="4181475"/>
          <p14:tracePt t="130687" x="5948363" y="4171950"/>
          <p14:tracePt t="130697" x="5940425" y="4164013"/>
          <p14:tracePt t="130702" x="5922963" y="4164013"/>
          <p14:tracePt t="130709" x="5905500" y="4164013"/>
          <p14:tracePt t="130719" x="5905500" y="4156075"/>
          <p14:tracePt t="130726" x="5897563" y="4156075"/>
          <p14:tracePt t="130735" x="5889625" y="4146550"/>
          <p14:tracePt t="130743" x="5889625" y="4138613"/>
          <p14:tracePt t="130751" x="5880100" y="4130675"/>
          <p14:tracePt t="130767" x="5872163" y="4121150"/>
          <p14:tracePt t="130774" x="5864225" y="4113213"/>
          <p14:tracePt t="130791" x="5864225" y="4105275"/>
          <p14:tracePt t="130799" x="5864225" y="4095750"/>
          <p14:tracePt t="130807" x="5864225" y="4087813"/>
          <p14:tracePt t="130816" x="5854700" y="4079875"/>
          <p14:tracePt t="130833" x="5854700" y="4062413"/>
          <p14:tracePt t="130838" x="5854700" y="4052888"/>
          <p14:tracePt t="130849" x="5854700" y="4044950"/>
          <p14:tracePt t="130855" x="5854700" y="4037013"/>
          <p14:tracePt t="130865" x="5854700" y="4027488"/>
          <p14:tracePt t="130870" x="5854700" y="4011613"/>
          <p14:tracePt t="130880" x="5854700" y="3994150"/>
          <p14:tracePt t="130895" x="5854700" y="3968750"/>
          <p14:tracePt t="130910" x="5864225" y="3943350"/>
          <p14:tracePt t="130926" x="5864225" y="3917950"/>
          <p14:tracePt t="130935" x="5872163" y="3900488"/>
          <p14:tracePt t="130943" x="5880100" y="3892550"/>
          <p14:tracePt t="130951" x="5889625" y="3875088"/>
          <p14:tracePt t="130958" x="5897563" y="3857625"/>
          <p14:tracePt t="130965" x="5905500" y="3849688"/>
          <p14:tracePt t="130974" x="5915025" y="3832225"/>
          <p14:tracePt t="130983" x="5922963" y="3816350"/>
          <p14:tracePt t="130990" x="5932488" y="3806825"/>
          <p14:tracePt t="130999" x="5948363" y="3790950"/>
          <p14:tracePt t="131007" x="5948363" y="3781425"/>
          <p14:tracePt t="131016" x="5957888" y="3773488"/>
          <p14:tracePt t="131022" x="5973763" y="3756025"/>
          <p14:tracePt t="131033" x="5983288" y="3748088"/>
          <p14:tracePt t="131039" x="5991225" y="3738563"/>
          <p14:tracePt t="131055" x="5999163" y="3722688"/>
          <p14:tracePt t="131065" x="6008688" y="3713163"/>
          <p14:tracePt t="131070" x="6016625" y="3705225"/>
          <p14:tracePt t="131086" x="6024563" y="3697288"/>
          <p14:tracePt t="131102" x="6034088" y="3687763"/>
          <p14:tracePt t="131118" x="6042025" y="3679825"/>
          <p14:tracePt t="131126" x="6049963" y="3679825"/>
          <p14:tracePt t="131134" x="6059488" y="3679825"/>
          <p14:tracePt t="131143" x="6076950" y="3679825"/>
          <p14:tracePt t="131151" x="6084888" y="3679825"/>
          <p14:tracePt t="131158" x="6092825" y="3671888"/>
          <p14:tracePt t="131167" x="6118225" y="3671888"/>
          <p14:tracePt t="131174" x="6127750" y="3671888"/>
          <p14:tracePt t="131183" x="6143625" y="3671888"/>
          <p14:tracePt t="131191" x="6161088" y="3671888"/>
          <p14:tracePt t="131199" x="6169025" y="3662363"/>
          <p14:tracePt t="131207" x="6186488" y="3662363"/>
          <p14:tracePt t="131216" x="6211888" y="3662363"/>
          <p14:tracePt t="131233" x="6229350" y="3662363"/>
          <p14:tracePt t="131239" x="6254750" y="3662363"/>
          <p14:tracePt t="131255" x="6262688" y="3662363"/>
          <p14:tracePt t="131265" x="6272213" y="3662363"/>
          <p14:tracePt t="131270" x="6280150" y="3662363"/>
          <p14:tracePt t="131279" x="6288088" y="3662363"/>
          <p14:tracePt t="131294" x="6297613" y="3662363"/>
          <p14:tracePt t="131310" x="6305550" y="3662363"/>
          <p14:tracePt t="131326" x="6313488" y="3662363"/>
          <p14:tracePt t="131334" x="6323013" y="3662363"/>
          <p14:tracePt t="131351" x="6330950" y="3662363"/>
          <p14:tracePt t="131358" x="6348413" y="3679825"/>
          <p14:tracePt t="131374" x="6348413" y="3687763"/>
          <p14:tracePt t="131382" x="6365875" y="3687763"/>
          <p14:tracePt t="131408" x="6373813" y="3687763"/>
          <p14:tracePt t="131432" x="6373813" y="3697288"/>
          <p14:tracePt t="131479" x="6381750" y="3705225"/>
          <p14:tracePt t="131511" x="6391275" y="3713163"/>
          <p14:tracePt t="131790" x="6399213" y="3722688"/>
          <p14:tracePt t="131798" x="6407150" y="3730625"/>
          <p14:tracePt t="131807" x="6416675" y="3730625"/>
          <p14:tracePt t="131816" x="6424613" y="3748088"/>
          <p14:tracePt t="131833" x="6432550" y="3748088"/>
          <p14:tracePt t="131848" x="6442075" y="3756025"/>
          <p14:tracePt t="131896" x="6442075" y="3773488"/>
          <p14:tracePt t="131903" x="6450013" y="3790950"/>
          <p14:tracePt t="131910" x="6457950" y="3798888"/>
          <p14:tracePt t="131926" x="6457950" y="3806825"/>
          <p14:tracePt t="131942" x="6457950" y="3816350"/>
          <p14:tracePt t="131951" x="6457950" y="3824288"/>
          <p14:tracePt t="131967" x="6457950" y="3841750"/>
          <p14:tracePt t="131975" x="6457950" y="3849688"/>
          <p14:tracePt t="131983" x="6467475" y="3849688"/>
          <p14:tracePt t="131991" x="6467475" y="3867150"/>
          <p14:tracePt t="131999" x="6467475" y="3883025"/>
          <p14:tracePt t="132022" x="6467475" y="3900488"/>
          <p14:tracePt t="132038" x="6467475" y="3925888"/>
          <p14:tracePt t="132049" x="6467475" y="3935413"/>
          <p14:tracePt t="132055" x="6467475" y="3943350"/>
          <p14:tracePt t="132063" x="6467475" y="3960813"/>
          <p14:tracePt t="132078" x="6467475" y="3968750"/>
          <p14:tracePt t="132086" x="6467475" y="3986213"/>
          <p14:tracePt t="132102" x="6467475" y="3994150"/>
          <p14:tracePt t="132110" x="6467475" y="4002088"/>
          <p14:tracePt t="132127" x="6467475" y="4011613"/>
          <p14:tracePt t="132134" x="6467475" y="4019550"/>
          <p14:tracePt t="132142" x="6467475" y="4027488"/>
          <p14:tracePt t="132151" x="6467475" y="4037013"/>
          <p14:tracePt t="132158" x="6457950" y="4044950"/>
          <p14:tracePt t="132166" x="6457950" y="4052888"/>
          <p14:tracePt t="132182" x="6450013" y="4052888"/>
          <p14:tracePt t="132199" x="6432550" y="4079875"/>
          <p14:tracePt t="132215" x="6424613" y="4087813"/>
          <p14:tracePt t="132223" x="6416675" y="4095750"/>
          <p14:tracePt t="132233" x="6416675" y="4105275"/>
          <p14:tracePt t="132239" x="6399213" y="4105275"/>
          <p14:tracePt t="132249" x="6381750" y="4121150"/>
          <p14:tracePt t="132255" x="6373813" y="4121150"/>
          <p14:tracePt t="132262" x="6348413" y="4130675"/>
          <p14:tracePt t="132271" x="6323013" y="4138613"/>
          <p14:tracePt t="132281" x="6305550" y="4146550"/>
          <p14:tracePt t="132287" x="6280150" y="4156075"/>
          <p14:tracePt t="132293" x="6254750" y="4156075"/>
          <p14:tracePt t="132302" x="6237288" y="4164013"/>
          <p14:tracePt t="132310" x="6211888" y="4171950"/>
          <p14:tracePt t="132318" x="6194425" y="4171950"/>
          <p14:tracePt t="132327" x="6169025" y="4171950"/>
          <p14:tracePt t="132334" x="6153150" y="4171950"/>
          <p14:tracePt t="132342" x="6135688" y="4171950"/>
          <p14:tracePt t="132350" x="6110288" y="4171950"/>
          <p14:tracePt t="132358" x="6076950" y="4171950"/>
          <p14:tracePt t="132366" x="6049963" y="4171950"/>
          <p14:tracePt t="132375" x="5991225" y="4171950"/>
          <p14:tracePt t="132383" x="5948363" y="4171950"/>
          <p14:tracePt t="132391" x="5915025" y="4171950"/>
          <p14:tracePt t="132399" x="5864225" y="4171950"/>
          <p14:tracePt t="132407" x="5829300" y="4171950"/>
          <p14:tracePt t="132417" x="5803900" y="4171950"/>
          <p14:tracePt t="132423" x="5761038" y="4171950"/>
          <p14:tracePt t="132432" x="5745163" y="4171950"/>
          <p14:tracePt t="132439" x="5719763" y="4171950"/>
          <p14:tracePt t="132449" x="5710238" y="4171950"/>
          <p14:tracePt t="132471" x="5702300" y="4171950"/>
          <p14:tracePt t="132480" x="5694363" y="4171950"/>
          <p14:tracePt t="132510" x="5684838" y="4171950"/>
          <p14:tracePt t="132526" x="5676900" y="4171950"/>
          <p14:tracePt t="132535" x="5668963" y="4171950"/>
          <p14:tracePt t="132542" x="5668963" y="4156075"/>
          <p14:tracePt t="132566" x="5668963" y="4138613"/>
          <p14:tracePt t="132575" x="5668963" y="4130675"/>
          <p14:tracePt t="132583" x="5668963" y="4121150"/>
          <p14:tracePt t="132590" x="5668963" y="4105275"/>
          <p14:tracePt t="132599" x="5668963" y="4095750"/>
          <p14:tracePt t="132607" x="5668963" y="4079875"/>
          <p14:tracePt t="132622" x="5668963" y="4062413"/>
          <p14:tracePt t="132633" x="5668963" y="4044950"/>
          <p14:tracePt t="132649" x="5668963" y="4027488"/>
          <p14:tracePt t="132655" x="5668963" y="4019550"/>
          <p14:tracePt t="132665" x="5676900" y="4019550"/>
          <p14:tracePt t="132671" x="5676900" y="4011613"/>
          <p14:tracePt t="132678" x="5676900" y="4002088"/>
          <p14:tracePt t="132687" x="5684838" y="3994150"/>
          <p14:tracePt t="132693" x="5694363" y="3976688"/>
          <p14:tracePt t="132702" x="5710238" y="3960813"/>
          <p14:tracePt t="132710" x="5719763" y="3960813"/>
          <p14:tracePt t="132719" x="5727700" y="3951288"/>
          <p14:tracePt t="132726" x="5735638" y="3925888"/>
          <p14:tracePt t="132734" x="5753100" y="3917950"/>
          <p14:tracePt t="132742" x="5770563" y="3900488"/>
          <p14:tracePt t="132750" x="5778500" y="3883025"/>
          <p14:tracePt t="132759" x="5795963" y="3867150"/>
          <p14:tracePt t="132767" x="5813425" y="3849688"/>
          <p14:tracePt t="132774" x="5821363" y="3849688"/>
          <p14:tracePt t="132783" x="5829300" y="3832225"/>
          <p14:tracePt t="132790" x="5838825" y="3824288"/>
          <p14:tracePt t="132799" x="5854700" y="3816350"/>
          <p14:tracePt t="132807" x="5854700" y="3806825"/>
          <p14:tracePt t="132816" x="5864225" y="3798888"/>
          <p14:tracePt t="132822" x="5880100" y="3798888"/>
          <p14:tracePt t="132834" x="5880100" y="3790950"/>
          <p14:tracePt t="132839" x="5889625" y="3781425"/>
          <p14:tracePt t="132849" x="5905500" y="3773488"/>
          <p14:tracePt t="132863" x="5922963" y="3763963"/>
          <p14:tracePt t="132871" x="5940425" y="3756025"/>
          <p14:tracePt t="132879" x="5940425" y="3748088"/>
          <p14:tracePt t="132887" x="5957888" y="3748088"/>
          <p14:tracePt t="132894" x="5973763" y="3748088"/>
          <p14:tracePt t="132903" x="5983288" y="3738563"/>
          <p14:tracePt t="132910" x="5999163" y="3730625"/>
          <p14:tracePt t="132919" x="6024563" y="3722688"/>
          <p14:tracePt t="132935" x="6042025" y="3713163"/>
          <p14:tracePt t="132942" x="6059488" y="3713163"/>
          <p14:tracePt t="132951" x="6067425" y="3713163"/>
          <p14:tracePt t="132958" x="6076950" y="3713163"/>
          <p14:tracePt t="132967" x="6084888" y="3713163"/>
          <p14:tracePt t="132998" x="6092825" y="3713163"/>
          <p14:tracePt t="133007" x="6110288" y="3713163"/>
          <p14:tracePt t="133016" x="6118225" y="3730625"/>
          <p14:tracePt t="133034" x="6127750" y="3756025"/>
          <p14:tracePt t="133039" x="6143625" y="3773488"/>
          <p14:tracePt t="133055" x="6153150" y="3790950"/>
          <p14:tracePt t="133062" x="6161088" y="3806825"/>
          <p14:tracePt t="133071" x="6161088" y="3816350"/>
          <p14:tracePt t="133078" x="6169025" y="3832225"/>
          <p14:tracePt t="133085" x="6169025" y="3849688"/>
          <p14:tracePt t="133094" x="6178550" y="3849688"/>
          <p14:tracePt t="133103" x="6178550" y="3857625"/>
          <p14:tracePt t="133111" x="6186488" y="3867150"/>
          <p14:tracePt t="133262" x="6186488" y="3875088"/>
          <p14:tracePt t="133478" x="6161088" y="3867150"/>
          <p14:tracePt t="133487" x="6127750" y="3849688"/>
          <p14:tracePt t="133493" x="6076950" y="3806825"/>
          <p14:tracePt t="133502" x="6059488" y="3798888"/>
          <p14:tracePt t="133534" x="6049963" y="3798888"/>
          <p14:tracePt t="133542" x="6034088" y="3798888"/>
          <p14:tracePt t="133551" x="6008688" y="3806825"/>
          <p14:tracePt t="133558" x="5948363" y="3857625"/>
          <p14:tracePt t="133567" x="5872163" y="3900488"/>
          <p14:tracePt t="133574" x="5821363" y="3943350"/>
          <p14:tracePt t="133583" x="5770563" y="3994150"/>
          <p14:tracePt t="133591" x="5727700" y="4044950"/>
          <p14:tracePt t="133599" x="5694363" y="4105275"/>
          <p14:tracePt t="133606" x="5651500" y="4181475"/>
          <p14:tracePt t="133617" x="5608638" y="4275138"/>
          <p14:tracePt t="133622" x="5565775" y="4341813"/>
          <p14:tracePt t="133632" x="5524500" y="4427538"/>
          <p14:tracePt t="133639" x="5464175" y="4521200"/>
          <p14:tracePt t="133649" x="5405438" y="4614863"/>
          <p14:tracePt t="133654" x="5362575" y="4673600"/>
          <p14:tracePt t="133662" x="5294313" y="4759325"/>
          <p14:tracePt t="133671" x="5251450" y="4818063"/>
          <p14:tracePt t="133677" x="5218113" y="4843463"/>
          <p14:tracePt t="133686" x="5175250" y="4886325"/>
          <p14:tracePt t="133694" x="5149850" y="4911725"/>
          <p14:tracePt t="133703" x="5141913" y="4929188"/>
          <p14:tracePt t="133710" x="5124450" y="4937125"/>
          <p14:tracePt t="133719" x="5106988" y="4946650"/>
          <p14:tracePt t="133726" x="5091113" y="4962525"/>
          <p14:tracePt t="133734" x="5091113" y="4972050"/>
          <p14:tracePt t="133742" x="5073650" y="4987925"/>
          <p14:tracePt t="133750" x="5064125" y="4997450"/>
          <p14:tracePt t="133759" x="5056188" y="5013325"/>
          <p14:tracePt t="133767" x="5048250" y="5022850"/>
          <p14:tracePt t="133774" x="5030788" y="5048250"/>
          <p14:tracePt t="133784" x="5013325" y="5091113"/>
          <p14:tracePt t="133791" x="4997450" y="5106988"/>
          <p14:tracePt t="133799" x="4979988" y="5132388"/>
          <p14:tracePt t="133805" x="4954588" y="5157788"/>
          <p14:tracePt t="133816" x="4929188" y="5192713"/>
          <p14:tracePt t="133823" x="4911725" y="5218113"/>
          <p14:tracePt t="133833" x="4886325" y="5243513"/>
          <p14:tracePt t="133839" x="4860925" y="5276850"/>
          <p14:tracePt t="133849" x="4827588" y="5319713"/>
          <p14:tracePt t="133855" x="4810125" y="5353050"/>
          <p14:tracePt t="133861" x="4792663" y="5380038"/>
          <p14:tracePt t="133871" x="4775200" y="5395913"/>
          <p14:tracePt t="133877" x="4749800" y="5421313"/>
          <p14:tracePt t="133887" x="4724400" y="5438775"/>
          <p14:tracePt t="133895" x="4708525" y="5464175"/>
          <p14:tracePt t="133902" x="4708525" y="5481638"/>
          <p14:tracePt t="133911" x="4691063" y="5507038"/>
          <p14:tracePt t="133919" x="4683125" y="5532438"/>
          <p14:tracePt t="133926" x="4657725" y="5565775"/>
          <p14:tracePt t="133935" x="4640263" y="5575300"/>
          <p14:tracePt t="133942" x="4622800" y="5591175"/>
          <p14:tracePt t="133951" x="4589463" y="5626100"/>
          <p14:tracePt t="133959" x="4572000" y="5634038"/>
          <p14:tracePt t="133967" x="4564063" y="5641975"/>
          <p14:tracePt t="133975" x="4554538" y="5651500"/>
          <p14:tracePt t="133983" x="4546600" y="5651500"/>
          <p14:tracePt t="133991" x="4538663" y="5668963"/>
          <p14:tracePt t="134078" x="4538663" y="5676900"/>
          <p14:tracePt t="134174" x="4538663" y="5702300"/>
          <p14:tracePt t="134181" x="4572000" y="5710238"/>
          <p14:tracePt t="134189" x="4630738" y="5745163"/>
          <p14:tracePt t="134200" x="4683125" y="5761038"/>
          <p14:tracePt t="134207" x="4741863" y="5770563"/>
          <p14:tracePt t="134217" x="4843463" y="5803900"/>
          <p14:tracePt t="134222" x="4946650" y="5829300"/>
          <p14:tracePt t="134233" x="5073650" y="5838825"/>
          <p14:tracePt t="134237" x="5218113" y="5872163"/>
          <p14:tracePt t="134249" x="5327650" y="5872163"/>
          <p14:tracePt t="134255" x="5472113" y="5889625"/>
          <p14:tracePt t="134266" x="5608638" y="5889625"/>
          <p14:tracePt t="134271" x="5753100" y="5889625"/>
          <p14:tracePt t="134278" x="5864225" y="5889625"/>
          <p14:tracePt t="134286" x="5991225" y="5889625"/>
          <p14:tracePt t="134294" x="6067425" y="5889625"/>
          <p14:tracePt t="134303" x="6135688" y="5889625"/>
          <p14:tracePt t="134310" x="6169025" y="5889625"/>
          <p14:tracePt t="134319" x="6186488" y="5889625"/>
          <p14:tracePt t="134326" x="6194425" y="5889625"/>
          <p14:tracePt t="134335" x="6211888" y="5880100"/>
          <p14:tracePt t="134342" x="6211888" y="5872163"/>
          <p14:tracePt t="134350" x="6221413" y="5872163"/>
          <p14:tracePt t="134358" x="6229350" y="5864225"/>
          <p14:tracePt t="134367" x="6237288" y="5854700"/>
          <p14:tracePt t="134384" x="6237288" y="5846763"/>
          <p14:tracePt t="134400" x="6237288" y="5838825"/>
          <p14:tracePt t="134406" x="6246813" y="5829300"/>
          <p14:tracePt t="134487" x="6254750" y="5829300"/>
          <p14:tracePt t="134519" x="6262688" y="5829300"/>
          <p14:tracePt t="134526" x="6288088" y="5829300"/>
          <p14:tracePt t="134534" x="6288088" y="5838825"/>
          <p14:tracePt t="134543" x="6313488" y="5854700"/>
          <p14:tracePt t="134551" x="6338888" y="5880100"/>
          <p14:tracePt t="134559" x="6338888" y="5889625"/>
          <p14:tracePt t="134567" x="6348413" y="5905500"/>
          <p14:tracePt t="134574" x="6373813" y="5940425"/>
          <p14:tracePt t="134591" x="6373813" y="5948363"/>
          <p14:tracePt t="134600" x="6381750" y="5965825"/>
          <p14:tracePt t="134606" x="6381750" y="5973763"/>
          <p14:tracePt t="134616" x="6391275" y="5983288"/>
          <p14:tracePt t="134622" x="6391275" y="5991225"/>
          <p14:tracePt t="134639" x="6391275" y="5999163"/>
          <p14:tracePt t="134655" x="6391275" y="6008688"/>
          <p14:tracePt t="134687" x="6391275" y="6016625"/>
          <p14:tracePt t="134694" x="6381750" y="6016625"/>
          <p14:tracePt t="134703" x="6356350" y="6016625"/>
          <p14:tracePt t="134711" x="6323013" y="6016625"/>
          <p14:tracePt t="134719" x="6305550" y="6016625"/>
          <p14:tracePt t="134726" x="6272213" y="6016625"/>
          <p14:tracePt t="134734" x="6229350" y="6016625"/>
          <p14:tracePt t="134743" x="6203950" y="6016625"/>
          <p14:tracePt t="134751" x="6161088" y="6016625"/>
          <p14:tracePt t="134758" x="6153150" y="6016625"/>
          <p14:tracePt t="134767" x="6118225" y="6016625"/>
          <p14:tracePt t="134774" x="6092825" y="6016625"/>
          <p14:tracePt t="134783" x="6067425" y="6016625"/>
          <p14:tracePt t="134790" x="6059488" y="5999163"/>
          <p14:tracePt t="134806" x="6049963" y="5991225"/>
          <p14:tracePt t="134816" x="6034088" y="5983288"/>
          <p14:tracePt t="134821" x="6024563" y="5965825"/>
          <p14:tracePt t="134833" x="6016625" y="5948363"/>
          <p14:tracePt t="134837" x="5999163" y="5932488"/>
          <p14:tracePt t="134847" x="5983288" y="5922963"/>
          <p14:tracePt t="134853" x="5965825" y="5905500"/>
          <p14:tracePt t="134861" x="5957888" y="5889625"/>
          <p14:tracePt t="134869" x="5948363" y="5880100"/>
          <p14:tracePt t="134878" x="5932488" y="5872163"/>
          <p14:tracePt t="134895" x="5922963" y="5846763"/>
          <p14:tracePt t="134901" x="5915025" y="5846763"/>
          <p14:tracePt t="134910" x="5905500" y="5838825"/>
          <p14:tracePt t="134920" x="5905500" y="5829300"/>
          <p14:tracePt t="134926" x="5905500" y="5821363"/>
          <p14:tracePt t="134935" x="5905500" y="5813425"/>
          <p14:tracePt t="134942" x="5897563" y="5795963"/>
          <p14:tracePt t="134957" x="5897563" y="5788025"/>
          <p14:tracePt t="134967" x="5897563" y="5770563"/>
          <p14:tracePt t="134973" x="5889625" y="5770563"/>
          <p14:tracePt t="134983" x="5889625" y="5753100"/>
          <p14:tracePt t="134989" x="5889625" y="5745163"/>
          <p14:tracePt t="135000" x="5889625" y="5735638"/>
          <p14:tracePt t="135006" x="5889625" y="5719763"/>
          <p14:tracePt t="135017" x="5889625" y="5702300"/>
          <p14:tracePt t="135021" x="5889625" y="5684838"/>
          <p14:tracePt t="135032" x="5889625" y="5668963"/>
          <p14:tracePt t="135038" x="5889625" y="5651500"/>
          <p14:tracePt t="135046" x="5905500" y="5634038"/>
          <p14:tracePt t="135053" x="5915025" y="5608638"/>
          <p14:tracePt t="135061" x="5932488" y="5591175"/>
          <p14:tracePt t="135070" x="5932488" y="5575300"/>
          <p14:tracePt t="135078" x="5948363" y="5557838"/>
          <p14:tracePt t="135086" x="5948363" y="5549900"/>
          <p14:tracePt t="135095" x="5973763" y="5532438"/>
          <p14:tracePt t="135102" x="5991225" y="5507038"/>
          <p14:tracePt t="135110" x="5999163" y="5489575"/>
          <p14:tracePt t="135118" x="6024563" y="5472113"/>
          <p14:tracePt t="135126" x="6034088" y="5456238"/>
          <p14:tracePt t="135134" x="6049963" y="5438775"/>
          <p14:tracePt t="135142" x="6059488" y="5421313"/>
          <p14:tracePt t="135151" x="6067425" y="5413375"/>
          <p14:tracePt t="135158" x="6076950" y="5395913"/>
          <p14:tracePt t="135167" x="6084888" y="5387975"/>
          <p14:tracePt t="135173" x="6102350" y="5380038"/>
          <p14:tracePt t="135184" x="6102350" y="5362575"/>
          <p14:tracePt t="135189" x="6118225" y="5345113"/>
          <p14:tracePt t="135201" x="6127750" y="5337175"/>
          <p14:tracePt t="135206" x="6135688" y="5337175"/>
          <p14:tracePt t="135217" x="6143625" y="5319713"/>
          <p14:tracePt t="135222" x="6153150" y="5302250"/>
          <p14:tracePt t="135232" x="6169025" y="5294313"/>
          <p14:tracePt t="135237" x="6178550" y="5294313"/>
          <p14:tracePt t="135248" x="6194425" y="5268913"/>
          <p14:tracePt t="135253" x="6211888" y="5260975"/>
          <p14:tracePt t="135269" x="6221413" y="5260975"/>
          <p14:tracePt t="135278" x="6237288" y="5251450"/>
          <p14:tracePt t="135285" x="6246813" y="5251450"/>
          <p14:tracePt t="135295" x="6262688" y="5243513"/>
          <p14:tracePt t="135301" x="6280150" y="5235575"/>
          <p14:tracePt t="135310" x="6288088" y="5235575"/>
          <p14:tracePt t="135318" x="6297613" y="5226050"/>
          <p14:tracePt t="135326" x="6323013" y="5226050"/>
          <p14:tracePt t="135334" x="6330950" y="5226050"/>
          <p14:tracePt t="135342" x="6348413" y="5226050"/>
          <p14:tracePt t="135351" x="6356350" y="5226050"/>
          <p14:tracePt t="135357" x="6373813" y="5218113"/>
          <p14:tracePt t="135367" x="6381750" y="5218113"/>
          <p14:tracePt t="135374" x="6391275" y="5218113"/>
          <p14:tracePt t="135383" x="6399213" y="5218113"/>
          <p14:tracePt t="135390" x="6416675" y="5218113"/>
          <p14:tracePt t="135401" x="6424613" y="5218113"/>
          <p14:tracePt t="135407" x="6442075" y="5218113"/>
          <p14:tracePt t="135416" x="6450013" y="5218113"/>
          <p14:tracePt t="135422" x="6467475" y="5235575"/>
          <p14:tracePt t="135431" x="6492875" y="5251450"/>
          <p14:tracePt t="135438" x="6510338" y="5268913"/>
          <p14:tracePt t="135446" x="6535738" y="5294313"/>
          <p14:tracePt t="135454" x="6569075" y="5311775"/>
          <p14:tracePt t="135470" x="6586538" y="5327650"/>
          <p14:tracePt t="135478" x="6602413" y="5353050"/>
          <p14:tracePt t="135485" x="6619875" y="5370513"/>
          <p14:tracePt t="135495" x="6627813" y="5380038"/>
          <p14:tracePt t="135502" x="6637338" y="5405438"/>
          <p14:tracePt t="135510" x="6645275" y="5421313"/>
          <p14:tracePt t="135518" x="6645275" y="5446713"/>
          <p14:tracePt t="135525" x="6662738" y="5464175"/>
          <p14:tracePt t="135534" x="6670675" y="5481638"/>
          <p14:tracePt t="135542" x="6688138" y="5514975"/>
          <p14:tracePt t="135551" x="6688138" y="5524500"/>
          <p14:tracePt t="135558" x="6696075" y="5532438"/>
          <p14:tracePt t="135567" x="6696075" y="5549900"/>
          <p14:tracePt t="135574" x="6705600" y="5575300"/>
          <p14:tracePt t="135583" x="6713538" y="5583238"/>
          <p14:tracePt t="135590" x="6713538" y="5616575"/>
          <p14:tracePt t="135600" x="6713538" y="5634038"/>
          <p14:tracePt t="135605" x="6713538" y="5641975"/>
          <p14:tracePt t="135616" x="6713538" y="5676900"/>
          <p14:tracePt t="135622" x="6713538" y="5702300"/>
          <p14:tracePt t="135631" x="6713538" y="5719763"/>
          <p14:tracePt t="135637" x="6713538" y="5745163"/>
          <p14:tracePt t="135647" x="6713538" y="5770563"/>
          <p14:tracePt t="135653" x="6713538" y="5803900"/>
          <p14:tracePt t="135661" x="6713538" y="5829300"/>
          <p14:tracePt t="135669" x="6713538" y="5846763"/>
          <p14:tracePt t="135678" x="6713538" y="5872163"/>
          <p14:tracePt t="135685" x="6713538" y="5889625"/>
          <p14:tracePt t="135695" x="6705600" y="5922963"/>
          <p14:tracePt t="135701" x="6696075" y="5948363"/>
          <p14:tracePt t="135710" x="6688138" y="5973763"/>
          <p14:tracePt t="135717" x="6680200" y="5999163"/>
          <p14:tracePt t="135726" x="6670675" y="6016625"/>
          <p14:tracePt t="135736" x="6670675" y="6042025"/>
          <p14:tracePt t="135742" x="6654800" y="6059488"/>
          <p14:tracePt t="135751" x="6654800" y="6067425"/>
          <p14:tracePt t="135758" x="6645275" y="6076950"/>
          <p14:tracePt t="135768" x="6645275" y="6092825"/>
          <p14:tracePt t="135785" x="6645275" y="6102350"/>
          <p14:tracePt t="136191" x="6637338" y="6102350"/>
          <p14:tracePt t="136199" x="6611938" y="6102350"/>
          <p14:tracePt t="136206" x="6551613" y="6102350"/>
          <p14:tracePt t="136217" x="6467475" y="6084888"/>
          <p14:tracePt t="136222" x="6348413" y="6076950"/>
          <p14:tracePt t="136233" x="6211888" y="6059488"/>
          <p14:tracePt t="136239" x="6034088" y="6059488"/>
          <p14:tracePt t="136245" x="5880100" y="6059488"/>
          <p14:tracePt t="136254" x="5684838" y="6059488"/>
          <p14:tracePt t="136262" x="5532438" y="6059488"/>
          <p14:tracePt t="136270" x="5345113" y="6059488"/>
          <p14:tracePt t="136279" x="5167313" y="6059488"/>
          <p14:tracePt t="136286" x="4987925" y="6059488"/>
          <p14:tracePt t="136294" x="4860925" y="6049963"/>
          <p14:tracePt t="136302" x="4733925" y="6049963"/>
          <p14:tracePt t="136310" x="4640263" y="6049963"/>
          <p14:tracePt t="136318" x="4579938" y="6049963"/>
          <p14:tracePt t="136327" x="4554538" y="6049963"/>
          <p14:tracePt t="136334" x="4546600" y="6049963"/>
          <p14:tracePt t="136343" x="4538663" y="6049963"/>
          <p14:tracePt t="136351" x="4529138" y="6042025"/>
          <p14:tracePt t="136385" x="4529138" y="6034088"/>
          <p14:tracePt t="136391" x="4529138" y="6024563"/>
          <p14:tracePt t="136401" x="4529138" y="6016625"/>
          <p14:tracePt t="136405" x="4529138" y="6008688"/>
          <p14:tracePt t="136417" x="4529138" y="5999163"/>
          <p14:tracePt t="136422" x="4529138" y="5983288"/>
          <p14:tracePt t="136431" x="4529138" y="5965825"/>
          <p14:tracePt t="136438" x="4529138" y="5948363"/>
          <p14:tracePt t="136445" x="4521200" y="5922963"/>
          <p14:tracePt t="136454" x="4521200" y="5905500"/>
          <p14:tracePt t="136462" x="4513263" y="5889625"/>
          <p14:tracePt t="136470" x="4513263" y="5872163"/>
          <p14:tracePt t="136479" x="4513263" y="5854700"/>
          <p14:tracePt t="136487" x="4513263" y="5846763"/>
          <p14:tracePt t="136494" x="4513263" y="5838825"/>
          <p14:tracePt t="136503" x="4513263" y="5829300"/>
          <p14:tracePt t="136510" x="4513263" y="5821363"/>
          <p14:tracePt t="136527" x="4513263" y="5813425"/>
          <p14:tracePt t="136535" x="4513263" y="5803900"/>
          <p14:tracePt t="136646" x="4513263" y="5813425"/>
          <p14:tracePt t="136654" x="4513263" y="5829300"/>
          <p14:tracePt t="136662" x="4521200" y="5838825"/>
          <p14:tracePt t="136670" x="4529138" y="5854700"/>
          <p14:tracePt t="136679" x="4538663" y="5872163"/>
          <p14:tracePt t="136687" x="4546600" y="5889625"/>
          <p14:tracePt t="136694" x="4546600" y="5897563"/>
          <p14:tracePt t="136701" x="4546600" y="5905500"/>
          <p14:tracePt t="136710" x="4546600" y="5915025"/>
          <p14:tracePt t="136719" x="4546600" y="5922963"/>
          <p14:tracePt t="136726" x="4546600" y="5940425"/>
          <p14:tracePt t="136743" x="4546600" y="5948363"/>
          <p14:tracePt t="136751" x="4546600" y="5957888"/>
          <p14:tracePt t="136806" x="4546600" y="5965825"/>
          <p14:tracePt t="136822" x="4546600" y="5973763"/>
          <p14:tracePt t="136838" x="4529138" y="5983288"/>
          <p14:tracePt t="136846" x="4521200" y="5983288"/>
          <p14:tracePt t="136854" x="4495800" y="5983288"/>
          <p14:tracePt t="136862" x="4470400" y="5983288"/>
          <p14:tracePt t="136870" x="4452938" y="5983288"/>
          <p14:tracePt t="136879" x="4419600" y="5983288"/>
          <p14:tracePt t="136896" x="4351338" y="5983288"/>
          <p14:tracePt t="136903" x="4333875" y="5983288"/>
          <p14:tracePt t="136910" x="4308475" y="5983288"/>
          <p14:tracePt t="136921" x="4283075" y="5983288"/>
          <p14:tracePt t="136926" x="4275138" y="5983288"/>
          <p14:tracePt t="136935" x="4257675" y="5983288"/>
          <p14:tracePt t="136943" x="4249738" y="5983288"/>
          <p14:tracePt t="136952" x="4232275" y="5983288"/>
          <p14:tracePt t="136959" x="4224338" y="5983288"/>
          <p14:tracePt t="136968" x="4214813" y="5983288"/>
          <p14:tracePt t="136985" x="4206875" y="5973763"/>
          <p14:tracePt t="137000" x="4189413" y="5965825"/>
          <p14:tracePt t="137017" x="4181475" y="5957888"/>
          <p14:tracePt t="137031" x="4156075" y="5948363"/>
          <p14:tracePt t="137046" x="4156075" y="5940425"/>
          <p14:tracePt t="137055" x="4138613" y="5940425"/>
          <p14:tracePt t="137062" x="4130675" y="5932488"/>
          <p14:tracePt t="137079" x="4121150" y="5922963"/>
          <p14:tracePt t="137086" x="4105275" y="5905500"/>
          <p14:tracePt t="137094" x="4095750" y="5905500"/>
          <p14:tracePt t="137102" x="4095750" y="5897563"/>
          <p14:tracePt t="137110" x="4087813" y="5889625"/>
          <p14:tracePt t="137118" x="4070350" y="5880100"/>
          <p14:tracePt t="137127" x="4062413" y="5872163"/>
          <p14:tracePt t="137134" x="4044950" y="5854700"/>
          <p14:tracePt t="137143" x="4027488" y="5846763"/>
          <p14:tracePt t="137151" x="4011613" y="5838825"/>
          <p14:tracePt t="137158" x="4011613" y="5829300"/>
          <p14:tracePt t="137169" x="3994150" y="5821363"/>
          <p14:tracePt t="137175" x="3976688" y="5803900"/>
          <p14:tracePt t="137185" x="3968750" y="5788025"/>
          <p14:tracePt t="137207" x="3968750" y="5770563"/>
          <p14:tracePt t="137216" x="3968750" y="5753100"/>
          <p14:tracePt t="137230" x="3960813" y="5753100"/>
          <p14:tracePt t="137239" x="3951288" y="5735638"/>
          <p14:tracePt t="137255" x="3951288" y="5719763"/>
          <p14:tracePt t="137262" x="3951288" y="5710238"/>
          <p14:tracePt t="137271" x="3951288" y="5702300"/>
          <p14:tracePt t="137279" x="3951288" y="5694363"/>
          <p14:tracePt t="137287" x="3951288" y="5684838"/>
          <p14:tracePt t="137294" x="3951288" y="5659438"/>
          <p14:tracePt t="137303" x="3951288" y="5641975"/>
          <p14:tracePt t="137310" x="3951288" y="5634038"/>
          <p14:tracePt t="137318" x="3951288" y="5626100"/>
          <p14:tracePt t="137327" x="3951288" y="5616575"/>
          <p14:tracePt t="137334" x="3951288" y="5608638"/>
          <p14:tracePt t="137343" x="3951288" y="5600700"/>
          <p14:tracePt t="137351" x="3951288" y="5591175"/>
          <p14:tracePt t="137359" x="3960813" y="5565775"/>
          <p14:tracePt t="137367" x="3968750" y="5557838"/>
          <p14:tracePt t="137375" x="3968750" y="5540375"/>
          <p14:tracePt t="137385" x="3986213" y="5524500"/>
          <p14:tracePt t="137391" x="3986213" y="5514975"/>
          <p14:tracePt t="137401" x="3986213" y="5507038"/>
          <p14:tracePt t="137407" x="4002088" y="5497513"/>
          <p14:tracePt t="137415" x="4011613" y="5489575"/>
          <p14:tracePt t="137421" x="4011613" y="5481638"/>
          <p14:tracePt t="137439" x="4019550" y="5472113"/>
          <p14:tracePt t="137445" x="4027488" y="5456238"/>
          <p14:tracePt t="137455" x="4037013" y="5456238"/>
          <p14:tracePt t="137462" x="4044950" y="5438775"/>
          <p14:tracePt t="137470" x="4052888" y="5430838"/>
          <p14:tracePt t="137478" x="4062413" y="5430838"/>
          <p14:tracePt t="137486" x="4062413" y="5421313"/>
          <p14:tracePt t="137494" x="4070350" y="5413375"/>
          <p14:tracePt t="137502" x="4079875" y="5413375"/>
          <p14:tracePt t="137511" x="4079875" y="5405438"/>
          <p14:tracePt t="137519" x="4095750" y="5405438"/>
          <p14:tracePt t="137527" x="4105275" y="5395913"/>
          <p14:tracePt t="137535" x="4105275" y="5387975"/>
          <p14:tracePt t="137543" x="4121150" y="5380038"/>
          <p14:tracePt t="137575" x="4130675" y="5380038"/>
          <p14:tracePt t="137600" x="4146550" y="5380038"/>
          <p14:tracePt t="137607" x="4156075" y="5380038"/>
          <p14:tracePt t="137617" x="4164013" y="5370513"/>
          <p14:tracePt t="137623" x="4181475" y="5370513"/>
          <p14:tracePt t="137632" x="4197350" y="5362575"/>
          <p14:tracePt t="137638" x="4214813" y="5353050"/>
          <p14:tracePt t="137646" x="4232275" y="5353050"/>
          <p14:tracePt t="137655" x="4240213" y="5353050"/>
          <p14:tracePt t="137663" x="4257675" y="5353050"/>
          <p14:tracePt t="137671" x="4275138" y="5353050"/>
          <p14:tracePt t="137678" x="4283075" y="5353050"/>
          <p14:tracePt t="137687" x="4300538" y="5345113"/>
          <p14:tracePt t="137694" x="4308475" y="5345113"/>
          <p14:tracePt t="137703" x="4316413" y="5345113"/>
          <p14:tracePt t="137711" x="4325938" y="5345113"/>
          <p14:tracePt t="137727" x="4333875" y="5345113"/>
          <p14:tracePt t="137742" x="4341813" y="5345113"/>
          <p14:tracePt t="137752" x="4359275" y="5345113"/>
          <p14:tracePt t="137758" x="4368800" y="5345113"/>
          <p14:tracePt t="137769" x="4384675" y="5353050"/>
          <p14:tracePt t="137774" x="4394200" y="5362575"/>
          <p14:tracePt t="137790" x="4410075" y="5380038"/>
          <p14:tracePt t="137800" x="4427538" y="5395913"/>
          <p14:tracePt t="137807" x="4435475" y="5405438"/>
          <p14:tracePt t="137815" x="4445000" y="5421313"/>
          <p14:tracePt t="137829" x="4452938" y="5430838"/>
          <p14:tracePt t="137838" x="4470400" y="5446713"/>
          <p14:tracePt t="137846" x="4470400" y="5456238"/>
          <p14:tracePt t="137855" x="4478338" y="5472113"/>
          <p14:tracePt t="137863" x="4478338" y="5481638"/>
          <p14:tracePt t="137870" x="4486275" y="5497513"/>
          <p14:tracePt t="137879" x="4486275" y="5507038"/>
          <p14:tracePt t="137887" x="4486275" y="5514975"/>
          <p14:tracePt t="137897" x="4486275" y="5524500"/>
          <p14:tracePt t="137903" x="4495800" y="5540375"/>
          <p14:tracePt t="138111" x="4495800" y="5532438"/>
          <p14:tracePt t="138119" x="4486275" y="5507038"/>
          <p14:tracePt t="138126" x="4470400" y="5489575"/>
          <p14:tracePt t="138136" x="4460875" y="5472113"/>
          <p14:tracePt t="138142" x="4452938" y="5446713"/>
          <p14:tracePt t="138153" x="4435475" y="5413375"/>
          <p14:tracePt t="138158" x="4410075" y="5362575"/>
          <p14:tracePt t="138169" x="4384675" y="5327650"/>
          <p14:tracePt t="138174" x="4351338" y="5251450"/>
          <p14:tracePt t="138184" x="4325938" y="5200650"/>
          <p14:tracePt t="138190" x="4265613" y="5141913"/>
          <p14:tracePt t="138201" x="4240213" y="5073650"/>
          <p14:tracePt t="138206" x="4206875" y="5013325"/>
          <p14:tracePt t="138214" x="4189413" y="4937125"/>
          <p14:tracePt t="138221" x="4164013" y="4878388"/>
          <p14:tracePt t="138229" x="4146550" y="4818063"/>
          <p14:tracePt t="138238" x="4138613" y="4759325"/>
          <p14:tracePt t="138246" x="4138613" y="4683125"/>
          <p14:tracePt t="138255" x="4121150" y="4622800"/>
          <p14:tracePt t="138263" x="4105275" y="4546600"/>
          <p14:tracePt t="138271" x="4105275" y="4495800"/>
          <p14:tracePt t="138278" x="4105275" y="4410075"/>
          <p14:tracePt t="138285" x="4105275" y="4308475"/>
          <p14:tracePt t="138294" x="4105275" y="4232275"/>
          <p14:tracePt t="138303" x="4105275" y="4181475"/>
          <p14:tracePt t="138311" x="4105275" y="4121150"/>
          <p14:tracePt t="138319" x="4095750" y="4087813"/>
          <p14:tracePt t="138326" x="4079875" y="4037013"/>
          <p14:tracePt t="138336" x="4062413" y="4002088"/>
          <p14:tracePt t="138342" x="4052888" y="3994150"/>
          <p14:tracePt t="138352" x="4044950" y="3968750"/>
          <p14:tracePt t="138358" x="4027488" y="3951288"/>
          <p14:tracePt t="138368" x="4019550" y="3935413"/>
          <p14:tracePt t="138374" x="4002088" y="3925888"/>
          <p14:tracePt t="138384" x="4002088" y="3917950"/>
          <p14:tracePt t="138391" x="4002088" y="3900488"/>
          <p14:tracePt t="138416" x="4002088" y="3892550"/>
          <p14:tracePt t="138423" x="4002088" y="3883025"/>
          <p14:tracePt t="138429" x="4002088" y="3875088"/>
          <p14:tracePt t="138438" x="4002088" y="3857625"/>
          <p14:tracePt t="138455" x="3994150" y="3849688"/>
          <p14:tracePt t="138470" x="3986213" y="3841750"/>
          <p14:tracePt t="138478" x="3986213" y="3832225"/>
          <p14:tracePt t="138487" x="3986213" y="3824288"/>
          <p14:tracePt t="138494" x="3976688" y="3824288"/>
          <p14:tracePt t="138863" x="3968750" y="3816350"/>
          <p14:tracePt t="138878" x="3968750" y="3806825"/>
          <p14:tracePt t="138904" x="3986213" y="3798888"/>
          <p14:tracePt t="138911" x="4011613" y="3790950"/>
          <p14:tracePt t="138919" x="4037013" y="3790950"/>
          <p14:tracePt t="138927" x="4070350" y="3781425"/>
          <p14:tracePt t="138936" x="4095750" y="3781425"/>
          <p14:tracePt t="138943" x="4130675" y="3781425"/>
          <p14:tracePt t="138952" x="4181475" y="3781425"/>
          <p14:tracePt t="138958" x="4240213" y="3781425"/>
          <p14:tracePt t="138969" x="4300538" y="3781425"/>
          <p14:tracePt t="138974" x="4368800" y="3781425"/>
          <p14:tracePt t="138984" x="4435475" y="3781425"/>
          <p14:tracePt t="138990" x="4538663" y="3781425"/>
          <p14:tracePt t="139000" x="4640263" y="3781425"/>
          <p14:tracePt t="139006" x="4733925" y="3781425"/>
          <p14:tracePt t="139013" x="4835525" y="3781425"/>
          <p14:tracePt t="139022" x="4894263" y="3781425"/>
          <p14:tracePt t="139030" x="5005388" y="3781425"/>
          <p14:tracePt t="139038" x="5091113" y="3781425"/>
          <p14:tracePt t="139047" x="5167313" y="3781425"/>
          <p14:tracePt t="139055" x="5218113" y="3781425"/>
          <p14:tracePt t="139063" x="5276850" y="3781425"/>
          <p14:tracePt t="139070" x="5311775" y="3781425"/>
          <p14:tracePt t="139078" x="5319713" y="3781425"/>
          <p14:tracePt t="139087" x="5353050" y="3790950"/>
          <p14:tracePt t="139094" x="5380038" y="3790950"/>
          <p14:tracePt t="139103" x="5395913" y="3790950"/>
          <p14:tracePt t="139111" x="5421313" y="3790950"/>
          <p14:tracePt t="139119" x="5456238" y="3790950"/>
          <p14:tracePt t="139127" x="5497513" y="3798888"/>
          <p14:tracePt t="139135" x="5532438" y="3806825"/>
          <p14:tracePt t="139142" x="5557838" y="3816350"/>
          <p14:tracePt t="139153" x="5575300" y="3816350"/>
          <p14:tracePt t="139159" x="5616575" y="3816350"/>
          <p14:tracePt t="139168" x="5659438" y="3832225"/>
          <p14:tracePt t="139175" x="5719763" y="3841750"/>
          <p14:tracePt t="139185" x="5745163" y="3841750"/>
          <p14:tracePt t="139190" x="5761038" y="3841750"/>
          <p14:tracePt t="139201" x="5813425" y="3849688"/>
          <p14:tracePt t="139206" x="5838825" y="3849688"/>
          <p14:tracePt t="139213" x="5872163" y="3849688"/>
          <p14:tracePt t="139223" x="5889625" y="3849688"/>
          <p14:tracePt t="139230" x="5915025" y="3849688"/>
          <p14:tracePt t="139239" x="5948363" y="3857625"/>
          <p14:tracePt t="139247" x="5983288" y="3857625"/>
          <p14:tracePt t="139253" x="5999163" y="3857625"/>
          <p14:tracePt t="139262" x="6034088" y="3857625"/>
          <p14:tracePt t="139270" x="6059488" y="3857625"/>
          <p14:tracePt t="139278" x="6076950" y="3857625"/>
          <p14:tracePt t="139287" x="6102350" y="3857625"/>
          <p14:tracePt t="139295" x="6127750" y="3857625"/>
          <p14:tracePt t="139303" x="6143625" y="3857625"/>
          <p14:tracePt t="139311" x="6153150" y="3857625"/>
          <p14:tracePt t="139319" x="6169025" y="3857625"/>
          <p14:tracePt t="139326" x="6178550" y="3857625"/>
          <p14:tracePt t="139336" x="6186488" y="3857625"/>
          <p14:tracePt t="139353" x="6194425" y="3857625"/>
          <p14:tracePt t="139887" x="6161088" y="3908425"/>
          <p14:tracePt t="139894" x="6092825" y="3986213"/>
          <p14:tracePt t="139904" x="6008688" y="4070350"/>
          <p14:tracePt t="139911" x="5932488" y="4146550"/>
          <p14:tracePt t="139920" x="5854700" y="4232275"/>
          <p14:tracePt t="139927" x="5745163" y="4325938"/>
          <p14:tracePt t="139936" x="5668963" y="4394200"/>
          <p14:tracePt t="139943" x="5583238" y="4470400"/>
          <p14:tracePt t="139952" x="5507038" y="4529138"/>
          <p14:tracePt t="139959" x="5413375" y="4605338"/>
          <p14:tracePt t="139969" x="5337175" y="4648200"/>
          <p14:tracePt t="139975" x="5268913" y="4716463"/>
          <p14:tracePt t="139985" x="5192713" y="4775200"/>
          <p14:tracePt t="139991" x="5132388" y="4818063"/>
          <p14:tracePt t="139999" x="5048250" y="4886325"/>
          <p14:tracePt t="140007" x="5013325" y="4911725"/>
          <p14:tracePt t="140014" x="4962525" y="4962525"/>
          <p14:tracePt t="140023" x="4911725" y="5013325"/>
          <p14:tracePt t="140030" x="4868863" y="5064125"/>
          <p14:tracePt t="140039" x="4810125" y="5132388"/>
          <p14:tracePt t="140046" x="4775200" y="5175250"/>
          <p14:tracePt t="140054" x="4749800" y="5192713"/>
          <p14:tracePt t="140062" x="4724400" y="5235575"/>
          <p14:tracePt t="140071" x="4699000" y="5260975"/>
          <p14:tracePt t="140079" x="4683125" y="5268913"/>
          <p14:tracePt t="140087" x="4657725" y="5311775"/>
          <p14:tracePt t="140095" x="4630738" y="5327650"/>
          <p14:tracePt t="140103" x="4605338" y="5353050"/>
          <p14:tracePt t="140111" x="4589463" y="5370513"/>
          <p14:tracePt t="140119" x="4564063" y="5387975"/>
          <p14:tracePt t="140127" x="4546600" y="5405438"/>
          <p14:tracePt t="140136" x="4521200" y="5421313"/>
          <p14:tracePt t="140142" x="4513263" y="5421313"/>
          <p14:tracePt t="140152" x="4503738" y="5438775"/>
          <p14:tracePt t="140159" x="4470400" y="5456238"/>
          <p14:tracePt t="140168" x="4452938" y="5464175"/>
          <p14:tracePt t="140175" x="4435475" y="5481638"/>
          <p14:tracePt t="140185" x="4402138" y="5497513"/>
          <p14:tracePt t="140189" x="4376738" y="5514975"/>
          <p14:tracePt t="140198" x="4359275" y="5524500"/>
          <p14:tracePt t="140205" x="4341813" y="5540375"/>
          <p14:tracePt t="140214" x="4325938" y="5549900"/>
          <p14:tracePt t="140222" x="4300538" y="5565775"/>
          <p14:tracePt t="140230" x="4300538" y="5575300"/>
          <p14:tracePt t="140503" x="4325938" y="5565775"/>
          <p14:tracePt t="140510" x="4333875" y="5565775"/>
          <p14:tracePt t="140519" x="4368800" y="5565775"/>
          <p14:tracePt t="140526" x="4402138" y="5565775"/>
          <p14:tracePt t="140537" x="4445000" y="5557838"/>
          <p14:tracePt t="140542" x="4486275" y="5557838"/>
          <p14:tracePt t="140553" x="4546600" y="5557838"/>
          <p14:tracePt t="140557" x="4630738" y="5557838"/>
          <p14:tracePt t="140568" x="4691063" y="5557838"/>
          <p14:tracePt t="140575" x="4741863" y="5557838"/>
          <p14:tracePt t="140582" x="4835525" y="5557838"/>
          <p14:tracePt t="140591" x="4886325" y="5557838"/>
          <p14:tracePt t="140597" x="4972050" y="5557838"/>
          <p14:tracePt t="140607" x="5073650" y="5557838"/>
          <p14:tracePt t="140614" x="5175250" y="5557838"/>
          <p14:tracePt t="140622" x="5243513" y="5557838"/>
          <p14:tracePt t="140631" x="5327650" y="5557838"/>
          <p14:tracePt t="140638" x="5413375" y="5557838"/>
          <p14:tracePt t="140646" x="5489575" y="5557838"/>
          <p14:tracePt t="140655" x="5557838" y="5557838"/>
          <p14:tracePt t="140662" x="5616575" y="5557838"/>
          <p14:tracePt t="140671" x="5641975" y="5557838"/>
          <p14:tracePt t="140679" x="5659438" y="5557838"/>
          <p14:tracePt t="140687" x="5684838" y="5557838"/>
          <p14:tracePt t="140703" x="5710238" y="5557838"/>
          <p14:tracePt t="140710" x="5735638" y="5565775"/>
          <p14:tracePt t="140719" x="5753100" y="5565775"/>
          <p14:tracePt t="140727" x="5778500" y="5575300"/>
          <p14:tracePt t="140736" x="5813425" y="5575300"/>
          <p14:tracePt t="140743" x="5854700" y="5591175"/>
          <p14:tracePt t="140753" x="5889625" y="5600700"/>
          <p14:tracePt t="140759" x="5940425" y="5608638"/>
          <p14:tracePt t="140768" x="5983288" y="5616575"/>
          <p14:tracePt t="140775" x="6042025" y="5626100"/>
          <p14:tracePt t="140785" x="6076950" y="5641975"/>
          <p14:tracePt t="140791" x="6127750" y="5651500"/>
          <p14:tracePt t="140797" x="6186488" y="5659438"/>
          <p14:tracePt t="140806" x="6229350" y="5668963"/>
          <p14:tracePt t="140814" x="6272213" y="5676900"/>
          <p14:tracePt t="140823" x="6288088" y="5684838"/>
          <p14:tracePt t="140831" x="6323013" y="5694363"/>
          <p14:tracePt t="140837" x="6338888" y="5694363"/>
          <p14:tracePt t="140855" x="6365875" y="5710238"/>
          <p14:tracePt t="141127" x="6365875" y="5684838"/>
          <p14:tracePt t="141135" x="6348413" y="5668963"/>
          <p14:tracePt t="141142" x="6313488" y="5634038"/>
          <p14:tracePt t="141153" x="6272213" y="5591175"/>
          <p14:tracePt t="141158" x="6237288" y="5557838"/>
          <p14:tracePt t="141168" x="6186488" y="5507038"/>
          <p14:tracePt t="141174" x="6118225" y="5438775"/>
          <p14:tracePt t="141182" x="6024563" y="5345113"/>
          <p14:tracePt t="141190" x="5940425" y="5276850"/>
          <p14:tracePt t="141198" x="5821363" y="5167313"/>
          <p14:tracePt t="141205" x="5710238" y="5056188"/>
          <p14:tracePt t="141214" x="5600700" y="4946650"/>
          <p14:tracePt t="141223" x="5524500" y="4852988"/>
          <p14:tracePt t="141231" x="5438775" y="4749800"/>
          <p14:tracePt t="141239" x="5345113" y="4640263"/>
          <p14:tracePt t="141246" x="5243513" y="4521200"/>
          <p14:tracePt t="141253" x="5132388" y="4394200"/>
          <p14:tracePt t="141262" x="5038725" y="4300538"/>
          <p14:tracePt t="141271" x="4954588" y="4206875"/>
          <p14:tracePt t="141278" x="4878388" y="4121150"/>
          <p14:tracePt t="141287" x="4818063" y="4062413"/>
          <p14:tracePt t="141295" x="4767263" y="4002088"/>
          <p14:tracePt t="141304" x="4716463" y="3951288"/>
          <p14:tracePt t="141311" x="4648200" y="3900488"/>
          <p14:tracePt t="141321" x="4597400" y="3832225"/>
          <p14:tracePt t="141327" x="4546600" y="3781425"/>
          <p14:tracePt t="141336" x="4503738" y="3730625"/>
          <p14:tracePt t="141343" x="4452938" y="3687763"/>
          <p14:tracePt t="141353" x="4402138" y="3654425"/>
          <p14:tracePt t="141359" x="4359275" y="3611563"/>
          <p14:tracePt t="141369" x="4325938" y="3568700"/>
          <p14:tracePt t="141374" x="4300538" y="3535363"/>
          <p14:tracePt t="141382" x="4275138" y="3509963"/>
          <p14:tracePt t="141390" x="4249738" y="3484563"/>
          <p14:tracePt t="141398" x="4224338" y="3459163"/>
          <p14:tracePt t="141406" x="4197350" y="3424238"/>
          <p14:tracePt t="141414" x="4171950" y="3398838"/>
          <p14:tracePt t="141422" x="4121150" y="3355975"/>
          <p14:tracePt t="141431" x="4079875" y="3330575"/>
          <p14:tracePt t="141439" x="4062413" y="3305175"/>
          <p14:tracePt t="141446" x="4011613" y="3279775"/>
          <p14:tracePt t="141454" x="3968750" y="3254375"/>
          <p14:tracePt t="141462" x="3917950" y="3211513"/>
          <p14:tracePt t="141471" x="3900488" y="3195638"/>
          <p14:tracePt t="141479" x="3875088" y="3178175"/>
          <p14:tracePt t="141487" x="3849688" y="3170238"/>
          <p14:tracePt t="141495" x="3832225" y="3152775"/>
          <p14:tracePt t="141503" x="3824288" y="3144838"/>
          <p14:tracePt t="141510" x="3798888" y="3135313"/>
          <p14:tracePt t="141521" x="3790950" y="3127375"/>
          <p14:tracePt t="141527" x="3773488" y="3119438"/>
          <p14:tracePt t="141536" x="3763963" y="3109913"/>
          <p14:tracePt t="141542" x="3748088" y="3101975"/>
          <p14:tracePt t="141553" x="3722688" y="3101975"/>
          <p14:tracePt t="141559" x="3705225" y="3084513"/>
          <p14:tracePt t="141568" x="3679825" y="3084513"/>
          <p14:tracePt t="141574" x="3654425" y="3067050"/>
          <p14:tracePt t="141585" x="3646488" y="3067050"/>
          <p14:tracePt t="141591" x="3629025" y="3059113"/>
          <p14:tracePt t="141598" x="3594100" y="3041650"/>
          <p14:tracePt t="141606" x="3560763" y="3033713"/>
          <p14:tracePt t="141614" x="3517900" y="3033713"/>
          <p14:tracePt t="141622" x="3484563" y="3016250"/>
          <p14:tracePt t="141631" x="3459163" y="3008313"/>
          <p14:tracePt t="141639" x="3424238" y="3000375"/>
          <p14:tracePt t="141646" x="3390900" y="2990850"/>
          <p14:tracePt t="141654" x="3373438" y="2990850"/>
          <p14:tracePt t="141662" x="3355975" y="2982913"/>
          <p14:tracePt t="141671" x="3330575" y="2982913"/>
          <p14:tracePt t="141678" x="3322638" y="2974975"/>
          <p14:tracePt t="141687" x="3305175" y="2974975"/>
          <p14:tracePt t="141694" x="3289300" y="2974975"/>
          <p14:tracePt t="141720" x="3271838" y="2965450"/>
          <p14:tracePt t="141736" x="3263900" y="2965450"/>
          <p14:tracePt t="141753" x="3254375" y="2965450"/>
          <p14:tracePt t="141758" x="3238500" y="2965450"/>
          <p14:tracePt t="141767" x="3228975" y="2965450"/>
          <p14:tracePt t="141774" x="3211513" y="2965450"/>
          <p14:tracePt t="141782" x="3203575" y="2957513"/>
          <p14:tracePt t="141789" x="3195638" y="2957513"/>
          <p14:tracePt t="141798" x="3178175" y="2957513"/>
          <p14:tracePt t="141806" x="3170238" y="2957513"/>
          <p14:tracePt t="141814" x="3160713" y="2949575"/>
          <p14:tracePt t="141821" x="3152775" y="2949575"/>
          <p14:tracePt t="141838" x="3144838" y="2949575"/>
          <p14:tracePt t="141911" x="3127375" y="2949575"/>
          <p14:tracePt t="142007" x="3109913" y="2949575"/>
          <p14:tracePt t="142031" x="3101975" y="2949575"/>
          <p14:tracePt t="142062" x="3094038" y="2949575"/>
          <p14:tracePt t="142142" x="3084513" y="2949575"/>
          <p14:tracePt t="142502" x="3084513" y="2957513"/>
          <p14:tracePt t="142543" x="3084513" y="2965450"/>
          <p14:tracePt t="142575" x="3084513" y="2974975"/>
          <p14:tracePt t="142591" x="3084513" y="2982913"/>
          <p14:tracePt t="142638" x="3084513" y="2990850"/>
          <p14:tracePt t="142645" x="3084513" y="3000375"/>
          <p14:tracePt t="142654" x="3084513" y="3008313"/>
          <p14:tracePt t="142679" x="3084513" y="3016250"/>
          <p14:tracePt t="142686" x="3084513" y="3025775"/>
          <p14:tracePt t="142711" x="3094038" y="3033713"/>
          <p14:tracePt t="142721" x="3094038" y="3041650"/>
          <p14:tracePt t="142727" x="3101975" y="3051175"/>
          <p14:tracePt t="142753" x="3109913" y="3076575"/>
          <p14:tracePt t="142759" x="3119438" y="3076575"/>
          <p14:tracePt t="142769" x="3119438" y="3084513"/>
          <p14:tracePt t="142775" x="3127375" y="3101975"/>
          <p14:tracePt t="142791" x="3135313" y="3101975"/>
          <p14:tracePt t="142799" x="3144838" y="3109913"/>
          <p14:tracePt t="142815" x="3152775" y="3127375"/>
          <p14:tracePt t="142830" x="3160713" y="3127375"/>
          <p14:tracePt t="142839" x="3170238" y="3135313"/>
          <p14:tracePt t="142846" x="3178175" y="3152775"/>
          <p14:tracePt t="142863" x="3186113" y="3152775"/>
          <p14:tracePt t="142879" x="3195638" y="3170238"/>
          <p14:tracePt t="142887" x="3195638" y="3178175"/>
          <p14:tracePt t="142898" x="3203575" y="3178175"/>
          <p14:tracePt t="142905" x="3211513" y="3186113"/>
          <p14:tracePt t="142911" x="3221038" y="3195638"/>
          <p14:tracePt t="142922" x="3221038" y="3203575"/>
          <p14:tracePt t="142927" x="3228975" y="3211513"/>
          <p14:tracePt t="142937" x="3238500" y="3221038"/>
          <p14:tracePt t="142942" x="3246438" y="3228975"/>
          <p14:tracePt t="142951" x="3246438" y="3238500"/>
          <p14:tracePt t="142959" x="3254375" y="3246438"/>
          <p14:tracePt t="142965" x="3263900" y="3254375"/>
          <p14:tracePt t="142975" x="3271838" y="3263900"/>
          <p14:tracePt t="142981" x="3271838" y="3271838"/>
          <p14:tracePt t="142991" x="3289300" y="3279775"/>
          <p14:tracePt t="143014" x="3297238" y="3289300"/>
          <p14:tracePt t="143046" x="3305175" y="3305175"/>
          <p14:tracePt t="143054" x="3314700" y="3314700"/>
          <p14:tracePt t="143063" x="3322638" y="3314700"/>
          <p14:tracePt t="143071" x="3322638" y="3330575"/>
          <p14:tracePt t="143078" x="3330575" y="3330575"/>
          <p14:tracePt t="143087" x="3348038" y="3348038"/>
          <p14:tracePt t="143104" x="3348038" y="3355975"/>
          <p14:tracePt t="143111" x="3365500" y="3365500"/>
          <p14:tracePt t="143120" x="3373438" y="3365500"/>
          <p14:tracePt t="143137" x="3373438" y="3373438"/>
          <p14:tracePt t="143143" x="3382963" y="3382963"/>
          <p14:tracePt t="143153" x="3390900" y="3382963"/>
          <p14:tracePt t="143165" x="3398838" y="3398838"/>
          <p14:tracePt t="143174" x="3408363" y="3408363"/>
          <p14:tracePt t="143182" x="3424238" y="3416300"/>
          <p14:tracePt t="143198" x="3433763" y="3424238"/>
          <p14:tracePt t="143678" x="3416300" y="3416300"/>
          <p14:tracePt t="143687" x="3398838" y="3408363"/>
          <p14:tracePt t="143695" x="3398838" y="3398838"/>
          <p14:tracePt t="143704" x="3382963" y="3382963"/>
          <p14:tracePt t="143710" x="3373438" y="3373438"/>
          <p14:tracePt t="143721" x="3365500" y="3355975"/>
          <p14:tracePt t="143727" x="3355975" y="3348038"/>
          <p14:tracePt t="143736" x="3340100" y="3330575"/>
          <p14:tracePt t="143742" x="3330575" y="3322638"/>
          <p14:tracePt t="143751" x="3330575" y="3314700"/>
          <p14:tracePt t="143757" x="3322638" y="3305175"/>
          <p14:tracePt t="143765" x="3314700" y="3297238"/>
          <p14:tracePt t="143791" x="3305175" y="3279775"/>
          <p14:tracePt t="143823" x="3305175" y="3263900"/>
          <p14:tracePt t="143839" x="3297238" y="3254375"/>
          <p14:tracePt t="143870" x="3289300" y="3246438"/>
          <p14:tracePt t="143894" x="3289300" y="3238500"/>
          <p14:tracePt t="143927" x="3279775" y="3228975"/>
          <p14:tracePt t="143999" x="3279775" y="3221038"/>
          <p14:tracePt t="144014" x="3279775" y="3211513"/>
          <p14:tracePt t="144055" x="3279775" y="3203575"/>
          <p14:tracePt t="144079" x="3279775" y="3195638"/>
          <p14:tracePt t="144095" x="3289300" y="3195638"/>
          <p14:tracePt t="144104" x="3297238" y="3195638"/>
          <p14:tracePt t="144110" x="3305175" y="3195638"/>
          <p14:tracePt t="144120" x="3322638" y="3195638"/>
          <p14:tracePt t="144126" x="3348038" y="3195638"/>
          <p14:tracePt t="144136" x="3365500" y="3195638"/>
          <p14:tracePt t="144143" x="3373438" y="3195638"/>
          <p14:tracePt t="144153" x="3390900" y="3195638"/>
          <p14:tracePt t="144159" x="3433763" y="3195638"/>
          <p14:tracePt t="144166" x="3467100" y="3211513"/>
          <p14:tracePt t="144174" x="3492500" y="3211513"/>
          <p14:tracePt t="144182" x="3535363" y="3211513"/>
          <p14:tracePt t="144191" x="3568700" y="3221038"/>
          <p14:tracePt t="144199" x="3578225" y="3228975"/>
          <p14:tracePt t="144206" x="3603625" y="3238500"/>
          <p14:tracePt t="144214" x="3629025" y="3246438"/>
          <p14:tracePt t="144247" x="3636963" y="3246438"/>
          <p14:tracePt t="144303" x="3636963" y="3254375"/>
          <p14:tracePt t="144342" x="3636963" y="3271838"/>
          <p14:tracePt t="144351" x="3636963" y="3279775"/>
          <p14:tracePt t="144365" x="3636963" y="3297238"/>
          <p14:tracePt t="144373" x="3636963" y="3314700"/>
          <p14:tracePt t="144381" x="3636963" y="3322638"/>
          <p14:tracePt t="144399" x="3636963" y="3340100"/>
          <p14:tracePt t="144406" x="3636963" y="3348038"/>
          <p14:tracePt t="144414" x="3629025" y="3355975"/>
          <p14:tracePt t="144423" x="3629025" y="3373438"/>
          <p14:tracePt t="144430" x="3619500" y="3382963"/>
          <p14:tracePt t="144447" x="3619500" y="3390900"/>
          <p14:tracePt t="144456" x="3619500" y="3398838"/>
          <p14:tracePt t="144461" x="3619500" y="3408363"/>
          <p14:tracePt t="144471" x="3619500" y="3416300"/>
          <p14:tracePt t="144478" x="3619500" y="3433763"/>
          <p14:tracePt t="144488" x="3619500" y="3459163"/>
          <p14:tracePt t="144494" x="3619500" y="3484563"/>
          <p14:tracePt t="144504" x="3629025" y="3502025"/>
          <p14:tracePt t="144511" x="3636963" y="3527425"/>
          <p14:tracePt t="144520" x="3636963" y="3552825"/>
          <p14:tracePt t="144526" x="3654425" y="3586163"/>
          <p14:tracePt t="144537" x="3662363" y="3603625"/>
          <p14:tracePt t="144541" x="3671888" y="3619500"/>
          <p14:tracePt t="144549" x="3679825" y="3646488"/>
          <p14:tracePt t="144558" x="3687763" y="3671888"/>
          <p14:tracePt t="144566" x="3705225" y="3687763"/>
          <p14:tracePt t="144575" x="3722688" y="3697288"/>
          <p14:tracePt t="144582" x="3738563" y="3722688"/>
          <p14:tracePt t="144590" x="3756025" y="3738563"/>
          <p14:tracePt t="144599" x="3756025" y="3748088"/>
          <p14:tracePt t="144607" x="3763963" y="3756025"/>
          <p14:tracePt t="144614" x="3773488" y="3763963"/>
          <p14:tracePt t="144623" x="3781425" y="3781425"/>
          <p14:tracePt t="144638" x="3790950" y="3790950"/>
          <p14:tracePt t="144663" x="3798888" y="3798888"/>
          <p14:tracePt t="144679" x="3806825" y="3806825"/>
          <p14:tracePt t="144694" x="3816350" y="3816350"/>
          <p14:tracePt t="144710" x="3824288" y="3824288"/>
          <p14:tracePt t="144720" x="3832225" y="3832225"/>
          <p14:tracePt t="144726" x="3841750" y="3841750"/>
          <p14:tracePt t="144737" x="3857625" y="3849688"/>
          <p14:tracePt t="144743" x="3883025" y="3857625"/>
          <p14:tracePt t="144749" x="3900488" y="3867150"/>
          <p14:tracePt t="144758" x="3917950" y="3875088"/>
          <p14:tracePt t="144766" x="3943350" y="3883025"/>
          <p14:tracePt t="144774" x="3968750" y="3883025"/>
          <p14:tracePt t="144782" x="3976688" y="3883025"/>
          <p14:tracePt t="144790" x="4011613" y="3892550"/>
          <p14:tracePt t="144799" x="4044950" y="3892550"/>
          <p14:tracePt t="144806" x="4052888" y="3892550"/>
          <p14:tracePt t="144814" x="4070350" y="3892550"/>
          <p14:tracePt t="144822" x="4087813" y="3892550"/>
          <p14:tracePt t="144839" x="4095750" y="3892550"/>
          <p14:tracePt t="144847" x="4105275" y="3892550"/>
          <p14:tracePt t="144862" x="4113213" y="3892550"/>
          <p14:tracePt t="144878" x="4130675" y="3892550"/>
          <p14:tracePt t="144894" x="4130675" y="3883025"/>
          <p14:tracePt t="144910" x="4138613" y="3875088"/>
          <p14:tracePt t="144926" x="4138613" y="3867150"/>
          <p14:tracePt t="144936" x="4138613" y="3857625"/>
          <p14:tracePt t="144942" x="4138613" y="3849688"/>
          <p14:tracePt t="144949" x="4138613" y="3841750"/>
          <p14:tracePt t="144958" x="4138613" y="3824288"/>
          <p14:tracePt t="144966" x="4138613" y="3806825"/>
          <p14:tracePt t="144973" x="4138613" y="3798888"/>
          <p14:tracePt t="144983" x="4138613" y="3781425"/>
          <p14:tracePt t="144991" x="4138613" y="3756025"/>
          <p14:tracePt t="144999" x="4130675" y="3730625"/>
          <p14:tracePt t="145014" x="4121150" y="3705225"/>
          <p14:tracePt t="145023" x="4121150" y="3697288"/>
          <p14:tracePt t="145031" x="4113213" y="3687763"/>
          <p14:tracePt t="145038" x="4105275" y="3679825"/>
          <p14:tracePt t="145056" x="4095750" y="3671888"/>
          <p14:tracePt t="145062" x="4079875" y="3654425"/>
          <p14:tracePt t="145104" x="4062413" y="3646488"/>
          <p14:tracePt t="145135" x="4044950" y="3646488"/>
          <p14:tracePt t="145143" x="4044950" y="3636963"/>
          <p14:tracePt t="145149" x="4037013" y="3636963"/>
          <p14:tracePt t="145159" x="4019550" y="3629025"/>
          <p14:tracePt t="145175" x="3994150" y="3629025"/>
          <p14:tracePt t="145183" x="3986213" y="3619500"/>
          <p14:tracePt t="145189" x="3968750" y="3619500"/>
          <p14:tracePt t="145198" x="3960813" y="3619500"/>
          <p14:tracePt t="145207" x="3943350" y="3619500"/>
          <p14:tracePt t="145214" x="3935413" y="3619500"/>
          <p14:tracePt t="145223" x="3925888" y="3619500"/>
          <p14:tracePt t="145231" x="3917950" y="3619500"/>
          <p14:tracePt t="145239" x="3908425" y="3619500"/>
          <p14:tracePt t="145246" x="3900488" y="3619500"/>
          <p14:tracePt t="145256" x="3892550" y="3619500"/>
          <p14:tracePt t="145262" x="3875088" y="3619500"/>
          <p14:tracePt t="145271" x="3867150" y="3619500"/>
          <p14:tracePt t="145279" x="3857625" y="3619500"/>
          <p14:tracePt t="145289" x="3849688" y="3629025"/>
          <p14:tracePt t="145304" x="3841750" y="3636963"/>
          <p14:tracePt t="145310" x="3824288" y="3636963"/>
          <p14:tracePt t="145326" x="3806825" y="3636963"/>
          <p14:tracePt t="145334" x="3790950" y="3646488"/>
          <p14:tracePt t="145342" x="3781425" y="3654425"/>
          <p14:tracePt t="145357" x="3773488" y="3654425"/>
          <p14:tracePt t="145374" x="3763963" y="3662363"/>
          <p14:tracePt t="145389" x="3763963" y="3671888"/>
          <p14:tracePt t="145405" x="3748088" y="3679825"/>
          <p14:tracePt t="145438" x="3738563" y="3697288"/>
          <p14:tracePt t="145454" x="3738563" y="3705225"/>
          <p14:tracePt t="145471" x="3738563" y="3722688"/>
          <p14:tracePt t="145478" x="3738563" y="3730625"/>
          <p14:tracePt t="145488" x="3738563" y="3738563"/>
          <p14:tracePt t="145494" x="3738563" y="3748088"/>
          <p14:tracePt t="145504" x="3738563" y="3756025"/>
          <p14:tracePt t="145510" x="3738563" y="3773488"/>
          <p14:tracePt t="145521" x="3738563" y="3781425"/>
          <p14:tracePt t="145527" x="3738563" y="3798888"/>
          <p14:tracePt t="145534" x="3738563" y="3816350"/>
          <p14:tracePt t="145549" x="3738563" y="3824288"/>
          <p14:tracePt t="145559" x="3738563" y="3841750"/>
          <p14:tracePt t="145566" x="3748088" y="3849688"/>
          <p14:tracePt t="145575" x="3756025" y="3867150"/>
          <p14:tracePt t="145590" x="3763963" y="3875088"/>
          <p14:tracePt t="145598" x="3773488" y="3883025"/>
          <p14:tracePt t="145606" x="3781425" y="3892550"/>
          <p14:tracePt t="145614" x="3798888" y="3900488"/>
          <p14:tracePt t="145623" x="3798888" y="3908425"/>
          <p14:tracePt t="145631" x="3816350" y="3917950"/>
          <p14:tracePt t="145639" x="3816350" y="3925888"/>
          <p14:tracePt t="145647" x="3832225" y="3935413"/>
          <p14:tracePt t="145656" x="3857625" y="3951288"/>
          <p14:tracePt t="145672" x="3875088" y="3951288"/>
          <p14:tracePt t="145678" x="3892550" y="3951288"/>
          <p14:tracePt t="145694" x="3900488" y="3951288"/>
          <p14:tracePt t="145704" x="3917950" y="3960813"/>
          <p14:tracePt t="145721" x="3925888" y="3960813"/>
          <p14:tracePt t="145727" x="3943350" y="3960813"/>
          <p14:tracePt t="145741" x="3951288" y="3960813"/>
          <p14:tracePt t="145750" x="3960813" y="3960813"/>
          <p14:tracePt t="145766" x="3976688" y="3960813"/>
          <p14:tracePt t="145775" x="4002088" y="3960813"/>
          <p14:tracePt t="145798" x="4019550" y="3960813"/>
          <p14:tracePt t="145814" x="4037013" y="3960813"/>
          <p14:tracePt t="145845" x="4044950" y="3951288"/>
          <p14:tracePt t="145856" x="4044950" y="3943350"/>
          <p14:tracePt t="145872" x="4044950" y="3935413"/>
          <p14:tracePt t="145879" x="4052888" y="3925888"/>
          <p14:tracePt t="145889" x="4052888" y="3908425"/>
          <p14:tracePt t="145910" x="4052888" y="3892550"/>
          <p14:tracePt t="145917" x="4052888" y="3883025"/>
          <p14:tracePt t="145937" x="4052888" y="3875088"/>
          <p14:tracePt t="145943" x="4052888" y="3867150"/>
          <p14:tracePt t="145950" x="4052888" y="3857625"/>
          <p14:tracePt t="145959" x="4052888" y="3849688"/>
          <p14:tracePt t="145982" x="4052888" y="3841750"/>
          <p14:tracePt t="146071" x="4052888" y="3832225"/>
          <p14:tracePt t="146175" x="4062413" y="3824288"/>
          <p14:tracePt t="146207" x="4070350" y="3824288"/>
          <p14:tracePt t="146214" x="4087813" y="3824288"/>
          <p14:tracePt t="146223" x="4095750" y="3824288"/>
          <p14:tracePt t="146231" x="4105275" y="3824288"/>
          <p14:tracePt t="146239" x="4121150" y="3824288"/>
          <p14:tracePt t="146246" x="4138613" y="3824288"/>
          <p14:tracePt t="146257" x="4146550" y="3824288"/>
          <p14:tracePt t="146262" x="4171950" y="3824288"/>
          <p14:tracePt t="146273" x="4197350" y="3824288"/>
          <p14:tracePt t="146288" x="4224338" y="3832225"/>
          <p14:tracePt t="146295" x="4232275" y="3841750"/>
          <p14:tracePt t="146310" x="4240213" y="3841750"/>
          <p14:tracePt t="146326" x="4249738" y="3841750"/>
          <p14:tracePt t="146333" x="4257675" y="3841750"/>
          <p14:tracePt t="146342" x="4265613" y="3841750"/>
          <p14:tracePt t="146359" x="4275138" y="3841750"/>
          <p14:tracePt t="146382" x="4291013" y="3841750"/>
          <p14:tracePt t="146390" x="4300538" y="3841750"/>
          <p14:tracePt t="146406" x="4316413" y="3841750"/>
          <p14:tracePt t="146413" x="4325938" y="3841750"/>
          <p14:tracePt t="146422" x="4333875" y="3841750"/>
          <p14:tracePt t="146430" x="4368800" y="3849688"/>
          <p14:tracePt t="146438" x="4376738" y="3849688"/>
          <p14:tracePt t="146447" x="4402138" y="3849688"/>
          <p14:tracePt t="146456" x="4427538" y="3849688"/>
          <p14:tracePt t="146462" x="4445000" y="3849688"/>
          <p14:tracePt t="146473" x="4470400" y="3849688"/>
          <p14:tracePt t="146478" x="4503738" y="3849688"/>
          <p14:tracePt t="146489" x="4513263" y="3849688"/>
          <p14:tracePt t="146495" x="4546600" y="3849688"/>
          <p14:tracePt t="146505" x="4572000" y="3849688"/>
          <p14:tracePt t="146510" x="4614863" y="3849688"/>
          <p14:tracePt t="146520" x="4630738" y="3849688"/>
          <p14:tracePt t="146527" x="4640263" y="3849688"/>
          <p14:tracePt t="146533" x="4683125" y="3857625"/>
          <p14:tracePt t="146543" x="4699000" y="3857625"/>
          <p14:tracePt t="146550" x="4724400" y="3857625"/>
          <p14:tracePt t="146558" x="4733925" y="3857625"/>
          <p14:tracePt t="146567" x="4749800" y="3857625"/>
          <p14:tracePt t="146574" x="4767263" y="3867150"/>
          <p14:tracePt t="146582" x="4775200" y="3867150"/>
          <p14:tracePt t="146591" x="4792663" y="3867150"/>
          <p14:tracePt t="146598" x="4810125" y="3867150"/>
          <p14:tracePt t="146606" x="4818063" y="3867150"/>
          <p14:tracePt t="146614" x="4835525" y="3867150"/>
          <p14:tracePt t="146622" x="4843463" y="3867150"/>
          <p14:tracePt t="146631" x="4886325" y="3867150"/>
          <p14:tracePt t="146639" x="4903788" y="3867150"/>
          <p14:tracePt t="146646" x="4919663" y="3867150"/>
          <p14:tracePt t="146656" x="4937125" y="3867150"/>
          <p14:tracePt t="146663" x="4954588" y="3875088"/>
          <p14:tracePt t="146672" x="4979988" y="3875088"/>
          <p14:tracePt t="146678" x="4987925" y="3875088"/>
          <p14:tracePt t="146688" x="5005388" y="3875088"/>
          <p14:tracePt t="146693" x="5013325" y="3875088"/>
          <p14:tracePt t="146705" x="5038725" y="3883025"/>
          <p14:tracePt t="146711" x="5056188" y="3883025"/>
          <p14:tracePt t="146720" x="5064125" y="3883025"/>
          <p14:tracePt t="146726" x="5091113" y="3883025"/>
          <p14:tracePt t="146733" x="5099050" y="3883025"/>
          <p14:tracePt t="146750" x="5124450" y="3883025"/>
          <p14:tracePt t="146759" x="5132388" y="3883025"/>
          <p14:tracePt t="146775" x="5141913" y="3883025"/>
          <p14:tracePt t="146782" x="5149850" y="3883025"/>
          <p14:tracePt t="146791" x="5157788" y="3892550"/>
          <p14:tracePt t="146798" x="5183188" y="3892550"/>
          <p14:tracePt t="146815" x="5200650" y="3892550"/>
          <p14:tracePt t="146822" x="5208588" y="3892550"/>
          <p14:tracePt t="146831" x="5226050" y="3900488"/>
          <p14:tracePt t="146839" x="5235575" y="3900488"/>
          <p14:tracePt t="146847" x="5243513" y="3900488"/>
          <p14:tracePt t="146856" x="5260975" y="3900488"/>
          <p14:tracePt t="146863" x="5286375" y="3900488"/>
          <p14:tracePt t="146879" x="5311775" y="3900488"/>
          <p14:tracePt t="146900" x="5327650" y="3900488"/>
          <p14:tracePt t="146906" x="5345113" y="3900488"/>
          <p14:tracePt t="146911" x="5353050" y="3900488"/>
          <p14:tracePt t="146917" x="5370513" y="3900488"/>
          <p14:tracePt t="146927" x="5387975" y="3908425"/>
          <p14:tracePt t="146943" x="5395913" y="3908425"/>
          <p14:tracePt t="146958" x="5405438" y="3908425"/>
          <p14:tracePt t="146967" x="5413375" y="3908425"/>
          <p14:tracePt t="146974" x="5430838" y="3908425"/>
          <p14:tracePt t="147006" x="5438775" y="3908425"/>
          <p14:tracePt t="147015" x="5456238" y="3917950"/>
          <p14:tracePt t="147057" x="5472113" y="3925888"/>
          <p14:tracePt t="147063" x="5489575" y="3925888"/>
          <p14:tracePt t="147079" x="5497513" y="3925888"/>
          <p14:tracePt t="147088" x="5507038" y="3925888"/>
          <p14:tracePt t="147095" x="5514975" y="3925888"/>
          <p14:tracePt t="147104" x="5532438" y="3925888"/>
          <p14:tracePt t="147127" x="5549900" y="3935413"/>
          <p14:tracePt t="147143" x="5575300" y="3935413"/>
          <p14:tracePt t="147159" x="5591175" y="3935413"/>
          <p14:tracePt t="147167" x="5600700" y="3935413"/>
          <p14:tracePt t="147175" x="5616575" y="3943350"/>
          <p14:tracePt t="147182" x="5634038" y="3943350"/>
          <p14:tracePt t="147191" x="5641975" y="3943350"/>
          <p14:tracePt t="147198" x="5659438" y="3943350"/>
          <p14:tracePt t="147206" x="5684838" y="3951288"/>
          <p14:tracePt t="147215" x="5694363" y="3951288"/>
          <p14:tracePt t="147222" x="5710238" y="3951288"/>
          <p14:tracePt t="147230" x="5727700" y="3960813"/>
          <p14:tracePt t="147239" x="5735638" y="3960813"/>
          <p14:tracePt t="147246" x="5770563" y="3960813"/>
          <p14:tracePt t="147256" x="5795963" y="3968750"/>
          <p14:tracePt t="147262" x="5821363" y="3968750"/>
          <p14:tracePt t="147272" x="5854700" y="3968750"/>
          <p14:tracePt t="147279" x="5880100" y="3968750"/>
          <p14:tracePt t="147289" x="5922963" y="3968750"/>
          <p14:tracePt t="147294" x="5957888" y="3976688"/>
          <p14:tracePt t="147305" x="5999163" y="3976688"/>
          <p14:tracePt t="147311" x="6042025" y="3986213"/>
          <p14:tracePt t="147319" x="6102350" y="3994150"/>
          <p14:tracePt t="147326" x="6135688" y="3994150"/>
          <p14:tracePt t="147334" x="6169025" y="4002088"/>
          <p14:tracePt t="147343" x="6211888" y="4011613"/>
          <p14:tracePt t="147350" x="6246813" y="4011613"/>
          <p14:tracePt t="147358" x="6272213" y="4011613"/>
          <p14:tracePt t="147367" x="6313488" y="4019550"/>
          <p14:tracePt t="147374" x="6330950" y="4027488"/>
          <p14:tracePt t="147382" x="6356350" y="4027488"/>
          <p14:tracePt t="147390" x="6381750" y="4037013"/>
          <p14:tracePt t="147398" x="6391275" y="4037013"/>
          <p14:tracePt t="148022" x="6373813" y="4027488"/>
          <p14:tracePt t="148031" x="6338888" y="4011613"/>
          <p14:tracePt t="148040" x="6305550" y="3994150"/>
          <p14:tracePt t="148046" x="6272213" y="3986213"/>
          <p14:tracePt t="148056" x="6221413" y="3968750"/>
          <p14:tracePt t="148063" x="6161088" y="3960813"/>
          <p14:tracePt t="148072" x="6102350" y="3943350"/>
          <p14:tracePt t="148079" x="6016625" y="3917950"/>
          <p14:tracePt t="148089" x="5915025" y="3908425"/>
          <p14:tracePt t="148095" x="5795963" y="3883025"/>
          <p14:tracePt t="148105" x="5702300" y="3875088"/>
          <p14:tracePt t="148111" x="5600700" y="3875088"/>
          <p14:tracePt t="148117" x="5489575" y="3857625"/>
          <p14:tracePt t="148126" x="5370513" y="3849688"/>
          <p14:tracePt t="148134" x="5268913" y="3841750"/>
          <p14:tracePt t="148143" x="5175250" y="3841750"/>
          <p14:tracePt t="148151" x="5091113" y="3824288"/>
          <p14:tracePt t="148159" x="5013325" y="3824288"/>
          <p14:tracePt t="148166" x="4903788" y="3816350"/>
          <p14:tracePt t="148174" x="4827588" y="3816350"/>
          <p14:tracePt t="148182" x="4759325" y="3806825"/>
          <p14:tracePt t="148189" x="4657725" y="3790950"/>
          <p14:tracePt t="148199" x="4579938" y="3773488"/>
          <p14:tracePt t="148207" x="4495800" y="3773488"/>
          <p14:tracePt t="148215" x="4410075" y="3763963"/>
          <p14:tracePt t="148223" x="4333875" y="3763963"/>
          <p14:tracePt t="148231" x="4232275" y="3738563"/>
          <p14:tracePt t="148239" x="4164013" y="3738563"/>
          <p14:tracePt t="148247" x="4105275" y="3738563"/>
          <p14:tracePt t="148256" x="4037013" y="3730625"/>
          <p14:tracePt t="148263" x="3976688" y="3730625"/>
          <p14:tracePt t="148272" x="3925888" y="3722688"/>
          <p14:tracePt t="148278" x="3883025" y="3722688"/>
          <p14:tracePt t="148289" x="3857625" y="3722688"/>
          <p14:tracePt t="148295" x="3824288" y="3722688"/>
          <p14:tracePt t="148305" x="3798888" y="3713163"/>
          <p14:tracePt t="148311" x="3756025" y="3713163"/>
          <p14:tracePt t="148317" x="3730625" y="3705225"/>
          <p14:tracePt t="148327" x="3705225" y="3697288"/>
          <p14:tracePt t="148334" x="3687763" y="3697288"/>
          <p14:tracePt t="148342" x="3662363" y="3697288"/>
          <p14:tracePt t="148351" x="3654425" y="3697288"/>
          <p14:tracePt t="148359" x="3646488" y="3697288"/>
          <p14:tracePt t="148366" x="3636963" y="3697288"/>
          <p14:tracePt t="148375" x="3636963" y="3687763"/>
          <p14:tracePt t="148382" x="3629025" y="3687763"/>
          <p14:tracePt t="148407" x="3619500" y="3687763"/>
          <p14:tracePt t="148663" x="3629025" y="3705225"/>
          <p14:tracePt t="148687" x="3629025" y="3713163"/>
          <p14:tracePt t="148694" x="3646488" y="3730625"/>
          <p14:tracePt t="148704" x="3654425" y="3730625"/>
          <p14:tracePt t="148710" x="3662363" y="3748088"/>
          <p14:tracePt t="148718" x="3662363" y="3756025"/>
          <p14:tracePt t="148727" x="3671888" y="3756025"/>
          <p14:tracePt t="148734" x="3687763" y="3773488"/>
          <p14:tracePt t="148742" x="3697288" y="3790950"/>
          <p14:tracePt t="148751" x="3713163" y="3798888"/>
          <p14:tracePt t="148758" x="3730625" y="3816350"/>
          <p14:tracePt t="148766" x="3738563" y="3824288"/>
          <p14:tracePt t="148774" x="3756025" y="3841750"/>
          <p14:tracePt t="148782" x="3763963" y="3841750"/>
          <p14:tracePt t="148790" x="3781425" y="3849688"/>
          <p14:tracePt t="148799" x="3806825" y="3867150"/>
          <p14:tracePt t="148807" x="3824288" y="3883025"/>
          <p14:tracePt t="148814" x="3841750" y="3892550"/>
          <p14:tracePt t="148824" x="3857625" y="3908425"/>
          <p14:tracePt t="148829" x="3883025" y="3917950"/>
          <p14:tracePt t="148841" x="3892550" y="3925888"/>
          <p14:tracePt t="148845" x="3908425" y="3943350"/>
          <p14:tracePt t="148857" x="3925888" y="3943350"/>
          <p14:tracePt t="148863" x="3943350" y="3960813"/>
          <p14:tracePt t="148872" x="3968750" y="3968750"/>
          <p14:tracePt t="148879" x="3976688" y="3986213"/>
          <p14:tracePt t="148889" x="4002088" y="3994150"/>
          <p14:tracePt t="148903" x="4027488" y="4011613"/>
          <p14:tracePt t="148911" x="4044950" y="4019550"/>
          <p14:tracePt t="148918" x="4079875" y="4037013"/>
          <p14:tracePt t="148927" x="4105275" y="4037013"/>
          <p14:tracePt t="148934" x="4121150" y="4052888"/>
          <p14:tracePt t="148943" x="4138613" y="4070350"/>
          <p14:tracePt t="148951" x="4164013" y="4087813"/>
          <p14:tracePt t="148959" x="4181475" y="4087813"/>
          <p14:tracePt t="148966" x="4206875" y="4113213"/>
          <p14:tracePt t="148975" x="4232275" y="4130675"/>
          <p14:tracePt t="148982" x="4240213" y="4138613"/>
          <p14:tracePt t="148990" x="4265613" y="4146550"/>
          <p14:tracePt t="148999" x="4300538" y="4171950"/>
          <p14:tracePt t="149008" x="4325938" y="4189413"/>
          <p14:tracePt t="149014" x="4359275" y="4206875"/>
          <p14:tracePt t="149023" x="4384675" y="4232275"/>
          <p14:tracePt t="149030" x="4435475" y="4257675"/>
          <p14:tracePt t="149041" x="4470400" y="4283075"/>
          <p14:tracePt t="149046" x="4529138" y="4300538"/>
          <p14:tracePt t="149056" x="4589463" y="4333875"/>
          <p14:tracePt t="149062" x="4640263" y="4351338"/>
          <p14:tracePt t="149073" x="4699000" y="4384675"/>
          <p14:tracePt t="149078" x="4759325" y="4394200"/>
          <p14:tracePt t="149089" x="4802188" y="4410075"/>
          <p14:tracePt t="149094" x="4843463" y="4419600"/>
          <p14:tracePt t="149102" x="4894263" y="4435475"/>
          <p14:tracePt t="149111" x="4911725" y="4445000"/>
          <p14:tracePt t="149118" x="4946650" y="4452938"/>
          <p14:tracePt t="149125" x="4972050" y="4460875"/>
          <p14:tracePt t="149134" x="4987925" y="4470400"/>
          <p14:tracePt t="149143" x="4997450" y="4486275"/>
          <p14:tracePt t="149607" x="4962525" y="4486275"/>
          <p14:tracePt t="149615" x="4878388" y="4470400"/>
          <p14:tracePt t="149624" x="4759325" y="4460875"/>
          <p14:tracePt t="149630" x="4630738" y="4427538"/>
          <p14:tracePt t="149640" x="4486275" y="4402138"/>
          <p14:tracePt t="149647" x="4333875" y="4376738"/>
          <p14:tracePt t="149657" x="4189413" y="4351338"/>
          <p14:tracePt t="149662" x="4027488" y="4325938"/>
          <p14:tracePt t="149672" x="3875088" y="4275138"/>
          <p14:tracePt t="149678" x="3738563" y="4240213"/>
          <p14:tracePt t="149689" x="3603625" y="4214813"/>
          <p14:tracePt t="149694" x="3502025" y="4197350"/>
          <p14:tracePt t="149702" x="3467100" y="4171950"/>
          <p14:tracePt t="149710" x="3433763" y="4164013"/>
          <p14:tracePt t="149718" x="3433763" y="4156075"/>
          <p14:tracePt t="149726" x="3424238" y="4146550"/>
          <p14:tracePt t="149735" x="3424238" y="4138613"/>
          <p14:tracePt t="149742" x="3424238" y="4130675"/>
          <p14:tracePt t="149751" x="3416300" y="4113213"/>
          <p14:tracePt t="149759" x="3408363" y="4087813"/>
          <p14:tracePt t="149766" x="3408363" y="4070350"/>
          <p14:tracePt t="149774" x="3390900" y="4044950"/>
          <p14:tracePt t="149781" x="3390900" y="4027488"/>
          <p14:tracePt t="149791" x="3382963" y="4019550"/>
          <p14:tracePt t="149798" x="3382963" y="4011613"/>
          <p14:tracePt t="149807" x="3382963" y="3994150"/>
          <p14:tracePt t="149825" x="3382963" y="3986213"/>
          <p14:tracePt t="149840" x="3382963" y="3976688"/>
          <p14:tracePt t="149846" x="3382963" y="3968750"/>
          <p14:tracePt t="149856" x="3390900" y="3943350"/>
          <p14:tracePt t="149863" x="3390900" y="3917950"/>
          <p14:tracePt t="149873" x="3398838" y="3892550"/>
          <p14:tracePt t="149879" x="3408363" y="3875088"/>
          <p14:tracePt t="149887" x="3408363" y="3849688"/>
          <p14:tracePt t="149894" x="3408363" y="3824288"/>
          <p14:tracePt t="149902" x="3408363" y="3798888"/>
          <p14:tracePt t="149910" x="3408363" y="3763963"/>
          <p14:tracePt t="149918" x="3408363" y="3730625"/>
          <p14:tracePt t="149926" x="3408363" y="3697288"/>
          <p14:tracePt t="149935" x="3408363" y="3654425"/>
          <p14:tracePt t="149942" x="3408363" y="3603625"/>
          <p14:tracePt t="149950" x="3408363" y="3568700"/>
          <p14:tracePt t="149958" x="3408363" y="3527425"/>
          <p14:tracePt t="149966" x="3398838" y="3467100"/>
          <p14:tracePt t="149973" x="3390900" y="3408363"/>
          <p14:tracePt t="149982" x="3373438" y="3382963"/>
          <p14:tracePt t="149990" x="3355975" y="3355975"/>
          <p14:tracePt t="149999" x="3348038" y="3322638"/>
          <p14:tracePt t="150007" x="3340100" y="3305175"/>
          <p14:tracePt t="150015" x="3322638" y="3289300"/>
          <p14:tracePt t="150025" x="3322638" y="3279775"/>
          <p14:tracePt t="150031" x="3314700" y="3254375"/>
          <p14:tracePt t="150040" x="3305175" y="3254375"/>
          <p14:tracePt t="150047" x="3305175" y="3246438"/>
          <p14:tracePt t="150079" x="3305175" y="3238500"/>
          <p14:tracePt t="150175" x="3314700" y="3238500"/>
          <p14:tracePt t="150183" x="3330575" y="3263900"/>
          <p14:tracePt t="150190" x="3330575" y="3289300"/>
          <p14:tracePt t="150199" x="3355975" y="3322638"/>
          <p14:tracePt t="150206" x="3382963" y="3348038"/>
          <p14:tracePt t="150215" x="3408363" y="3382963"/>
          <p14:tracePt t="150225" x="3433763" y="3416300"/>
          <p14:tracePt t="150230" x="3459163" y="3441700"/>
          <p14:tracePt t="150240" x="3484563" y="3467100"/>
          <p14:tracePt t="150247" x="3502025" y="3492500"/>
          <p14:tracePt t="150257" x="3527425" y="3527425"/>
          <p14:tracePt t="150262" x="3543300" y="3552825"/>
          <p14:tracePt t="150273" x="3568700" y="3578225"/>
          <p14:tracePt t="150278" x="3586163" y="3603625"/>
          <p14:tracePt t="150285" x="3611563" y="3629025"/>
          <p14:tracePt t="150295" x="3629025" y="3646488"/>
          <p14:tracePt t="150301" x="3636963" y="3662363"/>
          <p14:tracePt t="150311" x="3646488" y="3671888"/>
          <p14:tracePt t="150318" x="3654425" y="3687763"/>
          <p14:tracePt t="150327" x="3662363" y="3697288"/>
          <p14:tracePt t="150335" x="3671888" y="3705225"/>
          <p14:tracePt t="150343" x="3679825" y="3705225"/>
          <p14:tracePt t="150350" x="3679825" y="3713163"/>
          <p14:tracePt t="150359" x="3687763" y="3730625"/>
          <p14:tracePt t="150375" x="3705225" y="3748088"/>
          <p14:tracePt t="150382" x="3705225" y="3763963"/>
          <p14:tracePt t="150390" x="3713163" y="3763963"/>
          <p14:tracePt t="150399" x="3722688" y="3773488"/>
          <p14:tracePt t="150407" x="3730625" y="3790950"/>
          <p14:tracePt t="150415" x="3738563" y="3798888"/>
          <p14:tracePt t="150431" x="3738563" y="3806825"/>
          <p14:tracePt t="150462" x="3748088" y="3816350"/>
          <p14:tracePt t="150493" x="3756025" y="3816350"/>
          <p14:tracePt t="150518" x="3763963" y="3824288"/>
          <p14:tracePt t="150566" x="3790950" y="3824288"/>
          <p14:tracePt t="150581" x="3798888" y="3824288"/>
          <p14:tracePt t="150598" x="3816350" y="3824288"/>
          <p14:tracePt t="150614" x="3841750" y="3824288"/>
          <p14:tracePt t="150623" x="3883025" y="3824288"/>
          <p14:tracePt t="150629" x="3908425" y="3816350"/>
          <p14:tracePt t="150641" x="3960813" y="3790950"/>
          <p14:tracePt t="150645" x="3986213" y="3790950"/>
          <p14:tracePt t="150657" x="4019550" y="3790950"/>
          <p14:tracePt t="150662" x="4052888" y="3781425"/>
          <p14:tracePt t="150673" x="4095750" y="3781425"/>
          <p14:tracePt t="150679" x="4138613" y="3773488"/>
          <p14:tracePt t="150687" x="4171950" y="3763963"/>
          <p14:tracePt t="150694" x="4214813" y="3756025"/>
          <p14:tracePt t="150702" x="4249738" y="3756025"/>
          <p14:tracePt t="150710" x="4308475" y="3756025"/>
          <p14:tracePt t="150719" x="4351338" y="3756025"/>
          <p14:tracePt t="150726" x="4402138" y="3756025"/>
          <p14:tracePt t="150734" x="4460875" y="3756025"/>
          <p14:tracePt t="150743" x="4503738" y="3756025"/>
          <p14:tracePt t="150750" x="4564063" y="3756025"/>
          <p14:tracePt t="150759" x="4605338" y="3756025"/>
          <p14:tracePt t="150766" x="4640263" y="3756025"/>
          <p14:tracePt t="150775" x="4673600" y="3756025"/>
          <p14:tracePt t="150782" x="4708525" y="3756025"/>
          <p14:tracePt t="150791" x="4724400" y="3756025"/>
          <p14:tracePt t="150911" x="4708525" y="3756025"/>
          <p14:tracePt t="150918" x="4673600" y="3748088"/>
          <p14:tracePt t="150927" x="4630738" y="3738563"/>
          <p14:tracePt t="150934" x="4572000" y="3738563"/>
          <p14:tracePt t="150943" x="4513263" y="3738563"/>
          <p14:tracePt t="150950" x="4445000" y="3738563"/>
          <p14:tracePt t="150958" x="4376738" y="3738563"/>
          <p14:tracePt t="150967" x="4300538" y="3722688"/>
          <p14:tracePt t="150975" x="4224338" y="3722688"/>
          <p14:tracePt t="150983" x="4156075" y="3722688"/>
          <p14:tracePt t="150991" x="4095750" y="3722688"/>
          <p14:tracePt t="150999" x="4044950" y="3722688"/>
          <p14:tracePt t="151008" x="4011613" y="3722688"/>
          <p14:tracePt t="151015" x="3976688" y="3722688"/>
          <p14:tracePt t="151024" x="3960813" y="3722688"/>
          <p14:tracePt t="151030" x="3951288" y="3722688"/>
          <p14:tracePt t="151040" x="3943350" y="3722688"/>
          <p14:tracePt t="151046" x="3935413" y="3722688"/>
          <p14:tracePt t="151127" x="3925888" y="3722688"/>
          <p14:tracePt t="151143" x="3925888" y="3738563"/>
          <p14:tracePt t="151150" x="3925888" y="3756025"/>
          <p14:tracePt t="151159" x="3925888" y="3763963"/>
          <p14:tracePt t="151165" x="3925888" y="3773488"/>
          <p14:tracePt t="151175" x="3925888" y="3790950"/>
          <p14:tracePt t="151183" x="3935413" y="3806825"/>
          <p14:tracePt t="151191" x="3935413" y="3816350"/>
          <p14:tracePt t="151199" x="3951288" y="3832225"/>
          <p14:tracePt t="151208" x="3960813" y="3849688"/>
          <p14:tracePt t="151214" x="3968750" y="3867150"/>
          <p14:tracePt t="151224" x="3986213" y="3883025"/>
          <p14:tracePt t="151230" x="4002088" y="3892550"/>
          <p14:tracePt t="151241" x="4019550" y="3908425"/>
          <p14:tracePt t="151246" x="4037013" y="3925888"/>
          <p14:tracePt t="151257" x="4052888" y="3943350"/>
          <p14:tracePt t="151262" x="4070350" y="3951288"/>
          <p14:tracePt t="151271" x="4095750" y="3960813"/>
          <p14:tracePt t="151279" x="4105275" y="3968750"/>
          <p14:tracePt t="151285" x="4130675" y="3986213"/>
          <p14:tracePt t="151294" x="4146550" y="4002088"/>
          <p14:tracePt t="151302" x="4156075" y="4002088"/>
          <p14:tracePt t="151310" x="4164013" y="4011613"/>
          <p14:tracePt t="151319" x="4181475" y="4027488"/>
          <p14:tracePt t="151327" x="4189413" y="4027488"/>
          <p14:tracePt t="151334" x="4206875" y="4037013"/>
          <p14:tracePt t="151343" x="4232275" y="4044950"/>
          <p14:tracePt t="151350" x="4257675" y="4052888"/>
          <p14:tracePt t="151359" x="4275138" y="4070350"/>
          <p14:tracePt t="151366" x="4300538" y="4079875"/>
          <p14:tracePt t="151375" x="4333875" y="4095750"/>
          <p14:tracePt t="151383" x="4359275" y="4105275"/>
          <p14:tracePt t="151391" x="4394200" y="4121150"/>
          <p14:tracePt t="151398" x="4419600" y="4130675"/>
          <p14:tracePt t="151408" x="4435475" y="4138613"/>
          <p14:tracePt t="151415" x="4460875" y="4146550"/>
          <p14:tracePt t="151425" x="4478338" y="4164013"/>
          <p14:tracePt t="151430" x="4486275" y="4171950"/>
          <p14:tracePt t="151440" x="4503738" y="4181475"/>
          <p14:tracePt t="151446" x="4529138" y="4197350"/>
          <p14:tracePt t="151457" x="4554538" y="4197350"/>
          <p14:tracePt t="151463" x="4564063" y="4206875"/>
          <p14:tracePt t="151470" x="4589463" y="4214813"/>
          <p14:tracePt t="151479" x="4614863" y="4232275"/>
          <p14:tracePt t="151486" x="4640263" y="4240213"/>
          <p14:tracePt t="151495" x="4648200" y="4249738"/>
          <p14:tracePt t="151502" x="4665663" y="4257675"/>
          <p14:tracePt t="151511" x="4673600" y="4257675"/>
          <p14:tracePt t="151527" x="4683125" y="4265613"/>
          <p14:tracePt t="151534" x="4691063" y="4275138"/>
          <p14:tracePt t="151542" x="4699000" y="4275138"/>
          <p14:tracePt t="151550" x="4699000" y="4283075"/>
          <p14:tracePt t="151638" x="4708525" y="4283075"/>
          <p14:tracePt t="151657" x="4716463" y="4283075"/>
          <p14:tracePt t="151662" x="4716463" y="4291013"/>
          <p14:tracePt t="151672" x="4724400" y="4300538"/>
          <p14:tracePt t="151685" x="4733925" y="4300538"/>
          <p14:tracePt t="151695" x="4741863" y="4308475"/>
          <p14:tracePt t="151702" x="4741863" y="4316413"/>
          <p14:tracePt t="151711" x="4749800" y="4325938"/>
          <p14:tracePt t="151822" x="4759325" y="4325938"/>
          <p14:tracePt t="151840" x="4759325" y="4333875"/>
          <p14:tracePt t="151846" x="4767263" y="4351338"/>
          <p14:tracePt t="151873" x="4775200" y="4359275"/>
          <p14:tracePt t="151878" x="4784725" y="4368800"/>
          <p14:tracePt t="151885" x="4792663" y="4376738"/>
          <p14:tracePt t="151902" x="4810125" y="4394200"/>
          <p14:tracePt t="151919" x="4827588" y="4410075"/>
          <p14:tracePt t="151927" x="4835525" y="4419600"/>
          <p14:tracePt t="151967" x="4843463" y="4419600"/>
          <p14:tracePt t="152079" x="4852988" y="4427538"/>
          <p14:tracePt t="152095" x="4843463" y="4427538"/>
          <p14:tracePt t="152102" x="4827588" y="4427538"/>
          <p14:tracePt t="152111" x="4784725" y="4427538"/>
          <p14:tracePt t="152118" x="4724400" y="4427538"/>
          <p14:tracePt t="152127" x="4683125" y="4427538"/>
          <p14:tracePt t="152134" x="4622800" y="4427538"/>
          <p14:tracePt t="152142" x="4579938" y="4427538"/>
          <p14:tracePt t="152151" x="4521200" y="4427538"/>
          <p14:tracePt t="152158" x="4478338" y="4427538"/>
          <p14:tracePt t="152167" x="4452938" y="4427538"/>
          <p14:tracePt t="152174" x="4435475" y="4427538"/>
          <p14:tracePt t="152182" x="4427538" y="4427538"/>
          <p14:tracePt t="152287" x="4419600" y="4435475"/>
          <p14:tracePt t="152295" x="4419600" y="4445000"/>
          <p14:tracePt t="152302" x="4435475" y="4445000"/>
          <p14:tracePt t="152311" x="4460875" y="4445000"/>
          <p14:tracePt t="152318" x="4513263" y="4445000"/>
          <p14:tracePt t="152327" x="4589463" y="4445000"/>
          <p14:tracePt t="152334" x="4640263" y="4445000"/>
          <p14:tracePt t="152343" x="4724400" y="4445000"/>
          <p14:tracePt t="152351" x="4802188" y="4445000"/>
          <p14:tracePt t="152358" x="4886325" y="4445000"/>
          <p14:tracePt t="152367" x="4954588" y="4445000"/>
          <p14:tracePt t="152375" x="5013325" y="4445000"/>
          <p14:tracePt t="152382" x="5081588" y="4445000"/>
          <p14:tracePt t="152391" x="5141913" y="4460875"/>
          <p14:tracePt t="152398" x="5192713" y="4460875"/>
          <p14:tracePt t="152408" x="5208588" y="4460875"/>
          <p14:tracePt t="152414" x="5226050" y="4460875"/>
          <p14:tracePt t="152425" x="5243513" y="4460875"/>
          <p14:tracePt t="152430" x="5251450" y="4460875"/>
          <p14:tracePt t="152441" x="5260975" y="4460875"/>
          <p14:tracePt t="152447" x="5268913" y="4460875"/>
          <p14:tracePt t="152549" x="5268913" y="4470400"/>
          <p14:tracePt t="152583" x="5260975" y="4486275"/>
          <p14:tracePt t="152599" x="5218113" y="4495800"/>
          <p14:tracePt t="152607" x="5183188" y="4495800"/>
          <p14:tracePt t="152615" x="5124450" y="4513263"/>
          <p14:tracePt t="152624" x="5056188" y="4513263"/>
          <p14:tracePt t="152631" x="4997450" y="4521200"/>
          <p14:tracePt t="152641" x="4919663" y="4546600"/>
          <p14:tracePt t="152647" x="4852988" y="4546600"/>
          <p14:tracePt t="152657" x="4775200" y="4554538"/>
          <p14:tracePt t="152663" x="4741863" y="4554538"/>
          <p14:tracePt t="152670" x="4699000" y="4564063"/>
          <p14:tracePt t="152679" x="4640263" y="4572000"/>
          <p14:tracePt t="152686" x="4572000" y="4579938"/>
          <p14:tracePt t="152695" x="4554538" y="4579938"/>
          <p14:tracePt t="152703" x="4538663" y="4589463"/>
          <p14:tracePt t="152711" x="4529138" y="4597400"/>
          <p14:tracePt t="152807" x="4572000" y="4597400"/>
          <p14:tracePt t="152814" x="4614863" y="4597400"/>
          <p14:tracePt t="152824" x="4673600" y="4597400"/>
          <p14:tracePt t="152831" x="4733925" y="4597400"/>
          <p14:tracePt t="152841" x="4802188" y="4597400"/>
          <p14:tracePt t="152846" x="4903788" y="4597400"/>
          <p14:tracePt t="152854" x="4962525" y="4597400"/>
          <p14:tracePt t="152863" x="5030788" y="4605338"/>
          <p14:tracePt t="152869" x="5073650" y="4605338"/>
          <p14:tracePt t="152879" x="5091113" y="4614863"/>
          <p14:tracePt t="152886" x="5099050" y="4614863"/>
          <p14:tracePt t="152918" x="5099050" y="4622800"/>
          <p14:tracePt t="152933" x="5099050" y="4630738"/>
          <p14:tracePt t="152950" x="5099050" y="4640263"/>
          <p14:tracePt t="152959" x="5073650" y="4640263"/>
          <p14:tracePt t="152966" x="5022850" y="4657725"/>
          <p14:tracePt t="152975" x="4962525" y="4673600"/>
          <p14:tracePt t="152983" x="4886325" y="4673600"/>
          <p14:tracePt t="152992" x="4792663" y="4673600"/>
          <p14:tracePt t="152999" x="4691063" y="4673600"/>
          <p14:tracePt t="153009" x="4605338" y="4673600"/>
          <p14:tracePt t="153015" x="4546600" y="4673600"/>
          <p14:tracePt t="153024" x="4486275" y="4673600"/>
          <p14:tracePt t="153031" x="4470400" y="4673600"/>
          <p14:tracePt t="153040" x="4445000" y="4673600"/>
          <p14:tracePt t="153110" x="4460875" y="4673600"/>
          <p14:tracePt t="153118" x="4486275" y="4673600"/>
          <p14:tracePt t="153127" x="4538663" y="4673600"/>
          <p14:tracePt t="153134" x="4579938" y="4673600"/>
          <p14:tracePt t="153143" x="4622800" y="4673600"/>
          <p14:tracePt t="153150" x="4673600" y="4673600"/>
          <p14:tracePt t="153159" x="4724400" y="4673600"/>
          <p14:tracePt t="153166" x="4784725" y="4673600"/>
          <p14:tracePt t="153176" x="4843463" y="4673600"/>
          <p14:tracePt t="153182" x="4878388" y="4673600"/>
          <p14:tracePt t="153193" x="4919663" y="4673600"/>
          <p14:tracePt t="153198" x="4937125" y="4673600"/>
          <p14:tracePt t="153209" x="4972050" y="4673600"/>
          <p14:tracePt t="153214" x="5013325" y="4673600"/>
          <p14:tracePt t="153224" x="5038725" y="4673600"/>
          <p14:tracePt t="153231" x="5056188" y="4673600"/>
          <p14:tracePt t="153241" x="5081588" y="4673600"/>
          <p14:tracePt t="153246" x="5091113" y="4673600"/>
          <p14:tracePt t="153471" x="5116513" y="4673600"/>
          <p14:tracePt t="153478" x="5124450" y="4673600"/>
          <p14:tracePt t="153486" x="5141913" y="4673600"/>
          <p14:tracePt t="153494" x="5157788" y="4673600"/>
          <p14:tracePt t="153503" x="5175250" y="4673600"/>
          <p14:tracePt t="153511" x="5192713" y="4665663"/>
          <p14:tracePt t="153518" x="5200650" y="4665663"/>
          <p14:tracePt t="153526" x="5218113" y="4665663"/>
          <p14:tracePt t="153534" x="5226050" y="4665663"/>
          <p14:tracePt t="153542" x="5235575" y="4665663"/>
          <p14:tracePt t="153767" x="5226050" y="4665663"/>
          <p14:tracePt t="153831" x="5218113" y="4665663"/>
          <p14:tracePt t="153847" x="5200650" y="4657725"/>
          <p14:tracePt t="153862" x="5192713" y="4640263"/>
          <p14:tracePt t="153878" x="5192713" y="4630738"/>
          <p14:tracePt t="153886" x="5192713" y="4614863"/>
          <p14:tracePt t="153951" x="5183188" y="4614863"/>
          <p14:tracePt t="153959" x="5167313" y="4614863"/>
          <p14:tracePt t="153967" x="5141913" y="4614863"/>
          <p14:tracePt t="153983" x="5099050" y="4622800"/>
          <p14:tracePt t="153993" x="5064125" y="4622800"/>
          <p14:tracePt t="153999" x="5048250" y="4630738"/>
          <p14:tracePt t="154008" x="5022850" y="4630738"/>
          <p14:tracePt t="154015" x="5005388" y="4630738"/>
          <p14:tracePt t="154025" x="4997450" y="4630738"/>
          <p14:tracePt t="155575" x="5013325" y="4640263"/>
          <p14:tracePt t="155639" x="5022850" y="4640263"/>
          <p14:tracePt t="155654" x="5022850" y="4648200"/>
          <p14:tracePt t="155662" x="5030788" y="4657725"/>
          <p14:tracePt t="155670" x="5048250" y="4657725"/>
          <p14:tracePt t="155686" x="5064125" y="4657725"/>
          <p14:tracePt t="155694" x="5081588" y="4673600"/>
          <p14:tracePt t="155710" x="5099050" y="4683125"/>
          <p14:tracePt t="155717" x="5106988" y="4683125"/>
          <p14:tracePt t="155726" x="5106988" y="4691063"/>
          <p14:tracePt t="155733" x="5116513" y="4691063"/>
          <p14:tracePt t="155743" x="5132388" y="4699000"/>
          <p14:tracePt t="155760" x="5149850" y="4699000"/>
          <p14:tracePt t="155765" x="5157788" y="4708525"/>
          <p14:tracePt t="155777" x="5167313" y="4724400"/>
          <p14:tracePt t="155782" x="5175250" y="4724400"/>
          <p14:tracePt t="155792" x="5192713" y="4724400"/>
          <p14:tracePt t="155815" x="5208588" y="4724400"/>
          <p14:tracePt t="155829" x="5208588" y="4733925"/>
          <p14:tracePt t="155847" x="5218113" y="4741863"/>
          <p14:tracePt t="155862" x="5235575" y="4749800"/>
          <p14:tracePt t="155871" x="5251450" y="4759325"/>
          <p14:tracePt t="155878" x="5276850" y="4767263"/>
          <p14:tracePt t="155886" x="5302250" y="4784725"/>
          <p14:tracePt t="155894" x="5319713" y="4784725"/>
          <p14:tracePt t="155905" x="5362575" y="4802188"/>
          <p14:tracePt t="155910" x="5387975" y="4818063"/>
          <p14:tracePt t="155918" x="5421313" y="4835525"/>
          <p14:tracePt t="155929" x="5456238" y="4843463"/>
          <p14:tracePt t="155935" x="5489575" y="4852988"/>
          <p14:tracePt t="155945" x="5514975" y="4860925"/>
          <p14:tracePt t="155951" x="5532438" y="4868863"/>
          <p14:tracePt t="155961" x="5549900" y="4886325"/>
          <p14:tracePt t="155965" x="5565775" y="4886325"/>
          <p14:tracePt t="155983" x="5583238" y="4894263"/>
          <p14:tracePt t="155992" x="5591175" y="4903788"/>
          <p14:tracePt t="155998" x="5608638" y="4911725"/>
          <p14:tracePt t="156009" x="5626100" y="4929188"/>
          <p14:tracePt t="156014" x="5634038" y="4929188"/>
          <p14:tracePt t="156022" x="5651500" y="4937125"/>
          <p14:tracePt t="156030" x="5659438" y="4946650"/>
          <p14:tracePt t="156038" x="5668963" y="4954588"/>
          <p14:tracePt t="156046" x="5684838" y="4962525"/>
          <p14:tracePt t="156054" x="5694363" y="4962525"/>
          <p14:tracePt t="156062" x="5702300" y="4972050"/>
          <p14:tracePt t="156071" x="5727700" y="4987925"/>
          <p14:tracePt t="156086" x="5735638" y="4997450"/>
          <p14:tracePt t="156093" x="5753100" y="5005388"/>
          <p14:tracePt t="156102" x="5753100" y="5013325"/>
          <p14:tracePt t="156119" x="5770563" y="5022850"/>
          <p14:tracePt t="156127" x="5778500" y="5022850"/>
          <p14:tracePt t="156135" x="5778500" y="5030788"/>
          <p14:tracePt t="156144" x="5788025" y="5048250"/>
          <p14:tracePt t="156151" x="5795963" y="5048250"/>
          <p14:tracePt t="156166" x="5795963" y="5064125"/>
          <p14:tracePt t="156177" x="5803900" y="5073650"/>
          <p14:tracePt t="156182" x="5813425" y="5081588"/>
          <p14:tracePt t="156192" x="5821363" y="5091113"/>
          <p14:tracePt t="156198" x="5821363" y="5106988"/>
          <p14:tracePt t="156209" x="5829300" y="5106988"/>
          <p14:tracePt t="156214" x="5829300" y="5116513"/>
          <p14:tracePt t="156221" x="5838825" y="5132388"/>
          <p14:tracePt t="156230" x="5846763" y="5132388"/>
          <p14:tracePt t="156238" x="5846763" y="5141913"/>
          <p14:tracePt t="156246" x="5846763" y="5157788"/>
          <p14:tracePt t="156254" x="5864225" y="5167313"/>
          <p14:tracePt t="156262" x="5872163" y="5183188"/>
          <p14:tracePt t="156271" x="5889625" y="5218113"/>
          <p14:tracePt t="156286" x="5897563" y="5235575"/>
          <p14:tracePt t="156302" x="5915025" y="5260975"/>
          <p14:tracePt t="156311" x="5915025" y="5276850"/>
          <p14:tracePt t="156319" x="5915025" y="5286375"/>
          <p14:tracePt t="156326" x="5940425" y="5311775"/>
          <p14:tracePt t="156335" x="5957888" y="5337175"/>
          <p14:tracePt t="156344" x="5965825" y="5353050"/>
          <p14:tracePt t="156360" x="5973763" y="5362575"/>
          <p14:tracePt t="156367" x="5983288" y="5387975"/>
          <p14:tracePt t="156376" x="5983288" y="5395913"/>
          <p14:tracePt t="156393" x="5991225" y="5405438"/>
          <p14:tracePt t="156399" x="5999163" y="5413375"/>
          <p14:tracePt t="156409" x="6008688" y="5413375"/>
          <p14:tracePt t="156423" x="6008688" y="5430838"/>
          <p14:tracePt t="156438" x="6016625" y="5438775"/>
          <p14:tracePt t="156455" x="6024563" y="5446713"/>
          <p14:tracePt t="156462" x="6024563" y="5456238"/>
          <p14:tracePt t="156486" x="6024563" y="5464175"/>
          <p14:tracePt t="156510" x="6042025" y="5481638"/>
          <p14:tracePt t="157223" x="6042025" y="5489575"/>
          <p14:tracePt t="158615" x="6049963" y="5497513"/>
          <p14:tracePt t="158630" x="6059488" y="5507038"/>
          <p14:tracePt t="158647" x="6059488" y="5514975"/>
          <p14:tracePt t="158654" x="6076950" y="5532438"/>
          <p14:tracePt t="158662" x="6084888" y="5532438"/>
          <p14:tracePt t="158670" x="6092825" y="5549900"/>
          <p14:tracePt t="158678" x="6118225" y="5557838"/>
          <p14:tracePt t="158686" x="6143625" y="5575300"/>
          <p14:tracePt t="158695" x="6186488" y="5600700"/>
          <p14:tracePt t="158702" x="6221413" y="5608638"/>
          <p14:tracePt t="158711" x="6272213" y="5626100"/>
          <p14:tracePt t="158718" x="6288088" y="5626100"/>
          <p14:tracePt t="158727" x="6323013" y="5641975"/>
          <p14:tracePt t="158735" x="6338888" y="5651500"/>
          <p14:tracePt t="158751" x="6313488" y="5651500"/>
          <p14:tracePt t="158760" x="6272213" y="5651500"/>
          <p14:tracePt t="158765" x="6221413" y="5616575"/>
          <p14:tracePt t="158777" x="6194425" y="5600700"/>
          <p14:tracePt t="158782" x="6169025" y="5514975"/>
          <p14:tracePt t="158789" x="6143625" y="5472113"/>
          <p14:tracePt t="158805" x="6143625" y="5446713"/>
          <p14:tracePt t="158815" x="6110288" y="5395913"/>
          <p14:tracePt t="158822" x="6084888" y="5345113"/>
          <p14:tracePt t="158831" x="6034088" y="5302250"/>
          <p14:tracePt t="158839" x="6016625" y="5268913"/>
          <p14:tracePt t="158846" x="5957888" y="5200650"/>
          <p14:tracePt t="159111" x="5940425" y="5200650"/>
          <p14:tracePt t="159129" x="5922963" y="5226050"/>
          <p14:tracePt t="159135" x="5915025" y="5243513"/>
          <p14:tracePt t="159145" x="5897563" y="5260975"/>
          <p14:tracePt t="159151" x="5854700" y="5294313"/>
          <p14:tracePt t="159160" x="5838825" y="5302250"/>
          <p14:tracePt t="159167" x="5821363" y="5327650"/>
          <p14:tracePt t="159177" x="5803900" y="5353050"/>
          <p14:tracePt t="159183" x="5788025" y="5370513"/>
          <p14:tracePt t="159190" x="5788025" y="5395913"/>
          <p14:tracePt t="159198" x="5778500" y="5405438"/>
          <p14:tracePt t="159206" x="5770563" y="5421313"/>
          <p14:tracePt t="159214" x="5753100" y="5456238"/>
          <p14:tracePt t="159222" x="5735638" y="5472113"/>
          <p14:tracePt t="159231" x="5727700" y="5481638"/>
          <p14:tracePt t="159295" x="5719763" y="5481638"/>
          <p14:tracePt t="159312" x="5719763" y="5489575"/>
          <p14:tracePt t="159328" x="5719763" y="5497513"/>
          <p14:tracePt t="159335" x="5719763" y="5507038"/>
          <p14:tracePt t="159345" x="5719763" y="5514975"/>
          <p14:tracePt t="159350" x="5719763" y="5524500"/>
          <p14:tracePt t="159367" x="5719763" y="5532438"/>
          <p14:tracePt t="159399" x="5719763" y="5540375"/>
          <p14:tracePt t="159511" x="5735638" y="5540375"/>
          <p14:tracePt t="159519" x="5753100" y="5540375"/>
          <p14:tracePt t="159535" x="5761038" y="5540375"/>
          <p14:tracePt t="159545" x="5770563" y="5540375"/>
          <p14:tracePt t="159606" x="5788025" y="5549900"/>
          <p14:tracePt t="159615" x="5803900" y="5549900"/>
          <p14:tracePt t="159630" x="5829300" y="5549900"/>
          <p14:tracePt t="159639" x="5854700" y="5549900"/>
          <p14:tracePt t="159647" x="5864225" y="5557838"/>
          <p14:tracePt t="159654" x="5889625" y="5565775"/>
          <p14:tracePt t="159663" x="5905500" y="5565775"/>
          <p14:tracePt t="159670" x="5915025" y="5565775"/>
          <p14:tracePt t="159679" x="5932488" y="5565775"/>
          <p14:tracePt t="159687" x="5948363" y="5565775"/>
          <p14:tracePt t="159694" x="5965825" y="5575300"/>
          <p14:tracePt t="159702" x="5973763" y="5575300"/>
          <p14:tracePt t="159711" x="5983288" y="5575300"/>
          <p14:tracePt t="159719" x="5991225" y="5583238"/>
          <p14:tracePt t="159744" x="5999163" y="5583238"/>
          <p14:tracePt t="159831" x="6008688" y="5583238"/>
          <p14:tracePt t="159847" x="6016625" y="5583238"/>
          <p14:tracePt t="159862" x="6024563" y="5591175"/>
          <p14:tracePt t="159879" x="6034088" y="5600700"/>
          <p14:tracePt t="159896" x="6049963" y="5608638"/>
          <p14:tracePt t="159902" x="6059488" y="5608638"/>
          <p14:tracePt t="159929" x="6076950" y="5616575"/>
          <p14:tracePt t="159951" x="6092825" y="5626100"/>
          <p14:tracePt t="159967" x="6092825" y="5634038"/>
          <p14:tracePt t="160022" x="6102350" y="5634038"/>
          <p14:tracePt t="160039" x="6118225" y="5651500"/>
          <p14:tracePt t="160054" x="6118225" y="5659438"/>
          <p14:tracePt t="160086" x="6127750" y="5659438"/>
          <p14:tracePt t="160102" x="6135688" y="5668963"/>
          <p14:tracePt t="160206" x="6135688" y="5676900"/>
          <p14:tracePt t="160222" x="6143625" y="5684838"/>
          <p14:tracePt t="161383" x="6153150" y="5684838"/>
          <p14:tracePt t="161399" x="6153150" y="5694363"/>
          <p14:tracePt t="161431" x="6161088" y="5710238"/>
          <p14:tracePt t="161447" x="6169025" y="5710238"/>
          <p14:tracePt t="161519" x="6178550" y="5719763"/>
          <p14:tracePt t="161599" x="6186488" y="5727700"/>
          <p14:tracePt t="162543" x="6178550" y="5727700"/>
          <p14:tracePt t="163335" x="6169025" y="5727700"/>
          <p14:tracePt t="163351" x="6161088" y="5727700"/>
          <p14:tracePt t="163367" x="6153150" y="5727700"/>
          <p14:tracePt t="163373" x="6143625" y="5727700"/>
          <p14:tracePt t="163383" x="6127750" y="5727700"/>
          <p14:tracePt t="163390" x="6102350" y="5719763"/>
          <p14:tracePt t="163399" x="6084888" y="5702300"/>
          <p14:tracePt t="163415" x="6067425" y="5702300"/>
          <p14:tracePt t="163422" x="6059488" y="5702300"/>
          <p14:tracePt t="163439" x="6042025" y="5694363"/>
          <p14:tracePt t="163447" x="6034088" y="5694363"/>
          <p14:tracePt t="163455" x="6024563" y="5694363"/>
          <p14:tracePt t="163464" x="6008688" y="5684838"/>
          <p14:tracePt t="163471" x="5999163" y="5684838"/>
          <p14:tracePt t="163487" x="5983288" y="5684838"/>
          <p14:tracePt t="163496" x="5957888" y="5684838"/>
          <p14:tracePt t="163513" x="5932488" y="5684838"/>
          <p14:tracePt t="163519" x="5915025" y="5684838"/>
          <p14:tracePt t="163529" x="5889625" y="5684838"/>
          <p14:tracePt t="163534" x="5864225" y="5684838"/>
          <p14:tracePt t="163541" x="5846763" y="5684838"/>
          <p14:tracePt t="163551" x="5821363" y="5684838"/>
          <p14:tracePt t="163557" x="5788025" y="5684838"/>
          <p14:tracePt t="163566" x="5778500" y="5684838"/>
          <p14:tracePt t="163574" x="5745163" y="5684838"/>
          <p14:tracePt t="163583" x="5719763" y="5684838"/>
          <p14:tracePt t="163591" x="5684838" y="5684838"/>
          <p14:tracePt t="163598" x="5668963" y="5684838"/>
          <p14:tracePt t="163606" x="5641975" y="5684838"/>
          <p14:tracePt t="163615" x="5616575" y="5684838"/>
          <p14:tracePt t="163622" x="5600700" y="5684838"/>
          <p14:tracePt t="163630" x="5557838" y="5684838"/>
          <p14:tracePt t="163639" x="5524500" y="5684838"/>
          <p14:tracePt t="163647" x="5497513" y="5684838"/>
          <p14:tracePt t="163655" x="5481638" y="5684838"/>
          <p14:tracePt t="163663" x="5446713" y="5684838"/>
          <p14:tracePt t="163671" x="5413375" y="5684838"/>
          <p14:tracePt t="163681" x="5380038" y="5684838"/>
          <p14:tracePt t="163687" x="5337175" y="5684838"/>
          <p14:tracePt t="163697" x="5302250" y="5694363"/>
          <p14:tracePt t="163703" x="5276850" y="5694363"/>
          <p14:tracePt t="163713" x="5235575" y="5702300"/>
          <p14:tracePt t="163718" x="5183188" y="5710238"/>
          <p14:tracePt t="163729" x="5141913" y="5719763"/>
          <p14:tracePt t="163735" x="5116513" y="5719763"/>
          <p14:tracePt t="163742" x="5073650" y="5719763"/>
          <p14:tracePt t="163751" x="5038725" y="5727700"/>
          <p14:tracePt t="163757" x="4997450" y="5727700"/>
          <p14:tracePt t="163767" x="4972050" y="5727700"/>
          <p14:tracePt t="163774" x="4929188" y="5727700"/>
          <p14:tracePt t="163783" x="4903788" y="5727700"/>
          <p14:tracePt t="163791" x="4860925" y="5727700"/>
          <p14:tracePt t="163798" x="4827588" y="5727700"/>
          <p14:tracePt t="163806" x="4775200" y="5727700"/>
          <p14:tracePt t="163815" x="4741863" y="5727700"/>
          <p14:tracePt t="163822" x="4691063" y="5727700"/>
          <p14:tracePt t="163830" x="4630738" y="5727700"/>
          <p14:tracePt t="163838" x="4589463" y="5727700"/>
          <p14:tracePt t="163847" x="4538663" y="5727700"/>
          <p14:tracePt t="163854" x="4513263" y="5727700"/>
          <p14:tracePt t="163864" x="4478338" y="5727700"/>
          <p14:tracePt t="163870" x="4452938" y="5727700"/>
          <p14:tracePt t="163881" x="4435475" y="5727700"/>
          <p14:tracePt t="163893" x="4419600" y="5727700"/>
          <p14:tracePt t="163897" x="4394200" y="5727700"/>
          <p14:tracePt t="163913" x="4359275" y="5727700"/>
          <p14:tracePt t="163918" x="4351338" y="5727700"/>
          <p14:tracePt t="163929" x="4341813" y="5727700"/>
          <p14:tracePt t="163934" x="4333875" y="5727700"/>
          <p14:tracePt t="163941" x="4316413" y="5727700"/>
          <p14:tracePt t="163951" x="4308475" y="5727700"/>
          <p14:tracePt t="163958" x="4300538" y="5727700"/>
          <p14:tracePt t="163966" x="4291013" y="5727700"/>
          <p14:tracePt t="163975" x="4283075" y="5727700"/>
          <p14:tracePt t="167311" x="4275138" y="5735638"/>
          <p14:tracePt t="167319" x="4275138" y="5745163"/>
          <p14:tracePt t="167334" x="4275138" y="5753100"/>
          <p14:tracePt t="167367" x="4275138" y="5761038"/>
          <p14:tracePt t="167383" x="4283075" y="5770563"/>
          <p14:tracePt t="167398" x="4291013" y="5788025"/>
          <p14:tracePt t="167431" x="4291013" y="5795963"/>
          <p14:tracePt t="167439" x="4300538" y="5803900"/>
          <p14:tracePt t="167449" x="4300538" y="5813425"/>
          <p14:tracePt t="167455" x="4300538" y="5821363"/>
          <p14:tracePt t="167471" x="4300538" y="5829300"/>
          <p14:tracePt t="167480" x="4300538" y="5838825"/>
          <p14:tracePt t="167487" x="4300538" y="5846763"/>
          <p14:tracePt t="167502" x="4308475" y="5846763"/>
          <p14:tracePt t="167534" x="4308475" y="5854700"/>
          <p14:tracePt t="167590" x="4316413" y="5864225"/>
          <p14:tracePt t="167695" x="4325938" y="5872163"/>
          <p14:tracePt t="167719" x="4333875" y="5872163"/>
          <p14:tracePt t="167766" x="4341813" y="5880100"/>
          <p14:tracePt t="167783" x="4341813" y="5889625"/>
          <p14:tracePt t="167791" x="4351338" y="5889625"/>
          <p14:tracePt t="167799" x="4351338" y="5897563"/>
          <p14:tracePt t="167815" x="4351338" y="5905500"/>
          <p14:tracePt t="167822" x="4359275" y="5915025"/>
          <p14:tracePt t="167832" x="4368800" y="5915025"/>
          <p14:tracePt t="169022" x="4368800" y="5932488"/>
          <p14:tracePt t="170431" x="4368800" y="5940425"/>
          <p14:tracePt t="170982" x="4359275" y="5940425"/>
          <p14:tracePt t="171007" x="4359275" y="5932488"/>
          <p14:tracePt t="171055" x="4359275" y="5922963"/>
          <p14:tracePt t="171133" x="4359275" y="5905500"/>
          <p14:tracePt t="171141" x="4351338" y="5897563"/>
          <p14:tracePt t="171359" x="4341813" y="5897563"/>
          <p14:tracePt t="171454" x="4333875" y="5889625"/>
          <p14:tracePt t="171486" x="4333875" y="5880100"/>
          <p14:tracePt t="171534" x="4325938" y="5872163"/>
          <p14:tracePt t="172343" x="4325938" y="5880100"/>
          <p14:tracePt t="172351" x="4325938" y="5897563"/>
          <p14:tracePt t="172359" x="4316413" y="5915025"/>
          <p14:tracePt t="172367" x="4308475" y="5932488"/>
          <p14:tracePt t="172375" x="4300538" y="5948363"/>
          <p14:tracePt t="172391" x="4300538" y="5965825"/>
          <p14:tracePt t="172423" x="4300538" y="5973763"/>
          <p14:tracePt t="172470" x="4291013" y="5973763"/>
          <p14:tracePt t="172478" x="4283075" y="5973763"/>
          <p14:tracePt t="172487" x="4265613" y="5932488"/>
          <p14:tracePt t="172494" x="4240213" y="5905500"/>
          <p14:tracePt t="172503" x="4224338" y="5854700"/>
          <p14:tracePt t="172510" x="4214813" y="5821363"/>
          <p14:tracePt t="172519" x="4214813" y="5788025"/>
          <p14:tracePt t="172526" x="4214813" y="5761038"/>
          <p14:tracePt t="172535" x="4232275" y="5727700"/>
          <p14:tracePt t="172543" x="4265613" y="5659438"/>
          <p14:tracePt t="172551" x="4291013" y="5634038"/>
          <p14:tracePt t="172559" x="4300538" y="5626100"/>
          <p14:tracePt t="172567" x="4333875" y="5591175"/>
          <p14:tracePt t="172823" x="4325938" y="5608638"/>
          <p14:tracePt t="172833" x="4316413" y="5608638"/>
          <p14:tracePt t="172855" x="4308475" y="5616575"/>
          <p14:tracePt t="172861" x="4300538" y="5626100"/>
          <p14:tracePt t="172871" x="4291013" y="5634038"/>
          <p14:tracePt t="172878" x="4275138" y="5651500"/>
          <p14:tracePt t="172886" x="4265613" y="5659438"/>
          <p14:tracePt t="172894" x="4257675" y="5668963"/>
          <p14:tracePt t="172904" x="4240213" y="5668963"/>
          <p14:tracePt t="172910" x="4232275" y="5668963"/>
          <p14:tracePt t="172919" x="4214813" y="5668963"/>
          <p14:tracePt t="172925" x="4181475" y="5668963"/>
          <p14:tracePt t="172935" x="4171950" y="5668963"/>
          <p14:tracePt t="172942" x="4156075" y="5651500"/>
          <p14:tracePt t="172951" x="4138613" y="5616575"/>
          <p14:tracePt t="172958" x="4130675" y="5583238"/>
          <p14:tracePt t="172967" x="4121150" y="5575300"/>
          <p14:tracePt t="172974" x="4105275" y="5549900"/>
          <p14:tracePt t="172984" x="4095750" y="5524500"/>
          <p14:tracePt t="172990" x="4087813" y="5507038"/>
          <p14:tracePt t="173001" x="4087813" y="5497513"/>
          <p14:tracePt t="173022" x="4087813" y="5489575"/>
          <p14:tracePt t="173695" x="4113213" y="5497513"/>
          <p14:tracePt t="173702" x="4146550" y="5514975"/>
          <p14:tracePt t="173710" x="4206875" y="5532438"/>
          <p14:tracePt t="173719" x="4265613" y="5557838"/>
          <p14:tracePt t="173726" x="4333875" y="5583238"/>
          <p14:tracePt t="173735" x="4394200" y="5608638"/>
          <p14:tracePt t="173742" x="4470400" y="5626100"/>
          <p14:tracePt t="173751" x="4529138" y="5651500"/>
          <p14:tracePt t="173758" x="4589463" y="5659438"/>
          <p14:tracePt t="173769" x="4665663" y="5676900"/>
          <p14:tracePt t="173774" x="4716463" y="5676900"/>
          <p14:tracePt t="173785" x="4775200" y="5684838"/>
          <p14:tracePt t="173791" x="4835525" y="5684838"/>
          <p14:tracePt t="173800" x="4894263" y="5684838"/>
          <p14:tracePt t="173806" x="4962525" y="5684838"/>
          <p14:tracePt t="173816" x="5005388" y="5684838"/>
          <p14:tracePt t="173823" x="5064125" y="5684838"/>
          <p14:tracePt t="173831" x="5124450" y="5684838"/>
          <p14:tracePt t="173839" x="5200650" y="5668963"/>
          <p14:tracePt t="173846" x="5235575" y="5659438"/>
          <p14:tracePt t="173854" x="5268913" y="5659438"/>
          <p14:tracePt t="173862" x="5276850" y="5651500"/>
          <p14:tracePt t="173871" x="5302250" y="5634038"/>
          <p14:tracePt t="173879" x="5319713" y="5634038"/>
          <p14:tracePt t="173887" x="5327650" y="5626100"/>
          <p14:tracePt t="173894" x="5353050" y="5616575"/>
          <p14:tracePt t="173913" x="5395913" y="5608638"/>
          <p14:tracePt t="173919" x="5405438" y="5608638"/>
          <p14:tracePt t="173927" x="5430838" y="5608638"/>
          <p14:tracePt t="173937" x="5438775" y="5608638"/>
          <p14:tracePt t="173942" x="5456238" y="5608638"/>
          <p14:tracePt t="173953" x="5472113" y="5608638"/>
          <p14:tracePt t="174047" x="5456238" y="5608638"/>
          <p14:tracePt t="174055" x="5413375" y="5626100"/>
          <p14:tracePt t="174062" x="5370513" y="5626100"/>
          <p14:tracePt t="174071" x="5319713" y="5634038"/>
          <p14:tracePt t="174079" x="5251450" y="5641975"/>
          <p14:tracePt t="174085" x="5200650" y="5659438"/>
          <p14:tracePt t="174094" x="5132388" y="5668963"/>
          <p14:tracePt t="174102" x="5038725" y="5684838"/>
          <p14:tracePt t="174110" x="4972050" y="5694363"/>
          <p14:tracePt t="174119" x="4852988" y="5719763"/>
          <p14:tracePt t="174126" x="4749800" y="5727700"/>
          <p14:tracePt t="174136" x="4640263" y="5735638"/>
          <p14:tracePt t="174143" x="4554538" y="5745163"/>
          <p14:tracePt t="174152" x="4470400" y="5745163"/>
          <p14:tracePt t="174159" x="4394200" y="5761038"/>
          <p14:tracePt t="174167" x="4325938" y="5761038"/>
          <p14:tracePt t="174175" x="4283075" y="5761038"/>
          <p14:tracePt t="174184" x="4249738" y="5761038"/>
          <p14:tracePt t="174190" x="4224338" y="5761038"/>
          <p14:tracePt t="174262" x="4214813" y="5761038"/>
          <p14:tracePt t="174294" x="4206875" y="5770563"/>
          <p14:tracePt t="174391" x="4197350" y="5778500"/>
          <p14:tracePt t="174454" x="4206875" y="5778500"/>
          <p14:tracePt t="174462" x="4224338" y="5778500"/>
          <p14:tracePt t="174470" x="4257675" y="5788025"/>
          <p14:tracePt t="174478" x="4283075" y="5788025"/>
          <p14:tracePt t="174486" x="4308475" y="5795963"/>
          <p14:tracePt t="174494" x="4341813" y="5803900"/>
          <p14:tracePt t="174502" x="4376738" y="5813425"/>
          <p14:tracePt t="174511" x="4427538" y="5821363"/>
          <p14:tracePt t="174518" x="4452938" y="5829300"/>
          <p14:tracePt t="174527" x="4470400" y="5829300"/>
          <p14:tracePt t="174535" x="4495800" y="5838825"/>
          <p14:tracePt t="174543" x="4521200" y="5846763"/>
          <p14:tracePt t="174551" x="4529138" y="5846763"/>
          <p14:tracePt t="174559" x="4538663" y="5846763"/>
          <p14:tracePt t="174569" x="4546600" y="5854700"/>
          <p14:tracePt t="174663" x="4538663" y="5854700"/>
          <p14:tracePt t="174671" x="4495800" y="5854700"/>
          <p14:tracePt t="174678" x="4452938" y="5854700"/>
          <p14:tracePt t="174686" x="4394200" y="5854700"/>
          <p14:tracePt t="174694" x="4308475" y="5854700"/>
          <p14:tracePt t="174702" x="4240213" y="5854700"/>
          <p14:tracePt t="174711" x="4146550" y="5846763"/>
          <p14:tracePt t="174718" x="4079875" y="5829300"/>
          <p14:tracePt t="174727" x="3976688" y="5821363"/>
          <p14:tracePt t="174735" x="3908425" y="5821363"/>
          <p14:tracePt t="174743" x="3841750" y="5803900"/>
          <p14:tracePt t="174751" x="3781425" y="5778500"/>
          <p14:tracePt t="174759" x="3756025" y="5770563"/>
          <p14:tracePt t="174775" x="3738563" y="5761038"/>
          <p14:tracePt t="174785" x="3722688" y="5753100"/>
          <p14:tracePt t="174800" x="3722688" y="5745163"/>
          <p14:tracePt t="174807" x="3722688" y="5735638"/>
          <p14:tracePt t="174814" x="3722688" y="5727700"/>
          <p14:tracePt t="174821" x="3722688" y="5719763"/>
          <p14:tracePt t="174829" x="3722688" y="5694363"/>
          <p14:tracePt t="174838" x="3713163" y="5668963"/>
          <p14:tracePt t="174846" x="3713163" y="5641975"/>
          <p14:tracePt t="174855" x="3705225" y="5600700"/>
          <p14:tracePt t="174863" x="3705225" y="5591175"/>
          <p14:tracePt t="174870" x="3705225" y="5565775"/>
          <p14:tracePt t="174878" x="3705225" y="5549900"/>
          <p14:tracePt t="174887" x="3705225" y="5532438"/>
          <p14:tracePt t="174897" x="3705225" y="5524500"/>
          <p14:tracePt t="174903" x="3705225" y="5507038"/>
          <p14:tracePt t="174920" x="3705225" y="5489575"/>
          <p14:tracePt t="174935" x="3705225" y="5472113"/>
          <p14:tracePt t="174942" x="3705225" y="5464175"/>
          <p14:tracePt t="174952" x="3697288" y="5464175"/>
          <p14:tracePt t="174968" x="3687763" y="5446713"/>
          <p14:tracePt t="174974" x="3687763" y="5438775"/>
          <p14:tracePt t="175071" x="3687763" y="5430838"/>
          <p14:tracePt t="175078" x="3705225" y="5438775"/>
          <p14:tracePt t="175087" x="3730625" y="5464175"/>
          <p14:tracePt t="175094" x="3756025" y="5489575"/>
          <p14:tracePt t="175103" x="3790950" y="5514975"/>
          <p14:tracePt t="175111" x="3816350" y="5540375"/>
          <p14:tracePt t="175119" x="3857625" y="5583238"/>
          <p14:tracePt t="175127" x="3908425" y="5626100"/>
          <p14:tracePt t="175135" x="3943350" y="5659438"/>
          <p14:tracePt t="175142" x="3976688" y="5702300"/>
          <p14:tracePt t="175152" x="4002088" y="5719763"/>
          <p14:tracePt t="175159" x="4011613" y="5745163"/>
          <p14:tracePt t="175168" x="4044950" y="5778500"/>
          <p14:tracePt t="175175" x="4044950" y="5788025"/>
          <p14:tracePt t="175185" x="4062413" y="5803900"/>
          <p14:tracePt t="175190" x="4079875" y="5813425"/>
          <p14:tracePt t="175201" x="4079875" y="5821363"/>
          <p14:tracePt t="175207" x="4087813" y="5829300"/>
          <p14:tracePt t="175239" x="4095750" y="5838825"/>
          <p14:tracePt t="175246" x="4105275" y="5838825"/>
          <p14:tracePt t="175255" x="4113213" y="5838825"/>
          <p14:tracePt t="175263" x="4130675" y="5838825"/>
          <p14:tracePt t="175270" x="4156075" y="5838825"/>
          <p14:tracePt t="175278" x="4171950" y="5838825"/>
          <p14:tracePt t="175287" x="4181475" y="5838825"/>
          <p14:tracePt t="175293" x="4206875" y="5838825"/>
          <p14:tracePt t="175303" x="4224338" y="5838825"/>
          <p14:tracePt t="175311" x="4232275" y="5838825"/>
          <p14:tracePt t="175319" x="4249738" y="5838825"/>
          <p14:tracePt t="175327" x="4257675" y="5838825"/>
          <p14:tracePt t="175336" x="4265613" y="5838825"/>
          <p14:tracePt t="175342" x="4275138" y="5838825"/>
          <p14:tracePt t="175357" x="4283075" y="5829300"/>
          <p14:tracePt t="175369" x="4300538" y="5821363"/>
          <p14:tracePt t="175385" x="4300538" y="5813425"/>
          <p14:tracePt t="175401" x="4308475" y="5813425"/>
          <p14:tracePt t="175430" x="4316413" y="5813425"/>
          <p14:tracePt t="175446" x="4325938" y="5813425"/>
          <p14:tracePt t="175462" x="4333875" y="5813425"/>
          <p14:tracePt t="175470" x="4341813" y="5813425"/>
          <p14:tracePt t="175478" x="4351338" y="5829300"/>
          <p14:tracePt t="175487" x="4351338" y="5838825"/>
          <p14:tracePt t="175494" x="4359275" y="5846763"/>
          <p14:tracePt t="175502" x="4359275" y="5864225"/>
          <p14:tracePt t="175511" x="4359275" y="5880100"/>
          <p14:tracePt t="175519" x="4368800" y="5889625"/>
          <p14:tracePt t="175526" x="4368800" y="5905500"/>
          <p14:tracePt t="175536" x="4368800" y="5915025"/>
          <p14:tracePt t="175543" x="4368800" y="5922963"/>
          <p14:tracePt t="175552" x="4368800" y="5940425"/>
          <p14:tracePt t="175559" x="4359275" y="5948363"/>
          <p14:tracePt t="175569" x="4359275" y="5957888"/>
          <p14:tracePt t="175575" x="4341813" y="5965825"/>
          <p14:tracePt t="175584" x="4333875" y="5965825"/>
          <p14:tracePt t="175591" x="4325938" y="5965825"/>
          <p14:tracePt t="175600" x="4300538" y="5965825"/>
          <p14:tracePt t="175607" x="4275138" y="5965825"/>
          <p14:tracePt t="175613" x="4249738" y="5965825"/>
          <p14:tracePt t="175622" x="4224338" y="5965825"/>
          <p14:tracePt t="175630" x="4197350" y="5965825"/>
          <p14:tracePt t="175639" x="4181475" y="5965825"/>
          <p14:tracePt t="175647" x="4164013" y="5965825"/>
          <p14:tracePt t="175655" x="4138613" y="5965825"/>
          <p14:tracePt t="175663" x="4105275" y="5948363"/>
          <p14:tracePt t="175671" x="4095750" y="5940425"/>
          <p14:tracePt t="175678" x="4070350" y="5922963"/>
          <p14:tracePt t="175687" x="4044950" y="5915025"/>
          <p14:tracePt t="175694" x="4027488" y="5905500"/>
          <p14:tracePt t="175703" x="4002088" y="5889625"/>
          <p14:tracePt t="175719" x="4002088" y="5880100"/>
          <p14:tracePt t="175726" x="3976688" y="5864225"/>
          <p14:tracePt t="175743" x="3968750" y="5838825"/>
          <p14:tracePt t="175752" x="3968750" y="5829300"/>
          <p14:tracePt t="175758" x="3960813" y="5813425"/>
          <p14:tracePt t="175769" x="3960813" y="5803900"/>
          <p14:tracePt t="175774" x="3960813" y="5788025"/>
          <p14:tracePt t="175785" x="3960813" y="5761038"/>
          <p14:tracePt t="175791" x="3960813" y="5753100"/>
          <p14:tracePt t="175800" x="3960813" y="5745163"/>
          <p14:tracePt t="175806" x="3960813" y="5719763"/>
          <p14:tracePt t="175823" x="3960813" y="5702300"/>
          <p14:tracePt t="175830" x="3960813" y="5684838"/>
          <p14:tracePt t="175847" x="3968750" y="5676900"/>
          <p14:tracePt t="175855" x="3976688" y="5676900"/>
          <p14:tracePt t="175863" x="3994150" y="5668963"/>
          <p14:tracePt t="175869" x="4002088" y="5668963"/>
          <p14:tracePt t="175877" x="4011613" y="5668963"/>
          <p14:tracePt t="175896" x="4044950" y="5668963"/>
          <p14:tracePt t="175903" x="4062413" y="5668963"/>
          <p14:tracePt t="175910" x="4079875" y="5668963"/>
          <p14:tracePt t="175920" x="4095750" y="5668963"/>
          <p14:tracePt t="175936" x="4105275" y="5668963"/>
          <p14:tracePt t="175942" x="4121150" y="5668963"/>
          <p14:tracePt t="175953" x="4121150" y="5676900"/>
          <p14:tracePt t="175958" x="4138613" y="5684838"/>
          <p14:tracePt t="175975" x="4146550" y="5702300"/>
          <p14:tracePt t="175984" x="4146550" y="5710238"/>
          <p14:tracePt t="175991" x="4146550" y="5727700"/>
          <p14:tracePt t="176000" x="4156075" y="5745163"/>
          <p14:tracePt t="176006" x="4156075" y="5753100"/>
          <p14:tracePt t="176013" x="4156075" y="5761038"/>
          <p14:tracePt t="176301" x="4156075" y="5770563"/>
          <p14:tracePt t="176320" x="4146550" y="5761038"/>
          <p14:tracePt t="176325" x="4138613" y="5761038"/>
          <p14:tracePt t="176342" x="4130675" y="5753100"/>
          <p14:tracePt t="176351" x="4113213" y="5745163"/>
          <p14:tracePt t="176374" x="4113213" y="5735638"/>
          <p14:tracePt t="176384" x="4105275" y="5735638"/>
          <p14:tracePt t="176390" x="4095750" y="5735638"/>
          <p14:tracePt t="176400" x="4087813" y="5735638"/>
          <p14:tracePt t="176405" x="4079875" y="5735638"/>
          <p14:tracePt t="176422" x="4070350" y="5735638"/>
          <p14:tracePt t="176430" x="4062413" y="5735638"/>
          <p14:tracePt t="176438" x="4052888" y="5735638"/>
          <p14:tracePt t="176447" x="4037013" y="5727700"/>
          <p14:tracePt t="176454" x="4019550" y="5727700"/>
          <p14:tracePt t="176462" x="4011613" y="5727700"/>
          <p14:tracePt t="176471" x="3986213" y="5719763"/>
          <p14:tracePt t="176478" x="3960813" y="5719763"/>
          <p14:tracePt t="176486" x="3943350" y="5710238"/>
          <p14:tracePt t="176494" x="3908425" y="5702300"/>
          <p14:tracePt t="176503" x="3875088" y="5684838"/>
          <p14:tracePt t="176510" x="3857625" y="5684838"/>
          <p14:tracePt t="176519" x="3798888" y="5668963"/>
          <p14:tracePt t="176526" x="3790950" y="5659438"/>
          <p14:tracePt t="176536" x="3738563" y="5641975"/>
          <p14:tracePt t="176542" x="3722688" y="5634038"/>
          <p14:tracePt t="176553" x="3687763" y="5616575"/>
          <p14:tracePt t="176559" x="3646488" y="5591175"/>
          <p14:tracePt t="176568" x="3611563" y="5583238"/>
          <p14:tracePt t="176574" x="3578225" y="5565775"/>
          <p14:tracePt t="176584" x="3560763" y="5549900"/>
          <p14:tracePt t="176590" x="3517900" y="5524500"/>
          <p14:tracePt t="176599" x="3509963" y="5507038"/>
          <p14:tracePt t="176607" x="3484563" y="5489575"/>
          <p14:tracePt t="176614" x="3459163" y="5481638"/>
          <p14:tracePt t="176623" x="3441700" y="5464175"/>
          <p14:tracePt t="176630" x="3433763" y="5456238"/>
          <p14:tracePt t="176638" x="3408363" y="5446713"/>
          <p14:tracePt t="176647" x="3382963" y="5430838"/>
          <p14:tracePt t="176662" x="3373438" y="5421313"/>
          <p14:tracePt t="176671" x="3373438" y="5413375"/>
          <p14:tracePt t="176678" x="3365500" y="5413375"/>
          <p14:tracePt t="176695" x="3355975" y="5405438"/>
          <p14:tracePt t="176703" x="3348038" y="5380038"/>
          <p14:tracePt t="176711" x="3348038" y="5370513"/>
          <p14:tracePt t="176719" x="3340100" y="5362575"/>
          <p14:tracePt t="176727" x="3330575" y="5353050"/>
          <p14:tracePt t="176736" x="3322638" y="5353050"/>
          <p14:tracePt t="176743" x="3322638" y="5345113"/>
          <p14:tracePt t="176752" x="3314700" y="5327650"/>
          <p14:tracePt t="176768" x="3305175" y="5327650"/>
          <p14:tracePt t="177798" x="3348038" y="5353050"/>
          <p14:tracePt t="177807" x="3416300" y="5395913"/>
          <p14:tracePt t="177814" x="3552825" y="5481638"/>
          <p14:tracePt t="177822" x="3636963" y="5524500"/>
          <p14:tracePt t="177831" x="3687763" y="5549900"/>
          <p14:tracePt t="177839" x="3738563" y="5575300"/>
          <p14:tracePt t="177847" x="3790950" y="5608638"/>
          <p14:tracePt t="177855" x="3824288" y="5616575"/>
          <p14:tracePt t="177862" x="3832225" y="5616575"/>
          <p14:tracePt t="177871" x="3841750" y="5626100"/>
          <p14:tracePt t="177942" x="3849688" y="5634038"/>
          <p14:tracePt t="178007" x="3849688" y="5641975"/>
          <p14:tracePt t="178023" x="3849688" y="5651500"/>
          <p14:tracePt t="178407" x="3857625" y="5651500"/>
          <p14:tracePt t="178543" x="3841750" y="5651500"/>
          <p14:tracePt t="178553" x="3816350" y="5651500"/>
          <p14:tracePt t="178559" x="3798888" y="5651500"/>
          <p14:tracePt t="178568" x="3773488" y="5651500"/>
          <p14:tracePt t="178575" x="3738563" y="5651500"/>
          <p14:tracePt t="178581" x="3722688" y="5651500"/>
          <p14:tracePt t="178591" x="3697288" y="5651500"/>
          <p14:tracePt t="178598" x="3671888" y="5651500"/>
          <p14:tracePt t="178607" x="3654425" y="5651500"/>
          <p14:tracePt t="178615" x="3636963" y="5651500"/>
          <p14:tracePt t="178623" x="3611563" y="5651500"/>
          <p14:tracePt t="178630" x="3603625" y="5651500"/>
          <p14:tracePt t="178639" x="3594100" y="5651500"/>
          <p14:tracePt t="178646" x="3578225" y="5651500"/>
          <p14:tracePt t="178655" x="3560763" y="5651500"/>
          <p14:tracePt t="178662" x="3552825" y="5651500"/>
          <p14:tracePt t="178670" x="3543300" y="5651500"/>
          <p14:tracePt t="178679" x="3535363" y="5651500"/>
          <p14:tracePt t="178688" x="3527425" y="5651500"/>
          <p14:tracePt t="178695" x="3517900" y="5659438"/>
          <p14:tracePt t="178703" x="3509963" y="5668963"/>
          <p14:tracePt t="178710" x="3502025" y="5668963"/>
          <p14:tracePt t="178720" x="3492500" y="5668963"/>
          <p14:tracePt t="178727" x="3475038" y="5676900"/>
          <p14:tracePt t="178736" x="3475038" y="5684838"/>
          <p14:tracePt t="178743" x="3467100" y="5684838"/>
          <p14:tracePt t="178753" x="3449638" y="5694363"/>
          <p14:tracePt t="178766" x="3433763" y="5694363"/>
          <p14:tracePt t="178774" x="3416300" y="5702300"/>
          <p14:tracePt t="178782" x="3408363" y="5702300"/>
          <p14:tracePt t="178798" x="3398838" y="5710238"/>
          <p14:tracePt t="178815" x="3390900" y="5710238"/>
          <p14:tracePt t="178830" x="3382963" y="5727700"/>
          <p14:tracePt t="178846" x="3373438" y="5727700"/>
          <p14:tracePt t="178854" x="3355975" y="5727700"/>
          <p14:tracePt t="178871" x="3348038" y="5745163"/>
          <p14:tracePt t="179375" x="3355975" y="5735638"/>
          <p14:tracePt t="179382" x="3355975" y="5719763"/>
          <p14:tracePt t="179391" x="3365500" y="5719763"/>
          <p14:tracePt t="179397" x="3365500" y="5694363"/>
          <p14:tracePt t="179407" x="3373438" y="5684838"/>
          <p14:tracePt t="179415" x="3373438" y="5668963"/>
          <p14:tracePt t="179423" x="3373438" y="5651500"/>
          <p14:tracePt t="179430" x="3373438" y="5641975"/>
          <p14:tracePt t="179439" x="3373438" y="5616575"/>
          <p14:tracePt t="179446" x="3373438" y="5608638"/>
          <p14:tracePt t="179455" x="3373438" y="5591175"/>
          <p14:tracePt t="179463" x="3373438" y="5565775"/>
          <p14:tracePt t="179471" x="3373438" y="5557838"/>
          <p14:tracePt t="179479" x="3373438" y="5532438"/>
          <p14:tracePt t="179487" x="3373438" y="5514975"/>
          <p14:tracePt t="179494" x="3373438" y="5507038"/>
          <p14:tracePt t="179504" x="3373438" y="5489575"/>
          <p14:tracePt t="179511" x="3373438" y="5481638"/>
          <p14:tracePt t="179520" x="3373438" y="5472113"/>
          <p14:tracePt t="179553" x="3373438" y="5464175"/>
          <p14:tracePt t="179559" x="3373438" y="5456238"/>
          <p14:tracePt t="179584" x="3373438" y="5446713"/>
          <p14:tracePt t="179597" x="3382963" y="5438775"/>
          <p14:tracePt t="179614" x="3390900" y="5438775"/>
          <p14:tracePt t="179630" x="3398838" y="5438775"/>
          <p14:tracePt t="179639" x="3408363" y="5438775"/>
          <p14:tracePt t="179646" x="3424238" y="5438775"/>
          <p14:tracePt t="179654" x="3433763" y="5438775"/>
          <p14:tracePt t="179662" x="3441700" y="5438775"/>
          <p14:tracePt t="179671" x="3449638" y="5446713"/>
          <p14:tracePt t="179679" x="3459163" y="5446713"/>
          <p14:tracePt t="179687" x="3467100" y="5456238"/>
          <p14:tracePt t="179694" x="3467100" y="5464175"/>
          <p14:tracePt t="179719" x="3467100" y="5472113"/>
          <p14:tracePt t="179727" x="3475038" y="5472113"/>
          <p14:tracePt t="179769" x="3475038" y="5489575"/>
          <p14:tracePt t="179839" x="3484563" y="5507038"/>
          <p14:tracePt t="179855" x="3492500" y="5507038"/>
          <p14:tracePt t="179863" x="3502025" y="5514975"/>
          <p14:tracePt t="179871" x="3527425" y="5514975"/>
          <p14:tracePt t="179878" x="3560763" y="5514975"/>
          <p14:tracePt t="179888" x="3603625" y="5514975"/>
          <p14:tracePt t="179901" x="3629025" y="5514975"/>
          <p14:tracePt t="179904" x="3671888" y="5514975"/>
          <p14:tracePt t="179911" x="3730625" y="5514975"/>
          <p14:tracePt t="179921" x="3790950" y="5514975"/>
          <p14:tracePt t="179927" x="3832225" y="5514975"/>
          <p14:tracePt t="179937" x="3867150" y="5507038"/>
          <p14:tracePt t="179943" x="3892550" y="5497513"/>
          <p14:tracePt t="179953" x="3925888" y="5464175"/>
          <p14:tracePt t="179958" x="3925888" y="5456238"/>
          <p14:tracePt t="179966" x="3925888" y="5446713"/>
          <p14:tracePt t="179974" x="3935413" y="5438775"/>
          <p14:tracePt t="179982" x="3935413" y="5421313"/>
          <p14:tracePt t="179999" x="3935413" y="5413375"/>
          <p14:tracePt t="180006" x="3935413" y="5395913"/>
          <p14:tracePt t="180015" x="3935413" y="5387975"/>
          <p14:tracePt t="180023" x="3935413" y="5380038"/>
          <p14:tracePt t="180030" x="3917950" y="5353050"/>
          <p14:tracePt t="180039" x="3900488" y="5337175"/>
          <p14:tracePt t="180046" x="3892550" y="5311775"/>
          <p14:tracePt t="180055" x="3849688" y="5268913"/>
          <p14:tracePt t="180063" x="3832225" y="5243513"/>
          <p14:tracePt t="180070" x="3806825" y="5218113"/>
          <p14:tracePt t="180079" x="3773488" y="5175250"/>
          <p14:tracePt t="180087" x="3748088" y="5149850"/>
          <p14:tracePt t="180095" x="3722688" y="5141913"/>
          <p14:tracePt t="180104" x="3679825" y="5106988"/>
          <p14:tracePt t="180110" x="3654425" y="5099050"/>
          <p14:tracePt t="180121" x="3636963" y="5091113"/>
          <p14:tracePt t="180127" x="3629025" y="5073650"/>
          <p14:tracePt t="180136" x="3619500" y="5064125"/>
          <p14:tracePt t="180271" x="3619500" y="5073650"/>
          <p14:tracePt t="180278" x="3654425" y="5081588"/>
          <p14:tracePt t="180287" x="3671888" y="5091113"/>
          <p14:tracePt t="180295" x="3722688" y="5106988"/>
          <p14:tracePt t="180304" x="3763963" y="5116513"/>
          <p14:tracePt t="180310" x="3806825" y="5116513"/>
          <p14:tracePt t="180321" x="3857625" y="5124450"/>
          <p14:tracePt t="180327" x="3875088" y="5132388"/>
          <p14:tracePt t="180336" x="3883025" y="5141913"/>
          <p14:tracePt t="180343" x="3892550" y="5141913"/>
          <p14:tracePt t="180398" x="3900488" y="5141913"/>
          <p14:tracePt t="180407" x="3900488" y="5149850"/>
          <p14:tracePt t="180414" x="3908425" y="5157788"/>
          <p14:tracePt t="180431" x="3917950" y="5157788"/>
          <p14:tracePt t="180446" x="3917950" y="5167313"/>
          <p14:tracePt t="180455" x="3917950" y="5175250"/>
          <p14:tracePt t="180463" x="3917950" y="5192713"/>
          <p14:tracePt t="180472" x="3917950" y="5218113"/>
          <p14:tracePt t="180478" x="3917950" y="5235575"/>
          <p14:tracePt t="180487" x="3917950" y="5243513"/>
          <p14:tracePt t="180493" x="3917950" y="5260975"/>
          <p14:tracePt t="180505" x="3917950" y="5268913"/>
          <p14:tracePt t="180510" x="3917950" y="5294313"/>
          <p14:tracePt t="180521" x="3917950" y="5311775"/>
          <p14:tracePt t="180527" x="3917950" y="5327650"/>
          <p14:tracePt t="180536" x="3917950" y="5345113"/>
          <p14:tracePt t="180543" x="3917950" y="5370513"/>
          <p14:tracePt t="180552" x="3917950" y="5387975"/>
          <p14:tracePt t="180559" x="3917950" y="5430838"/>
          <p14:tracePt t="180565" x="3917950" y="5456238"/>
          <p14:tracePt t="180574" x="3917950" y="5481638"/>
          <p14:tracePt t="180582" x="3917950" y="5497513"/>
          <p14:tracePt t="180591" x="3917950" y="5524500"/>
          <p14:tracePt t="180599" x="3925888" y="5549900"/>
          <p14:tracePt t="180606" x="3935413" y="5557838"/>
          <p14:tracePt t="180614" x="3935413" y="5575300"/>
          <p14:tracePt t="180686" x="3943350" y="5583238"/>
          <p14:tracePt t="180759" x="3951288" y="5591175"/>
          <p14:tracePt t="180910" x="3960813" y="5591175"/>
          <p14:tracePt t="180926" x="3968750" y="5600700"/>
          <p14:tracePt t="180937" x="3976688" y="5608638"/>
          <p14:tracePt t="180942" x="3986213" y="5608638"/>
          <p14:tracePt t="180953" x="4011613" y="5608638"/>
          <p14:tracePt t="180958" x="4044950" y="5626100"/>
          <p14:tracePt t="180965" x="4095750" y="5634038"/>
          <p14:tracePt t="180975" x="4156075" y="5651500"/>
          <p14:tracePt t="180982" x="4232275" y="5668963"/>
          <p14:tracePt t="180991" x="4300538" y="5668963"/>
          <p14:tracePt t="180999" x="4359275" y="5676900"/>
          <p14:tracePt t="181006" x="4419600" y="5676900"/>
          <p14:tracePt t="181014" x="4478338" y="5676900"/>
          <p14:tracePt t="181023" x="4538663" y="5694363"/>
          <p14:tracePt t="181030" x="4597400" y="5702300"/>
          <p14:tracePt t="181039" x="4648200" y="5702300"/>
          <p14:tracePt t="181047" x="4708525" y="5702300"/>
          <p14:tracePt t="181055" x="4759325" y="5710238"/>
          <p14:tracePt t="181063" x="4802188" y="5710238"/>
          <p14:tracePt t="181072" x="4843463" y="5710238"/>
          <p14:tracePt t="181078" x="4886325" y="5710238"/>
          <p14:tracePt t="181088" x="4919663" y="5710238"/>
          <p14:tracePt t="181094" x="4954588" y="5710238"/>
          <p14:tracePt t="181105" x="4997450" y="5710238"/>
          <p14:tracePt t="181110" x="5005388" y="5710238"/>
          <p14:tracePt t="181121" x="5048250" y="5719763"/>
          <p14:tracePt t="181126" x="5073650" y="5719763"/>
          <p14:tracePt t="181135" x="5116513" y="5727700"/>
          <p14:tracePt t="181142" x="5175250" y="5727700"/>
          <p14:tracePt t="181153" x="5218113" y="5727700"/>
          <p14:tracePt t="181159" x="5302250" y="5727700"/>
          <p14:tracePt t="181166" x="5387975" y="5745163"/>
          <p14:tracePt t="181175" x="5481638" y="5745163"/>
          <p14:tracePt t="181182" x="5575300" y="5761038"/>
          <p14:tracePt t="181190" x="5676900" y="5761038"/>
          <p14:tracePt t="181199" x="5788025" y="5761038"/>
          <p14:tracePt t="181207" x="5905500" y="5761038"/>
          <p14:tracePt t="181214" x="6016625" y="5770563"/>
          <p14:tracePt t="181223" x="6143625" y="5770563"/>
          <p14:tracePt t="181230" x="6254750" y="5770563"/>
          <p14:tracePt t="181239" x="6356350" y="5770563"/>
          <p14:tracePt t="181246" x="6416675" y="5770563"/>
          <p14:tracePt t="181256" x="6467475" y="5770563"/>
          <p14:tracePt t="181262" x="6483350" y="5770563"/>
          <p14:tracePt t="181272" x="6500813" y="5770563"/>
          <p14:tracePt t="181430" x="6510338" y="5770563"/>
          <p14:tracePt t="181437" x="6526213" y="5770563"/>
          <p14:tracePt t="181445" x="6535738" y="5770563"/>
          <p14:tracePt t="181455" x="6551613" y="5770563"/>
          <p14:tracePt t="181461" x="6561138" y="5770563"/>
          <p14:tracePt t="181472" x="6586538" y="5770563"/>
          <p14:tracePt t="181477" x="6602413" y="5770563"/>
          <p14:tracePt t="181488" x="6619875" y="5770563"/>
          <p14:tracePt t="181493" x="6645275" y="5770563"/>
          <p14:tracePt t="181505" x="6670675" y="5761038"/>
          <p14:tracePt t="181510" x="6680200" y="5753100"/>
          <p14:tracePt t="181727" x="6688138" y="5753100"/>
          <p14:tracePt t="181759" x="6688138" y="5761038"/>
          <p14:tracePt t="181774" x="6680200" y="5770563"/>
          <p14:tracePt t="181782" x="6670675" y="5770563"/>
          <p14:tracePt t="181790" x="6645275" y="5770563"/>
          <p14:tracePt t="181798" x="6619875" y="5770563"/>
          <p14:tracePt t="181806" x="6577013" y="5778500"/>
          <p14:tracePt t="181814" x="6551613" y="5778500"/>
          <p14:tracePt t="181822" x="6510338" y="5778500"/>
          <p14:tracePt t="181831" x="6483350" y="5778500"/>
          <p14:tracePt t="181838" x="6457950" y="5778500"/>
          <p14:tracePt t="181847" x="6407150" y="5778500"/>
          <p14:tracePt t="181856" x="6381750" y="5778500"/>
          <p14:tracePt t="181863" x="6356350" y="5778500"/>
          <p14:tracePt t="181872" x="6313488" y="5778500"/>
          <p14:tracePt t="181879" x="6297613" y="5778500"/>
          <p14:tracePt t="181899" x="6229350" y="5753100"/>
          <p14:tracePt t="181905" x="6211888" y="5753100"/>
          <p14:tracePt t="181911" x="6194425" y="5745163"/>
          <p14:tracePt t="181920" x="6186488" y="5727700"/>
          <p14:tracePt t="181926" x="6161088" y="5719763"/>
          <p14:tracePt t="181937" x="6153150" y="5710238"/>
          <p14:tracePt t="181943" x="6143625" y="5710238"/>
          <p14:tracePt t="181950" x="6143625" y="5694363"/>
          <p14:tracePt t="181959" x="6135688" y="5684838"/>
          <p14:tracePt t="181966" x="6127750" y="5684838"/>
          <p14:tracePt t="181975" x="6127750" y="5676900"/>
          <p14:tracePt t="181983" x="6118225" y="5659438"/>
          <p14:tracePt t="181991" x="6118225" y="5651500"/>
          <p14:tracePt t="181998" x="6118225" y="5634038"/>
          <p14:tracePt t="182007" x="6118225" y="5626100"/>
          <p14:tracePt t="182014" x="6118225" y="5616575"/>
          <p14:tracePt t="182022" x="6118225" y="5591175"/>
          <p14:tracePt t="182038" x="6118225" y="5575300"/>
          <p14:tracePt t="182047" x="6127750" y="5549900"/>
          <p14:tracePt t="182056" x="6143625" y="5540375"/>
          <p14:tracePt t="182063" x="6161088" y="5532438"/>
          <p14:tracePt t="182071" x="6169025" y="5532438"/>
          <p14:tracePt t="182079" x="6194425" y="5524500"/>
          <p14:tracePt t="182088" x="6211888" y="5514975"/>
          <p14:tracePt t="182094" x="6221413" y="5514975"/>
          <p14:tracePt t="182104" x="6246813" y="5514975"/>
          <p14:tracePt t="182110" x="6272213" y="5514975"/>
          <p14:tracePt t="182120" x="6280150" y="5514975"/>
          <p14:tracePt t="182127" x="6305550" y="5514975"/>
          <p14:tracePt t="182137" x="6323013" y="5514975"/>
          <p14:tracePt t="182142" x="6338888" y="5532438"/>
          <p14:tracePt t="182149" x="6348413" y="5540375"/>
          <p14:tracePt t="182157" x="6356350" y="5540375"/>
          <p14:tracePt t="182166" x="6373813" y="5549900"/>
          <p14:tracePt t="182174" x="6373813" y="5557838"/>
          <p14:tracePt t="182191" x="6373813" y="5565775"/>
          <p14:tracePt t="182214" x="6381750" y="5575300"/>
          <p14:tracePt t="182222" x="6391275" y="5583238"/>
          <p14:tracePt t="182286" x="6391275" y="5591175"/>
          <p14:tracePt t="182327" x="6391275" y="5608638"/>
          <p14:tracePt t="182445" x="6391275" y="5616575"/>
          <p14:tracePt t="182455" x="6399213" y="5626100"/>
          <p14:tracePt t="182463" x="6407150" y="5634038"/>
          <p14:tracePt t="182472" x="6416675" y="5641975"/>
          <p14:tracePt t="182479" x="6416675" y="5651500"/>
          <p14:tracePt t="182488" x="6416675" y="5659438"/>
          <p14:tracePt t="182495" x="6416675" y="5668963"/>
          <p14:tracePt t="182504" x="6432550" y="5684838"/>
          <p14:tracePt t="182511" x="6442075" y="5684838"/>
          <p14:tracePt t="182520" x="6442075" y="5694363"/>
          <p14:tracePt t="182526" x="6450013" y="5710238"/>
          <p14:tracePt t="182542" x="6457950" y="5727700"/>
          <p14:tracePt t="182783" x="6399213" y="5727700"/>
          <p14:tracePt t="182791" x="6330950" y="5727700"/>
          <p14:tracePt t="182798" x="6272213" y="5727700"/>
          <p14:tracePt t="182807" x="6186488" y="5710238"/>
          <p14:tracePt t="182814" x="6102350" y="5710238"/>
          <p14:tracePt t="182824" x="6024563" y="5694363"/>
          <p14:tracePt t="182830" x="5922963" y="5668963"/>
          <p14:tracePt t="182839" x="5838825" y="5626100"/>
          <p14:tracePt t="182847" x="5735638" y="5600700"/>
          <p14:tracePt t="182856" x="5641975" y="5557838"/>
          <p14:tracePt t="182862" x="5565775" y="5524500"/>
          <p14:tracePt t="182873" x="5497513" y="5481638"/>
          <p14:tracePt t="182877" x="5438775" y="5446713"/>
          <p14:tracePt t="182889" x="5380038" y="5421313"/>
          <p14:tracePt t="182900" x="5327650" y="5387975"/>
          <p14:tracePt t="182904" x="5311775" y="5380038"/>
          <p14:tracePt t="182911" x="5286375" y="5362575"/>
          <p14:tracePt t="182917" x="5251450" y="5337175"/>
          <p14:tracePt t="182926" x="5226050" y="5311775"/>
          <p14:tracePt t="182934" x="5175250" y="5276850"/>
          <p14:tracePt t="182943" x="5141913" y="5235575"/>
          <p14:tracePt t="182949" x="5073650" y="5183188"/>
          <p14:tracePt t="182957" x="5022850" y="5132388"/>
          <p14:tracePt t="182966" x="4954588" y="5073650"/>
          <p14:tracePt t="182974" x="4894263" y="5022850"/>
          <p14:tracePt t="182983" x="4827588" y="4979988"/>
          <p14:tracePt t="182991" x="4759325" y="4911725"/>
          <p14:tracePt t="182998" x="4699000" y="4860925"/>
          <p14:tracePt t="183007" x="4657725" y="4818063"/>
          <p14:tracePt t="183014" x="4630738" y="4784725"/>
          <p14:tracePt t="183023" x="4597400" y="4741863"/>
          <p14:tracePt t="183031" x="4589463" y="4724400"/>
          <p14:tracePt t="183039" x="4572000" y="4699000"/>
          <p14:tracePt t="183046" x="4564063" y="4673600"/>
          <p14:tracePt t="183056" x="4564063" y="4648200"/>
          <p14:tracePt t="183062" x="4554538" y="4640263"/>
          <p14:tracePt t="183073" x="4554538" y="4630738"/>
          <p14:tracePt t="183078" x="4554538" y="4614863"/>
          <p14:tracePt t="183089" x="4554538" y="4605338"/>
          <p14:tracePt t="183094" x="4554538" y="4589463"/>
          <p14:tracePt t="183104" x="4554538" y="4579938"/>
          <p14:tracePt t="183111" x="4554538" y="4564063"/>
          <p14:tracePt t="183120" x="4554538" y="4546600"/>
          <p14:tracePt t="183133" x="4554538" y="4521200"/>
          <p14:tracePt t="183143" x="4554538" y="4513263"/>
          <p14:tracePt t="183150" x="4554538" y="4503738"/>
          <p14:tracePt t="183158" x="4554538" y="4495800"/>
          <p14:tracePt t="183167" x="4572000" y="4486275"/>
          <p14:tracePt t="183173" x="4579938" y="4470400"/>
          <p14:tracePt t="183182" x="4589463" y="4460875"/>
          <p14:tracePt t="183190" x="4597400" y="4452938"/>
          <p14:tracePt t="183198" x="4605338" y="4445000"/>
          <p14:tracePt t="183207" x="4614863" y="4435475"/>
          <p14:tracePt t="183223" x="4622800" y="4427538"/>
          <p14:tracePt t="183239" x="4630738" y="4427538"/>
          <p14:tracePt t="183246" x="4640263" y="4427538"/>
          <p14:tracePt t="183256" x="4657725" y="4427538"/>
          <p14:tracePt t="183262" x="4691063" y="4427538"/>
          <p14:tracePt t="183272" x="4724400" y="4427538"/>
          <p14:tracePt t="183278" x="4759325" y="4435475"/>
          <p14:tracePt t="183288" x="4775200" y="4452938"/>
          <p14:tracePt t="183295" x="4810125" y="4478338"/>
          <p14:tracePt t="183304" x="4852988" y="4495800"/>
          <p14:tracePt t="183311" x="4894263" y="4521200"/>
          <p14:tracePt t="183321" x="4937125" y="4546600"/>
          <p14:tracePt t="183327" x="4972050" y="4572000"/>
          <p14:tracePt t="183333" x="5022850" y="4605338"/>
          <p14:tracePt t="183343" x="5056188" y="4630738"/>
          <p14:tracePt t="183350" x="5091113" y="4657725"/>
          <p14:tracePt t="183359" x="5132388" y="4683125"/>
          <p14:tracePt t="183367" x="5183188" y="4724400"/>
          <p14:tracePt t="183375" x="5218113" y="4759325"/>
          <p14:tracePt t="183382" x="5243513" y="4775200"/>
          <p14:tracePt t="183391" x="5268913" y="4802188"/>
          <p14:tracePt t="183398" x="5294313" y="4843463"/>
          <p14:tracePt t="183407" x="5327650" y="4868863"/>
          <p14:tracePt t="183414" x="5345113" y="4894263"/>
          <p14:tracePt t="183423" x="5370513" y="4919663"/>
          <p14:tracePt t="183430" x="5395913" y="4946650"/>
          <p14:tracePt t="183439" x="5421313" y="4979988"/>
          <p14:tracePt t="183447" x="5446713" y="5005388"/>
          <p14:tracePt t="183456" x="5464175" y="5038725"/>
          <p14:tracePt t="183463" x="5489575" y="5064125"/>
          <p14:tracePt t="183472" x="5532438" y="5091113"/>
          <p14:tracePt t="183479" x="5540375" y="5106988"/>
          <p14:tracePt t="183488" x="5565775" y="5132388"/>
          <p14:tracePt t="183494" x="5583238" y="5141913"/>
          <p14:tracePt t="183505" x="5600700" y="5157788"/>
          <p14:tracePt t="183511" x="5626100" y="5183188"/>
          <p14:tracePt t="183522" x="5634038" y="5200650"/>
          <p14:tracePt t="183526" x="5641975" y="5226050"/>
          <p14:tracePt t="183533" x="5668963" y="5243513"/>
          <p14:tracePt t="183543" x="5676900" y="5251450"/>
          <p14:tracePt t="183550" x="5694363" y="5268913"/>
          <p14:tracePt t="183558" x="5702300" y="5294313"/>
          <p14:tracePt t="183567" x="5719763" y="5311775"/>
          <p14:tracePt t="183573" x="5745163" y="5337175"/>
          <p14:tracePt t="183582" x="5761038" y="5353050"/>
          <p14:tracePt t="183591" x="5788025" y="5370513"/>
          <p14:tracePt t="183598" x="5803900" y="5387975"/>
          <p14:tracePt t="183614" x="5813425" y="5395913"/>
          <p14:tracePt t="183623" x="5821363" y="5405438"/>
          <p14:tracePt t="183630" x="5821363" y="5413375"/>
          <p14:tracePt t="183639" x="5838825" y="5413375"/>
          <p14:tracePt t="183647" x="5846763" y="5421313"/>
          <p14:tracePt t="183656" x="5854700" y="5430838"/>
          <p14:tracePt t="183663" x="5872163" y="5446713"/>
          <p14:tracePt t="183673" x="5897563" y="5456238"/>
          <p14:tracePt t="183679" x="5922963" y="5481638"/>
          <p14:tracePt t="183688" x="5957888" y="5497513"/>
          <p14:tracePt t="183694" x="6016625" y="5540375"/>
          <p14:tracePt t="183705" x="6042025" y="5549900"/>
          <p14:tracePt t="183711" x="6084888" y="5565775"/>
          <p14:tracePt t="183722" x="6127750" y="5600700"/>
          <p14:tracePt t="183726" x="6143625" y="5608638"/>
          <p14:tracePt t="183733" x="6169025" y="5626100"/>
          <p14:tracePt t="183741" x="6178550" y="5626100"/>
          <p14:tracePt t="183750" x="6186488" y="5634038"/>
          <p14:tracePt t="183759" x="6186488" y="5641975"/>
          <p14:tracePt t="183767" x="6186488" y="5651500"/>
          <p14:tracePt t="183775" x="6186488" y="5659438"/>
          <p14:tracePt t="183782" x="6186488" y="5668963"/>
          <p14:tracePt t="183791" x="6186488" y="5676900"/>
          <p14:tracePt t="183798" x="6186488" y="5684838"/>
          <p14:tracePt t="183807" x="6186488" y="5702300"/>
          <p14:tracePt t="183815" x="6186488" y="5719763"/>
          <p14:tracePt t="183823" x="6169025" y="5735638"/>
          <p14:tracePt t="183830" x="6153150" y="5745163"/>
          <p14:tracePt t="183839" x="6127750" y="5753100"/>
          <p14:tracePt t="183846" x="6084888" y="5761038"/>
          <p14:tracePt t="183856" x="6049963" y="5761038"/>
          <p14:tracePt t="183863" x="5999163" y="5761038"/>
          <p14:tracePt t="183873" x="5932488" y="5761038"/>
          <p14:tracePt t="183878" x="5846763" y="5761038"/>
          <p14:tracePt t="183889" x="5727700" y="5761038"/>
          <p14:tracePt t="183903" x="5489575" y="5761038"/>
          <p14:tracePt t="183911" x="5362575" y="5761038"/>
          <p14:tracePt t="183917" x="5251450" y="5761038"/>
          <p14:tracePt t="183927" x="5149850" y="5761038"/>
          <p14:tracePt t="183933" x="5056188" y="5761038"/>
          <p14:tracePt t="183943" x="4979988" y="5753100"/>
          <p14:tracePt t="183950" x="4919663" y="5735638"/>
          <p14:tracePt t="183958" x="4860925" y="5735638"/>
          <p14:tracePt t="183967" x="4827588" y="5735638"/>
          <p14:tracePt t="183974" x="4802188" y="5727700"/>
          <p14:tracePt t="183982" x="4784725" y="5727700"/>
          <p14:tracePt t="183991" x="4759325" y="5719763"/>
          <p14:tracePt t="184174" x="4759325" y="5710238"/>
          <p14:tracePt t="184191" x="4775200" y="5702300"/>
          <p14:tracePt t="184198" x="4792663" y="5694363"/>
          <p14:tracePt t="184206" x="4843463" y="5668963"/>
          <p14:tracePt t="184215" x="4878388" y="5651500"/>
          <p14:tracePt t="184223" x="4911725" y="5608638"/>
          <p14:tracePt t="184230" x="4979988" y="5575300"/>
          <p14:tracePt t="184240" x="5013325" y="5549900"/>
          <p14:tracePt t="184246" x="5064125" y="5507038"/>
          <p14:tracePt t="184256" x="5132388" y="5456238"/>
          <p14:tracePt t="184263" x="5183188" y="5413375"/>
          <p14:tracePt t="184273" x="5208588" y="5380038"/>
          <p14:tracePt t="184279" x="5235575" y="5337175"/>
          <p14:tracePt t="184288" x="5268913" y="5294313"/>
          <p14:tracePt t="184294" x="5268913" y="5260975"/>
          <p14:tracePt t="184304" x="5286375" y="5218113"/>
          <p14:tracePt t="184310" x="5294313" y="5183188"/>
          <p14:tracePt t="184318" x="5294313" y="5141913"/>
          <p14:tracePt t="184326" x="5311775" y="5091113"/>
          <p14:tracePt t="184334" x="5311775" y="5056188"/>
          <p14:tracePt t="184342" x="5311775" y="5013325"/>
          <p14:tracePt t="184351" x="5311775" y="4979988"/>
          <p14:tracePt t="184358" x="5311775" y="4954588"/>
          <p14:tracePt t="184367" x="5311775" y="4929188"/>
          <p14:tracePt t="184375" x="5311775" y="4886325"/>
          <p14:tracePt t="184382" x="5311775" y="4852988"/>
          <p14:tracePt t="184390" x="5311775" y="4835525"/>
          <p14:tracePt t="184398" x="5311775" y="4802188"/>
          <p14:tracePt t="184407" x="5311775" y="4775200"/>
          <p14:tracePt t="184414" x="5311775" y="4741863"/>
          <p14:tracePt t="184423" x="5311775" y="4724400"/>
          <p14:tracePt t="184431" x="5311775" y="4708525"/>
          <p14:tracePt t="184440" x="5311775" y="4699000"/>
          <p14:tracePt t="184446" x="5302250" y="4665663"/>
          <p14:tracePt t="184457" x="5294313" y="4648200"/>
          <p14:tracePt t="184461" x="5294313" y="4640263"/>
          <p14:tracePt t="184472" x="5294313" y="4622800"/>
          <p14:tracePt t="184478" x="5294313" y="4597400"/>
          <p14:tracePt t="184494" x="5294313" y="4589463"/>
          <p14:tracePt t="184502" x="5294313" y="4572000"/>
          <p14:tracePt t="184511" x="5286375" y="4572000"/>
          <p14:tracePt t="184517" x="5286375" y="4564063"/>
          <p14:tracePt t="184526" x="5276850" y="4546600"/>
          <p14:tracePt t="184534" x="5268913" y="4538663"/>
          <p14:tracePt t="184566" x="5268913" y="4529138"/>
          <p14:tracePt t="184574" x="5260975" y="4521200"/>
          <p14:tracePt t="184582" x="5251450" y="4513263"/>
          <p14:tracePt t="184590" x="5243513" y="4513263"/>
          <p14:tracePt t="184608" x="5226050" y="4513263"/>
          <p14:tracePt t="184614" x="5218113" y="4513263"/>
          <p14:tracePt t="184622" x="5200650" y="4513263"/>
          <p14:tracePt t="184631" x="5183188" y="4513263"/>
          <p14:tracePt t="184641" x="5167313" y="4513263"/>
          <p14:tracePt t="184647" x="5141913" y="4513263"/>
          <p14:tracePt t="184657" x="5124450" y="4513263"/>
          <p14:tracePt t="184662" x="5106988" y="4529138"/>
          <p14:tracePt t="184673" x="5091113" y="4538663"/>
          <p14:tracePt t="184679" x="5064125" y="4554538"/>
          <p14:tracePt t="184689" x="5038725" y="4572000"/>
          <p14:tracePt t="184694" x="5022850" y="4579938"/>
          <p14:tracePt t="184705" x="4997450" y="4605338"/>
          <p14:tracePt t="184711" x="4979988" y="4605338"/>
          <p14:tracePt t="184718" x="4962525" y="4622800"/>
          <p14:tracePt t="184726" x="4946650" y="4640263"/>
          <p14:tracePt t="184734" x="4946650" y="4648200"/>
          <p14:tracePt t="184742" x="4937125" y="4657725"/>
          <p14:tracePt t="184751" x="4929188" y="4665663"/>
          <p14:tracePt t="184758" x="4919663" y="4683125"/>
          <p14:tracePt t="184774" x="4919663" y="4691063"/>
          <p14:tracePt t="184782" x="4911725" y="4708525"/>
          <p14:tracePt t="184790" x="4903788" y="4708525"/>
          <p14:tracePt t="184799" x="4903788" y="4716463"/>
          <p14:tracePt t="184806" x="4903788" y="4724400"/>
          <p14:tracePt t="184815" x="4903788" y="4733925"/>
          <p14:tracePt t="184824" x="4903788" y="4741863"/>
          <p14:tracePt t="184831" x="4894263" y="4749800"/>
          <p14:tracePt t="184839" x="4886325" y="4767263"/>
          <p14:tracePt t="184847" x="4886325" y="4775200"/>
          <p14:tracePt t="184857" x="4886325" y="4792663"/>
          <p14:tracePt t="184863" x="4878388" y="4810125"/>
          <p14:tracePt t="184872" x="4868863" y="4818063"/>
          <p14:tracePt t="184879" x="4868863" y="4827588"/>
          <p14:tracePt t="184889" x="4852988" y="4852988"/>
          <p14:tracePt t="184895" x="4835525" y="4868863"/>
          <p14:tracePt t="184902" x="4827588" y="4886325"/>
          <p14:tracePt t="184910" x="4818063" y="4894263"/>
          <p14:tracePt t="184917" x="4810125" y="4911725"/>
          <p14:tracePt t="184926" x="4792663" y="4937125"/>
          <p14:tracePt t="184942" x="4784725" y="4954588"/>
          <p14:tracePt t="184951" x="4775200" y="4972050"/>
          <p14:tracePt t="184958" x="4759325" y="4987925"/>
          <p14:tracePt t="184966" x="4749800" y="5005388"/>
          <p14:tracePt t="184974" x="4733925" y="5022850"/>
          <p14:tracePt t="184982" x="4733925" y="5030788"/>
          <p14:tracePt t="184990" x="4708525" y="5056188"/>
          <p14:tracePt t="184998" x="4708525" y="5064125"/>
          <p14:tracePt t="185006" x="4683125" y="5081588"/>
          <p14:tracePt t="185013" x="4665663" y="5106988"/>
          <p14:tracePt t="185024" x="4665663" y="5116513"/>
          <p14:tracePt t="185030" x="4640263" y="5141913"/>
          <p14:tracePt t="185040" x="4614863" y="5167313"/>
          <p14:tracePt t="185046" x="4597400" y="5192713"/>
          <p14:tracePt t="185056" x="4579938" y="5208588"/>
          <p14:tracePt t="185061" x="4572000" y="5226050"/>
          <p14:tracePt t="185073" x="4546600" y="5251450"/>
          <p14:tracePt t="185078" x="4529138" y="5268913"/>
          <p14:tracePt t="185089" x="4513263" y="5286375"/>
          <p14:tracePt t="185093" x="4486275" y="5311775"/>
          <p14:tracePt t="185104" x="4478338" y="5319713"/>
          <p14:tracePt t="185109" x="4470400" y="5327650"/>
          <p14:tracePt t="185117" x="4470400" y="5345113"/>
          <p14:tracePt t="185125" x="4452938" y="5370513"/>
          <p14:tracePt t="185142" x="4445000" y="5380038"/>
          <p14:tracePt t="185151" x="4445000" y="5387975"/>
          <p14:tracePt t="185166" x="4445000" y="5395913"/>
          <p14:tracePt t="185197" x="4445000" y="5405438"/>
          <p14:tracePt t="185287" x="4435475" y="5413375"/>
          <p14:tracePt t="185766" x="4435475" y="5387975"/>
          <p14:tracePt t="185775" x="4445000" y="5370513"/>
          <p14:tracePt t="185782" x="4460875" y="5327650"/>
          <p14:tracePt t="185790" x="4478338" y="5294313"/>
          <p14:tracePt t="185799" x="4495800" y="5268913"/>
          <p14:tracePt t="185807" x="4529138" y="5218113"/>
          <p14:tracePt t="185815" x="4554538" y="5167313"/>
          <p14:tracePt t="185823" x="4572000" y="5132388"/>
          <p14:tracePt t="185830" x="4630738" y="5073650"/>
          <p14:tracePt t="185840" x="4657725" y="5022850"/>
          <p14:tracePt t="185847" x="4699000" y="4954588"/>
          <p14:tracePt t="185856" x="4733925" y="4903788"/>
          <p14:tracePt t="185862" x="4767263" y="4868863"/>
          <p14:tracePt t="185873" x="4802188" y="4818063"/>
          <p14:tracePt t="185879" x="4827588" y="4792663"/>
          <p14:tracePt t="185889" x="4843463" y="4759325"/>
          <p14:tracePt t="185894" x="4868863" y="4733925"/>
          <p14:tracePt t="185904" x="4886325" y="4699000"/>
          <p14:tracePt t="185917" x="4911725" y="4665663"/>
          <p14:tracePt t="185928" x="4919663" y="4640263"/>
          <p14:tracePt t="185934" x="4937125" y="4614863"/>
          <p14:tracePt t="185943" x="4946650" y="4605338"/>
          <p14:tracePt t="185951" x="4954588" y="4597400"/>
          <p14:tracePt t="185959" x="4972050" y="4579938"/>
          <p14:tracePt t="185975" x="4972050" y="4572000"/>
          <p14:tracePt t="185983" x="4972050" y="4564063"/>
          <p14:tracePt t="186063" x="4979988" y="4564063"/>
          <p14:tracePt t="186079" x="4997450" y="4564063"/>
          <p14:tracePt t="186095" x="5013325" y="4564063"/>
          <p14:tracePt t="186104" x="5038725" y="4564063"/>
          <p14:tracePt t="186110" x="5056188" y="4572000"/>
          <p14:tracePt t="186118" x="5081588" y="4579938"/>
          <p14:tracePt t="186127" x="5099050" y="4597400"/>
          <p14:tracePt t="186134" x="5132388" y="4622800"/>
          <p14:tracePt t="186143" x="5157788" y="4648200"/>
          <p14:tracePt t="186150" x="5208588" y="4699000"/>
          <p14:tracePt t="186159" x="5251450" y="4733925"/>
          <p14:tracePt t="186166" x="5302250" y="4767263"/>
          <p14:tracePt t="186175" x="5319713" y="4792663"/>
          <p14:tracePt t="186182" x="5370513" y="4835525"/>
          <p14:tracePt t="186191" x="5421313" y="4878388"/>
          <p14:tracePt t="186198" x="5446713" y="4903788"/>
          <p14:tracePt t="186206" x="5497513" y="4946650"/>
          <p14:tracePt t="186215" x="5565775" y="4997450"/>
          <p14:tracePt t="186224" x="5616575" y="5038725"/>
          <p14:tracePt t="186231" x="5668963" y="5091113"/>
          <p14:tracePt t="186240" x="5719763" y="5116513"/>
          <p14:tracePt t="186246" x="5753100" y="5149850"/>
          <p14:tracePt t="186256" x="5803900" y="5192713"/>
          <p14:tracePt t="186263" x="5854700" y="5218113"/>
          <p14:tracePt t="186273" x="5897563" y="5260975"/>
          <p14:tracePt t="186279" x="5932488" y="5276850"/>
          <p14:tracePt t="186289" x="5957888" y="5302250"/>
          <p14:tracePt t="186294" x="5991225" y="5327650"/>
          <p14:tracePt t="186301" x="6024563" y="5353050"/>
          <p14:tracePt t="186310" x="6049963" y="5370513"/>
          <p14:tracePt t="186318" x="6076950" y="5387975"/>
          <p14:tracePt t="186327" x="6110288" y="5405438"/>
          <p14:tracePt t="186334" x="6135688" y="5421313"/>
          <p14:tracePt t="186342" x="6143625" y="5421313"/>
          <p14:tracePt t="186350" x="6153150" y="5430838"/>
          <p14:tracePt t="186358" x="6178550" y="5446713"/>
          <p14:tracePt t="186366" x="6186488" y="5456238"/>
          <p14:tracePt t="186383" x="6194425" y="5464175"/>
          <p14:tracePt t="186399" x="6203950" y="5472113"/>
          <p14:tracePt t="186415" x="6203950" y="5481638"/>
          <p14:tracePt t="186424" x="6211888" y="5481638"/>
          <p14:tracePt t="186440" x="6221413" y="5489575"/>
          <p14:tracePt t="187079" x="6229350" y="5489575"/>
          <p14:tracePt t="187223" x="6229350" y="5472113"/>
          <p14:tracePt t="187230" x="6229350" y="5464175"/>
          <p14:tracePt t="187256" x="6237288" y="5464175"/>
          <p14:tracePt t="187272" x="6246813" y="5464175"/>
          <p14:tracePt t="187295" x="6262688" y="5438775"/>
          <p14:tracePt t="187301" x="6272213" y="5395913"/>
          <p14:tracePt t="187309" x="6297613" y="5380038"/>
          <p14:tracePt t="187318" x="6323013" y="5319713"/>
          <p14:tracePt t="187327" x="6365875" y="5294313"/>
          <p14:tracePt t="187335" x="6373813" y="5268913"/>
          <p14:tracePt t="187343" x="6373813" y="5251450"/>
          <p14:tracePt t="187350" x="6373813" y="5226050"/>
          <p14:tracePt t="187359" x="6373813" y="5218113"/>
          <p14:tracePt t="187510" x="6365875" y="5200650"/>
          <p14:tracePt t="187518" x="6348413" y="5192713"/>
          <p14:tracePt t="187525" x="6323013" y="5183188"/>
          <p14:tracePt t="187534" x="6313488" y="5183188"/>
          <p14:tracePt t="187542" x="6272213" y="5183188"/>
          <p14:tracePt t="187550" x="6246813" y="5175250"/>
          <p14:tracePt t="187559" x="6211888" y="5175250"/>
          <p14:tracePt t="187566" x="6178550" y="5183188"/>
          <p14:tracePt t="187575" x="6135688" y="5192713"/>
          <p14:tracePt t="187583" x="6059488" y="5200650"/>
          <p14:tracePt t="187592" x="5999163" y="5226050"/>
          <p14:tracePt t="187598" x="5932488" y="5235575"/>
          <p14:tracePt t="187608" x="5872163" y="5235575"/>
          <p14:tracePt t="187615" x="5846763" y="5218113"/>
          <p14:tracePt t="187624" x="5829300" y="5175250"/>
          <p14:tracePt t="187630" x="5778500" y="5116513"/>
          <p14:tracePt t="187642" x="5710238" y="5064125"/>
          <p14:tracePt t="187646" x="5634038" y="5030788"/>
          <p14:tracePt t="187656" x="5583238" y="4987925"/>
          <p14:tracePt t="187662" x="5557838" y="4962525"/>
          <p14:tracePt t="187670" x="5540375" y="4962525"/>
          <p14:tracePt t="187679" x="5514975" y="4937125"/>
          <p14:tracePt t="187688" x="5507038" y="4929188"/>
          <p14:tracePt t="187695" x="5481638" y="4903788"/>
          <p14:tracePt t="187702" x="5472113" y="4894263"/>
          <p14:tracePt t="187711" x="5464175" y="4894263"/>
          <p14:tracePt t="187719" x="5456238" y="4886325"/>
          <p14:tracePt t="187727" x="5446713" y="4878388"/>
          <p14:tracePt t="187735" x="5438775" y="4868863"/>
          <p14:tracePt t="187750" x="5430838" y="4860925"/>
          <p14:tracePt t="187759" x="5421313" y="4852988"/>
          <p14:tracePt t="187776" x="5395913" y="4835525"/>
          <p14:tracePt t="187782" x="5380038" y="4818063"/>
          <p14:tracePt t="187791" x="5380038" y="4810125"/>
          <p14:tracePt t="187798" x="5345113" y="4792663"/>
          <p14:tracePt t="187808" x="5327650" y="4775200"/>
          <p14:tracePt t="187814" x="5319713" y="4759325"/>
          <p14:tracePt t="187824" x="5294313" y="4741863"/>
          <p14:tracePt t="187831" x="5276850" y="4733925"/>
          <p14:tracePt t="187840" x="5268913" y="4733925"/>
          <p14:tracePt t="187857" x="5268913" y="4724400"/>
          <p14:tracePt t="187910" x="5260975" y="4716463"/>
          <p14:tracePt t="187943" x="5243513" y="4716463"/>
          <p14:tracePt t="187950" x="5235575" y="4716463"/>
          <p14:tracePt t="187959" x="5200650" y="4724400"/>
          <p14:tracePt t="187967" x="5175250" y="4741863"/>
          <p14:tracePt t="187975" x="5124450" y="4784725"/>
          <p14:tracePt t="187983" x="5064125" y="4827588"/>
          <p14:tracePt t="187991" x="4987925" y="4903788"/>
          <p14:tracePt t="187999" x="4919663" y="4954588"/>
          <p14:tracePt t="188008" x="4868863" y="5013325"/>
          <p14:tracePt t="188014" x="4802188" y="5091113"/>
          <p14:tracePt t="188025" x="4733925" y="5157788"/>
          <p14:tracePt t="188030" x="4657725" y="5235575"/>
          <p14:tracePt t="188041" x="4589463" y="5311775"/>
          <p14:tracePt t="188046" x="4546600" y="5380038"/>
          <p14:tracePt t="188056" x="4513263" y="5438775"/>
          <p14:tracePt t="188062" x="4486275" y="5481638"/>
          <p14:tracePt t="188072" x="4460875" y="5524500"/>
          <p14:tracePt t="188078" x="4460875" y="5549900"/>
          <p14:tracePt t="188085" x="4445000" y="5565775"/>
          <p14:tracePt t="188094" x="4435475" y="5575300"/>
          <p14:tracePt t="188215" x="4445000" y="5540375"/>
          <p14:tracePt t="188223" x="4460875" y="5489575"/>
          <p14:tracePt t="188231" x="4478338" y="5456238"/>
          <p14:tracePt t="188241" x="4503738" y="5413375"/>
          <p14:tracePt t="188246" x="4529138" y="5345113"/>
          <p14:tracePt t="188257" x="4572000" y="5286375"/>
          <p14:tracePt t="188262" x="4605338" y="5218113"/>
          <p14:tracePt t="188271" x="4648200" y="5167313"/>
          <p14:tracePt t="188278" x="4673600" y="5106988"/>
          <p14:tracePt t="188286" x="4733925" y="5038725"/>
          <p14:tracePt t="188294" x="4775200" y="4979988"/>
          <p14:tracePt t="188302" x="4818063" y="4929188"/>
          <p14:tracePt t="188311" x="4835525" y="4878388"/>
          <p14:tracePt t="188319" x="4886325" y="4818063"/>
          <p14:tracePt t="188326" x="4903788" y="4792663"/>
          <p14:tracePt t="188334" x="4919663" y="4767263"/>
          <p14:tracePt t="188342" x="4937125" y="4741863"/>
          <p14:tracePt t="188350" x="4946650" y="4724400"/>
          <p14:tracePt t="188367" x="4962525" y="4699000"/>
          <p14:tracePt t="188375" x="4972050" y="4699000"/>
          <p14:tracePt t="188382" x="4972050" y="4683125"/>
          <p14:tracePt t="188392" x="4979988" y="4673600"/>
          <p14:tracePt t="188409" x="4979988" y="4665663"/>
          <p14:tracePt t="188415" x="4979988" y="4657725"/>
          <p14:tracePt t="188425" x="4987925" y="4648200"/>
          <p14:tracePt t="188440" x="4997450" y="4648200"/>
          <p14:tracePt t="188456" x="4997450" y="4640263"/>
          <p14:tracePt t="188472" x="5005388" y="4630738"/>
          <p14:tracePt t="188502" x="5013325" y="4622800"/>
          <p14:tracePt t="188542" x="5022850" y="4614863"/>
          <p14:tracePt t="188550" x="5048250" y="4614863"/>
          <p14:tracePt t="188558" x="5064125" y="4630738"/>
          <p14:tracePt t="188566" x="5091113" y="4657725"/>
          <p14:tracePt t="188576" x="5116513" y="4691063"/>
          <p14:tracePt t="188583" x="5149850" y="4733925"/>
          <p14:tracePt t="188591" x="5208588" y="4784725"/>
          <p14:tracePt t="188599" x="5268913" y="4827588"/>
          <p14:tracePt t="188608" x="5337175" y="4894263"/>
          <p14:tracePt t="188615" x="5395913" y="4946650"/>
          <p14:tracePt t="188625" x="5507038" y="5030788"/>
          <p14:tracePt t="188630" x="5626100" y="5099050"/>
          <p14:tracePt t="188641" x="5745163" y="5183188"/>
          <p14:tracePt t="188646" x="5864225" y="5276850"/>
          <p14:tracePt t="188657" x="5973763" y="5353050"/>
          <p14:tracePt t="188663" x="6127750" y="5438775"/>
          <p14:tracePt t="188669" x="6297613" y="5524500"/>
          <p14:tracePt t="188677" x="6457950" y="5608638"/>
          <p14:tracePt t="188686" x="6586538" y="5668963"/>
          <p14:tracePt t="188695" x="6688138" y="5710238"/>
          <p14:tracePt t="188702" x="6807200" y="5745163"/>
          <p14:tracePt t="188711" x="6900863" y="5795963"/>
          <p14:tracePt t="188720" x="6959600" y="5821363"/>
          <p14:tracePt t="188726" x="7010400" y="5838825"/>
          <p14:tracePt t="188734" x="7027863" y="5846763"/>
          <p14:tracePt t="188743" x="7035800" y="5846763"/>
          <p14:tracePt t="188958" x="7035800" y="5829300"/>
          <p14:tracePt t="188967" x="7027863" y="5821363"/>
          <p14:tracePt t="188983" x="7019925" y="5821363"/>
          <p14:tracePt t="188999" x="7010400" y="5813425"/>
          <p14:tracePt t="189014" x="7002463" y="5795963"/>
          <p14:tracePt t="189024" x="7002463" y="5778500"/>
          <p14:tracePt t="189031" x="7002463" y="5770563"/>
          <p14:tracePt t="189040" x="7019925" y="5761038"/>
          <p14:tracePt t="189047" x="7053263" y="5719763"/>
          <p14:tracePt t="189057" x="7096125" y="5710238"/>
          <p14:tracePt t="189063" x="7121525" y="5702300"/>
          <p14:tracePt t="189071" x="7146925" y="5694363"/>
          <p14:tracePt t="189079" x="7172325" y="5676900"/>
          <p14:tracePt t="189086" x="7189788" y="5659438"/>
          <p14:tracePt t="189095" x="7189788" y="5651500"/>
          <p14:tracePt t="189103" x="7215188" y="5641975"/>
          <p14:tracePt t="189223" x="7154863" y="5641975"/>
          <p14:tracePt t="189231" x="7088188" y="5641975"/>
          <p14:tracePt t="189240" x="7010400" y="5641975"/>
          <p14:tracePt t="189247" x="6926263" y="5641975"/>
          <p14:tracePt t="189254" x="6858000" y="5641975"/>
          <p14:tracePt t="189262" x="6772275" y="5641975"/>
          <p14:tracePt t="189269" x="6731000" y="5641975"/>
          <p14:tracePt t="189279" x="6654800" y="5641975"/>
          <p14:tracePt t="189286" x="6594475" y="5641975"/>
          <p14:tracePt t="189294" x="6543675" y="5641975"/>
          <p14:tracePt t="189303" x="6483350" y="5641975"/>
          <p14:tracePt t="189309" x="6424613" y="5641975"/>
          <p14:tracePt t="189318" x="6391275" y="5651500"/>
          <p14:tracePt t="189326" x="6348413" y="5651500"/>
          <p14:tracePt t="189333" x="6305550" y="5684838"/>
          <p14:tracePt t="189343" x="6262688" y="5694363"/>
          <p14:tracePt t="189350" x="6229350" y="5719763"/>
          <p14:tracePt t="189359" x="6178550" y="5735638"/>
          <p14:tracePt t="189366" x="6143625" y="5745163"/>
          <p14:tracePt t="189375" x="6102350" y="5770563"/>
          <p14:tracePt t="189383" x="6076950" y="5778500"/>
          <p14:tracePt t="189392" x="6049963" y="5788025"/>
          <p14:tracePt t="189408" x="6042025" y="5788025"/>
          <p14:tracePt t="189431" x="6024563" y="5788025"/>
          <p14:tracePt t="189441" x="6016625" y="5788025"/>
          <p14:tracePt t="189463" x="5999163" y="5788025"/>
          <p14:tracePt t="189470" x="5991225" y="5788025"/>
          <p14:tracePt t="189479" x="5983288" y="5788025"/>
          <p14:tracePt t="189486" x="5973763" y="5788025"/>
          <p14:tracePt t="189495" x="5965825" y="5788025"/>
          <p14:tracePt t="189503" x="5948363" y="5795963"/>
          <p14:tracePt t="189510" x="5932488" y="5813425"/>
          <p14:tracePt t="189526" x="5932488" y="5821363"/>
          <p14:tracePt t="189543" x="5915025" y="5829300"/>
          <p14:tracePt t="189559" x="5905500" y="5838825"/>
          <p14:tracePt t="189567" x="5897563" y="5846763"/>
          <p14:tracePt t="189575" x="5889625" y="5846763"/>
          <p14:tracePt t="189582" x="5864225" y="5854700"/>
          <p14:tracePt t="189592" x="5854700" y="5872163"/>
          <p14:tracePt t="189597" x="5838825" y="5880100"/>
          <p14:tracePt t="189608" x="5821363" y="5889625"/>
          <p14:tracePt t="189614" x="5813425" y="5897563"/>
          <p14:tracePt t="189625" x="5795963" y="5897563"/>
          <p14:tracePt t="189631" x="5778500" y="5905500"/>
          <p14:tracePt t="189641" x="5761038" y="5915025"/>
          <p14:tracePt t="189647" x="5761038" y="5922963"/>
          <p14:tracePt t="189656" x="5735638" y="5940425"/>
          <p14:tracePt t="189670" x="5719763" y="5940425"/>
          <p14:tracePt t="189678" x="5710238" y="5948363"/>
          <p14:tracePt t="189694" x="5702300" y="5957888"/>
          <p14:tracePt t="190222" x="5719763" y="5948363"/>
          <p14:tracePt t="190231" x="5727700" y="5940425"/>
          <p14:tracePt t="190241" x="5745163" y="5940425"/>
          <p14:tracePt t="190246" x="5761038" y="5940425"/>
          <p14:tracePt t="190254" x="5795963" y="5932488"/>
          <p14:tracePt t="190263" x="5821363" y="5922963"/>
          <p14:tracePt t="190270" x="5838825" y="5922963"/>
          <p14:tracePt t="190279" x="5872163" y="5915025"/>
          <p14:tracePt t="190286" x="5915025" y="5915025"/>
          <p14:tracePt t="190294" x="5948363" y="5897563"/>
          <p14:tracePt t="190303" x="5999163" y="5872163"/>
          <p14:tracePt t="190310" x="6034088" y="5864225"/>
          <p14:tracePt t="190318" x="6092825" y="5846763"/>
          <p14:tracePt t="190326" x="6153150" y="5829300"/>
          <p14:tracePt t="190334" x="6203950" y="5803900"/>
          <p14:tracePt t="190342" x="6262688" y="5778500"/>
          <p14:tracePt t="190350" x="6330950" y="5735638"/>
          <p14:tracePt t="190359" x="6381750" y="5702300"/>
          <p14:tracePt t="190367" x="6424613" y="5676900"/>
          <p14:tracePt t="190375" x="6483350" y="5616575"/>
          <p14:tracePt t="190383" x="6518275" y="5583238"/>
          <p14:tracePt t="190393" x="6535738" y="5549900"/>
          <p14:tracePt t="190398" x="6569075" y="5481638"/>
          <p14:tracePt t="190408" x="6577013" y="5438775"/>
          <p14:tracePt t="190415" x="6594475" y="5405438"/>
          <p14:tracePt t="190425" x="6602413" y="5353050"/>
          <p14:tracePt t="190430" x="6627813" y="5286375"/>
          <p14:tracePt t="190440" x="6637338" y="5235575"/>
          <p14:tracePt t="190447" x="6637338" y="5192713"/>
          <p14:tracePt t="190454" x="6645275" y="5132388"/>
          <p14:tracePt t="190463" x="6654800" y="5073650"/>
          <p14:tracePt t="190470" x="6680200" y="4997450"/>
          <p14:tracePt t="190479" x="6688138" y="4937125"/>
          <p14:tracePt t="190487" x="6696075" y="4903788"/>
          <p14:tracePt t="190494" x="6705600" y="4860925"/>
          <p14:tracePt t="190503" x="6705600" y="4827588"/>
          <p14:tracePt t="190510" x="6713538" y="4792663"/>
          <p14:tracePt t="190518" x="6713538" y="4775200"/>
          <p14:tracePt t="190527" x="6713538" y="4749800"/>
          <p14:tracePt t="190535" x="6721475" y="4724400"/>
          <p14:tracePt t="190542" x="6731000" y="4699000"/>
          <p14:tracePt t="190551" x="6738938" y="4673600"/>
          <p14:tracePt t="190559" x="6746875" y="4648200"/>
          <p14:tracePt t="190567" x="6756400" y="4605338"/>
          <p14:tracePt t="190576" x="6772275" y="4579938"/>
          <p14:tracePt t="190582" x="6781800" y="4554538"/>
          <p14:tracePt t="190592" x="6781800" y="4538663"/>
          <p14:tracePt t="190599" x="6789738" y="4513263"/>
          <p14:tracePt t="190609" x="6799263" y="4486275"/>
          <p14:tracePt t="190613" x="6807200" y="4460875"/>
          <p14:tracePt t="190624" x="6815138" y="4435475"/>
          <p14:tracePt t="190630" x="6832600" y="4384675"/>
          <p14:tracePt t="190641" x="6840538" y="4359275"/>
          <p14:tracePt t="190647" x="6850063" y="4316413"/>
          <p14:tracePt t="190653" x="6865938" y="4291013"/>
          <p14:tracePt t="190663" x="6875463" y="4265613"/>
          <p14:tracePt t="190670" x="6891338" y="4232275"/>
          <p14:tracePt t="190678" x="6900863" y="4206875"/>
          <p14:tracePt t="190687" x="6908800" y="4171950"/>
          <p14:tracePt t="190694" x="6926263" y="4121150"/>
          <p14:tracePt t="190703" x="6943725" y="4070350"/>
          <p14:tracePt t="190710" x="6951663" y="4044950"/>
          <p14:tracePt t="190717" x="6969125" y="4002088"/>
          <p14:tracePt t="190726" x="6985000" y="3968750"/>
          <p14:tracePt t="190735" x="6994525" y="3951288"/>
          <p14:tracePt t="190742" x="7010400" y="3917950"/>
          <p14:tracePt t="190751" x="7010400" y="3892550"/>
          <p14:tracePt t="190758" x="7019925" y="3875088"/>
          <p14:tracePt t="190767" x="7019925" y="3857625"/>
          <p14:tracePt t="190776" x="7027863" y="3832225"/>
          <p14:tracePt t="190783" x="7035800" y="3816350"/>
          <p14:tracePt t="190792" x="7035800" y="3790950"/>
          <p14:tracePt t="190799" x="7035800" y="3781425"/>
          <p14:tracePt t="190809" x="7045325" y="3756025"/>
          <p14:tracePt t="190815" x="7045325" y="3738563"/>
          <p14:tracePt t="190825" x="7045325" y="3730625"/>
          <p14:tracePt t="190831" x="7045325" y="3713163"/>
          <p14:tracePt t="190838" x="7045325" y="3705225"/>
          <p14:tracePt t="190847" x="7045325" y="3687763"/>
          <p14:tracePt t="190855" x="7045325" y="3671888"/>
          <p14:tracePt t="190863" x="7045325" y="3662363"/>
          <p14:tracePt t="190870" x="7045325" y="3636963"/>
          <p14:tracePt t="190887" x="7045325" y="3619500"/>
          <p14:tracePt t="190895" x="7045325" y="3603625"/>
          <p14:tracePt t="190902" x="7045325" y="3594100"/>
          <p14:tracePt t="190910" x="7045325" y="3578225"/>
          <p14:tracePt t="190918" x="7045325" y="3560763"/>
          <p14:tracePt t="190926" x="7045325" y="3535363"/>
          <p14:tracePt t="190935" x="7045325" y="3517900"/>
          <p14:tracePt t="190943" x="7045325" y="3509963"/>
          <p14:tracePt t="190950" x="7045325" y="3492500"/>
          <p14:tracePt t="190958" x="7045325" y="3484563"/>
          <p14:tracePt t="190967" x="7053263" y="3475038"/>
          <p14:tracePt t="190975" x="7061200" y="3449638"/>
          <p14:tracePt t="190982" x="7061200" y="3433763"/>
          <p14:tracePt t="190999" x="7061200" y="3416300"/>
          <p14:tracePt t="191009" x="7070725" y="3408363"/>
          <p14:tracePt t="191014" x="7070725" y="3398838"/>
          <p14:tracePt t="191024" x="7070725" y="3390900"/>
          <p14:tracePt t="191030" x="7078663" y="3382963"/>
          <p14:tracePt t="191046" x="7078663" y="3373438"/>
          <p14:tracePt t="191053" x="7078663" y="3365500"/>
          <p14:tracePt t="191094" x="7088188" y="3365500"/>
          <p14:tracePt t="191110" x="7088188" y="3355975"/>
          <p14:tracePt t="191118" x="7104063" y="3355975"/>
          <p14:tracePt t="191126" x="7138988" y="3348038"/>
          <p14:tracePt t="191135" x="7146925" y="3348038"/>
          <p14:tracePt t="191143" x="7180263" y="3348038"/>
          <p14:tracePt t="191151" x="7205663" y="3340100"/>
          <p14:tracePt t="191159" x="7215188" y="3340100"/>
          <p14:tracePt t="191167" x="7232650" y="3340100"/>
          <p14:tracePt t="191176" x="7248525" y="3340100"/>
          <p14:tracePt t="191193" x="7258050" y="3330575"/>
          <p14:tracePt t="191198" x="7265988" y="3330575"/>
          <p14:tracePt t="191209" x="7273925" y="3330575"/>
          <p14:tracePt t="191214" x="7283450" y="3330575"/>
          <p14:tracePt t="191224" x="7291388" y="3322638"/>
          <p14:tracePt t="191229" x="7299325" y="3322638"/>
          <p14:tracePt t="191238" x="7316788" y="3322638"/>
          <p14:tracePt t="191253" x="7324725" y="3322638"/>
          <p14:tracePt t="191262" x="7334250" y="3322638"/>
          <p14:tracePt t="191278" x="7342188" y="3322638"/>
          <p14:tracePt t="191287" x="7350125" y="3322638"/>
          <p14:tracePt t="191294" x="7359650" y="3322638"/>
          <p14:tracePt t="191439" x="7342188" y="3330575"/>
          <p14:tracePt t="191446" x="7324725" y="3340100"/>
          <p14:tracePt t="191462" x="7299325" y="3348038"/>
          <p14:tracePt t="191470" x="7291388" y="3348038"/>
          <p14:tracePt t="191478" x="7283450" y="3355975"/>
          <p14:tracePt t="191487" x="7265988" y="3355975"/>
          <p14:tracePt t="191494" x="7258050" y="3365500"/>
          <p14:tracePt t="191502" x="7248525" y="3365500"/>
          <p14:tracePt t="191511" x="7240588" y="3365500"/>
          <p14:tracePt t="191647" x="7258050" y="3382963"/>
          <p14:tracePt t="191670" x="7283450" y="3390900"/>
          <p14:tracePt t="191686" x="7308850" y="3398838"/>
          <p14:tracePt t="191694" x="7334250" y="3398838"/>
          <p14:tracePt t="191702" x="7377113" y="3398838"/>
          <p14:tracePt t="191710" x="7402513" y="3398838"/>
          <p14:tracePt t="191717" x="7427913" y="3398838"/>
          <p14:tracePt t="191726" x="7469188" y="3408363"/>
          <p14:tracePt t="191733" x="7504113" y="3416300"/>
          <p14:tracePt t="191742" x="7537450" y="3416300"/>
          <p14:tracePt t="191750" x="7554913" y="3424238"/>
          <p14:tracePt t="191760" x="7580313" y="3424238"/>
          <p14:tracePt t="191765" x="7597775" y="3424238"/>
          <p14:tracePt t="191776" x="7605713" y="3424238"/>
          <p14:tracePt t="191781" x="7613650" y="3424238"/>
          <p14:tracePt t="191854" x="7605713" y="3424238"/>
          <p14:tracePt t="191861" x="7580313" y="3424238"/>
          <p14:tracePt t="191870" x="7562850" y="3424238"/>
          <p14:tracePt t="191879" x="7537450" y="3424238"/>
          <p14:tracePt t="191887" x="7512050" y="3433763"/>
          <p14:tracePt t="191894" x="7494588" y="3433763"/>
          <p14:tracePt t="191905" x="7469188" y="3433763"/>
          <p14:tracePt t="191910" x="7443788" y="3433763"/>
          <p14:tracePt t="191919" x="7410450" y="3441700"/>
          <p14:tracePt t="191928" x="7392988" y="3441700"/>
          <p14:tracePt t="191934" x="7367588" y="3441700"/>
          <p14:tracePt t="191943" x="7342188" y="3449638"/>
          <p14:tracePt t="191951" x="7316788" y="3449638"/>
          <p14:tracePt t="191960" x="7299325" y="3449638"/>
          <p14:tracePt t="191967" x="7283450" y="3449638"/>
          <p14:tracePt t="191976" x="7273925" y="3449638"/>
          <p14:tracePt t="191983" x="7248525" y="3449638"/>
          <p14:tracePt t="191993" x="7232650" y="3459163"/>
          <p14:tracePt t="192087" x="7223125" y="3467100"/>
          <p14:tracePt t="192110" x="7232650" y="3467100"/>
          <p14:tracePt t="192119" x="7248525" y="3467100"/>
          <p14:tracePt t="192126" x="7273925" y="3467100"/>
          <p14:tracePt t="192135" x="7308850" y="3467100"/>
          <p14:tracePt t="192142" x="7342188" y="3467100"/>
          <p14:tracePt t="192150" x="7385050" y="3467100"/>
          <p14:tracePt t="192161" x="7418388" y="3467100"/>
          <p14:tracePt t="192167" x="7443788" y="3467100"/>
          <p14:tracePt t="192176" x="7478713" y="3467100"/>
          <p14:tracePt t="192182" x="7504113" y="3467100"/>
          <p14:tracePt t="192192" x="7521575" y="3467100"/>
          <p14:tracePt t="192199" x="7546975" y="3467100"/>
          <p14:tracePt t="192208" x="7562850" y="3467100"/>
          <p14:tracePt t="192214" x="7572375" y="3467100"/>
          <p14:tracePt t="192294" x="7554913" y="3467100"/>
          <p14:tracePt t="192310" x="7529513" y="3467100"/>
          <p14:tracePt t="192326" x="7521575" y="3467100"/>
          <p14:tracePt t="192335" x="7512050" y="3459163"/>
          <p14:tracePt t="192344" x="7504113" y="3459163"/>
          <p14:tracePt t="192350" x="7494588" y="3459163"/>
          <p14:tracePt t="192567" x="7486650" y="3467100"/>
          <p14:tracePt t="192574" x="7469188" y="3475038"/>
          <p14:tracePt t="192583" x="7443788" y="3509963"/>
          <p14:tracePt t="192592" x="7392988" y="3552825"/>
          <p14:tracePt t="192599" x="7359650" y="3578225"/>
          <p14:tracePt t="192609" x="7291388" y="3619500"/>
          <p14:tracePt t="192615" x="7232650" y="3654425"/>
          <p14:tracePt t="192623" x="7164388" y="3697288"/>
          <p14:tracePt t="192631" x="7104063" y="3738563"/>
          <p14:tracePt t="192637" x="7035800" y="3781425"/>
          <p14:tracePt t="192647" x="7002463" y="3798888"/>
          <p14:tracePt t="192654" x="6943725" y="3841750"/>
          <p14:tracePt t="192662" x="6900863" y="3875088"/>
          <p14:tracePt t="192671" x="6865938" y="3892550"/>
          <p14:tracePt t="192678" x="6840538" y="3900488"/>
          <p14:tracePt t="192686" x="6807200" y="3925888"/>
          <p14:tracePt t="192694" x="6781800" y="3935413"/>
          <p14:tracePt t="192839" x="6781800" y="3951288"/>
          <p14:tracePt t="192847" x="6764338" y="3968750"/>
          <p14:tracePt t="192854" x="6746875" y="3976688"/>
          <p14:tracePt t="192863" x="6738938" y="3986213"/>
          <p14:tracePt t="192871" x="6731000" y="4002088"/>
          <p14:tracePt t="192879" x="6696075" y="4019550"/>
          <p14:tracePt t="192889" x="6670675" y="4037013"/>
          <p14:tracePt t="192895" x="6654800" y="4037013"/>
          <p14:tracePt t="192901" x="6627813" y="4044950"/>
          <p14:tracePt t="192911" x="6611938" y="4052888"/>
          <p14:tracePt t="192919" x="6586538" y="4062413"/>
          <p14:tracePt t="192927" x="6569075" y="4062413"/>
          <p14:tracePt t="192935" x="6551613" y="4062413"/>
          <p14:tracePt t="192943" x="6543675" y="4070350"/>
          <p14:tracePt t="192951" x="6535738" y="4070350"/>
          <p14:tracePt t="193238" x="6526213" y="4079875"/>
          <p14:tracePt t="193247" x="6518275" y="4079875"/>
          <p14:tracePt t="193254" x="6510338" y="4087813"/>
          <p14:tracePt t="193263" x="6510338" y="4095750"/>
          <p14:tracePt t="193271" x="6492875" y="4105275"/>
          <p14:tracePt t="193279" x="6483350" y="4113213"/>
          <p14:tracePt t="193286" x="6475413" y="4130675"/>
          <p14:tracePt t="193295" x="6450013" y="4146550"/>
          <p14:tracePt t="193302" x="6424613" y="4156075"/>
          <p14:tracePt t="193310" x="6391275" y="4189413"/>
          <p14:tracePt t="193319" x="6365875" y="4189413"/>
          <p14:tracePt t="193327" x="6323013" y="4232275"/>
          <p14:tracePt t="193335" x="6288088" y="4240213"/>
          <p14:tracePt t="193344" x="6254750" y="4249738"/>
          <p14:tracePt t="193351" x="6221413" y="4265613"/>
          <p14:tracePt t="193360" x="6186488" y="4275138"/>
          <p14:tracePt t="193367" x="6161088" y="4275138"/>
          <p14:tracePt t="193376" x="6127750" y="4291013"/>
          <p14:tracePt t="193381" x="6118225" y="4291013"/>
          <p14:tracePt t="193393" x="6092825" y="4291013"/>
          <p14:tracePt t="193398" x="6084888" y="4291013"/>
          <p14:tracePt t="193414" x="6076950" y="4291013"/>
          <p14:tracePt t="193421" x="6067425" y="4291013"/>
          <p14:tracePt t="193438" x="6059488" y="4291013"/>
          <p14:tracePt t="193447" x="6042025" y="4283075"/>
          <p14:tracePt t="193455" x="6034088" y="4275138"/>
          <p14:tracePt t="193463" x="6016625" y="4257675"/>
          <p14:tracePt t="193470" x="6008688" y="4240213"/>
          <p14:tracePt t="193479" x="5983288" y="4206875"/>
          <p14:tracePt t="193486" x="5965825" y="4171950"/>
          <p14:tracePt t="193495" x="5957888" y="4146550"/>
          <p14:tracePt t="193503" x="5940425" y="4113213"/>
          <p14:tracePt t="193511" x="5922963" y="4087813"/>
          <p14:tracePt t="193518" x="5915025" y="4070350"/>
          <p14:tracePt t="193527" x="5905500" y="4037013"/>
          <p14:tracePt t="193535" x="5897563" y="4011613"/>
          <p14:tracePt t="193543" x="5880100" y="3986213"/>
          <p14:tracePt t="193550" x="5880100" y="3951288"/>
          <p14:tracePt t="193560" x="5880100" y="3943350"/>
          <p14:tracePt t="193565" x="5880100" y="3925888"/>
          <p14:tracePt t="193576" x="5880100" y="3917950"/>
          <p14:tracePt t="193583" x="5880100" y="3908425"/>
          <p14:tracePt t="193593" x="5880100" y="3892550"/>
          <p14:tracePt t="193599" x="5880100" y="3875088"/>
          <p14:tracePt t="193605" x="5880100" y="3857625"/>
          <p14:tracePt t="193615" x="5889625" y="3832225"/>
          <p14:tracePt t="193621" x="5905500" y="3806825"/>
          <p14:tracePt t="193631" x="5922963" y="3781425"/>
          <p14:tracePt t="193638" x="5940425" y="3748088"/>
          <p14:tracePt t="193645" x="5957888" y="3713163"/>
          <p14:tracePt t="193655" x="5973763" y="3697288"/>
          <p14:tracePt t="193662" x="5991225" y="3671888"/>
          <p14:tracePt t="193671" x="5999163" y="3646488"/>
          <p14:tracePt t="193679" x="6008688" y="3629025"/>
          <p14:tracePt t="193694" x="6016625" y="3619500"/>
          <p14:tracePt t="193702" x="6024563" y="3603625"/>
          <p14:tracePt t="193711" x="6034088" y="3603625"/>
          <p14:tracePt t="193718" x="6034088" y="3586163"/>
          <p14:tracePt t="193751" x="6042025" y="3578225"/>
          <p14:tracePt t="193760" x="6059488" y="3568700"/>
          <p14:tracePt t="193783" x="6084888" y="3568700"/>
          <p14:tracePt t="193793" x="6092825" y="3568700"/>
          <p14:tracePt t="193798" x="6102350" y="3568700"/>
          <p14:tracePt t="193806" x="6127750" y="3568700"/>
          <p14:tracePt t="193815" x="6143625" y="3568700"/>
          <p14:tracePt t="193821" x="6161088" y="3568700"/>
          <p14:tracePt t="193831" x="6178550" y="3568700"/>
          <p14:tracePt t="193837" x="6186488" y="3568700"/>
          <p14:tracePt t="193848" x="6221413" y="3568700"/>
          <p14:tracePt t="193855" x="6246813" y="3568700"/>
          <p14:tracePt t="193863" x="6262688" y="3568700"/>
          <p14:tracePt t="193871" x="6288088" y="3586163"/>
          <p14:tracePt t="193879" x="6305550" y="3586163"/>
          <p14:tracePt t="193889" x="6330950" y="3603625"/>
          <p14:tracePt t="193895" x="6330950" y="3611563"/>
          <p14:tracePt t="193903" x="6348413" y="3629025"/>
          <p14:tracePt t="193911" x="6365875" y="3636963"/>
          <p14:tracePt t="193919" x="6373813" y="3654425"/>
          <p14:tracePt t="193927" x="6381750" y="3671888"/>
          <p14:tracePt t="193935" x="6399213" y="3697288"/>
          <p14:tracePt t="193944" x="6399213" y="3705225"/>
          <p14:tracePt t="193951" x="6399213" y="3722688"/>
          <p14:tracePt t="193961" x="6407150" y="3748088"/>
          <p14:tracePt t="193967" x="6407150" y="3756025"/>
          <p14:tracePt t="193977" x="6407150" y="3773488"/>
          <p14:tracePt t="193983" x="6407150" y="3781425"/>
          <p14:tracePt t="193990" x="6407150" y="3790950"/>
          <p14:tracePt t="193999" x="6407150" y="3798888"/>
          <p14:tracePt t="194009" x="6407150" y="3806825"/>
          <p14:tracePt t="194021" x="6407150" y="3816350"/>
          <p14:tracePt t="194031" x="6407150" y="3824288"/>
          <p14:tracePt t="194038" x="6407150" y="3832225"/>
          <p14:tracePt t="194047" x="6407150" y="3841750"/>
          <p14:tracePt t="194055" x="6407150" y="3849688"/>
          <p14:tracePt t="194063" x="6399213" y="3857625"/>
          <p14:tracePt t="194070" x="6391275" y="3867150"/>
          <p14:tracePt t="194079" x="6391275" y="3875088"/>
          <p14:tracePt t="194095" x="6391275" y="3883025"/>
          <p14:tracePt t="194103" x="6381750" y="3900488"/>
          <p14:tracePt t="194359" x="6381750" y="3908425"/>
          <p14:tracePt t="194551" x="6381750" y="3917950"/>
          <p14:tracePt t="194638" x="6381750" y="3925888"/>
          <p14:tracePt t="194822" x="6381750" y="3935413"/>
          <p14:tracePt t="194838" x="6391275" y="3943350"/>
          <p14:tracePt t="194870" x="6399213" y="3943350"/>
          <p14:tracePt t="195054" x="6407150" y="3943350"/>
          <p14:tracePt t="195086" x="6416675" y="3943350"/>
          <p14:tracePt t="195919" x="6424613" y="3943350"/>
          <p14:tracePt t="196006" x="6432550" y="3943350"/>
          <p14:tracePt t="196038" x="6442075" y="3935413"/>
          <p14:tracePt t="196070" x="6442075" y="3925888"/>
          <p14:tracePt t="196135" x="6450013" y="3917950"/>
          <p14:tracePt t="196174" x="6450013" y="3908425"/>
          <p14:tracePt t="196207" x="6450013" y="3900488"/>
          <p14:tracePt t="196247" x="6450013" y="3892550"/>
          <p14:tracePt t="197454" x="6450013" y="3883025"/>
          <p14:tracePt t="197799" x="6457950" y="3892550"/>
          <p14:tracePt t="197815" x="6467475" y="3900488"/>
          <p14:tracePt t="197831" x="6475413" y="3908425"/>
          <p14:tracePt t="197854" x="6483350" y="3917950"/>
          <p14:tracePt t="197887" x="6483350" y="3925888"/>
          <p14:tracePt t="197991" x="6492875" y="3925888"/>
          <p14:tracePt t="198119" x="6500813" y="3935413"/>
          <p14:tracePt t="198814" x="6492875" y="3935413"/>
          <p14:tracePt t="198831" x="6483350" y="3935413"/>
          <p14:tracePt t="198838" x="6475413" y="3935413"/>
          <p14:tracePt t="198846" x="6467475" y="3935413"/>
          <p14:tracePt t="198855" x="6450013" y="3935413"/>
          <p14:tracePt t="198862" x="6442075" y="3935413"/>
          <p14:tracePt t="198871" x="6432550" y="3935413"/>
          <p14:tracePt t="198879" x="6424613" y="3935413"/>
          <p14:tracePt t="198907" x="6416675" y="3935413"/>
          <p14:tracePt t="198913" x="6407150" y="3935413"/>
          <p14:tracePt t="198917" x="6399213" y="3935413"/>
          <p14:tracePt t="198926" x="6391275" y="3935413"/>
          <p14:tracePt t="198934" x="6381750" y="3935413"/>
          <p14:tracePt t="198951" x="6373813" y="3935413"/>
          <p14:tracePt t="198960" x="6365875" y="3935413"/>
          <p14:tracePt t="198966" x="6356350" y="3935413"/>
          <p14:tracePt t="198974" x="6348413" y="3935413"/>
          <p14:tracePt t="199696" x="6338888" y="3943350"/>
          <p14:tracePt t="199719" x="6338888" y="3951288"/>
          <p14:tracePt t="199729" x="6338888" y="3960813"/>
          <p14:tracePt t="199735" x="6338888" y="3968750"/>
          <p14:tracePt t="199743" x="6348413" y="3986213"/>
          <p14:tracePt t="199751" x="6348413" y="4002088"/>
          <p14:tracePt t="199767" x="6356350" y="4011613"/>
          <p14:tracePt t="199774" x="6356350" y="4027488"/>
          <p14:tracePt t="199783" x="6365875" y="4027488"/>
          <p14:tracePt t="199791" x="6373813" y="4027488"/>
          <p14:tracePt t="199798" x="6381750" y="4027488"/>
          <p14:tracePt t="199807" x="6399213" y="4027488"/>
          <p14:tracePt t="199814" x="6407150" y="4019550"/>
          <p14:tracePt t="199822" x="6416675" y="4011613"/>
          <p14:tracePt t="199831" x="6416675" y="4002088"/>
          <p14:tracePt t="199839" x="6424613" y="4002088"/>
          <p14:tracePt t="199847" x="6424613" y="3994150"/>
          <p14:tracePt t="199854" x="6424613" y="3986213"/>
          <p14:tracePt t="199863" x="6424613" y="3976688"/>
          <p14:tracePt t="200054" x="6416675" y="3976688"/>
          <p14:tracePt t="200063" x="6373813" y="3994150"/>
          <p14:tracePt t="200070" x="6272213" y="4062413"/>
          <p14:tracePt t="200081" x="6221413" y="4087813"/>
          <p14:tracePt t="200087" x="6153150" y="4130675"/>
          <p14:tracePt t="200096" x="6092825" y="4164013"/>
          <p14:tracePt t="200102" x="6034088" y="4181475"/>
          <p14:tracePt t="200113" x="5983288" y="4214813"/>
          <p14:tracePt t="200118" x="5915025" y="4257675"/>
          <p14:tracePt t="200129" x="5880100" y="4265613"/>
          <p14:tracePt t="200134" x="5829300" y="4308475"/>
          <p14:tracePt t="200142" x="5821363" y="4325938"/>
          <p14:tracePt t="200150" x="5795963" y="4341813"/>
          <p14:tracePt t="200158" x="5761038" y="4359275"/>
          <p14:tracePt t="200167" x="5745163" y="4376738"/>
          <p14:tracePt t="200174" x="5735638" y="4394200"/>
          <p14:tracePt t="200182" x="5702300" y="4427538"/>
          <p14:tracePt t="200191" x="5684838" y="4435475"/>
          <p14:tracePt t="200199" x="5676900" y="4452938"/>
          <p14:tracePt t="200238" x="5668963" y="4452938"/>
          <p14:tracePt t="200263" x="5659438" y="4470400"/>
          <p14:tracePt t="200606" x="5651500" y="4478338"/>
          <p14:tracePt t="200646" x="5651500" y="4486275"/>
          <p14:tracePt t="200679" x="5651500" y="4503738"/>
          <p14:tracePt t="200727" x="5651500" y="4513263"/>
          <p14:tracePt t="200744" x="5651500" y="4521200"/>
          <p14:tracePt t="200752" x="5651500" y="4529138"/>
          <p14:tracePt t="200757" x="5651500" y="4538663"/>
          <p14:tracePt t="200767" x="5651500" y="4546600"/>
          <p14:tracePt t="200774" x="5651500" y="4564063"/>
          <p14:tracePt t="200782" x="5651500" y="4589463"/>
          <p14:tracePt t="200791" x="5651500" y="4597400"/>
          <p14:tracePt t="200798" x="5651500" y="4614863"/>
          <p14:tracePt t="200806" x="5651500" y="4630738"/>
          <p14:tracePt t="200814" x="5651500" y="4640263"/>
          <p14:tracePt t="200822" x="5641975" y="4648200"/>
          <p14:tracePt t="200830" x="5641975" y="4657725"/>
          <p14:tracePt t="200839" x="5641975" y="4665663"/>
          <p14:tracePt t="200846" x="5641975" y="4673600"/>
          <p14:tracePt t="200935" x="5634038" y="4673600"/>
          <p14:tracePt t="201175" x="5616575" y="4683125"/>
          <p14:tracePt t="201191" x="5608638" y="4683125"/>
          <p14:tracePt t="201199" x="5600700" y="4683125"/>
          <p14:tracePt t="201206" x="5583238" y="4691063"/>
          <p14:tracePt t="201215" x="5575300" y="4691063"/>
          <p14:tracePt t="201230" x="5565775" y="4691063"/>
          <p14:tracePt t="201255" x="5557838" y="4691063"/>
          <p14:tracePt t="201263" x="5549900" y="4691063"/>
          <p14:tracePt t="201280" x="5540375" y="4691063"/>
          <p14:tracePt t="201296" x="5532438" y="4691063"/>
          <p14:tracePt t="201302" x="5524500" y="4691063"/>
          <p14:tracePt t="201319" x="5514975" y="4691063"/>
          <p14:tracePt t="201328" x="5507038" y="4691063"/>
          <p14:tracePt t="201351" x="5497513" y="4691063"/>
          <p14:tracePt t="201367" x="5489575" y="4691063"/>
          <p14:tracePt t="201383" x="5481638" y="4691063"/>
          <p14:tracePt t="202110" x="5481638" y="4699000"/>
          <p14:tracePt t="202125" x="5489575" y="4708525"/>
          <p14:tracePt t="202141" x="5497513" y="4708525"/>
          <p14:tracePt t="202518" x="5507038" y="4708525"/>
          <p14:tracePt t="202535" x="5532438" y="4708525"/>
          <p14:tracePt t="202541" x="5583238" y="4708525"/>
          <p14:tracePt t="202551" x="5626100" y="4708525"/>
          <p14:tracePt t="202558" x="5702300" y="4708525"/>
          <p14:tracePt t="202567" x="5795963" y="4708525"/>
          <p14:tracePt t="202575" x="5915025" y="4708525"/>
          <p14:tracePt t="202583" x="6034088" y="4708525"/>
          <p14:tracePt t="202590" x="6194425" y="4708525"/>
          <p14:tracePt t="202599" x="6365875" y="4708525"/>
          <p14:tracePt t="202607" x="6594475" y="4708525"/>
          <p14:tracePt t="202614" x="6832600" y="4708525"/>
          <p14:tracePt t="202623" x="7061200" y="4708525"/>
          <p14:tracePt t="202632" x="7291388" y="4708525"/>
          <p14:tracePt t="202638" x="7529513" y="4708525"/>
          <p14:tracePt t="202648" x="7681913" y="4708525"/>
          <p14:tracePt t="202654" x="7869238" y="4708525"/>
          <p14:tracePt t="202664" x="8013700" y="4708525"/>
          <p14:tracePt t="202670" x="8191500" y="4708525"/>
          <p14:tracePt t="202680" x="8320088" y="4708525"/>
          <p14:tracePt t="202686" x="8455025" y="4683125"/>
          <p14:tracePt t="202696" x="8583613" y="4673600"/>
          <p14:tracePt t="202702" x="8702675" y="4648200"/>
          <p14:tracePt t="202710" x="8829675" y="4648200"/>
          <p14:tracePt t="202719" x="8913813" y="4640263"/>
          <p14:tracePt t="202725" x="9017000" y="4630738"/>
          <p14:tracePt t="202735" x="9085263" y="46307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096ABA6-6097-49AC-AC08-3EA2AF356D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B7315-07FA-4A69-9A92-F946BD4C23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1188" y="999778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자료흐름도를 세분화하는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자료흐름 중심 분할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접속점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분할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자료흐름 중심으로 분할하는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처리 중심 분할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조각그림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짜맞추기 분할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 중심으로 분할하는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E557BA7-8E36-4DA2-B941-16193A959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84EF22-4860-4D4E-BE26-31A7DBF555D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3">
            <a:extLst>
              <a:ext uri="{FF2B5EF4-FFF2-40B4-BE49-F238E27FC236}">
                <a16:creationId xmlns:a16="http://schemas.microsoft.com/office/drawing/2014/main" id="{B433FB62-6CF5-48AC-93BE-48803DA38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2420938"/>
            <a:ext cx="651827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29"/>
    </mc:Choice>
    <mc:Fallback>
      <p:transition spd="slow" advTm="51929"/>
    </mc:Fallback>
  </mc:AlternateContent>
  <p:extLst>
    <p:ext uri="{3A86A75C-4F4B-4683-9AE1-C65F6400EC91}">
      <p14:laserTraceLst xmlns:p14="http://schemas.microsoft.com/office/powerpoint/2010/main">
        <p14:tracePtLst>
          <p14:tracePt t="1185" x="8796338" y="4019550"/>
          <p14:tracePt t="1194" x="8548688" y="4052888"/>
          <p14:tracePt t="1202" x="8191500" y="4087813"/>
          <p14:tracePt t="1211" x="7835900" y="4105275"/>
          <p14:tracePt t="1218" x="7521575" y="4105275"/>
          <p14:tracePt t="1228" x="7197725" y="4105275"/>
          <p14:tracePt t="1233" x="6994525" y="4105275"/>
          <p14:tracePt t="1244" x="6789738" y="4105275"/>
          <p14:tracePt t="1250" x="6705600" y="4105275"/>
          <p14:tracePt t="1259" x="6619875" y="4113213"/>
          <p14:tracePt t="1266" x="6551613" y="4113213"/>
          <p14:tracePt t="1275" x="6492875" y="4113213"/>
          <p14:tracePt t="1282" x="6424613" y="4037013"/>
          <p14:tracePt t="1288" x="6391275" y="4037013"/>
          <p14:tracePt t="1297" x="6373813" y="4027488"/>
          <p14:tracePt t="1305" x="6365875" y="4027488"/>
          <p14:tracePt t="1314" x="6356350" y="4027488"/>
          <p14:tracePt t="1635" x="6323013" y="4027488"/>
          <p14:tracePt t="1642" x="6288088" y="4027488"/>
          <p14:tracePt t="1649" x="6246813" y="4027488"/>
          <p14:tracePt t="1659" x="6143625" y="4027488"/>
          <p14:tracePt t="1665" x="6059488" y="4027488"/>
          <p14:tracePt t="1675" x="5957888" y="4002088"/>
          <p14:tracePt t="1681" x="5846763" y="4002088"/>
          <p14:tracePt t="1688" x="5719763" y="3976688"/>
          <p14:tracePt t="1696" x="5565775" y="3968750"/>
          <p14:tracePt t="1705" x="5370513" y="3951288"/>
          <p14:tracePt t="1713" x="5157788" y="3943350"/>
          <p14:tracePt t="1722" x="4860925" y="3925888"/>
          <p14:tracePt t="1729" x="4630738" y="3925888"/>
          <p14:tracePt t="1737" x="4368800" y="3925888"/>
          <p14:tracePt t="1745" x="4087813" y="3875088"/>
          <p14:tracePt t="1752" x="3841750" y="3841750"/>
          <p14:tracePt t="1761" x="3578225" y="3763963"/>
          <p14:tracePt t="1770" x="3382963" y="3722688"/>
          <p14:tracePt t="1778" x="3127375" y="3654425"/>
          <p14:tracePt t="1786" x="2906713" y="3629025"/>
          <p14:tracePt t="1794" x="2711450" y="3586163"/>
          <p14:tracePt t="1801" x="2516188" y="3543300"/>
          <p14:tracePt t="1812" x="2311400" y="3484563"/>
          <p14:tracePt t="1817" x="2184400" y="3459163"/>
          <p14:tracePt t="1827" x="2039938" y="3433763"/>
          <p14:tracePt t="1833" x="1911350" y="3416300"/>
          <p14:tracePt t="1843" x="1725613" y="3373438"/>
          <p14:tracePt t="1849" x="1597025" y="3348038"/>
          <p14:tracePt t="1860" x="1452563" y="3330575"/>
          <p14:tracePt t="1865" x="1300163" y="3305175"/>
          <p14:tracePt t="1873" x="1147763" y="3254375"/>
          <p14:tracePt t="1881" x="1019175" y="3228975"/>
          <p14:tracePt t="1889" x="884238" y="3178175"/>
          <p14:tracePt t="1897" x="781050" y="3160713"/>
          <p14:tracePt t="1907" x="696913" y="3127375"/>
          <p14:tracePt t="1913" x="628650" y="3094038"/>
          <p14:tracePt t="1922" x="585788" y="3067050"/>
          <p14:tracePt t="1930" x="560388" y="3051175"/>
          <p14:tracePt t="1937" x="534988" y="3025775"/>
          <p14:tracePt t="1946" x="484188" y="2982913"/>
          <p14:tracePt t="1953" x="458788" y="2957513"/>
          <p14:tracePt t="1962" x="441325" y="2940050"/>
          <p14:tracePt t="1969" x="415925" y="2922588"/>
          <p14:tracePt t="1977" x="407988" y="2897188"/>
          <p14:tracePt t="1986" x="382588" y="2871788"/>
          <p14:tracePt t="1994" x="374650" y="2863850"/>
          <p14:tracePt t="2001" x="374650" y="2855913"/>
          <p14:tracePt t="2011" x="374650" y="2838450"/>
          <p14:tracePt t="2018" x="374650" y="2805113"/>
          <p14:tracePt t="2027" x="374650" y="2787650"/>
          <p14:tracePt t="2033" x="374650" y="2736850"/>
          <p14:tracePt t="2044" x="390525" y="2701925"/>
          <p14:tracePt t="2050" x="415925" y="2668588"/>
          <p14:tracePt t="2059" x="433388" y="2633663"/>
          <p14:tracePt t="2066" x="450850" y="2600325"/>
          <p14:tracePt t="2076" x="466725" y="2566988"/>
          <p14:tracePt t="2082" x="466725" y="2541588"/>
          <p14:tracePt t="2088" x="484188" y="2516188"/>
          <p14:tracePt t="2097" x="501650" y="2489200"/>
          <p14:tracePt t="2105" x="519113" y="2473325"/>
          <p14:tracePt t="2113" x="519113" y="2447925"/>
          <p14:tracePt t="2122" x="534988" y="2430463"/>
          <p14:tracePt t="2129" x="544513" y="2405063"/>
          <p14:tracePt t="2137" x="552450" y="2397125"/>
          <p14:tracePt t="2144" x="552450" y="2387600"/>
          <p14:tracePt t="2153" x="560388" y="2362200"/>
          <p14:tracePt t="2161" x="569913" y="2362200"/>
          <p14:tracePt t="2170" x="577850" y="2344738"/>
          <p14:tracePt t="2179" x="577850" y="2328863"/>
          <p14:tracePt t="2185" x="577850" y="2319338"/>
          <p14:tracePt t="2194" x="585788" y="2303463"/>
          <p14:tracePt t="2212" x="595313" y="2278063"/>
          <p14:tracePt t="2218" x="595313" y="2268538"/>
          <p14:tracePt t="2227" x="595313" y="2252663"/>
          <p14:tracePt t="2243" x="603250" y="2243138"/>
          <p14:tracePt t="2264" x="603250" y="2227263"/>
          <p14:tracePt t="2274" x="611188" y="2209800"/>
          <p14:tracePt t="2289" x="611188" y="2200275"/>
          <p14:tracePt t="2298" x="611188" y="2192338"/>
          <p14:tracePt t="2305" x="620713" y="2174875"/>
          <p14:tracePt t="2313" x="628650" y="2166938"/>
          <p14:tracePt t="2322" x="636588" y="2149475"/>
          <p14:tracePt t="2329" x="646113" y="2124075"/>
          <p14:tracePt t="2345" x="646113" y="2116138"/>
          <p14:tracePt t="2353" x="654050" y="2108200"/>
          <p14:tracePt t="2360" x="663575" y="2090738"/>
          <p14:tracePt t="2379" x="679450" y="2073275"/>
          <p14:tracePt t="2394" x="679450" y="2065338"/>
          <p14:tracePt t="2402" x="688975" y="2047875"/>
          <p14:tracePt t="2412" x="696913" y="2047875"/>
          <p14:tracePt t="2418" x="704850" y="2022475"/>
          <p14:tracePt t="2428" x="714375" y="2014538"/>
          <p14:tracePt t="2434" x="722313" y="2014538"/>
          <p14:tracePt t="2444" x="730250" y="1997075"/>
          <p14:tracePt t="2450" x="747713" y="1979613"/>
          <p14:tracePt t="2460" x="755650" y="1979613"/>
          <p14:tracePt t="2466" x="773113" y="1971675"/>
          <p14:tracePt t="2475" x="781050" y="1963738"/>
          <p14:tracePt t="2481" x="798513" y="1954213"/>
          <p14:tracePt t="2489" x="815975" y="1946275"/>
          <p14:tracePt t="2497" x="833438" y="1938338"/>
          <p14:tracePt t="2506" x="858838" y="1938338"/>
          <p14:tracePt t="2513" x="884238" y="1928813"/>
          <p14:tracePt t="2522" x="900113" y="1920875"/>
          <p14:tracePt t="2529" x="925513" y="1911350"/>
          <p14:tracePt t="2537" x="960438" y="1903413"/>
          <p14:tracePt t="2546" x="993775" y="1885950"/>
          <p14:tracePt t="2554" x="1019175" y="1878013"/>
          <p14:tracePt t="2563" x="1062038" y="1870075"/>
          <p14:tracePt t="2569" x="1096963" y="1860550"/>
          <p14:tracePt t="2577" x="1130300" y="1852613"/>
          <p14:tracePt t="2586" x="1163638" y="1835150"/>
          <p14:tracePt t="2594" x="1206500" y="1827213"/>
          <p14:tracePt t="2602" x="1241425" y="1809750"/>
          <p14:tracePt t="2612" x="1274763" y="1809750"/>
          <p14:tracePt t="2617" x="1300163" y="1793875"/>
          <p14:tracePt t="2627" x="1333500" y="1784350"/>
          <p14:tracePt t="2633" x="1343025" y="1784350"/>
          <p14:tracePt t="2644" x="1368425" y="1776413"/>
          <p14:tracePt t="2650" x="1376363" y="1776413"/>
          <p14:tracePt t="2660" x="1385888" y="1766888"/>
          <p14:tracePt t="2666" x="1393825" y="1766888"/>
          <p14:tracePt t="2672" x="1401763" y="1766888"/>
          <p14:tracePt t="2681" x="1411288" y="1758950"/>
          <p14:tracePt t="2689" x="1436688" y="1758950"/>
          <p14:tracePt t="2697" x="1444625" y="1758950"/>
          <p14:tracePt t="2706" x="1462088" y="1751013"/>
          <p14:tracePt t="2713" x="1477963" y="1751013"/>
          <p14:tracePt t="2729" x="1495425" y="1741488"/>
          <p14:tracePt t="2737" x="1512888" y="1733550"/>
          <p14:tracePt t="2754" x="1530350" y="1725613"/>
          <p14:tracePt t="2761" x="1538288" y="1725613"/>
          <p14:tracePt t="2769" x="1546225" y="1725613"/>
          <p14:tracePt t="2777" x="1555750" y="1725613"/>
          <p14:tracePt t="2784" x="1563688" y="1725613"/>
          <p14:tracePt t="2795" x="1571625" y="1716088"/>
          <p14:tracePt t="2801" x="1589088" y="1716088"/>
          <p14:tracePt t="2811" x="1597025" y="1708150"/>
          <p14:tracePt t="2817" x="1614488" y="1708150"/>
          <p14:tracePt t="2827" x="1622425" y="1708150"/>
          <p14:tracePt t="2832" x="1639888" y="1708150"/>
          <p14:tracePt t="2844" x="1657350" y="1700213"/>
          <p14:tracePt t="2849" x="1665288" y="1700213"/>
          <p14:tracePt t="2857" x="1674813" y="1700213"/>
          <p14:tracePt t="2864" x="1690688" y="1700213"/>
          <p14:tracePt t="2873" x="1708150" y="1700213"/>
          <p14:tracePt t="2880" x="1725613" y="1690688"/>
          <p14:tracePt t="2896" x="1741488" y="1690688"/>
          <p14:tracePt t="2906" x="1758950" y="1690688"/>
          <p14:tracePt t="2914" x="1766888" y="1690688"/>
          <p14:tracePt t="2920" x="1793875" y="1690688"/>
          <p14:tracePt t="2929" x="1801813" y="1690688"/>
          <p14:tracePt t="2936" x="1819275" y="1690688"/>
          <p14:tracePt t="2946" x="1844675" y="1690688"/>
          <p14:tracePt t="2952" x="1860550" y="1690688"/>
          <p14:tracePt t="2962" x="1885950" y="1690688"/>
          <p14:tracePt t="2968" x="1911350" y="1690688"/>
          <p14:tracePt t="2984" x="1946275" y="1690688"/>
          <p14:tracePt t="2995" x="1963738" y="1690688"/>
          <p14:tracePt t="3000" x="1989138" y="1690688"/>
          <p14:tracePt t="3011" x="2014538" y="1690688"/>
          <p14:tracePt t="3016" x="2030413" y="1690688"/>
          <p14:tracePt t="3028" x="2047875" y="1690688"/>
          <p14:tracePt t="3032" x="2065338" y="1682750"/>
          <p14:tracePt t="3042" x="2082800" y="1682750"/>
          <p14:tracePt t="3048" x="2090738" y="1682750"/>
          <p14:tracePt t="3057" x="2108200" y="1682750"/>
          <p14:tracePt t="3064" x="2133600" y="1674813"/>
          <p14:tracePt t="3072" x="2159000" y="1665288"/>
          <p14:tracePt t="3080" x="2174875" y="1665288"/>
          <p14:tracePt t="3089" x="2192338" y="1665288"/>
          <p14:tracePt t="3096" x="2217738" y="1665288"/>
          <p14:tracePt t="3106" x="2227263" y="1665288"/>
          <p14:tracePt t="3112" x="2252663" y="1665288"/>
          <p14:tracePt t="3120" x="2278063" y="1665288"/>
          <p14:tracePt t="3128" x="2286000" y="1665288"/>
          <p14:tracePt t="3136" x="2311400" y="1657350"/>
          <p14:tracePt t="3145" x="2336800" y="1657350"/>
          <p14:tracePt t="3152" x="2354263" y="1657350"/>
          <p14:tracePt t="3161" x="2379663" y="1657350"/>
          <p14:tracePt t="3170" x="2405063" y="1649413"/>
          <p14:tracePt t="3178" x="2413000" y="1649413"/>
          <p14:tracePt t="3186" x="2438400" y="1649413"/>
          <p14:tracePt t="3194" x="2455863" y="1649413"/>
          <p14:tracePt t="3201" x="2463800" y="1649413"/>
          <p14:tracePt t="3212" x="2489200" y="1649413"/>
          <p14:tracePt t="3217" x="2516188" y="1649413"/>
          <p14:tracePt t="3228" x="2532063" y="1649413"/>
          <p14:tracePt t="3233" x="2557463" y="1649413"/>
          <p14:tracePt t="3243" x="2566988" y="1649413"/>
          <p14:tracePt t="3249" x="2592388" y="1649413"/>
          <p14:tracePt t="3257" x="2608263" y="1649413"/>
          <p14:tracePt t="3266" x="2617788" y="1639888"/>
          <p14:tracePt t="3272" x="2643188" y="1639888"/>
          <p14:tracePt t="3281" x="2668588" y="1639888"/>
          <p14:tracePt t="3289" x="2686050" y="1639888"/>
          <p14:tracePt t="3297" x="2711450" y="1639888"/>
          <p14:tracePt t="3306" x="2736850" y="1639888"/>
          <p14:tracePt t="3313" x="2744788" y="1631950"/>
          <p14:tracePt t="3321" x="2762250" y="1631950"/>
          <p14:tracePt t="3329" x="2787650" y="1631950"/>
          <p14:tracePt t="3337" x="2830513" y="1631950"/>
          <p14:tracePt t="3346" x="2846388" y="1631950"/>
          <p14:tracePt t="3354" x="2881313" y="1631950"/>
          <p14:tracePt t="3361" x="2906713" y="1631950"/>
          <p14:tracePt t="3370" x="2922588" y="1631950"/>
          <p14:tracePt t="3378" x="2957513" y="1631950"/>
          <p14:tracePt t="3385" x="2982913" y="1631950"/>
          <p14:tracePt t="3395" x="2990850" y="1631950"/>
          <p14:tracePt t="3401" x="3016250" y="1631950"/>
          <p14:tracePt t="3411" x="3033713" y="1631950"/>
          <p14:tracePt t="3417" x="3051175" y="1631950"/>
          <p14:tracePt t="3427" x="3059113" y="1631950"/>
          <p14:tracePt t="3434" x="3076575" y="1631950"/>
          <p14:tracePt t="3444" x="3084513" y="1631950"/>
          <p14:tracePt t="3449" x="3109913" y="1631950"/>
          <p14:tracePt t="3456" x="3119438" y="1631950"/>
          <p14:tracePt t="3464" x="3127375" y="1631950"/>
          <p14:tracePt t="3472" x="3152775" y="1631950"/>
          <p14:tracePt t="3480" x="3160713" y="1631950"/>
          <p14:tracePt t="3489" x="3178175" y="1631950"/>
          <p14:tracePt t="3497" x="3203575" y="1631950"/>
          <p14:tracePt t="3506" x="3211513" y="1631950"/>
          <p14:tracePt t="3513" x="3228975" y="1631950"/>
          <p14:tracePt t="3521" x="3238500" y="1631950"/>
          <p14:tracePt t="3529" x="3263900" y="1631950"/>
          <p14:tracePt t="3537" x="3279775" y="1631950"/>
          <p14:tracePt t="3554" x="3305175" y="1631950"/>
          <p14:tracePt t="3562" x="3314700" y="1631950"/>
          <p14:tracePt t="3569" x="3322638" y="1631950"/>
          <p14:tracePt t="3579" x="3340100" y="1631950"/>
          <p14:tracePt t="3595" x="3365500" y="1631950"/>
          <p14:tracePt t="3601" x="3373438" y="1631950"/>
          <p14:tracePt t="3612" x="3382963" y="1631950"/>
          <p14:tracePt t="3617" x="3398838" y="1631950"/>
          <p14:tracePt t="3634" x="3416300" y="1631950"/>
          <p14:tracePt t="3643" x="3433763" y="1639888"/>
          <p14:tracePt t="3658" x="3449638" y="1639888"/>
          <p14:tracePt t="3673" x="3459163" y="1639888"/>
          <p14:tracePt t="3682" x="3467100" y="1639888"/>
          <p14:tracePt t="3690" x="3475038" y="1639888"/>
          <p14:tracePt t="3697" x="3484563" y="1649413"/>
          <p14:tracePt t="3745" x="3492500" y="1649413"/>
          <p14:tracePt t="3761" x="3502025" y="1649413"/>
          <p14:tracePt t="3778" x="3509963" y="1649413"/>
          <p14:tracePt t="3810" x="3517900" y="1657350"/>
          <p14:tracePt t="3842" x="3527425" y="1657350"/>
          <p14:tracePt t="3873" x="3535363" y="1657350"/>
          <p14:tracePt t="3961" x="3543300" y="1665288"/>
          <p14:tracePt t="4386" x="3492500" y="1700213"/>
          <p14:tracePt t="4394" x="3416300" y="1741488"/>
          <p14:tracePt t="4402" x="3297238" y="1793875"/>
          <p14:tracePt t="4411" x="3160713" y="1878013"/>
          <p14:tracePt t="4418" x="2982913" y="1997075"/>
          <p14:tracePt t="4428" x="2838450" y="2098675"/>
          <p14:tracePt t="4433" x="2727325" y="2174875"/>
          <p14:tracePt t="4444" x="2633663" y="2243138"/>
          <p14:tracePt t="4450" x="2617788" y="2286000"/>
          <p14:tracePt t="4456" x="2617788" y="2293938"/>
          <p14:tracePt t="4466" x="2625725" y="2328863"/>
          <p14:tracePt t="4473" x="2651125" y="2336800"/>
          <p14:tracePt t="4482" x="2668588" y="2344738"/>
          <p14:tracePt t="4490" x="2701925" y="2362200"/>
          <p14:tracePt t="4497" x="2711450" y="2362200"/>
          <p14:tracePt t="4673" x="2686050" y="2362200"/>
          <p14:tracePt t="4681" x="2592388" y="2387600"/>
          <p14:tracePt t="4690" x="2524125" y="2397125"/>
          <p14:tracePt t="4698" x="2430463" y="2422525"/>
          <p14:tracePt t="4705" x="2328863" y="2438400"/>
          <p14:tracePt t="4714" x="2243138" y="2463800"/>
          <p14:tracePt t="4721" x="2141538" y="2498725"/>
          <p14:tracePt t="4730" x="2039938" y="2524125"/>
          <p14:tracePt t="4738" x="1954213" y="2532063"/>
          <p14:tracePt t="4746" x="1835150" y="2557463"/>
          <p14:tracePt t="4754" x="1700213" y="2566988"/>
          <p14:tracePt t="4762" x="1563688" y="2600325"/>
          <p14:tracePt t="4769" x="1452563" y="2625725"/>
          <p14:tracePt t="4778" x="1393825" y="2633663"/>
          <p14:tracePt t="4786" x="1333500" y="2633663"/>
          <p14:tracePt t="4795" x="1300163" y="2651125"/>
          <p14:tracePt t="4802" x="1241425" y="2660650"/>
          <p14:tracePt t="4811" x="1223963" y="2660650"/>
          <p14:tracePt t="4817" x="1189038" y="2660650"/>
          <p14:tracePt t="4826" x="1181100" y="2660650"/>
          <p14:tracePt t="4834" x="1173163" y="2668588"/>
          <p14:tracePt t="4842" x="1163638" y="2668588"/>
          <p14:tracePt t="5001" x="1147763" y="2660650"/>
          <p14:tracePt t="5033" x="1147763" y="2643188"/>
          <p14:tracePt t="5041" x="1147763" y="2633663"/>
          <p14:tracePt t="5090" x="1147763" y="2617788"/>
          <p14:tracePt t="5105" x="1147763" y="2608263"/>
          <p14:tracePt t="5113" x="1138238" y="2608263"/>
          <p14:tracePt t="5121" x="1138238" y="2600325"/>
          <p14:tracePt t="5137" x="1138238" y="2592388"/>
          <p14:tracePt t="5146" x="1130300" y="2582863"/>
          <p14:tracePt t="5154" x="1122363" y="2582863"/>
          <p14:tracePt t="5162" x="1122363" y="2574925"/>
          <p14:tracePt t="5170" x="1112838" y="2566988"/>
          <p14:tracePt t="5179" x="1104900" y="2549525"/>
          <p14:tracePt t="5185" x="1096963" y="2541588"/>
          <p14:tracePt t="5196" x="1096963" y="2532063"/>
          <p14:tracePt t="5202" x="1096963" y="2524125"/>
          <p14:tracePt t="5211" x="1096963" y="2506663"/>
          <p14:tracePt t="5217" x="1096963" y="2489200"/>
          <p14:tracePt t="5227" x="1122363" y="2455863"/>
          <p14:tracePt t="5233" x="1138238" y="2438400"/>
          <p14:tracePt t="5240" x="1155700" y="2413000"/>
          <p14:tracePt t="5250" x="1173163" y="2387600"/>
          <p14:tracePt t="5256" x="1181100" y="2371725"/>
          <p14:tracePt t="5264" x="1198563" y="2354263"/>
          <p14:tracePt t="5273" x="1206500" y="2328863"/>
          <p14:tracePt t="5282" x="1223963" y="2303463"/>
          <p14:tracePt t="5290" x="1241425" y="2268538"/>
          <p14:tracePt t="5297" x="1257300" y="2243138"/>
          <p14:tracePt t="5305" x="1274763" y="2217738"/>
          <p14:tracePt t="5312" x="1292225" y="2200275"/>
          <p14:tracePt t="5321" x="1308100" y="2174875"/>
          <p14:tracePt t="5330" x="1325563" y="2149475"/>
          <p14:tracePt t="5337" x="1333500" y="2133600"/>
          <p14:tracePt t="5354" x="1343025" y="2116138"/>
          <p14:tracePt t="5363" x="1350963" y="2108200"/>
          <p14:tracePt t="5370" x="1360488" y="2098675"/>
          <p14:tracePt t="5379" x="1376363" y="2073275"/>
          <p14:tracePt t="5385" x="1385888" y="2065338"/>
          <p14:tracePt t="5395" x="1401763" y="2055813"/>
          <p14:tracePt t="5402" x="1411288" y="2030413"/>
          <p14:tracePt t="5411" x="1436688" y="2005013"/>
          <p14:tracePt t="5417" x="1452563" y="1997075"/>
          <p14:tracePt t="5428" x="1477963" y="1971675"/>
          <p14:tracePt t="5433" x="1504950" y="1954213"/>
          <p14:tracePt t="5440" x="1512888" y="1946275"/>
          <p14:tracePt t="5449" x="1538288" y="1938338"/>
          <p14:tracePt t="5457" x="1555750" y="1928813"/>
          <p14:tracePt t="5465" x="1581150" y="1920875"/>
          <p14:tracePt t="5474" x="1589088" y="1911350"/>
          <p14:tracePt t="5480" x="1597025" y="1911350"/>
          <p14:tracePt t="6056" x="1606550" y="1911350"/>
          <p14:tracePt t="6073" x="1614488" y="1911350"/>
          <p14:tracePt t="6082" x="1622425" y="1911350"/>
          <p14:tracePt t="6089" x="1631950" y="1911350"/>
          <p14:tracePt t="6098" x="1639888" y="1920875"/>
          <p14:tracePt t="6105" x="1649413" y="1920875"/>
          <p14:tracePt t="6122" x="1657350" y="1928813"/>
          <p14:tracePt t="6138" x="1665288" y="1938338"/>
          <p14:tracePt t="6146" x="1674813" y="1938338"/>
          <p14:tracePt t="6240" x="1674813" y="1946275"/>
          <p14:tracePt t="6256" x="1674813" y="1954213"/>
          <p14:tracePt t="6266" x="1674813" y="1963738"/>
          <p14:tracePt t="6282" x="1657350" y="1979613"/>
          <p14:tracePt t="6289" x="1639888" y="1989138"/>
          <p14:tracePt t="6297" x="1631950" y="1997075"/>
          <p14:tracePt t="6305" x="1597025" y="2005013"/>
          <p14:tracePt t="6314" x="1571625" y="2005013"/>
          <p14:tracePt t="6322" x="1538288" y="2014538"/>
          <p14:tracePt t="6330" x="1512888" y="2022475"/>
          <p14:tracePt t="6338" x="1487488" y="2022475"/>
          <p14:tracePt t="6346" x="1462088" y="2022475"/>
          <p14:tracePt t="6354" x="1452563" y="2022475"/>
          <p14:tracePt t="6362" x="1427163" y="2022475"/>
          <p14:tracePt t="6370" x="1401763" y="2030413"/>
          <p14:tracePt t="6379" x="1393825" y="2030413"/>
          <p14:tracePt t="6386" x="1385888" y="2030413"/>
          <p14:tracePt t="6396" x="1368425" y="2030413"/>
          <p14:tracePt t="6402" x="1360488" y="2030413"/>
          <p14:tracePt t="6412" x="1343025" y="2030413"/>
          <p14:tracePt t="6418" x="1325563" y="2030413"/>
          <p14:tracePt t="6428" x="1308100" y="2030413"/>
          <p14:tracePt t="6434" x="1300163" y="2030413"/>
          <p14:tracePt t="6440" x="1282700" y="2030413"/>
          <p14:tracePt t="6450" x="1266825" y="2022475"/>
          <p14:tracePt t="6602" x="1257300" y="2014538"/>
          <p14:tracePt t="6642" x="1274763" y="2014538"/>
          <p14:tracePt t="6657" x="1282700" y="2005013"/>
          <p14:tracePt t="6666" x="1292225" y="2005013"/>
          <p14:tracePt t="6673" x="1300163" y="2005013"/>
          <p14:tracePt t="6682" x="1317625" y="2005013"/>
          <p14:tracePt t="6697" x="1333500" y="2005013"/>
          <p14:tracePt t="6705" x="1360488" y="2005013"/>
          <p14:tracePt t="6721" x="1385888" y="2005013"/>
          <p14:tracePt t="6730" x="1393825" y="2005013"/>
          <p14:tracePt t="6737" x="1419225" y="2005013"/>
          <p14:tracePt t="6746" x="1444625" y="2005013"/>
          <p14:tracePt t="6753" x="1470025" y="2005013"/>
          <p14:tracePt t="6763" x="1512888" y="2005013"/>
          <p14:tracePt t="6768" x="1538288" y="2005013"/>
          <p14:tracePt t="6780" x="1571625" y="2005013"/>
          <p14:tracePt t="6786" x="1614488" y="2005013"/>
          <p14:tracePt t="6796" x="1639888" y="2005013"/>
          <p14:tracePt t="6801" x="1649413" y="2005013"/>
          <p14:tracePt t="6812" x="1665288" y="2005013"/>
          <p14:tracePt t="6818" x="1674813" y="2005013"/>
          <p14:tracePt t="6824" x="1690688" y="2005013"/>
          <p14:tracePt t="6834" x="1700213" y="2005013"/>
          <p14:tracePt t="6841" x="1708150" y="2005013"/>
          <p14:tracePt t="6850" x="1716088" y="2005013"/>
          <p14:tracePt t="6858" x="1733550" y="2005013"/>
          <p14:tracePt t="6864" x="1741488" y="2005013"/>
          <p14:tracePt t="6873" x="1751013" y="2005013"/>
          <p14:tracePt t="6881" x="1766888" y="2005013"/>
          <p14:tracePt t="6889" x="1776413" y="2005013"/>
          <p14:tracePt t="6907" x="1793875" y="2005013"/>
          <p14:tracePt t="6914" x="1809750" y="2005013"/>
          <p14:tracePt t="6932" x="1819275" y="2005013"/>
          <p14:tracePt t="6947" x="1827213" y="2005013"/>
          <p14:tracePt t="7058" x="1835150" y="2005013"/>
          <p14:tracePt t="7274" x="1844675" y="2005013"/>
          <p14:tracePt t="7299" x="1852613" y="2005013"/>
          <p14:tracePt t="7305" x="1860550" y="2005013"/>
          <p14:tracePt t="7313" x="1878013" y="2005013"/>
          <p14:tracePt t="7321" x="1895475" y="2005013"/>
          <p14:tracePt t="7331" x="1920875" y="2005013"/>
          <p14:tracePt t="7338" x="1954213" y="2005013"/>
          <p14:tracePt t="7347" x="1971675" y="2005013"/>
          <p14:tracePt t="7354" x="2030413" y="2005013"/>
          <p14:tracePt t="7364" x="2055813" y="2005013"/>
          <p14:tracePt t="7370" x="2098675" y="2005013"/>
          <p14:tracePt t="7380" x="2149475" y="2005013"/>
          <p14:tracePt t="7385" x="2174875" y="2005013"/>
          <p14:tracePt t="7395" x="2209800" y="2005013"/>
          <p14:tracePt t="7402" x="2252663" y="2005013"/>
          <p14:tracePt t="7411" x="2278063" y="2005013"/>
          <p14:tracePt t="7418" x="2286000" y="2005013"/>
          <p14:tracePt t="7424" x="2293938" y="2005013"/>
          <p14:tracePt t="7634" x="2303463" y="2005013"/>
          <p14:tracePt t="7650" x="2311400" y="2005013"/>
          <p14:tracePt t="7657" x="2319338" y="2005013"/>
          <p14:tracePt t="7666" x="2328863" y="2005013"/>
          <p14:tracePt t="7681" x="2344738" y="2005013"/>
          <p14:tracePt t="7698" x="2362200" y="2005013"/>
          <p14:tracePt t="7706" x="2371725" y="2005013"/>
          <p14:tracePt t="7714" x="2379663" y="2005013"/>
          <p14:tracePt t="7721" x="2397125" y="2005013"/>
          <p14:tracePt t="7730" x="2413000" y="2005013"/>
          <p14:tracePt t="7738" x="2422525" y="2005013"/>
          <p14:tracePt t="7746" x="2447925" y="2005013"/>
          <p14:tracePt t="7753" x="2455863" y="2005013"/>
          <p14:tracePt t="7764" x="2489200" y="2005013"/>
          <p14:tracePt t="7769" x="2516188" y="2005013"/>
          <p14:tracePt t="7780" x="2549525" y="2005013"/>
          <p14:tracePt t="7786" x="2592388" y="2014538"/>
          <p14:tracePt t="7796" x="2633663" y="2022475"/>
          <p14:tracePt t="7802" x="2676525" y="2022475"/>
          <p14:tracePt t="7809" x="2727325" y="2022475"/>
          <p14:tracePt t="7817" x="2795588" y="2039938"/>
          <p14:tracePt t="7825" x="2871788" y="2039938"/>
          <p14:tracePt t="7833" x="2922588" y="2039938"/>
          <p14:tracePt t="7841" x="3000375" y="2039938"/>
          <p14:tracePt t="7850" x="3016250" y="2039938"/>
          <p14:tracePt t="7858" x="3041650" y="2039938"/>
          <p14:tracePt t="7865" x="3051175" y="2039938"/>
          <p14:tracePt t="8842" x="3059113" y="2039938"/>
          <p14:tracePt t="8857" x="3067050" y="2039938"/>
          <p14:tracePt t="8865" x="3076575" y="2039938"/>
          <p14:tracePt t="8873" x="3084513" y="2030413"/>
          <p14:tracePt t="8891" x="3101975" y="2022475"/>
          <p14:tracePt t="8898" x="3109913" y="2022475"/>
          <p14:tracePt t="8905" x="3135313" y="2022475"/>
          <p14:tracePt t="8916" x="3160713" y="2022475"/>
          <p14:tracePt t="8920" x="3170238" y="2014538"/>
          <p14:tracePt t="8931" x="3203575" y="2014538"/>
          <p14:tracePt t="8937" x="3228975" y="2005013"/>
          <p14:tracePt t="8948" x="3254375" y="2005013"/>
          <p14:tracePt t="8953" x="3271838" y="2005013"/>
          <p14:tracePt t="8963" x="3305175" y="1997075"/>
          <p14:tracePt t="8969" x="3322638" y="1997075"/>
          <p14:tracePt t="8979" x="3340100" y="1997075"/>
          <p14:tracePt t="8985" x="3355975" y="1997075"/>
          <p14:tracePt t="8995" x="3365500" y="1997075"/>
          <p14:tracePt t="9001" x="3373438" y="1997075"/>
          <p14:tracePt t="9537" x="3382963" y="1997075"/>
          <p14:tracePt t="9593" x="3390900" y="1997075"/>
          <p14:tracePt t="9608" x="3398838" y="1997075"/>
          <p14:tracePt t="9616" x="3416300" y="1997075"/>
          <p14:tracePt t="9632" x="3433763" y="1997075"/>
          <p14:tracePt t="9641" x="3441700" y="1997075"/>
          <p14:tracePt t="9657" x="3475038" y="1997075"/>
          <p14:tracePt t="9666" x="3484563" y="1997075"/>
          <p14:tracePt t="9673" x="3492500" y="1997075"/>
          <p14:tracePt t="9681" x="3509963" y="1997075"/>
          <p14:tracePt t="9690" x="3527425" y="1997075"/>
          <p14:tracePt t="9698" x="3535363" y="1997075"/>
          <p14:tracePt t="9706" x="3560763" y="1997075"/>
          <p14:tracePt t="9714" x="3568700" y="1997075"/>
          <p14:tracePt t="9722" x="3586163" y="1997075"/>
          <p14:tracePt t="9731" x="3611563" y="1997075"/>
          <p14:tracePt t="9738" x="3619500" y="1997075"/>
          <p14:tracePt t="9747" x="3646488" y="1997075"/>
          <p14:tracePt t="9754" x="3671888" y="1997075"/>
          <p14:tracePt t="9764" x="3687763" y="1997075"/>
          <p14:tracePt t="9770" x="3713163" y="1997075"/>
          <p14:tracePt t="9780" x="3738563" y="1997075"/>
          <p14:tracePt t="9785" x="3756025" y="1997075"/>
          <p14:tracePt t="9792" x="3781425" y="1997075"/>
          <p14:tracePt t="9802" x="3806825" y="1997075"/>
          <p14:tracePt t="9809" x="3824288" y="1997075"/>
          <p14:tracePt t="9817" x="3841750" y="1997075"/>
          <p14:tracePt t="9825" x="3849688" y="1997075"/>
          <p14:tracePt t="9834" x="3867150" y="1997075"/>
          <p14:tracePt t="9841" x="3883025" y="1997075"/>
          <p14:tracePt t="9849" x="3900488" y="1997075"/>
          <p14:tracePt t="9857" x="3925888" y="1997075"/>
          <p14:tracePt t="9866" x="3943350" y="1997075"/>
          <p14:tracePt t="9873" x="3951288" y="1997075"/>
          <p14:tracePt t="9881" x="3976688" y="1997075"/>
          <p14:tracePt t="9893" x="3986213" y="1997075"/>
          <p14:tracePt t="9899" x="4011613" y="1997075"/>
          <p14:tracePt t="9905" x="4037013" y="1997075"/>
          <p14:tracePt t="9916" x="4052888" y="1997075"/>
          <p14:tracePt t="9922" x="4062413" y="1997075"/>
          <p14:tracePt t="9931" x="4079875" y="1997075"/>
          <p14:tracePt t="10233" x="4087813" y="1997075"/>
          <p14:tracePt t="10250" x="4095750" y="1997075"/>
          <p14:tracePt t="10257" x="4105275" y="1997075"/>
          <p14:tracePt t="10273" x="4113213" y="1997075"/>
          <p14:tracePt t="11681" x="4121150" y="1997075"/>
          <p14:tracePt t="11700" x="4130675" y="1997075"/>
          <p14:tracePt t="11850" x="4138613" y="1997075"/>
          <p14:tracePt t="11857" x="4156075" y="1997075"/>
          <p14:tracePt t="11873" x="4171950" y="1997075"/>
          <p14:tracePt t="11882" x="4189413" y="1997075"/>
          <p14:tracePt t="11893" x="4206875" y="1997075"/>
          <p14:tracePt t="11899" x="4240213" y="1997075"/>
          <p14:tracePt t="11905" x="4265613" y="1997075"/>
          <p14:tracePt t="11916" x="4283075" y="1997075"/>
          <p14:tracePt t="11921" x="4325938" y="2005013"/>
          <p14:tracePt t="11932" x="4359275" y="2005013"/>
          <p14:tracePt t="11937" x="4402138" y="2014538"/>
          <p14:tracePt t="11948" x="4445000" y="2014538"/>
          <p14:tracePt t="11953" x="4503738" y="2014538"/>
          <p14:tracePt t="11962" x="4564063" y="2014538"/>
          <p14:tracePt t="11970" x="4630738" y="2014538"/>
          <p14:tracePt t="11976" x="4716463" y="2014538"/>
          <p14:tracePt t="11985" x="4775200" y="2014538"/>
          <p14:tracePt t="11993" x="4818063" y="2014538"/>
          <p14:tracePt t="12001" x="4878388" y="2014538"/>
          <p14:tracePt t="12010" x="4919663" y="2014538"/>
          <p14:tracePt t="12018" x="4962525" y="2014538"/>
          <p14:tracePt t="12025" x="4987925" y="2014538"/>
          <p14:tracePt t="12033" x="5013325" y="2014538"/>
          <p14:tracePt t="12041" x="5022850" y="2014538"/>
          <p14:tracePt t="12049" x="5030788" y="2014538"/>
          <p14:tracePt t="12058" x="5038725" y="2014538"/>
          <p14:tracePt t="12330" x="5064125" y="2014538"/>
          <p14:tracePt t="12338" x="5091113" y="2014538"/>
          <p14:tracePt t="12347" x="5106988" y="2014538"/>
          <p14:tracePt t="12353" x="5132388" y="2014538"/>
          <p14:tracePt t="12363" x="5157788" y="2014538"/>
          <p14:tracePt t="12369" x="5175250" y="2014538"/>
          <p14:tracePt t="12377" x="5200650" y="2014538"/>
          <p14:tracePt t="12385" x="5235575" y="2014538"/>
          <p14:tracePt t="12393" x="5243513" y="2014538"/>
          <p14:tracePt t="12401" x="5268913" y="2014538"/>
          <p14:tracePt t="12410" x="5294313" y="2014538"/>
          <p14:tracePt t="12418" x="5302250" y="2014538"/>
          <p14:tracePt t="12425" x="5311775" y="2014538"/>
          <p14:tracePt t="12432" x="5319713" y="2014538"/>
          <p14:tracePt t="12450" x="5337175" y="2014538"/>
          <p14:tracePt t="12457" x="5345113" y="2014538"/>
          <p14:tracePt t="12466" x="5353050" y="2014538"/>
          <p14:tracePt t="12482" x="5362575" y="2014538"/>
          <p14:tracePt t="12489" x="5370513" y="2014538"/>
          <p14:tracePt t="12506" x="5380038" y="2014538"/>
          <p14:tracePt t="12515" x="5387975" y="2014538"/>
          <p14:tracePt t="12531" x="5395913" y="2014538"/>
          <p14:tracePt t="12537" x="5405438" y="2014538"/>
          <p14:tracePt t="12553" x="5413375" y="2014538"/>
          <p14:tracePt t="12601" x="5421313" y="2014538"/>
          <p14:tracePt t="12618" x="5430838" y="2014538"/>
          <p14:tracePt t="12658" x="5438775" y="2014538"/>
          <p14:tracePt t="12690" x="5446713" y="2014538"/>
          <p14:tracePt t="12801" x="5456238" y="2014538"/>
          <p14:tracePt t="12825" x="5464175" y="2014538"/>
          <p14:tracePt t="12874" x="5481638" y="2014538"/>
          <p14:tracePt t="12930" x="5497513" y="2014538"/>
          <p14:tracePt t="12948" x="5507038" y="2014538"/>
          <p14:tracePt t="12954" x="5514975" y="2014538"/>
          <p14:tracePt t="12960" x="5524500" y="2014538"/>
          <p14:tracePt t="12969" x="5532438" y="2014538"/>
          <p14:tracePt t="12977" x="5540375" y="2014538"/>
          <p14:tracePt t="12994" x="5549900" y="2014538"/>
          <p14:tracePt t="13001" x="5557838" y="2014538"/>
          <p14:tracePt t="13009" x="5575300" y="2014538"/>
          <p14:tracePt t="13025" x="5591175" y="2014538"/>
          <p14:tracePt t="13041" x="5608638" y="2014538"/>
          <p14:tracePt t="13049" x="5626100" y="2014538"/>
          <p14:tracePt t="13058" x="5641975" y="2022475"/>
          <p14:tracePt t="13065" x="5651500" y="2022475"/>
          <p14:tracePt t="13073" x="5668963" y="2022475"/>
          <p14:tracePt t="13082" x="5684838" y="2022475"/>
          <p14:tracePt t="13090" x="5694363" y="2022475"/>
          <p14:tracePt t="13099" x="5702300" y="2022475"/>
          <p14:tracePt t="13106" x="5719763" y="2030413"/>
          <p14:tracePt t="13116" x="5735638" y="2030413"/>
          <p14:tracePt t="13131" x="5753100" y="2030413"/>
          <p14:tracePt t="13138" x="5761038" y="2030413"/>
          <p14:tracePt t="13153" x="5770563" y="2030413"/>
          <p14:tracePt t="13160" x="5778500" y="2030413"/>
          <p14:tracePt t="13201" x="5788025" y="2030413"/>
          <p14:tracePt t="13249" x="5795963" y="2030413"/>
          <p14:tracePt t="13281" x="5803900" y="2030413"/>
          <p14:tracePt t="13304" x="5821363" y="2039938"/>
          <p14:tracePt t="13320" x="5829300" y="2039938"/>
          <p14:tracePt t="13352" x="5838825" y="2039938"/>
          <p14:tracePt t="16385" x="5829300" y="2039938"/>
          <p14:tracePt t="16402" x="5813425" y="2039938"/>
          <p14:tracePt t="19842" x="5788025" y="2039938"/>
          <p14:tracePt t="19849" x="5651500" y="2014538"/>
          <p14:tracePt t="19858" x="5583238" y="2014538"/>
          <p14:tracePt t="19865" x="5481638" y="2005013"/>
          <p14:tracePt t="19873" x="5413375" y="2005013"/>
          <p14:tracePt t="19880" x="5302250" y="2005013"/>
          <p14:tracePt t="19890" x="5167313" y="2022475"/>
          <p14:tracePt t="19897" x="5030788" y="2055813"/>
          <p14:tracePt t="19906" x="4894263" y="2082800"/>
          <p14:tracePt t="19913" x="4749800" y="2141538"/>
          <p14:tracePt t="19922" x="4597400" y="2192338"/>
          <p14:tracePt t="19929" x="4470400" y="2243138"/>
          <p14:tracePt t="19938" x="4333875" y="2278063"/>
          <p14:tracePt t="19945" x="4206875" y="2336800"/>
          <p14:tracePt t="19954" x="4113213" y="2371725"/>
          <p14:tracePt t="19961" x="4011613" y="2430463"/>
          <p14:tracePt t="19969" x="3925888" y="2463800"/>
          <p14:tracePt t="19978" x="3849688" y="2489200"/>
          <p14:tracePt t="19986" x="3748088" y="2524125"/>
          <p14:tracePt t="19994" x="3679825" y="2549525"/>
          <p14:tracePt t="20003" x="3636963" y="2566988"/>
          <p14:tracePt t="20009" x="3586163" y="2600325"/>
          <p14:tracePt t="20019" x="3535363" y="2617788"/>
          <p14:tracePt t="20025" x="3509963" y="2625725"/>
          <p14:tracePt t="20035" x="3467100" y="2643188"/>
          <p14:tracePt t="20042" x="3441700" y="2651125"/>
          <p14:tracePt t="20052" x="3424238" y="2651125"/>
          <p14:tracePt t="20058" x="3398838" y="2668588"/>
          <p14:tracePt t="20066" x="3382963" y="2668588"/>
          <p14:tracePt t="20080" x="3373438" y="2668588"/>
          <p14:tracePt t="20090" x="3348038" y="2668588"/>
          <p14:tracePt t="20097" x="3330575" y="2668588"/>
          <p14:tracePt t="20104" x="3289300" y="2668588"/>
          <p14:tracePt t="20113" x="3228975" y="2668588"/>
          <p14:tracePt t="20121" x="3170238" y="2668588"/>
          <p14:tracePt t="20129" x="3084513" y="2660650"/>
          <p14:tracePt t="20137" x="3000375" y="2651125"/>
          <p14:tracePt t="20145" x="2914650" y="2651125"/>
          <p14:tracePt t="20154" x="2813050" y="2633663"/>
          <p14:tracePt t="20161" x="2693988" y="2625725"/>
          <p14:tracePt t="20169" x="2600325" y="2617788"/>
          <p14:tracePt t="20177" x="2481263" y="2617788"/>
          <p14:tracePt t="20186" x="2397125" y="2600325"/>
          <p14:tracePt t="20193" x="2311400" y="2592388"/>
          <p14:tracePt t="20202" x="2252663" y="2582863"/>
          <p14:tracePt t="20209" x="2209800" y="2582863"/>
          <p14:tracePt t="20219" x="2159000" y="2574925"/>
          <p14:tracePt t="20226" x="2116138" y="2566988"/>
          <p14:tracePt t="20235" x="2055813" y="2557463"/>
          <p14:tracePt t="20241" x="2022475" y="2549525"/>
          <p14:tracePt t="20252" x="1979613" y="2549525"/>
          <p14:tracePt t="20258" x="1920875" y="2524125"/>
          <p14:tracePt t="20268" x="1860550" y="2524125"/>
          <p14:tracePt t="20273" x="1809750" y="2506663"/>
          <p14:tracePt t="20280" x="1766888" y="2498725"/>
          <p14:tracePt t="20288" x="1725613" y="2498725"/>
          <p14:tracePt t="20297" x="1674813" y="2489200"/>
          <p14:tracePt t="20304" x="1639888" y="2489200"/>
          <p14:tracePt t="20314" x="1622425" y="2481263"/>
          <p14:tracePt t="20321" x="1597025" y="2481263"/>
          <p14:tracePt t="20329" x="1581150" y="2481263"/>
          <p14:tracePt t="20474" x="1563688" y="2473325"/>
          <p14:tracePt t="20480" x="1555750" y="2463800"/>
          <p14:tracePt t="20489" x="1546225" y="2463800"/>
          <p14:tracePt t="20496" x="1520825" y="2463800"/>
          <p14:tracePt t="20506" x="1487488" y="2455863"/>
          <p14:tracePt t="20514" x="1470025" y="2455863"/>
          <p14:tracePt t="20522" x="1411288" y="2447925"/>
          <p14:tracePt t="20529" x="1376363" y="2447925"/>
          <p14:tracePt t="20538" x="1350963" y="2447925"/>
          <p14:tracePt t="20545" x="1308100" y="2447925"/>
          <p14:tracePt t="20554" x="1274763" y="2447925"/>
          <p14:tracePt t="20561" x="1249363" y="2447925"/>
          <p14:tracePt t="20570" x="1231900" y="2447925"/>
          <p14:tracePt t="20577" x="1216025" y="2447925"/>
          <p14:tracePt t="20586" x="1206500" y="2447925"/>
          <p14:tracePt t="20866" x="1216025" y="2447925"/>
          <p14:tracePt t="20873" x="1216025" y="2455863"/>
          <p14:tracePt t="20938" x="1223963" y="2455863"/>
          <p14:tracePt t="20945" x="1231900" y="2455863"/>
          <p14:tracePt t="20954" x="1241425" y="2455863"/>
          <p14:tracePt t="20971" x="1249363" y="2455863"/>
          <p14:tracePt t="20978" x="1257300" y="2455863"/>
          <p14:tracePt t="20986" x="1266825" y="2455863"/>
          <p14:tracePt t="20994" x="1274763" y="2463800"/>
          <p14:tracePt t="21004" x="1292225" y="2473325"/>
          <p14:tracePt t="21019" x="1317625" y="2473325"/>
          <p14:tracePt t="21026" x="1325563" y="2473325"/>
          <p14:tracePt t="21036" x="1343025" y="2473325"/>
          <p14:tracePt t="21042" x="1360488" y="2473325"/>
          <p14:tracePt t="21051" x="1368425" y="2473325"/>
          <p14:tracePt t="21057" x="1385888" y="2473325"/>
          <p14:tracePt t="21065" x="1401763" y="2473325"/>
          <p14:tracePt t="21073" x="1419225" y="2473325"/>
          <p14:tracePt t="21080" x="1436688" y="2473325"/>
          <p14:tracePt t="21097" x="1462088" y="2481263"/>
          <p14:tracePt t="21105" x="1470025" y="2481263"/>
          <p14:tracePt t="21114" x="1487488" y="2481263"/>
          <p14:tracePt t="21121" x="1512888" y="2481263"/>
          <p14:tracePt t="21129" x="1520825" y="2481263"/>
          <p14:tracePt t="21136" x="1546225" y="2481263"/>
          <p14:tracePt t="21145" x="1555750" y="2481263"/>
          <p14:tracePt t="21154" x="1563688" y="2481263"/>
          <p14:tracePt t="21161" x="1571625" y="2481263"/>
          <p14:tracePt t="21833" x="1581150" y="2481263"/>
          <p14:tracePt t="21874" x="1581150" y="2489200"/>
          <p14:tracePt t="23226" x="1589088" y="2506663"/>
          <p14:tracePt t="23235" x="1614488" y="2549525"/>
          <p14:tracePt t="23241" x="1674813" y="2600325"/>
          <p14:tracePt t="23249" x="1733550" y="2668588"/>
          <p14:tracePt t="23257" x="1801813" y="2736850"/>
          <p14:tracePt t="23265" x="1895475" y="2813050"/>
          <p14:tracePt t="23273" x="1989138" y="2889250"/>
          <p14:tracePt t="23282" x="2082800" y="2965450"/>
          <p14:tracePt t="23289" x="2159000" y="3033713"/>
          <p14:tracePt t="23297" x="2252663" y="3119438"/>
          <p14:tracePt t="23306" x="2362200" y="3221038"/>
          <p14:tracePt t="23313" x="2489200" y="3348038"/>
          <p14:tracePt t="23321" x="2582863" y="3433763"/>
          <p14:tracePt t="23329" x="2719388" y="3535363"/>
          <p14:tracePt t="23337" x="2830513" y="3619500"/>
          <p14:tracePt t="23346" x="2949575" y="3705225"/>
          <p14:tracePt t="23354" x="3051175" y="3773488"/>
          <p14:tracePt t="23362" x="3144838" y="3841750"/>
          <p14:tracePt t="23372" x="3195638" y="3892550"/>
          <p14:tracePt t="23377" x="3263900" y="3935413"/>
          <p14:tracePt t="23387" x="3289300" y="3960813"/>
          <p14:tracePt t="23392" x="3314700" y="3976688"/>
          <p14:tracePt t="23404" x="3322638" y="3994150"/>
          <p14:tracePt t="23409" x="3330575" y="3994150"/>
          <p14:tracePt t="23419" x="3330575" y="4002088"/>
          <p14:tracePt t="23441" x="3340100" y="4019550"/>
          <p14:tracePt t="23473" x="3348038" y="4027488"/>
          <p14:tracePt t="23481" x="3355975" y="4044950"/>
          <p14:tracePt t="23489" x="3355975" y="4070350"/>
          <p14:tracePt t="23497" x="3382963" y="4113213"/>
          <p14:tracePt t="23504" x="3382963" y="4130675"/>
          <p14:tracePt t="23513" x="3408363" y="4164013"/>
          <p14:tracePt t="23520" x="3416300" y="4189413"/>
          <p14:tracePt t="23528" x="3433763" y="4214813"/>
          <p14:tracePt t="23537" x="3441700" y="4214813"/>
          <p14:tracePt t="23544" x="3449638" y="4224338"/>
          <p14:tracePt t="23555" x="3449638" y="4232275"/>
          <p14:tracePt t="23560" x="3449638" y="4240213"/>
          <p14:tracePt t="23570" x="3449638" y="4249738"/>
          <p14:tracePt t="23576" x="3449638" y="4257675"/>
          <p14:tracePt t="23587" x="3449638" y="4265613"/>
          <p14:tracePt t="23592" x="3449638" y="4275138"/>
          <p14:tracePt t="23604" x="3449638" y="4283075"/>
          <p14:tracePt t="23608" x="3449638" y="4291013"/>
          <p14:tracePt t="23618" x="3449638" y="4308475"/>
          <p14:tracePt t="23624" x="3449638" y="4316413"/>
          <p14:tracePt t="23633" x="3441700" y="4341813"/>
          <p14:tracePt t="23640" x="3433763" y="4351338"/>
          <p14:tracePt t="23648" x="3416300" y="4359275"/>
          <p14:tracePt t="23656" x="3390900" y="4368800"/>
          <p14:tracePt t="23665" x="3355975" y="4376738"/>
          <p14:tracePt t="23672" x="3305175" y="4394200"/>
          <p14:tracePt t="23681" x="3263900" y="4402138"/>
          <p14:tracePt t="23688" x="3221038" y="4402138"/>
          <p14:tracePt t="23697" x="3160713" y="4410075"/>
          <p14:tracePt t="23704" x="3127375" y="4419600"/>
          <p14:tracePt t="23712" x="3059113" y="4419600"/>
          <p14:tracePt t="23720" x="3000375" y="4419600"/>
          <p14:tracePt t="23728" x="2940050" y="4419600"/>
          <p14:tracePt t="23737" x="2897188" y="4419600"/>
          <p14:tracePt t="23745" x="2855913" y="4419600"/>
          <p14:tracePt t="23753" x="2820988" y="4419600"/>
          <p14:tracePt t="23762" x="2795588" y="4419600"/>
          <p14:tracePt t="23771" x="2770188" y="4419600"/>
          <p14:tracePt t="23778" x="2752725" y="4410075"/>
          <p14:tracePt t="23787" x="2736850" y="4394200"/>
          <p14:tracePt t="23794" x="2719388" y="4394200"/>
          <p14:tracePt t="23803" x="2701925" y="4376738"/>
          <p14:tracePt t="23810" x="2701925" y="4368800"/>
          <p14:tracePt t="23819" x="2693988" y="4351338"/>
          <p14:tracePt t="23825" x="2676525" y="4333875"/>
          <p14:tracePt t="23832" x="2668588" y="4308475"/>
          <p14:tracePt t="23841" x="2660650" y="4283075"/>
          <p14:tracePt t="23848" x="2651125" y="4265613"/>
          <p14:tracePt t="23858" x="2643188" y="4240213"/>
          <p14:tracePt t="23865" x="2643188" y="4214813"/>
          <p14:tracePt t="23873" x="2633663" y="4189413"/>
          <p14:tracePt t="23882" x="2608263" y="4156075"/>
          <p14:tracePt t="23888" x="2608263" y="4130675"/>
          <p14:tracePt t="23897" x="2600325" y="4113213"/>
          <p14:tracePt t="23904" x="2582863" y="4079875"/>
          <p14:tracePt t="23912" x="2574925" y="4044950"/>
          <p14:tracePt t="23921" x="2566988" y="4011613"/>
          <p14:tracePt t="23930" x="2566988" y="3986213"/>
          <p14:tracePt t="23937" x="2557463" y="3951288"/>
          <p14:tracePt t="23946" x="2549525" y="3935413"/>
          <p14:tracePt t="23953" x="2549525" y="3908425"/>
          <p14:tracePt t="23962" x="2549525" y="3875088"/>
          <p14:tracePt t="23970" x="2549525" y="3857625"/>
          <p14:tracePt t="23978" x="2549525" y="3824288"/>
          <p14:tracePt t="23988" x="2549525" y="3798888"/>
          <p14:tracePt t="23994" x="2549525" y="3781425"/>
          <p14:tracePt t="24003" x="2549525" y="3748088"/>
          <p14:tracePt t="24010" x="2549525" y="3722688"/>
          <p14:tracePt t="24017" x="2549525" y="3687763"/>
          <p14:tracePt t="24025" x="2557463" y="3654425"/>
          <p14:tracePt t="24035" x="2566988" y="3611563"/>
          <p14:tracePt t="24042" x="2566988" y="3586163"/>
          <p14:tracePt t="24048" x="2582863" y="3560763"/>
          <p14:tracePt t="24058" x="2592388" y="3543300"/>
          <p14:tracePt t="24065" x="2608263" y="3509963"/>
          <p14:tracePt t="24074" x="2608263" y="3502025"/>
          <p14:tracePt t="24082" x="2625725" y="3484563"/>
          <p14:tracePt t="24088" x="2633663" y="3475038"/>
          <p14:tracePt t="24097" x="2643188" y="3459163"/>
          <p14:tracePt t="24105" x="2660650" y="3441700"/>
          <p14:tracePt t="24112" x="2686050" y="3441700"/>
          <p14:tracePt t="24121" x="2701925" y="3433763"/>
          <p14:tracePt t="24128" x="2727325" y="3424238"/>
          <p14:tracePt t="24137" x="2762250" y="3424238"/>
          <p14:tracePt t="24144" x="2795588" y="3424238"/>
          <p14:tracePt t="24154" x="2838450" y="3424238"/>
          <p14:tracePt t="24160" x="2881313" y="3424238"/>
          <p14:tracePt t="24171" x="2932113" y="3441700"/>
          <p14:tracePt t="24181" x="2974975" y="3449638"/>
          <p14:tracePt t="24188" x="3008313" y="3467100"/>
          <p14:tracePt t="24192" x="3059113" y="3502025"/>
          <p14:tracePt t="24201" x="3109913" y="3527425"/>
          <p14:tracePt t="24209" x="3160713" y="3552825"/>
          <p14:tracePt t="24217" x="3195638" y="3568700"/>
          <p14:tracePt t="24224" x="3228975" y="3586163"/>
          <p14:tracePt t="24233" x="3254375" y="3603625"/>
          <p14:tracePt t="24240" x="3279775" y="3619500"/>
          <p14:tracePt t="24248" x="3289300" y="3629025"/>
          <p14:tracePt t="24256" x="3305175" y="3636963"/>
          <p14:tracePt t="24265" x="3314700" y="3646488"/>
          <p14:tracePt t="24272" x="3322638" y="3654425"/>
          <p14:tracePt t="24282" x="3330575" y="3654425"/>
          <p14:tracePt t="24288" x="3340100" y="3662363"/>
          <p14:tracePt t="24297" x="3348038" y="3671888"/>
          <p14:tracePt t="24304" x="3365500" y="3671888"/>
          <p14:tracePt t="24312" x="3398838" y="3679825"/>
          <p14:tracePt t="24321" x="3416300" y="3679825"/>
          <p14:tracePt t="24330" x="3459163" y="3679825"/>
          <p14:tracePt t="24338" x="3517900" y="3679825"/>
          <p14:tracePt t="24346" x="3578225" y="3679825"/>
          <p14:tracePt t="24354" x="3619500" y="3679825"/>
          <p14:tracePt t="24362" x="3654425" y="3679825"/>
          <p14:tracePt t="24371" x="3687763" y="3679825"/>
          <p14:tracePt t="24377" x="3713163" y="3679825"/>
          <p14:tracePt t="24387" x="3738563" y="3679825"/>
          <p14:tracePt t="24393" x="3763963" y="3679825"/>
          <p14:tracePt t="24403" x="3781425" y="3679825"/>
          <p14:tracePt t="24410" x="3790950" y="3679825"/>
          <p14:tracePt t="24416" x="3816350" y="3679825"/>
          <p14:tracePt t="24424" x="3832225" y="3679825"/>
          <p14:tracePt t="24433" x="3857625" y="3679825"/>
          <p14:tracePt t="24442" x="3892550" y="3679825"/>
          <p14:tracePt t="24449" x="3951288" y="3679825"/>
          <p14:tracePt t="24457" x="4027488" y="3679825"/>
          <p14:tracePt t="24466" x="4138613" y="3679825"/>
          <p14:tracePt t="24473" x="4265613" y="3679825"/>
          <p14:tracePt t="24481" x="4435475" y="3679825"/>
          <p14:tracePt t="24489" x="4614863" y="3679825"/>
          <p14:tracePt t="24497" x="4843463" y="3679825"/>
          <p14:tracePt t="24506" x="5167313" y="3679825"/>
          <p14:tracePt t="24514" x="5337175" y="3679825"/>
          <p14:tracePt t="24522" x="5540375" y="3679825"/>
          <p14:tracePt t="24530" x="5719763" y="3679825"/>
          <p14:tracePt t="24538" x="5854700" y="3679825"/>
          <p14:tracePt t="24545" x="5973763" y="3679825"/>
          <p14:tracePt t="24554" x="6042025" y="3679825"/>
          <p14:tracePt t="24561" x="6049963" y="3671888"/>
          <p14:tracePt t="24617" x="6059488" y="3662363"/>
          <p14:tracePt t="24625" x="6059488" y="3654425"/>
          <p14:tracePt t="24650" x="6076950" y="3636963"/>
          <p14:tracePt t="24682" x="6084888" y="3636963"/>
          <p14:tracePt t="24697" x="6084888" y="3629025"/>
          <p14:tracePt t="24705" x="6092825" y="3619500"/>
          <p14:tracePt t="24721" x="6102350" y="3619500"/>
          <p14:tracePt t="24738" x="6110288" y="3619500"/>
          <p14:tracePt t="24746" x="6127750" y="3619500"/>
          <p14:tracePt t="24754" x="6135688" y="3619500"/>
          <p14:tracePt t="24761" x="6169025" y="3619500"/>
          <p14:tracePt t="24771" x="6211888" y="3619500"/>
          <p14:tracePt t="24778" x="6237288" y="3619500"/>
          <p14:tracePt t="24787" x="6288088" y="3619500"/>
          <p14:tracePt t="24794" x="6338888" y="3646488"/>
          <p14:tracePt t="24803" x="6391275" y="3662363"/>
          <p14:tracePt t="24809" x="6432550" y="3671888"/>
          <p14:tracePt t="24819" x="6483350" y="3697288"/>
          <p14:tracePt t="24825" x="6510338" y="3713163"/>
          <p14:tracePt t="24832" x="6543675" y="3730625"/>
          <p14:tracePt t="24840" x="6577013" y="3756025"/>
          <p14:tracePt t="24849" x="6594475" y="3781425"/>
          <p14:tracePt t="24858" x="6594475" y="3790950"/>
          <p14:tracePt t="24866" x="6594475" y="3798888"/>
          <p14:tracePt t="24873" x="6594475" y="3806825"/>
          <p14:tracePt t="24884" x="6594475" y="3816350"/>
          <p14:tracePt t="24889" x="6594475" y="3824288"/>
          <p14:tracePt t="24921" x="6594475" y="3832225"/>
          <p14:tracePt t="24939" x="6594475" y="3841750"/>
          <p14:tracePt t="24954" x="6577013" y="3841750"/>
          <p14:tracePt t="24962" x="6543675" y="3841750"/>
          <p14:tracePt t="24971" x="6500813" y="3832225"/>
          <p14:tracePt t="24977" x="6432550" y="3806825"/>
          <p14:tracePt t="24988" x="6391275" y="3798888"/>
          <p14:tracePt t="24993" x="6356350" y="3781425"/>
          <p14:tracePt t="25004" x="6305550" y="3763963"/>
          <p14:tracePt t="25009" x="6272213" y="3756025"/>
          <p14:tracePt t="25018" x="6211888" y="3722688"/>
          <p14:tracePt t="25026" x="6178550" y="3705225"/>
          <p14:tracePt t="25032" x="6153150" y="3687763"/>
          <p14:tracePt t="25042" x="6118225" y="3654425"/>
          <p14:tracePt t="25049" x="6102350" y="3646488"/>
          <p14:tracePt t="25058" x="6084888" y="3636963"/>
          <p14:tracePt t="25074" x="6076950" y="3611563"/>
          <p14:tracePt t="25081" x="6076950" y="3578225"/>
          <p14:tracePt t="25090" x="6076950" y="3560763"/>
          <p14:tracePt t="25097" x="6076950" y="3535363"/>
          <p14:tracePt t="25105" x="6076950" y="3502025"/>
          <p14:tracePt t="25112" x="6076950" y="3484563"/>
          <p14:tracePt t="25121" x="6102350" y="3449638"/>
          <p14:tracePt t="25129" x="6118225" y="3424238"/>
          <p14:tracePt t="25138" x="6135688" y="3390900"/>
          <p14:tracePt t="25145" x="6153150" y="3365500"/>
          <p14:tracePt t="25154" x="6178550" y="3322638"/>
          <p14:tracePt t="25161" x="6194425" y="3297238"/>
          <p14:tracePt t="25171" x="6221413" y="3271838"/>
          <p14:tracePt t="25177" x="6229350" y="3263900"/>
          <p14:tracePt t="25188" x="6262688" y="3254375"/>
          <p14:tracePt t="25193" x="6272213" y="3246438"/>
          <p14:tracePt t="25203" x="6280150" y="3246438"/>
          <p14:tracePt t="25210" x="6305550" y="3246438"/>
          <p14:tracePt t="25218" x="6313488" y="3246438"/>
          <p14:tracePt t="25226" x="6330950" y="3246438"/>
          <p14:tracePt t="25232" x="6348413" y="3246438"/>
          <p14:tracePt t="25241" x="6373813" y="3254375"/>
          <p14:tracePt t="25249" x="6381750" y="3271838"/>
          <p14:tracePt t="25257" x="6407150" y="3297238"/>
          <p14:tracePt t="25266" x="6424613" y="3305175"/>
          <p14:tracePt t="25273" x="6457950" y="3330575"/>
          <p14:tracePt t="25281" x="6467475" y="3330575"/>
          <p14:tracePt t="25288" x="6475413" y="3348038"/>
          <p14:tracePt t="25296" x="6483350" y="3365500"/>
          <p14:tracePt t="25306" x="6500813" y="3373438"/>
          <p14:tracePt t="25370" x="6500813" y="3382963"/>
          <p14:tracePt t="25377" x="6492875" y="3382963"/>
          <p14:tracePt t="25388" x="6457950" y="3365500"/>
          <p14:tracePt t="25394" x="6407150" y="3348038"/>
          <p14:tracePt t="25403" x="6356350" y="3314700"/>
          <p14:tracePt t="25409" x="6305550" y="3279775"/>
          <p14:tracePt t="25420" x="6229350" y="3246438"/>
          <p14:tracePt t="25426" x="6169025" y="3178175"/>
          <p14:tracePt t="25432" x="6084888" y="3135313"/>
          <p14:tracePt t="25442" x="5999163" y="3076575"/>
          <p14:tracePt t="25449" x="5897563" y="3033713"/>
          <p14:tracePt t="25457" x="5803900" y="3000375"/>
          <p14:tracePt t="25466" x="5676900" y="2949575"/>
          <p14:tracePt t="25473" x="5565775" y="2889250"/>
          <p14:tracePt t="25481" x="5438775" y="2830513"/>
          <p14:tracePt t="25490" x="5337175" y="2787650"/>
          <p14:tracePt t="25497" x="5218113" y="2736850"/>
          <p14:tracePt t="25505" x="5116513" y="2701925"/>
          <p14:tracePt t="25513" x="4997450" y="2660650"/>
          <p14:tracePt t="25522" x="4894263" y="2625725"/>
          <p14:tracePt t="25529" x="4792663" y="2592388"/>
          <p14:tracePt t="25539" x="4699000" y="2541588"/>
          <p14:tracePt t="25545" x="4614863" y="2524125"/>
          <p14:tracePt t="25555" x="4538663" y="2481263"/>
          <p14:tracePt t="25561" x="4478338" y="2455863"/>
          <p14:tracePt t="25572" x="4427538" y="2438400"/>
          <p14:tracePt t="25577" x="4394200" y="2430463"/>
          <p14:tracePt t="25587" x="4359275" y="2413000"/>
          <p14:tracePt t="25592" x="4333875" y="2405063"/>
          <p14:tracePt t="25604" x="4316413" y="2405063"/>
          <p14:tracePt t="25609" x="4283075" y="2387600"/>
          <p14:tracePt t="25617" x="4257675" y="2379663"/>
          <p14:tracePt t="25626" x="4232275" y="2379663"/>
          <p14:tracePt t="25632" x="4224338" y="2371725"/>
          <p14:tracePt t="25640" x="4206875" y="2371725"/>
          <p14:tracePt t="25649" x="4197350" y="2371725"/>
          <p14:tracePt t="25658" x="4189413" y="2371725"/>
          <p14:tracePt t="25906" x="4214813" y="2387600"/>
          <p14:tracePt t="25914" x="4283075" y="2455863"/>
          <p14:tracePt t="25922" x="4316413" y="2489200"/>
          <p14:tracePt t="25928" x="4384675" y="2557463"/>
          <p14:tracePt t="25940" x="4452938" y="2625725"/>
          <p14:tracePt t="25944" x="4503738" y="2701925"/>
          <p14:tracePt t="25955" x="4579938" y="2795588"/>
          <p14:tracePt t="25960" x="4648200" y="2889250"/>
          <p14:tracePt t="25973" x="4708525" y="2990850"/>
          <p14:tracePt t="25977" x="4818063" y="3135313"/>
          <p14:tracePt t="25987" x="4997450" y="3322638"/>
          <p14:tracePt t="25993" x="5116513" y="3459163"/>
          <p14:tracePt t="26004" x="5302250" y="3646488"/>
          <p14:tracePt t="26009" x="5507038" y="3867150"/>
          <p14:tracePt t="26017" x="5668963" y="4011613"/>
          <p14:tracePt t="26025" x="5880100" y="4214813"/>
          <p14:tracePt t="26033" x="6076950" y="4402138"/>
          <p14:tracePt t="26041" x="6186488" y="4513263"/>
          <p14:tracePt t="26049" x="6280150" y="4622800"/>
          <p14:tracePt t="26056" x="6348413" y="4699000"/>
          <p14:tracePt t="26065" x="6399213" y="4759325"/>
          <p14:tracePt t="26073" x="6424613" y="4827588"/>
          <p14:tracePt t="26081" x="6424613" y="4868863"/>
          <p14:tracePt t="26089" x="6424613" y="4878388"/>
          <p14:tracePt t="26097" x="6424613" y="4894263"/>
          <p14:tracePt t="26138" x="6424613" y="4911725"/>
          <p14:tracePt t="26194" x="6424613" y="4919663"/>
          <p14:tracePt t="26203" x="6424613" y="4937125"/>
          <p14:tracePt t="26210" x="6424613" y="4946650"/>
          <p14:tracePt t="26219" x="6424613" y="4954588"/>
          <p14:tracePt t="26241" x="6424613" y="4972050"/>
          <p14:tracePt t="26249" x="6424613" y="4979988"/>
          <p14:tracePt t="26257" x="6424613" y="4987925"/>
          <p14:tracePt t="26274" x="6424613" y="5005388"/>
          <p14:tracePt t="26281" x="6424613" y="5013325"/>
          <p14:tracePt t="26288" x="6424613" y="5022850"/>
          <p14:tracePt t="26297" x="6424613" y="5030788"/>
          <p14:tracePt t="26305" x="6424613" y="5038725"/>
          <p14:tracePt t="26312" x="6424613" y="5048250"/>
          <p14:tracePt t="26322" x="6432550" y="5056188"/>
          <p14:tracePt t="26329" x="6442075" y="5064125"/>
          <p14:tracePt t="26346" x="6450013" y="5091113"/>
          <p14:tracePt t="26362" x="6457950" y="5116513"/>
          <p14:tracePt t="26372" x="6457950" y="5141913"/>
          <p14:tracePt t="26377" x="6467475" y="5157788"/>
          <p14:tracePt t="26387" x="6467475" y="5192713"/>
          <p14:tracePt t="26393" x="6475413" y="5226050"/>
          <p14:tracePt t="26403" x="6483350" y="5251450"/>
          <p14:tracePt t="26409" x="6483350" y="5268913"/>
          <p14:tracePt t="26416" x="6483350" y="5302250"/>
          <p14:tracePt t="26425" x="6483350" y="5337175"/>
          <p14:tracePt t="26433" x="6483350" y="5353050"/>
          <p14:tracePt t="26441" x="6483350" y="5380038"/>
          <p14:tracePt t="26450" x="6483350" y="5387975"/>
          <p14:tracePt t="26458" x="6483350" y="5413375"/>
          <p14:tracePt t="26466" x="6483350" y="5430838"/>
          <p14:tracePt t="26472" x="6475413" y="5438775"/>
          <p14:tracePt t="26481" x="6475413" y="5446713"/>
          <p14:tracePt t="26489" x="6457950" y="5456238"/>
          <p14:tracePt t="26496" x="6432550" y="5464175"/>
          <p14:tracePt t="26514" x="6399213" y="5464175"/>
          <p14:tracePt t="26522" x="6373813" y="5464175"/>
          <p14:tracePt t="26530" x="6338888" y="5464175"/>
          <p14:tracePt t="26539" x="6305550" y="5464175"/>
          <p14:tracePt t="26546" x="6246813" y="5430838"/>
          <p14:tracePt t="26555" x="6153150" y="5421313"/>
          <p14:tracePt t="26562" x="6067425" y="5387975"/>
          <p14:tracePt t="26572" x="6016625" y="5370513"/>
          <p14:tracePt t="26578" x="5932488" y="5345113"/>
          <p14:tracePt t="26588" x="5838825" y="5311775"/>
          <p14:tracePt t="26594" x="5778500" y="5302250"/>
          <p14:tracePt t="26603" x="5735638" y="5294313"/>
          <p14:tracePt t="26610" x="5676900" y="5276850"/>
          <p14:tracePt t="26616" x="5651500" y="5268913"/>
          <p14:tracePt t="26626" x="5641975" y="5268913"/>
          <p14:tracePt t="26633" x="5634038" y="5260975"/>
          <p14:tracePt t="26642" x="5616575" y="5243513"/>
          <p14:tracePt t="26650" x="5608638" y="5226050"/>
          <p14:tracePt t="26657" x="5591175" y="5218113"/>
          <p14:tracePt t="26665" x="5591175" y="5208588"/>
          <p14:tracePt t="26674" x="5583238" y="5183188"/>
          <p14:tracePt t="26681" x="5583238" y="5157788"/>
          <p14:tracePt t="26688" x="5575300" y="5141913"/>
          <p14:tracePt t="26696" x="5557838" y="5116513"/>
          <p14:tracePt t="26705" x="5549900" y="5081588"/>
          <p14:tracePt t="26712" x="5524500" y="5048250"/>
          <p14:tracePt t="26722" x="5524500" y="5013325"/>
          <p14:tracePt t="26728" x="5497513" y="4979988"/>
          <p14:tracePt t="26740" x="5481638" y="4937125"/>
          <p14:tracePt t="26745" x="5481638" y="4903788"/>
          <p14:tracePt t="26755" x="5464175" y="4860925"/>
          <p14:tracePt t="26762" x="5456238" y="4827588"/>
          <p14:tracePt t="26772" x="5456238" y="4784725"/>
          <p14:tracePt t="26778" x="5456238" y="4733925"/>
          <p14:tracePt t="26786" x="5446713" y="4673600"/>
          <p14:tracePt t="26794" x="5438775" y="4630738"/>
          <p14:tracePt t="26801" x="5438775" y="4572000"/>
          <p14:tracePt t="26810" x="5438775" y="4529138"/>
          <p14:tracePt t="26816" x="5438775" y="4486275"/>
          <p14:tracePt t="26826" x="5438775" y="4427538"/>
          <p14:tracePt t="26833" x="5438775" y="4368800"/>
          <p14:tracePt t="26841" x="5438775" y="4325938"/>
          <p14:tracePt t="26850" x="5438775" y="4265613"/>
          <p14:tracePt t="26857" x="5446713" y="4206875"/>
          <p14:tracePt t="26865" x="5464175" y="4146550"/>
          <p14:tracePt t="26873" x="5464175" y="4079875"/>
          <p14:tracePt t="26881" x="5472113" y="4019550"/>
          <p14:tracePt t="26889" x="5489575" y="3968750"/>
          <p14:tracePt t="26898" x="5489575" y="3908425"/>
          <p14:tracePt t="26905" x="5489575" y="3857625"/>
          <p14:tracePt t="26913" x="5497513" y="3806825"/>
          <p14:tracePt t="26923" x="5524500" y="3748088"/>
          <p14:tracePt t="26930" x="5524500" y="3705225"/>
          <p14:tracePt t="26939" x="5549900" y="3654425"/>
          <p14:tracePt t="26946" x="5549900" y="3611563"/>
          <p14:tracePt t="26956" x="5583238" y="3543300"/>
          <p14:tracePt t="26962" x="5600700" y="3509963"/>
          <p14:tracePt t="26971" x="5608638" y="3467100"/>
          <p14:tracePt t="26978" x="5626100" y="3416300"/>
          <p14:tracePt t="26988" x="5634038" y="3382963"/>
          <p14:tracePt t="26994" x="5651500" y="3348038"/>
          <p14:tracePt t="27002" x="5668963" y="3314700"/>
          <p14:tracePt t="27010" x="5676900" y="3289300"/>
          <p14:tracePt t="27016" x="5702300" y="3246438"/>
          <p14:tracePt t="27026" x="5710238" y="3211513"/>
          <p14:tracePt t="27033" x="5727700" y="3186113"/>
          <p14:tracePt t="27041" x="5745163" y="3170238"/>
          <p14:tracePt t="27051" x="5770563" y="3127375"/>
          <p14:tracePt t="27057" x="5788025" y="3109913"/>
          <p14:tracePt t="27065" x="5803900" y="3084513"/>
          <p14:tracePt t="27073" x="5838825" y="3051175"/>
          <p14:tracePt t="27081" x="5854700" y="3033713"/>
          <p14:tracePt t="27089" x="5880100" y="3008313"/>
          <p14:tracePt t="27098" x="5915025" y="2965450"/>
          <p14:tracePt t="27106" x="5932488" y="2957513"/>
          <p14:tracePt t="27114" x="5957888" y="2940050"/>
          <p14:tracePt t="27122" x="5991225" y="2922588"/>
          <p14:tracePt t="27130" x="6024563" y="2906713"/>
          <p14:tracePt t="27151" x="6084888" y="2897188"/>
          <p14:tracePt t="27156" x="6102350" y="2889250"/>
          <p14:tracePt t="27160" x="6127750" y="2889250"/>
          <p14:tracePt t="27168" x="6153150" y="2889250"/>
          <p14:tracePt t="27178" x="6161088" y="2889250"/>
          <p14:tracePt t="27188" x="6186488" y="2889250"/>
          <p14:tracePt t="27193" x="6211888" y="2889250"/>
          <p14:tracePt t="27204" x="6229350" y="2889250"/>
          <p14:tracePt t="27210" x="6246813" y="2889250"/>
          <p14:tracePt t="27217" x="6280150" y="2889250"/>
          <p14:tracePt t="27226" x="6313488" y="2897188"/>
          <p14:tracePt t="27233" x="6348413" y="2914650"/>
          <p14:tracePt t="27241" x="6391275" y="2932113"/>
          <p14:tracePt t="27250" x="6442075" y="2965450"/>
          <p14:tracePt t="27257" x="6483350" y="3000375"/>
          <p14:tracePt t="27265" x="6518275" y="3041650"/>
          <p14:tracePt t="27274" x="6569075" y="3076575"/>
          <p14:tracePt t="27281" x="6637338" y="3135313"/>
          <p14:tracePt t="27290" x="6705600" y="3203575"/>
          <p14:tracePt t="27298" x="6738938" y="3238500"/>
          <p14:tracePt t="27305" x="6756400" y="3289300"/>
          <p14:tracePt t="27314" x="6781800" y="3330575"/>
          <p14:tracePt t="27322" x="6807200" y="3373438"/>
          <p14:tracePt t="27328" x="6815138" y="3408363"/>
          <p14:tracePt t="27339" x="6815138" y="3424238"/>
          <p14:tracePt t="27345" x="6815138" y="3449638"/>
          <p14:tracePt t="27355" x="6815138" y="3467100"/>
          <p14:tracePt t="27362" x="6815138" y="3492500"/>
          <p14:tracePt t="27372" x="6815138" y="3509963"/>
          <p14:tracePt t="27378" x="6815138" y="3543300"/>
          <p14:tracePt t="27388" x="6815138" y="3560763"/>
          <p14:tracePt t="27394" x="6815138" y="3586163"/>
          <p14:tracePt t="27400" x="6807200" y="3619500"/>
          <p14:tracePt t="27410" x="6772275" y="3654425"/>
          <p14:tracePt t="27417" x="6746875" y="3697288"/>
          <p14:tracePt t="27425" x="6738938" y="3705225"/>
          <p14:tracePt t="27433" x="6713538" y="3730625"/>
          <p14:tracePt t="27442" x="6662738" y="3773488"/>
          <p14:tracePt t="27450" x="6637338" y="3790950"/>
          <p14:tracePt t="27458" x="6594475" y="3806825"/>
          <p14:tracePt t="27465" x="6543675" y="3824288"/>
          <p14:tracePt t="27474" x="6510338" y="3841750"/>
          <p14:tracePt t="27481" x="6457950" y="3867150"/>
          <p14:tracePt t="27489" x="6442075" y="3867150"/>
          <p14:tracePt t="27497" x="6391275" y="3875088"/>
          <p14:tracePt t="27506" x="6365875" y="3875088"/>
          <p14:tracePt t="27512" x="6338888" y="3875088"/>
          <p14:tracePt t="27523" x="6313488" y="3875088"/>
          <p14:tracePt t="27530" x="6305550" y="3875088"/>
          <p14:tracePt t="27539" x="6297613" y="3875088"/>
          <p14:tracePt t="27545" x="6288088" y="3875088"/>
          <p14:tracePt t="27555" x="6280150" y="3875088"/>
          <p14:tracePt t="27562" x="6254750" y="3875088"/>
          <p14:tracePt t="27571" x="6237288" y="3857625"/>
          <p14:tracePt t="27578" x="6211888" y="3832225"/>
          <p14:tracePt t="27588" x="6194425" y="3816350"/>
          <p14:tracePt t="27594" x="6161088" y="3798888"/>
          <p14:tracePt t="27601" x="6135688" y="3773488"/>
          <p14:tracePt t="27609" x="6102350" y="3748088"/>
          <p14:tracePt t="27617" x="6059488" y="3713163"/>
          <p14:tracePt t="27626" x="6016625" y="3687763"/>
          <p14:tracePt t="27633" x="5991225" y="3679825"/>
          <p14:tracePt t="27642" x="5957888" y="3654425"/>
          <p14:tracePt t="27649" x="5932488" y="3636963"/>
          <p14:tracePt t="27657" x="5897563" y="3611563"/>
          <p14:tracePt t="27665" x="5880100" y="3611563"/>
          <p14:tracePt t="27674" x="5854700" y="3594100"/>
          <p14:tracePt t="27680" x="5829300" y="3568700"/>
          <p14:tracePt t="27690" x="5821363" y="3552825"/>
          <p14:tracePt t="27698" x="5803900" y="3535363"/>
          <p14:tracePt t="27706" x="5788025" y="3527425"/>
          <p14:tracePt t="27714" x="5778500" y="3509963"/>
          <p14:tracePt t="27722" x="5770563" y="3492500"/>
          <p14:tracePt t="27729" x="5770563" y="3475038"/>
          <p14:tracePt t="27740" x="5770563" y="3467100"/>
          <p14:tracePt t="27746" x="5770563" y="3459163"/>
          <p14:tracePt t="27755" x="5770563" y="3441700"/>
          <p14:tracePt t="27762" x="5770563" y="3416300"/>
          <p14:tracePt t="27771" x="5770563" y="3390900"/>
          <p14:tracePt t="27778" x="5770563" y="3365500"/>
          <p14:tracePt t="27788" x="5770563" y="3348038"/>
          <p14:tracePt t="27794" x="5770563" y="3322638"/>
          <p14:tracePt t="27800" x="5770563" y="3314700"/>
          <p14:tracePt t="27810" x="5770563" y="3297238"/>
          <p14:tracePt t="27816" x="5788025" y="3271838"/>
          <p14:tracePt t="27826" x="5795963" y="3263900"/>
          <p14:tracePt t="27833" x="5803900" y="3254375"/>
          <p14:tracePt t="27841" x="5803900" y="3246438"/>
          <p14:tracePt t="27849" x="5813425" y="3238500"/>
          <p14:tracePt t="27858" x="5829300" y="3228975"/>
          <p14:tracePt t="27864" x="5829300" y="3221038"/>
          <p14:tracePt t="27873" x="5838825" y="3211513"/>
          <p14:tracePt t="27882" x="5854700" y="3211513"/>
          <p14:tracePt t="27890" x="5872163" y="3211513"/>
          <p14:tracePt t="27902" x="5880100" y="3203575"/>
          <p14:tracePt t="27907" x="5905500" y="3203575"/>
          <p14:tracePt t="27914" x="5940425" y="3203575"/>
          <p14:tracePt t="27924" x="5957888" y="3203575"/>
          <p14:tracePt t="27929" x="5991225" y="3203575"/>
          <p14:tracePt t="27939" x="6016625" y="3203575"/>
          <p14:tracePt t="27945" x="6067425" y="3203575"/>
          <p14:tracePt t="27956" x="6110288" y="3203575"/>
          <p14:tracePt t="27961" x="6161088" y="3203575"/>
          <p14:tracePt t="27972" x="6186488" y="3203575"/>
          <p14:tracePt t="27976" x="6221413" y="3203575"/>
          <p14:tracePt t="27987" x="6262688" y="3203575"/>
          <p14:tracePt t="27992" x="6280150" y="3203575"/>
          <p14:tracePt t="28008" x="6297613" y="3211513"/>
          <p14:tracePt t="28017" x="6313488" y="3228975"/>
          <p14:tracePt t="28025" x="6313488" y="3238500"/>
          <p14:tracePt t="28034" x="6323013" y="3246438"/>
          <p14:tracePt t="28041" x="6338888" y="3271838"/>
          <p14:tracePt t="28049" x="6365875" y="3297238"/>
          <p14:tracePt t="28058" x="6381750" y="3330575"/>
          <p14:tracePt t="28065" x="6381750" y="3348038"/>
          <p14:tracePt t="28073" x="6391275" y="3390900"/>
          <p14:tracePt t="28081" x="6416675" y="3424238"/>
          <p14:tracePt t="28090" x="6432550" y="3459163"/>
          <p14:tracePt t="28097" x="6442075" y="3509963"/>
          <p14:tracePt t="28106" x="6467475" y="3552825"/>
          <p14:tracePt t="28114" x="6483350" y="3603625"/>
          <p14:tracePt t="28123" x="6492875" y="3646488"/>
          <p14:tracePt t="28130" x="6500813" y="3697288"/>
          <p14:tracePt t="28139" x="6500813" y="3730625"/>
          <p14:tracePt t="28146" x="6500813" y="3781425"/>
          <p14:tracePt t="28156" x="6500813" y="3824288"/>
          <p14:tracePt t="28160" x="6500813" y="3857625"/>
          <p14:tracePt t="28172" x="6500813" y="3900488"/>
          <p14:tracePt t="28178" x="6500813" y="3935413"/>
          <p14:tracePt t="28185" x="6500813" y="3960813"/>
          <p14:tracePt t="28194" x="6500813" y="3994150"/>
          <p14:tracePt t="28200" x="6500813" y="4019550"/>
          <p14:tracePt t="28210" x="6500813" y="4037013"/>
          <p14:tracePt t="28217" x="6500813" y="4062413"/>
          <p14:tracePt t="28226" x="6500813" y="4087813"/>
          <p14:tracePt t="28234" x="6500813" y="4105275"/>
          <p14:tracePt t="28242" x="6500813" y="4130675"/>
          <p14:tracePt t="28249" x="6500813" y="4146550"/>
          <p14:tracePt t="28258" x="6500813" y="4171950"/>
          <p14:tracePt t="28265" x="6500813" y="4181475"/>
          <p14:tracePt t="28273" x="6500813" y="4197350"/>
          <p14:tracePt t="28282" x="6500813" y="4224338"/>
          <p14:tracePt t="28289" x="6500813" y="4249738"/>
          <p14:tracePt t="28298" x="6500813" y="4275138"/>
          <p14:tracePt t="28306" x="6500813" y="4291013"/>
          <p14:tracePt t="28314" x="6500813" y="4351338"/>
          <p14:tracePt t="28323" x="6500813" y="4402138"/>
          <p14:tracePt t="28329" x="6500813" y="4435475"/>
          <p14:tracePt t="28339" x="6500813" y="4486275"/>
          <p14:tracePt t="28344" x="6543675" y="4538663"/>
          <p14:tracePt t="28356" x="6561138" y="4572000"/>
          <p14:tracePt t="28360" x="6577013" y="4614863"/>
          <p14:tracePt t="28371" x="6586538" y="4614863"/>
          <p14:tracePt t="28377" x="6594475" y="4614863"/>
          <p14:tracePt t="28386" x="6619875" y="4614863"/>
          <p14:tracePt t="28393" x="6680200" y="4605338"/>
          <p14:tracePt t="28401" x="6738938" y="4597400"/>
          <p14:tracePt t="28410" x="6772275" y="4579938"/>
          <p14:tracePt t="28417" x="6789738" y="4572000"/>
          <p14:tracePt t="28426" x="6807200" y="4554538"/>
          <p14:tracePt t="28434" x="6815138" y="4546600"/>
          <p14:tracePt t="28441" x="6824663" y="4529138"/>
          <p14:tracePt t="28595" x="6815138" y="4521200"/>
          <p14:tracePt t="28600" x="6764338" y="4513263"/>
          <p14:tracePt t="28610" x="6705600" y="4503738"/>
          <p14:tracePt t="28617" x="6627813" y="4503738"/>
          <p14:tracePt t="28626" x="6586538" y="4503738"/>
          <p14:tracePt t="28634" x="6526213" y="4513263"/>
          <p14:tracePt t="28641" x="6450013" y="4572000"/>
          <p14:tracePt t="28649" x="6391275" y="4640263"/>
          <p14:tracePt t="28658" x="6365875" y="4657725"/>
          <p14:tracePt t="28665" x="6348413" y="4683125"/>
          <p14:tracePt t="28673" x="6330950" y="4683125"/>
          <p14:tracePt t="28680" x="6323013" y="4683125"/>
          <p14:tracePt t="28696" x="6323013" y="4699000"/>
          <p14:tracePt t="28706" x="6323013" y="4724400"/>
          <p14:tracePt t="28712" x="6323013" y="4775200"/>
          <p14:tracePt t="28723" x="6323013" y="4818063"/>
          <p14:tracePt t="28728" x="6323013" y="4878388"/>
          <p14:tracePt t="28739" x="6330950" y="4919663"/>
          <p14:tracePt t="28744" x="6330950" y="4972050"/>
          <p14:tracePt t="28756" x="6338888" y="4987925"/>
          <p14:tracePt t="28760" x="6338888" y="5022850"/>
          <p14:tracePt t="28771" x="6338888" y="5048250"/>
          <p14:tracePt t="28785" x="6338888" y="5056188"/>
          <p14:tracePt t="28832" x="6330950" y="5056188"/>
          <p14:tracePt t="28840" x="6305550" y="4997450"/>
          <p14:tracePt t="28848" x="6262688" y="4919663"/>
          <p14:tracePt t="28856" x="6211888" y="4827588"/>
          <p14:tracePt t="28864" x="6169025" y="4749800"/>
          <p14:tracePt t="28874" x="6102350" y="4648200"/>
          <p14:tracePt t="28881" x="6042025" y="4538663"/>
          <p14:tracePt t="28890" x="5983288" y="4460875"/>
          <p14:tracePt t="28897" x="5897563" y="4325938"/>
          <p14:tracePt t="28907" x="5821363" y="4189413"/>
          <p14:tracePt t="28913" x="5735638" y="4002088"/>
          <p14:tracePt t="28923" x="5651500" y="3832225"/>
          <p14:tracePt t="28930" x="5591175" y="3679825"/>
          <p14:tracePt t="28939" x="5532438" y="3502025"/>
          <p14:tracePt t="28946" x="5497513" y="3330575"/>
          <p14:tracePt t="28956" x="5446713" y="3211513"/>
          <p14:tracePt t="28962" x="5438775" y="3119438"/>
          <p14:tracePt t="28972" x="5413375" y="3016250"/>
          <p14:tracePt t="28977" x="5380038" y="2940050"/>
          <p14:tracePt t="28984" x="5353050" y="2871788"/>
          <p14:tracePt t="28994" x="5327650" y="2830513"/>
          <p14:tracePt t="29001" x="5319713" y="2805113"/>
          <p14:tracePt t="29010" x="5286375" y="2770188"/>
          <p14:tracePt t="29017" x="5286375" y="2744788"/>
          <p14:tracePt t="29026" x="5260975" y="2719388"/>
          <p14:tracePt t="29034" x="5243513" y="2701925"/>
          <p14:tracePt t="29041" x="5226050" y="2693988"/>
          <p14:tracePt t="29049" x="5192713" y="2676525"/>
          <p14:tracePt t="29058" x="5167313" y="2660650"/>
          <p14:tracePt t="29065" x="5149850" y="2651125"/>
          <p14:tracePt t="29073" x="5124450" y="2625725"/>
          <p14:tracePt t="29082" x="5099050" y="2600325"/>
          <p14:tracePt t="29090" x="5073650" y="2582863"/>
          <p14:tracePt t="29098" x="5038725" y="2566988"/>
          <p14:tracePt t="29106" x="5005388" y="2541588"/>
          <p14:tracePt t="29114" x="4972050" y="2532063"/>
          <p14:tracePt t="29122" x="4946650" y="2506663"/>
          <p14:tracePt t="29130" x="4894263" y="2489200"/>
          <p14:tracePt t="29139" x="4852988" y="2463800"/>
          <p14:tracePt t="29146" x="4835525" y="2455863"/>
          <p14:tracePt t="29156" x="4802188" y="2438400"/>
          <p14:tracePt t="29161" x="4775200" y="2422525"/>
          <p14:tracePt t="29173" x="4749800" y="2405063"/>
          <p14:tracePt t="29177" x="4724400" y="2387600"/>
          <p14:tracePt t="29184" x="4708525" y="2371725"/>
          <p14:tracePt t="29201" x="4665663" y="2344738"/>
          <p14:tracePt t="29210" x="4657725" y="2336800"/>
          <p14:tracePt t="29217" x="4648200" y="2328863"/>
          <p14:tracePt t="29225" x="4640263" y="2319338"/>
          <p14:tracePt t="29233" x="4630738" y="2319338"/>
          <p14:tracePt t="29242" x="4622800" y="2319338"/>
          <p14:tracePt t="29249" x="4605338" y="2319338"/>
          <p14:tracePt t="29257" x="4597400" y="2311400"/>
          <p14:tracePt t="29265" x="4579938" y="2311400"/>
          <p14:tracePt t="29274" x="4546600" y="2293938"/>
          <p14:tracePt t="29282" x="4521200" y="2293938"/>
          <p14:tracePt t="29290" x="4478338" y="2286000"/>
          <p14:tracePt t="29298" x="4435475" y="2286000"/>
          <p14:tracePt t="29307" x="4402138" y="2278063"/>
          <p14:tracePt t="29314" x="4341813" y="2278063"/>
          <p14:tracePt t="29323" x="4308475" y="2268538"/>
          <p14:tracePt t="29330" x="4265613" y="2268538"/>
          <p14:tracePt t="29339" x="4240213" y="2268538"/>
          <p14:tracePt t="29346" x="4181475" y="2268538"/>
          <p14:tracePt t="29355" x="4138613" y="2268538"/>
          <p14:tracePt t="29361" x="4079875" y="2268538"/>
          <p14:tracePt t="29371" x="4037013" y="2268538"/>
          <p14:tracePt t="29376" x="3994150" y="2268538"/>
          <p14:tracePt t="29384" x="3951288" y="2268538"/>
          <p14:tracePt t="29392" x="3925888" y="2268538"/>
          <p14:tracePt t="29401" x="3883025" y="2268538"/>
          <p14:tracePt t="29409" x="3857625" y="2268538"/>
          <p14:tracePt t="29418" x="3832225" y="2268538"/>
          <p14:tracePt t="29425" x="3806825" y="2278063"/>
          <p14:tracePt t="29433" x="3781425" y="2278063"/>
          <p14:tracePt t="29442" x="3738563" y="2286000"/>
          <p14:tracePt t="29449" x="3730625" y="2286000"/>
          <p14:tracePt t="29458" x="3679825" y="2293938"/>
          <p14:tracePt t="29465" x="3662363" y="2293938"/>
          <p14:tracePt t="29474" x="3636963" y="2293938"/>
          <p14:tracePt t="29481" x="3603625" y="2303463"/>
          <p14:tracePt t="29491" x="3568700" y="2303463"/>
          <p14:tracePt t="29496" x="3543300" y="2303463"/>
          <p14:tracePt t="29507" x="3517900" y="2303463"/>
          <p14:tracePt t="29514" x="3484563" y="2303463"/>
          <p14:tracePt t="29523" x="3459163" y="2303463"/>
          <p14:tracePt t="29529" x="3433763" y="2303463"/>
          <p14:tracePt t="29540" x="3398838" y="2303463"/>
          <p14:tracePt t="29546" x="3373438" y="2303463"/>
          <p14:tracePt t="29555" x="3355975" y="2303463"/>
          <p14:tracePt t="29560" x="3322638" y="2303463"/>
          <p14:tracePt t="29569" x="3305175" y="2303463"/>
          <p14:tracePt t="29576" x="3289300" y="2303463"/>
          <p14:tracePt t="29584" x="3271838" y="2303463"/>
          <p14:tracePt t="29593" x="3263900" y="2311400"/>
          <p14:tracePt t="29992" x="3271838" y="2328863"/>
          <p14:tracePt t="30024" x="3279775" y="2336800"/>
          <p14:tracePt t="30090" x="3289300" y="2344738"/>
          <p14:tracePt t="30122" x="3305175" y="2362200"/>
          <p14:tracePt t="30129" x="3314700" y="2362200"/>
          <p14:tracePt t="30145" x="3322638" y="2362200"/>
          <p14:tracePt t="30155" x="3330575" y="2362200"/>
          <p14:tracePt t="30161" x="3330575" y="2371725"/>
          <p14:tracePt t="30170" x="3348038" y="2379663"/>
          <p14:tracePt t="30177" x="3355975" y="2387600"/>
          <p14:tracePt t="30193" x="3365500" y="2387600"/>
          <p14:tracePt t="30201" x="3373438" y="2387600"/>
          <p14:tracePt t="30209" x="3382963" y="2387600"/>
          <p14:tracePt t="30225" x="3398838" y="2397125"/>
          <p14:tracePt t="30233" x="3408363" y="2397125"/>
          <p14:tracePt t="30241" x="3416300" y="2397125"/>
          <p14:tracePt t="30249" x="3424238" y="2405063"/>
          <p14:tracePt t="30258" x="3433763" y="2405063"/>
          <p14:tracePt t="30265" x="3449638" y="2405063"/>
          <p14:tracePt t="30274" x="3459163" y="2405063"/>
          <p14:tracePt t="30282" x="3467100" y="2405063"/>
          <p14:tracePt t="30291" x="3484563" y="2405063"/>
          <p14:tracePt t="30307" x="3502025" y="2405063"/>
          <p14:tracePt t="30313" x="3517900" y="2413000"/>
          <p14:tracePt t="30329" x="3527425" y="2413000"/>
          <p14:tracePt t="30339" x="3535363" y="2413000"/>
          <p14:tracePt t="30353" x="3543300" y="2413000"/>
          <p14:tracePt t="30361" x="3560763" y="2413000"/>
          <p14:tracePt t="30376" x="3568700" y="2413000"/>
          <p14:tracePt t="30385" x="3586163" y="2413000"/>
          <p14:tracePt t="30392" x="3603625" y="2422525"/>
          <p14:tracePt t="30401" x="3619500" y="2422525"/>
          <p14:tracePt t="30408" x="3646488" y="2422525"/>
          <p14:tracePt t="30417" x="3654425" y="2422525"/>
          <p14:tracePt t="30425" x="3679825" y="2422525"/>
          <p14:tracePt t="30432" x="3705225" y="2422525"/>
          <p14:tracePt t="30441" x="3713163" y="2422525"/>
          <p14:tracePt t="30448" x="3748088" y="2422525"/>
          <p14:tracePt t="30457" x="3773488" y="2430463"/>
          <p14:tracePt t="30464" x="3790950" y="2430463"/>
          <p14:tracePt t="30473" x="3816350" y="2430463"/>
          <p14:tracePt t="30480" x="3832225" y="2430463"/>
          <p14:tracePt t="30490" x="3849688" y="2430463"/>
          <p14:tracePt t="30496" x="3875088" y="2430463"/>
          <p14:tracePt t="30508" x="3892550" y="2430463"/>
          <p14:tracePt t="30513" x="3900488" y="2430463"/>
          <p14:tracePt t="30523" x="3908425" y="2430463"/>
          <p14:tracePt t="30529" x="3917950" y="2430463"/>
          <p14:tracePt t="30544" x="3925888" y="2430463"/>
          <p14:tracePt t="30555" x="3935413" y="2430463"/>
          <p14:tracePt t="30560" x="3960813" y="2430463"/>
          <p14:tracePt t="30568" x="3968750" y="2430463"/>
          <p14:tracePt t="30578" x="3976688" y="2430463"/>
          <p14:tracePt t="30585" x="4002088" y="2430463"/>
          <p14:tracePt t="30592" x="4019550" y="2430463"/>
          <p14:tracePt t="30610" x="4027488" y="2430463"/>
          <p14:tracePt t="30619" x="4044950" y="2430463"/>
          <p14:tracePt t="30633" x="4052888" y="2430463"/>
          <p14:tracePt t="30641" x="4062413" y="2430463"/>
          <p14:tracePt t="30658" x="4079875" y="2430463"/>
          <p14:tracePt t="30665" x="4087813" y="2430463"/>
          <p14:tracePt t="30674" x="4095750" y="2430463"/>
          <p14:tracePt t="30681" x="4105275" y="2430463"/>
          <p14:tracePt t="30691" x="4113213" y="2430463"/>
          <p14:tracePt t="30697" x="4130675" y="2430463"/>
          <p14:tracePt t="30708" x="4146550" y="2430463"/>
          <p14:tracePt t="30713" x="4164013" y="2430463"/>
          <p14:tracePt t="30724" x="4181475" y="2430463"/>
          <p14:tracePt t="30728" x="4197350" y="2430463"/>
          <p14:tracePt t="30739" x="4214813" y="2430463"/>
          <p14:tracePt t="30746" x="4224338" y="2430463"/>
          <p14:tracePt t="30755" x="4240213" y="2430463"/>
          <p14:tracePt t="30762" x="4257675" y="2430463"/>
          <p14:tracePt t="30768" x="4265613" y="2430463"/>
          <p14:tracePt t="30776" x="4283075" y="2430463"/>
          <p14:tracePt t="30785" x="4291013" y="2430463"/>
          <p14:tracePt t="30793" x="4300538" y="2430463"/>
          <p14:tracePt t="30801" x="4316413" y="2430463"/>
          <p14:tracePt t="30810" x="4325938" y="2430463"/>
          <p14:tracePt t="30825" x="4341813" y="2430463"/>
          <p14:tracePt t="30842" x="4368800" y="2430463"/>
          <p14:tracePt t="30857" x="4376738" y="2430463"/>
          <p14:tracePt t="30865" x="4384675" y="2430463"/>
          <p14:tracePt t="30874" x="4394200" y="2430463"/>
          <p14:tracePt t="30891" x="4402138" y="2430463"/>
          <p14:tracePt t="30913" x="4419600" y="2430463"/>
          <p14:tracePt t="30945" x="4435475" y="2430463"/>
          <p14:tracePt t="30952" x="4445000" y="2430463"/>
          <p14:tracePt t="30968" x="4460875" y="2430463"/>
          <p14:tracePt t="30978" x="4470400" y="2430463"/>
          <p14:tracePt t="30994" x="4478338" y="2430463"/>
          <p14:tracePt t="31002" x="4486275" y="2430463"/>
          <p14:tracePt t="31008" x="4495800" y="2422525"/>
          <p14:tracePt t="31017" x="4513263" y="2422525"/>
          <p14:tracePt t="31026" x="4521200" y="2413000"/>
          <p14:tracePt t="31066" x="4538663" y="2413000"/>
          <p14:tracePt t="31074" x="4546600" y="2413000"/>
          <p14:tracePt t="31098" x="4554538" y="2413000"/>
          <p14:tracePt t="31129" x="4564063" y="2413000"/>
          <p14:tracePt t="31145" x="4572000" y="2413000"/>
          <p14:tracePt t="31609" x="4579938" y="2413000"/>
          <p14:tracePt t="31625" x="4589463" y="2413000"/>
          <p14:tracePt t="31642" x="4597400" y="2413000"/>
          <p14:tracePt t="31649" x="4614863" y="2413000"/>
          <p14:tracePt t="31674" x="4622800" y="2413000"/>
          <p14:tracePt t="31680" x="4630738" y="2413000"/>
          <p14:tracePt t="31712" x="4640263" y="2413000"/>
          <p14:tracePt t="31746" x="4648200" y="2405063"/>
          <p14:tracePt t="31762" x="4657725" y="2405063"/>
          <p14:tracePt t="31768" x="4665663" y="2405063"/>
          <p14:tracePt t="31777" x="4683125" y="2405063"/>
          <p14:tracePt t="31801" x="4699000" y="2397125"/>
          <p14:tracePt t="31810" x="4708525" y="2397125"/>
          <p14:tracePt t="31825" x="4716463" y="2397125"/>
          <p14:tracePt t="31833" x="4724400" y="2397125"/>
          <p14:tracePt t="31865" x="4733925" y="2397125"/>
          <p14:tracePt t="31946" x="4741863" y="2397125"/>
          <p14:tracePt t="31969" x="4749800" y="2397125"/>
          <p14:tracePt t="32250" x="4759325" y="2397125"/>
          <p14:tracePt t="32257" x="4775200" y="2397125"/>
          <p14:tracePt t="32265" x="4810125" y="2397125"/>
          <p14:tracePt t="32276" x="4835525" y="2405063"/>
          <p14:tracePt t="32282" x="4868863" y="2405063"/>
          <p14:tracePt t="32291" x="4911725" y="2413000"/>
          <p14:tracePt t="32298" x="4962525" y="2430463"/>
          <p14:tracePt t="32308" x="5022850" y="2430463"/>
          <p14:tracePt t="32314" x="5081588" y="2438400"/>
          <p14:tracePt t="32324" x="5124450" y="2463800"/>
          <p14:tracePt t="32330" x="5183188" y="2463800"/>
          <p14:tracePt t="32340" x="5235575" y="2473325"/>
          <p14:tracePt t="32346" x="5251450" y="2481263"/>
          <p14:tracePt t="32352" x="5286375" y="2489200"/>
          <p14:tracePt t="32362" x="5311775" y="2489200"/>
          <p14:tracePt t="32369" x="5319713" y="2489200"/>
          <p14:tracePt t="32376" x="5337175" y="2498725"/>
          <p14:tracePt t="32386" x="5345113" y="2498725"/>
          <p14:tracePt t="32392" x="5353050" y="2498725"/>
          <p14:tracePt t="32465" x="5353050" y="2506663"/>
          <p14:tracePt t="32482" x="5362575" y="2506663"/>
          <p14:tracePt t="32491" x="5380038" y="2524125"/>
          <p14:tracePt t="32508" x="5395913" y="2524125"/>
          <p14:tracePt t="32514" x="5405438" y="2532063"/>
          <p14:tracePt t="32523" x="5421313" y="2541588"/>
          <p14:tracePt t="32529" x="5438775" y="2549525"/>
          <p14:tracePt t="32539" x="5464175" y="2557463"/>
          <p14:tracePt t="32546" x="5489575" y="2574925"/>
          <p14:tracePt t="32552" x="5524500" y="2582863"/>
          <p14:tracePt t="32562" x="5540375" y="2592388"/>
          <p14:tracePt t="32569" x="5575300" y="2592388"/>
          <p14:tracePt t="32577" x="5608638" y="2592388"/>
          <p14:tracePt t="32586" x="5634038" y="2608263"/>
          <p14:tracePt t="32593" x="5659438" y="2617788"/>
          <p14:tracePt t="32601" x="5684838" y="2617788"/>
          <p14:tracePt t="32610" x="5710238" y="2625725"/>
          <p14:tracePt t="32617" x="5719763" y="2625725"/>
          <p14:tracePt t="32625" x="5745163" y="2633663"/>
          <p14:tracePt t="32633" x="5770563" y="2643188"/>
          <p14:tracePt t="32642" x="5778500" y="2643188"/>
          <p14:tracePt t="32648" x="5803900" y="2643188"/>
          <p14:tracePt t="32659" x="5821363" y="2643188"/>
          <p14:tracePt t="32665" x="5829300" y="2643188"/>
          <p14:tracePt t="32674" x="5846763" y="2643188"/>
          <p14:tracePt t="32681" x="5864225" y="2643188"/>
          <p14:tracePt t="32737" x="5880100" y="2643188"/>
          <p14:tracePt t="32752" x="5889625" y="2643188"/>
          <p14:tracePt t="32769" x="5915025" y="2643188"/>
          <p14:tracePt t="32778" x="5940425" y="2643188"/>
          <p14:tracePt t="32785" x="5957888" y="2643188"/>
          <p14:tracePt t="32794" x="5983288" y="2643188"/>
          <p14:tracePt t="32801" x="5991225" y="2643188"/>
          <p14:tracePt t="32809" x="6024563" y="2643188"/>
          <p14:tracePt t="32817" x="6049963" y="2643188"/>
          <p14:tracePt t="32825" x="6076950" y="2643188"/>
          <p14:tracePt t="32834" x="6092825" y="2643188"/>
          <p14:tracePt t="32842" x="6127750" y="2651125"/>
          <p14:tracePt t="32849" x="6161088" y="2651125"/>
          <p14:tracePt t="32858" x="6169025" y="2660650"/>
          <p14:tracePt t="32866" x="6194425" y="2660650"/>
          <p14:tracePt t="32876" x="6203950" y="2660650"/>
          <p14:tracePt t="32882" x="6221413" y="2660650"/>
          <p14:tracePt t="32891" x="6229350" y="2668588"/>
          <p14:tracePt t="32929" x="6237288" y="2668588"/>
          <p14:tracePt t="33234" x="6254750" y="2668588"/>
          <p14:tracePt t="33250" x="6262688" y="2668588"/>
          <p14:tracePt t="33321" x="6272213" y="2668588"/>
          <p14:tracePt t="33354" x="6280150" y="2668588"/>
          <p14:tracePt t="33369" x="6288088" y="2668588"/>
          <p14:tracePt t="33394" x="6297613" y="2668588"/>
          <p14:tracePt t="33401" x="6305550" y="2676525"/>
          <p14:tracePt t="33554" x="6313488" y="2686050"/>
          <p14:tracePt t="33562" x="6323013" y="2686050"/>
          <p14:tracePt t="33569" x="6330950" y="2686050"/>
          <p14:tracePt t="33577" x="6330950" y="2693988"/>
          <p14:tracePt t="33586" x="6338888" y="2701925"/>
          <p14:tracePt t="33601" x="6356350" y="2711450"/>
          <p14:tracePt t="33609" x="6356350" y="2719388"/>
          <p14:tracePt t="33617" x="6365875" y="2727325"/>
          <p14:tracePt t="33625" x="6373813" y="2736850"/>
          <p14:tracePt t="33634" x="6391275" y="2762250"/>
          <p14:tracePt t="33641" x="6407150" y="2787650"/>
          <p14:tracePt t="33648" x="6416675" y="2813050"/>
          <p14:tracePt t="33659" x="6424613" y="2846388"/>
          <p14:tracePt t="33665" x="6442075" y="2863850"/>
          <p14:tracePt t="33675" x="6467475" y="2906713"/>
          <p14:tracePt t="33680" x="6475413" y="2922588"/>
          <p14:tracePt t="33692" x="6483350" y="2949575"/>
          <p14:tracePt t="33696" x="6492875" y="2982913"/>
          <p14:tracePt t="33707" x="6510338" y="3016250"/>
          <p14:tracePt t="33713" x="6518275" y="3051175"/>
          <p14:tracePt t="33722" x="6526213" y="3094038"/>
          <p14:tracePt t="33730" x="6543675" y="3144838"/>
          <p14:tracePt t="33736" x="6569075" y="3195638"/>
          <p14:tracePt t="33745" x="6577013" y="3238500"/>
          <p14:tracePt t="33753" x="6594475" y="3289300"/>
          <p14:tracePt t="33762" x="6602413" y="3322638"/>
          <p14:tracePt t="33770" x="6619875" y="3382963"/>
          <p14:tracePt t="33778" x="6627813" y="3408363"/>
          <p14:tracePt t="33786" x="6654800" y="3459163"/>
          <p14:tracePt t="33793" x="6662738" y="3492500"/>
          <p14:tracePt t="33801" x="6662738" y="3527425"/>
          <p14:tracePt t="33808" x="6680200" y="3568700"/>
          <p14:tracePt t="33818" x="6680200" y="3594100"/>
          <p14:tracePt t="33825" x="6688138" y="3629025"/>
          <p14:tracePt t="33832" x="6688138" y="3654425"/>
          <p14:tracePt t="33842" x="6688138" y="3671888"/>
          <p14:tracePt t="33848" x="6688138" y="3713163"/>
          <p14:tracePt t="33859" x="6688138" y="3738563"/>
          <p14:tracePt t="33864" x="6688138" y="3748088"/>
          <p14:tracePt t="33875" x="6688138" y="3773488"/>
          <p14:tracePt t="33880" x="6688138" y="3781425"/>
          <p14:tracePt t="33902" x="6688138" y="3824288"/>
          <p14:tracePt t="33909" x="6688138" y="3832225"/>
          <p14:tracePt t="33912" x="6688138" y="3857625"/>
          <p14:tracePt t="33920" x="6688138" y="3875088"/>
          <p14:tracePt t="33928" x="6688138" y="3883025"/>
          <p14:tracePt t="33936" x="6688138" y="3900488"/>
          <p14:tracePt t="33944" x="6688138" y="3917950"/>
          <p14:tracePt t="33953" x="6680200" y="3935413"/>
          <p14:tracePt t="33960" x="6670675" y="3951288"/>
          <p14:tracePt t="33970" x="6654800" y="3976688"/>
          <p14:tracePt t="33976" x="6637338" y="4002088"/>
          <p14:tracePt t="33985" x="6619875" y="4019550"/>
          <p14:tracePt t="33992" x="6611938" y="4027488"/>
          <p14:tracePt t="34000" x="6586538" y="4037013"/>
          <p14:tracePt t="34008" x="6569075" y="4052888"/>
          <p14:tracePt t="34016" x="6535738" y="4079875"/>
          <p14:tracePt t="34025" x="6526213" y="4079875"/>
          <p14:tracePt t="34032" x="6518275" y="4079875"/>
          <p14:tracePt t="34042" x="6492875" y="4087813"/>
          <p14:tracePt t="34049" x="6475413" y="4095750"/>
          <p14:tracePt t="34059" x="6450013" y="4105275"/>
          <p14:tracePt t="34065" x="6442075" y="4105275"/>
          <p14:tracePt t="34075" x="6416675" y="4113213"/>
          <p14:tracePt t="34082" x="6391275" y="4113213"/>
          <p14:tracePt t="34091" x="6365875" y="4113213"/>
          <p14:tracePt t="34098" x="6330950" y="4121150"/>
          <p14:tracePt t="34105" x="6288088" y="4121150"/>
          <p14:tracePt t="34112" x="6262688" y="4121150"/>
          <p14:tracePt t="34121" x="6229350" y="4121150"/>
          <p14:tracePt t="34129" x="6186488" y="4121150"/>
          <p14:tracePt t="34136" x="6161088" y="4121150"/>
          <p14:tracePt t="34145" x="6110288" y="4121150"/>
          <p14:tracePt t="34153" x="6092825" y="4113213"/>
          <p14:tracePt t="34161" x="6067425" y="4105275"/>
          <p14:tracePt t="34170" x="6042025" y="4087813"/>
          <p14:tracePt t="34177" x="6016625" y="4079875"/>
          <p14:tracePt t="34185" x="6008688" y="4062413"/>
          <p14:tracePt t="34193" x="5991225" y="4044950"/>
          <p14:tracePt t="34201" x="5973763" y="4037013"/>
          <p14:tracePt t="34209" x="5965825" y="4027488"/>
          <p14:tracePt t="34217" x="5965825" y="4011613"/>
          <p14:tracePt t="34226" x="5948363" y="3994150"/>
          <p14:tracePt t="34234" x="5940425" y="3976688"/>
          <p14:tracePt t="34242" x="5922963" y="3960813"/>
          <p14:tracePt t="34250" x="5915025" y="3943350"/>
          <p14:tracePt t="34258" x="5905500" y="3925888"/>
          <p14:tracePt t="34266" x="5897563" y="3908425"/>
          <p14:tracePt t="34275" x="5897563" y="3900488"/>
          <p14:tracePt t="34282" x="5889625" y="3875088"/>
          <p14:tracePt t="34291" x="5889625" y="3857625"/>
          <p14:tracePt t="34298" x="5880100" y="3849688"/>
          <p14:tracePt t="34308" x="5880100" y="3841750"/>
          <p14:tracePt t="34314" x="5880100" y="3816350"/>
          <p14:tracePt t="34322" x="5880100" y="3806825"/>
          <p14:tracePt t="34330" x="5880100" y="3798888"/>
          <p14:tracePt t="34336" x="5880100" y="3773488"/>
          <p14:tracePt t="34346" x="5880100" y="3748088"/>
          <p14:tracePt t="34354" x="5880100" y="3738563"/>
          <p14:tracePt t="34361" x="5880100" y="3697288"/>
          <p14:tracePt t="34370" x="5880100" y="3671888"/>
          <p14:tracePt t="34377" x="5880100" y="3636963"/>
          <p14:tracePt t="34385" x="5880100" y="3611563"/>
          <p14:tracePt t="34394" x="5889625" y="3568700"/>
          <p14:tracePt t="34401" x="5889625" y="3552825"/>
          <p14:tracePt t="34410" x="5905500" y="3502025"/>
          <p14:tracePt t="34418" x="5905500" y="3484563"/>
          <p14:tracePt t="34425" x="5915025" y="3449638"/>
          <p14:tracePt t="34434" x="5932488" y="3416300"/>
          <p14:tracePt t="34441" x="5940425" y="3365500"/>
          <p14:tracePt t="34450" x="5948363" y="3340100"/>
          <p14:tracePt t="34458" x="5965825" y="3314700"/>
          <p14:tracePt t="34466" x="5983288" y="3271838"/>
          <p14:tracePt t="34482" x="6008688" y="3238500"/>
          <p14:tracePt t="34491" x="6016625" y="3221038"/>
          <p14:tracePt t="34505" x="6034088" y="3195638"/>
          <p14:tracePt t="34512" x="6049963" y="3170238"/>
          <p14:tracePt t="34521" x="6059488" y="3170238"/>
          <p14:tracePt t="34530" x="6059488" y="3152775"/>
          <p14:tracePt t="34536" x="6076950" y="3144838"/>
          <p14:tracePt t="34546" x="6092825" y="3127375"/>
          <p14:tracePt t="34553" x="6102350" y="3127375"/>
          <p14:tracePt t="34561" x="6118225" y="3119438"/>
          <p14:tracePt t="34570" x="6135688" y="3109913"/>
          <p14:tracePt t="34577" x="6153150" y="3109913"/>
          <p14:tracePt t="34585" x="6169025" y="3101975"/>
          <p14:tracePt t="34593" x="6194425" y="3101975"/>
          <p14:tracePt t="34601" x="6211888" y="3094038"/>
          <p14:tracePt t="34608" x="6229350" y="3084513"/>
          <p14:tracePt t="34618" x="6254750" y="3084513"/>
          <p14:tracePt t="34625" x="6288088" y="3084513"/>
          <p14:tracePt t="34634" x="6305550" y="3084513"/>
          <p14:tracePt t="34643" x="6330950" y="3084513"/>
          <p14:tracePt t="34650" x="6348413" y="3084513"/>
          <p14:tracePt t="34659" x="6356350" y="3084513"/>
          <p14:tracePt t="34666" x="6381750" y="3084513"/>
          <p14:tracePt t="34675" x="6399213" y="3084513"/>
          <p14:tracePt t="34682" x="6407150" y="3084513"/>
          <p14:tracePt t="34691" x="6424613" y="3084513"/>
          <p14:tracePt t="34698" x="6432550" y="3084513"/>
          <p14:tracePt t="34705" x="6442075" y="3084513"/>
          <p14:tracePt t="34720" x="6457950" y="3084513"/>
          <p14:tracePt t="34737" x="6475413" y="3084513"/>
          <p14:tracePt t="34745" x="6483350" y="3084513"/>
          <p14:tracePt t="34753" x="6500813" y="3084513"/>
          <p14:tracePt t="34761" x="6510338" y="3094038"/>
          <p14:tracePt t="34777" x="6526213" y="3109913"/>
          <p14:tracePt t="34785" x="6535738" y="3119438"/>
          <p14:tracePt t="34794" x="6543675" y="3127375"/>
          <p14:tracePt t="34801" x="6551613" y="3135313"/>
          <p14:tracePt t="34809" x="6569075" y="3152775"/>
          <p14:tracePt t="34827" x="6577013" y="3160713"/>
          <p14:tracePt t="34834" x="6577013" y="3186113"/>
          <p14:tracePt t="34842" x="6594475" y="3203575"/>
          <p14:tracePt t="34850" x="6602413" y="3211513"/>
          <p14:tracePt t="34859" x="6602413" y="3228975"/>
          <p14:tracePt t="34866" x="6611938" y="3246438"/>
          <p14:tracePt t="34875" x="6619875" y="3279775"/>
          <p14:tracePt t="34882" x="6619875" y="3297238"/>
          <p14:tracePt t="34892" x="6627813" y="3305175"/>
          <p14:tracePt t="34898" x="6627813" y="3330575"/>
          <p14:tracePt t="34904" x="6627813" y="3355975"/>
          <p14:tracePt t="34913" x="6627813" y="3373438"/>
          <p14:tracePt t="34920" x="6627813" y="3398838"/>
          <p14:tracePt t="34929" x="6627813" y="3416300"/>
          <p14:tracePt t="34937" x="6627813" y="3433763"/>
          <p14:tracePt t="34945" x="6627813" y="3449638"/>
          <p14:tracePt t="34954" x="6627813" y="3459163"/>
          <p14:tracePt t="34961" x="6627813" y="3475038"/>
          <p14:tracePt t="34970" x="6627813" y="3502025"/>
          <p14:tracePt t="34977" x="6627813" y="3509963"/>
          <p14:tracePt t="34985" x="6627813" y="3535363"/>
          <p14:tracePt t="34992" x="6627813" y="3560763"/>
          <p14:tracePt t="35001" x="6627813" y="3568700"/>
          <p14:tracePt t="35010" x="6619875" y="3594100"/>
          <p14:tracePt t="35018" x="6602413" y="3619500"/>
          <p14:tracePt t="35026" x="6602413" y="3636963"/>
          <p14:tracePt t="35034" x="6602413" y="3654425"/>
          <p14:tracePt t="35042" x="6586538" y="3687763"/>
          <p14:tracePt t="35050" x="6586538" y="3697288"/>
          <p14:tracePt t="35059" x="6586538" y="3722688"/>
          <p14:tracePt t="35066" x="6577013" y="3748088"/>
          <p14:tracePt t="35075" x="6561138" y="3781425"/>
          <p14:tracePt t="35082" x="6561138" y="3798888"/>
          <p14:tracePt t="35090" x="6551613" y="3816350"/>
          <p14:tracePt t="35098" x="6551613" y="3832225"/>
          <p14:tracePt t="35108" x="6543675" y="3849688"/>
          <p14:tracePt t="35113" x="6535738" y="3867150"/>
          <p14:tracePt t="35120" x="6526213" y="3875088"/>
          <p14:tracePt t="35129" x="6518275" y="3892550"/>
          <p14:tracePt t="35137" x="6518275" y="3900488"/>
          <p14:tracePt t="35146" x="6518275" y="3908425"/>
          <p14:tracePt t="35154" x="6510338" y="3917950"/>
          <p14:tracePt t="35169" x="6500813" y="3917950"/>
          <p14:tracePt t="35202" x="6500813" y="3925888"/>
          <p14:tracePt t="35218" x="6492875" y="3935413"/>
          <p14:tracePt t="35642" x="6475413" y="3935413"/>
          <p14:tracePt t="35650" x="6450013" y="3917950"/>
          <p14:tracePt t="35659" x="6442075" y="3908425"/>
          <p14:tracePt t="35666" x="6381750" y="3883025"/>
          <p14:tracePt t="35675" x="6348413" y="3867150"/>
          <p14:tracePt t="35681" x="6305550" y="3857625"/>
          <p14:tracePt t="35692" x="6254750" y="3841750"/>
          <p14:tracePt t="35697" x="6178550" y="3816350"/>
          <p14:tracePt t="35705" x="6118225" y="3806825"/>
          <p14:tracePt t="35712" x="6034088" y="3773488"/>
          <p14:tracePt t="35721" x="5973763" y="3773488"/>
          <p14:tracePt t="35729" x="5897563" y="3738563"/>
          <p14:tracePt t="35737" x="5821363" y="3705225"/>
          <p14:tracePt t="35745" x="5745163" y="3687763"/>
          <p14:tracePt t="35754" x="5668963" y="3662363"/>
          <p14:tracePt t="35761" x="5626100" y="3646488"/>
          <p14:tracePt t="35769" x="5549900" y="3611563"/>
          <p14:tracePt t="35777" x="5472113" y="3568700"/>
          <p14:tracePt t="35785" x="5421313" y="3535363"/>
          <p14:tracePt t="35794" x="5370513" y="3509963"/>
          <p14:tracePt t="35802" x="5311775" y="3467100"/>
          <p14:tracePt t="35810" x="5268913" y="3424238"/>
          <p14:tracePt t="35817" x="5243513" y="3416300"/>
          <p14:tracePt t="35827" x="5183188" y="3373438"/>
          <p14:tracePt t="35833" x="5167313" y="3348038"/>
          <p14:tracePt t="35843" x="5141913" y="3330575"/>
          <p14:tracePt t="35849" x="5106988" y="3305175"/>
          <p14:tracePt t="35859" x="5081588" y="3279775"/>
          <p14:tracePt t="35865" x="5056188" y="3263900"/>
          <p14:tracePt t="35876" x="5038725" y="3254375"/>
          <p14:tracePt t="35888" x="5013325" y="3203575"/>
          <p14:tracePt t="35898" x="5013325" y="3178175"/>
          <p14:tracePt t="35904" x="5013325" y="3160713"/>
          <p14:tracePt t="35914" x="5013325" y="3135313"/>
          <p14:tracePt t="35921" x="5013325" y="3127375"/>
          <p14:tracePt t="35930" x="5005388" y="3101975"/>
          <p14:tracePt t="35937" x="5005388" y="3076575"/>
          <p14:tracePt t="35945" x="5005388" y="3051175"/>
          <p14:tracePt t="35955" x="5005388" y="3041650"/>
          <p14:tracePt t="35961" x="5005388" y="3025775"/>
          <p14:tracePt t="35969" x="5005388" y="3016250"/>
          <p14:tracePt t="35976" x="5005388" y="3008313"/>
          <p14:tracePt t="35985" x="5005388" y="2990850"/>
          <p14:tracePt t="35994" x="5005388" y="2982913"/>
          <p14:tracePt t="36002" x="5005388" y="2974975"/>
          <p14:tracePt t="36010" x="5005388" y="2965450"/>
          <p14:tracePt t="36018" x="5005388" y="2957513"/>
          <p14:tracePt t="36027" x="5005388" y="2949575"/>
          <p14:tracePt t="36033" x="5013325" y="2932113"/>
          <p14:tracePt t="36044" x="5013325" y="2922588"/>
          <p14:tracePt t="36049" x="5013325" y="2914650"/>
          <p14:tracePt t="36059" x="5022850" y="2906713"/>
          <p14:tracePt t="36065" x="5030788" y="2889250"/>
          <p14:tracePt t="36075" x="5030788" y="2881313"/>
          <p14:tracePt t="36081" x="5030788" y="2871788"/>
          <p14:tracePt t="36097" x="5030788" y="2863850"/>
          <p14:tracePt t="36104" x="5030788" y="2855913"/>
          <p14:tracePt t="36265" x="5038725" y="2855913"/>
          <p14:tracePt t="36276" x="5056188" y="2855913"/>
          <p14:tracePt t="36282" x="5091113" y="2863850"/>
          <p14:tracePt t="36291" x="5141913" y="2897188"/>
          <p14:tracePt t="36297" x="5218113" y="2914650"/>
          <p14:tracePt t="36305" x="5294313" y="2965450"/>
          <p14:tracePt t="36313" x="5387975" y="3008313"/>
          <p14:tracePt t="36320" x="5507038" y="3076575"/>
          <p14:tracePt t="36329" x="5634038" y="3109913"/>
          <p14:tracePt t="36337" x="5761038" y="3160713"/>
          <p14:tracePt t="36346" x="5915025" y="3221038"/>
          <p14:tracePt t="36354" x="6034088" y="3254375"/>
          <p14:tracePt t="36361" x="6161088" y="3305175"/>
          <p14:tracePt t="36369" x="6305550" y="3330575"/>
          <p14:tracePt t="36377" x="6416675" y="3365500"/>
          <p14:tracePt t="36385" x="6518275" y="3390900"/>
          <p14:tracePt t="36393" x="6619875" y="3408363"/>
          <p14:tracePt t="36401" x="6688138" y="3433763"/>
          <p14:tracePt t="36409" x="6713538" y="3441700"/>
          <p14:tracePt t="36482" x="6696075" y="3441700"/>
          <p14:tracePt t="36488" x="6680200" y="3441700"/>
          <p14:tracePt t="36498" x="6670675" y="3433763"/>
          <p14:tracePt t="36504" x="6645275" y="3433763"/>
          <p14:tracePt t="36514" x="6611938" y="3424238"/>
          <p14:tracePt t="36521" x="6577013" y="3416300"/>
          <p14:tracePt t="36528" x="6535738" y="3416300"/>
          <p14:tracePt t="36537" x="6475413" y="3398838"/>
          <p14:tracePt t="36544" x="6416675" y="3382963"/>
          <p14:tracePt t="36553" x="6356350" y="3382963"/>
          <p14:tracePt t="36561" x="6297613" y="3382963"/>
          <p14:tracePt t="36568" x="6229350" y="3382963"/>
          <p14:tracePt t="36576" x="6169025" y="3373438"/>
          <p14:tracePt t="36584" x="6092825" y="3365500"/>
          <p14:tracePt t="36594" x="6024563" y="3365500"/>
          <p14:tracePt t="36600" x="5940425" y="3355975"/>
          <p14:tracePt t="36610" x="5854700" y="3355975"/>
          <p14:tracePt t="36616" x="5753100" y="3355975"/>
          <p14:tracePt t="36627" x="5659438" y="3355975"/>
          <p14:tracePt t="36633" x="5557838" y="3355975"/>
          <p14:tracePt t="36643" x="5430838" y="3355975"/>
          <p14:tracePt t="36648" x="5286375" y="3355975"/>
          <p14:tracePt t="36660" x="5200650" y="3355975"/>
          <p14:tracePt t="36664" x="5091113" y="3355975"/>
          <p14:tracePt t="36675" x="4987925" y="3355975"/>
          <p14:tracePt t="36680" x="4894263" y="3355975"/>
          <p14:tracePt t="36688" x="4860925" y="3355975"/>
          <p14:tracePt t="36696" x="4843463" y="3355975"/>
          <p14:tracePt t="36769" x="4860925" y="3355975"/>
          <p14:tracePt t="36778" x="4903788" y="3355975"/>
          <p14:tracePt t="36786" x="4937125" y="3355975"/>
          <p14:tracePt t="36793" x="4979988" y="3355975"/>
          <p14:tracePt t="36802" x="5056188" y="3373438"/>
          <p14:tracePt t="36809" x="5124450" y="3390900"/>
          <p14:tracePt t="36818" x="5208588" y="3390900"/>
          <p14:tracePt t="36826" x="5286375" y="3408363"/>
          <p14:tracePt t="36834" x="5345113" y="3424238"/>
          <p14:tracePt t="36844" x="5430838" y="3449638"/>
          <p14:tracePt t="36849" x="5507038" y="3475038"/>
          <p14:tracePt t="36860" x="5557838" y="3492500"/>
          <p14:tracePt t="36866" x="5583238" y="3502025"/>
          <p14:tracePt t="36876" x="5616575" y="3517900"/>
          <p14:tracePt t="36888" x="5626100" y="3527425"/>
          <p14:tracePt t="36898" x="5626100" y="3535363"/>
          <p14:tracePt t="36904" x="5626100" y="3543300"/>
          <p14:tracePt t="36914" x="5626100" y="3552825"/>
          <p14:tracePt t="36921" x="5626100" y="3560763"/>
          <p14:tracePt t="36929" x="5616575" y="3578225"/>
          <p14:tracePt t="36938" x="5616575" y="3586163"/>
          <p14:tracePt t="36945" x="5600700" y="3603625"/>
          <p14:tracePt t="36953" x="5591175" y="3603625"/>
          <p14:tracePt t="36961" x="5583238" y="3611563"/>
          <p14:tracePt t="36969" x="5565775" y="3619500"/>
          <p14:tracePt t="36977" x="5532438" y="3646488"/>
          <p14:tracePt t="36986" x="5497513" y="3662363"/>
          <p14:tracePt t="36993" x="5446713" y="3697288"/>
          <p14:tracePt t="37002" x="5413375" y="3705225"/>
          <p14:tracePt t="37010" x="5362575" y="3730625"/>
          <p14:tracePt t="37018" x="5319713" y="3748088"/>
          <p14:tracePt t="37027" x="5294313" y="3756025"/>
          <p14:tracePt t="37034" x="5260975" y="3773488"/>
          <p14:tracePt t="37043" x="5235575" y="3790950"/>
          <p14:tracePt t="37050" x="5218113" y="3798888"/>
          <p14:tracePt t="37059" x="5208588" y="3816350"/>
          <p14:tracePt t="37066" x="5192713" y="3824288"/>
          <p14:tracePt t="37122" x="5208588" y="3824288"/>
          <p14:tracePt t="37129" x="5243513" y="3816350"/>
          <p14:tracePt t="37137" x="5276850" y="3806825"/>
          <p14:tracePt t="37146" x="5327650" y="3790950"/>
          <p14:tracePt t="37153" x="5370513" y="3773488"/>
          <p14:tracePt t="37161" x="5446713" y="3748088"/>
          <p14:tracePt t="37169" x="5507038" y="3738563"/>
          <p14:tracePt t="37177" x="5565775" y="3722688"/>
          <p14:tracePt t="37186" x="5634038" y="3687763"/>
          <p14:tracePt t="37194" x="5719763" y="3687763"/>
          <p14:tracePt t="37202" x="5778500" y="3671888"/>
          <p14:tracePt t="37211" x="5813425" y="3662363"/>
          <p14:tracePt t="37218" x="5829300" y="3662363"/>
          <p14:tracePt t="37226" x="5838825" y="3662363"/>
          <p14:tracePt t="37275" x="5838825" y="3671888"/>
          <p14:tracePt t="37290" x="5829300" y="3687763"/>
          <p14:tracePt t="37297" x="5813425" y="3730625"/>
          <p14:tracePt t="37304" x="5788025" y="3790950"/>
          <p14:tracePt t="37314" x="5761038" y="3841750"/>
          <p14:tracePt t="37321" x="5735638" y="3900488"/>
          <p14:tracePt t="37329" x="5702300" y="3976688"/>
          <p14:tracePt t="37338" x="5668963" y="4044950"/>
          <p14:tracePt t="37345" x="5600700" y="4121150"/>
          <p14:tracePt t="37353" x="5565775" y="4214813"/>
          <p14:tracePt t="37361" x="5540375" y="4257675"/>
          <p14:tracePt t="37369" x="5497513" y="4325938"/>
          <p14:tracePt t="37377" x="5472113" y="4376738"/>
          <p14:tracePt t="37386" x="5464175" y="4394200"/>
          <p14:tracePt t="37393" x="5456238" y="4419600"/>
          <p14:tracePt t="37402" x="5456238" y="4427538"/>
          <p14:tracePt t="37450" x="5481638" y="4410075"/>
          <p14:tracePt t="37460" x="5507038" y="4384675"/>
          <p14:tracePt t="37465" x="5532438" y="4359275"/>
          <p14:tracePt t="37475" x="5583238" y="4333875"/>
          <p14:tracePt t="37482" x="5616575" y="4283075"/>
          <p14:tracePt t="37490" x="5668963" y="4240213"/>
          <p14:tracePt t="37497" x="5719763" y="4197350"/>
          <p14:tracePt t="37504" x="5778500" y="4146550"/>
          <p14:tracePt t="37514" x="5838825" y="4105275"/>
          <p14:tracePt t="37521" x="5889625" y="4052888"/>
          <p14:tracePt t="37530" x="5915025" y="4027488"/>
          <p14:tracePt t="37538" x="5957888" y="3994150"/>
          <p14:tracePt t="37545" x="6008688" y="3935413"/>
          <p14:tracePt t="37553" x="6049963" y="3883025"/>
          <p14:tracePt t="37561" x="6067425" y="3849688"/>
          <p14:tracePt t="37569" x="6084888" y="3816350"/>
          <p14:tracePt t="37577" x="6110288" y="3781425"/>
          <p14:tracePt t="37584" x="6118225" y="3756025"/>
          <p14:tracePt t="37594" x="6135688" y="3722688"/>
          <p14:tracePt t="37602" x="6143625" y="3697288"/>
          <p14:tracePt t="37610" x="6143625" y="3687763"/>
          <p14:tracePt t="37617" x="6153150" y="3671888"/>
          <p14:tracePt t="37628" x="6161088" y="3646488"/>
          <p14:tracePt t="37644" x="6161088" y="3636963"/>
          <p14:tracePt t="37682" x="6161088" y="3629025"/>
          <p14:tracePt t="37688" x="6169025" y="3619500"/>
          <p14:tracePt t="37698" x="6186488" y="3603625"/>
          <p14:tracePt t="37705" x="6211888" y="3586163"/>
          <p14:tracePt t="37714" x="6221413" y="3586163"/>
          <p14:tracePt t="37721" x="6280150" y="3560763"/>
          <p14:tracePt t="37729" x="6338888" y="3527425"/>
          <p14:tracePt t="37738" x="6416675" y="3502025"/>
          <p14:tracePt t="37746" x="6510338" y="3467100"/>
          <p14:tracePt t="37753" x="6594475" y="3449638"/>
          <p14:tracePt t="37762" x="6696075" y="3416300"/>
          <p14:tracePt t="37768" x="6781800" y="3390900"/>
          <p14:tracePt t="37778" x="6916738" y="3365500"/>
          <p14:tracePt t="37785" x="7027863" y="3348038"/>
          <p14:tracePt t="37793" x="7154863" y="3322638"/>
          <p14:tracePt t="37802" x="7258050" y="3289300"/>
          <p14:tracePt t="37810" x="7377113" y="3263900"/>
          <p14:tracePt t="37818" x="7478713" y="3246438"/>
          <p14:tracePt t="37827" x="7554913" y="3221038"/>
          <p14:tracePt t="37834" x="7623175" y="3221038"/>
          <p14:tracePt t="37844" x="7648575" y="3221038"/>
          <p14:tracePt t="37850" x="7656513" y="3211513"/>
          <p14:tracePt t="37897" x="7623175" y="3211513"/>
          <p14:tracePt t="37904" x="7605713" y="3211513"/>
          <p14:tracePt t="37913" x="7546975" y="3211513"/>
          <p14:tracePt t="37921" x="7494588" y="3246438"/>
          <p14:tracePt t="37930" x="7461250" y="3254375"/>
          <p14:tracePt t="37938" x="7402513" y="3279775"/>
          <p14:tracePt t="37945" x="7342188" y="3314700"/>
          <p14:tracePt t="37953" x="7248525" y="3355975"/>
          <p14:tracePt t="37962" x="7172325" y="3408363"/>
          <p14:tracePt t="37969" x="7096125" y="3433763"/>
          <p14:tracePt t="37978" x="7019925" y="3467100"/>
          <p14:tracePt t="37986" x="6959600" y="3502025"/>
          <p14:tracePt t="37994" x="6891338" y="3543300"/>
          <p14:tracePt t="38002" x="6858000" y="3560763"/>
          <p14:tracePt t="38010" x="6832600" y="3578225"/>
          <p14:tracePt t="38018" x="6824663" y="3594100"/>
          <p14:tracePt t="38027" x="6815138" y="3594100"/>
          <p14:tracePt t="38034" x="6815138" y="3603625"/>
          <p14:tracePt t="38043" x="6815138" y="3611563"/>
          <p14:tracePt t="38050" x="6815138" y="3619500"/>
          <p14:tracePt t="38060" x="6832600" y="3629025"/>
          <p14:tracePt t="38076" x="6850063" y="3636963"/>
          <p14:tracePt t="38082" x="6875463" y="3646488"/>
          <p14:tracePt t="38088" x="6891338" y="3646488"/>
          <p14:tracePt t="38098" x="6908800" y="3646488"/>
          <p14:tracePt t="38105" x="6943725" y="3646488"/>
          <p14:tracePt t="38113" x="6969125" y="3646488"/>
          <p14:tracePt t="38122" x="7010400" y="3646488"/>
          <p14:tracePt t="38130" x="7078663" y="3662363"/>
          <p14:tracePt t="38137" x="7138988" y="3687763"/>
          <p14:tracePt t="38146" x="7197725" y="3687763"/>
          <p14:tracePt t="38153" x="7265988" y="3705225"/>
          <p14:tracePt t="38162" x="7324725" y="3722688"/>
          <p14:tracePt t="38169" x="7392988" y="3738563"/>
          <p14:tracePt t="38178" x="7418388" y="3748088"/>
          <p14:tracePt t="38184" x="7435850" y="3763963"/>
          <p14:tracePt t="38194" x="7453313" y="3773488"/>
          <p14:tracePt t="38211" x="7453313" y="3790950"/>
          <p14:tracePt t="38227" x="7453313" y="3798888"/>
          <p14:tracePt t="38276" x="7443788" y="3806825"/>
          <p14:tracePt t="38281" x="7418388" y="3806825"/>
          <p14:tracePt t="38290" x="7377113" y="3806825"/>
          <p14:tracePt t="38298" x="7316788" y="3798888"/>
          <p14:tracePt t="38305" x="7248525" y="3781425"/>
          <p14:tracePt t="38314" x="7189788" y="3773488"/>
          <p14:tracePt t="38322" x="7104063" y="3773488"/>
          <p14:tracePt t="38330" x="7010400" y="3763963"/>
          <p14:tracePt t="38338" x="6951663" y="3748088"/>
          <p14:tracePt t="38346" x="6900863" y="3748088"/>
          <p14:tracePt t="38353" x="6850063" y="3748088"/>
          <p14:tracePt t="38362" x="6824663" y="3748088"/>
          <p14:tracePt t="38393" x="6815138" y="3763963"/>
          <p14:tracePt t="38402" x="6815138" y="3798888"/>
          <p14:tracePt t="38411" x="6815138" y="3832225"/>
          <p14:tracePt t="38416" x="6824663" y="3883025"/>
          <p14:tracePt t="38428" x="6824663" y="3917950"/>
          <p14:tracePt t="38433" x="6840538" y="3960813"/>
          <p14:tracePt t="38443" x="6865938" y="4019550"/>
          <p14:tracePt t="38450" x="6875463" y="4095750"/>
          <p14:tracePt t="38460" x="6916738" y="4171950"/>
          <p14:tracePt t="38466" x="6926263" y="4214813"/>
          <p14:tracePt t="38476" x="6959600" y="4291013"/>
          <p14:tracePt t="38482" x="7002463" y="4368800"/>
          <p14:tracePt t="38488" x="7027863" y="4435475"/>
          <p14:tracePt t="38497" x="7027863" y="4486275"/>
          <p14:tracePt t="38505" x="7045325" y="4554538"/>
          <p14:tracePt t="38514" x="7045325" y="4572000"/>
          <p14:tracePt t="38522" x="7053263" y="4597400"/>
          <p14:tracePt t="38529" x="7053263" y="4605338"/>
          <p14:tracePt t="38537" x="7053263" y="4614863"/>
          <p14:tracePt t="38600" x="7045325" y="4614863"/>
          <p14:tracePt t="38618" x="7035800" y="4614863"/>
          <p14:tracePt t="38626" x="7027863" y="4614863"/>
          <p14:tracePt t="38633" x="7019925" y="4614863"/>
          <p14:tracePt t="38644" x="7010400" y="4597400"/>
          <p14:tracePt t="38650" x="7002463" y="4597400"/>
          <p14:tracePt t="38659" x="6994525" y="4589463"/>
          <p14:tracePt t="38826" x="6977063" y="4589463"/>
          <p14:tracePt t="38844" x="6969125" y="4589463"/>
          <p14:tracePt t="39104" x="6959600" y="4589463"/>
          <p14:tracePt t="39112" x="6943725" y="4589463"/>
          <p14:tracePt t="39122" x="6883400" y="4579938"/>
          <p14:tracePt t="39130" x="6858000" y="4579938"/>
          <p14:tracePt t="39137" x="6840538" y="4572000"/>
          <p14:tracePt t="39146" x="6815138" y="4554538"/>
          <p14:tracePt t="39153" x="6789738" y="4554538"/>
          <p14:tracePt t="39161" x="6772275" y="4546600"/>
          <p14:tracePt t="39168" x="6756400" y="4538663"/>
          <p14:tracePt t="39178" x="6738938" y="4538663"/>
          <p14:tracePt t="39186" x="6721475" y="4538663"/>
          <p14:tracePt t="39194" x="6713538" y="4529138"/>
          <p14:tracePt t="39202" x="6705600" y="4529138"/>
          <p14:tracePt t="39212" x="6696075" y="4529138"/>
          <p14:tracePt t="39228" x="6688138" y="4529138"/>
          <p14:tracePt t="39234" x="6670675" y="4529138"/>
          <p14:tracePt t="39250" x="6654800" y="4529138"/>
          <p14:tracePt t="39260" x="6645275" y="4529138"/>
          <p14:tracePt t="39265" x="6637338" y="4529138"/>
          <p14:tracePt t="39272" x="6627813" y="4529138"/>
          <p14:tracePt t="39282" x="6611938" y="4529138"/>
          <p14:tracePt t="39289" x="6602413" y="4529138"/>
          <p14:tracePt t="39298" x="6594475" y="4529138"/>
          <p14:tracePt t="39306" x="6577013" y="4529138"/>
          <p14:tracePt t="39313" x="6561138" y="4529138"/>
          <p14:tracePt t="39322" x="6551613" y="4529138"/>
          <p14:tracePt t="39329" x="6535738" y="4529138"/>
          <p14:tracePt t="39337" x="6518275" y="4529138"/>
          <p14:tracePt t="39353" x="6510338" y="4529138"/>
          <p14:tracePt t="39362" x="6500813" y="4538663"/>
          <p14:tracePt t="39370" x="6492875" y="4538663"/>
          <p14:tracePt t="39378" x="6475413" y="4538663"/>
          <p14:tracePt t="39386" x="6467475" y="4538663"/>
          <p14:tracePt t="39401" x="6450013" y="4538663"/>
          <p14:tracePt t="39418" x="6442075" y="4538663"/>
          <p14:tracePt t="39428" x="6424613" y="4538663"/>
          <p14:tracePt t="39434" x="6407150" y="4538663"/>
          <p14:tracePt t="39443" x="6373813" y="4538663"/>
          <p14:tracePt t="39449" x="6313488" y="4538663"/>
          <p14:tracePt t="39457" x="6254750" y="4521200"/>
          <p14:tracePt t="39465" x="6178550" y="4503738"/>
          <p14:tracePt t="39472" x="6092825" y="4495800"/>
          <p14:tracePt t="39482" x="6016625" y="4486275"/>
          <p14:tracePt t="39489" x="5922963" y="4478338"/>
          <p14:tracePt t="39498" x="5846763" y="4460875"/>
          <p14:tracePt t="39505" x="5761038" y="4445000"/>
          <p14:tracePt t="39512" x="5659438" y="4445000"/>
          <p14:tracePt t="39521" x="5583238" y="4435475"/>
          <p14:tracePt t="39530" x="5481638" y="4410075"/>
          <p14:tracePt t="39537" x="5380038" y="4384675"/>
          <p14:tracePt t="39546" x="5286375" y="4376738"/>
          <p14:tracePt t="39554" x="5183188" y="4351338"/>
          <p14:tracePt t="39562" x="5081588" y="4341813"/>
          <p14:tracePt t="39569" x="4997450" y="4316413"/>
          <p14:tracePt t="39578" x="4886325" y="4283075"/>
          <p14:tracePt t="39585" x="4775200" y="4249738"/>
          <p14:tracePt t="39594" x="4673600" y="4232275"/>
          <p14:tracePt t="39601" x="4597400" y="4197350"/>
          <p14:tracePt t="39612" x="4513263" y="4181475"/>
          <p14:tracePt t="39618" x="4435475" y="4164013"/>
          <p14:tracePt t="39627" x="4359275" y="4130675"/>
          <p14:tracePt t="39632" x="4300538" y="4130675"/>
          <p14:tracePt t="39644" x="4257675" y="4113213"/>
          <p14:tracePt t="39650" x="4214813" y="4095750"/>
          <p14:tracePt t="39658" x="4181475" y="4079875"/>
          <p14:tracePt t="39666" x="4164013" y="4079875"/>
          <p14:tracePt t="39672" x="4130675" y="4062413"/>
          <p14:tracePt t="39682" x="4095750" y="4052888"/>
          <p14:tracePt t="39689" x="4079875" y="4052888"/>
          <p14:tracePt t="39697" x="4062413" y="4044950"/>
          <p14:tracePt t="39706" x="4044950" y="4027488"/>
          <p14:tracePt t="39714" x="4027488" y="4027488"/>
          <p14:tracePt t="39721" x="4011613" y="4027488"/>
          <p14:tracePt t="39729" x="4002088" y="4011613"/>
          <p14:tracePt t="39737" x="3994150" y="4011613"/>
          <p14:tracePt t="39745" x="3976688" y="4011613"/>
          <p14:tracePt t="39754" x="3968750" y="4002088"/>
          <p14:tracePt t="39762" x="3951288" y="3994150"/>
          <p14:tracePt t="39768" x="3935413" y="3994150"/>
          <p14:tracePt t="39778" x="3925888" y="3986213"/>
          <p14:tracePt t="39785" x="3900488" y="3976688"/>
          <p14:tracePt t="39795" x="3875088" y="3968750"/>
          <p14:tracePt t="39801" x="3832225" y="3960813"/>
          <p14:tracePt t="39811" x="3806825" y="3935413"/>
          <p14:tracePt t="39817" x="3763963" y="3935413"/>
          <p14:tracePt t="39827" x="3730625" y="3917950"/>
          <p14:tracePt t="39834" x="3671888" y="3908425"/>
          <p14:tracePt t="39844" x="3636963" y="3900488"/>
          <p14:tracePt t="39850" x="3594100" y="3892550"/>
          <p14:tracePt t="39857" x="3543300" y="3875088"/>
          <p14:tracePt t="39866" x="3492500" y="3849688"/>
          <p14:tracePt t="39872" x="3433763" y="3841750"/>
          <p14:tracePt t="39882" x="3390900" y="3824288"/>
          <p14:tracePt t="39889" x="3340100" y="3806825"/>
          <p14:tracePt t="39898" x="3305175" y="3790950"/>
          <p14:tracePt t="39906" x="3254375" y="3763963"/>
          <p14:tracePt t="39913" x="3211513" y="3748088"/>
          <p14:tracePt t="39921" x="3160713" y="3730625"/>
          <p14:tracePt t="39929" x="3127375" y="3713163"/>
          <p14:tracePt t="39937" x="3084513" y="3713163"/>
          <p14:tracePt t="39946" x="3033713" y="3705225"/>
          <p14:tracePt t="39952" x="2990850" y="3679825"/>
          <p14:tracePt t="39962" x="2949575" y="3662363"/>
          <p14:tracePt t="39970" x="2906713" y="3662363"/>
          <p14:tracePt t="39978" x="2863850" y="3654425"/>
          <p14:tracePt t="39986" x="2805113" y="3646488"/>
          <p14:tracePt t="39995" x="2744788" y="3629025"/>
          <p14:tracePt t="40008" x="2676525" y="3603625"/>
          <p14:tracePt t="40012" x="2617788" y="3586163"/>
          <p14:tracePt t="40018" x="2557463" y="3578225"/>
          <p14:tracePt t="40025" x="2498725" y="3543300"/>
          <p14:tracePt t="40033" x="2447925" y="3535363"/>
          <p14:tracePt t="40045" x="2405063" y="3535363"/>
          <p14:tracePt t="40049" x="2379663" y="3517900"/>
          <p14:tracePt t="40057" x="2362200" y="3509963"/>
          <p14:tracePt t="40066" x="2336800" y="3492500"/>
          <p14:tracePt t="40072" x="2311400" y="3484563"/>
          <p14:tracePt t="40082" x="2293938" y="3484563"/>
          <p14:tracePt t="40089" x="2286000" y="3475038"/>
          <p14:tracePt t="40096" x="2252663" y="3459163"/>
          <p14:tracePt t="40106" x="2227263" y="3449638"/>
          <p14:tracePt t="40113" x="2184400" y="3433763"/>
          <p14:tracePt t="40121" x="2133600" y="3398838"/>
          <p14:tracePt t="40130" x="2082800" y="3382963"/>
          <p14:tracePt t="40137" x="2022475" y="3365500"/>
          <p14:tracePt t="40146" x="1963738" y="3340100"/>
          <p14:tracePt t="40153" x="1911350" y="3322638"/>
          <p14:tracePt t="40162" x="1878013" y="3305175"/>
          <p14:tracePt t="40170" x="1844675" y="3297238"/>
          <p14:tracePt t="40178" x="1809750" y="3279775"/>
          <p14:tracePt t="40184" x="1776413" y="3279775"/>
          <p14:tracePt t="40195" x="1766888" y="3271838"/>
          <p14:tracePt t="40201" x="1741488" y="3263900"/>
          <p14:tracePt t="40211" x="1733550" y="3263900"/>
          <p14:tracePt t="40217" x="1725613" y="3254375"/>
          <p14:tracePt t="40369" x="1751013" y="3254375"/>
          <p14:tracePt t="40377" x="1758950" y="3254375"/>
          <p14:tracePt t="40385" x="1801813" y="3263900"/>
          <p14:tracePt t="40395" x="1819275" y="3263900"/>
          <p14:tracePt t="40401" x="1844675" y="3279775"/>
          <p14:tracePt t="40411" x="1870075" y="3289300"/>
          <p14:tracePt t="40416" x="1885950" y="3305175"/>
          <p14:tracePt t="40427" x="1903413" y="3314700"/>
          <p14:tracePt t="40433" x="1928813" y="3314700"/>
          <p14:tracePt t="40444" x="1928813" y="3322638"/>
          <p14:tracePt t="40450" x="1938338" y="3322638"/>
          <p14:tracePt t="40459" x="1946275" y="3330575"/>
          <p14:tracePt t="40514" x="1946275" y="3340100"/>
          <p14:tracePt t="40545" x="1938338" y="3348038"/>
          <p14:tracePt t="40553" x="1928813" y="3348038"/>
          <p14:tracePt t="40562" x="1911350" y="3365500"/>
          <p14:tracePt t="40569" x="1903413" y="3365500"/>
          <p14:tracePt t="40579" x="1878013" y="3373438"/>
          <p14:tracePt t="40585" x="1852613" y="3373438"/>
          <p14:tracePt t="40595" x="1827213" y="3382963"/>
          <p14:tracePt t="40601" x="1784350" y="3398838"/>
          <p14:tracePt t="40612" x="1766888" y="3398838"/>
          <p14:tracePt t="40617" x="1725613" y="3416300"/>
          <p14:tracePt t="40627" x="1700213" y="3424238"/>
          <p14:tracePt t="40633" x="1657350" y="3433763"/>
          <p14:tracePt t="40641" x="1622425" y="3449638"/>
          <p14:tracePt t="40650" x="1597025" y="3449638"/>
          <p14:tracePt t="40656" x="1581150" y="3467100"/>
          <p14:tracePt t="40665" x="1563688" y="3467100"/>
          <p14:tracePt t="40682" x="1555750" y="3475038"/>
          <p14:tracePt t="40689" x="1546225" y="3475038"/>
          <p14:tracePt t="40697" x="1538288" y="3484563"/>
          <p14:tracePt t="40706" x="1530350" y="3484563"/>
          <p14:tracePt t="40713" x="1512888" y="3502025"/>
          <p14:tracePt t="40721" x="1495425" y="3502025"/>
          <p14:tracePt t="40730" x="1487488" y="3502025"/>
          <p14:tracePt t="40737" x="1477963" y="3502025"/>
          <p14:tracePt t="40746" x="1462088" y="3509963"/>
          <p14:tracePt t="40752" x="1452563" y="3509963"/>
          <p14:tracePt t="40785" x="1452563" y="3517900"/>
          <p14:tracePt t="40810" x="1452563" y="3527425"/>
          <p14:tracePt t="40833" x="1462088" y="3535363"/>
          <p14:tracePt t="40843" x="1462088" y="3543300"/>
          <p14:tracePt t="40850" x="1477963" y="3552825"/>
          <p14:tracePt t="40859" x="1512888" y="3578225"/>
          <p14:tracePt t="40866" x="1546225" y="3594100"/>
          <p14:tracePt t="40872" x="1597025" y="3619500"/>
          <p14:tracePt t="40882" x="1622425" y="3646488"/>
          <p14:tracePt t="40890" x="1657350" y="3671888"/>
          <p14:tracePt t="40906" x="1690688" y="3697288"/>
          <p14:tracePt t="40913" x="1708150" y="3722688"/>
          <p14:tracePt t="40921" x="1708150" y="3730625"/>
          <p14:tracePt t="40930" x="1716088" y="3738563"/>
          <p14:tracePt t="40937" x="1716088" y="3763963"/>
          <p14:tracePt t="40947" x="1716088" y="3773488"/>
          <p14:tracePt t="40954" x="1716088" y="3798888"/>
          <p14:tracePt t="40962" x="1716088" y="3816350"/>
          <p14:tracePt t="40968" x="1716088" y="3832225"/>
          <p14:tracePt t="40979" x="1708150" y="3857625"/>
          <p14:tracePt t="40986" x="1690688" y="3883025"/>
          <p14:tracePt t="40995" x="1690688" y="3908425"/>
          <p14:tracePt t="41002" x="1682750" y="3943350"/>
          <p14:tracePt t="41011" x="1674813" y="3960813"/>
          <p14:tracePt t="41018" x="1665288" y="3994150"/>
          <p14:tracePt t="41027" x="1649413" y="4027488"/>
          <p14:tracePt t="41033" x="1631950" y="4044950"/>
          <p14:tracePt t="41041" x="1614488" y="4079875"/>
          <p14:tracePt t="41050" x="1606550" y="4087813"/>
          <p14:tracePt t="41056" x="1597025" y="4087813"/>
          <p14:tracePt t="41097" x="1597025" y="4095750"/>
          <p14:tracePt t="41114" x="1614488" y="4095750"/>
          <p14:tracePt t="41121" x="1639888" y="4095750"/>
          <p14:tracePt t="41130" x="1674813" y="4095750"/>
          <p14:tracePt t="41137" x="1733550" y="4095750"/>
          <p14:tracePt t="41146" x="1801813" y="4095750"/>
          <p14:tracePt t="41153" x="1860550" y="4095750"/>
          <p14:tracePt t="41162" x="1911350" y="4095750"/>
          <p14:tracePt t="41169" x="1989138" y="4121150"/>
          <p14:tracePt t="41179" x="2047875" y="4130675"/>
          <p14:tracePt t="41184" x="2108200" y="4138613"/>
          <p14:tracePt t="41196" x="2166938" y="4156075"/>
          <p14:tracePt t="41201" x="2192338" y="4164013"/>
          <p14:tracePt t="41211" x="2209800" y="4171950"/>
          <p14:tracePt t="41217" x="2217738" y="4181475"/>
          <p14:tracePt t="41227" x="2217738" y="4189413"/>
          <p14:tracePt t="41242" x="2217738" y="4197350"/>
          <p14:tracePt t="41250" x="2217738" y="4214813"/>
          <p14:tracePt t="41256" x="2217738" y="4224338"/>
          <p14:tracePt t="41266" x="2209800" y="4240213"/>
          <p14:tracePt t="41273" x="2200275" y="4249738"/>
          <p14:tracePt t="41281" x="2184400" y="4265613"/>
          <p14:tracePt t="41290" x="2174875" y="4275138"/>
          <p14:tracePt t="41298" x="2149475" y="4291013"/>
          <p14:tracePt t="41305" x="2133600" y="4316413"/>
          <p14:tracePt t="41313" x="2108200" y="4341813"/>
          <p14:tracePt t="41321" x="2073275" y="4384675"/>
          <p14:tracePt t="41330" x="2039938" y="4419600"/>
          <p14:tracePt t="41337" x="2022475" y="4435475"/>
          <p14:tracePt t="41346" x="1997075" y="4452938"/>
          <p14:tracePt t="41402" x="1997075" y="4460875"/>
          <p14:tracePt t="41432" x="2005013" y="4460875"/>
          <p14:tracePt t="41465" x="2022475" y="4460875"/>
          <p14:tracePt t="41473" x="2030413" y="4460875"/>
          <p14:tracePt t="41489" x="2055813" y="4460875"/>
          <p14:tracePt t="41497" x="2065338" y="4460875"/>
          <p14:tracePt t="41505" x="2090738" y="4460875"/>
          <p14:tracePt t="41513" x="2116138" y="4460875"/>
          <p14:tracePt t="41521" x="2159000" y="4460875"/>
          <p14:tracePt t="41530" x="2166938" y="4460875"/>
          <p14:tracePt t="41537" x="2209800" y="4460875"/>
          <p14:tracePt t="41546" x="2268538" y="4460875"/>
          <p14:tracePt t="41553" x="2328863" y="4460875"/>
          <p14:tracePt t="41561" x="2438400" y="4460875"/>
          <p14:tracePt t="41569" x="2582863" y="4435475"/>
          <p14:tracePt t="41579" x="2744788" y="4410075"/>
          <p14:tracePt t="41585" x="2982913" y="4402138"/>
          <p14:tracePt t="41596" x="3254375" y="4384675"/>
          <p14:tracePt t="41601" x="3543300" y="4384675"/>
          <p14:tracePt t="41611" x="3832225" y="4368800"/>
          <p14:tracePt t="41616" x="4156075" y="4351338"/>
          <p14:tracePt t="41625" x="4427538" y="4333875"/>
          <p14:tracePt t="41634" x="4665663" y="4316413"/>
          <p14:tracePt t="41640" x="4919663" y="4275138"/>
          <p14:tracePt t="41650" x="5132388" y="4240213"/>
          <p14:tracePt t="41656" x="5235575" y="4224338"/>
          <p14:tracePt t="41666" x="5337175" y="4189413"/>
          <p14:tracePt t="41673" x="5380038" y="4146550"/>
          <p14:tracePt t="41680" x="5395913" y="4121150"/>
          <p14:tracePt t="41690" x="5395913" y="4079875"/>
          <p14:tracePt t="41697" x="5395913" y="4062413"/>
          <p14:tracePt t="41705" x="5395913" y="4027488"/>
          <p14:tracePt t="41712" x="5362575" y="3976688"/>
          <p14:tracePt t="41721" x="5302250" y="3935413"/>
          <p14:tracePt t="41730" x="5226050" y="3892550"/>
          <p14:tracePt t="41737" x="5157788" y="3857625"/>
          <p14:tracePt t="41746" x="5116513" y="3849688"/>
          <p14:tracePt t="41753" x="5048250" y="3806825"/>
          <p14:tracePt t="41762" x="5030788" y="3798888"/>
          <p14:tracePt t="41769" x="4987925" y="3763963"/>
          <p14:tracePt t="41779" x="4979988" y="3748088"/>
          <p14:tracePt t="41784" x="4946650" y="3730625"/>
          <p14:tracePt t="41796" x="4929188" y="3730625"/>
          <p14:tracePt t="41800" x="4886325" y="3697288"/>
          <p14:tracePt t="41811" x="4868863" y="3697288"/>
          <p14:tracePt t="41817" x="4835525" y="3687763"/>
          <p14:tracePt t="41828" x="4802188" y="3679825"/>
          <p14:tracePt t="41834" x="4759325" y="3671888"/>
          <p14:tracePt t="41841" x="4733925" y="3671888"/>
          <p14:tracePt t="41849" x="4691063" y="3662363"/>
          <p14:tracePt t="41856" x="4648200" y="3654425"/>
          <p14:tracePt t="41864" x="4572000" y="3654425"/>
          <p14:tracePt t="41874" x="4503738" y="3654425"/>
          <p14:tracePt t="41881" x="4419600" y="3646488"/>
          <p14:tracePt t="41890" x="4341813" y="3646488"/>
          <p14:tracePt t="41908" x="4240213" y="3646488"/>
          <p14:tracePt t="41914" x="4197350" y="3646488"/>
          <p14:tracePt t="41921" x="4171950" y="3646488"/>
          <p14:tracePt t="41931" x="4164013" y="3646488"/>
          <p14:tracePt t="41937" x="4146550" y="3646488"/>
          <p14:tracePt t="41979" x="4146550" y="3654425"/>
          <p14:tracePt t="41996" x="4171950" y="3671888"/>
          <p14:tracePt t="42001" x="4224338" y="3697288"/>
          <p14:tracePt t="42011" x="4257675" y="3722688"/>
          <p14:tracePt t="42018" x="4308475" y="3730625"/>
          <p14:tracePt t="42028" x="4351338" y="3738563"/>
          <p14:tracePt t="42032" x="4402138" y="3773488"/>
          <p14:tracePt t="42040" x="4435475" y="3781425"/>
          <p14:tracePt t="42050" x="4460875" y="3790950"/>
          <p14:tracePt t="42057" x="4470400" y="3798888"/>
          <p14:tracePt t="42065" x="4478338" y="3806825"/>
          <p14:tracePt t="42082" x="4478338" y="3816350"/>
          <p14:tracePt t="42114" x="4478338" y="3824288"/>
          <p14:tracePt t="42250" x="4478338" y="3841750"/>
          <p14:tracePt t="42256" x="4470400" y="3841750"/>
          <p14:tracePt t="42264" x="4445000" y="3841750"/>
          <p14:tracePt t="42273" x="4427538" y="3841750"/>
          <p14:tracePt t="42282" x="4394200" y="3841750"/>
          <p14:tracePt t="42289" x="4359275" y="3849688"/>
          <p14:tracePt t="42296" x="4300538" y="3849688"/>
          <p14:tracePt t="42304" x="4257675" y="3867150"/>
          <p14:tracePt t="42313" x="4224338" y="3867150"/>
          <p14:tracePt t="42320" x="4171950" y="3875088"/>
          <p14:tracePt t="42329" x="4121150" y="3883025"/>
          <p14:tracePt t="42337" x="4079875" y="3883025"/>
          <p14:tracePt t="42346" x="4044950" y="3900488"/>
          <p14:tracePt t="42354" x="4002088" y="3908425"/>
          <p14:tracePt t="42363" x="3976688" y="3917950"/>
          <p14:tracePt t="42369" x="3917950" y="3925888"/>
          <p14:tracePt t="42380" x="3900488" y="3935413"/>
          <p14:tracePt t="42385" x="3883025" y="3935413"/>
          <p14:tracePt t="42395" x="3875088" y="3935413"/>
          <p14:tracePt t="42401" x="3867150" y="3935413"/>
          <p14:tracePt t="43161" x="3875088" y="3925888"/>
          <p14:tracePt t="43186" x="3883025" y="3925888"/>
          <p14:tracePt t="43425" x="3883025" y="3917950"/>
          <p14:tracePt t="43513" x="3849688" y="3917950"/>
          <p14:tracePt t="43521" x="3816350" y="3917950"/>
          <p14:tracePt t="43529" x="3798888" y="3917950"/>
          <p14:tracePt t="43538" x="3756025" y="3917950"/>
          <p14:tracePt t="43546" x="3697288" y="3917950"/>
          <p14:tracePt t="43553" x="3636963" y="3917950"/>
          <p14:tracePt t="43564" x="3552825" y="3917950"/>
          <p14:tracePt t="43569" x="3449638" y="3917950"/>
          <p14:tracePt t="43579" x="3340100" y="3908425"/>
          <p14:tracePt t="43586" x="3195638" y="3892550"/>
          <p14:tracePt t="43595" x="3067050" y="3867150"/>
          <p14:tracePt t="43602" x="2906713" y="3832225"/>
          <p14:tracePt t="43612" x="2744788" y="3806825"/>
          <p14:tracePt t="43618" x="2617788" y="3798888"/>
          <p14:tracePt t="43624" x="2489200" y="3773488"/>
          <p14:tracePt t="43634" x="2371725" y="3748088"/>
          <p14:tracePt t="43641" x="2260600" y="3722688"/>
          <p14:tracePt t="43650" x="2149475" y="3687763"/>
          <p14:tracePt t="43658" x="2082800" y="3679825"/>
          <p14:tracePt t="43664" x="1997075" y="3662363"/>
          <p14:tracePt t="43674" x="1911350" y="3611563"/>
          <p14:tracePt t="43682" x="1870075" y="3594100"/>
          <p14:tracePt t="43689" x="1819275" y="3568700"/>
          <p14:tracePt t="43698" x="1784350" y="3552825"/>
          <p14:tracePt t="43705" x="1766888" y="3543300"/>
          <p14:tracePt t="43714" x="1766888" y="3527425"/>
          <p14:tracePt t="43720" x="1766888" y="3517900"/>
          <p14:tracePt t="43730" x="1766888" y="3502025"/>
          <p14:tracePt t="43738" x="1766888" y="3492500"/>
          <p14:tracePt t="43754" x="1766888" y="3484563"/>
          <p14:tracePt t="43763" x="1766888" y="3475038"/>
          <p14:tracePt t="43779" x="1776413" y="3459163"/>
          <p14:tracePt t="43784" x="1776413" y="3449638"/>
          <p14:tracePt t="43802" x="1776413" y="3441700"/>
          <p14:tracePt t="43827" x="1776413" y="3433763"/>
          <p14:tracePt t="43834" x="1776413" y="3424238"/>
          <p14:tracePt t="43841" x="1766888" y="3416300"/>
          <p14:tracePt t="43849" x="1758950" y="3398838"/>
          <p14:tracePt t="43858" x="1758950" y="3390900"/>
          <p14:tracePt t="43866" x="1751013" y="3390900"/>
          <p14:tracePt t="43874" x="1741488" y="3382963"/>
          <p14:tracePt t="43882" x="1733550" y="3382963"/>
          <p14:tracePt t="43920" x="1725613" y="3408363"/>
          <p14:tracePt t="43931" x="1725613" y="3484563"/>
          <p14:tracePt t="43937" x="1766888" y="3578225"/>
          <p14:tracePt t="43948" x="1801813" y="3636963"/>
          <p14:tracePt t="43954" x="1835150" y="3730625"/>
          <p14:tracePt t="43963" x="1870075" y="3798888"/>
          <p14:tracePt t="43969" x="1911350" y="3883025"/>
          <p14:tracePt t="43980" x="1954213" y="3943350"/>
          <p14:tracePt t="43984" x="2005013" y="3994150"/>
          <p14:tracePt t="43995" x="2055813" y="4037013"/>
          <p14:tracePt t="44002" x="2098675" y="4062413"/>
          <p14:tracePt t="44012" x="2116138" y="4079875"/>
          <p14:tracePt t="44017" x="2124075" y="4087813"/>
          <p14:tracePt t="44057" x="2124075" y="4079875"/>
          <p14:tracePt t="44073" x="2124075" y="4044950"/>
          <p14:tracePt t="44082" x="2108200" y="4037013"/>
          <p14:tracePt t="44089" x="2108200" y="4019550"/>
          <p14:tracePt t="44098" x="2098675" y="4002088"/>
          <p14:tracePt t="44106" x="2090738" y="3994150"/>
          <p14:tracePt t="44114" x="2090738" y="3986213"/>
          <p14:tracePt t="44121" x="2082800" y="3968750"/>
          <p14:tracePt t="44130" x="2065338" y="3960813"/>
          <p14:tracePt t="44136" x="2065338" y="3951288"/>
          <p14:tracePt t="44162" x="2065338" y="3935413"/>
          <p14:tracePt t="44184" x="2065338" y="3925888"/>
          <p14:tracePt t="44195" x="2065338" y="3900488"/>
          <p14:tracePt t="44200" x="2073275" y="3900488"/>
          <p14:tracePt t="44210" x="2090738" y="3883025"/>
          <p14:tracePt t="44216" x="2124075" y="3867150"/>
          <p14:tracePt t="44224" x="2149475" y="3857625"/>
          <p14:tracePt t="44233" x="2184400" y="3849688"/>
          <p14:tracePt t="44241" x="2243138" y="3832225"/>
          <p14:tracePt t="44248" x="2286000" y="3824288"/>
          <p14:tracePt t="44257" x="2379663" y="3798888"/>
          <p14:tracePt t="44264" x="2473325" y="3790950"/>
          <p14:tracePt t="44273" x="2592388" y="3763963"/>
          <p14:tracePt t="44280" x="2736850" y="3738563"/>
          <p14:tracePt t="44288" x="2932113" y="3713163"/>
          <p14:tracePt t="44296" x="3152775" y="3687763"/>
          <p14:tracePt t="44304" x="3340100" y="3671888"/>
          <p14:tracePt t="44314" x="3578225" y="3646488"/>
          <p14:tracePt t="44321" x="3781425" y="3603625"/>
          <p14:tracePt t="44331" x="3908425" y="3603625"/>
          <p14:tracePt t="44337" x="4019550" y="3578225"/>
          <p14:tracePt t="44347" x="4121150" y="3568700"/>
          <p14:tracePt t="44353" x="4164013" y="3560763"/>
          <p14:tracePt t="44363" x="4232275" y="3535363"/>
          <p14:tracePt t="44368" x="4240213" y="3535363"/>
          <p14:tracePt t="44380" x="4257675" y="3527425"/>
          <p14:tracePt t="44585" x="4240213" y="3527425"/>
          <p14:tracePt t="44595" x="4197350" y="3527425"/>
          <p14:tracePt t="44602" x="4171950" y="3527425"/>
          <p14:tracePt t="44610" x="4138613" y="3527425"/>
          <p14:tracePt t="44618" x="4095750" y="3527425"/>
          <p14:tracePt t="44625" x="4044950" y="3527425"/>
          <p14:tracePt t="44632" x="4011613" y="3527425"/>
          <p14:tracePt t="44641" x="3968750" y="3527425"/>
          <p14:tracePt t="44650" x="3917950" y="3535363"/>
          <p14:tracePt t="44658" x="3875088" y="3552825"/>
          <p14:tracePt t="44666" x="3824288" y="3568700"/>
          <p14:tracePt t="44673" x="3748088" y="3603625"/>
          <p14:tracePt t="44682" x="3687763" y="3629025"/>
          <p14:tracePt t="44689" x="3619500" y="3654425"/>
          <p14:tracePt t="44698" x="3560763" y="3679825"/>
          <p14:tracePt t="44705" x="3502025" y="3697288"/>
          <p14:tracePt t="44714" x="3449638" y="3713163"/>
          <p14:tracePt t="44721" x="3424238" y="3713163"/>
          <p14:tracePt t="44730" x="3398838" y="3722688"/>
          <p14:tracePt t="44737" x="3373438" y="3722688"/>
          <p14:tracePt t="44747" x="3365500" y="3730625"/>
          <p14:tracePt t="44874" x="3365500" y="3738563"/>
          <p14:tracePt t="44881" x="3365500" y="3756025"/>
          <p14:tracePt t="44889" x="3365500" y="3773488"/>
          <p14:tracePt t="44907" x="3365500" y="3798888"/>
          <p14:tracePt t="44916" x="3365500" y="3824288"/>
          <p14:tracePt t="44922" x="3365500" y="3841750"/>
          <p14:tracePt t="44933" x="3365500" y="3867150"/>
          <p14:tracePt t="44936" x="3365500" y="3892550"/>
          <p14:tracePt t="44948" x="3365500" y="3917950"/>
          <p14:tracePt t="44953" x="3365500" y="3943350"/>
          <p14:tracePt t="44964" x="3365500" y="3986213"/>
          <p14:tracePt t="44969" x="3365500" y="4011613"/>
          <p14:tracePt t="44979" x="3365500" y="4027488"/>
          <p14:tracePt t="44985" x="3365500" y="4052888"/>
          <p14:tracePt t="44995" x="3355975" y="4070350"/>
          <p14:tracePt t="45000" x="3340100" y="4087813"/>
          <p14:tracePt t="45009" x="3330575" y="4095750"/>
          <p14:tracePt t="45017" x="3305175" y="4121150"/>
          <p14:tracePt t="45025" x="3279775" y="4138613"/>
          <p14:tracePt t="45034" x="3271838" y="4156075"/>
          <p14:tracePt t="45041" x="3246438" y="4164013"/>
          <p14:tracePt t="45050" x="3228975" y="4181475"/>
          <p14:tracePt t="45058" x="3203575" y="4189413"/>
          <p14:tracePt t="45066" x="3186113" y="4197350"/>
          <p14:tracePt t="45073" x="3152775" y="4197350"/>
          <p14:tracePt t="45082" x="3119438" y="4206875"/>
          <p14:tracePt t="45089" x="3094038" y="4214813"/>
          <p14:tracePt t="45098" x="3059113" y="4214813"/>
          <p14:tracePt t="45106" x="3041650" y="4224338"/>
          <p14:tracePt t="45113" x="3008313" y="4224338"/>
          <p14:tracePt t="45122" x="2974975" y="4224338"/>
          <p14:tracePt t="45131" x="2940050" y="4224338"/>
          <p14:tracePt t="45137" x="2914650" y="4224338"/>
          <p14:tracePt t="45148" x="2871788" y="4224338"/>
          <p14:tracePt t="45154" x="2846388" y="4224338"/>
          <p14:tracePt t="45164" x="2795588" y="4224338"/>
          <p14:tracePt t="45170" x="2770188" y="4214813"/>
          <p14:tracePt t="45180" x="2736850" y="4214813"/>
          <p14:tracePt t="45186" x="2693988" y="4197350"/>
          <p14:tracePt t="45195" x="2660650" y="4189413"/>
          <p14:tracePt t="45201" x="2625725" y="4171950"/>
          <p14:tracePt t="45208" x="2600325" y="4164013"/>
          <p14:tracePt t="45217" x="2566988" y="4164013"/>
          <p14:tracePt t="45225" x="2557463" y="4146550"/>
          <p14:tracePt t="45233" x="2532063" y="4138613"/>
          <p14:tracePt t="45241" x="2524125" y="4138613"/>
          <p14:tracePt t="45249" x="2516188" y="4138613"/>
          <p14:tracePt t="45258" x="2498725" y="4121150"/>
          <p14:tracePt t="45265" x="2489200" y="4113213"/>
          <p14:tracePt t="45273" x="2481263" y="4105275"/>
          <p14:tracePt t="45280" x="2481263" y="4087813"/>
          <p14:tracePt t="45289" x="2473325" y="4070350"/>
          <p14:tracePt t="45297" x="2463800" y="4052888"/>
          <p14:tracePt t="45305" x="2447925" y="4019550"/>
          <p14:tracePt t="45314" x="2438400" y="3968750"/>
          <p14:tracePt t="45321" x="2430463" y="3943350"/>
          <p14:tracePt t="45330" x="2422525" y="3917950"/>
          <p14:tracePt t="45337" x="2422525" y="3892550"/>
          <p14:tracePt t="45348" x="2413000" y="3867150"/>
          <p14:tracePt t="45354" x="2405063" y="3841750"/>
          <p14:tracePt t="45363" x="2405063" y="3824288"/>
          <p14:tracePt t="45370" x="2405063" y="3790950"/>
          <p14:tracePt t="45380" x="2397125" y="3773488"/>
          <p14:tracePt t="45386" x="2397125" y="3748088"/>
          <p14:tracePt t="45395" x="2397125" y="3722688"/>
          <p14:tracePt t="45402" x="2397125" y="3705225"/>
          <p14:tracePt t="45408" x="2397125" y="3679825"/>
          <p14:tracePt t="45417" x="2397125" y="3654425"/>
          <p14:tracePt t="45425" x="2397125" y="3629025"/>
          <p14:tracePt t="45433" x="2397125" y="3594100"/>
          <p14:tracePt t="45442" x="2397125" y="3586163"/>
          <p14:tracePt t="45450" x="2413000" y="3560763"/>
          <p14:tracePt t="45458" x="2422525" y="3535363"/>
          <p14:tracePt t="45465" x="2438400" y="3502025"/>
          <p14:tracePt t="45473" x="2438400" y="3484563"/>
          <p14:tracePt t="45482" x="2455863" y="3459163"/>
          <p14:tracePt t="45489" x="2473325" y="3433763"/>
          <p14:tracePt t="45497" x="2481263" y="3408363"/>
          <p14:tracePt t="45506" x="2506663" y="3382963"/>
          <p14:tracePt t="45513" x="2541588" y="3348038"/>
          <p14:tracePt t="45522" x="2549525" y="3330575"/>
          <p14:tracePt t="45531" x="2574925" y="3314700"/>
          <p14:tracePt t="45538" x="2592388" y="3305175"/>
          <p14:tracePt t="45547" x="2608263" y="3297238"/>
          <p14:tracePt t="45554" x="2625725" y="3279775"/>
          <p14:tracePt t="45564" x="2633663" y="3271838"/>
          <p14:tracePt t="45570" x="2651125" y="3263900"/>
          <p14:tracePt t="45586" x="2676525" y="3263900"/>
          <p14:tracePt t="45593" x="2693988" y="3254375"/>
          <p14:tracePt t="45608" x="2711450" y="3246438"/>
          <p14:tracePt t="45618" x="2727325" y="3246438"/>
          <p14:tracePt t="45625" x="2752725" y="3246438"/>
          <p14:tracePt t="45634" x="2770188" y="3246438"/>
          <p14:tracePt t="45642" x="2795588" y="3246438"/>
          <p14:tracePt t="45650" x="2830513" y="3246438"/>
          <p14:tracePt t="45657" x="2855913" y="3246438"/>
          <p14:tracePt t="45665" x="2889250" y="3254375"/>
          <p14:tracePt t="45673" x="2940050" y="3271838"/>
          <p14:tracePt t="45681" x="2957513" y="3279775"/>
          <p14:tracePt t="45690" x="2990850" y="3305175"/>
          <p14:tracePt t="45697" x="3033713" y="3322638"/>
          <p14:tracePt t="45706" x="3067050" y="3340100"/>
          <p14:tracePt t="45713" x="3109913" y="3365500"/>
          <p14:tracePt t="45722" x="3135313" y="3382963"/>
          <p14:tracePt t="45731" x="3186113" y="3416300"/>
          <p14:tracePt t="45737" x="3211513" y="3441700"/>
          <p14:tracePt t="45747" x="3238500" y="3467100"/>
          <p14:tracePt t="45754" x="3246438" y="3475038"/>
          <p14:tracePt t="45764" x="3254375" y="3492500"/>
          <p14:tracePt t="45769" x="3254375" y="3517900"/>
          <p14:tracePt t="45778" x="3254375" y="3552825"/>
          <p14:tracePt t="45784" x="3254375" y="3568700"/>
          <p14:tracePt t="45793" x="3254375" y="3594100"/>
          <p14:tracePt t="45800" x="3254375" y="3611563"/>
          <p14:tracePt t="45808" x="3254375" y="3629025"/>
          <p14:tracePt t="45818" x="3254375" y="3654425"/>
          <p14:tracePt t="45825" x="3254375" y="3687763"/>
          <p14:tracePt t="45833" x="3254375" y="3705225"/>
          <p14:tracePt t="45842" x="3254375" y="3722688"/>
          <p14:tracePt t="45850" x="3246438" y="3756025"/>
          <p14:tracePt t="45857" x="3211513" y="3790950"/>
          <p14:tracePt t="45865" x="3211513" y="3816350"/>
          <p14:tracePt t="45873" x="3186113" y="3841750"/>
          <p14:tracePt t="45881" x="3144838" y="3892550"/>
          <p14:tracePt t="45892" x="3127375" y="3917950"/>
          <p14:tracePt t="45898" x="3076575" y="3960813"/>
          <p14:tracePt t="45905" x="3041650" y="3994150"/>
          <p14:tracePt t="45915" x="2990850" y="4011613"/>
          <p14:tracePt t="45921" x="2957513" y="4027488"/>
          <p14:tracePt t="45931" x="2922588" y="4052888"/>
          <p14:tracePt t="45938" x="2897188" y="4062413"/>
          <p14:tracePt t="45948" x="2871788" y="4079875"/>
          <p14:tracePt t="45954" x="2863850" y="4087813"/>
          <p14:tracePt t="45964" x="2846388" y="4087813"/>
          <p14:tracePt t="45969" x="2830513" y="4105275"/>
          <p14:tracePt t="45980" x="2820988" y="4105275"/>
          <p14:tracePt t="46769" x="2820988" y="4095750"/>
          <p14:tracePt t="46785" x="2830513" y="4087813"/>
          <p14:tracePt t="46810" x="2838450" y="4087813"/>
          <p14:tracePt t="46857" x="2838450" y="4079875"/>
          <p14:tracePt t="47193" x="2838450" y="4070350"/>
          <p14:tracePt t="47242" x="2846388" y="4070350"/>
          <p14:tracePt t="47306" x="2855913" y="4062413"/>
          <p14:tracePt t="47482" x="2855913" y="4052888"/>
          <p14:tracePt t="47586" x="2855913" y="4044950"/>
          <p14:tracePt t="47626" x="2846388" y="4037013"/>
          <p14:tracePt t="47778" x="2846388" y="4027488"/>
          <p14:tracePt t="48185" x="2846388" y="4019550"/>
          <p14:tracePt t="48810" x="2855913" y="4019550"/>
          <p14:tracePt t="48961" x="2863850" y="4011613"/>
          <p14:tracePt t="48968" x="2871788" y="4002088"/>
          <p14:tracePt t="49465" x="2881313" y="4002088"/>
          <p14:tracePt t="49522" x="2889250" y="4002088"/>
          <p14:tracePt t="49554" x="2897188" y="4002088"/>
          <p14:tracePt t="49866" x="2906713" y="4002088"/>
          <p14:tracePt t="50034" x="2914650" y="4002088"/>
          <p14:tracePt t="50050" x="2922588" y="4002088"/>
          <p14:tracePt t="50057" x="2932113" y="4002088"/>
          <p14:tracePt t="50067" x="2949575" y="4002088"/>
          <p14:tracePt t="50083" x="2957513" y="4002088"/>
          <p14:tracePt t="50090" x="2965450" y="4002088"/>
          <p14:tracePt t="50099" x="2982913" y="4002088"/>
          <p14:tracePt t="50105" x="3000375" y="4002088"/>
          <p14:tracePt t="50115" x="3016250" y="4002088"/>
          <p14:tracePt t="50122" x="3041650" y="4002088"/>
          <p14:tracePt t="50131" x="3076575" y="4002088"/>
          <p14:tracePt t="50138" x="3101975" y="4002088"/>
          <p14:tracePt t="50148" x="3119438" y="4002088"/>
          <p14:tracePt t="50154" x="3152775" y="4002088"/>
          <p14:tracePt t="50160" x="3195638" y="4002088"/>
          <p14:tracePt t="50168" x="3228975" y="4002088"/>
          <p14:tracePt t="50177" x="3271838" y="4002088"/>
          <p14:tracePt t="50186" x="3340100" y="4002088"/>
          <p14:tracePt t="50194" x="3408363" y="4002088"/>
          <p14:tracePt t="50201" x="3527425" y="4002088"/>
          <p14:tracePt t="50209" x="3679825" y="4002088"/>
          <p14:tracePt t="50216" x="3875088" y="4002088"/>
          <p14:tracePt t="50225" x="4079875" y="4002088"/>
          <p14:tracePt t="50233" x="4394200" y="4002088"/>
          <p14:tracePt t="50241" x="4572000" y="4002088"/>
          <p14:tracePt t="50250" x="4827588" y="4002088"/>
          <p14:tracePt t="50257" x="5064125" y="4002088"/>
          <p14:tracePt t="50266" x="5294313" y="4002088"/>
          <p14:tracePt t="50273" x="5507038" y="3994150"/>
          <p14:tracePt t="50283" x="5684838" y="3994150"/>
          <p14:tracePt t="50290" x="5854700" y="3994150"/>
          <p14:tracePt t="50300" x="6008688" y="3994150"/>
          <p14:tracePt t="50304" x="6153150" y="3994150"/>
          <p14:tracePt t="50316" x="6288088" y="3994150"/>
          <p14:tracePt t="50320" x="6416675" y="3976688"/>
          <p14:tracePt t="50332" x="6518275" y="3968750"/>
          <p14:tracePt t="50338" x="6637338" y="3968750"/>
          <p14:tracePt t="50344" x="6746875" y="3968750"/>
          <p14:tracePt t="50354" x="6875463" y="3968750"/>
          <p14:tracePt t="50360" x="6985000" y="3968750"/>
          <p14:tracePt t="50369" x="7113588" y="3960813"/>
          <p14:tracePt t="50377" x="7223125" y="3943350"/>
          <p14:tracePt t="50386" x="7367588" y="3935413"/>
          <p14:tracePt t="50394" x="7478713" y="3935413"/>
          <p14:tracePt t="50400" x="7623175" y="3935413"/>
          <p14:tracePt t="50409" x="7750175" y="3935413"/>
          <p14:tracePt t="50418" x="7886700" y="3935413"/>
          <p14:tracePt t="50425" x="8031163" y="3935413"/>
          <p14:tracePt t="50433" x="8166100" y="3935413"/>
          <p14:tracePt t="50441" x="8310563" y="3935413"/>
          <p14:tracePt t="50450" x="8447088" y="3935413"/>
          <p14:tracePt t="50457" x="8566150" y="3935413"/>
          <p14:tracePt t="50466" x="8677275" y="3935413"/>
          <p14:tracePt t="50473" x="8804275" y="3935413"/>
          <p14:tracePt t="50483" x="8905875" y="3935413"/>
          <p14:tracePt t="50488" x="9017000" y="3935413"/>
          <p14:tracePt t="50499" x="9085263" y="39258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1A099-69EE-4208-829A-C0520E0E28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 중심 분할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66EA2241-E935-4A29-B523-988D46933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C4CCF-275C-4375-9247-76D75ED3AD9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CE66BE69-2BA3-4B04-B234-28A66AAA9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47315"/>
            <a:ext cx="4824536" cy="563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05E1060-234F-4582-9555-6F77CBBE94FF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554"/>
    </mc:Choice>
    <mc:Fallback>
      <p:transition spd="slow" advTm="129554"/>
    </mc:Fallback>
  </mc:AlternateContent>
  <p:extLst>
    <p:ext uri="{3A86A75C-4F4B-4683-9AE1-C65F6400EC91}">
      <p14:laserTraceLst xmlns:p14="http://schemas.microsoft.com/office/powerpoint/2010/main">
        <p14:tracePtLst>
          <p14:tracePt t="793" x="8837613" y="3586163"/>
          <p14:tracePt t="802" x="8651875" y="3611563"/>
          <p14:tracePt t="810" x="8480425" y="3636963"/>
          <p14:tracePt t="817" x="8320088" y="3662363"/>
          <p14:tracePt t="826" x="8183563" y="3671888"/>
          <p14:tracePt t="835" x="8021638" y="3697288"/>
          <p14:tracePt t="842" x="7869238" y="3705225"/>
          <p14:tracePt t="850" x="7724775" y="3730625"/>
          <p14:tracePt t="858" x="7546975" y="3748088"/>
          <p14:tracePt t="867" x="7385050" y="3773488"/>
          <p14:tracePt t="874" x="7232650" y="3781425"/>
          <p14:tracePt t="883" x="7088188" y="3790950"/>
          <p14:tracePt t="894" x="6908800" y="3806825"/>
          <p14:tracePt t="900" x="6772275" y="3816350"/>
          <p14:tracePt t="906" x="6645275" y="3816350"/>
          <p14:tracePt t="917" x="6526213" y="3849688"/>
          <p14:tracePt t="922" x="6399213" y="3849688"/>
          <p14:tracePt t="933" x="6297613" y="3867150"/>
          <p14:tracePt t="939" x="6203950" y="3867150"/>
          <p14:tracePt t="950" x="6118225" y="3867150"/>
          <p14:tracePt t="955" x="6059488" y="3867150"/>
          <p14:tracePt t="965" x="5999163" y="3867150"/>
          <p14:tracePt t="970" x="5957888" y="3867150"/>
          <p14:tracePt t="977" x="5922963" y="3867150"/>
          <p14:tracePt t="986" x="5905500" y="3867150"/>
          <p14:tracePt t="994" x="5880100" y="3867150"/>
          <p14:tracePt t="1003" x="5872163" y="3867150"/>
          <p14:tracePt t="1025" x="5864225" y="3867150"/>
          <p14:tracePt t="1083" x="5854700" y="3867150"/>
          <p14:tracePt t="1115" x="5846763" y="3867150"/>
          <p14:tracePt t="1475" x="5838825" y="3867150"/>
          <p14:tracePt t="1690" x="5838825" y="3857625"/>
          <p14:tracePt t="1917" x="5838825" y="3849688"/>
          <p14:tracePt t="1933" x="5838825" y="3841750"/>
          <p14:tracePt t="1949" x="5838825" y="3832225"/>
          <p14:tracePt t="2059" x="5838825" y="3824288"/>
          <p14:tracePt t="2066" x="5838825" y="3816350"/>
          <p14:tracePt t="2075" x="5838825" y="3806825"/>
          <p14:tracePt t="2091" x="5821363" y="3798888"/>
          <p14:tracePt t="2100" x="5803900" y="3781425"/>
          <p14:tracePt t="2107" x="5803900" y="3773488"/>
          <p14:tracePt t="2116" x="5795963" y="3773488"/>
          <p14:tracePt t="2122" x="5788025" y="3763963"/>
          <p14:tracePt t="2132" x="5788025" y="3756025"/>
          <p14:tracePt t="2146" x="5778500" y="3756025"/>
          <p14:tracePt t="2161" x="5761038" y="3756025"/>
          <p14:tracePt t="2641" x="5753100" y="3756025"/>
          <p14:tracePt t="2649" x="5745163" y="3756025"/>
          <p14:tracePt t="2657" x="5735638" y="3756025"/>
          <p14:tracePt t="2683" x="5727700" y="3756025"/>
          <p14:tracePt t="2707" x="5719763" y="3756025"/>
          <p14:tracePt t="2723" x="5710238" y="3756025"/>
          <p14:tracePt t="2826" x="5702300" y="3756025"/>
          <p14:tracePt t="2834" x="5694363" y="3756025"/>
          <p14:tracePt t="2850" x="5684838" y="3756025"/>
          <p14:tracePt t="2858" x="5676900" y="3756025"/>
          <p14:tracePt t="2867" x="5668963" y="3756025"/>
          <p14:tracePt t="2875" x="5659438" y="3756025"/>
          <p14:tracePt t="2884" x="5651500" y="3756025"/>
          <p14:tracePt t="2894" x="5641975" y="3756025"/>
          <p14:tracePt t="2905" x="5616575" y="3756025"/>
          <p14:tracePt t="2916" x="5608638" y="3756025"/>
          <p14:tracePt t="2921" x="5583238" y="3756025"/>
          <p14:tracePt t="2933" x="5557838" y="3756025"/>
          <p14:tracePt t="2938" x="5540375" y="3756025"/>
          <p14:tracePt t="2945" x="5524500" y="3756025"/>
          <p14:tracePt t="2955" x="5481638" y="3756025"/>
          <p14:tracePt t="2962" x="5472113" y="3756025"/>
          <p14:tracePt t="2971" x="5446713" y="3756025"/>
          <p14:tracePt t="2978" x="5430838" y="3756025"/>
          <p14:tracePt t="2987" x="5421313" y="3756025"/>
          <p14:tracePt t="2995" x="5395913" y="3756025"/>
          <p14:tracePt t="3003" x="5387975" y="3756025"/>
          <p14:tracePt t="3009" x="5380038" y="3756025"/>
          <p14:tracePt t="3019" x="5370513" y="3756025"/>
          <p14:tracePt t="3026" x="5362575" y="3756025"/>
          <p14:tracePt t="3034" x="5353050" y="3756025"/>
          <p14:tracePt t="3043" x="5345113" y="3756025"/>
          <p14:tracePt t="3051" x="5337175" y="3756025"/>
          <p14:tracePt t="3068" x="5327650" y="3756025"/>
          <p14:tracePt t="3075" x="5319713" y="3756025"/>
          <p14:tracePt t="3116" x="5311775" y="3756025"/>
          <p14:tracePt t="3161" x="5302250" y="3756025"/>
          <p14:tracePt t="3169" x="5286375" y="3763963"/>
          <p14:tracePt t="3283" x="5268913" y="3763963"/>
          <p14:tracePt t="3300" x="5260975" y="3763963"/>
          <p14:tracePt t="3316" x="5251450" y="3763963"/>
          <p14:tracePt t="3322" x="5243513" y="3763963"/>
          <p14:tracePt t="3339" x="5235575" y="3763963"/>
          <p14:tracePt t="3354" x="5226050" y="3763963"/>
          <p14:tracePt t="3371" x="5218113" y="3763963"/>
          <p14:tracePt t="3459" x="5208588" y="3763963"/>
          <p14:tracePt t="3699" x="5208588" y="3756025"/>
          <p14:tracePt t="3716" x="5208588" y="3748088"/>
          <p14:tracePt t="3723" x="5208588" y="3738563"/>
          <p14:tracePt t="3748" x="5208588" y="3730625"/>
          <p14:tracePt t="3779" x="5208588" y="3722688"/>
          <p14:tracePt t="3851" x="5200650" y="3713163"/>
          <p14:tracePt t="3901" x="5192713" y="3697288"/>
          <p14:tracePt t="3947" x="5192713" y="3687763"/>
          <p14:tracePt t="4035" x="5183188" y="3687763"/>
          <p14:tracePt t="4475" x="5167313" y="3687763"/>
          <p14:tracePt t="4491" x="5149850" y="3697288"/>
          <p14:tracePt t="4501" x="5141913" y="3705225"/>
          <p14:tracePt t="4507" x="5132388" y="3713163"/>
          <p14:tracePt t="4523" x="5116513" y="3730625"/>
          <p14:tracePt t="4531" x="5106988" y="3738563"/>
          <p14:tracePt t="4538" x="5099050" y="3738563"/>
          <p14:tracePt t="4545" x="5099050" y="3748088"/>
          <p14:tracePt t="4554" x="5091113" y="3756025"/>
          <p14:tracePt t="4562" x="5081588" y="3763963"/>
          <p14:tracePt t="4570" x="5073650" y="3763963"/>
          <p14:tracePt t="4579" x="5064125" y="3773488"/>
          <p14:tracePt t="4594" x="5056188" y="3781425"/>
          <p14:tracePt t="4610" x="5056188" y="3790950"/>
          <p14:tracePt t="5091" x="5064125" y="3790950"/>
          <p14:tracePt t="5101" x="5073650" y="3790950"/>
          <p14:tracePt t="5105" x="5099050" y="3790950"/>
          <p14:tracePt t="5113" x="5124450" y="3798888"/>
          <p14:tracePt t="5122" x="5132388" y="3806825"/>
          <p14:tracePt t="18515" x="5132388" y="3790950"/>
          <p14:tracePt t="18522" x="5132388" y="3756025"/>
          <p14:tracePt t="18530" x="5132388" y="3722688"/>
          <p14:tracePt t="18541" x="5141913" y="3705225"/>
          <p14:tracePt t="18547" x="5141913" y="3671888"/>
          <p14:tracePt t="18556" x="5141913" y="3654425"/>
          <p14:tracePt t="18562" x="5141913" y="3636963"/>
          <p14:tracePt t="18571" x="5141913" y="3629025"/>
          <p14:tracePt t="18577" x="5149850" y="3611563"/>
          <p14:tracePt t="18585" x="5167313" y="3611563"/>
          <p14:tracePt t="18593" x="5192713" y="3586163"/>
          <p14:tracePt t="18602" x="5226050" y="3552825"/>
          <p14:tracePt t="18611" x="5268913" y="3492500"/>
          <p14:tracePt t="18618" x="5327650" y="3416300"/>
          <p14:tracePt t="18627" x="5395913" y="3330575"/>
          <p14:tracePt t="18634" x="5438775" y="3271838"/>
          <p14:tracePt t="18643" x="5489575" y="3203575"/>
          <p14:tracePt t="18649" x="5507038" y="3160713"/>
          <p14:tracePt t="18659" x="5524500" y="3144838"/>
          <p14:tracePt t="18666" x="5532438" y="3127375"/>
          <p14:tracePt t="18674" x="5540375" y="3119438"/>
          <p14:tracePt t="18682" x="5557838" y="3119438"/>
          <p14:tracePt t="18977" x="5532438" y="3127375"/>
          <p14:tracePt t="18986" x="5497513" y="3127375"/>
          <p14:tracePt t="18993" x="5481638" y="3127375"/>
          <p14:tracePt t="19002" x="5472113" y="3127375"/>
          <p14:tracePt t="19010" x="5464175" y="3127375"/>
          <p14:tracePt t="19019" x="5456238" y="3127375"/>
          <p14:tracePt t="19026" x="5446713" y="3119438"/>
          <p14:tracePt t="19034" x="5446713" y="3094038"/>
          <p14:tracePt t="19041" x="5430838" y="3067050"/>
          <p14:tracePt t="19050" x="5421313" y="3067050"/>
          <p14:tracePt t="19058" x="5413375" y="3051175"/>
          <p14:tracePt t="19066" x="5380038" y="3033713"/>
          <p14:tracePt t="19075" x="5362575" y="3025775"/>
          <p14:tracePt t="19082" x="5353050" y="3016250"/>
          <p14:tracePt t="19091" x="5337175" y="3008313"/>
          <p14:tracePt t="19099" x="5327650" y="2990850"/>
          <p14:tracePt t="19108" x="5319713" y="2965450"/>
          <p14:tracePt t="19114" x="5311775" y="2940050"/>
          <p14:tracePt t="19123" x="5311775" y="2932113"/>
          <p14:tracePt t="19130" x="5311775" y="2897188"/>
          <p14:tracePt t="19140" x="5319713" y="2863850"/>
          <p14:tracePt t="19146" x="5327650" y="2830513"/>
          <p14:tracePt t="19156" x="5337175" y="2795588"/>
          <p14:tracePt t="19161" x="5337175" y="2752725"/>
          <p14:tracePt t="19170" x="5337175" y="2719388"/>
          <p14:tracePt t="19178" x="5337175" y="2701925"/>
          <p14:tracePt t="19185" x="5327650" y="2668588"/>
          <p14:tracePt t="19195" x="5319713" y="2651125"/>
          <p14:tracePt t="19202" x="5311775" y="2608263"/>
          <p14:tracePt t="19210" x="5311775" y="2574925"/>
          <p14:tracePt t="19219" x="5311775" y="2532063"/>
          <p14:tracePt t="19225" x="5311775" y="2506663"/>
          <p14:tracePt t="19234" x="5311775" y="2473325"/>
          <p14:tracePt t="19242" x="5302250" y="2430463"/>
          <p14:tracePt t="19250" x="5302250" y="2405063"/>
          <p14:tracePt t="19259" x="5302250" y="2362200"/>
          <p14:tracePt t="19267" x="5302250" y="2336800"/>
          <p14:tracePt t="19275" x="5302250" y="2293938"/>
          <p14:tracePt t="19282" x="5302250" y="2268538"/>
          <p14:tracePt t="19291" x="5302250" y="2235200"/>
          <p14:tracePt t="19298" x="5302250" y="2209800"/>
          <p14:tracePt t="19307" x="5302250" y="2192338"/>
          <p14:tracePt t="19314" x="5294313" y="2166938"/>
          <p14:tracePt t="19324" x="5276850" y="2133600"/>
          <p14:tracePt t="19329" x="5276850" y="2116138"/>
          <p14:tracePt t="19340" x="5260975" y="2090738"/>
          <p14:tracePt t="19346" x="5251450" y="2073275"/>
          <p14:tracePt t="19357" x="5243513" y="2055813"/>
          <p14:tracePt t="19361" x="5226050" y="2030413"/>
          <p14:tracePt t="19369" x="5226050" y="1997075"/>
          <p14:tracePt t="19379" x="5200650" y="1971675"/>
          <p14:tracePt t="19385" x="5183188" y="1954213"/>
          <p14:tracePt t="19394" x="5183188" y="1938338"/>
          <p14:tracePt t="19402" x="5175250" y="1928813"/>
          <p14:tracePt t="19411" x="5167313" y="1911350"/>
          <p14:tracePt t="19419" x="5149850" y="1895475"/>
          <p14:tracePt t="19425" x="5149850" y="1870075"/>
          <p14:tracePt t="19434" x="5149850" y="1852613"/>
          <p14:tracePt t="19443" x="5132388" y="1835150"/>
          <p14:tracePt t="19450" x="5132388" y="1827213"/>
          <p14:tracePt t="19459" x="5124450" y="1809750"/>
          <p14:tracePt t="19467" x="5124450" y="1793875"/>
          <p14:tracePt t="19475" x="5116513" y="1784350"/>
          <p14:tracePt t="19483" x="5116513" y="1776413"/>
          <p14:tracePt t="19491" x="5106988" y="1758950"/>
          <p14:tracePt t="19498" x="5106988" y="1751013"/>
          <p14:tracePt t="19509" x="5106988" y="1733550"/>
          <p14:tracePt t="19514" x="5106988" y="1708150"/>
          <p14:tracePt t="19530" x="5106988" y="1690688"/>
          <p14:tracePt t="19540" x="5116513" y="1674813"/>
          <p14:tracePt t="19546" x="5124450" y="1665288"/>
          <p14:tracePt t="19556" x="5132388" y="1657350"/>
          <p14:tracePt t="19562" x="5141913" y="1639888"/>
          <p14:tracePt t="19569" x="5149850" y="1631950"/>
          <p14:tracePt t="19578" x="5157788" y="1622425"/>
          <p14:tracePt t="19593" x="5167313" y="1614488"/>
          <p14:tracePt t="19603" x="5167313" y="1606550"/>
          <p14:tracePt t="19625" x="5175250" y="1597025"/>
          <p14:tracePt t="19642" x="5183188" y="1589088"/>
          <p14:tracePt t="19659" x="5192713" y="1589088"/>
          <p14:tracePt t="19683" x="5208588" y="1581150"/>
          <p14:tracePt t="19699" x="5226050" y="1581150"/>
          <p14:tracePt t="19715" x="5235575" y="1571625"/>
          <p14:tracePt t="19724" x="5243513" y="1571625"/>
          <p14:tracePt t="19746" x="5260975" y="1571625"/>
          <p14:tracePt t="19756" x="5268913" y="1571625"/>
          <p14:tracePt t="19778" x="5276850" y="1571625"/>
          <p14:tracePt t="19794" x="5286375" y="1571625"/>
          <p14:tracePt t="19818" x="5294313" y="1571625"/>
          <p14:tracePt t="20458" x="5302250" y="1571625"/>
          <p14:tracePt t="20489" x="5311775" y="1571625"/>
          <p14:tracePt t="20509" x="5319713" y="1571625"/>
          <p14:tracePt t="20525" x="5327650" y="1571625"/>
          <p14:tracePt t="20529" x="5337175" y="1571625"/>
          <p14:tracePt t="20570" x="5345113" y="1571625"/>
          <p14:tracePt t="20578" x="5353050" y="1571625"/>
          <p14:tracePt t="20979" x="5362575" y="1571625"/>
          <p14:tracePt t="21058" x="5362575" y="1581150"/>
          <p14:tracePt t="21113" x="5370513" y="1581150"/>
          <p14:tracePt t="21131" x="5380038" y="1581150"/>
          <p14:tracePt t="22290" x="5362575" y="1581150"/>
          <p14:tracePt t="22299" x="5353050" y="1581150"/>
          <p14:tracePt t="22309" x="5337175" y="1581150"/>
          <p14:tracePt t="22315" x="5319713" y="1581150"/>
          <p14:tracePt t="22324" x="5311775" y="1581150"/>
          <p14:tracePt t="22331" x="5294313" y="1581150"/>
          <p14:tracePt t="22347" x="5268913" y="1581150"/>
          <p14:tracePt t="22354" x="5260975" y="1581150"/>
          <p14:tracePt t="22363" x="5251450" y="1581150"/>
          <p14:tracePt t="22370" x="5226050" y="1571625"/>
          <p14:tracePt t="22387" x="5208588" y="1571625"/>
          <p14:tracePt t="22394" x="5200650" y="1571625"/>
          <p14:tracePt t="22402" x="5192713" y="1571625"/>
          <p14:tracePt t="22410" x="5167313" y="1571625"/>
          <p14:tracePt t="22418" x="5157788" y="1571625"/>
          <p14:tracePt t="22426" x="5124450" y="1571625"/>
          <p14:tracePt t="22435" x="5116513" y="1571625"/>
          <p14:tracePt t="22442" x="5091113" y="1563688"/>
          <p14:tracePt t="22451" x="5064125" y="1555750"/>
          <p14:tracePt t="22459" x="5030788" y="1546225"/>
          <p14:tracePt t="22466" x="5013325" y="1546225"/>
          <p14:tracePt t="22475" x="4979988" y="1546225"/>
          <p14:tracePt t="22483" x="4946650" y="1546225"/>
          <p14:tracePt t="22493" x="4903788" y="1546225"/>
          <p14:tracePt t="22497" x="4843463" y="1538288"/>
          <p14:tracePt t="22509" x="4810125" y="1538288"/>
          <p14:tracePt t="22515" x="4767263" y="1538288"/>
          <p14:tracePt t="22525" x="4716463" y="1538288"/>
          <p14:tracePt t="22530" x="4622800" y="1530350"/>
          <p14:tracePt t="22537" x="4572000" y="1530350"/>
          <p14:tracePt t="22545" x="4495800" y="1530350"/>
          <p14:tracePt t="22553" x="4427538" y="1512888"/>
          <p14:tracePt t="22562" x="4351338" y="1512888"/>
          <p14:tracePt t="22570" x="4283075" y="1504950"/>
          <p14:tracePt t="22579" x="4197350" y="1504950"/>
          <p14:tracePt t="22586" x="4121150" y="1495425"/>
          <p14:tracePt t="22594" x="4044950" y="1487488"/>
          <p14:tracePt t="22602" x="3976688" y="1487488"/>
          <p14:tracePt t="22610" x="3900488" y="1477963"/>
          <p14:tracePt t="22617" x="3841750" y="1462088"/>
          <p14:tracePt t="22627" x="3790950" y="1462088"/>
          <p14:tracePt t="22635" x="3738563" y="1452563"/>
          <p14:tracePt t="22643" x="3671888" y="1452563"/>
          <p14:tracePt t="22651" x="3594100" y="1452563"/>
          <p14:tracePt t="22659" x="3527425" y="1436688"/>
          <p14:tracePt t="22666" x="3459163" y="1427163"/>
          <p14:tracePt t="22676" x="3408363" y="1427163"/>
          <p14:tracePt t="22681" x="3330575" y="1427163"/>
          <p14:tracePt t="22693" x="3289300" y="1419225"/>
          <p14:tracePt t="22698" x="3228975" y="1419225"/>
          <p14:tracePt t="22707" x="3170238" y="1401763"/>
          <p14:tracePt t="22715" x="3127375" y="1401763"/>
          <p14:tracePt t="22722" x="3084513" y="1401763"/>
          <p14:tracePt t="22731" x="3051175" y="1401763"/>
          <p14:tracePt t="22737" x="3000375" y="1393825"/>
          <p14:tracePt t="22745" x="2974975" y="1393825"/>
          <p14:tracePt t="22754" x="2932113" y="1393825"/>
          <p14:tracePt t="22762" x="2897188" y="1393825"/>
          <p14:tracePt t="22770" x="2863850" y="1385888"/>
          <p14:tracePt t="22779" x="2820988" y="1385888"/>
          <p14:tracePt t="22787" x="2805113" y="1385888"/>
          <p14:tracePt t="22794" x="2778125" y="1385888"/>
          <p14:tracePt t="22802" x="2736850" y="1385888"/>
          <p14:tracePt t="22811" x="2701925" y="1385888"/>
          <p14:tracePt t="22818" x="2660650" y="1385888"/>
          <p14:tracePt t="22826" x="2617788" y="1385888"/>
          <p14:tracePt t="22835" x="2582863" y="1385888"/>
          <p14:tracePt t="22843" x="2532063" y="1385888"/>
          <p14:tracePt t="22850" x="2498725" y="1385888"/>
          <p14:tracePt t="22859" x="2463800" y="1385888"/>
          <p14:tracePt t="22866" x="2438400" y="1385888"/>
          <p14:tracePt t="22875" x="2405063" y="1385888"/>
          <p14:tracePt t="22882" x="2371725" y="1385888"/>
          <p14:tracePt t="22892" x="2354263" y="1385888"/>
          <p14:tracePt t="22898" x="2344738" y="1385888"/>
          <p14:tracePt t="22909" x="2319338" y="1385888"/>
          <p14:tracePt t="22914" x="2311400" y="1385888"/>
          <p14:tracePt t="22924" x="2293938" y="1376363"/>
          <p14:tracePt t="22931" x="2286000" y="1376363"/>
          <p14:tracePt t="22937" x="2278063" y="1376363"/>
          <p14:tracePt t="22947" x="2260600" y="1376363"/>
          <p14:tracePt t="22963" x="2243138" y="1376363"/>
          <p14:tracePt t="22970" x="2235200" y="1368425"/>
          <p14:tracePt t="22985" x="2227263" y="1368425"/>
          <p14:tracePt t="22993" x="2217738" y="1368425"/>
          <p14:tracePt t="23258" x="2227263" y="1368425"/>
          <p14:tracePt t="23266" x="2252663" y="1385888"/>
          <p14:tracePt t="23276" x="2278063" y="1385888"/>
          <p14:tracePt t="23282" x="2319338" y="1393825"/>
          <p14:tracePt t="23293" x="2354263" y="1401763"/>
          <p14:tracePt t="23298" x="2397125" y="1401763"/>
          <p14:tracePt t="23308" x="2447925" y="1411288"/>
          <p14:tracePt t="23315" x="2506663" y="1427163"/>
          <p14:tracePt t="23324" x="2541588" y="1427163"/>
          <p14:tracePt t="23330" x="2582863" y="1436688"/>
          <p14:tracePt t="23337" x="2625725" y="1436688"/>
          <p14:tracePt t="23347" x="2676525" y="1444625"/>
          <p14:tracePt t="23354" x="2693988" y="1452563"/>
          <p14:tracePt t="23362" x="2719388" y="1452563"/>
          <p14:tracePt t="23371" x="2744788" y="1462088"/>
          <p14:tracePt t="23386" x="2762250" y="1462088"/>
          <p14:tracePt t="23395" x="2770188" y="1462088"/>
          <p14:tracePt t="23402" x="2778125" y="1462088"/>
          <p14:tracePt t="23411" x="2787650" y="1470025"/>
          <p14:tracePt t="23459" x="2795588" y="1470025"/>
          <p14:tracePt t="23874" x="2838450" y="1477963"/>
          <p14:tracePt t="23892" x="2871788" y="1487488"/>
          <p14:tracePt t="23898" x="2922588" y="1487488"/>
          <p14:tracePt t="23906" x="2974975" y="1504950"/>
          <p14:tracePt t="23913" x="3051175" y="1504950"/>
          <p14:tracePt t="23921" x="3109913" y="1512888"/>
          <p14:tracePt t="23931" x="3178175" y="1520825"/>
          <p14:tracePt t="23938" x="3228975" y="1546225"/>
          <p14:tracePt t="23947" x="3289300" y="1546225"/>
          <p14:tracePt t="23954" x="3348038" y="1563688"/>
          <p14:tracePt t="23962" x="3382963" y="1571625"/>
          <p14:tracePt t="23971" x="3408363" y="1571625"/>
          <p14:tracePt t="23979" x="3441700" y="1589088"/>
          <p14:tracePt t="23986" x="3467100" y="1597025"/>
          <p14:tracePt t="24106" x="3475038" y="1606550"/>
          <p14:tracePt t="24121" x="3484563" y="1606550"/>
          <p14:tracePt t="24137" x="3502025" y="1606550"/>
          <p14:tracePt t="24146" x="3502025" y="1614488"/>
          <p14:tracePt t="24154" x="3527425" y="1614488"/>
          <p14:tracePt t="24163" x="3543300" y="1622425"/>
          <p14:tracePt t="24171" x="3552825" y="1631950"/>
          <p14:tracePt t="24179" x="3578225" y="1639888"/>
          <p14:tracePt t="24186" x="3594100" y="1639888"/>
          <p14:tracePt t="24195" x="3619500" y="1649413"/>
          <p14:tracePt t="24202" x="3636963" y="1649413"/>
          <p14:tracePt t="24211" x="3662363" y="1657350"/>
          <p14:tracePt t="24218" x="3671888" y="1657350"/>
          <p14:tracePt t="24227" x="3687763" y="1665288"/>
          <p14:tracePt t="24234" x="3697288" y="1674813"/>
          <p14:tracePt t="24250" x="3713163" y="1682750"/>
          <p14:tracePt t="24260" x="3722688" y="1682750"/>
          <p14:tracePt t="24277" x="3730625" y="1690688"/>
          <p14:tracePt t="24281" x="3748088" y="1690688"/>
          <p14:tracePt t="24292" x="3748088" y="1700213"/>
          <p14:tracePt t="24298" x="3773488" y="1708150"/>
          <p14:tracePt t="24314" x="3781425" y="1708150"/>
          <p14:tracePt t="24329" x="3790950" y="1716088"/>
          <p14:tracePt t="24346" x="3798888" y="1716088"/>
          <p14:tracePt t="24363" x="3798888" y="1725613"/>
          <p14:tracePt t="24466" x="3806825" y="1725613"/>
          <p14:tracePt t="24498" x="3816350" y="1725613"/>
          <p14:tracePt t="24514" x="3824288" y="1733550"/>
          <p14:tracePt t="24522" x="3824288" y="1741488"/>
          <p14:tracePt t="24531" x="3832225" y="1751013"/>
          <p14:tracePt t="24537" x="3841750" y="1751013"/>
          <p14:tracePt t="24570" x="3849688" y="1751013"/>
          <p14:tracePt t="24730" x="3867150" y="1758950"/>
          <p14:tracePt t="24778" x="3867150" y="1766888"/>
          <p14:tracePt t="24803" x="3875088" y="1766888"/>
          <p14:tracePt t="24818" x="3892550" y="1776413"/>
          <p14:tracePt t="24867" x="3908425" y="1784350"/>
          <p14:tracePt t="24876" x="3917950" y="1784350"/>
          <p14:tracePt t="26259" x="3925888" y="1784350"/>
          <p14:tracePt t="26443" x="3925888" y="1793875"/>
          <p14:tracePt t="26722" x="3935413" y="1793875"/>
          <p14:tracePt t="26746" x="3935413" y="1801813"/>
          <p14:tracePt t="27427" x="3925888" y="1801813"/>
          <p14:tracePt t="27731" x="3917950" y="1801813"/>
          <p14:tracePt t="27738" x="3900488" y="1801813"/>
          <p14:tracePt t="28281" x="3900488" y="1809750"/>
          <p14:tracePt t="28297" x="3900488" y="1819275"/>
          <p14:tracePt t="28330" x="3900488" y="1827213"/>
          <p14:tracePt t="29003" x="3883025" y="1844675"/>
          <p14:tracePt t="29177" x="3883025" y="1852613"/>
          <p14:tracePt t="29187" x="3892550" y="1852613"/>
          <p14:tracePt t="29195" x="3908425" y="1852613"/>
          <p14:tracePt t="29203" x="3908425" y="1860550"/>
          <p14:tracePt t="29219" x="3925888" y="1860550"/>
          <p14:tracePt t="29228" x="3935413" y="1860550"/>
          <p14:tracePt t="29235" x="3943350" y="1860550"/>
          <p14:tracePt t="29245" x="3951288" y="1860550"/>
          <p14:tracePt t="29251" x="3960813" y="1860550"/>
          <p14:tracePt t="29260" x="3976688" y="1860550"/>
          <p14:tracePt t="29267" x="3986213" y="1860550"/>
          <p14:tracePt t="29273" x="4002088" y="1860550"/>
          <p14:tracePt t="29283" x="4011613" y="1870075"/>
          <p14:tracePt t="29299" x="4019550" y="1870075"/>
          <p14:tracePt t="29315" x="4037013" y="1870075"/>
          <p14:tracePt t="29330" x="4044950" y="1870075"/>
          <p14:tracePt t="29338" x="4070350" y="1870075"/>
          <p14:tracePt t="29346" x="4087813" y="1878013"/>
          <p14:tracePt t="29355" x="4121150" y="1878013"/>
          <p14:tracePt t="29362" x="4156075" y="1885950"/>
          <p14:tracePt t="29370" x="4197350" y="1895475"/>
          <p14:tracePt t="29379" x="4232275" y="1903413"/>
          <p14:tracePt t="29386" x="4291013" y="1911350"/>
          <p14:tracePt t="29396" x="4333875" y="1911350"/>
          <p14:tracePt t="29403" x="4368800" y="1938338"/>
          <p14:tracePt t="29412" x="4402138" y="1938338"/>
          <p14:tracePt t="29419" x="4427538" y="1938338"/>
          <p14:tracePt t="29429" x="4452938" y="1946275"/>
          <p14:tracePt t="29435" x="4470400" y="1946275"/>
          <p14:tracePt t="29445" x="4495800" y="1954213"/>
          <p14:tracePt t="29450" x="4538663" y="1971675"/>
          <p14:tracePt t="29458" x="4589463" y="1989138"/>
          <p14:tracePt t="29466" x="4630738" y="2005013"/>
          <p14:tracePt t="29474" x="4724400" y="2014538"/>
          <p14:tracePt t="29483" x="4810125" y="2047875"/>
          <p14:tracePt t="29490" x="4929188" y="2073275"/>
          <p14:tracePt t="29498" x="5038725" y="2108200"/>
          <p14:tracePt t="29507" x="5175250" y="2141538"/>
          <p14:tracePt t="29515" x="5311775" y="2166938"/>
          <p14:tracePt t="29522" x="5456238" y="2192338"/>
          <p14:tracePt t="29530" x="5557838" y="2209800"/>
          <p14:tracePt t="29538" x="5684838" y="2227263"/>
          <p14:tracePt t="29547" x="5803900" y="2235200"/>
          <p14:tracePt t="29554" x="5889625" y="2243138"/>
          <p14:tracePt t="29563" x="5948363" y="2252663"/>
          <p14:tracePt t="29570" x="5973763" y="2260600"/>
          <p14:tracePt t="29579" x="5991225" y="2260600"/>
          <p14:tracePt t="29995" x="5991225" y="2227263"/>
          <p14:tracePt t="30002" x="5991225" y="2166938"/>
          <p14:tracePt t="30012" x="5973763" y="2098675"/>
          <p14:tracePt t="30019" x="5973763" y="2022475"/>
          <p14:tracePt t="30028" x="5973763" y="1920875"/>
          <p14:tracePt t="30035" x="5973763" y="1895475"/>
          <p14:tracePt t="30044" x="5973763" y="1870075"/>
          <p14:tracePt t="30051" x="5973763" y="1852613"/>
          <p14:tracePt t="30058" x="5973763" y="1844675"/>
          <p14:tracePt t="30275" x="5932488" y="1844675"/>
          <p14:tracePt t="30290" x="5864225" y="1860550"/>
          <p14:tracePt t="30298" x="5761038" y="1878013"/>
          <p14:tracePt t="30306" x="5634038" y="1911350"/>
          <p14:tracePt t="30315" x="5524500" y="1938338"/>
          <p14:tracePt t="30322" x="5380038" y="1971675"/>
          <p14:tracePt t="30329" x="5276850" y="1979613"/>
          <p14:tracePt t="30338" x="5116513" y="2005013"/>
          <p14:tracePt t="30347" x="5030788" y="2005013"/>
          <p14:tracePt t="30355" x="4937125" y="2005013"/>
          <p14:tracePt t="30363" x="4878388" y="2005013"/>
          <p14:tracePt t="30371" x="4835525" y="2005013"/>
          <p14:tracePt t="30381" x="4802188" y="2005013"/>
          <p14:tracePt t="30386" x="4767263" y="2005013"/>
          <p14:tracePt t="30396" x="4724400" y="1997075"/>
          <p14:tracePt t="30403" x="4699000" y="1989138"/>
          <p14:tracePt t="30412" x="4673600" y="1989138"/>
          <p14:tracePt t="30418" x="4630738" y="1989138"/>
          <p14:tracePt t="30428" x="4597400" y="1989138"/>
          <p14:tracePt t="30434" x="4579938" y="1979613"/>
          <p14:tracePt t="30444" x="4554538" y="1971675"/>
          <p14:tracePt t="30450" x="4529138" y="1963738"/>
          <p14:tracePt t="30457" x="4486275" y="1963738"/>
          <p14:tracePt t="30465" x="4452938" y="1946275"/>
          <p14:tracePt t="30474" x="4410075" y="1938338"/>
          <p14:tracePt t="30482" x="4376738" y="1928813"/>
          <p14:tracePt t="30491" x="4316413" y="1911350"/>
          <p14:tracePt t="30499" x="4283075" y="1903413"/>
          <p14:tracePt t="30506" x="4257675" y="1895475"/>
          <p14:tracePt t="30513" x="4224338" y="1885950"/>
          <p14:tracePt t="30522" x="4197350" y="1870075"/>
          <p14:tracePt t="30531" x="4171950" y="1860550"/>
          <p14:tracePt t="30539" x="4121150" y="1844675"/>
          <p14:tracePt t="30547" x="4095750" y="1835150"/>
          <p14:tracePt t="30555" x="4062413" y="1819275"/>
          <p14:tracePt t="30563" x="4027488" y="1809750"/>
          <p14:tracePt t="30570" x="4011613" y="1793875"/>
          <p14:tracePt t="30580" x="3951288" y="1784350"/>
          <p14:tracePt t="30587" x="3925888" y="1766888"/>
          <p14:tracePt t="30596" x="3900488" y="1758950"/>
          <p14:tracePt t="30602" x="3875088" y="1741488"/>
          <p14:tracePt t="30613" x="3849688" y="1741488"/>
          <p14:tracePt t="30618" x="3832225" y="1733550"/>
          <p14:tracePt t="30629" x="3824288" y="1733550"/>
          <p14:tracePt t="30633" x="3824288" y="1725613"/>
          <p14:tracePt t="30644" x="3816350" y="1716088"/>
          <p14:tracePt t="30650" x="3806825" y="1708150"/>
          <p14:tracePt t="30667" x="3798888" y="1700213"/>
          <p14:tracePt t="30674" x="3781425" y="1690688"/>
          <p14:tracePt t="30690" x="3773488" y="1682750"/>
          <p14:tracePt t="30714" x="3763963" y="1682750"/>
          <p14:tracePt t="30722" x="3756025" y="1674813"/>
          <p14:tracePt t="30748" x="3756025" y="1665288"/>
          <p14:tracePt t="30754" x="3748088" y="1657350"/>
          <p14:tracePt t="30763" x="3748088" y="1649413"/>
          <p14:tracePt t="30780" x="3738563" y="1639888"/>
          <p14:tracePt t="30834" x="3738563" y="1631950"/>
          <p14:tracePt t="30866" x="3738563" y="1622425"/>
          <p14:tracePt t="30899" x="3738563" y="1614488"/>
          <p14:tracePt t="30914" x="3738563" y="1606550"/>
          <p14:tracePt t="30938" x="3738563" y="1597025"/>
          <p14:tracePt t="31003" x="3738563" y="1589088"/>
          <p14:tracePt t="31035" x="3738563" y="1581150"/>
          <p14:tracePt t="31043" x="3738563" y="1571625"/>
          <p14:tracePt t="31050" x="3748088" y="1571625"/>
          <p14:tracePt t="31066" x="3756025" y="1571625"/>
          <p14:tracePt t="31074" x="3763963" y="1563688"/>
          <p14:tracePt t="31098" x="3773488" y="1563688"/>
          <p14:tracePt t="31106" x="3781425" y="1563688"/>
          <p14:tracePt t="31122" x="3790950" y="1563688"/>
          <p14:tracePt t="31147" x="3798888" y="1563688"/>
          <p14:tracePt t="31155" x="3806825" y="1555750"/>
          <p14:tracePt t="31171" x="3816350" y="1555750"/>
          <p14:tracePt t="31181" x="3824288" y="1555750"/>
          <p14:tracePt t="31186" x="3832225" y="1555750"/>
          <p14:tracePt t="31201" x="3857625" y="1555750"/>
          <p14:tracePt t="31217" x="3875088" y="1555750"/>
          <p14:tracePt t="31227" x="3883025" y="1555750"/>
          <p14:tracePt t="31233" x="3892550" y="1555750"/>
          <p14:tracePt t="31244" x="3900488" y="1555750"/>
          <p14:tracePt t="31251" x="3908425" y="1555750"/>
          <p14:tracePt t="31258" x="3925888" y="1555750"/>
          <p14:tracePt t="31266" x="3943350" y="1546225"/>
          <p14:tracePt t="31282" x="3960813" y="1546225"/>
          <p14:tracePt t="31291" x="3986213" y="1546225"/>
          <p14:tracePt t="31298" x="3994150" y="1546225"/>
          <p14:tracePt t="31306" x="4002088" y="1546225"/>
          <p14:tracePt t="31314" x="4019550" y="1546225"/>
          <p14:tracePt t="31322" x="4044950" y="1546225"/>
          <p14:tracePt t="31331" x="4062413" y="1546225"/>
          <p14:tracePt t="31339" x="4079875" y="1546225"/>
          <p14:tracePt t="31346" x="4105275" y="1546225"/>
          <p14:tracePt t="31355" x="4121150" y="1546225"/>
          <p14:tracePt t="31363" x="4130675" y="1546225"/>
          <p14:tracePt t="31371" x="4146550" y="1546225"/>
          <p14:tracePt t="31381" x="4164013" y="1546225"/>
          <p14:tracePt t="31386" x="4181475" y="1546225"/>
          <p14:tracePt t="31396" x="4189413" y="1546225"/>
          <p14:tracePt t="31402" x="4206875" y="1546225"/>
          <p14:tracePt t="31413" x="4224338" y="1546225"/>
          <p14:tracePt t="31428" x="4249738" y="1546225"/>
          <p14:tracePt t="31435" x="4257675" y="1546225"/>
          <p14:tracePt t="31443" x="4275138" y="1546225"/>
          <p14:tracePt t="31450" x="4291013" y="1546225"/>
          <p14:tracePt t="31458" x="4300538" y="1546225"/>
          <p14:tracePt t="31466" x="4316413" y="1546225"/>
          <p14:tracePt t="31475" x="4333875" y="1546225"/>
          <p14:tracePt t="31482" x="4341813" y="1546225"/>
          <p14:tracePt t="31491" x="4368800" y="1555750"/>
          <p14:tracePt t="31498" x="4384675" y="1563688"/>
          <p14:tracePt t="31514" x="4402138" y="1563688"/>
          <p14:tracePt t="31522" x="4410075" y="1563688"/>
          <p14:tracePt t="31531" x="4419600" y="1563688"/>
          <p14:tracePt t="31538" x="4427538" y="1571625"/>
          <p14:tracePt t="31546" x="4435475" y="1571625"/>
          <p14:tracePt t="31579" x="4452938" y="1571625"/>
          <p14:tracePt t="31596" x="4460875" y="1581150"/>
          <p14:tracePt t="31602" x="4478338" y="1581150"/>
          <p14:tracePt t="31617" x="4495800" y="1589088"/>
          <p14:tracePt t="31634" x="4513263" y="1589088"/>
          <p14:tracePt t="31641" x="4521200" y="1589088"/>
          <p14:tracePt t="31650" x="4538663" y="1589088"/>
          <p14:tracePt t="31658" x="4546600" y="1589088"/>
          <p14:tracePt t="31666" x="4554538" y="1589088"/>
          <p14:tracePt t="31675" x="4564063" y="1589088"/>
          <p14:tracePt t="31681" x="4579938" y="1589088"/>
          <p14:tracePt t="31699" x="4605338" y="1589088"/>
          <p14:tracePt t="31705" x="4614863" y="1589088"/>
          <p14:tracePt t="31714" x="4622800" y="1597025"/>
          <p14:tracePt t="31723" x="4640263" y="1597025"/>
          <p14:tracePt t="31730" x="4657725" y="1597025"/>
          <p14:tracePt t="31738" x="4683125" y="1597025"/>
          <p14:tracePt t="31746" x="4691063" y="1597025"/>
          <p14:tracePt t="31755" x="4716463" y="1606550"/>
          <p14:tracePt t="31763" x="4733925" y="1606550"/>
          <p14:tracePt t="31770" x="4749800" y="1606550"/>
          <p14:tracePt t="31780" x="4767263" y="1606550"/>
          <p14:tracePt t="31787" x="4792663" y="1606550"/>
          <p14:tracePt t="31797" x="4818063" y="1614488"/>
          <p14:tracePt t="31802" x="4835525" y="1622425"/>
          <p14:tracePt t="31813" x="4852988" y="1622425"/>
          <p14:tracePt t="31819" x="4860925" y="1622425"/>
          <p14:tracePt t="31829" x="4886325" y="1631950"/>
          <p14:tracePt t="31835" x="4911725" y="1631950"/>
          <p14:tracePt t="31841" x="4937125" y="1631950"/>
          <p14:tracePt t="31851" x="4954588" y="1639888"/>
          <p14:tracePt t="31858" x="4972050" y="1639888"/>
          <p14:tracePt t="31867" x="4979988" y="1639888"/>
          <p14:tracePt t="31875" x="5005388" y="1639888"/>
          <p14:tracePt t="31882" x="5022850" y="1639888"/>
          <p14:tracePt t="31891" x="5030788" y="1639888"/>
          <p14:tracePt t="31898" x="5048250" y="1639888"/>
          <p14:tracePt t="31909" x="5056188" y="1639888"/>
          <p14:tracePt t="31914" x="5064125" y="1639888"/>
          <p14:tracePt t="31923" x="5073650" y="1639888"/>
          <p14:tracePt t="31932" x="5081588" y="1639888"/>
          <p14:tracePt t="31939" x="5091113" y="1639888"/>
          <p14:tracePt t="31947" x="5099050" y="1639888"/>
          <p14:tracePt t="31955" x="5106988" y="1639888"/>
          <p14:tracePt t="31964" x="5116513" y="1639888"/>
          <p14:tracePt t="31971" x="5141913" y="1639888"/>
          <p14:tracePt t="31980" x="5149850" y="1639888"/>
          <p14:tracePt t="31986" x="5175250" y="1649413"/>
          <p14:tracePt t="31997" x="5200650" y="1649413"/>
          <p14:tracePt t="32013" x="5226050" y="1649413"/>
          <p14:tracePt t="32018" x="5243513" y="1649413"/>
          <p14:tracePt t="32026" x="5260975" y="1649413"/>
          <p14:tracePt t="32035" x="5276850" y="1649413"/>
          <p14:tracePt t="32041" x="5286375" y="1649413"/>
          <p14:tracePt t="32051" x="5311775" y="1649413"/>
          <p14:tracePt t="32058" x="5319713" y="1649413"/>
          <p14:tracePt t="32067" x="5327650" y="1649413"/>
          <p14:tracePt t="32075" x="5337175" y="1649413"/>
          <p14:tracePt t="32090" x="5345113" y="1649413"/>
          <p14:tracePt t="32098" x="5353050" y="1649413"/>
          <p14:tracePt t="32106" x="5362575" y="1649413"/>
          <p14:tracePt t="32121" x="5380038" y="1649413"/>
          <p14:tracePt t="32131" x="5387975" y="1649413"/>
          <p14:tracePt t="32258" x="5395913" y="1649413"/>
          <p14:tracePt t="32267" x="5405438" y="1649413"/>
          <p14:tracePt t="32587" x="5405438" y="1657350"/>
          <p14:tracePt t="32602" x="5421313" y="1674813"/>
          <p14:tracePt t="32617" x="5430838" y="1674813"/>
          <p14:tracePt t="54091" x="5481638" y="1657350"/>
          <p14:tracePt t="54098" x="5540375" y="1631950"/>
          <p14:tracePt t="54108" x="5616575" y="1597025"/>
          <p14:tracePt t="54114" x="5659438" y="1589088"/>
          <p14:tracePt t="54123" x="5710238" y="1581150"/>
          <p14:tracePt t="54130" x="5727700" y="1581150"/>
          <p14:tracePt t="54140" x="5753100" y="1581150"/>
          <p14:tracePt t="54145" x="5761038" y="1581150"/>
          <p14:tracePt t="54173" x="5761038" y="1589088"/>
          <p14:tracePt t="54178" x="5735638" y="1597025"/>
          <p14:tracePt t="54188" x="5702300" y="1597025"/>
          <p14:tracePt t="54193" x="5659438" y="1614488"/>
          <p14:tracePt t="54201" x="5591175" y="1631950"/>
          <p14:tracePt t="54209" x="5497513" y="1657350"/>
          <p14:tracePt t="54218" x="5456238" y="1682750"/>
          <p14:tracePt t="54226" x="5421313" y="1708150"/>
          <p14:tracePt t="54235" x="5370513" y="1741488"/>
          <p14:tracePt t="54242" x="5353050" y="1741488"/>
          <p14:tracePt t="54274" x="5337175" y="1741488"/>
          <p14:tracePt t="54283" x="5311775" y="1741488"/>
          <p14:tracePt t="54291" x="5260975" y="1725613"/>
          <p14:tracePt t="54299" x="5175250" y="1716088"/>
          <p14:tracePt t="54308" x="5073650" y="1716088"/>
          <p14:tracePt t="54314" x="4987925" y="1700213"/>
          <p14:tracePt t="54325" x="4843463" y="1700213"/>
          <p14:tracePt t="54330" x="4733925" y="1725613"/>
          <p14:tracePt t="54341" x="4640263" y="1801813"/>
          <p14:tracePt t="54346" x="4521200" y="1878013"/>
          <p14:tracePt t="54357" x="4427538" y="1963738"/>
          <p14:tracePt t="54362" x="4341813" y="2055813"/>
          <p14:tracePt t="54373" x="4275138" y="2174875"/>
          <p14:tracePt t="54378" x="4214813" y="2293938"/>
          <p14:tracePt t="54386" x="4164013" y="2422525"/>
          <p14:tracePt t="54395" x="4146550" y="2549525"/>
          <p14:tracePt t="54401" x="4130675" y="2651125"/>
          <p14:tracePt t="54409" x="4130675" y="2736850"/>
          <p14:tracePt t="54418" x="4130675" y="2805113"/>
          <p14:tracePt t="54425" x="4130675" y="2863850"/>
          <p14:tracePt t="54435" x="4171950" y="2914650"/>
          <p14:tracePt t="54443" x="4197350" y="2940050"/>
          <p14:tracePt t="54450" x="4214813" y="2957513"/>
          <p14:tracePt t="54457" x="4249738" y="2965450"/>
          <p14:tracePt t="54466" x="4265613" y="2965450"/>
          <p14:tracePt t="54474" x="4308475" y="2965450"/>
          <p14:tracePt t="54483" x="4333875" y="2965450"/>
          <p14:tracePt t="54492" x="4351338" y="2965450"/>
          <p14:tracePt t="54498" x="4384675" y="2932113"/>
          <p14:tracePt t="54506" x="4410075" y="2906713"/>
          <p14:tracePt t="54515" x="4427538" y="2871788"/>
          <p14:tracePt t="54525" x="4445000" y="2838450"/>
          <p14:tracePt t="54531" x="4460875" y="2813050"/>
          <p14:tracePt t="54541" x="4470400" y="2795588"/>
          <p14:tracePt t="54546" x="4495800" y="2778125"/>
          <p14:tracePt t="54557" x="4495800" y="2770188"/>
          <p14:tracePt t="54563" x="4495800" y="2752725"/>
          <p14:tracePt t="54572" x="4495800" y="2744788"/>
          <p14:tracePt t="54579" x="4470400" y="2727325"/>
          <p14:tracePt t="54586" x="4427538" y="2719388"/>
          <p14:tracePt t="54595" x="4376738" y="2711450"/>
          <p14:tracePt t="54601" x="4351338" y="2711450"/>
          <p14:tracePt t="54610" x="4316413" y="2711450"/>
          <p14:tracePt t="54618" x="4291013" y="2711450"/>
          <p14:tracePt t="54626" x="4265613" y="2711450"/>
          <p14:tracePt t="54650" x="4240213" y="2701925"/>
          <p14:tracePt t="54659" x="4240213" y="2693988"/>
          <p14:tracePt t="54666" x="4232275" y="2676525"/>
          <p14:tracePt t="54675" x="4197350" y="2660650"/>
          <p14:tracePt t="54683" x="4164013" y="2643188"/>
          <p14:tracePt t="54690" x="4130675" y="2633663"/>
          <p14:tracePt t="54699" x="4087813" y="2633663"/>
          <p14:tracePt t="54708" x="4027488" y="2625725"/>
          <p14:tracePt t="54715" x="3976688" y="2625725"/>
          <p14:tracePt t="54724" x="3935413" y="2617788"/>
          <p14:tracePt t="54730" x="3900488" y="2617788"/>
          <p14:tracePt t="54740" x="3883025" y="2608263"/>
          <p14:tracePt t="54747" x="3857625" y="2608263"/>
          <p14:tracePt t="54756" x="3849688" y="2608263"/>
          <p14:tracePt t="54762" x="3841750" y="2608263"/>
          <p14:tracePt t="54770" x="3832225" y="2608263"/>
          <p14:tracePt t="54858" x="3832225" y="2600325"/>
          <p14:tracePt t="54909" x="3832225" y="2592388"/>
          <p14:tracePt t="54924" x="3841750" y="2592388"/>
          <p14:tracePt t="54930" x="3857625" y="2592388"/>
          <p14:tracePt t="54940" x="3875088" y="2592388"/>
          <p14:tracePt t="54947" x="3900488" y="2592388"/>
          <p14:tracePt t="54956" x="3925888" y="2592388"/>
          <p14:tracePt t="54962" x="3943350" y="2592388"/>
          <p14:tracePt t="54970" x="3960813" y="2592388"/>
          <p14:tracePt t="54977" x="3986213" y="2592388"/>
          <p14:tracePt t="54985" x="4011613" y="2592388"/>
          <p14:tracePt t="54995" x="4044950" y="2592388"/>
          <p14:tracePt t="55002" x="4070350" y="2592388"/>
          <p14:tracePt t="55011" x="4087813" y="2592388"/>
          <p14:tracePt t="55019" x="4105275" y="2592388"/>
          <p14:tracePt t="55026" x="4130675" y="2592388"/>
          <p14:tracePt t="55035" x="4138613" y="2592388"/>
          <p14:tracePt t="55042" x="4146550" y="2592388"/>
          <p14:tracePt t="55050" x="4164013" y="2592388"/>
          <p14:tracePt t="55058" x="4171950" y="2592388"/>
          <p14:tracePt t="55066" x="4189413" y="2592388"/>
          <p14:tracePt t="55073" x="4206875" y="2592388"/>
          <p14:tracePt t="55083" x="4232275" y="2592388"/>
          <p14:tracePt t="55091" x="4265613" y="2592388"/>
          <p14:tracePt t="55099" x="4300538" y="2592388"/>
          <p14:tracePt t="55107" x="4316413" y="2592388"/>
          <p14:tracePt t="55116" x="4341813" y="2592388"/>
          <p14:tracePt t="55124" x="4394200" y="2592388"/>
          <p14:tracePt t="55131" x="4427538" y="2592388"/>
          <p14:tracePt t="55141" x="4470400" y="2592388"/>
          <p14:tracePt t="55146" x="4521200" y="2600325"/>
          <p14:tracePt t="55156" x="4546600" y="2608263"/>
          <p14:tracePt t="55162" x="4605338" y="2608263"/>
          <p14:tracePt t="55172" x="4630738" y="2617788"/>
          <p14:tracePt t="55179" x="4673600" y="2617788"/>
          <p14:tracePt t="55187" x="4716463" y="2625725"/>
          <p14:tracePt t="55194" x="4767263" y="2633663"/>
          <p14:tracePt t="55202" x="4810125" y="2633663"/>
          <p14:tracePt t="55210" x="4868863" y="2633663"/>
          <p14:tracePt t="55218" x="4919663" y="2633663"/>
          <p14:tracePt t="55225" x="4972050" y="2643188"/>
          <p14:tracePt t="55235" x="5013325" y="2643188"/>
          <p14:tracePt t="55242" x="5073650" y="2643188"/>
          <p14:tracePt t="55250" x="5116513" y="2643188"/>
          <p14:tracePt t="55258" x="5149850" y="2643188"/>
          <p14:tracePt t="55266" x="5175250" y="2643188"/>
          <p14:tracePt t="55274" x="5200650" y="2643188"/>
          <p14:tracePt t="55282" x="5226050" y="2643188"/>
          <p14:tracePt t="55290" x="5235575" y="2643188"/>
          <p14:tracePt t="55299" x="5243513" y="2643188"/>
          <p14:tracePt t="55307" x="5260975" y="2643188"/>
          <p14:tracePt t="55324" x="5276850" y="2651125"/>
          <p14:tracePt t="55340" x="5286375" y="2651125"/>
          <p14:tracePt t="55357" x="5294313" y="2651125"/>
          <p14:tracePt t="55362" x="5311775" y="2651125"/>
          <p14:tracePt t="55379" x="5327650" y="2651125"/>
          <p14:tracePt t="55385" x="5353050" y="2660650"/>
          <p14:tracePt t="55402" x="5370513" y="2660650"/>
          <p14:tracePt t="55419" x="5395913" y="2660650"/>
          <p14:tracePt t="55426" x="5405438" y="2660650"/>
          <p14:tracePt t="55434" x="5430838" y="2660650"/>
          <p14:tracePt t="55441" x="5438775" y="2660650"/>
          <p14:tracePt t="55450" x="5456238" y="2660650"/>
          <p14:tracePt t="55458" x="5472113" y="2668588"/>
          <p14:tracePt t="55466" x="5489575" y="2668588"/>
          <p14:tracePt t="55475" x="5497513" y="2668588"/>
          <p14:tracePt t="55482" x="5507038" y="2668588"/>
          <p14:tracePt t="55490" x="5514975" y="2668588"/>
          <p14:tracePt t="55498" x="5524500" y="2676525"/>
          <p14:tracePt t="55508" x="5532438" y="2676525"/>
          <p14:tracePt t="55524" x="5540375" y="2676525"/>
          <p14:tracePt t="55657" x="5549900" y="2676525"/>
          <p14:tracePt t="55666" x="5557838" y="2676525"/>
          <p14:tracePt t="55674" x="5565775" y="2676525"/>
          <p14:tracePt t="55690" x="5583238" y="2676525"/>
          <p14:tracePt t="55699" x="5591175" y="2676525"/>
          <p14:tracePt t="55707" x="5608638" y="2676525"/>
          <p14:tracePt t="55715" x="5616575" y="2676525"/>
          <p14:tracePt t="55725" x="5626100" y="2676525"/>
          <p14:tracePt t="55731" x="5634038" y="2676525"/>
          <p14:tracePt t="55740" x="5651500" y="2676525"/>
          <p14:tracePt t="55746" x="5668963" y="2676525"/>
          <p14:tracePt t="55754" x="5676900" y="2676525"/>
          <p14:tracePt t="55763" x="5694363" y="2676525"/>
          <p14:tracePt t="55772" x="5710238" y="2676525"/>
          <p14:tracePt t="55779" x="5727700" y="2676525"/>
          <p14:tracePt t="55786" x="5753100" y="2676525"/>
          <p14:tracePt t="55793" x="5778500" y="2676525"/>
          <p14:tracePt t="55802" x="5788025" y="2676525"/>
          <p14:tracePt t="55810" x="5813425" y="2676525"/>
          <p14:tracePt t="55819" x="5838825" y="2676525"/>
          <p14:tracePt t="55826" x="5854700" y="2676525"/>
          <p14:tracePt t="55834" x="5872163" y="2676525"/>
          <p14:tracePt t="55842" x="5897563" y="2676525"/>
          <p14:tracePt t="55858" x="5915025" y="2676525"/>
          <p14:tracePt t="55867" x="5922963" y="2676525"/>
          <p14:tracePt t="55874" x="5932488" y="2676525"/>
          <p14:tracePt t="55882" x="5948363" y="2676525"/>
          <p14:tracePt t="55902" x="5957888" y="2676525"/>
          <p14:tracePt t="55908" x="5973763" y="2676525"/>
          <p14:tracePt t="55925" x="5991225" y="2676525"/>
          <p14:tracePt t="55931" x="5999163" y="2676525"/>
          <p14:tracePt t="55941" x="6016625" y="2676525"/>
          <p14:tracePt t="55946" x="6034088" y="2676525"/>
          <p14:tracePt t="55954" x="6042025" y="2676525"/>
          <p14:tracePt t="55962" x="6067425" y="2676525"/>
          <p14:tracePt t="55969" x="6092825" y="2676525"/>
          <p14:tracePt t="55978" x="6110288" y="2676525"/>
          <p14:tracePt t="55985" x="6135688" y="2676525"/>
          <p14:tracePt t="55994" x="6161088" y="2676525"/>
          <p14:tracePt t="56002" x="6178550" y="2676525"/>
          <p14:tracePt t="56011" x="6203950" y="2676525"/>
          <p14:tracePt t="56019" x="6229350" y="2676525"/>
          <p14:tracePt t="56027" x="6237288" y="2676525"/>
          <p14:tracePt t="56034" x="6254750" y="2676525"/>
          <p14:tracePt t="56043" x="6262688" y="2676525"/>
          <p14:tracePt t="56050" x="6272213" y="2676525"/>
          <p14:tracePt t="56058" x="6288088" y="2676525"/>
          <p14:tracePt t="56075" x="6297613" y="2676525"/>
          <p14:tracePt t="56082" x="6313488" y="2676525"/>
          <p14:tracePt t="56098" x="6330950" y="2676525"/>
          <p14:tracePt t="56107" x="6348413" y="2676525"/>
          <p14:tracePt t="56115" x="6365875" y="2676525"/>
          <p14:tracePt t="56124" x="6381750" y="2676525"/>
          <p14:tracePt t="56130" x="6391275" y="2676525"/>
          <p14:tracePt t="56140" x="6407150" y="2676525"/>
          <p14:tracePt t="56147" x="6416675" y="2676525"/>
          <p14:tracePt t="56163" x="6424613" y="2676525"/>
          <p14:tracePt t="56217" x="6432550" y="2676525"/>
          <p14:tracePt t="56234" x="6442075" y="2676525"/>
          <p14:tracePt t="56242" x="6450013" y="2676525"/>
          <p14:tracePt t="56249" x="6457950" y="2676525"/>
          <p14:tracePt t="56265" x="6467475" y="2676525"/>
          <p14:tracePt t="56322" x="6475413" y="2676525"/>
          <p14:tracePt t="56340" x="6483350" y="2676525"/>
          <p14:tracePt t="56356" x="6500813" y="2676525"/>
          <p14:tracePt t="56409" x="6518275" y="2676525"/>
          <p14:tracePt t="56443" x="6526213" y="2676525"/>
          <p14:tracePt t="56465" x="6543675" y="2676525"/>
          <p14:tracePt t="56475" x="6551613" y="2676525"/>
          <p14:tracePt t="56507" x="6561138" y="2676525"/>
          <p14:tracePt t="56514" x="6569075" y="2676525"/>
          <p14:tracePt t="56545" x="6577013" y="2676525"/>
          <p14:tracePt t="56579" x="6594475" y="2676525"/>
          <p14:tracePt t="56611" x="6602413" y="2676525"/>
          <p14:tracePt t="56627" x="6619875" y="2676525"/>
          <p14:tracePt t="56634" x="6637338" y="2676525"/>
          <p14:tracePt t="56642" x="6645275" y="2676525"/>
          <p14:tracePt t="56650" x="6662738" y="2676525"/>
          <p14:tracePt t="56659" x="6670675" y="2676525"/>
          <p14:tracePt t="56666" x="6680200" y="2676525"/>
          <p14:tracePt t="56675" x="6696075" y="2676525"/>
          <p14:tracePt t="56682" x="6705600" y="2676525"/>
          <p14:tracePt t="56691" x="6713538" y="2676525"/>
          <p14:tracePt t="56698" x="6731000" y="2676525"/>
          <p14:tracePt t="56708" x="6738938" y="2676525"/>
          <p14:tracePt t="56715" x="6746875" y="2676525"/>
          <p14:tracePt t="56724" x="6756400" y="2676525"/>
          <p14:tracePt t="56730" x="6764338" y="2676525"/>
          <p14:tracePt t="56740" x="6772275" y="2676525"/>
          <p14:tracePt t="56747" x="6781800" y="2676525"/>
          <p14:tracePt t="56763" x="6789738" y="2676525"/>
          <p14:tracePt t="56785" x="6799263" y="2676525"/>
          <p14:tracePt t="56898" x="6807200" y="2676525"/>
          <p14:tracePt t="57210" x="6807200" y="2686050"/>
          <p14:tracePt t="57242" x="6807200" y="2693988"/>
          <p14:tracePt t="57289" x="6799263" y="2701925"/>
          <p14:tracePt t="57308" x="6789738" y="2711450"/>
          <p14:tracePt t="57315" x="6781800" y="2719388"/>
          <p14:tracePt t="57330" x="6772275" y="2719388"/>
          <p14:tracePt t="57347" x="6772275" y="2727325"/>
          <p14:tracePt t="57356" x="6764338" y="2736850"/>
          <p14:tracePt t="57362" x="6756400" y="2736850"/>
          <p14:tracePt t="57379" x="6738938" y="2752725"/>
          <p14:tracePt t="57386" x="6731000" y="2752725"/>
          <p14:tracePt t="57394" x="6721475" y="2762250"/>
          <p14:tracePt t="57403" x="6713538" y="2770188"/>
          <p14:tracePt t="57410" x="6696075" y="2770188"/>
          <p14:tracePt t="57418" x="6688138" y="2778125"/>
          <p14:tracePt t="57426" x="6670675" y="2787650"/>
          <p14:tracePt t="57434" x="6662738" y="2795588"/>
          <p14:tracePt t="57442" x="6654800" y="2795588"/>
          <p14:tracePt t="57451" x="6627813" y="2805113"/>
          <p14:tracePt t="57467" x="6619875" y="2813050"/>
          <p14:tracePt t="57475" x="6594475" y="2830513"/>
          <p14:tracePt t="57481" x="6586538" y="2838450"/>
          <p14:tracePt t="57492" x="6577013" y="2838450"/>
          <p14:tracePt t="57498" x="6561138" y="2838450"/>
          <p14:tracePt t="57508" x="6543675" y="2846388"/>
          <p14:tracePt t="57515" x="6526213" y="2855913"/>
          <p14:tracePt t="57525" x="6510338" y="2855913"/>
          <p14:tracePt t="57531" x="6492875" y="2855913"/>
          <p14:tracePt t="57540" x="6467475" y="2855913"/>
          <p14:tracePt t="57547" x="6442075" y="2855913"/>
          <p14:tracePt t="57554" x="6416675" y="2855913"/>
          <p14:tracePt t="57562" x="6373813" y="2855913"/>
          <p14:tracePt t="57570" x="6348413" y="2855913"/>
          <p14:tracePt t="57578" x="6330950" y="2855913"/>
          <p14:tracePt t="57586" x="6297613" y="2855913"/>
          <p14:tracePt t="57595" x="6254750" y="2863850"/>
          <p14:tracePt t="57603" x="6237288" y="2863850"/>
          <p14:tracePt t="57610" x="6229350" y="2863850"/>
          <p14:tracePt t="57618" x="6203950" y="2863850"/>
          <p14:tracePt t="57627" x="6186488" y="2863850"/>
          <p14:tracePt t="57634" x="6169025" y="2863850"/>
          <p14:tracePt t="57642" x="6143625" y="2863850"/>
          <p14:tracePt t="57651" x="6118225" y="2863850"/>
          <p14:tracePt t="57665" x="6092825" y="2863850"/>
          <p14:tracePt t="57675" x="6084888" y="2863850"/>
          <p14:tracePt t="57681" x="6076950" y="2863850"/>
          <p14:tracePt t="57692" x="6059488" y="2863850"/>
          <p14:tracePt t="57708" x="6049963" y="2863850"/>
          <p14:tracePt t="57715" x="6042025" y="2863850"/>
          <p14:tracePt t="57724" x="6034088" y="2863850"/>
          <p14:tracePt t="57740" x="6024563" y="2863850"/>
          <p14:tracePt t="57753" x="6016625" y="2863850"/>
          <p14:tracePt t="57770" x="6008688" y="2863850"/>
          <p14:tracePt t="57786" x="5999163" y="2863850"/>
          <p14:tracePt t="57794" x="5991225" y="2863850"/>
          <p14:tracePt t="57802" x="5983288" y="2863850"/>
          <p14:tracePt t="57818" x="5973763" y="2863850"/>
          <p14:tracePt t="57827" x="5965825" y="2871788"/>
          <p14:tracePt t="57842" x="5957888" y="2871788"/>
          <p14:tracePt t="59218" x="5948363" y="2871788"/>
          <p14:tracePt t="59258" x="5957888" y="2871788"/>
          <p14:tracePt t="59266" x="5973763" y="2871788"/>
          <p14:tracePt t="59277" x="5991225" y="2871788"/>
          <p14:tracePt t="59283" x="6008688" y="2871788"/>
          <p14:tracePt t="59293" x="6024563" y="2863850"/>
          <p14:tracePt t="59299" x="6049963" y="2863850"/>
          <p14:tracePt t="59308" x="6067425" y="2863850"/>
          <p14:tracePt t="59313" x="6092825" y="2863850"/>
          <p14:tracePt t="59322" x="6118225" y="2863850"/>
          <p14:tracePt t="59329" x="6135688" y="2863850"/>
          <p14:tracePt t="59337" x="6161088" y="2863850"/>
          <p14:tracePt t="59347" x="6178550" y="2855913"/>
          <p14:tracePt t="59354" x="6186488" y="2855913"/>
          <p14:tracePt t="59362" x="6194425" y="2855913"/>
          <p14:tracePt t="59386" x="6203950" y="2855913"/>
          <p14:tracePt t="59946" x="6194425" y="2855913"/>
          <p14:tracePt t="60546" x="6194425" y="2863850"/>
          <p14:tracePt t="60579" x="6203950" y="2863850"/>
          <p14:tracePt t="60611" x="6211888" y="2863850"/>
          <p14:tracePt t="60618" x="6221413" y="2863850"/>
          <p14:tracePt t="60667" x="6229350" y="2863850"/>
          <p14:tracePt t="60978" x="6237288" y="2871788"/>
          <p14:tracePt t="61066" x="6246813" y="2881313"/>
          <p14:tracePt t="61099" x="6254750" y="2889250"/>
          <p14:tracePt t="61786" x="6246813" y="2881313"/>
          <p14:tracePt t="61835" x="6237288" y="2881313"/>
          <p14:tracePt t="62314" x="6237288" y="2871788"/>
          <p14:tracePt t="62626" x="6237288" y="2863850"/>
          <p14:tracePt t="62786" x="6229350" y="2855913"/>
          <p14:tracePt t="62802" x="6221413" y="2846388"/>
          <p14:tracePt t="62819" x="6221413" y="2838450"/>
          <p14:tracePt t="62827" x="6211888" y="2838450"/>
          <p14:tracePt t="62833" x="6203950" y="2830513"/>
          <p14:tracePt t="62843" x="6194425" y="2820988"/>
          <p14:tracePt t="62851" x="6194425" y="2813050"/>
          <p14:tracePt t="62860" x="6186488" y="2805113"/>
          <p14:tracePt t="62877" x="6178550" y="2805113"/>
          <p14:tracePt t="62882" x="6169025" y="2795588"/>
          <p14:tracePt t="62954" x="6169025" y="2787650"/>
          <p14:tracePt t="63202" x="6178550" y="2787650"/>
          <p14:tracePt t="63211" x="6194425" y="2787650"/>
          <p14:tracePt t="63218" x="6203950" y="2787650"/>
          <p14:tracePt t="63228" x="6221413" y="2787650"/>
          <p14:tracePt t="63234" x="6237288" y="2787650"/>
          <p14:tracePt t="63245" x="6246813" y="2787650"/>
          <p14:tracePt t="63250" x="6262688" y="2787650"/>
          <p14:tracePt t="63260" x="6272213" y="2787650"/>
          <p14:tracePt t="63266" x="6280150" y="2787650"/>
          <p14:tracePt t="63276" x="6297613" y="2778125"/>
          <p14:tracePt t="63290" x="6313488" y="2770188"/>
          <p14:tracePt t="63299" x="6323013" y="2770188"/>
          <p14:tracePt t="63305" x="6338888" y="2762250"/>
          <p14:tracePt t="63313" x="6356350" y="2752725"/>
          <p14:tracePt t="63330" x="6381750" y="2752725"/>
          <p14:tracePt t="63339" x="6391275" y="2752725"/>
          <p14:tracePt t="63347" x="6399213" y="2744788"/>
          <p14:tracePt t="63354" x="6407150" y="2744788"/>
          <p14:tracePt t="63362" x="6424613" y="2736850"/>
          <p14:tracePt t="63369" x="6450013" y="2736850"/>
          <p14:tracePt t="63379" x="6475413" y="2736850"/>
          <p14:tracePt t="63385" x="6500813" y="2727325"/>
          <p14:tracePt t="63394" x="6535738" y="2727325"/>
          <p14:tracePt t="63401" x="6561138" y="2719388"/>
          <p14:tracePt t="63411" x="6594475" y="2719388"/>
          <p14:tracePt t="63418" x="6619875" y="2719388"/>
          <p14:tracePt t="63428" x="6654800" y="2719388"/>
          <p14:tracePt t="63433" x="6688138" y="2719388"/>
          <p14:tracePt t="63445" x="6713538" y="2719388"/>
          <p14:tracePt t="63450" x="6731000" y="2719388"/>
          <p14:tracePt t="63460" x="6756400" y="2719388"/>
          <p14:tracePt t="63466" x="6789738" y="2719388"/>
          <p14:tracePt t="63477" x="6807200" y="2719388"/>
          <p14:tracePt t="63483" x="6832600" y="2719388"/>
          <p14:tracePt t="63491" x="6865938" y="2719388"/>
          <p14:tracePt t="63499" x="6883400" y="2719388"/>
          <p14:tracePt t="63506" x="6926263" y="2719388"/>
          <p14:tracePt t="63515" x="6959600" y="2719388"/>
          <p14:tracePt t="63523" x="6994525" y="2719388"/>
          <p14:tracePt t="63530" x="7035800" y="2719388"/>
          <p14:tracePt t="63539" x="7061200" y="2719388"/>
          <p14:tracePt t="63547" x="7078663" y="2719388"/>
          <p14:tracePt t="63554" x="7104063" y="2719388"/>
          <p14:tracePt t="63562" x="7129463" y="2719388"/>
          <p14:tracePt t="63569" x="7138988" y="2719388"/>
          <p14:tracePt t="63579" x="7154863" y="2719388"/>
          <p14:tracePt t="63586" x="7172325" y="2727325"/>
          <p14:tracePt t="63738" x="7180263" y="2727325"/>
          <p14:tracePt t="63779" x="7189788" y="2727325"/>
          <p14:tracePt t="63785" x="7197725" y="2736850"/>
          <p14:tracePt t="63801" x="7223125" y="2736850"/>
          <p14:tracePt t="63811" x="7232650" y="2744788"/>
          <p14:tracePt t="63817" x="7240588" y="2744788"/>
          <p14:tracePt t="63828" x="7248525" y="2744788"/>
          <p14:tracePt t="63835" x="7258050" y="2744788"/>
          <p14:tracePt t="63845" x="7265988" y="2744788"/>
          <p14:tracePt t="63849" x="7291388" y="2744788"/>
          <p14:tracePt t="63860" x="7299325" y="2744788"/>
          <p14:tracePt t="63866" x="7316788" y="2744788"/>
          <p14:tracePt t="63875" x="7334250" y="2744788"/>
          <p14:tracePt t="63882" x="7342188" y="2752725"/>
          <p14:tracePt t="63889" x="7350125" y="2752725"/>
          <p14:tracePt t="63907" x="7367588" y="2752725"/>
          <p14:tracePt t="63915" x="7377113" y="2752725"/>
          <p14:tracePt t="63923" x="7385050" y="2752725"/>
          <p14:tracePt t="63939" x="7392988" y="2752725"/>
          <p14:tracePt t="63947" x="7410450" y="2752725"/>
          <p14:tracePt t="63962" x="7427913" y="2752725"/>
          <p14:tracePt t="63978" x="7453313" y="2752725"/>
          <p14:tracePt t="63985" x="7461250" y="2752725"/>
          <p14:tracePt t="63995" x="7478713" y="2752725"/>
          <p14:tracePt t="64002" x="7504113" y="2752725"/>
          <p14:tracePt t="64011" x="7521575" y="2752725"/>
          <p14:tracePt t="64019" x="7554913" y="2752725"/>
          <p14:tracePt t="64029" x="7580313" y="2752725"/>
          <p14:tracePt t="64033" x="7605713" y="2752725"/>
          <p14:tracePt t="64044" x="7613650" y="2752725"/>
          <p14:tracePt t="64050" x="7631113" y="2752725"/>
          <p14:tracePt t="64060" x="7639050" y="2752725"/>
          <p14:tracePt t="64066" x="7656513" y="2752725"/>
          <p14:tracePt t="64075" x="7673975" y="2752725"/>
          <p14:tracePt t="64089" x="7691438" y="2752725"/>
          <p14:tracePt t="64099" x="7699375" y="2752725"/>
          <p14:tracePt t="64106" x="7716838" y="2752725"/>
          <p14:tracePt t="64114" x="7724775" y="2752725"/>
          <p14:tracePt t="64123" x="7750175" y="2752725"/>
          <p14:tracePt t="64131" x="7775575" y="2752725"/>
          <p14:tracePt t="64138" x="7793038" y="2744788"/>
          <p14:tracePt t="64147" x="7818438" y="2736850"/>
          <p14:tracePt t="64154" x="7843838" y="2727325"/>
          <p14:tracePt t="64162" x="7869238" y="2719388"/>
          <p14:tracePt t="64170" x="7877175" y="2719388"/>
          <p14:tracePt t="64178" x="7902575" y="2711450"/>
          <p14:tracePt t="64186" x="7912100" y="2701925"/>
          <p14:tracePt t="64194" x="7920038" y="2701925"/>
          <p14:tracePt t="64201" x="7927975" y="2701925"/>
          <p14:tracePt t="64211" x="7937500" y="2701925"/>
          <p14:tracePt t="72491" x="7937500" y="2686050"/>
          <p14:tracePt t="72498" x="7902575" y="2676525"/>
          <p14:tracePt t="72506" x="7843838" y="2668588"/>
          <p14:tracePt t="72517" x="7793038" y="2660650"/>
          <p14:tracePt t="72522" x="7775575" y="2660650"/>
          <p14:tracePt t="72532" x="7767638" y="2651125"/>
          <p14:tracePt t="72548" x="7767638" y="2633663"/>
          <p14:tracePt t="72564" x="7793038" y="2617788"/>
          <p14:tracePt t="72570" x="7818438" y="2600325"/>
          <p14:tracePt t="72581" x="7851775" y="2582863"/>
          <p14:tracePt t="72586" x="7902575" y="2541588"/>
          <p14:tracePt t="72593" x="7937500" y="2498725"/>
          <p14:tracePt t="72601" x="7988300" y="2447925"/>
          <p14:tracePt t="72610" x="8031163" y="2397125"/>
          <p14:tracePt t="72617" x="8081963" y="2371725"/>
          <p14:tracePt t="72626" x="8132763" y="2336800"/>
          <p14:tracePt t="72634" x="8150225" y="2336800"/>
          <p14:tracePt t="72643" x="8191500" y="2311400"/>
          <p14:tracePt t="72649" x="8201025" y="2311400"/>
          <p14:tracePt t="72658" x="8208963" y="2311400"/>
          <p14:tracePt t="72786" x="8201025" y="2311400"/>
          <p14:tracePt t="72793" x="8183563" y="2311400"/>
          <p14:tracePt t="72801" x="8158163" y="2311400"/>
          <p14:tracePt t="72809" x="8115300" y="2319338"/>
          <p14:tracePt t="72818" x="8074025" y="2328863"/>
          <p14:tracePt t="72827" x="8021638" y="2336800"/>
          <p14:tracePt t="72833" x="7937500" y="2336800"/>
          <p14:tracePt t="72842" x="7869238" y="2354263"/>
          <p14:tracePt t="72849" x="7767638" y="2362200"/>
          <p14:tracePt t="72858" x="7666038" y="2387600"/>
          <p14:tracePt t="72866" x="7562850" y="2397125"/>
          <p14:tracePt t="72874" x="7521575" y="2397125"/>
          <p14:tracePt t="72882" x="7478713" y="2397125"/>
          <p14:tracePt t="72891" x="7453313" y="2397125"/>
          <p14:tracePt t="72911" x="7385050" y="2397125"/>
          <p14:tracePt t="72917" x="7316788" y="2397125"/>
          <p14:tracePt t="72922" x="7232650" y="2405063"/>
          <p14:tracePt t="72932" x="7113588" y="2430463"/>
          <p14:tracePt t="72937" x="7010400" y="2438400"/>
          <p14:tracePt t="72948" x="6916738" y="2455863"/>
          <p14:tracePt t="72954" x="6832600" y="2455863"/>
          <p14:tracePt t="72965" x="6756400" y="2463800"/>
          <p14:tracePt t="72970" x="6688138" y="2463800"/>
          <p14:tracePt t="72980" x="6637338" y="2463800"/>
          <p14:tracePt t="72986" x="6611938" y="2463800"/>
          <p14:tracePt t="72993" x="6594475" y="2463800"/>
          <p14:tracePt t="73003" x="6586538" y="2463800"/>
          <p14:tracePt t="74099" x="6577013" y="2463800"/>
          <p14:tracePt t="74187" x="6569075" y="2473325"/>
          <p14:tracePt t="74193" x="6561138" y="2481263"/>
          <p14:tracePt t="74219" x="6543675" y="2481263"/>
          <p14:tracePt t="74235" x="6535738" y="2481263"/>
          <p14:tracePt t="74251" x="6526213" y="2481263"/>
          <p14:tracePt t="74258" x="6518275" y="2489200"/>
          <p14:tracePt t="74267" x="6510338" y="2489200"/>
          <p14:tracePt t="74371" x="6500813" y="2489200"/>
          <p14:tracePt t="74387" x="6492875" y="2489200"/>
          <p14:tracePt t="74411" x="6483350" y="2489200"/>
          <p14:tracePt t="74426" x="6475413" y="2498725"/>
          <p14:tracePt t="74434" x="6467475" y="2498725"/>
          <p14:tracePt t="74442" x="6467475" y="2506663"/>
          <p14:tracePt t="74506" x="6457950" y="2506663"/>
          <p14:tracePt t="76300" x="6424613" y="2506663"/>
          <p14:tracePt t="76306" x="6323013" y="2516188"/>
          <p14:tracePt t="76317" x="6211888" y="2516188"/>
          <p14:tracePt t="76322" x="6110288" y="2524125"/>
          <p14:tracePt t="76333" x="5991225" y="2557463"/>
          <p14:tracePt t="76339" x="5932488" y="2574925"/>
          <p14:tracePt t="76346" x="5854700" y="2600325"/>
          <p14:tracePt t="76354" x="5838825" y="2617788"/>
          <p14:tracePt t="76362" x="5803900" y="2643188"/>
          <p14:tracePt t="76370" x="5778500" y="2668588"/>
          <p14:tracePt t="76378" x="5761038" y="2701925"/>
          <p14:tracePt t="76387" x="5753100" y="2752725"/>
          <p14:tracePt t="76395" x="5735638" y="2795588"/>
          <p14:tracePt t="76402" x="5727700" y="2820988"/>
          <p14:tracePt t="76410" x="5710238" y="2855913"/>
          <p14:tracePt t="76418" x="5702300" y="2889250"/>
          <p14:tracePt t="76426" x="5676900" y="2922588"/>
          <p14:tracePt t="76435" x="5651500" y="2965450"/>
          <p14:tracePt t="76443" x="5634038" y="3000375"/>
          <p14:tracePt t="76451" x="5591175" y="3033713"/>
          <p14:tracePt t="76458" x="5565775" y="3076575"/>
          <p14:tracePt t="76467" x="5540375" y="3101975"/>
          <p14:tracePt t="76474" x="5489575" y="3127375"/>
          <p14:tracePt t="76485" x="5413375" y="3170238"/>
          <p14:tracePt t="76489" x="5380038" y="3186113"/>
          <p14:tracePt t="76501" x="5311775" y="3221038"/>
          <p14:tracePt t="76505" x="5226050" y="3254375"/>
          <p14:tracePt t="76516" x="5149850" y="3271838"/>
          <p14:tracePt t="76522" x="5073650" y="3297238"/>
          <p14:tracePt t="76532" x="5013325" y="3330575"/>
          <p14:tracePt t="76539" x="4954588" y="3340100"/>
          <p14:tracePt t="76545" x="4878388" y="3373438"/>
          <p14:tracePt t="76555" x="4792663" y="3390900"/>
          <p14:tracePt t="76561" x="4724400" y="3424238"/>
          <p14:tracePt t="76570" x="4665663" y="3441700"/>
          <p14:tracePt t="76578" x="4579938" y="3467100"/>
          <p14:tracePt t="76587" x="4521200" y="3484563"/>
          <p14:tracePt t="76595" x="4452938" y="3517900"/>
          <p14:tracePt t="76602" x="4376738" y="3535363"/>
          <p14:tracePt t="76610" x="4316413" y="3552825"/>
          <p14:tracePt t="76619" x="4257675" y="3560763"/>
          <p14:tracePt t="76626" x="4197350" y="3578225"/>
          <p14:tracePt t="76635" x="4130675" y="3586163"/>
          <p14:tracePt t="76643" x="4052888" y="3603625"/>
          <p14:tracePt t="76652" x="3976688" y="3611563"/>
          <p14:tracePt t="76659" x="3917950" y="3629025"/>
          <p14:tracePt t="76668" x="3883025" y="3629025"/>
          <p14:tracePt t="76674" x="3857625" y="3636963"/>
          <p14:tracePt t="76684" x="3824288" y="3636963"/>
          <p14:tracePt t="76690" x="3798888" y="3636963"/>
          <p14:tracePt t="76701" x="3790950" y="3646488"/>
          <p14:tracePt t="76705" x="3781425" y="3646488"/>
          <p14:tracePt t="76722" x="3763963" y="3654425"/>
          <p14:tracePt t="76738" x="3756025" y="3662363"/>
          <p14:tracePt t="76754" x="3748088" y="3662363"/>
          <p14:tracePt t="76761" x="3730625" y="3662363"/>
          <p14:tracePt t="76770" x="3722688" y="3662363"/>
          <p14:tracePt t="76778" x="3705225" y="3671888"/>
          <p14:tracePt t="76785" x="3687763" y="3671888"/>
          <p14:tracePt t="76795" x="3687763" y="3679825"/>
          <p14:tracePt t="76802" x="3671888" y="3679825"/>
          <p14:tracePt t="76810" x="3654425" y="3687763"/>
          <p14:tracePt t="76819" x="3654425" y="3697288"/>
          <p14:tracePt t="76826" x="3646488" y="3697288"/>
          <p14:tracePt t="76889" x="3636963" y="3697288"/>
          <p14:tracePt t="76915" x="3636963" y="3705225"/>
          <p14:tracePt t="76922" x="3646488" y="3722688"/>
          <p14:tracePt t="76933" x="3654425" y="3722688"/>
          <p14:tracePt t="76937" x="3671888" y="3722688"/>
          <p14:tracePt t="76945" x="3705225" y="3722688"/>
          <p14:tracePt t="76954" x="3722688" y="3722688"/>
          <p14:tracePt t="76962" x="3748088" y="3730625"/>
          <p14:tracePt t="76970" x="3773488" y="3730625"/>
          <p14:tracePt t="76978" x="3816350" y="3738563"/>
          <p14:tracePt t="76986" x="3849688" y="3738563"/>
          <p14:tracePt t="76995" x="3867150" y="3738563"/>
          <p14:tracePt t="77002" x="3892550" y="3738563"/>
          <p14:tracePt t="77010" x="3908425" y="3738563"/>
          <p14:tracePt t="77017" x="3917950" y="3738563"/>
          <p14:tracePt t="77026" x="3935413" y="3738563"/>
          <p14:tracePt t="77034" x="3943350" y="3738563"/>
          <p14:tracePt t="77042" x="3951288" y="3738563"/>
          <p14:tracePt t="77052" x="3960813" y="3738563"/>
          <p14:tracePt t="77059" x="3968750" y="3738563"/>
          <p14:tracePt t="77067" x="3994150" y="3738563"/>
          <p14:tracePt t="77075" x="4002088" y="3738563"/>
          <p14:tracePt t="77085" x="4011613" y="3738563"/>
          <p14:tracePt t="77091" x="4037013" y="3738563"/>
          <p14:tracePt t="77101" x="4062413" y="3738563"/>
          <p14:tracePt t="77107" x="4087813" y="3738563"/>
          <p14:tracePt t="77116" x="4113213" y="3738563"/>
          <p14:tracePt t="77122" x="4156075" y="3738563"/>
          <p14:tracePt t="77133" x="4197350" y="3738563"/>
          <p14:tracePt t="77139" x="4232275" y="3738563"/>
          <p14:tracePt t="77148" x="4265613" y="3738563"/>
          <p14:tracePt t="77155" x="4291013" y="3738563"/>
          <p14:tracePt t="77161" x="4325938" y="3738563"/>
          <p14:tracePt t="77170" x="4359275" y="3738563"/>
          <p14:tracePt t="77179" x="4394200" y="3738563"/>
          <p14:tracePt t="77186" x="4410075" y="3738563"/>
          <p14:tracePt t="77195" x="4445000" y="3738563"/>
          <p14:tracePt t="77201" x="4478338" y="3738563"/>
          <p14:tracePt t="77210" x="4521200" y="3738563"/>
          <p14:tracePt t="77217" x="4546600" y="3738563"/>
          <p14:tracePt t="77225" x="4589463" y="3738563"/>
          <p14:tracePt t="77235" x="4622800" y="3738563"/>
          <p14:tracePt t="77241" x="4665663" y="3738563"/>
          <p14:tracePt t="77251" x="4724400" y="3738563"/>
          <p14:tracePt t="77257" x="4767263" y="3738563"/>
          <p14:tracePt t="77267" x="4802188" y="3738563"/>
          <p14:tracePt t="77273" x="4852988" y="3738563"/>
          <p14:tracePt t="77284" x="4886325" y="3738563"/>
          <p14:tracePt t="77289" x="4937125" y="3738563"/>
          <p14:tracePt t="77301" x="4979988" y="3738563"/>
          <p14:tracePt t="77305" x="5030788" y="3738563"/>
          <p14:tracePt t="77316" x="5073650" y="3738563"/>
          <p14:tracePt t="77321" x="5099050" y="3738563"/>
          <p14:tracePt t="77330" x="5132388" y="3738563"/>
          <p14:tracePt t="77337" x="5157788" y="3738563"/>
          <p14:tracePt t="77345" x="5167313" y="3738563"/>
          <p14:tracePt t="77353" x="5183188" y="3738563"/>
          <p14:tracePt t="77362" x="5208588" y="3738563"/>
          <p14:tracePt t="77378" x="5235575" y="3738563"/>
          <p14:tracePt t="77385" x="5243513" y="3738563"/>
          <p14:tracePt t="77394" x="5268913" y="3738563"/>
          <p14:tracePt t="77402" x="5286375" y="3738563"/>
          <p14:tracePt t="77410" x="5302250" y="3738563"/>
          <p14:tracePt t="77419" x="5337175" y="3738563"/>
          <p14:tracePt t="77426" x="5362575" y="3738563"/>
          <p14:tracePt t="77434" x="5405438" y="3738563"/>
          <p14:tracePt t="77443" x="5446713" y="3738563"/>
          <p14:tracePt t="77452" x="5489575" y="3738563"/>
          <p14:tracePt t="77458" x="5532438" y="3738563"/>
          <p14:tracePt t="77467" x="5565775" y="3738563"/>
          <p14:tracePt t="77475" x="5591175" y="3738563"/>
          <p14:tracePt t="77485" x="5634038" y="3738563"/>
          <p14:tracePt t="77490" x="5651500" y="3738563"/>
          <p14:tracePt t="77500" x="5676900" y="3738563"/>
          <p14:tracePt t="77506" x="5710238" y="3738563"/>
          <p14:tracePt t="77516" x="5727700" y="3738563"/>
          <p14:tracePt t="77522" x="5753100" y="3738563"/>
          <p14:tracePt t="77532" x="5788025" y="3738563"/>
          <p14:tracePt t="77538" x="5813425" y="3748088"/>
          <p14:tracePt t="77545" x="5838825" y="3748088"/>
          <p14:tracePt t="77554" x="5864225" y="3748088"/>
          <p14:tracePt t="77562" x="5889625" y="3756025"/>
          <p14:tracePt t="77569" x="5897563" y="3756025"/>
          <p14:tracePt t="77579" x="5922963" y="3756025"/>
          <p14:tracePt t="77586" x="5948363" y="3756025"/>
          <p14:tracePt t="77594" x="5973763" y="3756025"/>
          <p14:tracePt t="77603" x="5991225" y="3756025"/>
          <p14:tracePt t="77610" x="6008688" y="3756025"/>
          <p14:tracePt t="77617" x="6024563" y="3756025"/>
          <p14:tracePt t="77626" x="6059488" y="3756025"/>
          <p14:tracePt t="77635" x="6076950" y="3756025"/>
          <p14:tracePt t="77642" x="6092825" y="3763963"/>
          <p14:tracePt t="77651" x="6110288" y="3763963"/>
          <p14:tracePt t="77658" x="6127750" y="3763963"/>
          <p14:tracePt t="77669" x="6153150" y="3773488"/>
          <p14:tracePt t="77675" x="6161088" y="3781425"/>
          <p14:tracePt t="77685" x="6169025" y="3781425"/>
          <p14:tracePt t="77691" x="6178550" y="3781425"/>
          <p14:tracePt t="77701" x="6194425" y="3781425"/>
          <p14:tracePt t="77706" x="6211888" y="3781425"/>
          <p14:tracePt t="77722" x="6229350" y="3781425"/>
          <p14:tracePt t="77729" x="6237288" y="3781425"/>
          <p14:tracePt t="77737" x="6246813" y="3781425"/>
          <p14:tracePt t="77745" x="6254750" y="3781425"/>
          <p14:tracePt t="77755" x="6272213" y="3790950"/>
          <p14:tracePt t="77762" x="6280150" y="3790950"/>
          <p14:tracePt t="77770" x="6288088" y="3790950"/>
          <p14:tracePt t="77779" x="6297613" y="3790950"/>
          <p14:tracePt t="77786" x="6305550" y="3790950"/>
          <p14:tracePt t="77794" x="6313488" y="3798888"/>
          <p14:tracePt t="77810" x="6323013" y="3798888"/>
          <p14:tracePt t="77817" x="6338888" y="3798888"/>
          <p14:tracePt t="77825" x="6356350" y="3806825"/>
          <p14:tracePt t="77834" x="6373813" y="3806825"/>
          <p14:tracePt t="77841" x="6391275" y="3806825"/>
          <p14:tracePt t="77851" x="6399213" y="3806825"/>
          <p14:tracePt t="77857" x="6407150" y="3806825"/>
          <p14:tracePt t="77867" x="6416675" y="3806825"/>
          <p14:tracePt t="77873" x="6424613" y="3806825"/>
          <p14:tracePt t="77895" x="6442075" y="3806825"/>
          <p14:tracePt t="77901" x="6450013" y="3816350"/>
          <p14:tracePt t="77905" x="6475413" y="3824288"/>
          <p14:tracePt t="77913" x="6483350" y="3824288"/>
          <p14:tracePt t="77921" x="6510338" y="3832225"/>
          <p14:tracePt t="77930" x="6535738" y="3832225"/>
          <p14:tracePt t="77937" x="6551613" y="3841750"/>
          <p14:tracePt t="77945" x="6569075" y="3849688"/>
          <p14:tracePt t="77953" x="6602413" y="3849688"/>
          <p14:tracePt t="77962" x="6637338" y="3849688"/>
          <p14:tracePt t="77969" x="6662738" y="3857625"/>
          <p14:tracePt t="77978" x="6696075" y="3857625"/>
          <p14:tracePt t="77986" x="6721475" y="3867150"/>
          <p14:tracePt t="77994" x="6746875" y="3867150"/>
          <p14:tracePt t="78003" x="6772275" y="3875088"/>
          <p14:tracePt t="78010" x="6789738" y="3875088"/>
          <p14:tracePt t="78019" x="6824663" y="3883025"/>
          <p14:tracePt t="78026" x="6850063" y="3892550"/>
          <p14:tracePt t="78035" x="6865938" y="3892550"/>
          <p14:tracePt t="78041" x="6883400" y="3892550"/>
          <p14:tracePt t="78051" x="6891338" y="3892550"/>
          <p14:tracePt t="78057" x="6908800" y="3892550"/>
          <p14:tracePt t="78068" x="6926263" y="3892550"/>
          <p14:tracePt t="78073" x="6934200" y="3892550"/>
          <p14:tracePt t="78084" x="6943725" y="3892550"/>
          <p14:tracePt t="78089" x="6951663" y="3892550"/>
          <p14:tracePt t="78107" x="6959600" y="3892550"/>
          <p14:tracePt t="78219" x="6969125" y="3892550"/>
          <p14:tracePt t="79282" x="6985000" y="3892550"/>
          <p14:tracePt t="79905" x="6994525" y="3892550"/>
          <p14:tracePt t="79922" x="7002463" y="3900488"/>
          <p14:tracePt t="79946" x="7002463" y="3908425"/>
          <p14:tracePt t="81274" x="7002463" y="3900488"/>
          <p14:tracePt t="81306" x="6994525" y="3875088"/>
          <p14:tracePt t="81338" x="6985000" y="3875088"/>
          <p14:tracePt t="81394" x="6985000" y="3867150"/>
          <p14:tracePt t="81402" x="6977063" y="3857625"/>
          <p14:tracePt t="99603" x="6850063" y="3832225"/>
          <p14:tracePt t="99611" x="6680200" y="3790950"/>
          <p14:tracePt t="99618" x="6399213" y="3738563"/>
          <p14:tracePt t="99628" x="5965825" y="3722688"/>
          <p14:tracePt t="99635" x="5472113" y="3722688"/>
          <p14:tracePt t="99645" x="5056188" y="3773488"/>
          <p14:tracePt t="99650" x="4802188" y="3832225"/>
          <p14:tracePt t="99659" x="4683125" y="3875088"/>
          <p14:tracePt t="99667" x="4648200" y="3892550"/>
          <p14:tracePt t="99676" x="4657725" y="3900488"/>
          <p14:tracePt t="99682" x="4683125" y="3908425"/>
          <p14:tracePt t="99689" x="4699000" y="3908425"/>
          <p14:tracePt t="99698" x="4724400" y="3900488"/>
          <p14:tracePt t="99705" x="4741863" y="3841750"/>
          <p14:tracePt t="99714" x="4767263" y="3748088"/>
          <p14:tracePt t="99722" x="4775200" y="3619500"/>
          <p14:tracePt t="99731" x="4792663" y="3475038"/>
          <p14:tracePt t="99739" x="4802188" y="3416300"/>
          <p14:tracePt t="99746" x="4802188" y="3330575"/>
          <p14:tracePt t="99755" x="4775200" y="3221038"/>
          <p14:tracePt t="99762" x="4749800" y="3144838"/>
          <p14:tracePt t="99979" x="4648200" y="3178175"/>
          <p14:tracePt t="99987" x="4478338" y="3246438"/>
          <p14:tracePt t="99995" x="4283075" y="3289300"/>
          <p14:tracePt t="100002" x="4121150" y="3355975"/>
          <p14:tracePt t="100012" x="3976688" y="3408363"/>
          <p14:tracePt t="100018" x="3857625" y="3424238"/>
          <p14:tracePt t="100029" x="3730625" y="3449638"/>
          <p14:tracePt t="100035" x="3646488" y="3475038"/>
          <p14:tracePt t="100045" x="3552825" y="3509963"/>
          <p14:tracePt t="100050" x="3467100" y="3543300"/>
          <p14:tracePt t="100060" x="3398838" y="3560763"/>
          <p14:tracePt t="100067" x="3314700" y="3603625"/>
          <p14:tracePt t="100077" x="3238500" y="3636963"/>
          <p14:tracePt t="100082" x="3119438" y="3671888"/>
          <p14:tracePt t="100090" x="3033713" y="3705225"/>
          <p14:tracePt t="100098" x="2965450" y="3730625"/>
          <p14:tracePt t="100105" x="2906713" y="3738563"/>
          <p14:tracePt t="100114" x="2897188" y="3748088"/>
          <p14:tracePt t="100122" x="2881313" y="3748088"/>
          <p14:tracePt t="100130" x="2846388" y="3756025"/>
          <p14:tracePt t="100139" x="2838450" y="3756025"/>
          <p14:tracePt t="100146" x="2820988" y="3756025"/>
          <p14:tracePt t="100154" x="2813050" y="3763963"/>
          <p14:tracePt t="100185" x="2813050" y="3773488"/>
          <p14:tracePt t="100249" x="2813050" y="3781425"/>
          <p14:tracePt t="104914" x="2813050" y="3790950"/>
          <p14:tracePt t="104922" x="2830513" y="3798888"/>
          <p14:tracePt t="104932" x="2855913" y="3798888"/>
          <p14:tracePt t="104939" x="2871788" y="3806825"/>
          <p14:tracePt t="104948" x="2897188" y="3824288"/>
          <p14:tracePt t="104954" x="2932113" y="3824288"/>
          <p14:tracePt t="104963" x="2957513" y="3832225"/>
          <p14:tracePt t="104970" x="3000375" y="3841750"/>
          <p14:tracePt t="104981" x="3016250" y="3849688"/>
          <p14:tracePt t="104986" x="3051175" y="3849688"/>
          <p14:tracePt t="104997" x="3094038" y="3849688"/>
          <p14:tracePt t="105002" x="3127375" y="3857625"/>
          <p14:tracePt t="105012" x="3160713" y="3857625"/>
          <p14:tracePt t="105018" x="3203575" y="3875088"/>
          <p14:tracePt t="105028" x="3263900" y="3875088"/>
          <p14:tracePt t="105034" x="3289300" y="3875088"/>
          <p14:tracePt t="105041" x="3305175" y="3883025"/>
          <p14:tracePt t="105050" x="3330575" y="3883025"/>
          <p14:tracePt t="105058" x="3365500" y="3883025"/>
          <p14:tracePt t="105066" x="3373438" y="3892550"/>
          <p14:tracePt t="105074" x="3398838" y="3892550"/>
          <p14:tracePt t="105082" x="3424238" y="3892550"/>
          <p14:tracePt t="105089" x="3433763" y="3892550"/>
          <p14:tracePt t="105097" x="3441700" y="3892550"/>
          <p14:tracePt t="105106" x="3459163" y="3900488"/>
          <p14:tracePt t="105115" x="3467100" y="3900488"/>
          <p14:tracePt t="105122" x="3502025" y="3900488"/>
          <p14:tracePt t="105131" x="3509963" y="3908425"/>
          <p14:tracePt t="105138" x="3527425" y="3908425"/>
          <p14:tracePt t="105147" x="3535363" y="3917950"/>
          <p14:tracePt t="105154" x="3543300" y="3917950"/>
          <p14:tracePt t="105164" x="3568700" y="3917950"/>
          <p14:tracePt t="105170" x="3586163" y="3917950"/>
          <p14:tracePt t="105181" x="3594100" y="3917950"/>
          <p14:tracePt t="105186" x="3619500" y="3917950"/>
          <p14:tracePt t="105197" x="3646488" y="3925888"/>
          <p14:tracePt t="105202" x="3654425" y="3925888"/>
          <p14:tracePt t="105210" x="3679825" y="3925888"/>
          <p14:tracePt t="105218" x="3705225" y="3925888"/>
          <p14:tracePt t="105228" x="3722688" y="3925888"/>
          <p14:tracePt t="105234" x="3738563" y="3925888"/>
          <p14:tracePt t="105241" x="3756025" y="3925888"/>
          <p14:tracePt t="105250" x="3773488" y="3925888"/>
          <p14:tracePt t="105258" x="3790950" y="3925888"/>
          <p14:tracePt t="105267" x="3798888" y="3925888"/>
          <p14:tracePt t="105282" x="3806825" y="3925888"/>
          <p14:tracePt t="105291" x="3824288" y="3925888"/>
          <p14:tracePt t="105369" x="3849688" y="3935413"/>
          <p14:tracePt t="105385" x="3857625" y="3943350"/>
          <p14:tracePt t="105401" x="3867150" y="3951288"/>
          <p14:tracePt t="105412" x="3875088" y="3951288"/>
          <p14:tracePt t="105426" x="3883025" y="3951288"/>
          <p14:tracePt t="105433" x="3892550" y="3951288"/>
          <p14:tracePt t="105442" x="3900488" y="3951288"/>
          <p14:tracePt t="105449" x="3908425" y="3951288"/>
          <p14:tracePt t="105458" x="3917950" y="3951288"/>
          <p14:tracePt t="105465" x="3925888" y="3951288"/>
          <p14:tracePt t="105475" x="3943350" y="3951288"/>
          <p14:tracePt t="105482" x="3960813" y="3951288"/>
          <p14:tracePt t="105490" x="3986213" y="3960813"/>
          <p14:tracePt t="105499" x="4002088" y="3960813"/>
          <p14:tracePt t="105506" x="4027488" y="3968750"/>
          <p14:tracePt t="105514" x="4037013" y="3968750"/>
          <p14:tracePt t="105523" x="4062413" y="3968750"/>
          <p14:tracePt t="105531" x="4087813" y="3976688"/>
          <p14:tracePt t="105538" x="4095750" y="3976688"/>
          <p14:tracePt t="105547" x="4130675" y="3986213"/>
          <p14:tracePt t="105555" x="4156075" y="3994150"/>
          <p14:tracePt t="105564" x="4171950" y="3994150"/>
          <p14:tracePt t="105570" x="4214813" y="4002088"/>
          <p14:tracePt t="105581" x="4224338" y="4002088"/>
          <p14:tracePt t="105586" x="4257675" y="4011613"/>
          <p14:tracePt t="105597" x="4283075" y="4011613"/>
          <p14:tracePt t="105602" x="4291013" y="4019550"/>
          <p14:tracePt t="105612" x="4316413" y="4019550"/>
          <p14:tracePt t="105619" x="4333875" y="4019550"/>
          <p14:tracePt t="105626" x="4351338" y="4019550"/>
          <p14:tracePt t="105633" x="4368800" y="4027488"/>
          <p14:tracePt t="105641" x="4384675" y="4027488"/>
          <p14:tracePt t="105658" x="4394200" y="4027488"/>
          <p14:tracePt t="105666" x="4410075" y="4037013"/>
          <p14:tracePt t="105682" x="4419600" y="4037013"/>
          <p14:tracePt t="107147" x="4410075" y="4027488"/>
          <p14:tracePt t="107179" x="4402138" y="4019550"/>
          <p14:tracePt t="107211" x="4384675" y="4011613"/>
          <p14:tracePt t="107217" x="4376738" y="3994150"/>
          <p14:tracePt t="107225" x="4368800" y="3986213"/>
          <p14:tracePt t="113946" x="4359275" y="4002088"/>
          <p14:tracePt t="113953" x="4359275" y="4044950"/>
          <p14:tracePt t="113961" x="4359275" y="4079875"/>
          <p14:tracePt t="113971" x="4359275" y="4130675"/>
          <p14:tracePt t="113978" x="4351338" y="4181475"/>
          <p14:tracePt t="113985" x="4351338" y="4240213"/>
          <p14:tracePt t="113995" x="4341813" y="4283075"/>
          <p14:tracePt t="114002" x="4341813" y="4341813"/>
          <p14:tracePt t="114010" x="4341813" y="4402138"/>
          <p14:tracePt t="114018" x="4351338" y="4460875"/>
          <p14:tracePt t="114026" x="4384675" y="4546600"/>
          <p14:tracePt t="114034" x="4410075" y="4597400"/>
          <p14:tracePt t="114042" x="4445000" y="4648200"/>
          <p14:tracePt t="114051" x="4478338" y="4699000"/>
          <p14:tracePt t="114059" x="4513263" y="4733925"/>
          <p14:tracePt t="114068" x="4521200" y="4759325"/>
          <p14:tracePt t="114074" x="4529138" y="4792663"/>
          <p14:tracePt t="114084" x="4538663" y="4802188"/>
          <p14:tracePt t="114101" x="4538663" y="4810125"/>
          <p14:tracePt t="114187" x="4538663" y="4818063"/>
          <p14:tracePt t="114210" x="4529138" y="4835525"/>
          <p14:tracePt t="114219" x="4503738" y="4843463"/>
          <p14:tracePt t="114226" x="4478338" y="4860925"/>
          <p14:tracePt t="114234" x="4460875" y="4868863"/>
          <p14:tracePt t="114242" x="4435475" y="4886325"/>
          <p14:tracePt t="114251" x="4419600" y="4886325"/>
          <p14:tracePt t="114258" x="4384675" y="4903788"/>
          <p14:tracePt t="114268" x="4359275" y="4911725"/>
          <p14:tracePt t="114274" x="4325938" y="4919663"/>
          <p14:tracePt t="114284" x="4291013" y="4929188"/>
          <p14:tracePt t="114290" x="4265613" y="4929188"/>
          <p14:tracePt t="114300" x="4257675" y="4929188"/>
          <p14:tracePt t="114306" x="4240213" y="4929188"/>
          <p14:tracePt t="114316" x="4232275" y="4929188"/>
          <p14:tracePt t="114322" x="4224338" y="4929188"/>
          <p14:tracePt t="114338" x="4214813" y="4929188"/>
          <p14:tracePt t="114345" x="4197350" y="4929188"/>
          <p14:tracePt t="114353" x="4189413" y="4929188"/>
          <p14:tracePt t="114362" x="4171950" y="4929188"/>
          <p14:tracePt t="114369" x="4146550" y="4929188"/>
          <p14:tracePt t="114378" x="4130675" y="4919663"/>
          <p14:tracePt t="114385" x="4095750" y="4919663"/>
          <p14:tracePt t="114393" x="4079875" y="4903788"/>
          <p14:tracePt t="114401" x="4052888" y="4894263"/>
          <p14:tracePt t="114409" x="4019550" y="4894263"/>
          <p14:tracePt t="114418" x="3986213" y="4878388"/>
          <p14:tracePt t="114425" x="3968750" y="4868863"/>
          <p14:tracePt t="114434" x="3951288" y="4868863"/>
          <p14:tracePt t="114441" x="3935413" y="4860925"/>
          <p14:tracePt t="114457" x="3925888" y="4860925"/>
          <p14:tracePt t="114484" x="3917950" y="4852988"/>
          <p14:tracePt t="114500" x="3908425" y="4835525"/>
          <p14:tracePt t="114517" x="3900488" y="4827588"/>
          <p14:tracePt t="114522" x="3892550" y="4818063"/>
          <p14:tracePt t="114533" x="3883025" y="4810125"/>
          <p14:tracePt t="114538" x="3857625" y="4792663"/>
          <p14:tracePt t="114545" x="3849688" y="4784725"/>
          <p14:tracePt t="114554" x="3824288" y="4775200"/>
          <p14:tracePt t="114562" x="3816350" y="4767263"/>
          <p14:tracePt t="114570" x="3806825" y="4749800"/>
          <p14:tracePt t="114578" x="3790950" y="4741863"/>
          <p14:tracePt t="114586" x="3781425" y="4741863"/>
          <p14:tracePt t="114594" x="3773488" y="4733925"/>
          <p14:tracePt t="114745" x="3781425" y="4733925"/>
          <p14:tracePt t="114754" x="3798888" y="4733925"/>
          <p14:tracePt t="114761" x="3832225" y="4741863"/>
          <p14:tracePt t="114769" x="3849688" y="4749800"/>
          <p14:tracePt t="114779" x="3875088" y="4749800"/>
          <p14:tracePt t="114785" x="3900488" y="4759325"/>
          <p14:tracePt t="114794" x="3935413" y="4767263"/>
          <p14:tracePt t="114802" x="3960813" y="4775200"/>
          <p14:tracePt t="114810" x="4019550" y="4775200"/>
          <p14:tracePt t="114818" x="4044950" y="4784725"/>
          <p14:tracePt t="114825" x="4087813" y="4792663"/>
          <p14:tracePt t="114835" x="4121150" y="4802188"/>
          <p14:tracePt t="114842" x="4164013" y="4802188"/>
          <p14:tracePt t="114852" x="4214813" y="4810125"/>
          <p14:tracePt t="114859" x="4240213" y="4818063"/>
          <p14:tracePt t="114869" x="4265613" y="4818063"/>
          <p14:tracePt t="114874" x="4300538" y="4827588"/>
          <p14:tracePt t="114884" x="4325938" y="4827588"/>
          <p14:tracePt t="114890" x="4341813" y="4827588"/>
          <p14:tracePt t="114900" x="4368800" y="4827588"/>
          <p14:tracePt t="114906" x="4384675" y="4827588"/>
          <p14:tracePt t="114913" x="4410075" y="4827588"/>
          <p14:tracePt t="114922" x="4435475" y="4827588"/>
          <p14:tracePt t="114932" x="4470400" y="4827588"/>
          <p14:tracePt t="114939" x="4513263" y="4827588"/>
          <p14:tracePt t="114945" x="4529138" y="4827588"/>
          <p14:tracePt t="114955" x="4589463" y="4827588"/>
          <p14:tracePt t="114962" x="4622800" y="4835525"/>
          <p14:tracePt t="114971" x="4665663" y="4835525"/>
          <p14:tracePt t="114979" x="4683125" y="4835525"/>
          <p14:tracePt t="114987" x="4733925" y="4852988"/>
          <p14:tracePt t="114994" x="4749800" y="4852988"/>
          <p14:tracePt t="115002" x="4775200" y="4852988"/>
          <p14:tracePt t="115010" x="4810125" y="4860925"/>
          <p14:tracePt t="115019" x="4818063" y="4860925"/>
          <p14:tracePt t="115026" x="4843463" y="4868863"/>
          <p14:tracePt t="115035" x="4868863" y="4868863"/>
          <p14:tracePt t="115042" x="4886325" y="4868863"/>
          <p14:tracePt t="115051" x="4929188" y="4868863"/>
          <p14:tracePt t="115058" x="4954588" y="4868863"/>
          <p14:tracePt t="115067" x="4979988" y="4878388"/>
          <p14:tracePt t="115074" x="5013325" y="4878388"/>
          <p14:tracePt t="115084" x="5038725" y="4878388"/>
          <p14:tracePt t="115091" x="5091113" y="4886325"/>
          <p14:tracePt t="115101" x="5106988" y="4886325"/>
          <p14:tracePt t="115106" x="5132388" y="4894263"/>
          <p14:tracePt t="115116" x="5167313" y="4894263"/>
          <p14:tracePt t="115122" x="5175250" y="4894263"/>
          <p14:tracePt t="115129" x="5200650" y="4894263"/>
          <p14:tracePt t="115139" x="5226050" y="4894263"/>
          <p14:tracePt t="115145" x="5243513" y="4903788"/>
          <p14:tracePt t="115155" x="5260975" y="4903788"/>
          <p14:tracePt t="115162" x="5286375" y="4911725"/>
          <p14:tracePt t="115171" x="5294313" y="4911725"/>
          <p14:tracePt t="115179" x="5311775" y="4919663"/>
          <p14:tracePt t="115186" x="5337175" y="4919663"/>
          <p14:tracePt t="115194" x="5345113" y="4919663"/>
          <p14:tracePt t="115202" x="5362575" y="4919663"/>
          <p14:tracePt t="115210" x="5370513" y="4919663"/>
          <p14:tracePt t="115218" x="5395913" y="4919663"/>
          <p14:tracePt t="115227" x="5405438" y="4919663"/>
          <p14:tracePt t="115234" x="5413375" y="4919663"/>
          <p14:tracePt t="115242" x="5430838" y="4919663"/>
          <p14:tracePt t="115251" x="5438775" y="4919663"/>
          <p14:tracePt t="115267" x="5446713" y="4919663"/>
          <p14:tracePt t="115274" x="5464175" y="4929188"/>
          <p14:tracePt t="115291" x="5489575" y="4929188"/>
          <p14:tracePt t="115307" x="5507038" y="4929188"/>
          <p14:tracePt t="115314" x="5532438" y="4937125"/>
          <p14:tracePt t="115329" x="5540375" y="4937125"/>
          <p14:tracePt t="115339" x="5557838" y="4937125"/>
          <p14:tracePt t="115345" x="5575300" y="4937125"/>
          <p14:tracePt t="115354" x="5591175" y="4937125"/>
          <p14:tracePt t="115362" x="5616575" y="4937125"/>
          <p14:tracePt t="115370" x="5626100" y="4937125"/>
          <p14:tracePt t="115379" x="5651500" y="4937125"/>
          <p14:tracePt t="115387" x="5668963" y="4937125"/>
          <p14:tracePt t="115394" x="5684838" y="4937125"/>
          <p14:tracePt t="115402" x="5702300" y="4937125"/>
          <p14:tracePt t="115410" x="5727700" y="4937125"/>
          <p14:tracePt t="115418" x="5745163" y="4937125"/>
          <p14:tracePt t="115426" x="5770563" y="4937125"/>
          <p14:tracePt t="115434" x="5803900" y="4937125"/>
          <p14:tracePt t="115442" x="5813425" y="4937125"/>
          <p14:tracePt t="115451" x="5838825" y="4937125"/>
          <p14:tracePt t="115459" x="5864225" y="4937125"/>
          <p14:tracePt t="115468" x="5897563" y="4937125"/>
          <p14:tracePt t="115475" x="5922963" y="4937125"/>
          <p14:tracePt t="115485" x="5948363" y="4937125"/>
          <p14:tracePt t="115491" x="5957888" y="4937125"/>
          <p14:tracePt t="115500" x="5973763" y="4937125"/>
          <p14:tracePt t="115507" x="5999163" y="4937125"/>
          <p14:tracePt t="115516" x="6008688" y="4937125"/>
          <p14:tracePt t="115522" x="6024563" y="4937125"/>
          <p14:tracePt t="115529" x="6042025" y="4937125"/>
          <p14:tracePt t="115546" x="6067425" y="4937125"/>
          <p14:tracePt t="115555" x="6076950" y="4937125"/>
          <p14:tracePt t="115563" x="6092825" y="4937125"/>
          <p14:tracePt t="115570" x="6118225" y="4937125"/>
          <p14:tracePt t="115579" x="6127750" y="4937125"/>
          <p14:tracePt t="115586" x="6135688" y="4937125"/>
          <p14:tracePt t="115593" x="6143625" y="4937125"/>
          <p14:tracePt t="115602" x="6169025" y="4937125"/>
          <p14:tracePt t="115610" x="6186488" y="4937125"/>
          <p14:tracePt t="115617" x="6194425" y="4937125"/>
          <p14:tracePt t="115625" x="6211888" y="4937125"/>
          <p14:tracePt t="115634" x="6221413" y="4937125"/>
          <p14:tracePt t="115641" x="6229350" y="4937125"/>
          <p14:tracePt t="115652" x="6254750" y="4937125"/>
          <p14:tracePt t="115657" x="6262688" y="4937125"/>
          <p14:tracePt t="115668" x="6280150" y="4937125"/>
          <p14:tracePt t="115673" x="6297613" y="4937125"/>
          <p14:tracePt t="115684" x="6323013" y="4937125"/>
          <p14:tracePt t="115689" x="6348413" y="4937125"/>
          <p14:tracePt t="115699" x="6365875" y="4937125"/>
          <p14:tracePt t="115705" x="6381750" y="4937125"/>
          <p14:tracePt t="115714" x="6407150" y="4937125"/>
          <p14:tracePt t="115721" x="6432550" y="4937125"/>
          <p14:tracePt t="115729" x="6450013" y="4937125"/>
          <p14:tracePt t="115737" x="6475413" y="4937125"/>
          <p14:tracePt t="115746" x="6500813" y="4937125"/>
          <p14:tracePt t="115753" x="6518275" y="4937125"/>
          <p14:tracePt t="115762" x="6526213" y="4937125"/>
          <p14:tracePt t="115770" x="6535738" y="4937125"/>
          <p14:tracePt t="115777" x="6551613" y="4937125"/>
          <p14:tracePt t="115786" x="6569075" y="4937125"/>
          <p14:tracePt t="115793" x="6586538" y="4937125"/>
          <p14:tracePt t="115801" x="6594475" y="4937125"/>
          <p14:tracePt t="115809" x="6611938" y="4937125"/>
          <p14:tracePt t="115818" x="6619875" y="4937125"/>
          <p14:tracePt t="115826" x="6637338" y="4937125"/>
          <p14:tracePt t="115834" x="6645275" y="4937125"/>
          <p14:tracePt t="115842" x="6654800" y="4937125"/>
          <p14:tracePt t="115851" x="6670675" y="4937125"/>
          <p14:tracePt t="115857" x="6688138" y="4937125"/>
          <p14:tracePt t="115868" x="6705600" y="4937125"/>
          <p14:tracePt t="115875" x="6713538" y="4937125"/>
          <p14:tracePt t="115884" x="6731000" y="4937125"/>
          <p14:tracePt t="115891" x="6738938" y="4937125"/>
          <p14:tracePt t="115897" x="6746875" y="4937125"/>
          <p14:tracePt t="115922" x="6756400" y="4937125"/>
          <p14:tracePt t="115929" x="6764338" y="4937125"/>
          <p14:tracePt t="115978" x="6772275" y="4937125"/>
          <p14:tracePt t="115986" x="6789738" y="4937125"/>
          <p14:tracePt t="116011" x="6807200" y="4937125"/>
          <p14:tracePt t="116018" x="6815138" y="4937125"/>
          <p14:tracePt t="116027" x="6824663" y="4937125"/>
          <p14:tracePt t="116034" x="6840538" y="4937125"/>
          <p14:tracePt t="116042" x="6850063" y="4937125"/>
          <p14:tracePt t="116051" x="6865938" y="4946650"/>
          <p14:tracePt t="116057" x="6891338" y="4946650"/>
          <p14:tracePt t="116068" x="6900863" y="4946650"/>
          <p14:tracePt t="116074" x="6908800" y="4946650"/>
          <p14:tracePt t="116085" x="6916738" y="4946650"/>
          <p14:tracePt t="116090" x="6926263" y="4946650"/>
          <p14:tracePt t="116100" x="6951663" y="4946650"/>
          <p14:tracePt t="116106" x="6959600" y="4946650"/>
          <p14:tracePt t="116113" x="6977063" y="4946650"/>
          <p14:tracePt t="116122" x="6985000" y="4946650"/>
          <p14:tracePt t="116129" x="7010400" y="4946650"/>
          <p14:tracePt t="116139" x="7019925" y="4946650"/>
          <p14:tracePt t="116146" x="7027863" y="4946650"/>
          <p14:tracePt t="116155" x="7045325" y="4946650"/>
          <p14:tracePt t="116163" x="7053263" y="4946650"/>
          <p14:tracePt t="116171" x="7061200" y="4946650"/>
          <p14:tracePt t="116178" x="7070725" y="4946650"/>
          <p14:tracePt t="116194" x="7078663" y="4946650"/>
          <p14:tracePt t="116202" x="7088188" y="4946650"/>
          <p14:tracePt t="116211" x="7096125" y="4946650"/>
          <p14:tracePt t="116226" x="7104063" y="4946650"/>
          <p14:tracePt t="116250" x="7121525" y="4946650"/>
          <p14:tracePt t="117234" x="7121525" y="4962525"/>
          <p14:tracePt t="117242" x="7096125" y="4972050"/>
          <p14:tracePt t="117252" x="7061200" y="4987925"/>
          <p14:tracePt t="117259" x="7010400" y="5013325"/>
          <p14:tracePt t="117269" x="6977063" y="5048250"/>
          <p14:tracePt t="117274" x="6926263" y="5073650"/>
          <p14:tracePt t="117285" x="6891338" y="5099050"/>
          <p14:tracePt t="117289" x="6850063" y="5132388"/>
          <p14:tracePt t="117301" x="6815138" y="5157788"/>
          <p14:tracePt t="117306" x="6781800" y="5175250"/>
          <p14:tracePt t="117314" x="6731000" y="5200650"/>
          <p14:tracePt t="117323" x="6654800" y="5251450"/>
          <p14:tracePt t="117330" x="6577013" y="5276850"/>
          <p14:tracePt t="117338" x="6500813" y="5311775"/>
          <p14:tracePt t="117347" x="6407150" y="5345113"/>
          <p14:tracePt t="117355" x="6338888" y="5370513"/>
          <p14:tracePt t="117362" x="6221413" y="5405438"/>
          <p14:tracePt t="117370" x="6135688" y="5413375"/>
          <p14:tracePt t="117378" x="6008688" y="5446713"/>
          <p14:tracePt t="117387" x="5872163" y="5472113"/>
          <p14:tracePt t="117394" x="5770563" y="5497513"/>
          <p14:tracePt t="117402" x="5659438" y="5497513"/>
          <p14:tracePt t="117409" x="5575300" y="5507038"/>
          <p14:tracePt t="117418" x="5489575" y="5507038"/>
          <p14:tracePt t="117426" x="5405438" y="5514975"/>
          <p14:tracePt t="117436" x="5319713" y="5514975"/>
          <p14:tracePt t="117442" x="5260975" y="5524500"/>
          <p14:tracePt t="117452" x="5200650" y="5524500"/>
          <p14:tracePt t="117458" x="5141913" y="5524500"/>
          <p14:tracePt t="117468" x="5073650" y="5524500"/>
          <p14:tracePt t="117473" x="5013325" y="5524500"/>
          <p14:tracePt t="117485" x="4954588" y="5524500"/>
          <p14:tracePt t="117491" x="4894263" y="5524500"/>
          <p14:tracePt t="117498" x="4852988" y="5524500"/>
          <p14:tracePt t="117506" x="4810125" y="5524500"/>
          <p14:tracePt t="117513" x="4749800" y="5524500"/>
          <p14:tracePt t="117522" x="4708525" y="5524500"/>
          <p14:tracePt t="117530" x="4673600" y="5524500"/>
          <p14:tracePt t="117539" x="4630738" y="5524500"/>
          <p14:tracePt t="117547" x="4605338" y="5524500"/>
          <p14:tracePt t="117554" x="4579938" y="5524500"/>
          <p14:tracePt t="117562" x="4554538" y="5524500"/>
          <p14:tracePt t="117569" x="4538663" y="5532438"/>
          <p14:tracePt t="117577" x="4529138" y="5532438"/>
          <p14:tracePt t="117795" x="4529138" y="5549900"/>
          <p14:tracePt t="117802" x="4546600" y="5565775"/>
          <p14:tracePt t="117810" x="4572000" y="5575300"/>
          <p14:tracePt t="117819" x="4589463" y="5583238"/>
          <p14:tracePt t="117825" x="4614863" y="5591175"/>
          <p14:tracePt t="117835" x="4630738" y="5608638"/>
          <p14:tracePt t="117842" x="4665663" y="5616575"/>
          <p14:tracePt t="117852" x="4716463" y="5626100"/>
          <p14:tracePt t="117859" x="4775200" y="5634038"/>
          <p14:tracePt t="117868" x="4835525" y="5651500"/>
          <p14:tracePt t="117874" x="4919663" y="5651500"/>
          <p14:tracePt t="117884" x="5022850" y="5668963"/>
          <p14:tracePt t="117899" x="5218113" y="5684838"/>
          <p14:tracePt t="117905" x="5319713" y="5684838"/>
          <p14:tracePt t="117914" x="5430838" y="5684838"/>
          <p14:tracePt t="117922" x="5540375" y="5684838"/>
          <p14:tracePt t="117930" x="5659438" y="5684838"/>
          <p14:tracePt t="117939" x="5770563" y="5684838"/>
          <p14:tracePt t="117947" x="5880100" y="5684838"/>
          <p14:tracePt t="117954" x="5983288" y="5668963"/>
          <p14:tracePt t="117962" x="6067425" y="5659438"/>
          <p14:tracePt t="117971" x="6118225" y="5651500"/>
          <p14:tracePt t="117978" x="6178550" y="5634038"/>
          <p14:tracePt t="117987" x="6211888" y="5626100"/>
          <p14:tracePt t="117994" x="6237288" y="5616575"/>
          <p14:tracePt t="118003" x="6246813" y="5616575"/>
          <p14:tracePt t="118009" x="6262688" y="5616575"/>
          <p14:tracePt t="118091" x="6272213" y="5616575"/>
          <p14:tracePt t="118099" x="6280150" y="5616575"/>
          <p14:tracePt t="118107" x="6288088" y="5616575"/>
          <p14:tracePt t="118129" x="6297613" y="5616575"/>
          <p14:tracePt t="118138" x="6305550" y="5616575"/>
          <p14:tracePt t="118146" x="6313488" y="5616575"/>
          <p14:tracePt t="118155" x="6330950" y="5616575"/>
          <p14:tracePt t="118162" x="6338888" y="5616575"/>
          <p14:tracePt t="118170" x="6356350" y="5616575"/>
          <p14:tracePt t="118178" x="6373813" y="5616575"/>
          <p14:tracePt t="118187" x="6399213" y="5616575"/>
          <p14:tracePt t="118194" x="6424613" y="5616575"/>
          <p14:tracePt t="118203" x="6442075" y="5616575"/>
          <p14:tracePt t="118210" x="6457950" y="5616575"/>
          <p14:tracePt t="118219" x="6483350" y="5616575"/>
          <p14:tracePt t="118225" x="6510338" y="5616575"/>
          <p14:tracePt t="118236" x="6535738" y="5616575"/>
          <p14:tracePt t="118241" x="6561138" y="5616575"/>
          <p14:tracePt t="118252" x="6586538" y="5616575"/>
          <p14:tracePt t="118259" x="6611938" y="5616575"/>
          <p14:tracePt t="118268" x="6645275" y="5616575"/>
          <p14:tracePt t="118273" x="6670675" y="5616575"/>
          <p14:tracePt t="118284" x="6688138" y="5616575"/>
          <p14:tracePt t="118290" x="6721475" y="5616575"/>
          <p14:tracePt t="118297" x="6731000" y="5616575"/>
          <p14:tracePt t="118307" x="6738938" y="5616575"/>
          <p14:tracePt t="118314" x="6756400" y="5616575"/>
          <p14:tracePt t="118322" x="6764338" y="5616575"/>
          <p14:tracePt t="118346" x="6772275" y="5616575"/>
          <p14:tracePt t="118355" x="6781800" y="5616575"/>
          <p14:tracePt t="118362" x="6799263" y="5616575"/>
          <p14:tracePt t="118370" x="6824663" y="5616575"/>
          <p14:tracePt t="118378" x="6858000" y="5626100"/>
          <p14:tracePt t="118386" x="6900863" y="5634038"/>
          <p14:tracePt t="118395" x="6934200" y="5634038"/>
          <p14:tracePt t="118403" x="6969125" y="5641975"/>
          <p14:tracePt t="118410" x="7002463" y="5651500"/>
          <p14:tracePt t="118420" x="7035800" y="5659438"/>
          <p14:tracePt t="118427" x="7078663" y="5659438"/>
          <p14:tracePt t="118437" x="7088188" y="5659438"/>
          <p14:tracePt t="118442" x="7113588" y="5668963"/>
          <p14:tracePt t="118452" x="7138988" y="5668963"/>
          <p14:tracePt t="118458" x="7146925" y="5676900"/>
          <p14:tracePt t="118531" x="7154863" y="5684838"/>
          <p14:tracePt t="118537" x="7164388" y="5684838"/>
          <p14:tracePt t="118546" x="7172325" y="5684838"/>
          <p14:tracePt t="118562" x="7180263" y="5684838"/>
          <p14:tracePt t="118569" x="7189788" y="5694363"/>
          <p14:tracePt t="118578" x="7197725" y="5694363"/>
          <p14:tracePt t="118587" x="7205663" y="5694363"/>
          <p14:tracePt t="119602" x="7215188" y="5702300"/>
          <p14:tracePt t="119620" x="7197725" y="5719763"/>
          <p14:tracePt t="119636" x="7180263" y="5727700"/>
          <p14:tracePt t="119642" x="7146925" y="5735638"/>
          <p14:tracePt t="119652" x="7113588" y="5753100"/>
          <p14:tracePt t="119658" x="7061200" y="5770563"/>
          <p14:tracePt t="119668" x="7019925" y="5778500"/>
          <p14:tracePt t="119674" x="6951663" y="5813425"/>
          <p14:tracePt t="119681" x="6908800" y="5829300"/>
          <p14:tracePt t="119689" x="6850063" y="5838825"/>
          <p14:tracePt t="119698" x="6799263" y="5854700"/>
          <p14:tracePt t="119706" x="6746875" y="5864225"/>
          <p14:tracePt t="119714" x="6705600" y="5889625"/>
          <p14:tracePt t="119722" x="6670675" y="5897563"/>
          <p14:tracePt t="119731" x="6611938" y="5905500"/>
          <p14:tracePt t="119737" x="6551613" y="5922963"/>
          <p14:tracePt t="119746" x="6518275" y="5922963"/>
          <p14:tracePt t="119755" x="6475413" y="5932488"/>
          <p14:tracePt t="119762" x="6442075" y="5940425"/>
          <p14:tracePt t="119771" x="6407150" y="5940425"/>
          <p14:tracePt t="119778" x="6365875" y="5948363"/>
          <p14:tracePt t="119786" x="6330950" y="5957888"/>
          <p14:tracePt t="119794" x="6288088" y="5965825"/>
          <p14:tracePt t="119802" x="6229350" y="5965825"/>
          <p14:tracePt t="119810" x="6194425" y="5965825"/>
          <p14:tracePt t="119820" x="6143625" y="5973763"/>
          <p14:tracePt t="119826" x="6092825" y="5983288"/>
          <p14:tracePt t="119836" x="6049963" y="5983288"/>
          <p14:tracePt t="119842" x="6016625" y="5991225"/>
          <p14:tracePt t="119852" x="5973763" y="5991225"/>
          <p14:tracePt t="119858" x="5957888" y="5991225"/>
          <p14:tracePt t="119866" x="5932488" y="5991225"/>
          <p14:tracePt t="119874" x="5922963" y="5991225"/>
          <p14:tracePt t="119890" x="5915025" y="5991225"/>
          <p14:tracePt t="120011" x="5940425" y="5991225"/>
          <p14:tracePt t="120019" x="5973763" y="5991225"/>
          <p14:tracePt t="120026" x="6024563" y="5991225"/>
          <p14:tracePt t="120036" x="6067425" y="5991225"/>
          <p14:tracePt t="120042" x="6118225" y="5999163"/>
          <p14:tracePt t="120052" x="6161088" y="6016625"/>
          <p14:tracePt t="120058" x="6203950" y="6016625"/>
          <p14:tracePt t="120069" x="6237288" y="6016625"/>
          <p14:tracePt t="120075" x="6272213" y="6024563"/>
          <p14:tracePt t="120081" x="6280150" y="6024563"/>
          <p14:tracePt t="120090" x="6297613" y="6024563"/>
          <p14:tracePt t="120098" x="6305550" y="6024563"/>
          <p14:tracePt t="120114" x="6313488" y="6024563"/>
          <p14:tracePt t="120121" x="6323013" y="6024563"/>
          <p14:tracePt t="120186" x="6330950" y="6034088"/>
          <p14:tracePt t="120219" x="6330950" y="6042025"/>
          <p14:tracePt t="120267" x="6330950" y="6049963"/>
          <p14:tracePt t="120323" x="6330950" y="6059488"/>
          <p14:tracePt t="120337" x="6348413" y="6067425"/>
          <p14:tracePt t="120353" x="6356350" y="6076950"/>
          <p14:tracePt t="120371" x="6356350" y="6084888"/>
          <p14:tracePt t="120388" x="6365875" y="6092825"/>
          <p14:tracePt t="120403" x="6373813" y="6092825"/>
          <p14:tracePt t="120411" x="6373813" y="6102350"/>
          <p14:tracePt t="120458" x="6381750" y="6110288"/>
          <p14:tracePt t="120987" x="6373813" y="6092825"/>
          <p14:tracePt t="120994" x="6356350" y="6084888"/>
          <p14:tracePt t="121004" x="6348413" y="6067425"/>
          <p14:tracePt t="121010" x="6338888" y="6059488"/>
          <p14:tracePt t="121026" x="6330950" y="6042025"/>
          <p14:tracePt t="121314" x="6323013" y="6024563"/>
          <p14:tracePt t="124659" x="6297613" y="6008688"/>
          <p14:tracePt t="124666" x="6272213" y="5991225"/>
          <p14:tracePt t="124674" x="6237288" y="5983288"/>
          <p14:tracePt t="124698" x="6229350" y="5983288"/>
          <p14:tracePt t="124706" x="6221413" y="5983288"/>
          <p14:tracePt t="124714" x="6194425" y="5983288"/>
          <p14:tracePt t="124722" x="6153150" y="5983288"/>
          <p14:tracePt t="124731" x="6092825" y="5983288"/>
          <p14:tracePt t="124739" x="6024563" y="5983288"/>
          <p14:tracePt t="124747" x="5973763" y="5983288"/>
          <p14:tracePt t="124755" x="5932488" y="5991225"/>
          <p14:tracePt t="124762" x="5905500" y="5999163"/>
          <p14:tracePt t="124772" x="5880100" y="6008688"/>
          <p14:tracePt t="124779" x="5864225" y="6016625"/>
          <p14:tracePt t="124789" x="5838825" y="6034088"/>
          <p14:tracePt t="124793" x="5829300" y="6034088"/>
          <p14:tracePt t="124805" x="5803900" y="6049963"/>
          <p14:tracePt t="124811" x="5795963" y="6059488"/>
          <p14:tracePt t="124819" x="5770563" y="6067425"/>
          <p14:tracePt t="124825" x="5753100" y="6067425"/>
          <p14:tracePt t="124833" x="5745163" y="6076950"/>
          <p14:tracePt t="124842" x="5727700" y="6084888"/>
          <p14:tracePt t="124850" x="5710238" y="6102350"/>
          <p14:tracePt t="124858" x="5684838" y="6102350"/>
          <p14:tracePt t="124867" x="5651500" y="6127750"/>
          <p14:tracePt t="124874" x="5616575" y="6143625"/>
          <p14:tracePt t="124882" x="5600700" y="6153150"/>
          <p14:tracePt t="124890" x="5565775" y="6178550"/>
          <p14:tracePt t="124900" x="5540375" y="6203950"/>
          <p14:tracePt t="124906" x="5524500" y="6221413"/>
          <p14:tracePt t="124913" x="5489575" y="6246813"/>
          <p14:tracePt t="124925" x="5472113" y="6254750"/>
          <p14:tracePt t="124929" x="5438775" y="6288088"/>
          <p14:tracePt t="124940" x="5405438" y="6323013"/>
          <p14:tracePt t="124945" x="5380038" y="6338888"/>
          <p14:tracePt t="124956" x="5345113" y="6365875"/>
          <p14:tracePt t="124962" x="5311775" y="6381750"/>
          <p14:tracePt t="124971" x="5286375" y="6399213"/>
          <p14:tracePt t="124979" x="5260975" y="6416675"/>
          <p14:tracePt t="124989" x="5243513" y="6424613"/>
          <p14:tracePt t="124994" x="5218113" y="6442075"/>
          <p14:tracePt t="125004" x="5208588" y="6450013"/>
          <p14:tracePt t="125010" x="5192713" y="6457950"/>
          <p14:tracePt t="125021" x="5183188" y="6457950"/>
          <p14:tracePt t="125026" x="5183188" y="6467475"/>
          <p14:tracePt t="125033" x="5175250" y="6475413"/>
          <p14:tracePt t="125042" x="5167313" y="6475413"/>
          <p14:tracePt t="125050" x="5157788" y="6475413"/>
          <p14:tracePt t="125057" x="5149850" y="6475413"/>
          <p14:tracePt t="125074" x="5141913" y="6483350"/>
          <p14:tracePt t="125082" x="5132388" y="6483350"/>
          <p14:tracePt t="125090" x="5124450" y="6492875"/>
          <p14:tracePt t="125098" x="5116513" y="6492875"/>
          <p14:tracePt t="125115" x="5106988" y="6500813"/>
          <p14:tracePt t="125122" x="5099050" y="6500813"/>
          <p14:tracePt t="125156" x="5091113" y="6500813"/>
          <p14:tracePt t="125173" x="5091113" y="6510338"/>
          <p14:tracePt t="125514" x="5091113" y="6518275"/>
          <p14:tracePt t="125522" x="5091113" y="6526213"/>
          <p14:tracePt t="125529" x="5091113" y="6535738"/>
          <p14:tracePt t="125539" x="5091113" y="6543675"/>
          <p14:tracePt t="125546" x="5099050" y="6551613"/>
          <p14:tracePt t="125555" x="5099050" y="6561138"/>
          <p14:tracePt t="126226" x="5099050" y="6569075"/>
          <p14:tracePt t="126242" x="5091113" y="6551613"/>
          <p14:tracePt t="126250" x="5091113" y="6543675"/>
          <p14:tracePt t="126259" x="5091113" y="6526213"/>
          <p14:tracePt t="126266" x="5091113" y="6500813"/>
          <p14:tracePt t="126274" x="5091113" y="6492875"/>
          <p14:tracePt t="126282" x="5091113" y="6475413"/>
          <p14:tracePt t="126290" x="5091113" y="6450013"/>
          <p14:tracePt t="126298" x="5106988" y="6424613"/>
          <p14:tracePt t="126306" x="5116513" y="6424613"/>
          <p14:tracePt t="126314" x="5132388" y="6407150"/>
          <p14:tracePt t="126362" x="5132388" y="6399213"/>
          <p14:tracePt t="126377" x="5132388" y="6391275"/>
          <p14:tracePt t="126388" x="5132388" y="6373813"/>
          <p14:tracePt t="126404" x="5141913" y="6365875"/>
          <p14:tracePt t="126410" x="5141913" y="6356350"/>
          <p14:tracePt t="126416" x="5157788" y="6338888"/>
          <p14:tracePt t="126427" x="5167313" y="6313488"/>
          <p14:tracePt t="126434" x="5175250" y="6297613"/>
          <p14:tracePt t="126442" x="5183188" y="6272213"/>
          <p14:tracePt t="126451" x="5192713" y="6262688"/>
          <p14:tracePt t="126459" x="5208588" y="6246813"/>
          <p14:tracePt t="126466" x="5235575" y="6211888"/>
          <p14:tracePt t="126473" x="5251450" y="6194425"/>
          <p14:tracePt t="126482" x="5260975" y="6186488"/>
          <p14:tracePt t="126490" x="5276850" y="6169025"/>
          <p14:tracePt t="126499" x="5294313" y="6153150"/>
          <p14:tracePt t="126507" x="5302250" y="6143625"/>
          <p14:tracePt t="126515" x="5319713" y="6127750"/>
          <p14:tracePt t="126524" x="5345113" y="6118225"/>
          <p14:tracePt t="126530" x="5362575" y="6102350"/>
          <p14:tracePt t="126540" x="5362575" y="6092825"/>
          <p14:tracePt t="126547" x="5387975" y="6084888"/>
          <p14:tracePt t="126557" x="5405438" y="6076950"/>
          <p14:tracePt t="126563" x="5421313" y="6067425"/>
          <p14:tracePt t="126572" x="5430838" y="6059488"/>
          <p14:tracePt t="126578" x="5456238" y="6049963"/>
          <p14:tracePt t="126589" x="5489575" y="6034088"/>
          <p14:tracePt t="126595" x="5507038" y="6016625"/>
          <p14:tracePt t="126601" x="5532438" y="6008688"/>
          <p14:tracePt t="126610" x="5557838" y="5999163"/>
          <p14:tracePt t="126617" x="5591175" y="5999163"/>
          <p14:tracePt t="126626" x="5616575" y="5991225"/>
          <p14:tracePt t="126634" x="5668963" y="5973763"/>
          <p14:tracePt t="126642" x="5735638" y="5973763"/>
          <p14:tracePt t="126651" x="5795963" y="5973763"/>
          <p14:tracePt t="126657" x="5846763" y="5965825"/>
          <p14:tracePt t="126666" x="5948363" y="5922963"/>
          <p14:tracePt t="126675" x="5991225" y="5905500"/>
          <p14:tracePt t="126682" x="6084888" y="5838825"/>
          <p14:tracePt t="126691" x="6161088" y="5795963"/>
          <p14:tracePt t="126698" x="6229350" y="5745163"/>
          <p14:tracePt t="126706" x="6272213" y="5676900"/>
          <p14:tracePt t="126715" x="6365875" y="5565775"/>
          <p14:tracePt t="126723" x="6432550" y="5507038"/>
          <p14:tracePt t="126729" x="6500813" y="5421313"/>
          <p14:tracePt t="126740" x="6569075" y="5345113"/>
          <p14:tracePt t="126745" x="6594475" y="5319713"/>
          <p14:tracePt t="126756" x="6602413" y="5319713"/>
          <p14:tracePt t="126761" x="6611938" y="5319713"/>
          <p14:tracePt t="126969" x="6611938" y="5327650"/>
          <p14:tracePt t="126977" x="6611938" y="5345113"/>
          <p14:tracePt t="126986" x="6611938" y="5405438"/>
          <p14:tracePt t="126993" x="6611938" y="5456238"/>
          <p14:tracePt t="127001" x="6611938" y="5489575"/>
          <p14:tracePt t="127010" x="6611938" y="5524500"/>
          <p14:tracePt t="127018" x="6637338" y="5524500"/>
          <p14:tracePt t="127026" x="6696075" y="5489575"/>
          <p14:tracePt t="127034" x="6713538" y="5489575"/>
          <p14:tracePt t="127042" x="6731000" y="5472113"/>
          <p14:tracePt t="127051" x="6731000" y="5464175"/>
          <p14:tracePt t="127059" x="6731000" y="5456238"/>
          <p14:tracePt t="127066" x="6738938" y="5446713"/>
          <p14:tracePt t="127073" x="6746875" y="5430838"/>
          <p14:tracePt t="127090" x="6756400" y="5413375"/>
          <p14:tracePt t="127107" x="6764338" y="5413375"/>
          <p14:tracePt t="127115" x="6772275" y="5405438"/>
          <p14:tracePt t="127123" x="6781800" y="5395913"/>
          <p14:tracePt t="127131" x="6789738" y="5387975"/>
          <p14:tracePt t="127141" x="6807200" y="5387975"/>
          <p14:tracePt t="127146" x="6815138" y="5380038"/>
          <p14:tracePt t="127156" x="6832600" y="5380038"/>
          <p14:tracePt t="127162" x="6858000" y="5370513"/>
          <p14:tracePt t="127173" x="6883400" y="5353050"/>
          <p14:tracePt t="127178" x="6900863" y="5345113"/>
          <p14:tracePt t="127189" x="6934200" y="5327650"/>
          <p14:tracePt t="127194" x="6959600" y="5311775"/>
          <p14:tracePt t="127201" x="7010400" y="5286375"/>
          <p14:tracePt t="127210" x="7027863" y="5268913"/>
          <p14:tracePt t="127218" x="7088188" y="5243513"/>
          <p14:tracePt t="127226" x="7154863" y="5183188"/>
          <p14:tracePt t="127234" x="7215188" y="5141913"/>
          <p14:tracePt t="127242" x="7283450" y="5073650"/>
          <p14:tracePt t="127251" x="7350125" y="5013325"/>
          <p14:tracePt t="127257" x="7427913" y="4946650"/>
          <p14:tracePt t="127266" x="7504113" y="4878388"/>
          <p14:tracePt t="127274" x="7588250" y="4810125"/>
          <p14:tracePt t="127283" x="7691438" y="4724400"/>
          <p14:tracePt t="127291" x="7810500" y="4665663"/>
          <p14:tracePt t="127299" x="7920038" y="4597400"/>
          <p14:tracePt t="127306" x="8005763" y="4564063"/>
          <p14:tracePt t="127314" x="8107363" y="4495800"/>
          <p14:tracePt t="127324" x="8201025" y="4460875"/>
          <p14:tracePt t="127331" x="8277225" y="4427538"/>
          <p14:tracePt t="127341" x="8362950" y="4394200"/>
          <p14:tracePt t="127347" x="8464550" y="4359275"/>
          <p14:tracePt t="127356" x="8566150" y="4325938"/>
          <p14:tracePt t="127362" x="8642350" y="4300538"/>
          <p14:tracePt t="127373" x="8728075" y="4291013"/>
          <p14:tracePt t="127379" x="8872538" y="4257675"/>
          <p14:tracePt t="127388" x="8999538" y="4232275"/>
          <p14:tracePt t="127395" x="9136063" y="42068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4E71FAC7-A434-46E8-B0FC-31DEBCDFC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288FB-7578-43AC-A37C-493746C70E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3">
            <a:extLst>
              <a:ext uri="{FF2B5EF4-FFF2-40B4-BE49-F238E27FC236}">
                <a16:creationId xmlns:a16="http://schemas.microsoft.com/office/drawing/2014/main" id="{15E30D08-C8BA-49D4-99B5-A46DA75EA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24013"/>
            <a:ext cx="5638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E4E4A3-2ECB-4880-8439-CACC0EBB9BBD}"/>
              </a:ext>
            </a:extLst>
          </p:cNvPr>
          <p:cNvSpPr txBox="1">
            <a:spLocks/>
          </p:cNvSpPr>
          <p:nvPr/>
        </p:nvSpPr>
        <p:spPr>
          <a:xfrm>
            <a:off x="322138" y="1053231"/>
            <a:ext cx="8642350" cy="5472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자료흐름 중심 분할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DE29C9-0A47-41CE-B74C-00DE62857EE1}"/>
              </a:ext>
            </a:extLst>
          </p:cNvPr>
          <p:cNvSpPr txBox="1">
            <a:spLocks/>
          </p:cNvSpPr>
          <p:nvPr/>
        </p:nvSpPr>
        <p:spPr>
          <a:xfrm>
            <a:off x="418355" y="2270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자료흐름도의 분할 방법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15"/>
    </mc:Choice>
    <mc:Fallback>
      <p:transition spd="slow" advTm="55715"/>
    </mc:Fallback>
  </mc:AlternateContent>
  <p:extLst>
    <p:ext uri="{3A86A75C-4F4B-4683-9AE1-C65F6400EC91}">
      <p14:laserTraceLst xmlns:p14="http://schemas.microsoft.com/office/powerpoint/2010/main">
        <p14:tracePtLst>
          <p14:tracePt t="1358" x="9017000" y="3330575"/>
          <p14:tracePt t="1368" x="8905875" y="3330575"/>
          <p14:tracePt t="1373" x="8786813" y="3355975"/>
          <p14:tracePt t="1384" x="8677275" y="3365500"/>
          <p14:tracePt t="1390" x="8558213" y="3382963"/>
          <p14:tracePt t="1400" x="8421688" y="3408363"/>
          <p14:tracePt t="1406" x="8294688" y="3408363"/>
          <p14:tracePt t="1414" x="8166100" y="3408363"/>
          <p14:tracePt t="1422" x="8039100" y="3408363"/>
          <p14:tracePt t="1429" x="7894638" y="3408363"/>
          <p14:tracePt t="1438" x="7758113" y="3424238"/>
          <p14:tracePt t="1446" x="7597775" y="3441700"/>
          <p14:tracePt t="1454" x="7443788" y="3449638"/>
          <p14:tracePt t="1463" x="7273925" y="3449638"/>
          <p14:tracePt t="1471" x="7129463" y="3449638"/>
          <p14:tracePt t="1478" x="6977063" y="3449638"/>
          <p14:tracePt t="1486" x="6824663" y="3449638"/>
          <p14:tracePt t="1494" x="6670675" y="3449638"/>
          <p14:tracePt t="1502" x="6526213" y="3449638"/>
          <p14:tracePt t="1510" x="6391275" y="3449638"/>
          <p14:tracePt t="1519" x="6262688" y="3467100"/>
          <p14:tracePt t="1525" x="6143625" y="3475038"/>
          <p14:tracePt t="1535" x="6049963" y="3475038"/>
          <p14:tracePt t="1541" x="5948363" y="3475038"/>
          <p14:tracePt t="1551" x="5846763" y="3475038"/>
          <p14:tracePt t="1557" x="5795963" y="3475038"/>
          <p14:tracePt t="1567" x="5719763" y="3475038"/>
          <p14:tracePt t="1573" x="5634038" y="3475038"/>
          <p14:tracePt t="1584" x="5565775" y="3484563"/>
          <p14:tracePt t="1589" x="5472113" y="3484563"/>
          <p14:tracePt t="1599" x="5387975" y="3492500"/>
          <p14:tracePt t="1605" x="5327650" y="3509963"/>
          <p14:tracePt t="1613" x="5260975" y="3509963"/>
          <p14:tracePt t="1621" x="5200650" y="3517900"/>
          <p14:tracePt t="1629" x="5157788" y="3517900"/>
          <p14:tracePt t="1637" x="5099050" y="3517900"/>
          <p14:tracePt t="1646" x="5038725" y="3527425"/>
          <p14:tracePt t="1653" x="4987925" y="3535363"/>
          <p14:tracePt t="1661" x="4946650" y="3543300"/>
          <p14:tracePt t="1669" x="4919663" y="3543300"/>
          <p14:tracePt t="1677" x="4903788" y="3552825"/>
          <p14:tracePt t="1685" x="4878388" y="3560763"/>
          <p14:tracePt t="1693" x="4860925" y="3568700"/>
          <p14:tracePt t="1701" x="4852988" y="3568700"/>
          <p14:tracePt t="1709" x="4843463" y="3568700"/>
          <p14:tracePt t="1718" x="4827588" y="3578225"/>
          <p14:tracePt t="1734" x="4818063" y="3578225"/>
          <p14:tracePt t="1741" x="4802188" y="3586163"/>
          <p14:tracePt t="1751" x="4792663" y="3586163"/>
          <p14:tracePt t="1757" x="4775200" y="3594100"/>
          <p14:tracePt t="1767" x="4767263" y="3603625"/>
          <p14:tracePt t="1783" x="4759325" y="3603625"/>
          <p14:tracePt t="1789" x="4749800" y="3603625"/>
          <p14:tracePt t="1799" x="4741863" y="3603625"/>
          <p14:tracePt t="1951" x="4733925" y="3603625"/>
          <p14:tracePt t="2286" x="4724400" y="3603625"/>
          <p14:tracePt t="2303" x="4716463" y="3611563"/>
          <p14:tracePt t="2309" x="4708525" y="3629025"/>
          <p14:tracePt t="2320" x="4699000" y="3629025"/>
          <p14:tracePt t="2335" x="4691063" y="3629025"/>
          <p14:tracePt t="2351" x="4683125" y="3636963"/>
          <p14:tracePt t="2368" x="4673600" y="3646488"/>
          <p14:tracePt t="2400" x="4665663" y="3654425"/>
          <p14:tracePt t="2405" x="4657725" y="3654425"/>
          <p14:tracePt t="2454" x="4648200" y="3662363"/>
          <p14:tracePt t="2559" x="4648200" y="3671888"/>
          <p14:tracePt t="2599" x="4640263" y="3671888"/>
          <p14:tracePt t="2612" x="4640263" y="3679825"/>
          <p14:tracePt t="2629" x="4640263" y="3697288"/>
          <p14:tracePt t="2645" x="4640263" y="3713163"/>
          <p14:tracePt t="2653" x="4648200" y="3738563"/>
          <p14:tracePt t="2661" x="4657725" y="3756025"/>
          <p14:tracePt t="2669" x="4673600" y="3773488"/>
          <p14:tracePt t="2678" x="4673600" y="3781425"/>
          <p14:tracePt t="2685" x="4673600" y="3790950"/>
          <p14:tracePt t="2694" x="4683125" y="3798888"/>
          <p14:tracePt t="2702" x="4691063" y="3806825"/>
          <p14:tracePt t="2710" x="4691063" y="3816350"/>
          <p14:tracePt t="2719" x="4699000" y="3824288"/>
          <p14:tracePt t="2736" x="4708525" y="3841750"/>
          <p14:tracePt t="2752" x="4716463" y="3867150"/>
          <p14:tracePt t="2768" x="4724400" y="3875088"/>
          <p14:tracePt t="2775" x="4724400" y="3883025"/>
          <p14:tracePt t="2784" x="4724400" y="3892550"/>
          <p14:tracePt t="2790" x="4724400" y="3900488"/>
          <p14:tracePt t="2806" x="4724400" y="3917950"/>
          <p14:tracePt t="2822" x="4724400" y="3925888"/>
          <p14:tracePt t="2829" x="4733925" y="3935413"/>
          <p14:tracePt t="2838" x="4733925" y="3943350"/>
          <p14:tracePt t="2846" x="4733925" y="3951288"/>
          <p14:tracePt t="2853" x="4733925" y="3968750"/>
          <p14:tracePt t="2862" x="4733925" y="3976688"/>
          <p14:tracePt t="2869" x="4733925" y="4002088"/>
          <p14:tracePt t="2878" x="4733925" y="4011613"/>
          <p14:tracePt t="2886" x="4733925" y="4019550"/>
          <p14:tracePt t="2894" x="4733925" y="4044950"/>
          <p14:tracePt t="2902" x="4749800" y="4070350"/>
          <p14:tracePt t="2910" x="4759325" y="4079875"/>
          <p14:tracePt t="2918" x="4767263" y="4105275"/>
          <p14:tracePt t="2926" x="4784725" y="4130675"/>
          <p14:tracePt t="2935" x="4802188" y="4146550"/>
          <p14:tracePt t="2942" x="4818063" y="4164013"/>
          <p14:tracePt t="2952" x="4835525" y="4171950"/>
          <p14:tracePt t="2958" x="4843463" y="4189413"/>
          <p14:tracePt t="2968" x="4868863" y="4206875"/>
          <p14:tracePt t="2974" x="4878388" y="4214813"/>
          <p14:tracePt t="2984" x="4886325" y="4214813"/>
          <p14:tracePt t="2990" x="4886325" y="4224338"/>
          <p14:tracePt t="3000" x="4894263" y="4232275"/>
          <p14:tracePt t="3022" x="4903788" y="4240213"/>
          <p14:tracePt t="3054" x="4911725" y="4240213"/>
          <p14:tracePt t="3061" x="4919663" y="4240213"/>
          <p14:tracePt t="3070" x="4929188" y="4249738"/>
          <p14:tracePt t="3078" x="4937125" y="4257675"/>
          <p14:tracePt t="3102" x="4937125" y="4265613"/>
          <p14:tracePt t="3111" x="4946650" y="4275138"/>
          <p14:tracePt t="3127" x="4946650" y="4283075"/>
          <p14:tracePt t="3175" x="4946650" y="4291013"/>
          <p14:tracePt t="3191" x="4946650" y="4300538"/>
          <p14:tracePt t="3214" x="4954588" y="4300538"/>
          <p14:tracePt t="3229" x="4954588" y="4308475"/>
          <p14:tracePt t="3238" x="4962525" y="4308475"/>
          <p14:tracePt t="3246" x="4987925" y="4308475"/>
          <p14:tracePt t="3254" x="5030788" y="4308475"/>
          <p14:tracePt t="3262" x="5073650" y="4283075"/>
          <p14:tracePt t="3269" x="5099050" y="4265613"/>
          <p14:tracePt t="3278" x="5116513" y="4249738"/>
          <p14:tracePt t="3286" x="5167313" y="4232275"/>
          <p14:tracePt t="3294" x="5235575" y="4214813"/>
          <p14:tracePt t="3302" x="5302250" y="4197350"/>
          <p14:tracePt t="3310" x="5362575" y="4181475"/>
          <p14:tracePt t="3320" x="5405438" y="4181475"/>
          <p14:tracePt t="3326" x="5464175" y="4171950"/>
          <p14:tracePt t="3335" x="5549900" y="4164013"/>
          <p14:tracePt t="3342" x="5634038" y="4164013"/>
          <p14:tracePt t="3352" x="5719763" y="4164013"/>
          <p14:tracePt t="3358" x="5727700" y="4164013"/>
          <p14:tracePt t="3647" x="5727700" y="4156075"/>
          <p14:tracePt t="3654" x="5719763" y="4146550"/>
          <p14:tracePt t="3662" x="5710238" y="4146550"/>
          <p14:tracePt t="3670" x="5684838" y="4146550"/>
          <p14:tracePt t="3678" x="5651500" y="4146550"/>
          <p14:tracePt t="3685" x="5641975" y="4156075"/>
          <p14:tracePt t="3693" x="5616575" y="4164013"/>
          <p14:tracePt t="3702" x="5583238" y="4181475"/>
          <p14:tracePt t="3710" x="5540375" y="4189413"/>
          <p14:tracePt t="3718" x="5514975" y="4206875"/>
          <p14:tracePt t="3726" x="5489575" y="4206875"/>
          <p14:tracePt t="3735" x="5464175" y="4206875"/>
          <p14:tracePt t="3742" x="5430838" y="4189413"/>
          <p14:tracePt t="3752" x="5421313" y="4171950"/>
          <p14:tracePt t="3758" x="5413375" y="4156075"/>
          <p14:tracePt t="3769" x="5413375" y="4146550"/>
          <p14:tracePt t="3774" x="5405438" y="4146550"/>
          <p14:tracePt t="3782" x="5395913" y="4146550"/>
          <p14:tracePt t="3796" x="5380038" y="4138613"/>
          <p14:tracePt t="3813" x="5362575" y="4138613"/>
          <p14:tracePt t="3830" x="5353050" y="4138613"/>
          <p14:tracePt t="3886" x="5353050" y="4130675"/>
          <p14:tracePt t="3949" x="5353050" y="4121150"/>
          <p14:tracePt t="3991" x="5345113" y="4105275"/>
          <p14:tracePt t="4318" x="5337175" y="4113213"/>
          <p14:tracePt t="4336" x="5337175" y="4121150"/>
          <p14:tracePt t="4342" x="5337175" y="4138613"/>
          <p14:tracePt t="4352" x="5337175" y="4171950"/>
          <p14:tracePt t="4359" x="5345113" y="4206875"/>
          <p14:tracePt t="4368" x="5362575" y="4249738"/>
          <p14:tracePt t="4375" x="5395913" y="4300538"/>
          <p14:tracePt t="4384" x="5413375" y="4333875"/>
          <p14:tracePt t="4391" x="5464175" y="4394200"/>
          <p14:tracePt t="4397" x="5489575" y="4427538"/>
          <p14:tracePt t="4405" x="5540375" y="4452938"/>
          <p14:tracePt t="4414" x="5591175" y="4513263"/>
          <p14:tracePt t="4422" x="5641975" y="4538663"/>
          <p14:tracePt t="4431" x="5719763" y="4572000"/>
          <p14:tracePt t="4438" x="5795963" y="4605338"/>
          <p14:tracePt t="4446" x="5872163" y="4640263"/>
          <p14:tracePt t="4453" x="5973763" y="4657725"/>
          <p14:tracePt t="4461" x="6076950" y="4691063"/>
          <p14:tracePt t="4469" x="6178550" y="4691063"/>
          <p14:tracePt t="4477" x="6246813" y="4699000"/>
          <p14:tracePt t="4487" x="6323013" y="4699000"/>
          <p14:tracePt t="4494" x="6416675" y="4699000"/>
          <p14:tracePt t="4502" x="6492875" y="4699000"/>
          <p14:tracePt t="4509" x="6535738" y="4699000"/>
          <p14:tracePt t="4520" x="6586538" y="4691063"/>
          <p14:tracePt t="4525" x="6611938" y="4683125"/>
          <p14:tracePt t="4537" x="6654800" y="4665663"/>
          <p14:tracePt t="4541" x="6670675" y="4657725"/>
          <p14:tracePt t="4551" x="6688138" y="4640263"/>
          <p14:tracePt t="4558" x="6705600" y="4640263"/>
          <p14:tracePt t="4782" x="6670675" y="4640263"/>
          <p14:tracePt t="4790" x="6637338" y="4640263"/>
          <p14:tracePt t="4796" x="6619875" y="4640263"/>
          <p14:tracePt t="4806" x="6586538" y="4640263"/>
          <p14:tracePt t="4814" x="6561138" y="4640263"/>
          <p14:tracePt t="4821" x="6543675" y="4640263"/>
          <p14:tracePt t="4831" x="6518275" y="4640263"/>
          <p14:tracePt t="4837" x="6492875" y="4640263"/>
          <p14:tracePt t="4845" x="6475413" y="4640263"/>
          <p14:tracePt t="4854" x="6457950" y="4640263"/>
          <p14:tracePt t="4862" x="6450013" y="4640263"/>
          <p14:tracePt t="4870" x="6424613" y="4640263"/>
          <p14:tracePt t="4878" x="6407150" y="4630738"/>
          <p14:tracePt t="4887" x="6381750" y="4622800"/>
          <p14:tracePt t="4894" x="6365875" y="4614863"/>
          <p14:tracePt t="4903" x="6348413" y="4614863"/>
          <p14:tracePt t="4910" x="6323013" y="4614863"/>
          <p14:tracePt t="4920" x="6305550" y="4614863"/>
          <p14:tracePt t="4926" x="6288088" y="4614863"/>
          <p14:tracePt t="4936" x="6254750" y="4614863"/>
          <p14:tracePt t="4942" x="6229350" y="4614863"/>
          <p14:tracePt t="4952" x="6211888" y="4622800"/>
          <p14:tracePt t="4958" x="6194425" y="4622800"/>
          <p14:tracePt t="4966" x="6178550" y="4622800"/>
          <p14:tracePt t="4974" x="6161088" y="4622800"/>
          <p14:tracePt t="4991" x="6153150" y="4622800"/>
          <p14:tracePt t="5022" x="6143625" y="4622800"/>
          <p14:tracePt t="5045" x="6135688" y="4622800"/>
          <p14:tracePt t="5167" x="6143625" y="4622800"/>
          <p14:tracePt t="5190" x="6153150" y="4622800"/>
          <p14:tracePt t="5196" x="6161088" y="4622800"/>
          <p14:tracePt t="5206" x="6169025" y="4622800"/>
          <p14:tracePt t="5214" x="6178550" y="4622800"/>
          <p14:tracePt t="5222" x="6186488" y="4622800"/>
          <p14:tracePt t="5231" x="6194425" y="4622800"/>
          <p14:tracePt t="5238" x="6211888" y="4622800"/>
          <p14:tracePt t="5245" x="6221413" y="4622800"/>
          <p14:tracePt t="5253" x="6229350" y="4622800"/>
          <p14:tracePt t="5262" x="6237288" y="4622800"/>
          <p14:tracePt t="5270" x="6246813" y="4622800"/>
          <p14:tracePt t="5278" x="6254750" y="4622800"/>
          <p14:tracePt t="5285" x="6262688" y="4622800"/>
          <p14:tracePt t="5294" x="6272213" y="4622800"/>
          <p14:tracePt t="5303" x="6288088" y="4622800"/>
          <p14:tracePt t="5319" x="6297613" y="4622800"/>
          <p14:tracePt t="5326" x="6313488" y="4622800"/>
          <p14:tracePt t="5337" x="6330950" y="4622800"/>
          <p14:tracePt t="5342" x="6348413" y="4622800"/>
          <p14:tracePt t="5358" x="6365875" y="4622800"/>
          <p14:tracePt t="5366" x="6391275" y="4622800"/>
          <p14:tracePt t="5381" x="6407150" y="4622800"/>
          <p14:tracePt t="5397" x="6424613" y="4614863"/>
          <p14:tracePt t="5405" x="6432550" y="4614863"/>
          <p14:tracePt t="5414" x="6442075" y="4614863"/>
          <p14:tracePt t="5421" x="6457950" y="4614863"/>
          <p14:tracePt t="5429" x="6483350" y="4614863"/>
          <p14:tracePt t="5437" x="6492875" y="4605338"/>
          <p14:tracePt t="5445" x="6510338" y="4605338"/>
          <p14:tracePt t="5454" x="6526213" y="4605338"/>
          <p14:tracePt t="5461" x="6543675" y="4605338"/>
          <p14:tracePt t="5470" x="6561138" y="4597400"/>
          <p14:tracePt t="5477" x="6577013" y="4597400"/>
          <p14:tracePt t="5487" x="6586538" y="4597400"/>
          <p14:tracePt t="5493" x="6611938" y="4597400"/>
          <p14:tracePt t="5504" x="6627813" y="4579938"/>
          <p14:tracePt t="5509" x="6637338" y="4579938"/>
          <p14:tracePt t="5520" x="6645275" y="4579938"/>
          <p14:tracePt t="5525" x="6662738" y="4579938"/>
          <p14:tracePt t="5536" x="6688138" y="4572000"/>
          <p14:tracePt t="5541" x="6705600" y="4572000"/>
          <p14:tracePt t="5551" x="6721475" y="4572000"/>
          <p14:tracePt t="5557" x="6746875" y="4564063"/>
          <p14:tracePt t="5566" x="6764338" y="4554538"/>
          <p14:tracePt t="5573" x="6772275" y="4554538"/>
          <p14:tracePt t="5580" x="6789738" y="4546600"/>
          <p14:tracePt t="5589" x="6807200" y="4538663"/>
          <p14:tracePt t="5597" x="6815138" y="4538663"/>
          <p14:tracePt t="5605" x="6832600" y="4538663"/>
          <p14:tracePt t="5621" x="6840538" y="4538663"/>
          <p14:tracePt t="5629" x="6850063" y="4538663"/>
          <p14:tracePt t="5637" x="6858000" y="4529138"/>
          <p14:tracePt t="5646" x="6865938" y="4529138"/>
          <p14:tracePt t="5653" x="6875463" y="4521200"/>
          <p14:tracePt t="5694" x="6883400" y="4513263"/>
          <p14:tracePt t="5710" x="6891338" y="4513263"/>
          <p14:tracePt t="5741" x="6900863" y="4513263"/>
          <p14:tracePt t="5752" x="6908800" y="4513263"/>
          <p14:tracePt t="5758" x="6916738" y="4513263"/>
          <p14:tracePt t="5784" x="6926263" y="4513263"/>
          <p14:tracePt t="5790" x="6934200" y="4503738"/>
          <p14:tracePt t="5806" x="6943725" y="4503738"/>
          <p14:tracePt t="5822" x="6951663" y="4503738"/>
          <p14:tracePt t="5830" x="6959600" y="4503738"/>
          <p14:tracePt t="5837" x="6959600" y="4495800"/>
          <p14:tracePt t="5846" x="6969125" y="4495800"/>
          <p14:tracePt t="5854" x="6985000" y="4495800"/>
          <p14:tracePt t="5862" x="6994525" y="4486275"/>
          <p14:tracePt t="5871" x="7002463" y="4486275"/>
          <p14:tracePt t="5878" x="7010400" y="4486275"/>
          <p14:tracePt t="5886" x="7019925" y="4478338"/>
          <p14:tracePt t="5894" x="7027863" y="4478338"/>
          <p14:tracePt t="5904" x="7035800" y="4478338"/>
          <p14:tracePt t="5910" x="7045325" y="4470400"/>
          <p14:tracePt t="5920" x="7053263" y="4460875"/>
          <p14:tracePt t="5926" x="7061200" y="4460875"/>
          <p14:tracePt t="5942" x="7070725" y="4460875"/>
          <p14:tracePt t="5951" x="7078663" y="4460875"/>
          <p14:tracePt t="5958" x="7088188" y="4452938"/>
          <p14:tracePt t="5974" x="7096125" y="4445000"/>
          <p14:tracePt t="5997" x="7104063" y="4445000"/>
          <p14:tracePt t="6029" x="7113588" y="4445000"/>
          <p14:tracePt t="6062" x="7121525" y="4435475"/>
          <p14:tracePt t="6078" x="7129463" y="4435475"/>
          <p14:tracePt t="6087" x="7138988" y="4427538"/>
          <p14:tracePt t="6095" x="7146925" y="4419600"/>
          <p14:tracePt t="6120" x="7154863" y="4419600"/>
          <p14:tracePt t="6158" x="7164388" y="4410075"/>
          <p14:tracePt t="6168" x="7172325" y="4410075"/>
          <p14:tracePt t="6271" x="7180263" y="4402138"/>
          <p14:tracePt t="6334" x="7189788" y="4402138"/>
          <p14:tracePt t="6359" x="7189788" y="4394200"/>
          <p14:tracePt t="6391" x="7197725" y="4384675"/>
          <p14:tracePt t="6502" x="7197725" y="4376738"/>
          <p14:tracePt t="6551" x="7197725" y="4368800"/>
          <p14:tracePt t="6581" x="7205663" y="4359275"/>
          <p14:tracePt t="6615" x="7215188" y="4351338"/>
          <p14:tracePt t="6654" x="7215188" y="4333875"/>
          <p14:tracePt t="6717" x="7215188" y="4325938"/>
          <p14:tracePt t="6757" x="7223125" y="4316413"/>
          <p14:tracePt t="6805" x="7223125" y="4308475"/>
          <p14:tracePt t="6821" x="7223125" y="4300538"/>
          <p14:tracePt t="6869" x="7223125" y="4291013"/>
          <p14:tracePt t="6927" x="7223125" y="4283075"/>
          <p14:tracePt t="6958" x="7223125" y="4265613"/>
          <p14:tracePt t="7006" x="7223125" y="4257675"/>
          <p14:tracePt t="7367" x="7223125" y="4249738"/>
          <p14:tracePt t="7381" x="7223125" y="4240213"/>
          <p14:tracePt t="7398" x="7223125" y="4232275"/>
          <p14:tracePt t="7414" x="7223125" y="4224338"/>
          <p14:tracePt t="7438" x="7223125" y="4206875"/>
          <p14:tracePt t="7470" x="7223125" y="4197350"/>
          <p14:tracePt t="7487" x="7223125" y="4189413"/>
          <p14:tracePt t="7494" x="7223125" y="4181475"/>
          <p14:tracePt t="7590" x="7223125" y="4171950"/>
          <p14:tracePt t="8150" x="7223125" y="4164013"/>
          <p14:tracePt t="9246" x="7232650" y="4164013"/>
          <p14:tracePt t="9262" x="7240588" y="4164013"/>
          <p14:tracePt t="9797" x="7240588" y="4171950"/>
          <p14:tracePt t="9845" x="7248525" y="4171950"/>
          <p14:tracePt t="9861" x="7258050" y="4171950"/>
          <p14:tracePt t="10101" x="7258050" y="4181475"/>
          <p14:tracePt t="10749" x="7248525" y="4171950"/>
          <p14:tracePt t="10757" x="7248525" y="4164013"/>
          <p14:tracePt t="10765" x="7232650" y="4156075"/>
          <p14:tracePt t="10773" x="7232650" y="4146550"/>
          <p14:tracePt t="10781" x="7223125" y="4130675"/>
          <p14:tracePt t="10789" x="7205663" y="4105275"/>
          <p14:tracePt t="10797" x="7205663" y="4095750"/>
          <p14:tracePt t="10805" x="7197725" y="4079875"/>
          <p14:tracePt t="10813" x="7189788" y="4070350"/>
          <p14:tracePt t="10822" x="7172325" y="4052888"/>
          <p14:tracePt t="10839" x="7154863" y="4037013"/>
          <p14:tracePt t="10845" x="7146925" y="4027488"/>
          <p14:tracePt t="10855" x="7138988" y="4019550"/>
          <p14:tracePt t="10861" x="7121525" y="4011613"/>
          <p14:tracePt t="10872" x="7104063" y="3994150"/>
          <p14:tracePt t="10877" x="7104063" y="3986213"/>
          <p14:tracePt t="10888" x="7088188" y="3986213"/>
          <p14:tracePt t="10893" x="7078663" y="3976688"/>
          <p14:tracePt t="10904" x="7070725" y="3968750"/>
          <p14:tracePt t="10909" x="7061200" y="3960813"/>
          <p14:tracePt t="10917" x="7045325" y="3951288"/>
          <p14:tracePt t="10925" x="7035800" y="3943350"/>
          <p14:tracePt t="10941" x="7027863" y="3943350"/>
          <p14:tracePt t="10950" x="7019925" y="3935413"/>
          <p14:tracePt t="10967" x="7010400" y="3925888"/>
          <p14:tracePt t="10974" x="7002463" y="3917950"/>
          <p14:tracePt t="10981" x="7002463" y="3908425"/>
          <p14:tracePt t="10991" x="6994525" y="3908425"/>
          <p14:tracePt t="10997" x="6985000" y="3900488"/>
          <p14:tracePt t="11029" x="6977063" y="3892550"/>
          <p14:tracePt t="11062" x="6977063" y="3883025"/>
          <p14:tracePt t="11078" x="6977063" y="3875088"/>
          <p14:tracePt t="11088" x="6969125" y="3867150"/>
          <p14:tracePt t="11094" x="6959600" y="3849688"/>
          <p14:tracePt t="11101" x="6959600" y="3841750"/>
          <p14:tracePt t="11110" x="6951663" y="3832225"/>
          <p14:tracePt t="11117" x="6951663" y="3824288"/>
          <p14:tracePt t="11125" x="6951663" y="3816350"/>
          <p14:tracePt t="11133" x="6951663" y="3806825"/>
          <p14:tracePt t="11142" x="6943725" y="3781425"/>
          <p14:tracePt t="11151" x="6934200" y="3763963"/>
          <p14:tracePt t="11166" x="6934200" y="3756025"/>
          <p14:tracePt t="11182" x="6934200" y="3738563"/>
          <p14:tracePt t="11190" x="6926263" y="3738563"/>
          <p14:tracePt t="11214" x="6926263" y="3730625"/>
          <p14:tracePt t="11230" x="6926263" y="3722688"/>
          <p14:tracePt t="11286" x="6926263" y="3713163"/>
          <p14:tracePt t="12246" x="6908800" y="3713163"/>
          <p14:tracePt t="12256" x="6891338" y="3713163"/>
          <p14:tracePt t="12262" x="6858000" y="3713163"/>
          <p14:tracePt t="12273" x="6832600" y="3713163"/>
          <p14:tracePt t="12278" x="6781800" y="3730625"/>
          <p14:tracePt t="12288" x="6764338" y="3738563"/>
          <p14:tracePt t="12294" x="6731000" y="3756025"/>
          <p14:tracePt t="12300" x="6688138" y="3773488"/>
          <p14:tracePt t="12310" x="6637338" y="3790950"/>
          <p14:tracePt t="12317" x="6602413" y="3824288"/>
          <p14:tracePt t="12326" x="6535738" y="3849688"/>
          <p14:tracePt t="12334" x="6500813" y="3867150"/>
          <p14:tracePt t="12342" x="6442075" y="3900488"/>
          <p14:tracePt t="12351" x="6407150" y="3908425"/>
          <p14:tracePt t="12357" x="6356350" y="3935413"/>
          <p14:tracePt t="12365" x="6305550" y="3960813"/>
          <p14:tracePt t="12373" x="6288088" y="3968750"/>
          <p14:tracePt t="12382" x="6229350" y="3994150"/>
          <p14:tracePt t="12391" x="6203950" y="4011613"/>
          <p14:tracePt t="12398" x="6161088" y="4037013"/>
          <p14:tracePt t="12407" x="6135688" y="4052888"/>
          <p14:tracePt t="12414" x="6102350" y="4079875"/>
          <p14:tracePt t="12423" x="6049963" y="4095750"/>
          <p14:tracePt t="12430" x="6024563" y="4113213"/>
          <p14:tracePt t="12439" x="6016625" y="4121150"/>
          <p14:tracePt t="12445" x="6008688" y="4121150"/>
          <p14:tracePt t="12456" x="5999163" y="4121150"/>
          <p14:tracePt t="12462" x="5991225" y="4121150"/>
          <p14:tracePt t="12472" x="5983288" y="4121150"/>
          <p14:tracePt t="12478" x="5983288" y="4079875"/>
          <p14:tracePt t="12488" x="5983288" y="4070350"/>
          <p14:tracePt t="12494" x="5983288" y="4052888"/>
          <p14:tracePt t="12500" x="5983288" y="4044950"/>
          <p14:tracePt t="12511" x="5983288" y="4037013"/>
          <p14:tracePt t="12517" x="5973763" y="4019550"/>
          <p14:tracePt t="12525" x="5973763" y="4011613"/>
          <p14:tracePt t="12534" x="5973763" y="4002088"/>
          <p14:tracePt t="12830" x="5965825" y="4011613"/>
          <p14:tracePt t="12878" x="5948363" y="4011613"/>
          <p14:tracePt t="12895" x="5940425" y="4019550"/>
          <p14:tracePt t="12910" x="5922963" y="4027488"/>
          <p14:tracePt t="12926" x="5905500" y="4027488"/>
          <p14:tracePt t="12941" x="5889625" y="4037013"/>
          <p14:tracePt t="12949" x="5880100" y="4037013"/>
          <p14:tracePt t="12958" x="5872163" y="4037013"/>
          <p14:tracePt t="12967" x="5864225" y="4037013"/>
          <p14:tracePt t="12974" x="5864225" y="4044950"/>
          <p14:tracePt t="12998" x="5854700" y="4052888"/>
          <p14:tracePt t="13046" x="5846763" y="4052888"/>
          <p14:tracePt t="13102" x="5838825" y="4052888"/>
          <p14:tracePt t="13118" x="5838825" y="4044950"/>
          <p14:tracePt t="13134" x="5846763" y="4037013"/>
          <p14:tracePt t="13142" x="5854700" y="4027488"/>
          <p14:tracePt t="13149" x="5864225" y="4011613"/>
          <p14:tracePt t="13175" x="5864225" y="4002088"/>
          <p14:tracePt t="13182" x="5872163" y="3986213"/>
          <p14:tracePt t="13207" x="5872163" y="3968750"/>
          <p14:tracePt t="13215" x="5872163" y="3951288"/>
          <p14:tracePt t="13230" x="5872163" y="3935413"/>
          <p14:tracePt t="13239" x="5872163" y="3925888"/>
          <p14:tracePt t="13247" x="5872163" y="3908425"/>
          <p14:tracePt t="13256" x="5872163" y="3883025"/>
          <p14:tracePt t="13261" x="5872163" y="3875088"/>
          <p14:tracePt t="13271" x="5872163" y="3867150"/>
          <p14:tracePt t="13277" x="5872163" y="3849688"/>
          <p14:tracePt t="13293" x="5872163" y="3824288"/>
          <p14:tracePt t="13301" x="5872163" y="3806825"/>
          <p14:tracePt t="13318" x="5872163" y="3781425"/>
          <p14:tracePt t="13326" x="5854700" y="3756025"/>
          <p14:tracePt t="13334" x="5838825" y="3730625"/>
          <p14:tracePt t="13342" x="5821363" y="3697288"/>
          <p14:tracePt t="13349" x="5803900" y="3662363"/>
          <p14:tracePt t="13358" x="5788025" y="3629025"/>
          <p14:tracePt t="13366" x="5778500" y="3594100"/>
          <p14:tracePt t="13374" x="5753100" y="3568700"/>
          <p14:tracePt t="13382" x="5735638" y="3527425"/>
          <p14:tracePt t="13389" x="5727700" y="3509963"/>
          <p14:tracePt t="13398" x="5710238" y="3475038"/>
          <p14:tracePt t="13407" x="5702300" y="3449638"/>
          <p14:tracePt t="13413" x="5684838" y="3416300"/>
          <p14:tracePt t="13423" x="5684838" y="3398838"/>
          <p14:tracePt t="13430" x="5659438" y="3365500"/>
          <p14:tracePt t="13440" x="5651500" y="3355975"/>
          <p14:tracePt t="13447" x="5634038" y="3330575"/>
          <p14:tracePt t="13456" x="5626100" y="3314700"/>
          <p14:tracePt t="13462" x="5608638" y="3289300"/>
          <p14:tracePt t="13472" x="5591175" y="3271838"/>
          <p14:tracePt t="13478" x="5583238" y="3254375"/>
          <p14:tracePt t="13485" x="5565775" y="3228975"/>
          <p14:tracePt t="13494" x="5565775" y="3221038"/>
          <p14:tracePt t="13500" x="5557838" y="3221038"/>
          <p14:tracePt t="13510" x="5549900" y="3211513"/>
          <p14:tracePt t="13518" x="5549900" y="3203575"/>
          <p14:tracePt t="13526" x="5532438" y="3195638"/>
          <p14:tracePt t="13534" x="5524500" y="3186113"/>
          <p14:tracePt t="13542" x="5524500" y="3178175"/>
          <p14:tracePt t="13550" x="5507038" y="3170238"/>
          <p14:tracePt t="13558" x="5489575" y="3152775"/>
          <p14:tracePt t="13566" x="5481638" y="3135313"/>
          <p14:tracePt t="13574" x="5472113" y="3119438"/>
          <p14:tracePt t="13582" x="5456238" y="3101975"/>
          <p14:tracePt t="13590" x="5446713" y="3101975"/>
          <p14:tracePt t="13598" x="5438775" y="3094038"/>
          <p14:tracePt t="13606" x="5421313" y="3084513"/>
          <p14:tracePt t="13615" x="5395913" y="3067050"/>
          <p14:tracePt t="13623" x="5370513" y="3059113"/>
          <p14:tracePt t="13631" x="5345113" y="3041650"/>
          <p14:tracePt t="13639" x="5327650" y="3041650"/>
          <p14:tracePt t="13647" x="5302250" y="3025775"/>
          <p14:tracePt t="13656" x="5294313" y="3025775"/>
          <p14:tracePt t="13662" x="5276850" y="3008313"/>
          <p14:tracePt t="13673" x="5243513" y="3000375"/>
          <p14:tracePt t="13679" x="5208588" y="2990850"/>
          <p14:tracePt t="13686" x="5183188" y="2974975"/>
          <p14:tracePt t="13693" x="5149850" y="2957513"/>
          <p14:tracePt t="13701" x="5116513" y="2949575"/>
          <p14:tracePt t="13710" x="5099050" y="2949575"/>
          <p14:tracePt t="13717" x="5073650" y="2932113"/>
          <p14:tracePt t="13726" x="5038725" y="2922588"/>
          <p14:tracePt t="13734" x="5030788" y="2922588"/>
          <p14:tracePt t="13742" x="5005388" y="2922588"/>
          <p14:tracePt t="13749" x="4997450" y="2922588"/>
          <p14:tracePt t="13757" x="4987925" y="2922588"/>
          <p14:tracePt t="13765" x="4972050" y="2922588"/>
          <p14:tracePt t="13774" x="4954588" y="2914650"/>
          <p14:tracePt t="13781" x="4937125" y="2914650"/>
          <p14:tracePt t="13790" x="4911725" y="2914650"/>
          <p14:tracePt t="13797" x="4878388" y="2897188"/>
          <p14:tracePt t="13807" x="4843463" y="2889250"/>
          <p14:tracePt t="13815" x="4810125" y="2881313"/>
          <p14:tracePt t="13823" x="4775200" y="2863850"/>
          <p14:tracePt t="13830" x="4741863" y="2863850"/>
          <p14:tracePt t="13839" x="4716463" y="2855913"/>
          <p14:tracePt t="13846" x="4683125" y="2846388"/>
          <p14:tracePt t="13857" x="4648200" y="2838450"/>
          <p14:tracePt t="13862" x="4614863" y="2830513"/>
          <p14:tracePt t="13869" x="4572000" y="2820988"/>
          <p14:tracePt t="13877" x="4513263" y="2813050"/>
          <p14:tracePt t="13885" x="4478338" y="2805113"/>
          <p14:tracePt t="13894" x="4402138" y="2795588"/>
          <p14:tracePt t="13901" x="4359275" y="2778125"/>
          <p14:tracePt t="13910" x="4308475" y="2778125"/>
          <p14:tracePt t="13918" x="4240213" y="2770188"/>
          <p14:tracePt t="13926" x="4164013" y="2770188"/>
          <p14:tracePt t="13934" x="4138613" y="2762250"/>
          <p14:tracePt t="13942" x="4062413" y="2762250"/>
          <p14:tracePt t="13949" x="4027488" y="2752725"/>
          <p14:tracePt t="13958" x="3986213" y="2752725"/>
          <p14:tracePt t="13965" x="3951288" y="2752725"/>
          <p14:tracePt t="13974" x="3935413" y="2752725"/>
          <p14:tracePt t="13982" x="3908425" y="2752725"/>
          <p14:tracePt t="13990" x="3883025" y="2752725"/>
          <p14:tracePt t="14006" x="3867150" y="2752725"/>
          <p14:tracePt t="14015" x="3857625" y="2752725"/>
          <p14:tracePt t="14030" x="3849688" y="2752725"/>
          <p14:tracePt t="14040" x="3841750" y="2752725"/>
          <p14:tracePt t="14056" x="3824288" y="2752725"/>
          <p14:tracePt t="14062" x="3816350" y="2752725"/>
          <p14:tracePt t="14070" x="3806825" y="2752725"/>
          <p14:tracePt t="14078" x="3790950" y="2752725"/>
          <p14:tracePt t="14084" x="3763963" y="2770188"/>
          <p14:tracePt t="14101" x="3748088" y="2778125"/>
          <p14:tracePt t="14109" x="3738563" y="2787650"/>
          <p14:tracePt t="14118" x="3730625" y="2787650"/>
          <p14:tracePt t="14125" x="3713163" y="2795588"/>
          <p14:tracePt t="14142" x="3697288" y="2813050"/>
          <p14:tracePt t="14150" x="3679825" y="2820988"/>
          <p14:tracePt t="14166" x="3662363" y="2838450"/>
          <p14:tracePt t="14175" x="3654425" y="2846388"/>
          <p14:tracePt t="14182" x="3646488" y="2855913"/>
          <p14:tracePt t="14189" x="3636963" y="2871788"/>
          <p14:tracePt t="14198" x="3629025" y="2881313"/>
          <p14:tracePt t="14208" x="3611563" y="2897188"/>
          <p14:tracePt t="14214" x="3611563" y="2914650"/>
          <p14:tracePt t="14224" x="3603625" y="2932113"/>
          <p14:tracePt t="14230" x="3603625" y="2940050"/>
          <p14:tracePt t="14240" x="3594100" y="2965450"/>
          <p14:tracePt t="14246" x="3594100" y="2974975"/>
          <p14:tracePt t="14256" x="3594100" y="2990850"/>
          <p14:tracePt t="14262" x="3586163" y="3016250"/>
          <p14:tracePt t="14270" x="3586163" y="3025775"/>
          <p14:tracePt t="14277" x="3578225" y="3051175"/>
          <p14:tracePt t="14284" x="3568700" y="3084513"/>
          <p14:tracePt t="14294" x="3568700" y="3119438"/>
          <p14:tracePt t="14301" x="3568700" y="3144838"/>
          <p14:tracePt t="14310" x="3568700" y="3178175"/>
          <p14:tracePt t="14318" x="3568700" y="3238500"/>
          <p14:tracePt t="14326" x="3578225" y="3263900"/>
          <p14:tracePt t="14334" x="3578225" y="3314700"/>
          <p14:tracePt t="14342" x="3578225" y="3355975"/>
          <p14:tracePt t="14350" x="3578225" y="3416300"/>
          <p14:tracePt t="14358" x="3578225" y="3441700"/>
          <p14:tracePt t="14365" x="3578225" y="3502025"/>
          <p14:tracePt t="14374" x="3578225" y="3552825"/>
          <p14:tracePt t="14382" x="3578225" y="3603625"/>
          <p14:tracePt t="14390" x="3578225" y="3629025"/>
          <p14:tracePt t="14398" x="3578225" y="3671888"/>
          <p14:tracePt t="14408" x="3568700" y="3697288"/>
          <p14:tracePt t="14414" x="3560763" y="3730625"/>
          <p14:tracePt t="14423" x="3560763" y="3763963"/>
          <p14:tracePt t="14431" x="3560763" y="3806825"/>
          <p14:tracePt t="14440" x="3560763" y="3824288"/>
          <p14:tracePt t="14446" x="3560763" y="3867150"/>
          <p14:tracePt t="14456" x="3560763" y="3900488"/>
          <p14:tracePt t="14462" x="3578225" y="3935413"/>
          <p14:tracePt t="14471" x="3594100" y="3960813"/>
          <p14:tracePt t="14478" x="3611563" y="3994150"/>
          <p14:tracePt t="14484" x="3629025" y="4019550"/>
          <p14:tracePt t="14494" x="3654425" y="4044950"/>
          <p14:tracePt t="14501" x="3671888" y="4062413"/>
          <p14:tracePt t="14510" x="3679825" y="4079875"/>
          <p14:tracePt t="14518" x="3697288" y="4095750"/>
          <p14:tracePt t="14526" x="3713163" y="4121150"/>
          <p14:tracePt t="14533" x="3738563" y="4156075"/>
          <p14:tracePt t="14542" x="3763963" y="4181475"/>
          <p14:tracePt t="14550" x="3773488" y="4189413"/>
          <p14:tracePt t="14558" x="3798888" y="4214813"/>
          <p14:tracePt t="14566" x="3841750" y="4257675"/>
          <p14:tracePt t="14575" x="3875088" y="4283075"/>
          <p14:tracePt t="14582" x="3943350" y="4325938"/>
          <p14:tracePt t="14591" x="3976688" y="4351338"/>
          <p14:tracePt t="14597" x="4019550" y="4394200"/>
          <p14:tracePt t="14607" x="4062413" y="4419600"/>
          <p14:tracePt t="14614" x="4105275" y="4452938"/>
          <p14:tracePt t="14624" x="4138613" y="4486275"/>
          <p14:tracePt t="14629" x="4189413" y="4521200"/>
          <p14:tracePt t="14639" x="4232275" y="4554538"/>
          <p14:tracePt t="14645" x="4265613" y="4579938"/>
          <p14:tracePt t="14656" x="4316413" y="4622800"/>
          <p14:tracePt t="14661" x="4351338" y="4640263"/>
          <p14:tracePt t="14669" x="4394200" y="4673600"/>
          <p14:tracePt t="14677" x="4410075" y="4673600"/>
          <p14:tracePt t="14685" x="4445000" y="4708525"/>
          <p14:tracePt t="14693" x="4486275" y="4724400"/>
          <p14:tracePt t="14702" x="4503738" y="4733925"/>
          <p14:tracePt t="14710" x="4521200" y="4733925"/>
          <p14:tracePt t="14719" x="4546600" y="4741863"/>
          <p14:tracePt t="14725" x="4546600" y="4749800"/>
          <p14:tracePt t="14733" x="4564063" y="4749800"/>
          <p14:tracePt t="14750" x="4572000" y="4749800"/>
          <p14:tracePt t="14766" x="4579938" y="4749800"/>
          <p14:tracePt t="14775" x="4589463" y="4749800"/>
          <p14:tracePt t="14782" x="4597400" y="4749800"/>
          <p14:tracePt t="14791" x="4622800" y="4749800"/>
          <p14:tracePt t="14798" x="4648200" y="4749800"/>
          <p14:tracePt t="14808" x="4665663" y="4749800"/>
          <p14:tracePt t="14814" x="4699000" y="4749800"/>
          <p14:tracePt t="14824" x="4741863" y="4741863"/>
          <p14:tracePt t="14830" x="4767263" y="4733925"/>
          <p14:tracePt t="14840" x="4792663" y="4733925"/>
          <p14:tracePt t="14846" x="4827588" y="4724400"/>
          <p14:tracePt t="14856" x="4852988" y="4716463"/>
          <p14:tracePt t="14862" x="4878388" y="4716463"/>
          <p14:tracePt t="14868" x="4919663" y="4716463"/>
          <p14:tracePt t="14878" x="4954588" y="4716463"/>
          <p14:tracePt t="14885" x="4987925" y="4708525"/>
          <p14:tracePt t="14893" x="5013325" y="4708525"/>
          <p14:tracePt t="14902" x="5064125" y="4699000"/>
          <p14:tracePt t="14909" x="5081588" y="4691063"/>
          <p14:tracePt t="14918" x="5116513" y="4691063"/>
          <p14:tracePt t="14925" x="5149850" y="4683125"/>
          <p14:tracePt t="14933" x="5192713" y="4673600"/>
          <p14:tracePt t="14942" x="5218113" y="4665663"/>
          <p14:tracePt t="14950" x="5260975" y="4657725"/>
          <p14:tracePt t="14969" x="5319713" y="4648200"/>
          <p14:tracePt t="14975" x="5353050" y="4640263"/>
          <p14:tracePt t="14981" x="5370513" y="4630738"/>
          <p14:tracePt t="14993" x="5387975" y="4622800"/>
          <p14:tracePt t="14999" x="5405438" y="4614863"/>
          <p14:tracePt t="15008" x="5413375" y="4605338"/>
          <p14:tracePt t="15014" x="5446713" y="4589463"/>
          <p14:tracePt t="15025" x="5456238" y="4579938"/>
          <p14:tracePt t="15029" x="5489575" y="4564063"/>
          <p14:tracePt t="15040" x="5514975" y="4538663"/>
          <p14:tracePt t="15046" x="5524500" y="4521200"/>
          <p14:tracePt t="15055" x="5549900" y="4486275"/>
          <p14:tracePt t="15062" x="5575300" y="4452938"/>
          <p14:tracePt t="15068" x="5616575" y="4384675"/>
          <p14:tracePt t="15077" x="5641975" y="4351338"/>
          <p14:tracePt t="15085" x="5676900" y="4275138"/>
          <p14:tracePt t="15093" x="5702300" y="4224338"/>
          <p14:tracePt t="15102" x="5727700" y="4164013"/>
          <p14:tracePt t="15110" x="5745163" y="4105275"/>
          <p14:tracePt t="15118" x="5761038" y="4052888"/>
          <p14:tracePt t="15125" x="5778500" y="4002088"/>
          <p14:tracePt t="15134" x="5788025" y="3976688"/>
          <p14:tracePt t="15142" x="5803900" y="3917950"/>
          <p14:tracePt t="15150" x="5821363" y="3849688"/>
          <p14:tracePt t="15157" x="5821363" y="3824288"/>
          <p14:tracePt t="15166" x="5821363" y="3781425"/>
          <p14:tracePt t="15175" x="5838825" y="3730625"/>
          <p14:tracePt t="15181" x="5838825" y="3697288"/>
          <p14:tracePt t="15191" x="5846763" y="3662363"/>
          <p14:tracePt t="15198" x="5854700" y="3636963"/>
          <p14:tracePt t="15208" x="5854700" y="3603625"/>
          <p14:tracePt t="15214" x="5854700" y="3578225"/>
          <p14:tracePt t="15224" x="5854700" y="3543300"/>
          <p14:tracePt t="15230" x="5854700" y="3527425"/>
          <p14:tracePt t="15240" x="5854700" y="3492500"/>
          <p14:tracePt t="15246" x="5854700" y="3467100"/>
          <p14:tracePt t="15256" x="5846763" y="3433763"/>
          <p14:tracePt t="15262" x="5829300" y="3416300"/>
          <p14:tracePt t="15268" x="5829300" y="3382963"/>
          <p14:tracePt t="15278" x="5829300" y="3365500"/>
          <p14:tracePt t="15285" x="5813425" y="3330575"/>
          <p14:tracePt t="15294" x="5813425" y="3322638"/>
          <p14:tracePt t="15302" x="5803900" y="3314700"/>
          <p14:tracePt t="15310" x="5788025" y="3297238"/>
          <p14:tracePt t="15318" x="5788025" y="3289300"/>
          <p14:tracePt t="15325" x="5770563" y="3271838"/>
          <p14:tracePt t="15334" x="5770563" y="3263900"/>
          <p14:tracePt t="15341" x="5753100" y="3254375"/>
          <p14:tracePt t="15350" x="5727700" y="3228975"/>
          <p14:tracePt t="15357" x="5710238" y="3221038"/>
          <p14:tracePt t="15366" x="5684838" y="3203575"/>
          <p14:tracePt t="15375" x="5668963" y="3186113"/>
          <p14:tracePt t="15382" x="5651500" y="3170238"/>
          <p14:tracePt t="15391" x="5616575" y="3144838"/>
          <p14:tracePt t="15399" x="5591175" y="3127375"/>
          <p14:tracePt t="15408" x="5557838" y="3109913"/>
          <p14:tracePt t="15414" x="5540375" y="3094038"/>
          <p14:tracePt t="15424" x="5507038" y="3076575"/>
          <p14:tracePt t="15431" x="5481638" y="3067050"/>
          <p14:tracePt t="15440" x="5446713" y="3041650"/>
          <p14:tracePt t="15446" x="5413375" y="3016250"/>
          <p14:tracePt t="15454" x="5380038" y="3000375"/>
          <p14:tracePt t="15462" x="5345113" y="2982913"/>
          <p14:tracePt t="15468" x="5311775" y="2965450"/>
          <p14:tracePt t="15478" x="5260975" y="2949575"/>
          <p14:tracePt t="15485" x="5226050" y="2940050"/>
          <p14:tracePt t="15494" x="5183188" y="2932113"/>
          <p14:tracePt t="15503" x="5124450" y="2932113"/>
          <p14:tracePt t="15509" x="5073650" y="2906713"/>
          <p14:tracePt t="15519" x="5038725" y="2897188"/>
          <p14:tracePt t="15525" x="4997450" y="2897188"/>
          <p14:tracePt t="15534" x="4962525" y="2889250"/>
          <p14:tracePt t="15542" x="4903788" y="2881313"/>
          <p14:tracePt t="15550" x="4860925" y="2881313"/>
          <p14:tracePt t="15559" x="4802188" y="2871788"/>
          <p14:tracePt t="15567" x="4741863" y="2871788"/>
          <p14:tracePt t="15574" x="4699000" y="2871788"/>
          <p14:tracePt t="15582" x="4648200" y="2871788"/>
          <p14:tracePt t="15592" x="4589463" y="2871788"/>
          <p14:tracePt t="15598" x="4529138" y="2871788"/>
          <p14:tracePt t="15608" x="4470400" y="2871788"/>
          <p14:tracePt t="15613" x="4410075" y="2871788"/>
          <p14:tracePt t="15624" x="4368800" y="2871788"/>
          <p14:tracePt t="15630" x="4300538" y="2871788"/>
          <p14:tracePt t="15640" x="4249738" y="2871788"/>
          <p14:tracePt t="15646" x="4206875" y="2889250"/>
          <p14:tracePt t="15656" x="4171950" y="2897188"/>
          <p14:tracePt t="15662" x="4121150" y="2922588"/>
          <p14:tracePt t="15668" x="4105275" y="2922588"/>
          <p14:tracePt t="15678" x="4079875" y="2932113"/>
          <p14:tracePt t="15685" x="4044950" y="2949575"/>
          <p14:tracePt t="15693" x="4027488" y="2949575"/>
          <p14:tracePt t="15702" x="4002088" y="2957513"/>
          <p14:tracePt t="15709" x="3976688" y="2957513"/>
          <p14:tracePt t="15717" x="3960813" y="2965450"/>
          <p14:tracePt t="15725" x="3943350" y="2965450"/>
          <p14:tracePt t="15742" x="3917950" y="2965450"/>
          <p14:tracePt t="15749" x="3917950" y="2974975"/>
          <p14:tracePt t="15759" x="3908425" y="2974975"/>
          <p14:tracePt t="15765" x="3892550" y="2982913"/>
          <p14:tracePt t="15774" x="3875088" y="2990850"/>
          <p14:tracePt t="15781" x="3867150" y="2990850"/>
          <p14:tracePt t="15791" x="3857625" y="3000375"/>
          <p14:tracePt t="15797" x="3841750" y="3016250"/>
          <p14:tracePt t="15813" x="3824288" y="3041650"/>
          <p14:tracePt t="15825" x="3816350" y="3067050"/>
          <p14:tracePt t="15829" x="3790950" y="3094038"/>
          <p14:tracePt t="15840" x="3763963" y="3109913"/>
          <p14:tracePt t="15845" x="3738563" y="3152775"/>
          <p14:tracePt t="15854" x="3713163" y="3178175"/>
          <p14:tracePt t="15861" x="3687763" y="3211513"/>
          <p14:tracePt t="15868" x="3662363" y="3246438"/>
          <p14:tracePt t="15877" x="3636963" y="3289300"/>
          <p14:tracePt t="15885" x="3619500" y="3330575"/>
          <p14:tracePt t="15893" x="3611563" y="3348038"/>
          <p14:tracePt t="15902" x="3611563" y="3373438"/>
          <p14:tracePt t="15909" x="3594100" y="3382963"/>
          <p14:tracePt t="15917" x="3586163" y="3398838"/>
          <p14:tracePt t="15925" x="3586163" y="3416300"/>
          <p14:tracePt t="15934" x="3578225" y="3416300"/>
          <p14:tracePt t="15992" x="3578225" y="3424238"/>
          <p14:tracePt t="16022" x="3578225" y="3433763"/>
          <p14:tracePt t="16222" x="3568700" y="3441700"/>
          <p14:tracePt t="16240" x="3560763" y="3459163"/>
          <p14:tracePt t="16246" x="3560763" y="3467100"/>
          <p14:tracePt t="16256" x="3560763" y="3484563"/>
          <p14:tracePt t="16262" x="3560763" y="3502025"/>
          <p14:tracePt t="16269" x="3560763" y="3527425"/>
          <p14:tracePt t="16278" x="3560763" y="3568700"/>
          <p14:tracePt t="16286" x="3560763" y="3594100"/>
          <p14:tracePt t="16294" x="3560763" y="3636963"/>
          <p14:tracePt t="16302" x="3560763" y="3671888"/>
          <p14:tracePt t="16310" x="3568700" y="3713163"/>
          <p14:tracePt t="16317" x="3568700" y="3756025"/>
          <p14:tracePt t="16326" x="3603625" y="3824288"/>
          <p14:tracePt t="16334" x="3611563" y="3867150"/>
          <p14:tracePt t="16342" x="3629025" y="3925888"/>
          <p14:tracePt t="16350" x="3654425" y="3994150"/>
          <p14:tracePt t="16359" x="3671888" y="4062413"/>
          <p14:tracePt t="16366" x="3697288" y="4138613"/>
          <p14:tracePt t="16375" x="3738563" y="4232275"/>
          <p14:tracePt t="16382" x="3781425" y="4308475"/>
          <p14:tracePt t="16391" x="3816350" y="4368800"/>
          <p14:tracePt t="16398" x="3849688" y="4445000"/>
          <p14:tracePt t="16408" x="3892550" y="4513263"/>
          <p14:tracePt t="16413" x="3935413" y="4589463"/>
          <p14:tracePt t="16424" x="3976688" y="4640263"/>
          <p14:tracePt t="16431" x="4011613" y="4665663"/>
          <p14:tracePt t="16440" x="4062413" y="4716463"/>
          <p14:tracePt t="16446" x="4087813" y="4733925"/>
          <p14:tracePt t="16454" x="4138613" y="4767263"/>
          <p14:tracePt t="16462" x="4156075" y="4792663"/>
          <p14:tracePt t="16469" x="4197350" y="4810125"/>
          <p14:tracePt t="16478" x="4206875" y="4835525"/>
          <p14:tracePt t="16486" x="4214813" y="4843463"/>
          <p14:tracePt t="16494" x="4240213" y="4860925"/>
          <p14:tracePt t="16503" x="4249738" y="4868863"/>
          <p14:tracePt t="16510" x="4257675" y="4878388"/>
          <p14:tracePt t="16517" x="4283075" y="4894263"/>
          <p14:tracePt t="16534" x="4300538" y="4911725"/>
          <p14:tracePt t="16542" x="4325938" y="4929188"/>
          <p14:tracePt t="16550" x="4325938" y="4937125"/>
          <p14:tracePt t="16558" x="4341813" y="4946650"/>
          <p14:tracePt t="16565" x="4359275" y="4954588"/>
          <p14:tracePt t="16575" x="4368800" y="4972050"/>
          <p14:tracePt t="16582" x="4376738" y="4972050"/>
          <p14:tracePt t="16591" x="4410075" y="4987925"/>
          <p14:tracePt t="16598" x="4427538" y="4997450"/>
          <p14:tracePt t="16608" x="4445000" y="4997450"/>
          <p14:tracePt t="16614" x="4460875" y="5005388"/>
          <p14:tracePt t="16624" x="4486275" y="5022850"/>
          <p14:tracePt t="16630" x="4495800" y="5030788"/>
          <p14:tracePt t="16641" x="4538663" y="5038725"/>
          <p14:tracePt t="16646" x="4564063" y="5038725"/>
          <p14:tracePt t="16653" x="4589463" y="5038725"/>
          <p14:tracePt t="16662" x="4614863" y="5048250"/>
          <p14:tracePt t="16669" x="4657725" y="5048250"/>
          <p14:tracePt t="16678" x="4673600" y="5048250"/>
          <p14:tracePt t="16686" x="4708525" y="5048250"/>
          <p14:tracePt t="16694" x="4733925" y="5048250"/>
          <p14:tracePt t="16701" x="4775200" y="5048250"/>
          <p14:tracePt t="16709" x="4792663" y="5030788"/>
          <p14:tracePt t="16717" x="4827588" y="5022850"/>
          <p14:tracePt t="16727" x="4878388" y="5013325"/>
          <p14:tracePt t="16734" x="4911725" y="4997450"/>
          <p14:tracePt t="16742" x="4946650" y="4979988"/>
          <p14:tracePt t="16750" x="4997450" y="4962525"/>
          <p14:tracePt t="16758" x="5005388" y="4954588"/>
          <p14:tracePt t="16766" x="5038725" y="4946650"/>
          <p14:tracePt t="16774" x="5073650" y="4937125"/>
          <p14:tracePt t="16781" x="5091113" y="4919663"/>
          <p14:tracePt t="16792" x="5116513" y="4911725"/>
          <p14:tracePt t="16798" x="5132388" y="4903788"/>
          <p14:tracePt t="16807" x="5141913" y="4903788"/>
          <p14:tracePt t="16814" x="5157788" y="4894263"/>
          <p14:tracePt t="16825" x="5175250" y="4878388"/>
          <p14:tracePt t="16830" x="5200650" y="4852988"/>
          <p14:tracePt t="16841" x="5226050" y="4835525"/>
          <p14:tracePt t="16846" x="5235575" y="4827588"/>
          <p14:tracePt t="16853" x="5260975" y="4810125"/>
          <p14:tracePt t="16862" x="5268913" y="4802188"/>
          <p14:tracePt t="16869" x="5294313" y="4784725"/>
          <p14:tracePt t="16886" x="5319713" y="4759325"/>
          <p14:tracePt t="16893" x="5345113" y="4741863"/>
          <p14:tracePt t="16902" x="5362575" y="4724400"/>
          <p14:tracePt t="16910" x="5370513" y="4724400"/>
          <p14:tracePt t="16918" x="5395913" y="4699000"/>
          <p14:tracePt t="16926" x="5421313" y="4665663"/>
          <p14:tracePt t="16933" x="5430838" y="4648200"/>
          <p14:tracePt t="16942" x="5446713" y="4614863"/>
          <p14:tracePt t="16950" x="5464175" y="4579938"/>
          <p14:tracePt t="16958" x="5472113" y="4564063"/>
          <p14:tracePt t="16966" x="5497513" y="4513263"/>
          <p14:tracePt t="16974" x="5514975" y="4495800"/>
          <p14:tracePt t="16981" x="5532438" y="4452938"/>
          <p14:tracePt t="16992" x="5549900" y="4427538"/>
          <p14:tracePt t="16997" x="5565775" y="4394200"/>
          <p14:tracePt t="17008" x="5575300" y="4368800"/>
          <p14:tracePt t="17013" x="5591175" y="4333875"/>
          <p14:tracePt t="17024" x="5591175" y="4316413"/>
          <p14:tracePt t="17029" x="5600700" y="4300538"/>
          <p14:tracePt t="17038" x="5608638" y="4283075"/>
          <p14:tracePt t="17045" x="5608638" y="4265613"/>
          <p14:tracePt t="17054" x="5616575" y="4257675"/>
          <p14:tracePt t="17061" x="5616575" y="4249738"/>
          <p14:tracePt t="17069" x="5616575" y="4232275"/>
          <p14:tracePt t="17077" x="5616575" y="4224338"/>
          <p14:tracePt t="17086" x="5616575" y="4197350"/>
          <p14:tracePt t="17093" x="5616575" y="4189413"/>
          <p14:tracePt t="17109" x="5616575" y="4181475"/>
          <p14:tracePt t="17117" x="5616575" y="4164013"/>
          <p14:tracePt t="17141" x="5616575" y="4138613"/>
          <p14:tracePt t="17159" x="5616575" y="4130675"/>
          <p14:tracePt t="17165" x="5616575" y="4121150"/>
          <p14:tracePt t="17175" x="5616575" y="4113213"/>
          <p14:tracePt t="17192" x="5616575" y="4105275"/>
          <p14:tracePt t="17230" x="5616575" y="4095750"/>
          <p14:tracePt t="17246" x="5616575" y="4087813"/>
          <p14:tracePt t="17269" x="5616575" y="4079875"/>
          <p14:tracePt t="17278" x="5634038" y="4079875"/>
          <p14:tracePt t="17293" x="5651500" y="4079875"/>
          <p14:tracePt t="17301" x="5668963" y="4079875"/>
          <p14:tracePt t="17310" x="5684838" y="4070350"/>
          <p14:tracePt t="17318" x="5694363" y="4070350"/>
          <p14:tracePt t="17326" x="5702300" y="4070350"/>
          <p14:tracePt t="17334" x="5710238" y="4062413"/>
          <p14:tracePt t="17342" x="5719763" y="4062413"/>
          <p14:tracePt t="17351" x="5727700" y="4052888"/>
          <p14:tracePt t="17359" x="5735638" y="4052888"/>
          <p14:tracePt t="17366" x="5745163" y="4052888"/>
          <p14:tracePt t="17375" x="5753100" y="4052888"/>
          <p14:tracePt t="17381" x="5761038" y="4052888"/>
          <p14:tracePt t="17392" x="5778500" y="4044950"/>
          <p14:tracePt t="17408" x="5788025" y="4037013"/>
          <p14:tracePt t="17414" x="5803900" y="4037013"/>
          <p14:tracePt t="17430" x="5821363" y="4037013"/>
          <p14:tracePt t="17438" x="5829300" y="4037013"/>
          <p14:tracePt t="17446" x="5838825" y="4027488"/>
          <p14:tracePt t="17453" x="5846763" y="4027488"/>
          <p14:tracePt t="17461" x="5864225" y="4027488"/>
          <p14:tracePt t="17470" x="5872163" y="4019550"/>
          <p14:tracePt t="17478" x="5880100" y="4019550"/>
          <p14:tracePt t="17486" x="5897563" y="4019550"/>
          <p14:tracePt t="17494" x="5915025" y="4019550"/>
          <p14:tracePt t="17510" x="5932488" y="4019550"/>
          <p14:tracePt t="17518" x="5940425" y="4019550"/>
          <p14:tracePt t="17525" x="5940425" y="4011613"/>
          <p14:tracePt t="17534" x="5957888" y="4011613"/>
          <p14:tracePt t="17542" x="5973763" y="4002088"/>
          <p14:tracePt t="17560" x="5983288" y="4002088"/>
          <p14:tracePt t="17566" x="5991225" y="4002088"/>
          <p14:tracePt t="17576" x="5999163" y="4002088"/>
          <p14:tracePt t="17582" x="6008688" y="4002088"/>
          <p14:tracePt t="17592" x="6016625" y="4002088"/>
          <p14:tracePt t="17598" x="6016625" y="3994150"/>
          <p14:tracePt t="17670" x="6024563" y="3994150"/>
          <p14:tracePt t="17678" x="6034088" y="3994150"/>
          <p14:tracePt t="17685" x="6034088" y="3986213"/>
          <p14:tracePt t="17694" x="6049963" y="3976688"/>
          <p14:tracePt t="17701" x="6059488" y="3976688"/>
          <p14:tracePt t="17718" x="6067425" y="3976688"/>
          <p14:tracePt t="17726" x="6084888" y="3976688"/>
          <p14:tracePt t="17734" x="6118225" y="3976688"/>
          <p14:tracePt t="17742" x="6127750" y="3976688"/>
          <p14:tracePt t="17750" x="6143625" y="3976688"/>
          <p14:tracePt t="17759" x="6153150" y="3976688"/>
          <p14:tracePt t="17766" x="6178550" y="3976688"/>
          <p14:tracePt t="17777" x="6186488" y="3976688"/>
          <p14:tracePt t="17781" x="6194425" y="3976688"/>
          <p14:tracePt t="17792" x="6211888" y="3976688"/>
          <p14:tracePt t="17798" x="6221413" y="3976688"/>
          <p14:tracePt t="17807" x="6237288" y="3976688"/>
          <p14:tracePt t="17813" x="6254750" y="3976688"/>
          <p14:tracePt t="17840" x="6272213" y="3976688"/>
          <p14:tracePt t="17852" x="6280150" y="3976688"/>
          <p14:tracePt t="19206" x="6280150" y="3994150"/>
          <p14:tracePt t="19214" x="6280150" y="4002088"/>
          <p14:tracePt t="19223" x="6280150" y="4011613"/>
          <p14:tracePt t="19230" x="6280150" y="4027488"/>
          <p14:tracePt t="19237" x="6280150" y="4037013"/>
          <p14:tracePt t="19245" x="6288088" y="4044950"/>
          <p14:tracePt t="19254" x="6288088" y="4062413"/>
          <p14:tracePt t="19262" x="6288088" y="4070350"/>
          <p14:tracePt t="19271" x="6297613" y="4087813"/>
          <p14:tracePt t="19277" x="6297613" y="4095750"/>
          <p14:tracePt t="19285" x="6297613" y="4121150"/>
          <p14:tracePt t="19293" x="6305550" y="4138613"/>
          <p14:tracePt t="19302" x="6305550" y="4146550"/>
          <p14:tracePt t="19310" x="6313488" y="4171950"/>
          <p14:tracePt t="19318" x="6323013" y="4189413"/>
          <p14:tracePt t="19327" x="6323013" y="4214813"/>
          <p14:tracePt t="19334" x="6323013" y="4224338"/>
          <p14:tracePt t="19342" x="6323013" y="4240213"/>
          <p14:tracePt t="19350" x="6330950" y="4257675"/>
          <p14:tracePt t="19359" x="6338888" y="4275138"/>
          <p14:tracePt t="19366" x="6338888" y="4300538"/>
          <p14:tracePt t="19375" x="6338888" y="4325938"/>
          <p14:tracePt t="19382" x="6356350" y="4341813"/>
          <p14:tracePt t="19392" x="6356350" y="4368800"/>
          <p14:tracePt t="19398" x="6365875" y="4394200"/>
          <p14:tracePt t="19407" x="6365875" y="4419600"/>
          <p14:tracePt t="19413" x="6381750" y="4452938"/>
          <p14:tracePt t="19423" x="6391275" y="4460875"/>
          <p14:tracePt t="19429" x="6391275" y="4478338"/>
          <p14:tracePt t="19437" x="6407150" y="4503738"/>
          <p14:tracePt t="19454" x="6407150" y="4521200"/>
          <p14:tracePt t="19685" x="6399213" y="4538663"/>
          <p14:tracePt t="19702" x="6391275" y="4538663"/>
          <p14:tracePt t="19718" x="6381750" y="4538663"/>
          <p14:tracePt t="19727" x="6373813" y="4538663"/>
          <p14:tracePt t="19734" x="6356350" y="4546600"/>
          <p14:tracePt t="19742" x="6338888" y="4554538"/>
          <p14:tracePt t="19750" x="6330950" y="4564063"/>
          <p14:tracePt t="19761" x="6305550" y="4572000"/>
          <p14:tracePt t="19766" x="6297613" y="4572000"/>
          <p14:tracePt t="19776" x="6272213" y="4579938"/>
          <p14:tracePt t="19782" x="6254750" y="4579938"/>
          <p14:tracePt t="19798" x="6237288" y="4579938"/>
          <p14:tracePt t="19807" x="6229350" y="4579938"/>
          <p14:tracePt t="19821" x="6211888" y="4579938"/>
          <p14:tracePt t="19829" x="6203950" y="4579938"/>
          <p14:tracePt t="19838" x="6194425" y="4579938"/>
          <p14:tracePt t="19958" x="6194425" y="4572000"/>
          <p14:tracePt t="19966" x="6194425" y="4546600"/>
          <p14:tracePt t="19977" x="6203950" y="4513263"/>
          <p14:tracePt t="19981" x="6203950" y="4503738"/>
          <p14:tracePt t="19992" x="6203950" y="4478338"/>
          <p14:tracePt t="19998" x="6211888" y="4452938"/>
          <p14:tracePt t="20005" x="6229350" y="4419600"/>
          <p14:tracePt t="20013" x="6237288" y="4376738"/>
          <p14:tracePt t="20020" x="6246813" y="4325938"/>
          <p14:tracePt t="20031" x="6262688" y="4265613"/>
          <p14:tracePt t="20037" x="6272213" y="4232275"/>
          <p14:tracePt t="20046" x="6297613" y="4189413"/>
          <p14:tracePt t="20054" x="6305550" y="4130675"/>
          <p14:tracePt t="20062" x="6323013" y="4087813"/>
          <p14:tracePt t="20070" x="6330950" y="4044950"/>
          <p14:tracePt t="20078" x="6348413" y="4011613"/>
          <p14:tracePt t="20086" x="6348413" y="3986213"/>
          <p14:tracePt t="20094" x="6365875" y="3951288"/>
          <p14:tracePt t="20101" x="6373813" y="3908425"/>
          <p14:tracePt t="20110" x="6381750" y="3849688"/>
          <p14:tracePt t="20118" x="6391275" y="3798888"/>
          <p14:tracePt t="20126" x="6407150" y="3738563"/>
          <p14:tracePt t="20134" x="6416675" y="3697288"/>
          <p14:tracePt t="20142" x="6416675" y="3636963"/>
          <p14:tracePt t="20150" x="6432550" y="3603625"/>
          <p14:tracePt t="20159" x="6432550" y="3568700"/>
          <p14:tracePt t="20167" x="6442075" y="3535363"/>
          <p14:tracePt t="20176" x="6442075" y="3509963"/>
          <p14:tracePt t="20182" x="6442075" y="3475038"/>
          <p14:tracePt t="20192" x="6442075" y="3441700"/>
          <p14:tracePt t="20198" x="6442075" y="3398838"/>
          <p14:tracePt t="20206" x="6442075" y="3365500"/>
          <p14:tracePt t="20215" x="6442075" y="3340100"/>
          <p14:tracePt t="20221" x="6432550" y="3305175"/>
          <p14:tracePt t="20230" x="6399213" y="3238500"/>
          <p14:tracePt t="20237" x="6381750" y="3221038"/>
          <p14:tracePt t="20246" x="6365875" y="3186113"/>
          <p14:tracePt t="20254" x="6348413" y="3160713"/>
          <p14:tracePt t="20262" x="6330950" y="3144838"/>
          <p14:tracePt t="20269" x="6323013" y="3119438"/>
          <p14:tracePt t="20279" x="6305550" y="3101975"/>
          <p14:tracePt t="20286" x="6288088" y="3084513"/>
          <p14:tracePt t="20294" x="6262688" y="3059113"/>
          <p14:tracePt t="20302" x="6237288" y="3016250"/>
          <p14:tracePt t="20310" x="6211888" y="3000375"/>
          <p14:tracePt t="20318" x="6186488" y="2974975"/>
          <p14:tracePt t="20326" x="6161088" y="2949575"/>
          <p14:tracePt t="20335" x="6127750" y="2906713"/>
          <p14:tracePt t="20342" x="6102350" y="2881313"/>
          <p14:tracePt t="20350" x="6059488" y="2855913"/>
          <p14:tracePt t="20359" x="6034088" y="2830513"/>
          <p14:tracePt t="20366" x="5999163" y="2805113"/>
          <p14:tracePt t="20376" x="5965825" y="2778125"/>
          <p14:tracePt t="20381" x="5940425" y="2762250"/>
          <p14:tracePt t="20393" x="5905500" y="2744788"/>
          <p14:tracePt t="20398" x="5872163" y="2727325"/>
          <p14:tracePt t="20405" x="5838825" y="2711450"/>
          <p14:tracePt t="20414" x="5821363" y="2693988"/>
          <p14:tracePt t="20421" x="5795963" y="2686050"/>
          <p14:tracePt t="20431" x="5770563" y="2668588"/>
          <p14:tracePt t="20437" x="5753100" y="2660650"/>
          <p14:tracePt t="20446" x="5735638" y="2651125"/>
          <p14:tracePt t="20454" x="5702300" y="2643188"/>
          <p14:tracePt t="20462" x="5676900" y="2625725"/>
          <p14:tracePt t="20470" x="5651500" y="2625725"/>
          <p14:tracePt t="20478" x="5626100" y="2625725"/>
          <p14:tracePt t="20486" x="5608638" y="2617788"/>
          <p14:tracePt t="20494" x="5591175" y="2608263"/>
          <p14:tracePt t="20501" x="5575300" y="2608263"/>
          <p14:tracePt t="20510" x="5549900" y="2600325"/>
          <p14:tracePt t="20518" x="5514975" y="2592388"/>
          <p14:tracePt t="20527" x="5507038" y="2592388"/>
          <p14:tracePt t="20534" x="5481638" y="2582863"/>
          <p14:tracePt t="20544" x="5456238" y="2574925"/>
          <p14:tracePt t="20550" x="5430838" y="2574925"/>
          <p14:tracePt t="20560" x="5405438" y="2566988"/>
          <p14:tracePt t="20565" x="5345113" y="2566988"/>
          <p14:tracePt t="20577" x="5311775" y="2557463"/>
          <p14:tracePt t="20582" x="5251450" y="2557463"/>
          <p14:tracePt t="20592" x="5208588" y="2549525"/>
          <p14:tracePt t="20598" x="5132388" y="2541588"/>
          <p14:tracePt t="20607" x="5091113" y="2532063"/>
          <p14:tracePt t="20614" x="5038725" y="2524125"/>
          <p14:tracePt t="20620" x="4972050" y="2516188"/>
          <p14:tracePt t="20630" x="4937125" y="2516188"/>
          <p14:tracePt t="20638" x="4894263" y="2498725"/>
          <p14:tracePt t="20645" x="4860925" y="2498725"/>
          <p14:tracePt t="20654" x="4810125" y="2498725"/>
          <p14:tracePt t="20662" x="4775200" y="2498725"/>
          <p14:tracePt t="20669" x="4741863" y="2498725"/>
          <p14:tracePt t="20678" x="4691063" y="2498725"/>
          <p14:tracePt t="20686" x="4657725" y="2498725"/>
          <p14:tracePt t="20695" x="4605338" y="2498725"/>
          <p14:tracePt t="20701" x="4579938" y="2498725"/>
          <p14:tracePt t="20711" x="4538663" y="2498725"/>
          <p14:tracePt t="20718" x="4503738" y="2498725"/>
          <p14:tracePt t="20728" x="4452938" y="2498725"/>
          <p14:tracePt t="20733" x="4410075" y="2498725"/>
          <p14:tracePt t="20743" x="4341813" y="2498725"/>
          <p14:tracePt t="20749" x="4283075" y="2498725"/>
          <p14:tracePt t="20760" x="4224338" y="2498725"/>
          <p14:tracePt t="20766" x="4146550" y="2506663"/>
          <p14:tracePt t="20776" x="4105275" y="2516188"/>
          <p14:tracePt t="20782" x="4044950" y="2524125"/>
          <p14:tracePt t="20793" x="4002088" y="2524125"/>
          <p14:tracePt t="20798" x="3968750" y="2532063"/>
          <p14:tracePt t="20808" x="3917950" y="2541588"/>
          <p14:tracePt t="20814" x="3875088" y="2541588"/>
          <p14:tracePt t="20822" x="3857625" y="2549525"/>
          <p14:tracePt t="20830" x="3824288" y="2557463"/>
          <p14:tracePt t="20838" x="3806825" y="2566988"/>
          <p14:tracePt t="20846" x="3781425" y="2566988"/>
          <p14:tracePt t="20855" x="3773488" y="2574925"/>
          <p14:tracePt t="20862" x="3748088" y="2574925"/>
          <p14:tracePt t="20870" x="3722688" y="2582863"/>
          <p14:tracePt t="20877" x="3705225" y="2582863"/>
          <p14:tracePt t="20885" x="3679825" y="2600325"/>
          <p14:tracePt t="20895" x="3654425" y="2608263"/>
          <p14:tracePt t="20902" x="3629025" y="2617788"/>
          <p14:tracePt t="20911" x="3611563" y="2625725"/>
          <p14:tracePt t="20918" x="3594100" y="2633663"/>
          <p14:tracePt t="20928" x="3578225" y="2651125"/>
          <p14:tracePt t="20934" x="3568700" y="2651125"/>
          <p14:tracePt t="20942" x="3560763" y="2651125"/>
          <p14:tracePt t="20950" x="3543300" y="2668588"/>
          <p14:tracePt t="20960" x="3527425" y="2676525"/>
          <p14:tracePt t="20998" x="3517900" y="2686050"/>
          <p14:tracePt t="21167" x="3527425" y="2676525"/>
          <p14:tracePt t="21177" x="3535363" y="2668588"/>
          <p14:tracePt t="21182" x="3552825" y="2651125"/>
          <p14:tracePt t="21192" x="3578225" y="2633663"/>
          <p14:tracePt t="21198" x="3594100" y="2617788"/>
          <p14:tracePt t="21208" x="3619500" y="2600325"/>
          <p14:tracePt t="21214" x="3654425" y="2574925"/>
          <p14:tracePt t="21221" x="3679825" y="2566988"/>
          <p14:tracePt t="21229" x="3705225" y="2541588"/>
          <p14:tracePt t="21238" x="3738563" y="2506663"/>
          <p14:tracePt t="21246" x="3748088" y="2506663"/>
          <p14:tracePt t="21254" x="3773488" y="2489200"/>
          <p14:tracePt t="21261" x="3790950" y="2489200"/>
          <p14:tracePt t="21269" x="3806825" y="2481263"/>
          <p14:tracePt t="21277" x="3816350" y="2481263"/>
          <p14:tracePt t="21286" x="3824288" y="2473325"/>
          <p14:tracePt t="21294" x="3832225" y="2473325"/>
          <p14:tracePt t="21311" x="3841750" y="2463800"/>
          <p14:tracePt t="21318" x="3849688" y="2463800"/>
          <p14:tracePt t="21334" x="3867150" y="2463800"/>
          <p14:tracePt t="21345" x="3883025" y="2463800"/>
          <p14:tracePt t="21350" x="3900488" y="2463800"/>
          <p14:tracePt t="21360" x="3908425" y="2463800"/>
          <p14:tracePt t="21366" x="3925888" y="2455863"/>
          <p14:tracePt t="21376" x="3976688" y="2447925"/>
          <p14:tracePt t="21382" x="3994150" y="2447925"/>
          <p14:tracePt t="21392" x="4037013" y="2447925"/>
          <p14:tracePt t="21398" x="4070350" y="2438400"/>
          <p14:tracePt t="21404" x="4105275" y="2430463"/>
          <p14:tracePt t="21414" x="4130675" y="2430463"/>
          <p14:tracePt t="21421" x="4146550" y="2422525"/>
          <p14:tracePt t="21430" x="4181475" y="2413000"/>
          <p14:tracePt t="21438" x="4232275" y="2371725"/>
          <p14:tracePt t="21446" x="4275138" y="2344738"/>
          <p14:tracePt t="21455" x="4308475" y="2303463"/>
          <p14:tracePt t="21462" x="4351338" y="2268538"/>
          <p14:tracePt t="21470" x="4384675" y="2227263"/>
          <p14:tracePt t="21478" x="4394200" y="2227263"/>
          <p14:tracePt t="21486" x="4427538" y="2174875"/>
          <p14:tracePt t="21494" x="4452938" y="2149475"/>
          <p14:tracePt t="21502" x="4486275" y="2098675"/>
          <p14:tracePt t="21510" x="4495800" y="2065338"/>
          <p14:tracePt t="21518" x="4521200" y="2005013"/>
          <p14:tracePt t="21527" x="4529138" y="1979613"/>
          <p14:tracePt t="21533" x="4529138" y="1971675"/>
          <p14:tracePt t="21862" x="4521200" y="1971675"/>
          <p14:tracePt t="21878" x="4503738" y="1971675"/>
          <p14:tracePt t="21886" x="4495800" y="1979613"/>
          <p14:tracePt t="21894" x="4486275" y="1989138"/>
          <p14:tracePt t="21901" x="4470400" y="1997075"/>
          <p14:tracePt t="21910" x="4452938" y="2005013"/>
          <p14:tracePt t="21917" x="4435475" y="2005013"/>
          <p14:tracePt t="21928" x="4419600" y="2005013"/>
          <p14:tracePt t="21933" x="4384675" y="2014538"/>
          <p14:tracePt t="21944" x="4368800" y="2014538"/>
          <p14:tracePt t="21961" x="4341813" y="2022475"/>
          <p14:tracePt t="21971" x="4333875" y="2022475"/>
          <p14:tracePt t="21978" x="4325938" y="2022475"/>
          <p14:tracePt t="21981" x="4316413" y="2022475"/>
          <p14:tracePt t="21998" x="4308475" y="2022475"/>
          <p14:tracePt t="22005" x="4300538" y="2022475"/>
          <p14:tracePt t="22261" x="4291013" y="2022475"/>
          <p14:tracePt t="22567" x="4275138" y="2030413"/>
          <p14:tracePt t="22582" x="4249738" y="2030413"/>
          <p14:tracePt t="22591" x="4232275" y="2030413"/>
          <p14:tracePt t="22598" x="4206875" y="2030413"/>
          <p14:tracePt t="22604" x="4181475" y="2030413"/>
          <p14:tracePt t="22615" x="4146550" y="2039938"/>
          <p14:tracePt t="22622" x="4105275" y="2047875"/>
          <p14:tracePt t="22630" x="4079875" y="2047875"/>
          <p14:tracePt t="22638" x="4037013" y="2047875"/>
          <p14:tracePt t="22646" x="4011613" y="2047875"/>
          <p14:tracePt t="22653" x="3951288" y="2047875"/>
          <p14:tracePt t="22662" x="3900488" y="2047875"/>
          <p14:tracePt t="22670" x="3841750" y="2047875"/>
          <p14:tracePt t="22678" x="3781425" y="2047875"/>
          <p14:tracePt t="22686" x="3722688" y="2047875"/>
          <p14:tracePt t="22695" x="3662363" y="2047875"/>
          <p14:tracePt t="22702" x="3611563" y="2047875"/>
          <p14:tracePt t="22711" x="3552825" y="2065338"/>
          <p14:tracePt t="22718" x="3492500" y="2065338"/>
          <p14:tracePt t="22728" x="3449638" y="2065338"/>
          <p14:tracePt t="22733" x="3408363" y="2065338"/>
          <p14:tracePt t="22744" x="3348038" y="2065338"/>
          <p14:tracePt t="22749" x="3314700" y="2065338"/>
          <p14:tracePt t="22760" x="3279775" y="2065338"/>
          <p14:tracePt t="22766" x="3254375" y="2065338"/>
          <p14:tracePt t="22776" x="3221038" y="2065338"/>
          <p14:tracePt t="22782" x="3203575" y="2065338"/>
          <p14:tracePt t="22788" x="3186113" y="2065338"/>
          <p14:tracePt t="22798" x="3160713" y="2065338"/>
          <p14:tracePt t="22805" x="3135313" y="2065338"/>
          <p14:tracePt t="22814" x="3119438" y="2065338"/>
          <p14:tracePt t="22822" x="3101975" y="2065338"/>
          <p14:tracePt t="22829" x="3076575" y="2065338"/>
          <p14:tracePt t="22839" x="3059113" y="2065338"/>
          <p14:tracePt t="22846" x="3051175" y="2065338"/>
          <p14:tracePt t="22854" x="3025775" y="2065338"/>
          <p14:tracePt t="22862" x="3008313" y="2065338"/>
          <p14:tracePt t="22870" x="2982913" y="2065338"/>
          <p14:tracePt t="22878" x="2957513" y="2065338"/>
          <p14:tracePt t="22886" x="2949575" y="2065338"/>
          <p14:tracePt t="22894" x="2932113" y="2065338"/>
          <p14:tracePt t="23173" x="2940050" y="2065338"/>
          <p14:tracePt t="23189" x="2957513" y="2065338"/>
          <p14:tracePt t="23198" x="2974975" y="2065338"/>
          <p14:tracePt t="23205" x="2990850" y="2065338"/>
          <p14:tracePt t="23214" x="3016250" y="2065338"/>
          <p14:tracePt t="23223" x="3025775" y="2065338"/>
          <p14:tracePt t="23229" x="3051175" y="2065338"/>
          <p14:tracePt t="23237" x="3084513" y="2073275"/>
          <p14:tracePt t="23246" x="3094038" y="2073275"/>
          <p14:tracePt t="23254" x="3109913" y="2073275"/>
          <p14:tracePt t="23262" x="3144838" y="2073275"/>
          <p14:tracePt t="23270" x="3186113" y="2082800"/>
          <p14:tracePt t="23279" x="3211513" y="2082800"/>
          <p14:tracePt t="23286" x="3246438" y="2090738"/>
          <p14:tracePt t="23294" x="3289300" y="2090738"/>
          <p14:tracePt t="23302" x="3322638" y="2098675"/>
          <p14:tracePt t="23311" x="3373438" y="2108200"/>
          <p14:tracePt t="23318" x="3416300" y="2124075"/>
          <p14:tracePt t="23328" x="3449638" y="2124075"/>
          <p14:tracePt t="23334" x="3475038" y="2124075"/>
          <p14:tracePt t="23344" x="3492500" y="2124075"/>
          <p14:tracePt t="23350" x="3517900" y="2124075"/>
          <p14:tracePt t="23360" x="3527425" y="2124075"/>
          <p14:tracePt t="23374" x="3535363" y="2124075"/>
          <p14:tracePt t="23382" x="3552825" y="2133600"/>
          <p14:tracePt t="23431" x="3560763" y="2133600"/>
          <p14:tracePt t="23558" x="3568700" y="2133600"/>
          <p14:tracePt t="23815" x="3578225" y="2141538"/>
          <p14:tracePt t="23822" x="3586163" y="2141538"/>
          <p14:tracePt t="23837" x="3594100" y="2141538"/>
          <p14:tracePt t="23869" x="3603625" y="2141538"/>
          <p14:tracePt t="23990" x="3611563" y="2149475"/>
          <p14:tracePt t="24037" x="3611563" y="2159000"/>
          <p14:tracePt t="24085" x="3619500" y="2166938"/>
          <p14:tracePt t="24558" x="3619500" y="2174875"/>
          <p14:tracePt t="24582" x="3611563" y="2184400"/>
          <p14:tracePt t="24622" x="3603625" y="2184400"/>
          <p14:tracePt t="24654" x="3594100" y="2184400"/>
          <p14:tracePt t="24671" x="3586163" y="2184400"/>
          <p14:tracePt t="24686" x="3578225" y="2192338"/>
          <p14:tracePt t="24702" x="3568700" y="2192338"/>
          <p14:tracePt t="24712" x="3552825" y="2192338"/>
          <p14:tracePt t="24751" x="3543300" y="2200275"/>
          <p14:tracePt t="24759" x="3535363" y="2209800"/>
          <p14:tracePt t="24766" x="3527425" y="2209800"/>
          <p14:tracePt t="24782" x="3509963" y="2217738"/>
          <p14:tracePt t="24789" x="3502025" y="2227263"/>
          <p14:tracePt t="24798" x="3502025" y="2235200"/>
          <p14:tracePt t="24807" x="3492500" y="2235200"/>
          <p14:tracePt t="24815" x="3475038" y="2235200"/>
          <p14:tracePt t="24821" x="3475038" y="2252663"/>
          <p14:tracePt t="24838" x="3467100" y="2260600"/>
          <p14:tracePt t="24846" x="3459163" y="2268538"/>
          <p14:tracePt t="24862" x="3449638" y="2278063"/>
          <p14:tracePt t="24870" x="3441700" y="2286000"/>
          <p14:tracePt t="24878" x="3433763" y="2286000"/>
          <p14:tracePt t="24886" x="3424238" y="2303463"/>
          <p14:tracePt t="24894" x="3416300" y="2311400"/>
          <p14:tracePt t="24902" x="3398838" y="2319338"/>
          <p14:tracePt t="24911" x="3398838" y="2328863"/>
          <p14:tracePt t="24918" x="3382963" y="2354263"/>
          <p14:tracePt t="24928" x="3373438" y="2362200"/>
          <p14:tracePt t="24934" x="3355975" y="2379663"/>
          <p14:tracePt t="24946" x="3355975" y="2397125"/>
          <p14:tracePt t="24949" x="3330575" y="2422525"/>
          <p14:tracePt t="24972" x="3279775" y="2481263"/>
          <p14:tracePt t="24976" x="3271838" y="2498725"/>
          <p14:tracePt t="24981" x="3246438" y="2532063"/>
          <p14:tracePt t="24990" x="3221038" y="2557463"/>
          <p14:tracePt t="24999" x="3211513" y="2557463"/>
          <p14:tracePt t="25006" x="3195638" y="2582863"/>
          <p14:tracePt t="25021" x="3178175" y="2608263"/>
          <p14:tracePt t="25030" x="3170238" y="2625725"/>
          <p14:tracePt t="25038" x="3160713" y="2625725"/>
          <p14:tracePt t="25135" x="3152775" y="2643188"/>
          <p14:tracePt t="25158" x="3144838" y="2643188"/>
          <p14:tracePt t="25166" x="3135313" y="2651125"/>
          <p14:tracePt t="25172" x="3127375" y="2651125"/>
          <p14:tracePt t="25182" x="3119438" y="2660650"/>
          <p14:tracePt t="25190" x="3101975" y="2676525"/>
          <p14:tracePt t="25205" x="3094038" y="2676525"/>
          <p14:tracePt t="25214" x="3076575" y="2693988"/>
          <p14:tracePt t="25221" x="3076575" y="2701925"/>
          <p14:tracePt t="25229" x="3067050" y="2711450"/>
          <p14:tracePt t="25238" x="3051175" y="2736850"/>
          <p14:tracePt t="25246" x="3033713" y="2752725"/>
          <p14:tracePt t="25254" x="3016250" y="2770188"/>
          <p14:tracePt t="25262" x="3016250" y="2778125"/>
          <p14:tracePt t="25270" x="3008313" y="2787650"/>
          <p14:tracePt t="25279" x="3000375" y="2795588"/>
          <p14:tracePt t="25286" x="2990850" y="2805113"/>
          <p14:tracePt t="25862" x="2990850" y="2787650"/>
          <p14:tracePt t="25870" x="2990850" y="2752725"/>
          <p14:tracePt t="25879" x="3000375" y="2711450"/>
          <p14:tracePt t="25886" x="3025775" y="2660650"/>
          <p14:tracePt t="25896" x="3067050" y="2600325"/>
          <p14:tracePt t="25901" x="3101975" y="2557463"/>
          <p14:tracePt t="25912" x="3127375" y="2498725"/>
          <p14:tracePt t="25918" x="3160713" y="2422525"/>
          <p14:tracePt t="25928" x="3195638" y="2371725"/>
          <p14:tracePt t="25934" x="3228975" y="2319338"/>
          <p14:tracePt t="25943" x="3263900" y="2286000"/>
          <p14:tracePt t="25959" x="3314700" y="2217738"/>
          <p14:tracePt t="25966" x="3340100" y="2184400"/>
          <p14:tracePt t="25974" x="3355975" y="2166938"/>
          <p14:tracePt t="25982" x="3365500" y="2166938"/>
          <p14:tracePt t="25990" x="3373438" y="2149475"/>
          <p14:tracePt t="25997" x="3390900" y="2133600"/>
          <p14:tracePt t="26006" x="3398838" y="2124075"/>
          <p14:tracePt t="26014" x="3408363" y="2116138"/>
          <p14:tracePt t="26021" x="3408363" y="2098675"/>
          <p14:tracePt t="26030" x="3416300" y="2098675"/>
          <p14:tracePt t="26101" x="3416300" y="2090738"/>
          <p14:tracePt t="26119" x="3416300" y="2082800"/>
          <p14:tracePt t="26150" x="3416300" y="2073275"/>
          <p14:tracePt t="26222" x="3398838" y="2073275"/>
          <p14:tracePt t="26230" x="3365500" y="2082800"/>
          <p14:tracePt t="26238" x="3340100" y="2090738"/>
          <p14:tracePt t="26246" x="3305175" y="2108200"/>
          <p14:tracePt t="26253" x="3271838" y="2124075"/>
          <p14:tracePt t="26263" x="3238500" y="2141538"/>
          <p14:tracePt t="26270" x="3203575" y="2159000"/>
          <p14:tracePt t="26280" x="3152775" y="2200275"/>
          <p14:tracePt t="26286" x="3109913" y="2227263"/>
          <p14:tracePt t="26297" x="3076575" y="2243138"/>
          <p14:tracePt t="26301" x="3041650" y="2278063"/>
          <p14:tracePt t="26311" x="3025775" y="2293938"/>
          <p14:tracePt t="26318" x="2982913" y="2336800"/>
          <p14:tracePt t="26329" x="2932113" y="2371725"/>
          <p14:tracePt t="26334" x="2897188" y="2413000"/>
          <p14:tracePt t="26341" x="2889250" y="2430463"/>
          <p14:tracePt t="26350" x="2871788" y="2438400"/>
          <p14:tracePt t="26357" x="2855913" y="2473325"/>
          <p14:tracePt t="26365" x="2838450" y="2498725"/>
          <p14:tracePt t="26374" x="2830513" y="2524125"/>
          <p14:tracePt t="26382" x="2820988" y="2549525"/>
          <p14:tracePt t="26391" x="2805113" y="2582863"/>
          <p14:tracePt t="26397" x="2787650" y="2617788"/>
          <p14:tracePt t="26406" x="2778125" y="2633663"/>
          <p14:tracePt t="26413" x="2762250" y="2686050"/>
          <p14:tracePt t="26422" x="2752725" y="2719388"/>
          <p14:tracePt t="26430" x="2736850" y="2736850"/>
          <p14:tracePt t="26438" x="2727325" y="2770188"/>
          <p14:tracePt t="26447" x="2727325" y="2805113"/>
          <p14:tracePt t="26453" x="2719388" y="2838450"/>
          <p14:tracePt t="26463" x="2711450" y="2871788"/>
          <p14:tracePt t="26471" x="2701925" y="2914650"/>
          <p14:tracePt t="26480" x="2701925" y="2940050"/>
          <p14:tracePt t="26486" x="2693988" y="2974975"/>
          <p14:tracePt t="26496" x="2686050" y="3000375"/>
          <p14:tracePt t="26501" x="2686050" y="3016250"/>
          <p14:tracePt t="26512" x="2686050" y="3051175"/>
          <p14:tracePt t="26518" x="2686050" y="3094038"/>
          <p14:tracePt t="26528" x="2676525" y="3127375"/>
          <p14:tracePt t="26534" x="2676525" y="3152775"/>
          <p14:tracePt t="26540" x="2660650" y="3203575"/>
          <p14:tracePt t="26549" x="2660650" y="3228975"/>
          <p14:tracePt t="26557" x="2660650" y="3263900"/>
          <p14:tracePt t="26566" x="2651125" y="3297238"/>
          <p14:tracePt t="26574" x="2651125" y="3330575"/>
          <p14:tracePt t="26582" x="2651125" y="3355975"/>
          <p14:tracePt t="26590" x="2651125" y="3390900"/>
          <p14:tracePt t="26597" x="2651125" y="3416300"/>
          <p14:tracePt t="26605" x="2651125" y="3441700"/>
          <p14:tracePt t="26614" x="2651125" y="3467100"/>
          <p14:tracePt t="26622" x="2651125" y="3492500"/>
          <p14:tracePt t="26630" x="2651125" y="3527425"/>
          <p14:tracePt t="26638" x="2651125" y="3568700"/>
          <p14:tracePt t="26646" x="2651125" y="3586163"/>
          <p14:tracePt t="26655" x="2660650" y="3611563"/>
          <p14:tracePt t="26662" x="2660650" y="3654425"/>
          <p14:tracePt t="26670" x="2668588" y="3687763"/>
          <p14:tracePt t="26680" x="2676525" y="3713163"/>
          <p14:tracePt t="26686" x="2676525" y="3763963"/>
          <p14:tracePt t="26696" x="2676525" y="3790950"/>
          <p14:tracePt t="26702" x="2676525" y="3824288"/>
          <p14:tracePt t="26712" x="2686050" y="3867150"/>
          <p14:tracePt t="26718" x="2686050" y="3917950"/>
          <p14:tracePt t="26728" x="2686050" y="3951288"/>
          <p14:tracePt t="26734" x="2701925" y="3994150"/>
          <p14:tracePt t="26745" x="2711450" y="4044950"/>
          <p14:tracePt t="26750" x="2719388" y="4105275"/>
          <p14:tracePt t="26757" x="2727325" y="4146550"/>
          <p14:tracePt t="26765" x="2727325" y="4189413"/>
          <p14:tracePt t="26774" x="2752725" y="4257675"/>
          <p14:tracePt t="26782" x="2752725" y="4275138"/>
          <p14:tracePt t="26790" x="2762250" y="4325938"/>
          <p14:tracePt t="26797" x="2770188" y="4351338"/>
          <p14:tracePt t="26805" x="2778125" y="4384675"/>
          <p14:tracePt t="26814" x="2787650" y="4419600"/>
          <p14:tracePt t="26822" x="2787650" y="4452938"/>
          <p14:tracePt t="26829" x="2805113" y="4478338"/>
          <p14:tracePt t="26838" x="2805113" y="4503738"/>
          <p14:tracePt t="26845" x="2813050" y="4554538"/>
          <p14:tracePt t="26855" x="2813050" y="4564063"/>
          <p14:tracePt t="26863" x="2820988" y="4622800"/>
          <p14:tracePt t="26870" x="2838450" y="4657725"/>
          <p14:tracePt t="26879" x="2846388" y="4691063"/>
          <p14:tracePt t="26886" x="2855913" y="4716463"/>
          <p14:tracePt t="26896" x="2863850" y="4741863"/>
          <p14:tracePt t="26902" x="2863850" y="4775200"/>
          <p14:tracePt t="26912" x="2871788" y="4802188"/>
          <p14:tracePt t="26918" x="2881313" y="4818063"/>
          <p14:tracePt t="26926" x="2881313" y="4852988"/>
          <p14:tracePt t="26933" x="2889250" y="4878388"/>
          <p14:tracePt t="26941" x="2897188" y="4911725"/>
          <p14:tracePt t="26950" x="2906713" y="4946650"/>
          <p14:tracePt t="26957" x="2906713" y="4962525"/>
          <p14:tracePt t="26966" x="2914650" y="4997450"/>
          <p14:tracePt t="26974" x="2932113" y="5022850"/>
          <p14:tracePt t="26982" x="2932113" y="5048250"/>
          <p14:tracePt t="26990" x="2932113" y="5073650"/>
          <p14:tracePt t="26997" x="2940050" y="5099050"/>
          <p14:tracePt t="27005" x="2949575" y="5116513"/>
          <p14:tracePt t="27013" x="2957513" y="5141913"/>
          <p14:tracePt t="27021" x="2965450" y="5149850"/>
          <p14:tracePt t="27029" x="2974975" y="5175250"/>
          <p14:tracePt t="27037" x="2974975" y="5192713"/>
          <p14:tracePt t="27046" x="2974975" y="5208588"/>
          <p14:tracePt t="27055" x="2982913" y="5235575"/>
          <p14:tracePt t="27062" x="2982913" y="5260975"/>
          <p14:tracePt t="27070" x="2990850" y="5286375"/>
          <p14:tracePt t="27080" x="2990850" y="5302250"/>
          <p14:tracePt t="27086" x="3000375" y="5327650"/>
          <p14:tracePt t="27096" x="3016250" y="5362575"/>
          <p14:tracePt t="27101" x="3016250" y="5380038"/>
          <p14:tracePt t="27125" x="3041650" y="5446713"/>
          <p14:tracePt t="27133" x="3051175" y="5464175"/>
          <p14:tracePt t="27141" x="3059113" y="5472113"/>
          <p14:tracePt t="27150" x="3067050" y="5489575"/>
          <p14:tracePt t="27157" x="3084513" y="5524500"/>
          <p14:tracePt t="27165" x="3084513" y="5549900"/>
          <p14:tracePt t="27174" x="3094038" y="5549900"/>
          <p14:tracePt t="27181" x="3109913" y="5565775"/>
          <p14:tracePt t="27189" x="3127375" y="5583238"/>
          <p14:tracePt t="27197" x="3127375" y="5591175"/>
          <p14:tracePt t="27205" x="3144838" y="5608638"/>
          <p14:tracePt t="27213" x="3160713" y="5634038"/>
          <p14:tracePt t="27221" x="3178175" y="5651500"/>
          <p14:tracePt t="27230" x="3195638" y="5676900"/>
          <p14:tracePt t="27247" x="3203575" y="5684838"/>
          <p14:tracePt t="27253" x="3221038" y="5702300"/>
          <p14:tracePt t="27269" x="3246438" y="5719763"/>
          <p14:tracePt t="27280" x="3263900" y="5727700"/>
          <p14:tracePt t="27285" x="3279775" y="5745163"/>
          <p14:tracePt t="27297" x="3297238" y="5753100"/>
          <p14:tracePt t="27301" x="3330575" y="5770563"/>
          <p14:tracePt t="27313" x="3365500" y="5788025"/>
          <p14:tracePt t="27317" x="3390900" y="5803900"/>
          <p14:tracePt t="27327" x="3424238" y="5821363"/>
          <p14:tracePt t="27333" x="3459163" y="5821363"/>
          <p14:tracePt t="27341" x="3484563" y="5838825"/>
          <p14:tracePt t="27349" x="3517900" y="5846763"/>
          <p14:tracePt t="27357" x="3552825" y="5864225"/>
          <p14:tracePt t="27365" x="3560763" y="5872163"/>
          <p14:tracePt t="27374" x="3594100" y="5880100"/>
          <p14:tracePt t="27381" x="3619500" y="5889625"/>
          <p14:tracePt t="27389" x="3662363" y="5889625"/>
          <p14:tracePt t="27397" x="3687763" y="5897563"/>
          <p14:tracePt t="27405" x="3697288" y="5905500"/>
          <p14:tracePt t="27413" x="3730625" y="5915025"/>
          <p14:tracePt t="27421" x="3748088" y="5915025"/>
          <p14:tracePt t="27429" x="3763963" y="5915025"/>
          <p14:tracePt t="27437" x="3798888" y="5932488"/>
          <p14:tracePt t="27445" x="3824288" y="5940425"/>
          <p14:tracePt t="27453" x="3867150" y="5948363"/>
          <p14:tracePt t="27462" x="3883025" y="5957888"/>
          <p14:tracePt t="27469" x="3917950" y="5965825"/>
          <p14:tracePt t="27479" x="3951288" y="5983288"/>
          <p14:tracePt t="27485" x="3968750" y="5983288"/>
          <p14:tracePt t="27496" x="3986213" y="5991225"/>
          <p14:tracePt t="27502" x="4002088" y="5991225"/>
          <p14:tracePt t="27512" x="4027488" y="5999163"/>
          <p14:tracePt t="27518" x="4052888" y="6008688"/>
          <p14:tracePt t="27529" x="4062413" y="6008688"/>
          <p14:tracePt t="27534" x="4079875" y="6016625"/>
          <p14:tracePt t="27541" x="4087813" y="6016625"/>
          <p14:tracePt t="27549" x="4095750" y="6024563"/>
          <p14:tracePt t="27557" x="4105275" y="6024563"/>
          <p14:tracePt t="27566" x="4113213" y="6024563"/>
          <p14:tracePt t="27574" x="4121150" y="6024563"/>
          <p14:tracePt t="27582" x="4138613" y="6024563"/>
          <p14:tracePt t="27614" x="4156075" y="6024563"/>
          <p14:tracePt t="27622" x="4164013" y="6024563"/>
          <p14:tracePt t="27630" x="4171950" y="6034088"/>
          <p14:tracePt t="27647" x="4181475" y="6034088"/>
          <p14:tracePt t="27654" x="4189413" y="6034088"/>
          <p14:tracePt t="27967" x="4197350" y="6034088"/>
          <p14:tracePt t="27982" x="4197350" y="6016625"/>
          <p14:tracePt t="28014" x="4197350" y="5999163"/>
          <p14:tracePt t="28031" x="4197350" y="5991225"/>
          <p14:tracePt t="28437" x="4197350" y="5983288"/>
          <p14:tracePt t="28453" x="4197350" y="5973763"/>
          <p14:tracePt t="28479" x="4197350" y="5965825"/>
          <p14:tracePt t="28496" x="4197350" y="5948363"/>
          <p14:tracePt t="28559" x="4197350" y="5932488"/>
          <p14:tracePt t="28590" x="4197350" y="5922963"/>
          <p14:tracePt t="28613" x="4197350" y="5915025"/>
          <p14:tracePt t="28646" x="4197350" y="5905500"/>
          <p14:tracePt t="28719" x="4197350" y="5897563"/>
          <p14:tracePt t="28727" x="4206875" y="5889625"/>
          <p14:tracePt t="28741" x="4206875" y="5880100"/>
          <p14:tracePt t="28846" x="4206875" y="5872163"/>
          <p14:tracePt t="28982" x="4206875" y="5864225"/>
          <p14:tracePt t="29278" x="4197350" y="5864225"/>
          <p14:tracePt t="29310" x="4189413" y="5864225"/>
          <p14:tracePt t="29325" x="4181475" y="5864225"/>
          <p14:tracePt t="29358" x="4164013" y="5864225"/>
          <p14:tracePt t="29479" x="4146550" y="5864225"/>
          <p14:tracePt t="29622" x="4138613" y="5864225"/>
          <p14:tracePt t="29671" x="4130675" y="5854700"/>
          <p14:tracePt t="29743" x="4121150" y="5854700"/>
          <p14:tracePt t="29773" x="4121150" y="5846763"/>
          <p14:tracePt t="29814" x="4113213" y="5838825"/>
          <p14:tracePt t="29830" x="4105275" y="5838825"/>
          <p14:tracePt t="29847" x="4095750" y="5829300"/>
          <p14:tracePt t="29854" x="4095750" y="5821363"/>
          <p14:tracePt t="29865" x="4087813" y="5821363"/>
          <p14:tracePt t="29880" x="4079875" y="5813425"/>
          <p14:tracePt t="29895" x="4079875" y="5803900"/>
          <p14:tracePt t="29912" x="4079875" y="5795963"/>
          <p14:tracePt t="29924" x="4079875" y="5788025"/>
          <p14:tracePt t="29935" x="4070350" y="5778500"/>
          <p14:tracePt t="29942" x="4062413" y="5778500"/>
          <p14:tracePt t="29950" x="4062413" y="5770563"/>
          <p14:tracePt t="29958" x="4062413" y="5761038"/>
          <p14:tracePt t="29966" x="4052888" y="5753100"/>
          <p14:tracePt t="29982" x="4052888" y="5735638"/>
          <p14:tracePt t="29999" x="4052888" y="5727700"/>
          <p14:tracePt t="30014" x="4052888" y="5710238"/>
          <p14:tracePt t="30022" x="4052888" y="5702300"/>
          <p14:tracePt t="30031" x="4052888" y="5694363"/>
          <p14:tracePt t="30039" x="4052888" y="5684838"/>
          <p14:tracePt t="30047" x="4052888" y="5676900"/>
          <p14:tracePt t="30053" x="4052888" y="5668963"/>
          <p14:tracePt t="30065" x="4052888" y="5651500"/>
          <p14:tracePt t="30070" x="4052888" y="5641975"/>
          <p14:tracePt t="30080" x="4052888" y="5634038"/>
          <p14:tracePt t="30086" x="4052888" y="5616575"/>
          <p14:tracePt t="30101" x="4052888" y="5600700"/>
          <p14:tracePt t="30119" x="4052888" y="5575300"/>
          <p14:tracePt t="30125" x="4052888" y="5565775"/>
          <p14:tracePt t="30134" x="4052888" y="5549900"/>
          <p14:tracePt t="30142" x="4052888" y="5540375"/>
          <p14:tracePt t="30149" x="4052888" y="5532438"/>
          <p14:tracePt t="30165" x="4062413" y="5532438"/>
          <p14:tracePt t="30173" x="4070350" y="5524500"/>
          <p14:tracePt t="30182" x="4070350" y="5507038"/>
          <p14:tracePt t="30198" x="4087813" y="5489575"/>
          <p14:tracePt t="30207" x="4095750" y="5481638"/>
          <p14:tracePt t="30214" x="4105275" y="5464175"/>
          <p14:tracePt t="30222" x="4121150" y="5456238"/>
          <p14:tracePt t="30231" x="4138613" y="5438775"/>
          <p14:tracePt t="30238" x="4146550" y="5421313"/>
          <p14:tracePt t="30248" x="4164013" y="5405438"/>
          <p14:tracePt t="30253" x="4189413" y="5380038"/>
          <p14:tracePt t="30264" x="4214813" y="5353050"/>
          <p14:tracePt t="30270" x="4240213" y="5337175"/>
          <p14:tracePt t="30280" x="4249738" y="5319713"/>
          <p14:tracePt t="30286" x="4291013" y="5286375"/>
          <p14:tracePt t="30294" x="4316413" y="5260975"/>
          <p14:tracePt t="30302" x="4368800" y="5218113"/>
          <p14:tracePt t="30308" x="4410075" y="5200650"/>
          <p14:tracePt t="30318" x="4478338" y="5167313"/>
          <p14:tracePt t="30325" x="4529138" y="5124450"/>
          <p14:tracePt t="30335" x="4564063" y="5099050"/>
          <p14:tracePt t="30342" x="4614863" y="5064125"/>
          <p14:tracePt t="30349" x="4640263" y="5038725"/>
          <p14:tracePt t="30357" x="4657725" y="5030788"/>
          <p14:tracePt t="30365" x="4665663" y="5022850"/>
          <p14:tracePt t="30374" x="4691063" y="4997450"/>
          <p14:tracePt t="30381" x="4699000" y="4987925"/>
          <p14:tracePt t="30390" x="4716463" y="4972050"/>
          <p14:tracePt t="30397" x="4733925" y="4954588"/>
          <p14:tracePt t="30406" x="4759325" y="4929188"/>
          <p14:tracePt t="30414" x="4775200" y="4911725"/>
          <p14:tracePt t="30422" x="4810125" y="4886325"/>
          <p14:tracePt t="30432" x="4835525" y="4860925"/>
          <p14:tracePt t="30438" x="4860925" y="4835525"/>
          <p14:tracePt t="30448" x="4868863" y="4835525"/>
          <p14:tracePt t="30453" x="4903788" y="4810125"/>
          <p14:tracePt t="30464" x="4946650" y="4775200"/>
          <p14:tracePt t="30470" x="4979988" y="4759325"/>
          <p14:tracePt t="30480" x="5005388" y="4749800"/>
          <p14:tracePt t="30486" x="5022850" y="4733925"/>
          <p14:tracePt t="30494" x="5038725" y="4733925"/>
          <p14:tracePt t="30502" x="5064125" y="4716463"/>
          <p14:tracePt t="30508" x="5099050" y="4691063"/>
          <p14:tracePt t="30518" x="5116513" y="4683125"/>
          <p14:tracePt t="30526" x="5149850" y="4665663"/>
          <p14:tracePt t="30533" x="5175250" y="4648200"/>
          <p14:tracePt t="30542" x="5183188" y="4630738"/>
          <p14:tracePt t="30550" x="5218113" y="4605338"/>
          <p14:tracePt t="30557" x="5260975" y="4589463"/>
          <p14:tracePt t="30566" x="5268913" y="4572000"/>
          <p14:tracePt t="30574" x="5302250" y="4546600"/>
          <p14:tracePt t="30582" x="5319713" y="4529138"/>
          <p14:tracePt t="30589" x="5345113" y="4513263"/>
          <p14:tracePt t="30597" x="5370513" y="4503738"/>
          <p14:tracePt t="30607" x="5395913" y="4486275"/>
          <p14:tracePt t="30614" x="5405438" y="4470400"/>
          <p14:tracePt t="30622" x="5430838" y="4460875"/>
          <p14:tracePt t="30631" x="5456238" y="4445000"/>
          <p14:tracePt t="30638" x="5481638" y="4419600"/>
          <p14:tracePt t="30649" x="5514975" y="4402138"/>
          <p14:tracePt t="30654" x="5532438" y="4384675"/>
          <p14:tracePt t="30664" x="5557838" y="4368800"/>
          <p14:tracePt t="30670" x="5575300" y="4351338"/>
          <p14:tracePt t="30679" x="5591175" y="4341813"/>
          <p14:tracePt t="30686" x="5616575" y="4325938"/>
          <p14:tracePt t="30693" x="5641975" y="4308475"/>
          <p14:tracePt t="30702" x="5668963" y="4283075"/>
          <p14:tracePt t="30708" x="5676900" y="4275138"/>
          <p14:tracePt t="30718" x="5702300" y="4265613"/>
          <p14:tracePt t="30726" x="5710238" y="4257675"/>
          <p14:tracePt t="30734" x="5719763" y="4249738"/>
          <p14:tracePt t="30743" x="5735638" y="4232275"/>
          <p14:tracePt t="30750" x="5753100" y="4224338"/>
          <p14:tracePt t="30758" x="5770563" y="4214813"/>
          <p14:tracePt t="30766" x="5778500" y="4197350"/>
          <p14:tracePt t="30774" x="5788025" y="4197350"/>
          <p14:tracePt t="30782" x="5813425" y="4189413"/>
          <p14:tracePt t="30790" x="5813425" y="4181475"/>
          <p14:tracePt t="30799" x="5838825" y="4171950"/>
          <p14:tracePt t="30814" x="5864225" y="4164013"/>
          <p14:tracePt t="30926" x="5864225" y="4171950"/>
          <p14:tracePt t="30934" x="5864225" y="4189413"/>
          <p14:tracePt t="30942" x="5864225" y="4197350"/>
          <p14:tracePt t="30950" x="5864225" y="4224338"/>
          <p14:tracePt t="30959" x="5864225" y="4240213"/>
          <p14:tracePt t="30966" x="5864225" y="4257675"/>
          <p14:tracePt t="30974" x="5854700" y="4275138"/>
          <p14:tracePt t="30983" x="5846763" y="4308475"/>
          <p14:tracePt t="30990" x="5838825" y="4325938"/>
          <p14:tracePt t="30999" x="5821363" y="4341813"/>
          <p14:tracePt t="31006" x="5813425" y="4359275"/>
          <p14:tracePt t="31015" x="5795963" y="4384675"/>
          <p14:tracePt t="31022" x="5788025" y="4402138"/>
          <p14:tracePt t="31030" x="5778500" y="4402138"/>
          <p14:tracePt t="31038" x="5770563" y="4419600"/>
          <p14:tracePt t="31047" x="5753100" y="4445000"/>
          <p14:tracePt t="31054" x="5745163" y="4445000"/>
          <p14:tracePt t="31064" x="5735638" y="4460875"/>
          <p14:tracePt t="31070" x="5710238" y="4486275"/>
          <p14:tracePt t="31081" x="5702300" y="4495800"/>
          <p14:tracePt t="31086" x="5684838" y="4503738"/>
          <p14:tracePt t="31092" x="5659438" y="4521200"/>
          <p14:tracePt t="31102" x="5641975" y="4538663"/>
          <p14:tracePt t="31109" x="5626100" y="4546600"/>
          <p14:tracePt t="31118" x="5600700" y="4572000"/>
          <p14:tracePt t="31126" x="5575300" y="4579938"/>
          <p14:tracePt t="31133" x="5540375" y="4614863"/>
          <p14:tracePt t="31142" x="5514975" y="4630738"/>
          <p14:tracePt t="31150" x="5489575" y="4657725"/>
          <p14:tracePt t="31158" x="5464175" y="4673600"/>
          <p14:tracePt t="31167" x="5438775" y="4683125"/>
          <p14:tracePt t="31174" x="5421313" y="4699000"/>
          <p14:tracePt t="31182" x="5395913" y="4708525"/>
          <p14:tracePt t="31190" x="5380038" y="4724400"/>
          <p14:tracePt t="31198" x="5345113" y="4741863"/>
          <p14:tracePt t="31206" x="5319713" y="4759325"/>
          <p14:tracePt t="31214" x="5302250" y="4759325"/>
          <p14:tracePt t="31222" x="5276850" y="4775200"/>
          <p14:tracePt t="31231" x="5226050" y="4810125"/>
          <p14:tracePt t="31238" x="5218113" y="4810125"/>
          <p14:tracePt t="31248" x="5175250" y="4818063"/>
          <p14:tracePt t="31254" x="5141913" y="4827588"/>
          <p14:tracePt t="31265" x="5116513" y="4827588"/>
          <p14:tracePt t="31270" x="5091113" y="4835525"/>
          <p14:tracePt t="31279" x="5081588" y="4835525"/>
          <p14:tracePt t="31286" x="5048250" y="4835525"/>
          <p14:tracePt t="31295" x="5022850" y="4843463"/>
          <p14:tracePt t="31302" x="4997450" y="4843463"/>
          <p14:tracePt t="31309" x="4979988" y="4852988"/>
          <p14:tracePt t="31318" x="4954588" y="4852988"/>
          <p14:tracePt t="31326" x="4929188" y="4860925"/>
          <p14:tracePt t="31335" x="4903788" y="4860925"/>
          <p14:tracePt t="31341" x="4878388" y="4860925"/>
          <p14:tracePt t="31351" x="4843463" y="4860925"/>
          <p14:tracePt t="31357" x="4818063" y="4860925"/>
          <p14:tracePt t="31366" x="4802188" y="4860925"/>
          <p14:tracePt t="31373" x="4767263" y="4860925"/>
          <p14:tracePt t="31381" x="4741863" y="4860925"/>
          <p14:tracePt t="31389" x="4716463" y="4860925"/>
          <p14:tracePt t="31398" x="4683125" y="4860925"/>
          <p14:tracePt t="31406" x="4657725" y="4860925"/>
          <p14:tracePt t="31414" x="4640263" y="4860925"/>
          <p14:tracePt t="31422" x="4614863" y="4860925"/>
          <p14:tracePt t="31431" x="4572000" y="4860925"/>
          <p14:tracePt t="31438" x="4546600" y="4860925"/>
          <p14:tracePt t="31450" x="4529138" y="4860925"/>
          <p14:tracePt t="31453" x="4470400" y="4860925"/>
          <p14:tracePt t="31465" x="4452938" y="4860925"/>
          <p14:tracePt t="31470" x="4419600" y="4860925"/>
          <p14:tracePt t="31477" x="4384675" y="4860925"/>
          <p14:tracePt t="31487" x="4351338" y="4860925"/>
          <p14:tracePt t="31493" x="4325938" y="4860925"/>
          <p14:tracePt t="31502" x="4291013" y="4860925"/>
          <p14:tracePt t="31509" x="4257675" y="4852988"/>
          <p14:tracePt t="31519" x="4214813" y="4843463"/>
          <p14:tracePt t="31526" x="4189413" y="4835525"/>
          <p14:tracePt t="31535" x="4164013" y="4827588"/>
          <p14:tracePt t="31542" x="4130675" y="4810125"/>
          <p14:tracePt t="31550" x="4113213" y="4810125"/>
          <p14:tracePt t="31558" x="4079875" y="4792663"/>
          <p14:tracePt t="31566" x="4070350" y="4784725"/>
          <p14:tracePt t="31574" x="4037013" y="4775200"/>
          <p14:tracePt t="31582" x="4011613" y="4767263"/>
          <p14:tracePt t="31590" x="3986213" y="4759325"/>
          <p14:tracePt t="31598" x="3968750" y="4741863"/>
          <p14:tracePt t="31606" x="3951288" y="4733925"/>
          <p14:tracePt t="31614" x="3935413" y="4716463"/>
          <p14:tracePt t="31622" x="3908425" y="4708525"/>
          <p14:tracePt t="31631" x="3900488" y="4699000"/>
          <p14:tracePt t="31638" x="3875088" y="4691063"/>
          <p14:tracePt t="31648" x="3841750" y="4657725"/>
          <p14:tracePt t="31654" x="3816350" y="4640263"/>
          <p14:tracePt t="31664" x="3773488" y="4605338"/>
          <p14:tracePt t="31670" x="3763963" y="4597400"/>
          <p14:tracePt t="31680" x="3730625" y="4579938"/>
          <p14:tracePt t="31686" x="3705225" y="4564063"/>
          <p14:tracePt t="31693" x="3687763" y="4554538"/>
          <p14:tracePt t="31702" x="3671888" y="4538663"/>
          <p14:tracePt t="31710" x="3662363" y="4521200"/>
          <p14:tracePt t="31718" x="3646488" y="4503738"/>
          <p14:tracePt t="31726" x="3636963" y="4503738"/>
          <p14:tracePt t="31733" x="3629025" y="4478338"/>
          <p14:tracePt t="31742" x="3619500" y="4470400"/>
          <p14:tracePt t="31749" x="3619500" y="4452938"/>
          <p14:tracePt t="31757" x="3611563" y="4435475"/>
          <p14:tracePt t="31766" x="3603625" y="4410075"/>
          <p14:tracePt t="31774" x="3586163" y="4376738"/>
          <p14:tracePt t="31781" x="3578225" y="4359275"/>
          <p14:tracePt t="31791" x="3568700" y="4325938"/>
          <p14:tracePt t="31798" x="3568700" y="4300538"/>
          <p14:tracePt t="31807" x="3560763" y="4265613"/>
          <p14:tracePt t="31814" x="3552825" y="4232275"/>
          <p14:tracePt t="31822" x="3552825" y="4214813"/>
          <p14:tracePt t="31831" x="3552825" y="4181475"/>
          <p14:tracePt t="31838" x="3552825" y="4146550"/>
          <p14:tracePt t="31848" x="3552825" y="4095750"/>
          <p14:tracePt t="31854" x="3552825" y="4062413"/>
          <p14:tracePt t="31864" x="3552825" y="4011613"/>
          <p14:tracePt t="31870" x="3552825" y="3968750"/>
          <p14:tracePt t="31877" x="3552825" y="3908425"/>
          <p14:tracePt t="31886" x="3552825" y="3849688"/>
          <p14:tracePt t="31892" x="3552825" y="3790950"/>
          <p14:tracePt t="31902" x="3552825" y="3738563"/>
          <p14:tracePt t="31909" x="3552825" y="3679825"/>
          <p14:tracePt t="31918" x="3552825" y="3619500"/>
          <p14:tracePt t="31926" x="3552825" y="3578225"/>
          <p14:tracePt t="31934" x="3552825" y="3535363"/>
          <p14:tracePt t="31942" x="3552825" y="3492500"/>
          <p14:tracePt t="31949" x="3552825" y="3459163"/>
          <p14:tracePt t="31958" x="3552825" y="3424238"/>
          <p14:tracePt t="31977" x="3568700" y="3365500"/>
          <p14:tracePt t="31982" x="3578225" y="3355975"/>
          <p14:tracePt t="31990" x="3586163" y="3322638"/>
          <p14:tracePt t="32001" x="3594100" y="3297238"/>
          <p14:tracePt t="32007" x="3611563" y="3263900"/>
          <p14:tracePt t="32015" x="3611563" y="3238500"/>
          <p14:tracePt t="32021" x="3619500" y="3211513"/>
          <p14:tracePt t="32032" x="3636963" y="3186113"/>
          <p14:tracePt t="32038" x="3654425" y="3160713"/>
          <p14:tracePt t="32048" x="3662363" y="3127375"/>
          <p14:tracePt t="32054" x="3671888" y="3109913"/>
          <p14:tracePt t="32064" x="3679825" y="3094038"/>
          <p14:tracePt t="32070" x="3697288" y="3067050"/>
          <p14:tracePt t="32078" x="3713163" y="3041650"/>
          <p14:tracePt t="32086" x="3730625" y="3016250"/>
          <p14:tracePt t="32093" x="3738563" y="3008313"/>
          <p14:tracePt t="32102" x="3756025" y="2990850"/>
          <p14:tracePt t="32110" x="3781425" y="2965450"/>
          <p14:tracePt t="32118" x="3790950" y="2949575"/>
          <p14:tracePt t="32126" x="3806825" y="2932113"/>
          <p14:tracePt t="32133" x="3816350" y="2922588"/>
          <p14:tracePt t="32142" x="3832225" y="2906713"/>
          <p14:tracePt t="32149" x="3841750" y="2897188"/>
          <p14:tracePt t="32157" x="3849688" y="2889250"/>
          <p14:tracePt t="32166" x="3867150" y="2881313"/>
          <p14:tracePt t="32173" x="3883025" y="2863850"/>
          <p14:tracePt t="32183" x="3892550" y="2846388"/>
          <p14:tracePt t="32189" x="3908425" y="2838450"/>
          <p14:tracePt t="32199" x="3917950" y="2830513"/>
          <p14:tracePt t="32205" x="3925888" y="2820988"/>
          <p14:tracePt t="32215" x="3943350" y="2813050"/>
          <p14:tracePt t="32221" x="3976688" y="2795588"/>
          <p14:tracePt t="32232" x="3994150" y="2778125"/>
          <p14:tracePt t="32238" x="4027488" y="2770188"/>
          <p14:tracePt t="32248" x="4037013" y="2762250"/>
          <p14:tracePt t="32255" x="4062413" y="2736850"/>
          <p14:tracePt t="32264" x="4087813" y="2727325"/>
          <p14:tracePt t="32270" x="4130675" y="2711450"/>
          <p14:tracePt t="32278" x="4156075" y="2693988"/>
          <p14:tracePt t="32286" x="4164013" y="2686050"/>
          <p14:tracePt t="32293" x="4189413" y="2668588"/>
          <p14:tracePt t="32302" x="4214813" y="2660650"/>
          <p14:tracePt t="32309" x="4240213" y="2651125"/>
          <p14:tracePt t="32318" x="4249738" y="2651125"/>
          <p14:tracePt t="32326" x="4275138" y="2633663"/>
          <p14:tracePt t="32333" x="4300538" y="2617788"/>
          <p14:tracePt t="32342" x="4325938" y="2617788"/>
          <p14:tracePt t="32350" x="4333875" y="2608263"/>
          <p14:tracePt t="32358" x="4341813" y="2608263"/>
          <p14:tracePt t="32366" x="4368800" y="2600325"/>
          <p14:tracePt t="32374" x="4384675" y="2592388"/>
          <p14:tracePt t="32382" x="4410075" y="2582863"/>
          <p14:tracePt t="32390" x="4427538" y="2582863"/>
          <p14:tracePt t="32398" x="4435475" y="2582863"/>
          <p14:tracePt t="32405" x="4470400" y="2582863"/>
          <p14:tracePt t="32416" x="4486275" y="2574925"/>
          <p14:tracePt t="32422" x="4495800" y="2574925"/>
          <p14:tracePt t="32431" x="4538663" y="2574925"/>
          <p14:tracePt t="32438" x="4554538" y="2574925"/>
          <p14:tracePt t="32447" x="4597400" y="2574925"/>
          <p14:tracePt t="32453" x="4630738" y="2574925"/>
          <p14:tracePt t="32464" x="4640263" y="2574925"/>
          <p14:tracePt t="32469" x="4699000" y="2574925"/>
          <p14:tracePt t="32477" x="4724400" y="2574925"/>
          <p14:tracePt t="32485" x="4784725" y="2574925"/>
          <p14:tracePt t="32493" x="4810125" y="2574925"/>
          <p14:tracePt t="32501" x="4852988" y="2574925"/>
          <p14:tracePt t="32510" x="4894263" y="2574925"/>
          <p14:tracePt t="32517" x="4946650" y="2574925"/>
          <p14:tracePt t="32525" x="4987925" y="2574925"/>
          <p14:tracePt t="32533" x="5030788" y="2574925"/>
          <p14:tracePt t="32541" x="5073650" y="2574925"/>
          <p14:tracePt t="32549" x="5106988" y="2574925"/>
          <p14:tracePt t="32557" x="5141913" y="2574925"/>
          <p14:tracePt t="32565" x="5149850" y="2574925"/>
          <p14:tracePt t="32573" x="5183188" y="2574925"/>
          <p14:tracePt t="32582" x="5208588" y="2574925"/>
          <p14:tracePt t="32589" x="5226050" y="2574925"/>
          <p14:tracePt t="32600" x="5243513" y="2574925"/>
          <p14:tracePt t="32605" x="5268913" y="2574925"/>
          <p14:tracePt t="32617" x="5286375" y="2582863"/>
          <p14:tracePt t="32622" x="5311775" y="2582863"/>
          <p14:tracePt t="32632" x="5327650" y="2592388"/>
          <p14:tracePt t="32638" x="5337175" y="2600325"/>
          <p14:tracePt t="32648" x="5353050" y="2600325"/>
          <p14:tracePt t="32654" x="5370513" y="2600325"/>
          <p14:tracePt t="32671" x="5380038" y="2608263"/>
          <p14:tracePt t="32679" x="5405438" y="2617788"/>
          <p14:tracePt t="32702" x="5421313" y="2633663"/>
          <p14:tracePt t="32710" x="5430838" y="2633663"/>
          <p14:tracePt t="32718" x="5446713" y="2643188"/>
          <p14:tracePt t="32734" x="5464175" y="2651125"/>
          <p14:tracePt t="32741" x="5472113" y="2660650"/>
          <p14:tracePt t="32749" x="5481638" y="2676525"/>
          <p14:tracePt t="32758" x="5481638" y="2686050"/>
          <p14:tracePt t="32774" x="5497513" y="2701925"/>
          <p14:tracePt t="32782" x="5507038" y="2711450"/>
          <p14:tracePt t="32799" x="5514975" y="2727325"/>
          <p14:tracePt t="32806" x="5524500" y="2744788"/>
          <p14:tracePt t="32815" x="5532438" y="2762250"/>
          <p14:tracePt t="32822" x="5540375" y="2778125"/>
          <p14:tracePt t="32832" x="5549900" y="2795588"/>
          <p14:tracePt t="32837" x="5557838" y="2830513"/>
          <p14:tracePt t="32855" x="5565775" y="2871788"/>
          <p14:tracePt t="32864" x="5575300" y="2897188"/>
          <p14:tracePt t="32870" x="5591175" y="2932113"/>
          <p14:tracePt t="32876" x="5600700" y="2957513"/>
          <p14:tracePt t="32886" x="5600700" y="2990850"/>
          <p14:tracePt t="32893" x="5616575" y="3025775"/>
          <p14:tracePt t="32901" x="5626100" y="3059113"/>
          <p14:tracePt t="32910" x="5641975" y="3094038"/>
          <p14:tracePt t="32918" x="5651500" y="3127375"/>
          <p14:tracePt t="32925" x="5651500" y="3144838"/>
          <p14:tracePt t="32934" x="5651500" y="3186113"/>
          <p14:tracePt t="32942" x="5668963" y="3221038"/>
          <p14:tracePt t="32950" x="5668963" y="3238500"/>
          <p14:tracePt t="32958" x="5676900" y="3263900"/>
          <p14:tracePt t="32978" x="5694363" y="3314700"/>
          <p14:tracePt t="32983" x="5694363" y="3330575"/>
          <p14:tracePt t="32990" x="5694363" y="3355975"/>
          <p14:tracePt t="33000" x="5702300" y="3382963"/>
          <p14:tracePt t="33006" x="5710238" y="3416300"/>
          <p14:tracePt t="33016" x="5710238" y="3424238"/>
          <p14:tracePt t="33022" x="5710238" y="3449638"/>
          <p14:tracePt t="33033" x="5710238" y="3484563"/>
          <p14:tracePt t="33038" x="5710238" y="3502025"/>
          <p14:tracePt t="33048" x="5710238" y="3543300"/>
          <p14:tracePt t="33054" x="5710238" y="3568700"/>
          <p14:tracePt t="33064" x="5710238" y="3594100"/>
          <p14:tracePt t="33070" x="5710238" y="3619500"/>
          <p14:tracePt t="33077" x="5710238" y="3654425"/>
          <p14:tracePt t="33086" x="5710238" y="3687763"/>
          <p14:tracePt t="33093" x="5710238" y="3730625"/>
          <p14:tracePt t="33102" x="5710238" y="3756025"/>
          <p14:tracePt t="33110" x="5710238" y="3790950"/>
          <p14:tracePt t="33117" x="5710238" y="3857625"/>
          <p14:tracePt t="33125" x="5710238" y="3900488"/>
          <p14:tracePt t="33133" x="5710238" y="3935413"/>
          <p14:tracePt t="33141" x="5710238" y="3968750"/>
          <p14:tracePt t="33150" x="5710238" y="4019550"/>
          <p14:tracePt t="33158" x="5702300" y="4052888"/>
          <p14:tracePt t="33165" x="5702300" y="4095750"/>
          <p14:tracePt t="33173" x="5684838" y="4130675"/>
          <p14:tracePt t="33183" x="5676900" y="4181475"/>
          <p14:tracePt t="33190" x="5668963" y="4206875"/>
          <p14:tracePt t="33198" x="5659438" y="4257675"/>
          <p14:tracePt t="33206" x="5651500" y="4283075"/>
          <p14:tracePt t="33216" x="5626100" y="4325938"/>
          <p14:tracePt t="33222" x="5616575" y="4359275"/>
          <p14:tracePt t="33232" x="5608638" y="4394200"/>
          <p14:tracePt t="33238" x="5591175" y="4402138"/>
          <p14:tracePt t="33249" x="5583238" y="4435475"/>
          <p14:tracePt t="33254" x="5565775" y="4452938"/>
          <p14:tracePt t="33261" x="5540375" y="4478338"/>
          <p14:tracePt t="33269" x="5524500" y="4495800"/>
          <p14:tracePt t="33286" x="5497513" y="4521200"/>
          <p14:tracePt t="33293" x="5489575" y="4529138"/>
          <p14:tracePt t="33310" x="5464175" y="4546600"/>
          <p14:tracePt t="33325" x="5438775" y="4554538"/>
          <p14:tracePt t="33333" x="5421313" y="4564063"/>
          <p14:tracePt t="33350" x="5395913" y="4564063"/>
          <p14:tracePt t="33358" x="5370513" y="4564063"/>
          <p14:tracePt t="33367" x="5311775" y="4564063"/>
          <p14:tracePt t="33374" x="5268913" y="4579938"/>
          <p14:tracePt t="33381" x="5208588" y="4579938"/>
          <p14:tracePt t="33390" x="5124450" y="4579938"/>
          <p14:tracePt t="33399" x="5056188" y="4579938"/>
          <p14:tracePt t="33406" x="4997450" y="4579938"/>
          <p14:tracePt t="33416" x="4919663" y="4579938"/>
          <p14:tracePt t="33422" x="4868863" y="4579938"/>
          <p14:tracePt t="33432" x="4792663" y="4579938"/>
          <p14:tracePt t="33437" x="4733925" y="4579938"/>
          <p14:tracePt t="33446" x="4691063" y="4579938"/>
          <p14:tracePt t="33454" x="4648200" y="4579938"/>
          <p14:tracePt t="33464" x="4614863" y="4579938"/>
          <p14:tracePt t="33470" x="4589463" y="4579938"/>
          <p14:tracePt t="33476" x="4554538" y="4572000"/>
          <p14:tracePt t="33486" x="4521200" y="4572000"/>
          <p14:tracePt t="33494" x="4495800" y="4554538"/>
          <p14:tracePt t="33502" x="4470400" y="4538663"/>
          <p14:tracePt t="33510" x="4445000" y="4529138"/>
          <p14:tracePt t="33518" x="4402138" y="4513263"/>
          <p14:tracePt t="33526" x="4384675" y="4495800"/>
          <p14:tracePt t="33534" x="4341813" y="4470400"/>
          <p14:tracePt t="33542" x="4325938" y="4452938"/>
          <p14:tracePt t="33549" x="4308475" y="4435475"/>
          <p14:tracePt t="33558" x="4275138" y="4419600"/>
          <p14:tracePt t="33566" x="4249738" y="4394200"/>
          <p14:tracePt t="33573" x="4224338" y="4368800"/>
          <p14:tracePt t="33582" x="4189413" y="4333875"/>
          <p14:tracePt t="33590" x="4164013" y="4308475"/>
          <p14:tracePt t="33599" x="4146550" y="4291013"/>
          <p14:tracePt t="33606" x="4121150" y="4249738"/>
          <p14:tracePt t="33617" x="4105275" y="4232275"/>
          <p14:tracePt t="33621" x="4087813" y="4206875"/>
          <p14:tracePt t="33632" x="4070350" y="4181475"/>
          <p14:tracePt t="33638" x="4062413" y="4171950"/>
          <p14:tracePt t="33648" x="4037013" y="4138613"/>
          <p14:tracePt t="33654" x="4027488" y="4121150"/>
          <p14:tracePt t="33664" x="4019550" y="4095750"/>
          <p14:tracePt t="33670" x="3986213" y="4052888"/>
          <p14:tracePt t="33677" x="3976688" y="4027488"/>
          <p14:tracePt t="33686" x="3960813" y="3994150"/>
          <p14:tracePt t="33694" x="3935413" y="3943350"/>
          <p14:tracePt t="33702" x="3908425" y="3908425"/>
          <p14:tracePt t="33710" x="3883025" y="3857625"/>
          <p14:tracePt t="33717" x="3857625" y="3806825"/>
          <p14:tracePt t="33726" x="3841750" y="3763963"/>
          <p14:tracePt t="33733" x="3816350" y="3713163"/>
          <p14:tracePt t="33742" x="3790950" y="3662363"/>
          <p14:tracePt t="33750" x="3763963" y="3603625"/>
          <p14:tracePt t="33758" x="3756025" y="3543300"/>
          <p14:tracePt t="33766" x="3748088" y="3502025"/>
          <p14:tracePt t="33775" x="3738563" y="3467100"/>
          <p14:tracePt t="33783" x="3738563" y="3433763"/>
          <p14:tracePt t="33790" x="3738563" y="3398838"/>
          <p14:tracePt t="33799" x="3730625" y="3373438"/>
          <p14:tracePt t="33807" x="3722688" y="3348038"/>
          <p14:tracePt t="33816" x="3722688" y="3289300"/>
          <p14:tracePt t="33822" x="3722688" y="3263900"/>
          <p14:tracePt t="33832" x="3722688" y="3228975"/>
          <p14:tracePt t="33838" x="3722688" y="3221038"/>
          <p14:tracePt t="33848" x="3722688" y="3186113"/>
          <p14:tracePt t="33854" x="3722688" y="3160713"/>
          <p14:tracePt t="33864" x="3722688" y="3152775"/>
          <p14:tracePt t="33869" x="3722688" y="3127375"/>
          <p14:tracePt t="33877" x="3722688" y="3109913"/>
          <p14:tracePt t="33894" x="3722688" y="3101975"/>
          <p14:tracePt t="33901" x="3738563" y="3084513"/>
          <p14:tracePt t="33918" x="3738563" y="3067050"/>
          <p14:tracePt t="33926" x="3756025" y="3051175"/>
          <p14:tracePt t="33933" x="3763963" y="3041650"/>
          <p14:tracePt t="33942" x="3773488" y="3025775"/>
          <p14:tracePt t="33961" x="3790950" y="3008313"/>
          <p14:tracePt t="33968" x="3798888" y="2990850"/>
          <p14:tracePt t="33975" x="3798888" y="2982913"/>
          <p14:tracePt t="33985" x="3816350" y="2974975"/>
          <p14:tracePt t="33990" x="3832225" y="2949575"/>
          <p14:tracePt t="34000" x="3832225" y="2940050"/>
          <p14:tracePt t="34006" x="3841750" y="2932113"/>
          <p14:tracePt t="34017" x="3857625" y="2914650"/>
          <p14:tracePt t="34022" x="3867150" y="2906713"/>
          <p14:tracePt t="34032" x="3867150" y="2897188"/>
          <p14:tracePt t="34038" x="3875088" y="2889250"/>
          <p14:tracePt t="34048" x="3883025" y="2881313"/>
          <p14:tracePt t="34054" x="3900488" y="2871788"/>
          <p14:tracePt t="34070" x="3917950" y="2855913"/>
          <p14:tracePt t="34077" x="3935413" y="2846388"/>
          <p14:tracePt t="34085" x="3935413" y="2838450"/>
          <p14:tracePt t="34094" x="3943350" y="2838450"/>
          <p14:tracePt t="34102" x="3951288" y="2830513"/>
          <p14:tracePt t="34118" x="3951288" y="2820988"/>
          <p14:tracePt t="34125" x="3960813" y="2820988"/>
          <p14:tracePt t="34133" x="3968750" y="2820988"/>
          <p14:tracePt t="34150" x="3976688" y="2820988"/>
          <p14:tracePt t="34158" x="3976688" y="2813050"/>
          <p14:tracePt t="34167" x="3994150" y="2795588"/>
          <p14:tracePt t="34190" x="4002088" y="2795588"/>
          <p14:tracePt t="34237" x="4011613" y="2795588"/>
          <p14:tracePt t="34270" x="4019550" y="2795588"/>
          <p14:tracePt t="34285" x="4027488" y="2795588"/>
          <p14:tracePt t="34766" x="4037013" y="2795588"/>
          <p14:tracePt t="34783" x="4044950" y="2795588"/>
          <p14:tracePt t="34801" x="4052888" y="2805113"/>
          <p14:tracePt t="34806" x="4062413" y="2805113"/>
          <p14:tracePt t="34817" x="4070350" y="2813050"/>
          <p14:tracePt t="34822" x="4087813" y="2813050"/>
          <p14:tracePt t="34830" x="4113213" y="2820988"/>
          <p14:tracePt t="34838" x="4130675" y="2830513"/>
          <p14:tracePt t="34847" x="4146550" y="2846388"/>
          <p14:tracePt t="34854" x="4171950" y="2855913"/>
          <p14:tracePt t="34861" x="4197350" y="2863850"/>
          <p14:tracePt t="34870" x="4214813" y="2881313"/>
          <p14:tracePt t="34877" x="4224338" y="2889250"/>
          <p14:tracePt t="34886" x="4249738" y="2897188"/>
          <p14:tracePt t="34894" x="4275138" y="2897188"/>
          <p14:tracePt t="34902" x="4300538" y="2906713"/>
          <p14:tracePt t="34910" x="4333875" y="2922588"/>
          <p14:tracePt t="34918" x="4341813" y="2922588"/>
          <p14:tracePt t="34926" x="4351338" y="2922588"/>
          <p14:tracePt t="34934" x="4368800" y="2932113"/>
          <p14:tracePt t="34942" x="4376738" y="2940050"/>
          <p14:tracePt t="34949" x="4384675" y="2940050"/>
          <p14:tracePt t="34958" x="4384675" y="2949575"/>
          <p14:tracePt t="34977" x="4419600" y="2965450"/>
          <p14:tracePt t="34985" x="4435475" y="2982913"/>
          <p14:tracePt t="34990" x="4460875" y="2990850"/>
          <p14:tracePt t="35000" x="4486275" y="3000375"/>
          <p14:tracePt t="35006" x="4495800" y="3016250"/>
          <p14:tracePt t="35017" x="4503738" y="3025775"/>
          <p14:tracePt t="35022" x="4529138" y="3041650"/>
          <p14:tracePt t="35031" x="4546600" y="3041650"/>
          <p14:tracePt t="35039" x="4564063" y="3059113"/>
          <p14:tracePt t="35048" x="4589463" y="3067050"/>
          <p14:tracePt t="35054" x="4605338" y="3076575"/>
          <p14:tracePt t="35061" x="4614863" y="3094038"/>
          <p14:tracePt t="35070" x="4630738" y="3094038"/>
          <p14:tracePt t="35078" x="4640263" y="3094038"/>
          <p14:tracePt t="35086" x="4640263" y="3101975"/>
          <p14:tracePt t="35094" x="4648200" y="3109913"/>
          <p14:tracePt t="35102" x="4665663" y="3119438"/>
          <p14:tracePt t="35118" x="4673600" y="3119438"/>
          <p14:tracePt t="35126" x="4691063" y="3127375"/>
          <p14:tracePt t="35142" x="4708525" y="3144838"/>
          <p14:tracePt t="35149" x="4716463" y="3144838"/>
          <p14:tracePt t="35158" x="4733925" y="3152775"/>
          <p14:tracePt t="35173" x="4741863" y="3160713"/>
          <p14:tracePt t="35190" x="4749800" y="3170238"/>
          <p14:tracePt t="35206" x="4767263" y="3170238"/>
          <p14:tracePt t="35216" x="4775200" y="3178175"/>
          <p14:tracePt t="35238" x="4792663" y="3186113"/>
          <p14:tracePt t="35246" x="4802188" y="3186113"/>
          <p14:tracePt t="35270" x="4810125" y="3195638"/>
          <p14:tracePt t="35278" x="4818063" y="3195638"/>
          <p14:tracePt t="35302" x="4827588" y="3203575"/>
          <p14:tracePt t="35342" x="4843463" y="3211513"/>
          <p14:tracePt t="35471" x="4852988" y="3221038"/>
          <p14:tracePt t="35477" x="4868863" y="3221038"/>
          <p14:tracePt t="35502" x="4878388" y="3221038"/>
          <p14:tracePt t="35509" x="4886325" y="3228975"/>
          <p14:tracePt t="35534" x="4894263" y="3238500"/>
          <p14:tracePt t="35567" x="4894263" y="3246438"/>
          <p14:tracePt t="35622" x="4911725" y="3246438"/>
          <p14:tracePt t="35632" x="4919663" y="3254375"/>
          <p14:tracePt t="35638" x="4929188" y="3263900"/>
          <p14:tracePt t="35654" x="4946650" y="3271838"/>
          <p14:tracePt t="35670" x="4954588" y="3271838"/>
          <p14:tracePt t="35687" x="4954588" y="3279775"/>
          <p14:tracePt t="35702" x="4962525" y="3279775"/>
          <p14:tracePt t="35718" x="4972050" y="3279775"/>
          <p14:tracePt t="35726" x="4972050" y="3289300"/>
          <p14:tracePt t="35822" x="4979988" y="3289300"/>
          <p14:tracePt t="35894" x="4987925" y="3297238"/>
          <p14:tracePt t="35910" x="4997450" y="3297238"/>
          <p14:tracePt t="35942" x="5005388" y="3297238"/>
          <p14:tracePt t="35975" x="5013325" y="3297238"/>
          <p14:tracePt t="36078" x="5022850" y="3305175"/>
          <p14:tracePt t="36094" x="5030788" y="3305175"/>
          <p14:tracePt t="36110" x="5038725" y="3305175"/>
          <p14:tracePt t="36125" x="5048250" y="3305175"/>
          <p14:tracePt t="36134" x="5064125" y="3305175"/>
          <p14:tracePt t="36151" x="5081588" y="3305175"/>
          <p14:tracePt t="36159" x="5091113" y="3305175"/>
          <p14:tracePt t="36167" x="5099050" y="3305175"/>
          <p14:tracePt t="36174" x="5116513" y="3305175"/>
          <p14:tracePt t="36184" x="5124450" y="3305175"/>
          <p14:tracePt t="36190" x="5132388" y="3305175"/>
          <p14:tracePt t="36200" x="5141913" y="3305175"/>
          <p14:tracePt t="36206" x="5149850" y="3305175"/>
          <p14:tracePt t="36216" x="5157788" y="3305175"/>
          <p14:tracePt t="36222" x="5167313" y="3305175"/>
          <p14:tracePt t="36231" x="5175250" y="3305175"/>
          <p14:tracePt t="36237" x="5183188" y="3305175"/>
          <p14:tracePt t="36244" x="5200650" y="3305175"/>
          <p14:tracePt t="36254" x="5208588" y="3305175"/>
          <p14:tracePt t="36262" x="5218113" y="3305175"/>
          <p14:tracePt t="36269" x="5226050" y="3305175"/>
          <p14:tracePt t="36278" x="5235575" y="3305175"/>
          <p14:tracePt t="36285" x="5251450" y="3305175"/>
          <p14:tracePt t="36293" x="5268913" y="3305175"/>
          <p14:tracePt t="36301" x="5286375" y="3297238"/>
          <p14:tracePt t="36309" x="5294313" y="3297238"/>
          <p14:tracePt t="36318" x="5319713" y="3297238"/>
          <p14:tracePt t="36326" x="5327650" y="3289300"/>
          <p14:tracePt t="36335" x="5337175" y="3289300"/>
          <p14:tracePt t="36342" x="5345113" y="3289300"/>
          <p14:tracePt t="36351" x="5353050" y="3289300"/>
          <p14:tracePt t="36357" x="5370513" y="3279775"/>
          <p14:tracePt t="36368" x="5387975" y="3271838"/>
          <p14:tracePt t="36374" x="5395913" y="3271838"/>
          <p14:tracePt t="36384" x="5413375" y="3271838"/>
          <p14:tracePt t="36390" x="5421313" y="3263900"/>
          <p14:tracePt t="36400" x="5430838" y="3263900"/>
          <p14:tracePt t="36406" x="5438775" y="3254375"/>
          <p14:tracePt t="36416" x="5456238" y="3254375"/>
          <p14:tracePt t="36421" x="5481638" y="3246438"/>
          <p14:tracePt t="36430" x="5507038" y="3238500"/>
          <p14:tracePt t="36438" x="5514975" y="3228975"/>
          <p14:tracePt t="36445" x="5532438" y="3228975"/>
          <p14:tracePt t="36453" x="5549900" y="3228975"/>
          <p14:tracePt t="36462" x="5565775" y="3221038"/>
          <p14:tracePt t="36470" x="5575300" y="3211513"/>
          <p14:tracePt t="36478" x="5591175" y="3203575"/>
          <p14:tracePt t="36486" x="5600700" y="3203575"/>
          <p14:tracePt t="36494" x="5616575" y="3186113"/>
          <p14:tracePt t="36501" x="5634038" y="3178175"/>
          <p14:tracePt t="36509" x="5668963" y="3178175"/>
          <p14:tracePt t="36519" x="5676900" y="3160713"/>
          <p14:tracePt t="36526" x="5702300" y="3152775"/>
          <p14:tracePt t="36535" x="5719763" y="3144838"/>
          <p14:tracePt t="36542" x="5727700" y="3135313"/>
          <p14:tracePt t="36550" x="5745163" y="3127375"/>
          <p14:tracePt t="36558" x="5753100" y="3127375"/>
          <p14:tracePt t="36568" x="5761038" y="3119438"/>
          <p14:tracePt t="36574" x="5778500" y="3109913"/>
          <p14:tracePt t="36584" x="5788025" y="3101975"/>
          <p14:tracePt t="36590" x="5795963" y="3094038"/>
          <p14:tracePt t="36600" x="5813425" y="3094038"/>
          <p14:tracePt t="36606" x="5821363" y="3084513"/>
          <p14:tracePt t="36616" x="5829300" y="3084513"/>
          <p14:tracePt t="36622" x="5829300" y="3076575"/>
          <p14:tracePt t="36630" x="5846763" y="3076575"/>
          <p14:tracePt t="36638" x="5864225" y="3059113"/>
          <p14:tracePt t="36644" x="5872163" y="3059113"/>
          <p14:tracePt t="36654" x="5889625" y="3041650"/>
          <p14:tracePt t="36662" x="5905500" y="3033713"/>
          <p14:tracePt t="36669" x="5922963" y="3016250"/>
          <p14:tracePt t="36678" x="5940425" y="3008313"/>
          <p14:tracePt t="36686" x="5965825" y="2990850"/>
          <p14:tracePt t="36694" x="5973763" y="2990850"/>
          <p14:tracePt t="36701" x="5991225" y="2982913"/>
          <p14:tracePt t="36710" x="6008688" y="2974975"/>
          <p14:tracePt t="36719" x="6016625" y="2965450"/>
          <p14:tracePt t="36725" x="6024563" y="2957513"/>
          <p14:tracePt t="36733" x="6034088" y="2949575"/>
          <p14:tracePt t="36742" x="6049963" y="2932113"/>
          <p14:tracePt t="36758" x="6067425" y="2922588"/>
          <p14:tracePt t="36768" x="6076950" y="2914650"/>
          <p14:tracePt t="36774" x="6076950" y="2906713"/>
          <p14:tracePt t="36784" x="6084888" y="2906713"/>
          <p14:tracePt t="36790" x="6092825" y="2897188"/>
          <p14:tracePt t="36800" x="6092825" y="2889250"/>
          <p14:tracePt t="36806" x="6102350" y="2889250"/>
          <p14:tracePt t="36816" x="6110288" y="2881313"/>
          <p14:tracePt t="36822" x="6118225" y="2871788"/>
          <p14:tracePt t="36830" x="6118225" y="2863850"/>
          <p14:tracePt t="36838" x="6127750" y="2863850"/>
          <p14:tracePt t="36845" x="6135688" y="2855913"/>
          <p14:tracePt t="36854" x="6143625" y="2838450"/>
          <p14:tracePt t="36862" x="6153150" y="2838450"/>
          <p14:tracePt t="36878" x="6169025" y="2830513"/>
          <p14:tracePt t="36910" x="6169025" y="2820988"/>
          <p14:tracePt t="36917" x="6178550" y="2813050"/>
          <p14:tracePt t="36926" x="6186488" y="2813050"/>
          <p14:tracePt t="36935" x="6186488" y="2805113"/>
          <p14:tracePt t="36961" x="6194425" y="2795588"/>
          <p14:tracePt t="36968" x="6203950" y="2787650"/>
          <p14:tracePt t="36984" x="6211888" y="2778125"/>
          <p14:tracePt t="37016" x="6221413" y="2770188"/>
          <p14:tracePt t="37031" x="6229350" y="2762250"/>
          <p14:tracePt t="37061" x="6237288" y="2744788"/>
          <p14:tracePt t="37086" x="6246813" y="2736850"/>
          <p14:tracePt t="37093" x="6254750" y="2727325"/>
          <p14:tracePt t="37102" x="6262688" y="2719388"/>
          <p14:tracePt t="37133" x="6272213" y="2711450"/>
          <p14:tracePt t="37150" x="6280150" y="2701925"/>
          <p14:tracePt t="37182" x="6288088" y="2693988"/>
          <p14:tracePt t="37190" x="6297613" y="2686050"/>
          <p14:tracePt t="37206" x="6313488" y="2676525"/>
          <p14:tracePt t="37222" x="6313488" y="2668588"/>
          <p14:tracePt t="37239" x="6323013" y="2668588"/>
          <p14:tracePt t="37244" x="6330950" y="2660650"/>
          <p14:tracePt t="37254" x="6330950" y="2651125"/>
          <p14:tracePt t="37269" x="6338888" y="2651125"/>
          <p14:tracePt t="37286" x="6348413" y="2643188"/>
          <p14:tracePt t="37302" x="6356350" y="2633663"/>
          <p14:tracePt t="37326" x="6356350" y="2625725"/>
          <p14:tracePt t="37359" x="6373813" y="2625725"/>
          <p14:tracePt t="37375" x="6381750" y="2617788"/>
          <p14:tracePt t="37383" x="6381750" y="2608263"/>
          <p14:tracePt t="37407" x="6391275" y="2608263"/>
          <p14:tracePt t="37422" x="6399213" y="2600325"/>
          <p14:tracePt t="37438" x="6399213" y="2592388"/>
          <p14:tracePt t="37454" x="6416675" y="2582863"/>
          <p14:tracePt t="37462" x="6424613" y="2574925"/>
          <p14:tracePt t="37477" x="6424613" y="2566988"/>
          <p14:tracePt t="37493" x="6432550" y="2557463"/>
          <p14:tracePt t="37502" x="6442075" y="2557463"/>
          <p14:tracePt t="37509" x="6450013" y="2549525"/>
          <p14:tracePt t="37525" x="6450013" y="2532063"/>
          <p14:tracePt t="37559" x="6457950" y="2532063"/>
          <p14:tracePt t="37591" x="6467475" y="2524125"/>
          <p14:tracePt t="37600" x="6467475" y="2516188"/>
          <p14:tracePt t="37617" x="6483350" y="2506663"/>
          <p14:tracePt t="37629" x="6492875" y="2506663"/>
          <p14:tracePt t="37644" x="6492875" y="2498725"/>
          <p14:tracePt t="37661" x="6500813" y="2498725"/>
          <p14:tracePt t="37677" x="6510338" y="2489200"/>
          <p14:tracePt t="37693" x="6518275" y="2489200"/>
          <p14:tracePt t="37717" x="6518275" y="2481263"/>
          <p14:tracePt t="37782" x="6526213" y="2481263"/>
          <p14:tracePt t="37800" x="6535738" y="2473325"/>
          <p14:tracePt t="37846" x="6535738" y="2463800"/>
          <p14:tracePt t="37886" x="6543675" y="2463800"/>
          <p14:tracePt t="37985" x="6561138" y="2447925"/>
          <p14:tracePt t="38071" x="6577013" y="2438400"/>
          <p14:tracePt t="38349" x="6586538" y="2438400"/>
          <p14:tracePt t="38382" x="6586538" y="2430463"/>
          <p14:tracePt t="38406" x="6594475" y="2422525"/>
          <p14:tracePt t="38470" x="6602413" y="2422525"/>
          <p14:tracePt t="38478" x="6611938" y="2422525"/>
          <p14:tracePt t="38486" x="6611938" y="2413000"/>
          <p14:tracePt t="38501" x="6619875" y="2405063"/>
          <p14:tracePt t="38510" x="6627813" y="2405063"/>
          <p14:tracePt t="38541" x="6627813" y="2397125"/>
          <p14:tracePt t="38575" x="6637338" y="2397125"/>
          <p14:tracePt t="38646" x="6645275" y="2397125"/>
          <p14:tracePt t="38982" x="6637338" y="2397125"/>
          <p14:tracePt t="39005" x="6627813" y="2397125"/>
          <p14:tracePt t="39013" x="6611938" y="2397125"/>
          <p14:tracePt t="39028" x="6594475" y="2397125"/>
          <p14:tracePt t="39045" x="6569075" y="2397125"/>
          <p14:tracePt t="39053" x="6561138" y="2397125"/>
          <p14:tracePt t="39062" x="6535738" y="2405063"/>
          <p14:tracePt t="39070" x="6500813" y="2422525"/>
          <p14:tracePt t="39078" x="6467475" y="2422525"/>
          <p14:tracePt t="39086" x="6432550" y="2438400"/>
          <p14:tracePt t="39093" x="6391275" y="2447925"/>
          <p14:tracePt t="39102" x="6330950" y="2473325"/>
          <p14:tracePt t="39109" x="6254750" y="2481263"/>
          <p14:tracePt t="39119" x="6178550" y="2516188"/>
          <p14:tracePt t="39125" x="6076950" y="2549525"/>
          <p14:tracePt t="39135" x="5957888" y="2566988"/>
          <p14:tracePt t="39141" x="5821363" y="2608263"/>
          <p14:tracePt t="39151" x="5684838" y="2651125"/>
          <p14:tracePt t="39158" x="5540375" y="2701925"/>
          <p14:tracePt t="39168" x="5405438" y="2762250"/>
          <p14:tracePt t="39174" x="5294313" y="2813050"/>
          <p14:tracePt t="39184" x="5192713" y="2846388"/>
          <p14:tracePt t="39190" x="5073650" y="2889250"/>
          <p14:tracePt t="39199" x="4997450" y="2932113"/>
          <p14:tracePt t="39206" x="4929188" y="2965450"/>
          <p14:tracePt t="39213" x="4878388" y="2990850"/>
          <p14:tracePt t="39222" x="4835525" y="3016250"/>
          <p14:tracePt t="39229" x="4784725" y="3025775"/>
          <p14:tracePt t="39238" x="4749800" y="3041650"/>
          <p14:tracePt t="39246" x="4724400" y="3059113"/>
          <p14:tracePt t="39254" x="4716463" y="3059113"/>
          <p14:tracePt t="39262" x="4691063" y="3067050"/>
          <p14:tracePt t="39269" x="4673600" y="3067050"/>
          <p14:tracePt t="39277" x="4665663" y="3067050"/>
          <p14:tracePt t="39286" x="4657725" y="3076575"/>
          <p14:tracePt t="39294" x="4640263" y="3094038"/>
          <p14:tracePt t="39303" x="4614863" y="3101975"/>
          <p14:tracePt t="39309" x="4597400" y="3109913"/>
          <p14:tracePt t="39319" x="4579938" y="3109913"/>
          <p14:tracePt t="39325" x="4572000" y="3109913"/>
          <p14:tracePt t="39335" x="4564063" y="3109913"/>
          <p14:tracePt t="39406" x="4554538" y="3119438"/>
          <p14:tracePt t="39606" x="4554538" y="3127375"/>
          <p14:tracePt t="39694" x="4579938" y="3127375"/>
          <p14:tracePt t="39702" x="4614863" y="3127375"/>
          <p14:tracePt t="39710" x="4622800" y="3127375"/>
          <p14:tracePt t="39719" x="4665663" y="3127375"/>
          <p14:tracePt t="39726" x="4699000" y="3127375"/>
          <p14:tracePt t="39735" x="4741863" y="3127375"/>
          <p14:tracePt t="39742" x="4775200" y="3127375"/>
          <p14:tracePt t="39752" x="4792663" y="3127375"/>
          <p14:tracePt t="39757" x="4818063" y="3127375"/>
          <p14:tracePt t="39768" x="4860925" y="3127375"/>
          <p14:tracePt t="39774" x="4886325" y="3119438"/>
          <p14:tracePt t="39784" x="4919663" y="3109913"/>
          <p14:tracePt t="39790" x="4946650" y="3094038"/>
          <p14:tracePt t="39797" x="4972050" y="3084513"/>
          <p14:tracePt t="39806" x="5005388" y="3076575"/>
          <p14:tracePt t="39813" x="5056188" y="3051175"/>
          <p14:tracePt t="39822" x="5106988" y="3025775"/>
          <p14:tracePt t="39830" x="5167313" y="3008313"/>
          <p14:tracePt t="39838" x="5226050" y="2990850"/>
          <p14:tracePt t="39846" x="5294313" y="2957513"/>
          <p14:tracePt t="39854" x="5380038" y="2932113"/>
          <p14:tracePt t="39862" x="5430838" y="2906713"/>
          <p14:tracePt t="39870" x="5514975" y="2881313"/>
          <p14:tracePt t="39878" x="5591175" y="2838450"/>
          <p14:tracePt t="39885" x="5651500" y="2830513"/>
          <p14:tracePt t="39894" x="5727700" y="2795588"/>
          <p14:tracePt t="39902" x="5803900" y="2778125"/>
          <p14:tracePt t="39911" x="5864225" y="2744788"/>
          <p14:tracePt t="39919" x="5922963" y="2719388"/>
          <p14:tracePt t="39926" x="5991225" y="2676525"/>
          <p14:tracePt t="39936" x="6067425" y="2651125"/>
          <p14:tracePt t="39942" x="6127750" y="2625725"/>
          <p14:tracePt t="39952" x="6186488" y="2608263"/>
          <p14:tracePt t="39958" x="6254750" y="2574925"/>
          <p14:tracePt t="39969" x="6313488" y="2557463"/>
          <p14:tracePt t="39974" x="6348413" y="2524125"/>
          <p14:tracePt t="39981" x="6407150" y="2506663"/>
          <p14:tracePt t="39990" x="6442075" y="2498725"/>
          <p14:tracePt t="39998" x="6475413" y="2481263"/>
          <p14:tracePt t="40006" x="6510338" y="2473325"/>
          <p14:tracePt t="40013" x="6535738" y="2463800"/>
          <p14:tracePt t="40021" x="6543675" y="2455863"/>
          <p14:tracePt t="40030" x="6551613" y="2455863"/>
          <p14:tracePt t="40038" x="6561138" y="2455863"/>
          <p14:tracePt t="40150" x="6510338" y="2481263"/>
          <p14:tracePt t="40158" x="6467475" y="2516188"/>
          <p14:tracePt t="40168" x="6399213" y="2557463"/>
          <p14:tracePt t="40174" x="6297613" y="2617788"/>
          <p14:tracePt t="40184" x="6135688" y="2711450"/>
          <p14:tracePt t="40190" x="6016625" y="2762250"/>
          <p14:tracePt t="40196" x="5897563" y="2838450"/>
          <p14:tracePt t="40206" x="5795963" y="2906713"/>
          <p14:tracePt t="40213" x="5676900" y="2965450"/>
          <p14:tracePt t="40221" x="5583238" y="3025775"/>
          <p14:tracePt t="40230" x="5497513" y="3059113"/>
          <p14:tracePt t="40238" x="5421313" y="3101975"/>
          <p14:tracePt t="40247" x="5353050" y="3135313"/>
          <p14:tracePt t="40253" x="5294313" y="3152775"/>
          <p14:tracePt t="40262" x="5235575" y="3170238"/>
          <p14:tracePt t="40270" x="5183188" y="3203575"/>
          <p14:tracePt t="40278" x="5157788" y="3211513"/>
          <p14:tracePt t="40286" x="5141913" y="3228975"/>
          <p14:tracePt t="40295" x="5124450" y="3238500"/>
          <p14:tracePt t="40302" x="5106988" y="3238500"/>
          <p14:tracePt t="40310" x="5091113" y="3238500"/>
          <p14:tracePt t="40320" x="5081588" y="3246438"/>
          <p14:tracePt t="40326" x="5073650" y="3254375"/>
          <p14:tracePt t="40335" x="5064125" y="3254375"/>
          <p14:tracePt t="40341" x="5056188" y="3263900"/>
          <p14:tracePt t="40352" x="5048250" y="3263900"/>
          <p14:tracePt t="40358" x="5038725" y="3279775"/>
          <p14:tracePt t="40366" x="5030788" y="3289300"/>
          <p14:tracePt t="40373" x="5022850" y="3305175"/>
          <p14:tracePt t="40382" x="5013325" y="3322638"/>
          <p14:tracePt t="40389" x="4997450" y="3348038"/>
          <p14:tracePt t="40398" x="4987925" y="3373438"/>
          <p14:tracePt t="40405" x="4979988" y="3408363"/>
          <p14:tracePt t="40413" x="4979988" y="3441700"/>
          <p14:tracePt t="40422" x="4972050" y="3484563"/>
          <p14:tracePt t="40430" x="4972050" y="3527425"/>
          <p14:tracePt t="40438" x="4962525" y="3586163"/>
          <p14:tracePt t="40445" x="4962525" y="3636963"/>
          <p14:tracePt t="40453" x="4962525" y="3687763"/>
          <p14:tracePt t="40461" x="4962525" y="3763963"/>
          <p14:tracePt t="40469" x="4962525" y="3824288"/>
          <p14:tracePt t="40477" x="4962525" y="3883025"/>
          <p14:tracePt t="40486" x="4972050" y="3925888"/>
          <p14:tracePt t="40493" x="4997450" y="3986213"/>
          <p14:tracePt t="40503" x="5005388" y="4019550"/>
          <p14:tracePt t="40509" x="5022850" y="4070350"/>
          <p14:tracePt t="40519" x="5030788" y="4105275"/>
          <p14:tracePt t="40525" x="5048250" y="4138613"/>
          <p14:tracePt t="40536" x="5048250" y="4156075"/>
          <p14:tracePt t="40541" x="5056188" y="4197350"/>
          <p14:tracePt t="40552" x="5073650" y="4240213"/>
          <p14:tracePt t="40557" x="5091113" y="4275138"/>
          <p14:tracePt t="40568" x="5106988" y="4308475"/>
          <p14:tracePt t="40573" x="5124450" y="4341813"/>
          <p14:tracePt t="40582" x="5141913" y="4368800"/>
          <p14:tracePt t="40589" x="5149850" y="4402138"/>
          <p14:tracePt t="40596" x="5157788" y="4419600"/>
          <p14:tracePt t="40605" x="5192713" y="4445000"/>
          <p14:tracePt t="40613" x="5208588" y="4486275"/>
          <p14:tracePt t="40621" x="5235575" y="4503738"/>
          <p14:tracePt t="40630" x="5268913" y="4529138"/>
          <p14:tracePt t="40637" x="5311775" y="4564063"/>
          <p14:tracePt t="40645" x="5362575" y="4605338"/>
          <p14:tracePt t="40653" x="5387975" y="4622800"/>
          <p14:tracePt t="40661" x="5413375" y="4630738"/>
          <p14:tracePt t="40669" x="5438775" y="4657725"/>
          <p14:tracePt t="40678" x="5489575" y="4683125"/>
          <p14:tracePt t="40686" x="5524500" y="4691063"/>
          <p14:tracePt t="40694" x="5575300" y="4724400"/>
          <p14:tracePt t="40702" x="5608638" y="4741863"/>
          <p14:tracePt t="40709" x="5651500" y="4749800"/>
          <p14:tracePt t="40719" x="5702300" y="4767263"/>
          <p14:tracePt t="40725" x="5753100" y="4784725"/>
          <p14:tracePt t="40735" x="5795963" y="4792663"/>
          <p14:tracePt t="40742" x="5829300" y="4792663"/>
          <p14:tracePt t="40752" x="5864225" y="4802188"/>
          <p14:tracePt t="40758" x="5880100" y="4810125"/>
          <p14:tracePt t="40769" x="5905500" y="4818063"/>
          <p14:tracePt t="40773" x="5922963" y="4818063"/>
          <p14:tracePt t="40783" x="5932488" y="4818063"/>
          <p14:tracePt t="40790" x="5948363" y="4827588"/>
          <p14:tracePt t="40797" x="5965825" y="4827588"/>
          <p14:tracePt t="40805" x="5973763" y="4843463"/>
          <p14:tracePt t="40813" x="5991225" y="4843463"/>
          <p14:tracePt t="40822" x="6008688" y="4852988"/>
          <p14:tracePt t="40830" x="6034088" y="4860925"/>
          <p14:tracePt t="40838" x="6059488" y="4868863"/>
          <p14:tracePt t="40846" x="6084888" y="4886325"/>
          <p14:tracePt t="40855" x="6110288" y="4886325"/>
          <p14:tracePt t="40862" x="6143625" y="4911725"/>
          <p14:tracePt t="40870" x="6178550" y="4919663"/>
          <p14:tracePt t="40878" x="6203950" y="4929188"/>
          <p14:tracePt t="40887" x="6254750" y="4946650"/>
          <p14:tracePt t="40894" x="6280150" y="4954588"/>
          <p14:tracePt t="40902" x="6313488" y="4972050"/>
          <p14:tracePt t="40910" x="6338888" y="4979988"/>
          <p14:tracePt t="40919" x="6365875" y="4997450"/>
          <p14:tracePt t="40926" x="6373813" y="5005388"/>
          <p14:tracePt t="40935" x="6391275" y="5005388"/>
          <p14:tracePt t="40942" x="6407150" y="5022850"/>
          <p14:tracePt t="40952" x="6416675" y="5030788"/>
          <p14:tracePt t="40958" x="6442075" y="5038725"/>
          <p14:tracePt t="40968" x="6475413" y="5073650"/>
          <p14:tracePt t="40980" x="6526213" y="5091113"/>
          <p14:tracePt t="40991" x="6543675" y="5099050"/>
          <p14:tracePt t="40996" x="6561138" y="5116513"/>
          <p14:tracePt t="41006" x="6602413" y="5141913"/>
          <p14:tracePt t="41013" x="6602413" y="5149850"/>
          <p14:tracePt t="41022" x="6611938" y="5157788"/>
          <p14:tracePt t="41030" x="6619875" y="5167313"/>
          <p14:tracePt t="41038" x="6619875" y="5175250"/>
          <p14:tracePt t="41045" x="6619875" y="5183188"/>
          <p14:tracePt t="41054" x="6627813" y="5192713"/>
          <p14:tracePt t="41062" x="6637338" y="5200650"/>
          <p14:tracePt t="41070" x="6637338" y="5208588"/>
          <p14:tracePt t="41078" x="6645275" y="5208588"/>
          <p14:tracePt t="41222" x="6645275" y="5218113"/>
          <p14:tracePt t="41493" x="6645275" y="5226050"/>
          <p14:tracePt t="41526" x="6654800" y="5226050"/>
          <p14:tracePt t="41542" x="6662738" y="5226050"/>
          <p14:tracePt t="41559" x="6670675" y="5226050"/>
          <p14:tracePt t="41582" x="6680200" y="5226050"/>
          <p14:tracePt t="41591" x="6688138" y="5226050"/>
          <p14:tracePt t="41596" x="6696075" y="5218113"/>
          <p14:tracePt t="41613" x="6713538" y="5192713"/>
          <p14:tracePt t="41629" x="6721475" y="5192713"/>
          <p14:tracePt t="41638" x="6731000" y="5183188"/>
          <p14:tracePt t="41645" x="6731000" y="5167313"/>
          <p14:tracePt t="41654" x="6738938" y="5167313"/>
          <p14:tracePt t="41678" x="6746875" y="5149850"/>
          <p14:tracePt t="41822" x="6756400" y="5141913"/>
          <p14:tracePt t="41966" x="6764338" y="5141913"/>
          <p14:tracePt t="41982" x="6772275" y="5141913"/>
          <p14:tracePt t="42126" x="6772275" y="5149850"/>
          <p14:tracePt t="42136" x="6781800" y="5157788"/>
          <p14:tracePt t="42142" x="6789738" y="5157788"/>
          <p14:tracePt t="42152" x="6799263" y="5167313"/>
          <p14:tracePt t="42157" x="6799263" y="5175250"/>
          <p14:tracePt t="42168" x="6799263" y="5192713"/>
          <p14:tracePt t="42173" x="6807200" y="5208588"/>
          <p14:tracePt t="42181" x="6815138" y="5226050"/>
          <p14:tracePt t="42190" x="6832600" y="5243513"/>
          <p14:tracePt t="42197" x="6840538" y="5251450"/>
          <p14:tracePt t="42206" x="6840538" y="5268913"/>
          <p14:tracePt t="42214" x="6858000" y="5276850"/>
          <p14:tracePt t="42222" x="6858000" y="5294313"/>
          <p14:tracePt t="42230" x="6858000" y="5302250"/>
          <p14:tracePt t="42238" x="6865938" y="5311775"/>
          <p14:tracePt t="42246" x="6883400" y="5327650"/>
          <p14:tracePt t="42253" x="6900863" y="5345113"/>
          <p14:tracePt t="42262" x="6908800" y="5362575"/>
          <p14:tracePt t="42279" x="6916738" y="5380038"/>
          <p14:tracePt t="42288" x="6926263" y="5387975"/>
          <p14:tracePt t="42294" x="6934200" y="5387975"/>
          <p14:tracePt t="42622" x="6934200" y="5395913"/>
          <p14:tracePt t="42638" x="6934200" y="5405438"/>
          <p14:tracePt t="42654" x="6934200" y="5413375"/>
          <p14:tracePt t="43909" x="6934200" y="5405438"/>
          <p14:tracePt t="43942" x="6943725" y="5395913"/>
          <p14:tracePt t="44157" x="6951663" y="5395913"/>
          <p14:tracePt t="44174" x="6959600" y="5387975"/>
          <p14:tracePt t="44277" x="6977063" y="5370513"/>
          <p14:tracePt t="44294" x="6977063" y="5362575"/>
          <p14:tracePt t="44304" x="6977063" y="5353050"/>
          <p14:tracePt t="44310" x="6977063" y="5337175"/>
          <p14:tracePt t="44320" x="6977063" y="5327650"/>
          <p14:tracePt t="44326" x="6985000" y="5311775"/>
          <p14:tracePt t="44336" x="6985000" y="5302250"/>
          <p14:tracePt t="44341" x="6985000" y="5286375"/>
          <p14:tracePt t="44358" x="6985000" y="5276850"/>
          <p14:tracePt t="44365" x="6985000" y="5260975"/>
          <p14:tracePt t="44446" x="6985000" y="5251450"/>
          <p14:tracePt t="44461" x="6985000" y="5243513"/>
          <p14:tracePt t="44519" x="6985000" y="5235575"/>
          <p14:tracePt t="44550" x="6985000" y="5226050"/>
          <p14:tracePt t="44557" x="6985000" y="5218113"/>
          <p14:tracePt t="44581" x="6985000" y="5200650"/>
          <p14:tracePt t="44590" x="6977063" y="5192713"/>
          <p14:tracePt t="44598" x="6959600" y="5183188"/>
          <p14:tracePt t="44607" x="6959600" y="5175250"/>
          <p14:tracePt t="44613" x="6943725" y="5167313"/>
          <p14:tracePt t="44621" x="6926263" y="5157788"/>
          <p14:tracePt t="44630" x="6908800" y="5149850"/>
          <p14:tracePt t="44639" x="6883400" y="5132388"/>
          <p14:tracePt t="44646" x="6858000" y="5106988"/>
          <p14:tracePt t="44655" x="6840538" y="5081588"/>
          <p14:tracePt t="44662" x="6824663" y="5064125"/>
          <p14:tracePt t="44672" x="6815138" y="5056188"/>
          <p14:tracePt t="44678" x="6781800" y="5022850"/>
          <p14:tracePt t="44688" x="6781800" y="5005388"/>
          <p14:tracePt t="44693" x="6764338" y="4987925"/>
          <p14:tracePt t="44704" x="6746875" y="4962525"/>
          <p14:tracePt t="44710" x="6738938" y="4954588"/>
          <p14:tracePt t="44720" x="6731000" y="4946650"/>
          <p14:tracePt t="44726" x="6731000" y="4929188"/>
          <p14:tracePt t="44742" x="6731000" y="4919663"/>
          <p14:tracePt t="44759" x="6731000" y="4911725"/>
          <p14:tracePt t="44774" x="6731000" y="4903788"/>
          <p14:tracePt t="44798" x="6731000" y="4894263"/>
          <p14:tracePt t="44806" x="6731000" y="4886325"/>
          <p14:tracePt t="44822" x="6731000" y="4868863"/>
          <p14:tracePt t="44830" x="6731000" y="4852988"/>
          <p14:tracePt t="44837" x="6738938" y="4843463"/>
          <p14:tracePt t="44846" x="6746875" y="4827588"/>
          <p14:tracePt t="44854" x="6764338" y="4802188"/>
          <p14:tracePt t="44862" x="6781800" y="4784725"/>
          <p14:tracePt t="44878" x="6789738" y="4767263"/>
          <p14:tracePt t="44887" x="6807200" y="4749800"/>
          <p14:tracePt t="44893" x="6807200" y="4741863"/>
          <p14:tracePt t="44904" x="6807200" y="4733925"/>
          <p14:tracePt t="44911" x="6807200" y="4716463"/>
          <p14:tracePt t="44920" x="6807200" y="4708525"/>
          <p14:tracePt t="44925" x="6807200" y="4691063"/>
          <p14:tracePt t="44934" x="6807200" y="4683125"/>
          <p14:tracePt t="44942" x="6807200" y="4665663"/>
          <p14:tracePt t="44949" x="6807200" y="4648200"/>
          <p14:tracePt t="44958" x="6789738" y="4630738"/>
          <p14:tracePt t="44965" x="6772275" y="4597400"/>
          <p14:tracePt t="44974" x="6772275" y="4589463"/>
          <p14:tracePt t="44982" x="6772275" y="4579938"/>
          <p14:tracePt t="44989" x="6764338" y="4579938"/>
          <p14:tracePt t="44998" x="6764338" y="4564063"/>
          <p14:tracePt t="45005" x="6756400" y="4554538"/>
          <p14:tracePt t="45022" x="6756400" y="4546600"/>
          <p14:tracePt t="45030" x="6756400" y="4538663"/>
          <p14:tracePt t="45262" x="6756400" y="4529138"/>
          <p14:tracePt t="45318" x="6746875" y="4529138"/>
          <p14:tracePt t="45350" x="6746875" y="4513263"/>
          <p14:tracePt t="45365" x="6746875" y="4503738"/>
          <p14:tracePt t="45381" x="6746875" y="4495800"/>
          <p14:tracePt t="45390" x="6746875" y="4486275"/>
          <p14:tracePt t="45398" x="6746875" y="4478338"/>
          <p14:tracePt t="45406" x="6746875" y="4470400"/>
          <p14:tracePt t="45414" x="6746875" y="4460875"/>
          <p14:tracePt t="45422" x="6746875" y="4452938"/>
          <p14:tracePt t="45430" x="6746875" y="4435475"/>
          <p14:tracePt t="45438" x="6746875" y="4427538"/>
          <p14:tracePt t="45446" x="6746875" y="4419600"/>
          <p14:tracePt t="45454" x="6746875" y="4410075"/>
          <p14:tracePt t="45461" x="6746875" y="4384675"/>
          <p14:tracePt t="45471" x="6746875" y="4376738"/>
          <p14:tracePt t="45478" x="6746875" y="4359275"/>
          <p14:tracePt t="45487" x="6746875" y="4341813"/>
          <p14:tracePt t="45494" x="6746875" y="4333875"/>
          <p14:tracePt t="45504" x="6746875" y="4316413"/>
          <p14:tracePt t="45510" x="6746875" y="4300538"/>
          <p14:tracePt t="45520" x="6746875" y="4291013"/>
          <p14:tracePt t="45526" x="6746875" y="4275138"/>
          <p14:tracePt t="45534" x="6746875" y="4257675"/>
          <p14:tracePt t="45542" x="6746875" y="4249738"/>
          <p14:tracePt t="45549" x="6746875" y="4224338"/>
          <p14:tracePt t="45565" x="6746875" y="4214813"/>
          <p14:tracePt t="45574" x="6756400" y="4197350"/>
          <p14:tracePt t="45590" x="6756400" y="4189413"/>
          <p14:tracePt t="45597" x="6756400" y="4181475"/>
          <p14:tracePt t="45607" x="6772275" y="4171950"/>
          <p14:tracePt t="45622" x="6772275" y="4164013"/>
          <p14:tracePt t="45630" x="6772275" y="4156075"/>
          <p14:tracePt t="45639" x="6781800" y="4156075"/>
          <p14:tracePt t="45646" x="6789738" y="4138613"/>
          <p14:tracePt t="45655" x="6789738" y="4130675"/>
          <p14:tracePt t="45662" x="6789738" y="4121150"/>
          <p14:tracePt t="45670" x="6799263" y="4113213"/>
          <p14:tracePt t="45678" x="6807200" y="4105275"/>
          <p14:tracePt t="45688" x="6815138" y="4105275"/>
          <p14:tracePt t="45693" x="6815138" y="4095750"/>
          <p14:tracePt t="45726" x="6815138" y="4087813"/>
          <p14:tracePt t="45742" x="6824663" y="4079875"/>
          <p14:tracePt t="45902" x="6832600" y="4079875"/>
          <p14:tracePt t="45927" x="6832600" y="4070350"/>
          <p14:tracePt t="45936" x="6840538" y="4070350"/>
          <p14:tracePt t="45958" x="6850063" y="4070350"/>
          <p14:tracePt t="45966" x="6858000" y="4070350"/>
          <p14:tracePt t="45991" x="6875463" y="4070350"/>
          <p14:tracePt t="45997" x="6883400" y="4070350"/>
          <p14:tracePt t="46005" x="6891338" y="4070350"/>
          <p14:tracePt t="46013" x="6900863" y="4070350"/>
          <p14:tracePt t="46022" x="6900863" y="4079875"/>
          <p14:tracePt t="46030" x="6916738" y="4087813"/>
          <p14:tracePt t="46037" x="6934200" y="4095750"/>
          <p14:tracePt t="46046" x="6943725" y="4105275"/>
          <p14:tracePt t="46062" x="6959600" y="4121150"/>
          <p14:tracePt t="46072" x="6969125" y="4130675"/>
          <p14:tracePt t="46078" x="6985000" y="4138613"/>
          <p14:tracePt t="46095" x="6994525" y="4146550"/>
          <p14:tracePt t="46104" x="6994525" y="4156075"/>
          <p14:tracePt t="46119" x="7002463" y="4164013"/>
          <p14:tracePt t="46126" x="7010400" y="4181475"/>
          <p14:tracePt t="46142" x="7019925" y="4181475"/>
          <p14:tracePt t="46149" x="7019925" y="4197350"/>
          <p14:tracePt t="46158" x="7019925" y="4206875"/>
          <p14:tracePt t="46166" x="7027863" y="4214813"/>
          <p14:tracePt t="46174" x="7035800" y="4240213"/>
          <p14:tracePt t="46183" x="7045325" y="4249738"/>
          <p14:tracePt t="46197" x="7053263" y="4275138"/>
          <p14:tracePt t="46205" x="7053263" y="4283075"/>
          <p14:tracePt t="46213" x="7053263" y="4291013"/>
          <p14:tracePt t="46222" x="7061200" y="4308475"/>
          <p14:tracePt t="46230" x="7061200" y="4316413"/>
          <p14:tracePt t="46238" x="7061200" y="4325938"/>
          <p14:tracePt t="46246" x="7061200" y="4341813"/>
          <p14:tracePt t="46262" x="7061200" y="4359275"/>
          <p14:tracePt t="46271" x="7061200" y="4368800"/>
          <p14:tracePt t="46278" x="7061200" y="4376738"/>
          <p14:tracePt t="46288" x="7061200" y="4384675"/>
          <p14:tracePt t="46294" x="7061200" y="4394200"/>
          <p14:tracePt t="46304" x="7061200" y="4410075"/>
          <p14:tracePt t="46310" x="7061200" y="4419600"/>
          <p14:tracePt t="46320" x="7061200" y="4427538"/>
          <p14:tracePt t="46326" x="7061200" y="4452938"/>
          <p14:tracePt t="46332" x="7061200" y="4460875"/>
          <p14:tracePt t="46341" x="7061200" y="4478338"/>
          <p14:tracePt t="46350" x="7061200" y="4513263"/>
          <p14:tracePt t="46358" x="7061200" y="4529138"/>
          <p14:tracePt t="46366" x="7061200" y="4564063"/>
          <p14:tracePt t="46374" x="7061200" y="4589463"/>
          <p14:tracePt t="46381" x="7061200" y="4622800"/>
          <p14:tracePt t="46390" x="7061200" y="4630738"/>
          <p14:tracePt t="46397" x="7053263" y="4665663"/>
          <p14:tracePt t="46406" x="7053263" y="4691063"/>
          <p14:tracePt t="46414" x="7053263" y="4699000"/>
          <p14:tracePt t="46422" x="7053263" y="4708525"/>
          <p14:tracePt t="46431" x="7053263" y="4724400"/>
          <p14:tracePt t="46439" x="7053263" y="4733925"/>
          <p14:tracePt t="46446" x="7053263" y="4741863"/>
          <p14:tracePt t="46455" x="7053263" y="4749800"/>
          <p14:tracePt t="46717" x="7045325" y="4759325"/>
          <p14:tracePt t="46741" x="7035800" y="4759325"/>
          <p14:tracePt t="46822" x="7027863" y="4759325"/>
          <p14:tracePt t="46838" x="7019925" y="4759325"/>
          <p14:tracePt t="46855" x="7010400" y="4759325"/>
          <p14:tracePt t="46871" x="7010400" y="4749800"/>
          <p14:tracePt t="46877" x="7010400" y="4733925"/>
          <p14:tracePt t="46888" x="6994525" y="4724400"/>
          <p14:tracePt t="46894" x="6994525" y="4716463"/>
          <p14:tracePt t="46904" x="6994525" y="4708525"/>
          <p14:tracePt t="46910" x="6994525" y="4699000"/>
          <p14:tracePt t="46918" x="6994525" y="4691063"/>
          <p14:tracePt t="46926" x="6994525" y="4683125"/>
          <p14:tracePt t="46942" x="6994525" y="4673600"/>
          <p14:tracePt t="46950" x="6994525" y="4665663"/>
          <p14:tracePt t="46959" x="6985000" y="4657725"/>
          <p14:tracePt t="47222" x="6977063" y="4657725"/>
          <p14:tracePt t="47230" x="6969125" y="4657725"/>
          <p14:tracePt t="47240" x="6943725" y="4657725"/>
          <p14:tracePt t="47246" x="6926263" y="4648200"/>
          <p14:tracePt t="47255" x="6916738" y="4648200"/>
          <p14:tracePt t="47262" x="6900863" y="4640263"/>
          <p14:tracePt t="47272" x="6891338" y="4640263"/>
          <p14:tracePt t="47278" x="6865938" y="4640263"/>
          <p14:tracePt t="47288" x="6840538" y="4614863"/>
          <p14:tracePt t="47293" x="6815138" y="4605338"/>
          <p14:tracePt t="47304" x="6781800" y="4589463"/>
          <p14:tracePt t="47310" x="6772275" y="4579938"/>
          <p14:tracePt t="47317" x="6738938" y="4572000"/>
          <p14:tracePt t="47327" x="6721475" y="4564063"/>
          <p14:tracePt t="47332" x="6688138" y="4538663"/>
          <p14:tracePt t="47342" x="6654800" y="4529138"/>
          <p14:tracePt t="47350" x="6637338" y="4521200"/>
          <p14:tracePt t="47358" x="6619875" y="4503738"/>
          <p14:tracePt t="47367" x="6594475" y="4495800"/>
          <p14:tracePt t="47373" x="6577013" y="4478338"/>
          <p14:tracePt t="47382" x="6569075" y="4470400"/>
          <p14:tracePt t="47501" x="6569075" y="4478338"/>
          <p14:tracePt t="47510" x="6569075" y="4495800"/>
          <p14:tracePt t="47517" x="6569075" y="4513263"/>
          <p14:tracePt t="47527" x="6543675" y="4538663"/>
          <p14:tracePt t="47533" x="6510338" y="4572000"/>
          <p14:tracePt t="47542" x="6500813" y="4589463"/>
          <p14:tracePt t="47550" x="6457950" y="4622800"/>
          <p14:tracePt t="47558" x="6424613" y="4665663"/>
          <p14:tracePt t="47567" x="6365875" y="4691063"/>
          <p14:tracePt t="47573" x="6272213" y="4749800"/>
          <p14:tracePt t="47581" x="6178550" y="4792663"/>
          <p14:tracePt t="47589" x="6092825" y="4827588"/>
          <p14:tracePt t="47598" x="5999163" y="4886325"/>
          <p14:tracePt t="47607" x="5897563" y="4929188"/>
          <p14:tracePt t="47613" x="5795963" y="4962525"/>
          <p14:tracePt t="47622" x="5702300" y="4997450"/>
          <p14:tracePt t="47629" x="5616575" y="5048250"/>
          <p14:tracePt t="47639" x="5540375" y="5064125"/>
          <p14:tracePt t="47646" x="5464175" y="5073650"/>
          <p14:tracePt t="47656" x="5405438" y="5081588"/>
          <p14:tracePt t="47661" x="5337175" y="5081588"/>
          <p14:tracePt t="47672" x="5260975" y="5081588"/>
          <p14:tracePt t="47678" x="5208588" y="5081588"/>
          <p14:tracePt t="47688" x="5132388" y="5081588"/>
          <p14:tracePt t="47694" x="5048250" y="5081588"/>
          <p14:tracePt t="47704" x="4962525" y="5081588"/>
          <p14:tracePt t="47709" x="4878388" y="5064125"/>
          <p14:tracePt t="47717" x="4802188" y="5030788"/>
          <p14:tracePt t="47725" x="4708525" y="5005388"/>
          <p14:tracePt t="47733" x="4630738" y="4972050"/>
          <p14:tracePt t="47741" x="4564063" y="4954588"/>
          <p14:tracePt t="47750" x="4495800" y="4911725"/>
          <p14:tracePt t="47757" x="4435475" y="4878388"/>
          <p14:tracePt t="47766" x="4368800" y="4835525"/>
          <p14:tracePt t="47773" x="4300538" y="4767263"/>
          <p14:tracePt t="47781" x="4240213" y="4708525"/>
          <p14:tracePt t="47790" x="4156075" y="4640263"/>
          <p14:tracePt t="47798" x="4087813" y="4546600"/>
          <p14:tracePt t="47806" x="4002088" y="4435475"/>
          <p14:tracePt t="47815" x="3908425" y="4333875"/>
          <p14:tracePt t="47822" x="3816350" y="4240213"/>
          <p14:tracePt t="47830" x="3730625" y="4121150"/>
          <p14:tracePt t="47838" x="3636963" y="4011613"/>
          <p14:tracePt t="47846" x="3568700" y="3917950"/>
          <p14:tracePt t="47856" x="3484563" y="3798888"/>
          <p14:tracePt t="47862" x="3416300" y="3722688"/>
          <p14:tracePt t="47872" x="3365500" y="3654425"/>
          <p14:tracePt t="47878" x="3330575" y="3594100"/>
          <p14:tracePt t="47888" x="3322638" y="3543300"/>
          <p14:tracePt t="47893" x="3322638" y="3502025"/>
          <p14:tracePt t="47904" x="3322638" y="3484563"/>
          <p14:tracePt t="47909" x="3322638" y="3441700"/>
          <p14:tracePt t="47916" x="3322638" y="3408363"/>
          <p14:tracePt t="47925" x="3322638" y="3373438"/>
          <p14:tracePt t="47933" x="3322638" y="3355975"/>
          <p14:tracePt t="47941" x="3322638" y="3305175"/>
          <p14:tracePt t="47950" x="3330575" y="3279775"/>
          <p14:tracePt t="47967" x="3365500" y="3195638"/>
          <p14:tracePt t="47973" x="3398838" y="3144838"/>
          <p14:tracePt t="47981" x="3424238" y="3109913"/>
          <p14:tracePt t="47991" x="3459163" y="3059113"/>
          <p14:tracePt t="47997" x="3484563" y="3016250"/>
          <p14:tracePt t="48007" x="3527425" y="2982913"/>
          <p14:tracePt t="48013" x="3552825" y="2949575"/>
          <p14:tracePt t="48023" x="3586163" y="2914650"/>
          <p14:tracePt t="48029" x="3611563" y="2889250"/>
          <p14:tracePt t="48039" x="3646488" y="2871788"/>
          <p14:tracePt t="48046" x="3671888" y="2863850"/>
          <p14:tracePt t="48055" x="3687763" y="2855913"/>
          <p14:tracePt t="48061" x="3697288" y="2855913"/>
          <p14:tracePt t="48071" x="3705225" y="2846388"/>
          <p14:tracePt t="48077" x="3713163" y="2846388"/>
          <p14:tracePt t="48088" x="3722688" y="2846388"/>
          <p14:tracePt t="48093" x="3738563" y="2846388"/>
          <p14:tracePt t="48110" x="3756025" y="2846388"/>
          <p14:tracePt t="48116" x="3763963" y="2838450"/>
          <p14:tracePt t="48126" x="3790950" y="2838450"/>
          <p14:tracePt t="48134" x="3806825" y="2838450"/>
          <p14:tracePt t="48142" x="3832225" y="2838450"/>
          <p14:tracePt t="48150" x="3867150" y="2838450"/>
          <p14:tracePt t="48157" x="3892550" y="2846388"/>
          <p14:tracePt t="48166" x="3925888" y="2863850"/>
          <p14:tracePt t="48174" x="3951288" y="2881313"/>
          <p14:tracePt t="48182" x="3986213" y="2897188"/>
          <p14:tracePt t="48189" x="4027488" y="2906713"/>
          <p14:tracePt t="48198" x="4052888" y="2914650"/>
          <p14:tracePt t="48205" x="4079875" y="2922588"/>
          <p14:tracePt t="48214" x="4113213" y="2940050"/>
          <p14:tracePt t="48222" x="4121150" y="2940050"/>
          <p14:tracePt t="48230" x="4146550" y="2949575"/>
          <p14:tracePt t="48239" x="4164013" y="2957513"/>
          <p14:tracePt t="48255" x="4181475" y="2957513"/>
          <p14:tracePt t="48262" x="4189413" y="2957513"/>
          <p14:tracePt t="48278" x="4197350" y="2965450"/>
          <p14:tracePt t="48287" x="4206875" y="2965450"/>
          <p14:tracePt t="48304" x="4214813" y="2974975"/>
          <p14:tracePt t="48317" x="4224338" y="2974975"/>
          <p14:tracePt t="48365" x="4232275" y="2982913"/>
          <p14:tracePt t="48430" x="4249738" y="3000375"/>
          <p14:tracePt t="48437" x="4249738" y="3008313"/>
          <p14:tracePt t="48456" x="4249738" y="3016250"/>
          <p14:tracePt t="48462" x="4249738" y="3033713"/>
          <p14:tracePt t="48472" x="4249738" y="3051175"/>
          <p14:tracePt t="48487" x="4249738" y="3059113"/>
          <p14:tracePt t="48494" x="4257675" y="3076575"/>
          <p14:tracePt t="48501" x="4265613" y="3109913"/>
          <p14:tracePt t="48510" x="4291013" y="3135313"/>
          <p14:tracePt t="48517" x="4316413" y="3160713"/>
          <p14:tracePt t="48525" x="4333875" y="3186113"/>
          <p14:tracePt t="48534" x="4359275" y="3211513"/>
          <p14:tracePt t="48541" x="4376738" y="3221038"/>
          <p14:tracePt t="48550" x="4402138" y="3246438"/>
          <p14:tracePt t="48557" x="4419600" y="3271838"/>
          <p14:tracePt t="48565" x="4445000" y="3289300"/>
          <p14:tracePt t="48574" x="4478338" y="3297238"/>
          <p14:tracePt t="48582" x="4503738" y="3314700"/>
          <p14:tracePt t="48589" x="4538663" y="3330575"/>
          <p14:tracePt t="48598" x="4597400" y="3348038"/>
          <p14:tracePt t="48605" x="4657725" y="3373438"/>
          <p14:tracePt t="48615" x="4691063" y="3382963"/>
          <p14:tracePt t="48622" x="4741863" y="3408363"/>
          <p14:tracePt t="48630" x="4792663" y="3424238"/>
          <p14:tracePt t="48639" x="4835525" y="3441700"/>
          <p14:tracePt t="48646" x="4894263" y="3467100"/>
          <p14:tracePt t="48656" x="4962525" y="3509963"/>
          <p14:tracePt t="48662" x="5038725" y="3552825"/>
          <p14:tracePt t="48672" x="5116513" y="3603625"/>
          <p14:tracePt t="48678" x="5183188" y="3654425"/>
          <p14:tracePt t="48688" x="5251450" y="3722688"/>
          <p14:tracePt t="48695" x="5327650" y="3790950"/>
          <p14:tracePt t="48703" x="5395913" y="3857625"/>
          <p14:tracePt t="48710" x="5456238" y="3917950"/>
          <p14:tracePt t="48717" x="5524500" y="3986213"/>
          <p14:tracePt t="48727" x="5565775" y="4062413"/>
          <p14:tracePt t="48734" x="5600700" y="4138613"/>
          <p14:tracePt t="48741" x="5626100" y="4197350"/>
          <p14:tracePt t="48750" x="5634038" y="4257675"/>
          <p14:tracePt t="48758" x="5641975" y="4316413"/>
          <p14:tracePt t="48765" x="5641975" y="4376738"/>
          <p14:tracePt t="48773" x="5641975" y="4435475"/>
          <p14:tracePt t="48781" x="5641975" y="4495800"/>
          <p14:tracePt t="48789" x="5641975" y="4546600"/>
          <p14:tracePt t="48798" x="5634038" y="4614863"/>
          <p14:tracePt t="48806" x="5591175" y="4673600"/>
          <p14:tracePt t="48815" x="5557838" y="4724400"/>
          <p14:tracePt t="48822" x="5532438" y="4759325"/>
          <p14:tracePt t="48830" x="5481638" y="4810125"/>
          <p14:tracePt t="48840" x="5438775" y="4860925"/>
          <p14:tracePt t="48846" x="5387975" y="4919663"/>
          <p14:tracePt t="48857" x="5345113" y="4972050"/>
          <p14:tracePt t="48862" x="5294313" y="5022850"/>
          <p14:tracePt t="48872" x="5251450" y="5056188"/>
          <p14:tracePt t="48878" x="5218113" y="5091113"/>
          <p14:tracePt t="48886" x="5167313" y="5124450"/>
          <p14:tracePt t="48894" x="5116513" y="5167313"/>
          <p14:tracePt t="48901" x="5073650" y="5192713"/>
          <p14:tracePt t="48910" x="5013325" y="5235575"/>
          <p14:tracePt t="48917" x="4962525" y="5260975"/>
          <p14:tracePt t="48925" x="4929188" y="5294313"/>
          <p14:tracePt t="48934" x="4878388" y="5327650"/>
          <p14:tracePt t="48942" x="4827588" y="5345113"/>
          <p14:tracePt t="48952" x="4775200" y="5370513"/>
          <p14:tracePt t="48958" x="4741863" y="5395913"/>
          <p14:tracePt t="48965" x="4708525" y="5395913"/>
          <p14:tracePt t="48974" x="4691063" y="5405438"/>
          <p14:tracePt t="48982" x="4665663" y="5413375"/>
          <p14:tracePt t="48990" x="4648200" y="5413375"/>
          <p14:tracePt t="48998" x="4630738" y="5421313"/>
          <p14:tracePt t="49006" x="4614863" y="5421313"/>
          <p14:tracePt t="49014" x="4605338" y="5421313"/>
          <p14:tracePt t="49022" x="4597400" y="5421313"/>
          <p14:tracePt t="49030" x="4579938" y="5421313"/>
          <p14:tracePt t="49039" x="4554538" y="5430838"/>
          <p14:tracePt t="49046" x="4538663" y="5430838"/>
          <p14:tracePt t="49055" x="4495800" y="5438775"/>
          <p14:tracePt t="49062" x="4470400" y="5446713"/>
          <p14:tracePt t="49073" x="4402138" y="5446713"/>
          <p14:tracePt t="49077" x="4359275" y="5446713"/>
          <p14:tracePt t="49086" x="4300538" y="5446713"/>
          <p14:tracePt t="49093" x="4249738" y="5446713"/>
          <p14:tracePt t="49101" x="4197350" y="5446713"/>
          <p14:tracePt t="49109" x="4146550" y="5446713"/>
          <p14:tracePt t="49117" x="4087813" y="5446713"/>
          <p14:tracePt t="49125" x="4044950" y="5446713"/>
          <p14:tracePt t="49134" x="3986213" y="5446713"/>
          <p14:tracePt t="49141" x="3935413" y="5430838"/>
          <p14:tracePt t="49149" x="3883025" y="5405438"/>
          <p14:tracePt t="49157" x="3841750" y="5387975"/>
          <p14:tracePt t="49165" x="3773488" y="5345113"/>
          <p14:tracePt t="49173" x="3722688" y="5319713"/>
          <p14:tracePt t="49181" x="3671888" y="5286375"/>
          <p14:tracePt t="49190" x="3619500" y="5243513"/>
          <p14:tracePt t="49198" x="3560763" y="5200650"/>
          <p14:tracePt t="49206" x="3509963" y="5183188"/>
          <p14:tracePt t="49214" x="3459163" y="5132388"/>
          <p14:tracePt t="49223" x="3424238" y="5106988"/>
          <p14:tracePt t="49230" x="3365500" y="5038725"/>
          <p14:tracePt t="49241" x="3340100" y="4979988"/>
          <p14:tracePt t="49246" x="3297238" y="4929188"/>
          <p14:tracePt t="49256" x="3279775" y="4878388"/>
          <p14:tracePt t="49262" x="3246438" y="4802188"/>
          <p14:tracePt t="49272" x="3221038" y="4741863"/>
          <p14:tracePt t="49278" x="3203575" y="4683125"/>
          <p14:tracePt t="49286" x="3186113" y="4630738"/>
          <p14:tracePt t="49294" x="3160713" y="4572000"/>
          <p14:tracePt t="49300" x="3152775" y="4513263"/>
          <p14:tracePt t="49310" x="3144838" y="4452938"/>
          <p14:tracePt t="49318" x="3144838" y="4394200"/>
          <p14:tracePt t="49326" x="3144838" y="4333875"/>
          <p14:tracePt t="49334" x="3144838" y="4275138"/>
          <p14:tracePt t="49342" x="3144838" y="4232275"/>
          <p14:tracePt t="49351" x="3144838" y="4164013"/>
          <p14:tracePt t="49358" x="3144838" y="4105275"/>
          <p14:tracePt t="49365" x="3144838" y="4044950"/>
          <p14:tracePt t="49373" x="3144838" y="4002088"/>
          <p14:tracePt t="49382" x="3144838" y="3960813"/>
          <p14:tracePt t="49389" x="3144838" y="3943350"/>
          <p14:tracePt t="49398" x="3144838" y="3917950"/>
          <p14:tracePt t="49406" x="3144838" y="3892550"/>
          <p14:tracePt t="49414" x="3144838" y="3857625"/>
          <p14:tracePt t="49422" x="3144838" y="3849688"/>
          <p14:tracePt t="49430" x="3144838" y="3816350"/>
          <p14:tracePt t="49439" x="3144838" y="3798888"/>
          <p14:tracePt t="49446" x="3160713" y="3763963"/>
          <p14:tracePt t="49456" x="3178175" y="3738563"/>
          <p14:tracePt t="49462" x="3178175" y="3730625"/>
          <p14:tracePt t="49472" x="3195638" y="3713163"/>
          <p14:tracePt t="49478" x="3203575" y="3697288"/>
          <p14:tracePt t="49488" x="3211513" y="3687763"/>
          <p14:tracePt t="49494" x="3228975" y="3671888"/>
          <p14:tracePt t="49500" x="3246438" y="3646488"/>
          <p14:tracePt t="49510" x="3263900" y="3629025"/>
          <p14:tracePt t="49517" x="3271838" y="3611563"/>
          <p14:tracePt t="49526" x="3289300" y="3594100"/>
          <p14:tracePt t="49534" x="3314700" y="3568700"/>
          <p14:tracePt t="49542" x="3330575" y="3543300"/>
          <p14:tracePt t="49549" x="3348038" y="3517900"/>
          <p14:tracePt t="49557" x="3373438" y="3492500"/>
          <p14:tracePt t="49566" x="3382963" y="3467100"/>
          <p14:tracePt t="49573" x="3408363" y="3449638"/>
          <p14:tracePt t="49582" x="3416300" y="3433763"/>
          <p14:tracePt t="49589" x="3441700" y="3408363"/>
          <p14:tracePt t="49598" x="3459163" y="3390900"/>
          <p14:tracePt t="49607" x="3484563" y="3365500"/>
          <p14:tracePt t="49614" x="3492500" y="3365500"/>
          <p14:tracePt t="49623" x="3502025" y="3340100"/>
          <p14:tracePt t="49630" x="3509963" y="3322638"/>
          <p14:tracePt t="49640" x="3527425" y="3305175"/>
          <p14:tracePt t="49646" x="3535363" y="3297238"/>
          <p14:tracePt t="49656" x="3535363" y="3279775"/>
          <p14:tracePt t="49662" x="3552825" y="3271838"/>
          <p14:tracePt t="49670" x="3560763" y="3254375"/>
          <p14:tracePt t="49678" x="3586163" y="3228975"/>
          <p14:tracePt t="49688" x="3594100" y="3221038"/>
          <p14:tracePt t="49694" x="3603625" y="3211513"/>
          <p14:tracePt t="49700" x="3619500" y="3186113"/>
          <p14:tracePt t="49710" x="3636963" y="3170238"/>
          <p14:tracePt t="49717" x="3646488" y="3160713"/>
          <p14:tracePt t="49725" x="3654425" y="3152775"/>
          <p14:tracePt t="49734" x="3662363" y="3135313"/>
          <p14:tracePt t="49742" x="3671888" y="3119438"/>
          <p14:tracePt t="49749" x="3687763" y="3109913"/>
          <p14:tracePt t="49758" x="3705225" y="3084513"/>
          <p14:tracePt t="49766" x="3713163" y="3067050"/>
          <p14:tracePt t="49773" x="3722688" y="3059113"/>
          <p14:tracePt t="49782" x="3738563" y="3051175"/>
          <p14:tracePt t="49789" x="3748088" y="3033713"/>
          <p14:tracePt t="49797" x="3756025" y="3025775"/>
          <p14:tracePt t="49807" x="3763963" y="3016250"/>
          <p14:tracePt t="49814" x="3781425" y="3000375"/>
          <p14:tracePt t="49829" x="3790950" y="2990850"/>
          <p14:tracePt t="49840" x="3798888" y="2990850"/>
          <p14:tracePt t="49846" x="3806825" y="2982913"/>
          <p14:tracePt t="49856" x="3816350" y="2982913"/>
          <p14:tracePt t="49862" x="3824288" y="2982913"/>
          <p14:tracePt t="49871" x="3832225" y="2974975"/>
          <p14:tracePt t="49887" x="3841750" y="2974975"/>
          <p14:tracePt t="49894" x="3857625" y="2965450"/>
          <p14:tracePt t="49901" x="3883025" y="2957513"/>
          <p14:tracePt t="49917" x="3908425" y="2949575"/>
          <p14:tracePt t="49925" x="3917950" y="2949575"/>
          <p14:tracePt t="49934" x="3925888" y="2949575"/>
          <p14:tracePt t="49950" x="3935413" y="2949575"/>
          <p14:tracePt t="49958" x="3943350" y="2949575"/>
          <p14:tracePt t="49982" x="3951288" y="2949575"/>
          <p14:tracePt t="49991" x="3960813" y="2949575"/>
          <p14:tracePt t="50007" x="3968750" y="2949575"/>
          <p14:tracePt t="50015" x="3986213" y="2949575"/>
          <p14:tracePt t="50030" x="4002088" y="2965450"/>
          <p14:tracePt t="50040" x="4011613" y="2965450"/>
          <p14:tracePt t="50046" x="4019550" y="2965450"/>
          <p14:tracePt t="50056" x="4044950" y="2965450"/>
          <p14:tracePt t="50062" x="4070350" y="2982913"/>
          <p14:tracePt t="50070" x="4070350" y="2990850"/>
          <p14:tracePt t="50078" x="4105275" y="3008313"/>
          <p14:tracePt t="50086" x="4121150" y="3016250"/>
          <p14:tracePt t="50094" x="4138613" y="3025775"/>
          <p14:tracePt t="50101" x="4164013" y="3041650"/>
          <p14:tracePt t="50110" x="4181475" y="3051175"/>
          <p14:tracePt t="50118" x="4206875" y="3076575"/>
          <p14:tracePt t="50126" x="4240213" y="3101975"/>
          <p14:tracePt t="50134" x="4265613" y="3119438"/>
          <p14:tracePt t="50142" x="4291013" y="3135313"/>
          <p14:tracePt t="50149" x="4300538" y="3152775"/>
          <p14:tracePt t="50158" x="4325938" y="3160713"/>
          <p14:tracePt t="50166" x="4341813" y="3170238"/>
          <p14:tracePt t="50173" x="4359275" y="3170238"/>
          <p14:tracePt t="50182" x="4359275" y="3178175"/>
          <p14:tracePt t="50190" x="4368800" y="3186113"/>
          <p14:tracePt t="50198" x="4376738" y="3195638"/>
          <p14:tracePt t="50214" x="4384675" y="3195638"/>
          <p14:tracePt t="50223" x="4394200" y="3203575"/>
          <p14:tracePt t="50286" x="4394200" y="3211513"/>
          <p14:tracePt t="50293" x="4394200" y="3221038"/>
          <p14:tracePt t="50311" x="4394200" y="3238500"/>
          <p14:tracePt t="50326" x="4384675" y="3254375"/>
          <p14:tracePt t="50341" x="4384675" y="3263900"/>
          <p14:tracePt t="50358" x="4376738" y="3263900"/>
          <p14:tracePt t="50510" x="4376738" y="3271838"/>
          <p14:tracePt t="50526" x="4376738" y="3279775"/>
          <p14:tracePt t="50542" x="4376738" y="3289300"/>
          <p14:tracePt t="50549" x="4394200" y="3297238"/>
          <p14:tracePt t="50565" x="4402138" y="3305175"/>
          <p14:tracePt t="50575" x="4419600" y="3305175"/>
          <p14:tracePt t="50581" x="4435475" y="3314700"/>
          <p14:tracePt t="50592" x="4452938" y="3330575"/>
          <p14:tracePt t="50597" x="4470400" y="3330575"/>
          <p14:tracePt t="50607" x="4486275" y="3340100"/>
          <p14:tracePt t="50613" x="4503738" y="3348038"/>
          <p14:tracePt t="50623" x="4513263" y="3348038"/>
          <p14:tracePt t="50630" x="4538663" y="3365500"/>
          <p14:tracePt t="50639" x="4554538" y="3365500"/>
          <p14:tracePt t="50646" x="4572000" y="3373438"/>
          <p14:tracePt t="50656" x="4579938" y="3382963"/>
          <p14:tracePt t="50662" x="4605338" y="3390900"/>
          <p14:tracePt t="50673" x="4630738" y="3398838"/>
          <p14:tracePt t="50687" x="4648200" y="3398838"/>
          <p14:tracePt t="50694" x="4665663" y="3398838"/>
          <p14:tracePt t="50710" x="4691063" y="3398838"/>
          <p14:tracePt t="50718" x="4708525" y="3398838"/>
          <p14:tracePt t="50726" x="4724400" y="3398838"/>
          <p14:tracePt t="50733" x="4733925" y="3398838"/>
          <p14:tracePt t="50742" x="4741863" y="3398838"/>
          <p14:tracePt t="50749" x="4767263" y="3398838"/>
          <p14:tracePt t="50758" x="4784725" y="3398838"/>
          <p14:tracePt t="50766" x="4802188" y="3398838"/>
          <p14:tracePt t="50773" x="4818063" y="3398838"/>
          <p14:tracePt t="50781" x="4835525" y="3398838"/>
          <p14:tracePt t="50791" x="4860925" y="3398838"/>
          <p14:tracePt t="50798" x="4878388" y="3398838"/>
          <p14:tracePt t="50807" x="4886325" y="3398838"/>
          <p14:tracePt t="50813" x="4903788" y="3398838"/>
          <p14:tracePt t="50824" x="4929188" y="3408363"/>
          <p14:tracePt t="50830" x="4946650" y="3408363"/>
          <p14:tracePt t="50839" x="4962525" y="3408363"/>
          <p14:tracePt t="50845" x="4979988" y="3416300"/>
          <p14:tracePt t="50862" x="5005388" y="3416300"/>
          <p14:tracePt t="50871" x="5022850" y="3433763"/>
          <p14:tracePt t="50878" x="5022850" y="3441700"/>
          <p14:tracePt t="50884" x="5048250" y="3449638"/>
          <p14:tracePt t="50902" x="5064125" y="3449638"/>
          <p14:tracePt t="50910" x="5073650" y="3459163"/>
          <p14:tracePt t="50918" x="5081588" y="3459163"/>
          <p14:tracePt t="50926" x="5091113" y="3467100"/>
          <p14:tracePt t="50933" x="5099050" y="3475038"/>
          <p14:tracePt t="50942" x="5116513" y="3484563"/>
          <p14:tracePt t="50950" x="5124450" y="3492500"/>
          <p14:tracePt t="50958" x="5141913" y="3517900"/>
          <p14:tracePt t="50968" x="5141913" y="3527425"/>
          <p14:tracePt t="50975" x="5141913" y="3552825"/>
          <p14:tracePt t="50982" x="5157788" y="3568700"/>
          <p14:tracePt t="50992" x="5157788" y="3578225"/>
          <p14:tracePt t="50998" x="5167313" y="3586163"/>
          <p14:tracePt t="51008" x="5167313" y="3603625"/>
          <p14:tracePt t="51014" x="5167313" y="3611563"/>
          <p14:tracePt t="51025" x="5167313" y="3619500"/>
          <p14:tracePt t="51029" x="5175250" y="3629025"/>
          <p14:tracePt t="51040" x="5175250" y="3636963"/>
          <p14:tracePt t="51046" x="5175250" y="3646488"/>
          <p14:tracePt t="51056" x="5183188" y="3662363"/>
          <p14:tracePt t="51062" x="5183188" y="3671888"/>
          <p14:tracePt t="51072" x="5183188" y="3679825"/>
          <p14:tracePt t="51078" x="5183188" y="3697288"/>
          <p14:tracePt t="51084" x="5183188" y="3713163"/>
          <p14:tracePt t="51095" x="5183188" y="3722688"/>
          <p14:tracePt t="51102" x="5183188" y="3738563"/>
          <p14:tracePt t="51110" x="5183188" y="3773488"/>
          <p14:tracePt t="51118" x="5183188" y="3781425"/>
          <p14:tracePt t="51126" x="5183188" y="3806825"/>
          <p14:tracePt t="51136" x="5183188" y="3816350"/>
          <p14:tracePt t="51142" x="5183188" y="3841750"/>
          <p14:tracePt t="51150" x="5183188" y="3857625"/>
          <p14:tracePt t="51158" x="5183188" y="3867150"/>
          <p14:tracePt t="51165" x="5183188" y="3892550"/>
          <p14:tracePt t="51173" x="5183188" y="3908425"/>
          <p14:tracePt t="51191" x="5183188" y="3935413"/>
          <p14:tracePt t="51207" x="5183188" y="3960813"/>
          <p14:tracePt t="51214" x="5175250" y="3968750"/>
          <p14:tracePt t="51229" x="5167313" y="3986213"/>
          <p14:tracePt t="51240" x="5149850" y="4002088"/>
          <p14:tracePt t="51256" x="5141913" y="4002088"/>
          <p14:tracePt t="51262" x="5132388" y="4011613"/>
          <p14:tracePt t="51272" x="5132388" y="4019550"/>
          <p14:tracePt t="51278" x="5116513" y="4027488"/>
          <p14:tracePt t="51284" x="5091113" y="4027488"/>
          <p14:tracePt t="51294" x="5081588" y="4037013"/>
          <p14:tracePt t="51302" x="5056188" y="4044950"/>
          <p14:tracePt t="51310" x="5030788" y="4052888"/>
          <p14:tracePt t="51318" x="4997450" y="4070350"/>
          <p14:tracePt t="51325" x="4979988" y="4070350"/>
          <p14:tracePt t="51334" x="4962525" y="4079875"/>
          <p14:tracePt t="51342" x="4946650" y="4079875"/>
          <p14:tracePt t="51350" x="4911725" y="4087813"/>
          <p14:tracePt t="51358" x="4886325" y="4087813"/>
          <p14:tracePt t="51366" x="4860925" y="4087813"/>
          <p14:tracePt t="51374" x="4818063" y="4087813"/>
          <p14:tracePt t="51382" x="4792663" y="4087813"/>
          <p14:tracePt t="51391" x="4775200" y="4087813"/>
          <p14:tracePt t="51398" x="4741863" y="4087813"/>
          <p14:tracePt t="51408" x="4724400" y="4087813"/>
          <p14:tracePt t="51414" x="4716463" y="4087813"/>
          <p14:tracePt t="51424" x="4699000" y="4087813"/>
          <p14:tracePt t="51430" x="4683125" y="4079875"/>
          <p14:tracePt t="51446" x="4673600" y="4079875"/>
          <p14:tracePt t="51456" x="4657725" y="4062413"/>
          <p14:tracePt t="51461" x="4640263" y="4044950"/>
          <p14:tracePt t="51469" x="4640263" y="4037013"/>
          <p14:tracePt t="51477" x="4622800" y="4019550"/>
          <p14:tracePt t="51484" x="4597400" y="3986213"/>
          <p14:tracePt t="51494" x="4579938" y="3960813"/>
          <p14:tracePt t="51502" x="4572000" y="3943350"/>
          <p14:tracePt t="51510" x="4538663" y="3908425"/>
          <p14:tracePt t="51518" x="4521200" y="3892550"/>
          <p14:tracePt t="51525" x="4503738" y="3857625"/>
          <p14:tracePt t="51534" x="4486275" y="3841750"/>
          <p14:tracePt t="51541" x="4470400" y="3806825"/>
          <p14:tracePt t="51550" x="4470400" y="3798888"/>
          <p14:tracePt t="51559" x="4452938" y="3781425"/>
          <p14:tracePt t="51566" x="4452938" y="3748088"/>
          <p14:tracePt t="51574" x="4445000" y="3713163"/>
          <p14:tracePt t="51581" x="4445000" y="3697288"/>
          <p14:tracePt t="51591" x="4435475" y="3654425"/>
          <p14:tracePt t="51598" x="4435475" y="3603625"/>
          <p14:tracePt t="51607" x="4435475" y="3578225"/>
          <p14:tracePt t="51613" x="4435475" y="3543300"/>
          <p14:tracePt t="51624" x="4435475" y="3502025"/>
          <p14:tracePt t="51630" x="4435475" y="3459163"/>
          <p14:tracePt t="51639" x="4435475" y="3424238"/>
          <p14:tracePt t="51646" x="4435475" y="3390900"/>
          <p14:tracePt t="51656" x="4445000" y="3355975"/>
          <p14:tracePt t="51662" x="4445000" y="3340100"/>
          <p14:tracePt t="51669" x="4460875" y="3305175"/>
          <p14:tracePt t="51678" x="4486275" y="3263900"/>
          <p14:tracePt t="51685" x="4495800" y="3254375"/>
          <p14:tracePt t="51693" x="4513263" y="3221038"/>
          <p14:tracePt t="51702" x="4521200" y="3203575"/>
          <p14:tracePt t="51709" x="4538663" y="3186113"/>
          <p14:tracePt t="51718" x="4554538" y="3178175"/>
          <p14:tracePt t="51726" x="4572000" y="3160713"/>
          <p14:tracePt t="51733" x="4589463" y="3152775"/>
          <p14:tracePt t="51741" x="4622800" y="3135313"/>
          <p14:tracePt t="51750" x="4648200" y="3127375"/>
          <p14:tracePt t="51757" x="4683125" y="3127375"/>
          <p14:tracePt t="51766" x="4724400" y="3109913"/>
          <p14:tracePt t="51775" x="4759325" y="3109913"/>
          <p14:tracePt t="51782" x="4792663" y="3109913"/>
          <p14:tracePt t="51791" x="4835525" y="3094038"/>
          <p14:tracePt t="51798" x="4860925" y="3094038"/>
          <p14:tracePt t="51808" x="4878388" y="3094038"/>
          <p14:tracePt t="51814" x="4903788" y="3094038"/>
          <p14:tracePt t="51824" x="4911725" y="3094038"/>
          <p14:tracePt t="51830" x="4919663" y="3094038"/>
          <p14:tracePt t="51840" x="4929188" y="3094038"/>
          <p14:tracePt t="51845" x="4937125" y="3094038"/>
          <p14:tracePt t="51855" x="4946650" y="3094038"/>
          <p14:tracePt t="51862" x="4972050" y="3109913"/>
          <p14:tracePt t="51868" x="4972050" y="3119438"/>
          <p14:tracePt t="51879" x="4979988" y="3127375"/>
          <p14:tracePt t="51885" x="4997450" y="3144838"/>
          <p14:tracePt t="51894" x="5013325" y="3170238"/>
          <p14:tracePt t="51902" x="5022850" y="3186113"/>
          <p14:tracePt t="51910" x="5030788" y="3203575"/>
          <p14:tracePt t="51918" x="5038725" y="3221038"/>
          <p14:tracePt t="51926" x="5048250" y="3238500"/>
          <p14:tracePt t="51933" x="5056188" y="3238500"/>
          <p14:tracePt t="51942" x="5073650" y="3263900"/>
          <p14:tracePt t="51950" x="5073650" y="3271838"/>
          <p14:tracePt t="51958" x="5081588" y="3279775"/>
          <p14:tracePt t="51969" x="5091113" y="3289300"/>
          <p14:tracePt t="51974" x="5091113" y="3297238"/>
          <p14:tracePt t="51982" x="5091113" y="3305175"/>
          <p14:tracePt t="51992" x="5106988" y="3322638"/>
          <p14:tracePt t="51998" x="5116513" y="3322638"/>
          <p14:tracePt t="52008" x="5124450" y="3340100"/>
          <p14:tracePt t="52014" x="5132388" y="3355975"/>
          <p14:tracePt t="52025" x="5141913" y="3365500"/>
          <p14:tracePt t="52029" x="5157788" y="3373438"/>
          <p14:tracePt t="52041" x="5157788" y="3382963"/>
          <p14:tracePt t="52046" x="5175250" y="3390900"/>
          <p14:tracePt t="52054" x="5183188" y="3390900"/>
          <p14:tracePt t="52062" x="5183188" y="3398838"/>
          <p14:tracePt t="52072" x="5192713" y="3408363"/>
          <p14:tracePt t="52078" x="5200650" y="3408363"/>
          <p14:tracePt t="52085" x="5208588" y="3416300"/>
          <p14:tracePt t="52094" x="5218113" y="3416300"/>
          <p14:tracePt t="52111" x="5226050" y="3416300"/>
          <p14:tracePt t="52133" x="5235575" y="3424238"/>
          <p14:tracePt t="52142" x="5243513" y="3424238"/>
          <p14:tracePt t="52150" x="5251450" y="3424238"/>
          <p14:tracePt t="52158" x="5260975" y="3433763"/>
          <p14:tracePt t="52166" x="5268913" y="3433763"/>
          <p14:tracePt t="52198" x="5286375" y="3441700"/>
          <p14:tracePt t="52214" x="5294313" y="3449638"/>
          <p14:tracePt t="52230" x="5302250" y="3449638"/>
          <p14:tracePt t="52240" x="5302250" y="3459163"/>
          <p14:tracePt t="52438" x="5311775" y="3459163"/>
          <p14:tracePt t="52485" x="5319713" y="3459163"/>
          <p14:tracePt t="52502" x="5327650" y="3467100"/>
          <p14:tracePt t="52517" x="5337175" y="3467100"/>
          <p14:tracePt t="52526" x="5345113" y="3467100"/>
          <p14:tracePt t="52534" x="5353050" y="3467100"/>
          <p14:tracePt t="52542" x="5362575" y="3467100"/>
          <p14:tracePt t="52549" x="5380038" y="3467100"/>
          <p14:tracePt t="52559" x="5387975" y="3467100"/>
          <p14:tracePt t="52566" x="5405438" y="3467100"/>
          <p14:tracePt t="52575" x="5413375" y="3467100"/>
          <p14:tracePt t="52581" x="5430838" y="3467100"/>
          <p14:tracePt t="52591" x="5464175" y="3475038"/>
          <p14:tracePt t="52598" x="5497513" y="3484563"/>
          <p14:tracePt t="52607" x="5540375" y="3484563"/>
          <p14:tracePt t="52615" x="5600700" y="3517900"/>
          <p14:tracePt t="52624" x="5694363" y="3535363"/>
          <p14:tracePt t="52629" x="5788025" y="3560763"/>
          <p14:tracePt t="52640" x="5897563" y="3603625"/>
          <p14:tracePt t="52645" x="6008688" y="3646488"/>
          <p14:tracePt t="52654" x="6143625" y="3679825"/>
          <p14:tracePt t="52661" x="6272213" y="3713163"/>
          <p14:tracePt t="52668" x="6356350" y="3722688"/>
          <p14:tracePt t="52677" x="6416675" y="3748088"/>
          <p14:tracePt t="52685" x="6475413" y="3748088"/>
          <p14:tracePt t="52693" x="6500813" y="3748088"/>
          <p14:tracePt t="52703" x="6518275" y="3748088"/>
          <p14:tracePt t="52710" x="6535738" y="3748088"/>
          <p14:tracePt t="52717" x="6543675" y="3748088"/>
          <p14:tracePt t="52726" x="6561138" y="3730625"/>
          <p14:tracePt t="52733" x="6569075" y="3722688"/>
          <p14:tracePt t="52742" x="6535738" y="3705225"/>
          <p14:tracePt t="52749" x="6518275" y="3705225"/>
          <p14:tracePt t="52758" x="6510338" y="3705225"/>
          <p14:tracePt t="52982" x="6475413" y="3705225"/>
          <p14:tracePt t="52998" x="6416675" y="3705225"/>
          <p14:tracePt t="53008" x="6356350" y="3705225"/>
          <p14:tracePt t="53014" x="6272213" y="3713163"/>
          <p14:tracePt t="53024" x="6211888" y="3722688"/>
          <p14:tracePt t="53030" x="6135688" y="3722688"/>
          <p14:tracePt t="53040" x="6110288" y="3722688"/>
          <p14:tracePt t="53045" x="6067425" y="3730625"/>
          <p14:tracePt t="53054" x="6042025" y="3730625"/>
          <p14:tracePt t="53061" x="6024563" y="3748088"/>
          <p14:tracePt t="53069" x="6016625" y="3748088"/>
          <p14:tracePt t="53101" x="6034088" y="3748088"/>
          <p14:tracePt t="53109" x="6059488" y="3748088"/>
          <p14:tracePt t="53117" x="6092825" y="3748088"/>
          <p14:tracePt t="53125" x="6118225" y="3738563"/>
          <p14:tracePt t="53133" x="6143625" y="3730625"/>
          <p14:tracePt t="53141" x="6186488" y="3722688"/>
          <p14:tracePt t="53149" x="6203950" y="3713163"/>
          <p14:tracePt t="53158" x="6254750" y="3705225"/>
          <p14:tracePt t="53165" x="6280150" y="3697288"/>
          <p14:tracePt t="53174" x="6330950" y="3687763"/>
          <p14:tracePt t="53181" x="6373813" y="3679825"/>
          <p14:tracePt t="53191" x="6424613" y="3654425"/>
          <p14:tracePt t="53198" x="6457950" y="3654425"/>
          <p14:tracePt t="53208" x="6500813" y="3646488"/>
          <p14:tracePt t="53213" x="6561138" y="3636963"/>
          <p14:tracePt t="53224" x="6619875" y="3629025"/>
          <p14:tracePt t="53229" x="6680200" y="3611563"/>
          <p14:tracePt t="53240" x="6738938" y="3594100"/>
          <p14:tracePt t="53245" x="6815138" y="3578225"/>
          <p14:tracePt t="53253" x="6875463" y="3568700"/>
          <p14:tracePt t="53261" x="6943725" y="3552825"/>
          <p14:tracePt t="53268" x="6985000" y="3535363"/>
          <p14:tracePt t="53277" x="7027863" y="3527425"/>
          <p14:tracePt t="53286" x="7061200" y="3509963"/>
          <p14:tracePt t="53293" x="7096125" y="3492500"/>
          <p14:tracePt t="53301" x="7104063" y="3492500"/>
          <p14:tracePt t="53309" x="7121525" y="3484563"/>
          <p14:tracePt t="53317" x="7129463" y="3467100"/>
          <p14:tracePt t="53325" x="7138988" y="3459163"/>
          <p14:tracePt t="53333" x="7146925" y="3449638"/>
          <p14:tracePt t="53341" x="7146925" y="3424238"/>
          <p14:tracePt t="53349" x="7146925" y="3416300"/>
          <p14:tracePt t="53358" x="7146925" y="3398838"/>
          <p14:tracePt t="53365" x="7146925" y="3373438"/>
          <p14:tracePt t="53374" x="7129463" y="3348038"/>
          <p14:tracePt t="53381" x="7113588" y="3330575"/>
          <p14:tracePt t="53390" x="7096125" y="3305175"/>
          <p14:tracePt t="53397" x="7078663" y="3289300"/>
          <p14:tracePt t="53408" x="7070725" y="3263900"/>
          <p14:tracePt t="53413" x="7061200" y="3238500"/>
          <p14:tracePt t="53424" x="7045325" y="3228975"/>
          <p14:tracePt t="53429" x="7035800" y="3211513"/>
          <p14:tracePt t="53614" x="7035800" y="3203575"/>
          <p14:tracePt t="53686" x="7035800" y="3195638"/>
          <p14:tracePt t="54534" x="7053263" y="3195638"/>
          <p14:tracePt t="54541" x="7096125" y="3203575"/>
          <p14:tracePt t="54551" x="7129463" y="3221038"/>
          <p14:tracePt t="54560" x="7180263" y="3228975"/>
          <p14:tracePt t="54566" x="7258050" y="3246438"/>
          <p14:tracePt t="54575" x="7324725" y="3271838"/>
          <p14:tracePt t="54581" x="7418388" y="3289300"/>
          <p14:tracePt t="54592" x="7494588" y="3314700"/>
          <p14:tracePt t="54598" x="7588250" y="3322638"/>
          <p14:tracePt t="54608" x="7691438" y="3330575"/>
          <p14:tracePt t="54614" x="7835900" y="3348038"/>
          <p14:tracePt t="54624" x="7937500" y="3355975"/>
          <p14:tracePt t="54630" x="8074025" y="3355975"/>
          <p14:tracePt t="54637" x="8218488" y="3373438"/>
          <p14:tracePt t="54645" x="8396288" y="3382963"/>
          <p14:tracePt t="54654" x="8566150" y="3382963"/>
          <p14:tracePt t="54662" x="8753475" y="3398838"/>
          <p14:tracePt t="54670" x="8905875" y="3398838"/>
          <p14:tracePt t="54677" x="9075738" y="3398838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1081</Words>
  <Application>Microsoft Office PowerPoint</Application>
  <PresentationFormat>화면 슬라이드 쇼(4:3)</PresentationFormat>
  <Paragraphs>229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HY견고딕</vt:lpstr>
      <vt:lpstr>굴림</vt:lpstr>
      <vt:lpstr>맑은 고딕</vt:lpstr>
      <vt:lpstr>Arial</vt:lpstr>
      <vt:lpstr>Wingdings</vt:lpstr>
      <vt:lpstr>Office 테마</vt:lpstr>
      <vt:lpstr>Chapter 05  자료흐름도 작성 단계</vt:lpstr>
      <vt:lpstr>PowerPoint 프레젠테이션</vt:lpstr>
      <vt:lpstr>5.1 자료흐름도의 단계화</vt:lpstr>
      <vt:lpstr>PowerPoint 프레젠테이션</vt:lpstr>
      <vt:lpstr>PowerPoint 프레젠테이션</vt:lpstr>
      <vt:lpstr>PowerPoint 프레젠테이션</vt:lpstr>
      <vt:lpstr>5.2 자료흐름도의 분할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▣ 배경도 및 분할도 작성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Prof.Lee</cp:lastModifiedBy>
  <cp:revision>431</cp:revision>
  <dcterms:created xsi:type="dcterms:W3CDTF">2012-07-11T10:23:22Z</dcterms:created>
  <dcterms:modified xsi:type="dcterms:W3CDTF">2021-09-16T08:31:53Z</dcterms:modified>
</cp:coreProperties>
</file>