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8" r:id="rId2"/>
    <p:sldId id="286" r:id="rId3"/>
    <p:sldId id="312" r:id="rId4"/>
    <p:sldId id="283" r:id="rId5"/>
    <p:sldId id="393" r:id="rId6"/>
    <p:sldId id="342" r:id="rId7"/>
    <p:sldId id="388" r:id="rId8"/>
    <p:sldId id="347" r:id="rId9"/>
    <p:sldId id="38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83" r:id="rId18"/>
    <p:sldId id="356" r:id="rId19"/>
    <p:sldId id="357" r:id="rId20"/>
    <p:sldId id="358" r:id="rId21"/>
    <p:sldId id="391" r:id="rId22"/>
    <p:sldId id="386" r:id="rId23"/>
  </p:sldIdLst>
  <p:sldSz cx="12192000" cy="6858000"/>
  <p:notesSz cx="6797675" cy="9926638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1034D"/>
    <a:srgbClr val="ECFED6"/>
    <a:srgbClr val="000066"/>
    <a:srgbClr val="333399"/>
    <a:srgbClr val="CC0000"/>
    <a:srgbClr val="5F5F5F"/>
    <a:srgbClr val="808080"/>
    <a:srgbClr val="000000"/>
    <a:srgbClr val="5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 autoAdjust="0"/>
    <p:restoredTop sz="93981" autoAdjust="0"/>
  </p:normalViewPr>
  <p:slideViewPr>
    <p:cSldViewPr>
      <p:cViewPr varScale="1">
        <p:scale>
          <a:sx n="104" d="100"/>
          <a:sy n="104" d="100"/>
        </p:scale>
        <p:origin x="9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FCC39-515B-4D41-8682-DA3502D59B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8EAE05-8386-4210-B150-048F5E55FBA9}">
      <dgm:prSet phldrT="[텍스트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2400" b="1" dirty="0">
              <a:solidFill>
                <a:srgbClr val="0000FF"/>
              </a:solidFill>
            </a:rPr>
            <a:t>사회보장</a:t>
          </a:r>
        </a:p>
      </dgm:t>
    </dgm:pt>
    <dgm:pt modelId="{0A8975DD-98A6-403D-8175-96ABE11ABF9B}" type="parTrans" cxnId="{6A7883AC-ECE3-46AD-9E45-88DB4A77EFF7}">
      <dgm:prSet/>
      <dgm:spPr/>
      <dgm:t>
        <a:bodyPr/>
        <a:lstStyle/>
        <a:p>
          <a:pPr latinLnBrk="1"/>
          <a:endParaRPr lang="ko-KR" altLang="en-US"/>
        </a:p>
      </dgm:t>
    </dgm:pt>
    <dgm:pt modelId="{35355E59-1929-4C50-8369-9EC81A256600}" type="sibTrans" cxnId="{6A7883AC-ECE3-46AD-9E45-88DB4A77EFF7}">
      <dgm:prSet/>
      <dgm:spPr/>
      <dgm:t>
        <a:bodyPr/>
        <a:lstStyle/>
        <a:p>
          <a:pPr latinLnBrk="1"/>
          <a:endParaRPr lang="ko-KR" altLang="en-US"/>
        </a:p>
      </dgm:t>
    </dgm:pt>
    <dgm:pt modelId="{615ABAAC-ABC6-40C1-A996-0D0A2D85B8A1}">
      <dgm:prSet phldrT="[텍스트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2000" b="1" dirty="0">
              <a:solidFill>
                <a:srgbClr val="0000FF"/>
              </a:solidFill>
            </a:rPr>
            <a:t>사회보험</a:t>
          </a:r>
        </a:p>
      </dgm:t>
    </dgm:pt>
    <dgm:pt modelId="{D52D4286-72A6-422D-BC3C-7E1D86AD4F52}" type="parTrans" cxnId="{5691253F-AE3C-4AEB-A5DD-FFAC28D435E6}">
      <dgm:prSet/>
      <dgm:spPr/>
      <dgm:t>
        <a:bodyPr/>
        <a:lstStyle/>
        <a:p>
          <a:pPr latinLnBrk="1"/>
          <a:endParaRPr lang="ko-KR" altLang="en-US"/>
        </a:p>
      </dgm:t>
    </dgm:pt>
    <dgm:pt modelId="{8C9B4D12-8930-4825-84DD-799F5423098F}" type="sibTrans" cxnId="{5691253F-AE3C-4AEB-A5DD-FFAC28D435E6}">
      <dgm:prSet/>
      <dgm:spPr/>
      <dgm:t>
        <a:bodyPr/>
        <a:lstStyle/>
        <a:p>
          <a:pPr latinLnBrk="1"/>
          <a:endParaRPr lang="ko-KR" altLang="en-US"/>
        </a:p>
      </dgm:t>
    </dgm:pt>
    <dgm:pt modelId="{F6B6EBFA-9A62-464D-A89C-8381F4D62F3B}">
      <dgm:prSet phldrT="[텍스트]" custT="1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sz="2000" b="1" dirty="0">
              <a:solidFill>
                <a:srgbClr val="0000FF"/>
              </a:solidFill>
            </a:rPr>
            <a:t>건강보험</a:t>
          </a:r>
          <a:endParaRPr lang="ko-KR" altLang="en-US" sz="1600" b="1" dirty="0">
            <a:solidFill>
              <a:srgbClr val="0000FF"/>
            </a:solidFill>
          </a:endParaRPr>
        </a:p>
      </dgm:t>
    </dgm:pt>
    <dgm:pt modelId="{06D761A0-9B6F-49F0-A755-525D53FFF353}" type="parTrans" cxnId="{18B5A74C-F52C-496D-85FC-A38E90C16BAE}">
      <dgm:prSet/>
      <dgm:spPr/>
      <dgm:t>
        <a:bodyPr/>
        <a:lstStyle/>
        <a:p>
          <a:pPr latinLnBrk="1"/>
          <a:endParaRPr lang="ko-KR" altLang="en-US"/>
        </a:p>
      </dgm:t>
    </dgm:pt>
    <dgm:pt modelId="{55C382EB-AB4B-4203-8831-2DE06D4A3FA9}" type="sibTrans" cxnId="{18B5A74C-F52C-496D-85FC-A38E90C16BAE}">
      <dgm:prSet/>
      <dgm:spPr/>
      <dgm:t>
        <a:bodyPr/>
        <a:lstStyle/>
        <a:p>
          <a:pPr latinLnBrk="1"/>
          <a:endParaRPr lang="ko-KR" altLang="en-US"/>
        </a:p>
      </dgm:t>
    </dgm:pt>
    <dgm:pt modelId="{60B107B6-DFA7-4666-83A5-C45C36BF7451}">
      <dgm:prSet phldrT="[텍스트]" custT="1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sz="2000" b="1" dirty="0">
              <a:solidFill>
                <a:srgbClr val="0000FF"/>
              </a:solidFill>
            </a:rPr>
            <a:t>국민연금</a:t>
          </a:r>
          <a:endParaRPr lang="ko-KR" altLang="en-US" sz="1600" b="1" dirty="0">
            <a:solidFill>
              <a:srgbClr val="0000FF"/>
            </a:solidFill>
          </a:endParaRPr>
        </a:p>
      </dgm:t>
    </dgm:pt>
    <dgm:pt modelId="{B05707AC-36DF-4E7D-AA4F-CC22D049A988}" type="parTrans" cxnId="{1ABB1549-6C0C-4CDB-87CA-4D6626F6328D}">
      <dgm:prSet/>
      <dgm:spPr/>
      <dgm:t>
        <a:bodyPr/>
        <a:lstStyle/>
        <a:p>
          <a:pPr latinLnBrk="1"/>
          <a:endParaRPr lang="ko-KR" altLang="en-US"/>
        </a:p>
      </dgm:t>
    </dgm:pt>
    <dgm:pt modelId="{EB746F28-C4EF-4E1C-ACAB-1F1DE8A0281F}" type="sibTrans" cxnId="{1ABB1549-6C0C-4CDB-87CA-4D6626F6328D}">
      <dgm:prSet/>
      <dgm:spPr/>
      <dgm:t>
        <a:bodyPr/>
        <a:lstStyle/>
        <a:p>
          <a:pPr latinLnBrk="1"/>
          <a:endParaRPr lang="ko-KR" altLang="en-US"/>
        </a:p>
      </dgm:t>
    </dgm:pt>
    <dgm:pt modelId="{D3FAB9B9-F2B1-403E-A8B5-4883407A245B}">
      <dgm:prSet phldrT="[텍스트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500" dirty="0"/>
            <a:t> </a:t>
          </a:r>
          <a:r>
            <a:rPr lang="ko-KR" altLang="en-US" sz="2000" b="1" dirty="0">
              <a:solidFill>
                <a:srgbClr val="0000FF"/>
              </a:solidFill>
            </a:rPr>
            <a:t>의료보장 </a:t>
          </a:r>
          <a:endParaRPr lang="ko-KR" altLang="en-US" sz="1500" b="1" dirty="0">
            <a:solidFill>
              <a:srgbClr val="0000FF"/>
            </a:solidFill>
          </a:endParaRPr>
        </a:p>
      </dgm:t>
    </dgm:pt>
    <dgm:pt modelId="{77BCF645-EC7C-4876-B9E3-5EE81452E9E5}" type="parTrans" cxnId="{FAF529FE-30D2-4AAD-AF6E-9264682490EA}">
      <dgm:prSet/>
      <dgm:spPr/>
      <dgm:t>
        <a:bodyPr/>
        <a:lstStyle/>
        <a:p>
          <a:pPr latinLnBrk="1"/>
          <a:endParaRPr lang="ko-KR" altLang="en-US"/>
        </a:p>
      </dgm:t>
    </dgm:pt>
    <dgm:pt modelId="{88806428-2CA8-441B-A20B-6B7841484DFA}" type="sibTrans" cxnId="{FAF529FE-30D2-4AAD-AF6E-9264682490EA}">
      <dgm:prSet/>
      <dgm:spPr/>
      <dgm:t>
        <a:bodyPr/>
        <a:lstStyle/>
        <a:p>
          <a:pPr latinLnBrk="1"/>
          <a:endParaRPr lang="ko-KR" altLang="en-US"/>
        </a:p>
      </dgm:t>
    </dgm:pt>
    <dgm:pt modelId="{8DEF7CCC-A559-46AD-A1CA-D827A894644A}">
      <dgm:prSet phldrT="[텍스트]" custT="1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sz="2000" b="1" dirty="0">
              <a:solidFill>
                <a:srgbClr val="0000FF"/>
              </a:solidFill>
            </a:rPr>
            <a:t>고용보험</a:t>
          </a:r>
          <a:endParaRPr lang="ko-KR" altLang="en-US" sz="1600" b="1" dirty="0">
            <a:solidFill>
              <a:srgbClr val="0000FF"/>
            </a:solidFill>
          </a:endParaRPr>
        </a:p>
      </dgm:t>
    </dgm:pt>
    <dgm:pt modelId="{5F1DD0E5-3C86-445C-BFE9-FC9B09DC46D7}" type="parTrans" cxnId="{DB40B277-3041-4863-BD3D-0CA9EA457158}">
      <dgm:prSet/>
      <dgm:spPr/>
      <dgm:t>
        <a:bodyPr/>
        <a:lstStyle/>
        <a:p>
          <a:pPr latinLnBrk="1"/>
          <a:endParaRPr lang="ko-KR" altLang="en-US"/>
        </a:p>
      </dgm:t>
    </dgm:pt>
    <dgm:pt modelId="{0A15A78D-B988-42DA-BE05-1985ABB76456}" type="sibTrans" cxnId="{DB40B277-3041-4863-BD3D-0CA9EA457158}">
      <dgm:prSet/>
      <dgm:spPr/>
      <dgm:t>
        <a:bodyPr/>
        <a:lstStyle/>
        <a:p>
          <a:pPr latinLnBrk="1"/>
          <a:endParaRPr lang="ko-KR" altLang="en-US"/>
        </a:p>
      </dgm:t>
    </dgm:pt>
    <dgm:pt modelId="{FFE28498-7683-4B8D-8BD8-E86E18718C0E}">
      <dgm:prSet phldrT="[텍스트]" custT="1"/>
      <dgm:spPr>
        <a:solidFill>
          <a:srgbClr val="FFFF00"/>
        </a:solidFill>
      </dgm:spPr>
      <dgm:t>
        <a:bodyPr/>
        <a:lstStyle/>
        <a:p>
          <a:pPr latinLnBrk="1"/>
          <a:r>
            <a:rPr lang="ko-KR" altLang="en-US" sz="2000" b="1" dirty="0">
              <a:solidFill>
                <a:srgbClr val="0000FF"/>
              </a:solidFill>
            </a:rPr>
            <a:t>산재보험</a:t>
          </a:r>
          <a:endParaRPr lang="ko-KR" altLang="en-US" sz="1600" b="1" dirty="0">
            <a:solidFill>
              <a:srgbClr val="0000FF"/>
            </a:solidFill>
          </a:endParaRPr>
        </a:p>
      </dgm:t>
    </dgm:pt>
    <dgm:pt modelId="{4C2E0E13-3D88-41D4-85EC-EFAE5988195B}" type="parTrans" cxnId="{4F1CAE84-6407-4CF6-9065-D61E2AEDCB12}">
      <dgm:prSet/>
      <dgm:spPr/>
      <dgm:t>
        <a:bodyPr/>
        <a:lstStyle/>
        <a:p>
          <a:pPr latinLnBrk="1"/>
          <a:endParaRPr lang="ko-KR" altLang="en-US"/>
        </a:p>
      </dgm:t>
    </dgm:pt>
    <dgm:pt modelId="{B9E22DA8-C6E7-4FF6-9712-1D4B027724A6}" type="sibTrans" cxnId="{4F1CAE84-6407-4CF6-9065-D61E2AEDCB12}">
      <dgm:prSet/>
      <dgm:spPr/>
      <dgm:t>
        <a:bodyPr/>
        <a:lstStyle/>
        <a:p>
          <a:pPr latinLnBrk="1"/>
          <a:endParaRPr lang="ko-KR" altLang="en-US"/>
        </a:p>
      </dgm:t>
    </dgm:pt>
    <dgm:pt modelId="{12FC95E5-2FE7-4906-8A4B-6C205937586D}">
      <dgm:prSet phldrT="[텍스트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latinLnBrk="1">
            <a:lnSpc>
              <a:spcPct val="70000"/>
            </a:lnSpc>
            <a:spcAft>
              <a:spcPts val="0"/>
            </a:spcAft>
          </a:pPr>
          <a:r>
            <a:rPr lang="ko-KR" altLang="en-US" sz="1800" b="1" dirty="0">
              <a:solidFill>
                <a:srgbClr val="0000FF"/>
              </a:solidFill>
            </a:rPr>
            <a:t>사회복지</a:t>
          </a:r>
          <a:endParaRPr lang="en-US" altLang="ko-KR" sz="1800" b="1" dirty="0">
            <a:solidFill>
              <a:srgbClr val="0000FF"/>
            </a:solidFill>
          </a:endParaRPr>
        </a:p>
        <a:p>
          <a:pPr latinLnBrk="1">
            <a:lnSpc>
              <a:spcPct val="70000"/>
            </a:lnSpc>
            <a:spcAft>
              <a:spcPts val="0"/>
            </a:spcAft>
          </a:pPr>
          <a:r>
            <a:rPr lang="ko-KR" altLang="en-US" sz="1800" b="1" dirty="0">
              <a:solidFill>
                <a:srgbClr val="0000FF"/>
              </a:solidFill>
            </a:rPr>
            <a:t>서비스</a:t>
          </a:r>
        </a:p>
      </dgm:t>
    </dgm:pt>
    <dgm:pt modelId="{BD664490-3E26-4BED-9FAB-3910CA99BB5A}" type="parTrans" cxnId="{8769D5C2-9352-4BD0-BB37-06ED3DA99F22}">
      <dgm:prSet/>
      <dgm:spPr/>
      <dgm:t>
        <a:bodyPr/>
        <a:lstStyle/>
        <a:p>
          <a:pPr latinLnBrk="1"/>
          <a:endParaRPr lang="ko-KR" altLang="en-US"/>
        </a:p>
      </dgm:t>
    </dgm:pt>
    <dgm:pt modelId="{8DB53845-B7BF-498F-8868-F15C606E635F}" type="sibTrans" cxnId="{8769D5C2-9352-4BD0-BB37-06ED3DA99F22}">
      <dgm:prSet/>
      <dgm:spPr/>
      <dgm:t>
        <a:bodyPr/>
        <a:lstStyle/>
        <a:p>
          <a:pPr latinLnBrk="1"/>
          <a:endParaRPr lang="ko-KR" altLang="en-US"/>
        </a:p>
      </dgm:t>
    </dgm:pt>
    <dgm:pt modelId="{354A6038-23C4-4AE9-806E-C10CBB882652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rgbClr val="0000FF"/>
              </a:solidFill>
            </a:rPr>
            <a:t>기초생활보장</a:t>
          </a:r>
        </a:p>
      </dgm:t>
    </dgm:pt>
    <dgm:pt modelId="{892BB4AF-BE13-441E-98C3-577505FDB8AC}" type="parTrans" cxnId="{7F77D74A-C7AB-4B18-A7BB-A62A87E2C510}">
      <dgm:prSet/>
      <dgm:spPr/>
      <dgm:t>
        <a:bodyPr/>
        <a:lstStyle/>
        <a:p>
          <a:pPr latinLnBrk="1"/>
          <a:endParaRPr lang="ko-KR" altLang="en-US"/>
        </a:p>
      </dgm:t>
    </dgm:pt>
    <dgm:pt modelId="{AFBF922C-2F06-4BB3-9BAC-7CF286809662}" type="sibTrans" cxnId="{7F77D74A-C7AB-4B18-A7BB-A62A87E2C510}">
      <dgm:prSet/>
      <dgm:spPr/>
      <dgm:t>
        <a:bodyPr/>
        <a:lstStyle/>
        <a:p>
          <a:pPr latinLnBrk="1"/>
          <a:endParaRPr lang="ko-KR" altLang="en-US"/>
        </a:p>
      </dgm:t>
    </dgm:pt>
    <dgm:pt modelId="{9CE9B13D-7EE3-4F9F-B5EC-088F8F1BB181}">
      <dgm:prSet phldrT="[텍스트]" custT="1"/>
      <dgm:spPr/>
      <dgm:t>
        <a:bodyPr/>
        <a:lstStyle/>
        <a:p>
          <a:pPr latinLnBrk="1"/>
          <a:r>
            <a:rPr lang="ko-KR" altLang="en-US" sz="2000" b="1" dirty="0">
              <a:solidFill>
                <a:srgbClr val="0000FF"/>
              </a:solidFill>
            </a:rPr>
            <a:t>의료급여</a:t>
          </a:r>
          <a:endParaRPr lang="ko-KR" altLang="en-US" sz="1600" b="1" dirty="0">
            <a:solidFill>
              <a:srgbClr val="0000FF"/>
            </a:solidFill>
          </a:endParaRPr>
        </a:p>
      </dgm:t>
    </dgm:pt>
    <dgm:pt modelId="{F8AB702D-73F4-48B1-BB9F-F37977C14C37}" type="parTrans" cxnId="{51B96438-E951-44E6-B95C-BFAED8588BA2}">
      <dgm:prSet/>
      <dgm:spPr/>
      <dgm:t>
        <a:bodyPr/>
        <a:lstStyle/>
        <a:p>
          <a:pPr latinLnBrk="1"/>
          <a:endParaRPr lang="ko-KR" altLang="en-US"/>
        </a:p>
      </dgm:t>
    </dgm:pt>
    <dgm:pt modelId="{D1C55A1A-5861-4D75-A6ED-310B28FD2D71}" type="sibTrans" cxnId="{51B96438-E951-44E6-B95C-BFAED8588BA2}">
      <dgm:prSet/>
      <dgm:spPr/>
      <dgm:t>
        <a:bodyPr/>
        <a:lstStyle/>
        <a:p>
          <a:pPr latinLnBrk="1"/>
          <a:endParaRPr lang="ko-KR" altLang="en-US"/>
        </a:p>
      </dgm:t>
    </dgm:pt>
    <dgm:pt modelId="{81259251-2B9E-45C0-B1CC-2A206E56EC0B}" type="pres">
      <dgm:prSet presAssocID="{9CFFCC39-515B-4D41-8682-DA3502D59B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687EF4-E74F-4250-98B4-5BA3E0879D9B}" type="pres">
      <dgm:prSet presAssocID="{048EAE05-8386-4210-B150-048F5E55FBA9}" presName="root1" presStyleCnt="0"/>
      <dgm:spPr/>
    </dgm:pt>
    <dgm:pt modelId="{E49D3FF4-60F7-4E5D-ABCE-93891BAAF769}" type="pres">
      <dgm:prSet presAssocID="{048EAE05-8386-4210-B150-048F5E55FBA9}" presName="LevelOneTextNode" presStyleLbl="node0" presStyleIdx="0" presStyleCnt="1" custLinFactX="-7527" custLinFactNeighborX="-100000" custLinFactNeighborY="-34767">
        <dgm:presLayoutVars>
          <dgm:chPref val="3"/>
        </dgm:presLayoutVars>
      </dgm:prSet>
      <dgm:spPr/>
    </dgm:pt>
    <dgm:pt modelId="{7D92D348-1520-4AB8-8793-ED1009CAFAF5}" type="pres">
      <dgm:prSet presAssocID="{048EAE05-8386-4210-B150-048F5E55FBA9}" presName="level2hierChild" presStyleCnt="0"/>
      <dgm:spPr/>
    </dgm:pt>
    <dgm:pt modelId="{B379ABD2-B963-4860-9ACC-2FA173523561}" type="pres">
      <dgm:prSet presAssocID="{D52D4286-72A6-422D-BC3C-7E1D86AD4F52}" presName="conn2-1" presStyleLbl="parChTrans1D2" presStyleIdx="0" presStyleCnt="3"/>
      <dgm:spPr/>
    </dgm:pt>
    <dgm:pt modelId="{DD7F48E8-8D5F-4F29-9F98-0A0CC8351644}" type="pres">
      <dgm:prSet presAssocID="{D52D4286-72A6-422D-BC3C-7E1D86AD4F52}" presName="connTx" presStyleLbl="parChTrans1D2" presStyleIdx="0" presStyleCnt="3"/>
      <dgm:spPr/>
    </dgm:pt>
    <dgm:pt modelId="{B958C1B7-912E-47D3-B668-964C7AD3458C}" type="pres">
      <dgm:prSet presAssocID="{615ABAAC-ABC6-40C1-A996-0D0A2D85B8A1}" presName="root2" presStyleCnt="0"/>
      <dgm:spPr/>
    </dgm:pt>
    <dgm:pt modelId="{3EA28CE2-E5C8-40FF-8521-FB5E6E26913B}" type="pres">
      <dgm:prSet presAssocID="{615ABAAC-ABC6-40C1-A996-0D0A2D85B8A1}" presName="LevelTwoTextNode" presStyleLbl="node2" presStyleIdx="0" presStyleCnt="3" custScaleX="111129" custLinFactNeighborX="-88655" custLinFactNeighborY="-10980">
        <dgm:presLayoutVars>
          <dgm:chPref val="3"/>
        </dgm:presLayoutVars>
      </dgm:prSet>
      <dgm:spPr/>
    </dgm:pt>
    <dgm:pt modelId="{D6E08C4C-B060-4B73-9DEF-4F95603EDAEC}" type="pres">
      <dgm:prSet presAssocID="{615ABAAC-ABC6-40C1-A996-0D0A2D85B8A1}" presName="level3hierChild" presStyleCnt="0"/>
      <dgm:spPr/>
    </dgm:pt>
    <dgm:pt modelId="{568B0BB7-610B-492A-AEED-667B58727CAA}" type="pres">
      <dgm:prSet presAssocID="{06D761A0-9B6F-49F0-A755-525D53FFF353}" presName="conn2-1" presStyleLbl="parChTrans1D3" presStyleIdx="0" presStyleCnt="6"/>
      <dgm:spPr/>
    </dgm:pt>
    <dgm:pt modelId="{5D8CCB6A-4EE9-4DAB-A9B8-D5AF914E9F08}" type="pres">
      <dgm:prSet presAssocID="{06D761A0-9B6F-49F0-A755-525D53FFF353}" presName="connTx" presStyleLbl="parChTrans1D3" presStyleIdx="0" presStyleCnt="6"/>
      <dgm:spPr/>
    </dgm:pt>
    <dgm:pt modelId="{F8472106-696D-461F-9A2F-DC049259E766}" type="pres">
      <dgm:prSet presAssocID="{F6B6EBFA-9A62-464D-A89C-8381F4D62F3B}" presName="root2" presStyleCnt="0"/>
      <dgm:spPr/>
    </dgm:pt>
    <dgm:pt modelId="{7201D868-11FA-4FBA-A86A-FAE6AA31641B}" type="pres">
      <dgm:prSet presAssocID="{F6B6EBFA-9A62-464D-A89C-8381F4D62F3B}" presName="LevelTwoTextNode" presStyleLbl="node3" presStyleIdx="0" presStyleCnt="6" custLinFactNeighborX="-6384" custLinFactNeighborY="-86672">
        <dgm:presLayoutVars>
          <dgm:chPref val="3"/>
        </dgm:presLayoutVars>
      </dgm:prSet>
      <dgm:spPr/>
    </dgm:pt>
    <dgm:pt modelId="{CF941DC4-92E9-430B-9379-4F4473FF165A}" type="pres">
      <dgm:prSet presAssocID="{F6B6EBFA-9A62-464D-A89C-8381F4D62F3B}" presName="level3hierChild" presStyleCnt="0"/>
      <dgm:spPr/>
    </dgm:pt>
    <dgm:pt modelId="{E68D6E50-BF4C-404A-84CF-A7F7154F6CE4}" type="pres">
      <dgm:prSet presAssocID="{B05707AC-36DF-4E7D-AA4F-CC22D049A988}" presName="conn2-1" presStyleLbl="parChTrans1D3" presStyleIdx="1" presStyleCnt="6"/>
      <dgm:spPr/>
    </dgm:pt>
    <dgm:pt modelId="{14C71B09-B6F8-409B-BBE2-781C5B07B211}" type="pres">
      <dgm:prSet presAssocID="{B05707AC-36DF-4E7D-AA4F-CC22D049A988}" presName="connTx" presStyleLbl="parChTrans1D3" presStyleIdx="1" presStyleCnt="6"/>
      <dgm:spPr/>
    </dgm:pt>
    <dgm:pt modelId="{76172A7B-7C99-46C8-A412-183A9E433B96}" type="pres">
      <dgm:prSet presAssocID="{60B107B6-DFA7-4666-83A5-C45C36BF7451}" presName="root2" presStyleCnt="0"/>
      <dgm:spPr/>
    </dgm:pt>
    <dgm:pt modelId="{65CC9D87-1F67-49BA-BEAE-B97C93A3FE2D}" type="pres">
      <dgm:prSet presAssocID="{60B107B6-DFA7-4666-83A5-C45C36BF7451}" presName="LevelTwoTextNode" presStyleLbl="node3" presStyleIdx="1" presStyleCnt="6" custLinFactNeighborX="-6384" custLinFactNeighborY="-6927">
        <dgm:presLayoutVars>
          <dgm:chPref val="3"/>
        </dgm:presLayoutVars>
      </dgm:prSet>
      <dgm:spPr/>
    </dgm:pt>
    <dgm:pt modelId="{66BD85A0-E983-406A-B0B6-ECDE11555419}" type="pres">
      <dgm:prSet presAssocID="{60B107B6-DFA7-4666-83A5-C45C36BF7451}" presName="level3hierChild" presStyleCnt="0"/>
      <dgm:spPr/>
    </dgm:pt>
    <dgm:pt modelId="{04A4C538-C152-49BD-BDD1-4ADD27C76B5B}" type="pres">
      <dgm:prSet presAssocID="{4C2E0E13-3D88-41D4-85EC-EFAE5988195B}" presName="conn2-1" presStyleLbl="parChTrans1D3" presStyleIdx="2" presStyleCnt="6"/>
      <dgm:spPr/>
    </dgm:pt>
    <dgm:pt modelId="{54D7C448-D084-46E7-95E1-EF08914A0398}" type="pres">
      <dgm:prSet presAssocID="{4C2E0E13-3D88-41D4-85EC-EFAE5988195B}" presName="connTx" presStyleLbl="parChTrans1D3" presStyleIdx="2" presStyleCnt="6"/>
      <dgm:spPr/>
    </dgm:pt>
    <dgm:pt modelId="{EC7DD9D7-EE2C-4CDD-87C6-E18A4558A251}" type="pres">
      <dgm:prSet presAssocID="{FFE28498-7683-4B8D-8BD8-E86E18718C0E}" presName="root2" presStyleCnt="0"/>
      <dgm:spPr/>
    </dgm:pt>
    <dgm:pt modelId="{9DF592FA-F509-430F-8AB5-8FBC9A258149}" type="pres">
      <dgm:prSet presAssocID="{FFE28498-7683-4B8D-8BD8-E86E18718C0E}" presName="LevelTwoTextNode" presStyleLbl="node3" presStyleIdx="2" presStyleCnt="6" custLinFactNeighborX="-6384" custLinFactNeighborY="-13735">
        <dgm:presLayoutVars>
          <dgm:chPref val="3"/>
        </dgm:presLayoutVars>
      </dgm:prSet>
      <dgm:spPr/>
    </dgm:pt>
    <dgm:pt modelId="{C74AE551-79FE-4192-A187-29B7D333FDB2}" type="pres">
      <dgm:prSet presAssocID="{FFE28498-7683-4B8D-8BD8-E86E18718C0E}" presName="level3hierChild" presStyleCnt="0"/>
      <dgm:spPr/>
    </dgm:pt>
    <dgm:pt modelId="{72005A60-5416-4DE7-B3A0-FEED23D6FF64}" type="pres">
      <dgm:prSet presAssocID="{5F1DD0E5-3C86-445C-BFE9-FC9B09DC46D7}" presName="conn2-1" presStyleLbl="parChTrans1D3" presStyleIdx="3" presStyleCnt="6"/>
      <dgm:spPr/>
    </dgm:pt>
    <dgm:pt modelId="{5DD8C992-619A-4DE9-9027-30B4B3084F7A}" type="pres">
      <dgm:prSet presAssocID="{5F1DD0E5-3C86-445C-BFE9-FC9B09DC46D7}" presName="connTx" presStyleLbl="parChTrans1D3" presStyleIdx="3" presStyleCnt="6"/>
      <dgm:spPr/>
    </dgm:pt>
    <dgm:pt modelId="{212B21FC-D4D7-4C0E-B9F5-F3F82F7F2D36}" type="pres">
      <dgm:prSet presAssocID="{8DEF7CCC-A559-46AD-A1CA-D827A894644A}" presName="root2" presStyleCnt="0"/>
      <dgm:spPr/>
    </dgm:pt>
    <dgm:pt modelId="{6C0500B1-9FF7-4420-8C99-0B3728E41F74}" type="pres">
      <dgm:prSet presAssocID="{8DEF7CCC-A559-46AD-A1CA-D827A894644A}" presName="LevelTwoTextNode" presStyleLbl="node3" presStyleIdx="3" presStyleCnt="6" custLinFactNeighborX="-6384" custLinFactNeighborY="-20543">
        <dgm:presLayoutVars>
          <dgm:chPref val="3"/>
        </dgm:presLayoutVars>
      </dgm:prSet>
      <dgm:spPr/>
    </dgm:pt>
    <dgm:pt modelId="{CC9A08FC-6F95-4C62-B391-AB9C58612E2F}" type="pres">
      <dgm:prSet presAssocID="{8DEF7CCC-A559-46AD-A1CA-D827A894644A}" presName="level3hierChild" presStyleCnt="0"/>
      <dgm:spPr/>
    </dgm:pt>
    <dgm:pt modelId="{0BCD5E4D-648C-4A46-8447-7F60FDCE1105}" type="pres">
      <dgm:prSet presAssocID="{77BCF645-EC7C-4876-B9E3-5EE81452E9E5}" presName="conn2-1" presStyleLbl="parChTrans1D2" presStyleIdx="1" presStyleCnt="3"/>
      <dgm:spPr/>
    </dgm:pt>
    <dgm:pt modelId="{E36F152C-E3F5-4F23-8303-66D5B6E7A00D}" type="pres">
      <dgm:prSet presAssocID="{77BCF645-EC7C-4876-B9E3-5EE81452E9E5}" presName="connTx" presStyleLbl="parChTrans1D2" presStyleIdx="1" presStyleCnt="3"/>
      <dgm:spPr/>
    </dgm:pt>
    <dgm:pt modelId="{0DE42EDA-7C7A-4F22-837C-08506C1C7950}" type="pres">
      <dgm:prSet presAssocID="{D3FAB9B9-F2B1-403E-A8B5-4883407A245B}" presName="root2" presStyleCnt="0"/>
      <dgm:spPr/>
    </dgm:pt>
    <dgm:pt modelId="{0D58CD19-13B1-44D3-BBBD-2D0406079D3E}" type="pres">
      <dgm:prSet presAssocID="{D3FAB9B9-F2B1-403E-A8B5-4883407A245B}" presName="LevelTwoTextNode" presStyleLbl="node2" presStyleIdx="1" presStyleCnt="3" custScaleX="116384" custLinFactNeighborX="-94727" custLinFactNeighborY="-60795">
        <dgm:presLayoutVars>
          <dgm:chPref val="3"/>
        </dgm:presLayoutVars>
      </dgm:prSet>
      <dgm:spPr/>
    </dgm:pt>
    <dgm:pt modelId="{C8731F7C-D487-4313-815A-E5B34050CA32}" type="pres">
      <dgm:prSet presAssocID="{D3FAB9B9-F2B1-403E-A8B5-4883407A245B}" presName="level3hierChild" presStyleCnt="0"/>
      <dgm:spPr/>
    </dgm:pt>
    <dgm:pt modelId="{99CD44D9-1F5E-481F-9541-4845AEAF463A}" type="pres">
      <dgm:prSet presAssocID="{F8AB702D-73F4-48B1-BB9F-F37977C14C37}" presName="conn2-1" presStyleLbl="parChTrans1D3" presStyleIdx="4" presStyleCnt="6"/>
      <dgm:spPr/>
    </dgm:pt>
    <dgm:pt modelId="{BC9D8938-2845-4725-9C07-991CF3B95EAC}" type="pres">
      <dgm:prSet presAssocID="{F8AB702D-73F4-48B1-BB9F-F37977C14C37}" presName="connTx" presStyleLbl="parChTrans1D3" presStyleIdx="4" presStyleCnt="6"/>
      <dgm:spPr/>
    </dgm:pt>
    <dgm:pt modelId="{5F1E9ED7-2862-44BE-8114-A669F757E917}" type="pres">
      <dgm:prSet presAssocID="{9CE9B13D-7EE3-4F9F-B5EC-088F8F1BB181}" presName="root2" presStyleCnt="0"/>
      <dgm:spPr/>
    </dgm:pt>
    <dgm:pt modelId="{26446D23-3A30-447F-841D-23C1B54AE845}" type="pres">
      <dgm:prSet presAssocID="{9CE9B13D-7EE3-4F9F-B5EC-088F8F1BB181}" presName="LevelTwoTextNode" presStyleLbl="node3" presStyleIdx="4" presStyleCnt="6" custLinFactNeighborX="-11805" custLinFactNeighborY="6091">
        <dgm:presLayoutVars>
          <dgm:chPref val="3"/>
        </dgm:presLayoutVars>
      </dgm:prSet>
      <dgm:spPr/>
    </dgm:pt>
    <dgm:pt modelId="{17F2BF32-E894-454C-A647-4814C4231AF2}" type="pres">
      <dgm:prSet presAssocID="{9CE9B13D-7EE3-4F9F-B5EC-088F8F1BB181}" presName="level3hierChild" presStyleCnt="0"/>
      <dgm:spPr/>
    </dgm:pt>
    <dgm:pt modelId="{F23BA558-5A35-4578-BF80-BE924C8C5E90}" type="pres">
      <dgm:prSet presAssocID="{892BB4AF-BE13-441E-98C3-577505FDB8AC}" presName="conn2-1" presStyleLbl="parChTrans1D3" presStyleIdx="5" presStyleCnt="6"/>
      <dgm:spPr/>
    </dgm:pt>
    <dgm:pt modelId="{097E176F-58B9-4C39-BADB-1795CF0096F7}" type="pres">
      <dgm:prSet presAssocID="{892BB4AF-BE13-441E-98C3-577505FDB8AC}" presName="connTx" presStyleLbl="parChTrans1D3" presStyleIdx="5" presStyleCnt="6"/>
      <dgm:spPr/>
    </dgm:pt>
    <dgm:pt modelId="{E4A87608-7B2A-44E7-BA3B-80DF2A9CBF9C}" type="pres">
      <dgm:prSet presAssocID="{354A6038-23C4-4AE9-806E-C10CBB882652}" presName="root2" presStyleCnt="0"/>
      <dgm:spPr/>
    </dgm:pt>
    <dgm:pt modelId="{5295FA43-6878-4EA0-BB99-C9EFA65FE6E3}" type="pres">
      <dgm:prSet presAssocID="{354A6038-23C4-4AE9-806E-C10CBB882652}" presName="LevelTwoTextNode" presStyleLbl="node3" presStyleIdx="5" presStyleCnt="6" custLinFactNeighborX="-11805" custLinFactNeighborY="-134">
        <dgm:presLayoutVars>
          <dgm:chPref val="3"/>
        </dgm:presLayoutVars>
      </dgm:prSet>
      <dgm:spPr/>
    </dgm:pt>
    <dgm:pt modelId="{E0680CD7-17C2-40FF-B733-E4D20C0979E2}" type="pres">
      <dgm:prSet presAssocID="{354A6038-23C4-4AE9-806E-C10CBB882652}" presName="level3hierChild" presStyleCnt="0"/>
      <dgm:spPr/>
    </dgm:pt>
    <dgm:pt modelId="{DE2567A1-DF30-4B81-AF85-D05E57552C6B}" type="pres">
      <dgm:prSet presAssocID="{BD664490-3E26-4BED-9FAB-3910CA99BB5A}" presName="conn2-1" presStyleLbl="parChTrans1D2" presStyleIdx="2" presStyleCnt="3"/>
      <dgm:spPr/>
    </dgm:pt>
    <dgm:pt modelId="{F20FDE41-286A-42F0-89AE-3CE152DB086A}" type="pres">
      <dgm:prSet presAssocID="{BD664490-3E26-4BED-9FAB-3910CA99BB5A}" presName="connTx" presStyleLbl="parChTrans1D2" presStyleIdx="2" presStyleCnt="3"/>
      <dgm:spPr/>
    </dgm:pt>
    <dgm:pt modelId="{C3D5DC54-3785-4FBB-8BAA-D057FFC25653}" type="pres">
      <dgm:prSet presAssocID="{12FC95E5-2FE7-4906-8A4B-6C205937586D}" presName="root2" presStyleCnt="0"/>
      <dgm:spPr/>
    </dgm:pt>
    <dgm:pt modelId="{2A9760E2-A60E-47E2-A617-A633B4D1B6A3}" type="pres">
      <dgm:prSet presAssocID="{12FC95E5-2FE7-4906-8A4B-6C205937586D}" presName="LevelTwoTextNode" presStyleLbl="node2" presStyleIdx="2" presStyleCnt="3" custScaleX="119603" custScaleY="103886" custLinFactNeighborX="-88655" custLinFactNeighborY="62020">
        <dgm:presLayoutVars>
          <dgm:chPref val="3"/>
        </dgm:presLayoutVars>
      </dgm:prSet>
      <dgm:spPr/>
    </dgm:pt>
    <dgm:pt modelId="{5181C81B-F03F-4AE7-B6F7-E8C412A4EB35}" type="pres">
      <dgm:prSet presAssocID="{12FC95E5-2FE7-4906-8A4B-6C205937586D}" presName="level3hierChild" presStyleCnt="0"/>
      <dgm:spPr/>
    </dgm:pt>
  </dgm:ptLst>
  <dgm:cxnLst>
    <dgm:cxn modelId="{153BCE00-BF4A-4F5E-86CB-019C1CA3A3AB}" type="presOf" srcId="{048EAE05-8386-4210-B150-048F5E55FBA9}" destId="{E49D3FF4-60F7-4E5D-ABCE-93891BAAF769}" srcOrd="0" destOrd="0" presId="urn:microsoft.com/office/officeart/2005/8/layout/hierarchy2"/>
    <dgm:cxn modelId="{FF924909-EFDD-4101-9AF4-9FA0A6AEDC6E}" type="presOf" srcId="{D3FAB9B9-F2B1-403E-A8B5-4883407A245B}" destId="{0D58CD19-13B1-44D3-BBBD-2D0406079D3E}" srcOrd="0" destOrd="0" presId="urn:microsoft.com/office/officeart/2005/8/layout/hierarchy2"/>
    <dgm:cxn modelId="{5AE1350B-F064-4ACE-82B8-3858A69E3474}" type="presOf" srcId="{F8AB702D-73F4-48B1-BB9F-F37977C14C37}" destId="{99CD44D9-1F5E-481F-9541-4845AEAF463A}" srcOrd="0" destOrd="0" presId="urn:microsoft.com/office/officeart/2005/8/layout/hierarchy2"/>
    <dgm:cxn modelId="{80B9CD0D-AE51-4313-8AB6-FFA1C40A7A56}" type="presOf" srcId="{77BCF645-EC7C-4876-B9E3-5EE81452E9E5}" destId="{0BCD5E4D-648C-4A46-8447-7F60FDCE1105}" srcOrd="0" destOrd="0" presId="urn:microsoft.com/office/officeart/2005/8/layout/hierarchy2"/>
    <dgm:cxn modelId="{A45CEF12-FFF0-4B75-8EBB-27EB2CC23D22}" type="presOf" srcId="{60B107B6-DFA7-4666-83A5-C45C36BF7451}" destId="{65CC9D87-1F67-49BA-BEAE-B97C93A3FE2D}" srcOrd="0" destOrd="0" presId="urn:microsoft.com/office/officeart/2005/8/layout/hierarchy2"/>
    <dgm:cxn modelId="{1573A715-70C9-486D-A084-6C58ECAB18DE}" type="presOf" srcId="{615ABAAC-ABC6-40C1-A996-0D0A2D85B8A1}" destId="{3EA28CE2-E5C8-40FF-8521-FB5E6E26913B}" srcOrd="0" destOrd="0" presId="urn:microsoft.com/office/officeart/2005/8/layout/hierarchy2"/>
    <dgm:cxn modelId="{25AD0717-6DD9-4A7E-AFC0-3FCBCAA422DD}" type="presOf" srcId="{F6B6EBFA-9A62-464D-A89C-8381F4D62F3B}" destId="{7201D868-11FA-4FBA-A86A-FAE6AA31641B}" srcOrd="0" destOrd="0" presId="urn:microsoft.com/office/officeart/2005/8/layout/hierarchy2"/>
    <dgm:cxn modelId="{DCD75A19-9471-4D34-B5F9-63A72066F435}" type="presOf" srcId="{5F1DD0E5-3C86-445C-BFE9-FC9B09DC46D7}" destId="{5DD8C992-619A-4DE9-9027-30B4B3084F7A}" srcOrd="1" destOrd="0" presId="urn:microsoft.com/office/officeart/2005/8/layout/hierarchy2"/>
    <dgm:cxn modelId="{360BB119-2513-462E-8D89-58AF42C04A07}" type="presOf" srcId="{BD664490-3E26-4BED-9FAB-3910CA99BB5A}" destId="{F20FDE41-286A-42F0-89AE-3CE152DB086A}" srcOrd="1" destOrd="0" presId="urn:microsoft.com/office/officeart/2005/8/layout/hierarchy2"/>
    <dgm:cxn modelId="{1F5B001A-785F-424E-81FD-067AFFA27890}" type="presOf" srcId="{FFE28498-7683-4B8D-8BD8-E86E18718C0E}" destId="{9DF592FA-F509-430F-8AB5-8FBC9A258149}" srcOrd="0" destOrd="0" presId="urn:microsoft.com/office/officeart/2005/8/layout/hierarchy2"/>
    <dgm:cxn modelId="{55538322-69A6-4792-9C13-56341B01FC46}" type="presOf" srcId="{BD664490-3E26-4BED-9FAB-3910CA99BB5A}" destId="{DE2567A1-DF30-4B81-AF85-D05E57552C6B}" srcOrd="0" destOrd="0" presId="urn:microsoft.com/office/officeart/2005/8/layout/hierarchy2"/>
    <dgm:cxn modelId="{032DF42F-44E2-4C9C-A78C-AE24EA7CEB66}" type="presOf" srcId="{892BB4AF-BE13-441E-98C3-577505FDB8AC}" destId="{097E176F-58B9-4C39-BADB-1795CF0096F7}" srcOrd="1" destOrd="0" presId="urn:microsoft.com/office/officeart/2005/8/layout/hierarchy2"/>
    <dgm:cxn modelId="{7445F834-7AE0-45DD-A9EF-D2F595B95CC4}" type="presOf" srcId="{354A6038-23C4-4AE9-806E-C10CBB882652}" destId="{5295FA43-6878-4EA0-BB99-C9EFA65FE6E3}" srcOrd="0" destOrd="0" presId="urn:microsoft.com/office/officeart/2005/8/layout/hierarchy2"/>
    <dgm:cxn modelId="{51B96438-E951-44E6-B95C-BFAED8588BA2}" srcId="{D3FAB9B9-F2B1-403E-A8B5-4883407A245B}" destId="{9CE9B13D-7EE3-4F9F-B5EC-088F8F1BB181}" srcOrd="0" destOrd="0" parTransId="{F8AB702D-73F4-48B1-BB9F-F37977C14C37}" sibTransId="{D1C55A1A-5861-4D75-A6ED-310B28FD2D71}"/>
    <dgm:cxn modelId="{BCBB1939-E652-4C95-8178-5CC326C00600}" type="presOf" srcId="{B05707AC-36DF-4E7D-AA4F-CC22D049A988}" destId="{14C71B09-B6F8-409B-BBE2-781C5B07B211}" srcOrd="1" destOrd="0" presId="urn:microsoft.com/office/officeart/2005/8/layout/hierarchy2"/>
    <dgm:cxn modelId="{5691253F-AE3C-4AEB-A5DD-FFAC28D435E6}" srcId="{048EAE05-8386-4210-B150-048F5E55FBA9}" destId="{615ABAAC-ABC6-40C1-A996-0D0A2D85B8A1}" srcOrd="0" destOrd="0" parTransId="{D52D4286-72A6-422D-BC3C-7E1D86AD4F52}" sibTransId="{8C9B4D12-8930-4825-84DD-799F5423098F}"/>
    <dgm:cxn modelId="{063D1465-4170-4C3C-92DA-D22B02149C3F}" type="presOf" srcId="{4C2E0E13-3D88-41D4-85EC-EFAE5988195B}" destId="{04A4C538-C152-49BD-BDD1-4ADD27C76B5B}" srcOrd="0" destOrd="0" presId="urn:microsoft.com/office/officeart/2005/8/layout/hierarchy2"/>
    <dgm:cxn modelId="{1ABB1549-6C0C-4CDB-87CA-4D6626F6328D}" srcId="{615ABAAC-ABC6-40C1-A996-0D0A2D85B8A1}" destId="{60B107B6-DFA7-4666-83A5-C45C36BF7451}" srcOrd="1" destOrd="0" parTransId="{B05707AC-36DF-4E7D-AA4F-CC22D049A988}" sibTransId="{EB746F28-C4EF-4E1C-ACAB-1F1DE8A0281F}"/>
    <dgm:cxn modelId="{7F77D74A-C7AB-4B18-A7BB-A62A87E2C510}" srcId="{D3FAB9B9-F2B1-403E-A8B5-4883407A245B}" destId="{354A6038-23C4-4AE9-806E-C10CBB882652}" srcOrd="1" destOrd="0" parTransId="{892BB4AF-BE13-441E-98C3-577505FDB8AC}" sibTransId="{AFBF922C-2F06-4BB3-9BAC-7CF286809662}"/>
    <dgm:cxn modelId="{18B5A74C-F52C-496D-85FC-A38E90C16BAE}" srcId="{615ABAAC-ABC6-40C1-A996-0D0A2D85B8A1}" destId="{F6B6EBFA-9A62-464D-A89C-8381F4D62F3B}" srcOrd="0" destOrd="0" parTransId="{06D761A0-9B6F-49F0-A755-525D53FFF353}" sibTransId="{55C382EB-AB4B-4203-8831-2DE06D4A3FA9}"/>
    <dgm:cxn modelId="{7DAA524D-5679-4F84-A757-932F5AFD6D67}" type="presOf" srcId="{5F1DD0E5-3C86-445C-BFE9-FC9B09DC46D7}" destId="{72005A60-5416-4DE7-B3A0-FEED23D6FF64}" srcOrd="0" destOrd="0" presId="urn:microsoft.com/office/officeart/2005/8/layout/hierarchy2"/>
    <dgm:cxn modelId="{47D9B672-9ADF-4E45-878A-1B223EA397FD}" type="presOf" srcId="{D52D4286-72A6-422D-BC3C-7E1D86AD4F52}" destId="{DD7F48E8-8D5F-4F29-9F98-0A0CC8351644}" srcOrd="1" destOrd="0" presId="urn:microsoft.com/office/officeart/2005/8/layout/hierarchy2"/>
    <dgm:cxn modelId="{00398653-69E8-44A4-8170-6403A3FB263D}" type="presOf" srcId="{8DEF7CCC-A559-46AD-A1CA-D827A894644A}" destId="{6C0500B1-9FF7-4420-8C99-0B3728E41F74}" srcOrd="0" destOrd="0" presId="urn:microsoft.com/office/officeart/2005/8/layout/hierarchy2"/>
    <dgm:cxn modelId="{DB40B277-3041-4863-BD3D-0CA9EA457158}" srcId="{615ABAAC-ABC6-40C1-A996-0D0A2D85B8A1}" destId="{8DEF7CCC-A559-46AD-A1CA-D827A894644A}" srcOrd="3" destOrd="0" parTransId="{5F1DD0E5-3C86-445C-BFE9-FC9B09DC46D7}" sibTransId="{0A15A78D-B988-42DA-BE05-1985ABB76456}"/>
    <dgm:cxn modelId="{FFA12958-0BCB-4810-9264-AEAA2F2F90BB}" type="presOf" srcId="{D52D4286-72A6-422D-BC3C-7E1D86AD4F52}" destId="{B379ABD2-B963-4860-9ACC-2FA173523561}" srcOrd="0" destOrd="0" presId="urn:microsoft.com/office/officeart/2005/8/layout/hierarchy2"/>
    <dgm:cxn modelId="{0FF3E07E-2709-441B-98DA-7C658B8BA0CB}" type="presOf" srcId="{12FC95E5-2FE7-4906-8A4B-6C205937586D}" destId="{2A9760E2-A60E-47E2-A617-A633B4D1B6A3}" srcOrd="0" destOrd="0" presId="urn:microsoft.com/office/officeart/2005/8/layout/hierarchy2"/>
    <dgm:cxn modelId="{4F1CAE84-6407-4CF6-9065-D61E2AEDCB12}" srcId="{615ABAAC-ABC6-40C1-A996-0D0A2D85B8A1}" destId="{FFE28498-7683-4B8D-8BD8-E86E18718C0E}" srcOrd="2" destOrd="0" parTransId="{4C2E0E13-3D88-41D4-85EC-EFAE5988195B}" sibTransId="{B9E22DA8-C6E7-4FF6-9712-1D4B027724A6}"/>
    <dgm:cxn modelId="{3CDF9293-02DF-436C-B550-264A78D22588}" type="presOf" srcId="{4C2E0E13-3D88-41D4-85EC-EFAE5988195B}" destId="{54D7C448-D084-46E7-95E1-EF08914A0398}" srcOrd="1" destOrd="0" presId="urn:microsoft.com/office/officeart/2005/8/layout/hierarchy2"/>
    <dgm:cxn modelId="{6A7883AC-ECE3-46AD-9E45-88DB4A77EFF7}" srcId="{9CFFCC39-515B-4D41-8682-DA3502D59BC7}" destId="{048EAE05-8386-4210-B150-048F5E55FBA9}" srcOrd="0" destOrd="0" parTransId="{0A8975DD-98A6-403D-8175-96ABE11ABF9B}" sibTransId="{35355E59-1929-4C50-8369-9EC81A256600}"/>
    <dgm:cxn modelId="{94F531AD-296D-4B1A-8FFB-BE5155472207}" type="presOf" srcId="{06D761A0-9B6F-49F0-A755-525D53FFF353}" destId="{5D8CCB6A-4EE9-4DAB-A9B8-D5AF914E9F08}" srcOrd="1" destOrd="0" presId="urn:microsoft.com/office/officeart/2005/8/layout/hierarchy2"/>
    <dgm:cxn modelId="{2BF3AFAE-6BAC-487D-AA8A-005BF2DDE79E}" type="presOf" srcId="{06D761A0-9B6F-49F0-A755-525D53FFF353}" destId="{568B0BB7-610B-492A-AEED-667B58727CAA}" srcOrd="0" destOrd="0" presId="urn:microsoft.com/office/officeart/2005/8/layout/hierarchy2"/>
    <dgm:cxn modelId="{1ACDE7AE-4919-437B-9C92-4AADD95A22E2}" type="presOf" srcId="{F8AB702D-73F4-48B1-BB9F-F37977C14C37}" destId="{BC9D8938-2845-4725-9C07-991CF3B95EAC}" srcOrd="1" destOrd="0" presId="urn:microsoft.com/office/officeart/2005/8/layout/hierarchy2"/>
    <dgm:cxn modelId="{8769D5C2-9352-4BD0-BB37-06ED3DA99F22}" srcId="{048EAE05-8386-4210-B150-048F5E55FBA9}" destId="{12FC95E5-2FE7-4906-8A4B-6C205937586D}" srcOrd="2" destOrd="0" parTransId="{BD664490-3E26-4BED-9FAB-3910CA99BB5A}" sibTransId="{8DB53845-B7BF-498F-8868-F15C606E635F}"/>
    <dgm:cxn modelId="{2CDA7FCE-40EC-4F9F-B627-C98D46CF66EB}" type="presOf" srcId="{892BB4AF-BE13-441E-98C3-577505FDB8AC}" destId="{F23BA558-5A35-4578-BF80-BE924C8C5E90}" srcOrd="0" destOrd="0" presId="urn:microsoft.com/office/officeart/2005/8/layout/hierarchy2"/>
    <dgm:cxn modelId="{55A22AD5-DDE4-4F27-8E50-092FEF05A1E7}" type="presOf" srcId="{9CFFCC39-515B-4D41-8682-DA3502D59BC7}" destId="{81259251-2B9E-45C0-B1CC-2A206E56EC0B}" srcOrd="0" destOrd="0" presId="urn:microsoft.com/office/officeart/2005/8/layout/hierarchy2"/>
    <dgm:cxn modelId="{AF2980D7-9C09-43D5-BF8C-267DF88D81EC}" type="presOf" srcId="{9CE9B13D-7EE3-4F9F-B5EC-088F8F1BB181}" destId="{26446D23-3A30-447F-841D-23C1B54AE845}" srcOrd="0" destOrd="0" presId="urn:microsoft.com/office/officeart/2005/8/layout/hierarchy2"/>
    <dgm:cxn modelId="{44991AEA-425E-4542-918A-1853A1F3320C}" type="presOf" srcId="{77BCF645-EC7C-4876-B9E3-5EE81452E9E5}" destId="{E36F152C-E3F5-4F23-8303-66D5B6E7A00D}" srcOrd="1" destOrd="0" presId="urn:microsoft.com/office/officeart/2005/8/layout/hierarchy2"/>
    <dgm:cxn modelId="{A8EEAEEA-8091-4E56-8C48-B0D97169435B}" type="presOf" srcId="{B05707AC-36DF-4E7D-AA4F-CC22D049A988}" destId="{E68D6E50-BF4C-404A-84CF-A7F7154F6CE4}" srcOrd="0" destOrd="0" presId="urn:microsoft.com/office/officeart/2005/8/layout/hierarchy2"/>
    <dgm:cxn modelId="{FAF529FE-30D2-4AAD-AF6E-9264682490EA}" srcId="{048EAE05-8386-4210-B150-048F5E55FBA9}" destId="{D3FAB9B9-F2B1-403E-A8B5-4883407A245B}" srcOrd="1" destOrd="0" parTransId="{77BCF645-EC7C-4876-B9E3-5EE81452E9E5}" sibTransId="{88806428-2CA8-441B-A20B-6B7841484DFA}"/>
    <dgm:cxn modelId="{A616458A-FD8F-4E04-B5B8-39BDEE7D013C}" type="presParOf" srcId="{81259251-2B9E-45C0-B1CC-2A206E56EC0B}" destId="{8E687EF4-E74F-4250-98B4-5BA3E0879D9B}" srcOrd="0" destOrd="0" presId="urn:microsoft.com/office/officeart/2005/8/layout/hierarchy2"/>
    <dgm:cxn modelId="{A3F5D734-6805-4F02-8A4B-A76C36C9BA55}" type="presParOf" srcId="{8E687EF4-E74F-4250-98B4-5BA3E0879D9B}" destId="{E49D3FF4-60F7-4E5D-ABCE-93891BAAF769}" srcOrd="0" destOrd="0" presId="urn:microsoft.com/office/officeart/2005/8/layout/hierarchy2"/>
    <dgm:cxn modelId="{FC560E28-F15A-47F4-BA87-0B74C804E347}" type="presParOf" srcId="{8E687EF4-E74F-4250-98B4-5BA3E0879D9B}" destId="{7D92D348-1520-4AB8-8793-ED1009CAFAF5}" srcOrd="1" destOrd="0" presId="urn:microsoft.com/office/officeart/2005/8/layout/hierarchy2"/>
    <dgm:cxn modelId="{A03CB10C-5CA3-4F06-ABA5-AF5451375875}" type="presParOf" srcId="{7D92D348-1520-4AB8-8793-ED1009CAFAF5}" destId="{B379ABD2-B963-4860-9ACC-2FA173523561}" srcOrd="0" destOrd="0" presId="urn:microsoft.com/office/officeart/2005/8/layout/hierarchy2"/>
    <dgm:cxn modelId="{379B8421-3720-4623-A33C-C22F354089EA}" type="presParOf" srcId="{B379ABD2-B963-4860-9ACC-2FA173523561}" destId="{DD7F48E8-8D5F-4F29-9F98-0A0CC8351644}" srcOrd="0" destOrd="0" presId="urn:microsoft.com/office/officeart/2005/8/layout/hierarchy2"/>
    <dgm:cxn modelId="{70BEBD6B-0654-4281-A170-48DFC4198E0F}" type="presParOf" srcId="{7D92D348-1520-4AB8-8793-ED1009CAFAF5}" destId="{B958C1B7-912E-47D3-B668-964C7AD3458C}" srcOrd="1" destOrd="0" presId="urn:microsoft.com/office/officeart/2005/8/layout/hierarchy2"/>
    <dgm:cxn modelId="{AC282C4C-38F7-45D1-BA53-A2CD0FF7769D}" type="presParOf" srcId="{B958C1B7-912E-47D3-B668-964C7AD3458C}" destId="{3EA28CE2-E5C8-40FF-8521-FB5E6E26913B}" srcOrd="0" destOrd="0" presId="urn:microsoft.com/office/officeart/2005/8/layout/hierarchy2"/>
    <dgm:cxn modelId="{5DE276A6-6010-48E2-B868-34291761B9B0}" type="presParOf" srcId="{B958C1B7-912E-47D3-B668-964C7AD3458C}" destId="{D6E08C4C-B060-4B73-9DEF-4F95603EDAEC}" srcOrd="1" destOrd="0" presId="urn:microsoft.com/office/officeart/2005/8/layout/hierarchy2"/>
    <dgm:cxn modelId="{52661CB4-7AEA-4280-A83C-83A4FFB949C9}" type="presParOf" srcId="{D6E08C4C-B060-4B73-9DEF-4F95603EDAEC}" destId="{568B0BB7-610B-492A-AEED-667B58727CAA}" srcOrd="0" destOrd="0" presId="urn:microsoft.com/office/officeart/2005/8/layout/hierarchy2"/>
    <dgm:cxn modelId="{B11FD587-0867-4922-8C4A-2E83EB31934E}" type="presParOf" srcId="{568B0BB7-610B-492A-AEED-667B58727CAA}" destId="{5D8CCB6A-4EE9-4DAB-A9B8-D5AF914E9F08}" srcOrd="0" destOrd="0" presId="urn:microsoft.com/office/officeart/2005/8/layout/hierarchy2"/>
    <dgm:cxn modelId="{643A8B2D-E81C-47A9-A828-C228085FC71F}" type="presParOf" srcId="{D6E08C4C-B060-4B73-9DEF-4F95603EDAEC}" destId="{F8472106-696D-461F-9A2F-DC049259E766}" srcOrd="1" destOrd="0" presId="urn:microsoft.com/office/officeart/2005/8/layout/hierarchy2"/>
    <dgm:cxn modelId="{21D37F24-D519-4431-BF39-A212339533D6}" type="presParOf" srcId="{F8472106-696D-461F-9A2F-DC049259E766}" destId="{7201D868-11FA-4FBA-A86A-FAE6AA31641B}" srcOrd="0" destOrd="0" presId="urn:microsoft.com/office/officeart/2005/8/layout/hierarchy2"/>
    <dgm:cxn modelId="{EAEB0F17-08B6-4BB9-8FC2-F6B2C2F02CF3}" type="presParOf" srcId="{F8472106-696D-461F-9A2F-DC049259E766}" destId="{CF941DC4-92E9-430B-9379-4F4473FF165A}" srcOrd="1" destOrd="0" presId="urn:microsoft.com/office/officeart/2005/8/layout/hierarchy2"/>
    <dgm:cxn modelId="{9D7FA70A-44D0-4FE2-8756-E651EE3BCFD9}" type="presParOf" srcId="{D6E08C4C-B060-4B73-9DEF-4F95603EDAEC}" destId="{E68D6E50-BF4C-404A-84CF-A7F7154F6CE4}" srcOrd="2" destOrd="0" presId="urn:microsoft.com/office/officeart/2005/8/layout/hierarchy2"/>
    <dgm:cxn modelId="{27686FA3-9C6A-405A-B3EE-AF52F3EA795D}" type="presParOf" srcId="{E68D6E50-BF4C-404A-84CF-A7F7154F6CE4}" destId="{14C71B09-B6F8-409B-BBE2-781C5B07B211}" srcOrd="0" destOrd="0" presId="urn:microsoft.com/office/officeart/2005/8/layout/hierarchy2"/>
    <dgm:cxn modelId="{1FD03B24-6425-444E-8B42-0FEA39155537}" type="presParOf" srcId="{D6E08C4C-B060-4B73-9DEF-4F95603EDAEC}" destId="{76172A7B-7C99-46C8-A412-183A9E433B96}" srcOrd="3" destOrd="0" presId="urn:microsoft.com/office/officeart/2005/8/layout/hierarchy2"/>
    <dgm:cxn modelId="{A45A5E56-AD2E-4268-85D9-4D17C9CA0AC9}" type="presParOf" srcId="{76172A7B-7C99-46C8-A412-183A9E433B96}" destId="{65CC9D87-1F67-49BA-BEAE-B97C93A3FE2D}" srcOrd="0" destOrd="0" presId="urn:microsoft.com/office/officeart/2005/8/layout/hierarchy2"/>
    <dgm:cxn modelId="{AB3DD8B7-038B-48CA-8283-03B87DADCC31}" type="presParOf" srcId="{76172A7B-7C99-46C8-A412-183A9E433B96}" destId="{66BD85A0-E983-406A-B0B6-ECDE11555419}" srcOrd="1" destOrd="0" presId="urn:microsoft.com/office/officeart/2005/8/layout/hierarchy2"/>
    <dgm:cxn modelId="{99CFC107-2EC7-44A6-AFE4-9B4C5E8226C2}" type="presParOf" srcId="{D6E08C4C-B060-4B73-9DEF-4F95603EDAEC}" destId="{04A4C538-C152-49BD-BDD1-4ADD27C76B5B}" srcOrd="4" destOrd="0" presId="urn:microsoft.com/office/officeart/2005/8/layout/hierarchy2"/>
    <dgm:cxn modelId="{4AC3340F-3BE9-420A-BF4D-DAF03D2B7069}" type="presParOf" srcId="{04A4C538-C152-49BD-BDD1-4ADD27C76B5B}" destId="{54D7C448-D084-46E7-95E1-EF08914A0398}" srcOrd="0" destOrd="0" presId="urn:microsoft.com/office/officeart/2005/8/layout/hierarchy2"/>
    <dgm:cxn modelId="{EF8CA412-655F-480C-96D1-762B3288426B}" type="presParOf" srcId="{D6E08C4C-B060-4B73-9DEF-4F95603EDAEC}" destId="{EC7DD9D7-EE2C-4CDD-87C6-E18A4558A251}" srcOrd="5" destOrd="0" presId="urn:microsoft.com/office/officeart/2005/8/layout/hierarchy2"/>
    <dgm:cxn modelId="{CF541D61-17CA-4452-A490-547C6FF4FEE1}" type="presParOf" srcId="{EC7DD9D7-EE2C-4CDD-87C6-E18A4558A251}" destId="{9DF592FA-F509-430F-8AB5-8FBC9A258149}" srcOrd="0" destOrd="0" presId="urn:microsoft.com/office/officeart/2005/8/layout/hierarchy2"/>
    <dgm:cxn modelId="{601211A8-AEAA-4143-BD59-D1AE81BE72C0}" type="presParOf" srcId="{EC7DD9D7-EE2C-4CDD-87C6-E18A4558A251}" destId="{C74AE551-79FE-4192-A187-29B7D333FDB2}" srcOrd="1" destOrd="0" presId="urn:microsoft.com/office/officeart/2005/8/layout/hierarchy2"/>
    <dgm:cxn modelId="{C5C831ED-5976-4A34-9FF7-A126DBB0B3DB}" type="presParOf" srcId="{D6E08C4C-B060-4B73-9DEF-4F95603EDAEC}" destId="{72005A60-5416-4DE7-B3A0-FEED23D6FF64}" srcOrd="6" destOrd="0" presId="urn:microsoft.com/office/officeart/2005/8/layout/hierarchy2"/>
    <dgm:cxn modelId="{F726B2AB-4CCA-4D94-A94F-811011E65733}" type="presParOf" srcId="{72005A60-5416-4DE7-B3A0-FEED23D6FF64}" destId="{5DD8C992-619A-4DE9-9027-30B4B3084F7A}" srcOrd="0" destOrd="0" presId="urn:microsoft.com/office/officeart/2005/8/layout/hierarchy2"/>
    <dgm:cxn modelId="{A26EDD92-D652-49ED-957A-B8CE9F4313B4}" type="presParOf" srcId="{D6E08C4C-B060-4B73-9DEF-4F95603EDAEC}" destId="{212B21FC-D4D7-4C0E-B9F5-F3F82F7F2D36}" srcOrd="7" destOrd="0" presId="urn:microsoft.com/office/officeart/2005/8/layout/hierarchy2"/>
    <dgm:cxn modelId="{763FA508-E51B-44D3-A24E-679AFDFF0C5D}" type="presParOf" srcId="{212B21FC-D4D7-4C0E-B9F5-F3F82F7F2D36}" destId="{6C0500B1-9FF7-4420-8C99-0B3728E41F74}" srcOrd="0" destOrd="0" presId="urn:microsoft.com/office/officeart/2005/8/layout/hierarchy2"/>
    <dgm:cxn modelId="{DDF3914A-65CD-4618-8C8A-4A4B59CC239A}" type="presParOf" srcId="{212B21FC-D4D7-4C0E-B9F5-F3F82F7F2D36}" destId="{CC9A08FC-6F95-4C62-B391-AB9C58612E2F}" srcOrd="1" destOrd="0" presId="urn:microsoft.com/office/officeart/2005/8/layout/hierarchy2"/>
    <dgm:cxn modelId="{2356707F-BC97-45D9-A1D4-AB9958AD69D0}" type="presParOf" srcId="{7D92D348-1520-4AB8-8793-ED1009CAFAF5}" destId="{0BCD5E4D-648C-4A46-8447-7F60FDCE1105}" srcOrd="2" destOrd="0" presId="urn:microsoft.com/office/officeart/2005/8/layout/hierarchy2"/>
    <dgm:cxn modelId="{605C8624-30CA-472D-91B1-E3FCC00938B7}" type="presParOf" srcId="{0BCD5E4D-648C-4A46-8447-7F60FDCE1105}" destId="{E36F152C-E3F5-4F23-8303-66D5B6E7A00D}" srcOrd="0" destOrd="0" presId="urn:microsoft.com/office/officeart/2005/8/layout/hierarchy2"/>
    <dgm:cxn modelId="{2C2E7BDC-00D4-4BD4-B7AB-26E74FFB7618}" type="presParOf" srcId="{7D92D348-1520-4AB8-8793-ED1009CAFAF5}" destId="{0DE42EDA-7C7A-4F22-837C-08506C1C7950}" srcOrd="3" destOrd="0" presId="urn:microsoft.com/office/officeart/2005/8/layout/hierarchy2"/>
    <dgm:cxn modelId="{9F578213-21E3-4F57-8917-1322E5E5D235}" type="presParOf" srcId="{0DE42EDA-7C7A-4F22-837C-08506C1C7950}" destId="{0D58CD19-13B1-44D3-BBBD-2D0406079D3E}" srcOrd="0" destOrd="0" presId="urn:microsoft.com/office/officeart/2005/8/layout/hierarchy2"/>
    <dgm:cxn modelId="{A885E6DF-4D83-46FD-9248-3003B9EDADA8}" type="presParOf" srcId="{0DE42EDA-7C7A-4F22-837C-08506C1C7950}" destId="{C8731F7C-D487-4313-815A-E5B34050CA32}" srcOrd="1" destOrd="0" presId="urn:microsoft.com/office/officeart/2005/8/layout/hierarchy2"/>
    <dgm:cxn modelId="{57F4F2C7-84BB-4E73-B814-C6DED75E97F5}" type="presParOf" srcId="{C8731F7C-D487-4313-815A-E5B34050CA32}" destId="{99CD44D9-1F5E-481F-9541-4845AEAF463A}" srcOrd="0" destOrd="0" presId="urn:microsoft.com/office/officeart/2005/8/layout/hierarchy2"/>
    <dgm:cxn modelId="{25F83353-B158-492A-A4FD-A762A0AA1A7E}" type="presParOf" srcId="{99CD44D9-1F5E-481F-9541-4845AEAF463A}" destId="{BC9D8938-2845-4725-9C07-991CF3B95EAC}" srcOrd="0" destOrd="0" presId="urn:microsoft.com/office/officeart/2005/8/layout/hierarchy2"/>
    <dgm:cxn modelId="{C0B052D5-A2A2-4F1D-8ADA-A6A64479E673}" type="presParOf" srcId="{C8731F7C-D487-4313-815A-E5B34050CA32}" destId="{5F1E9ED7-2862-44BE-8114-A669F757E917}" srcOrd="1" destOrd="0" presId="urn:microsoft.com/office/officeart/2005/8/layout/hierarchy2"/>
    <dgm:cxn modelId="{98825E94-7A2F-4B82-A512-1E230941A596}" type="presParOf" srcId="{5F1E9ED7-2862-44BE-8114-A669F757E917}" destId="{26446D23-3A30-447F-841D-23C1B54AE845}" srcOrd="0" destOrd="0" presId="urn:microsoft.com/office/officeart/2005/8/layout/hierarchy2"/>
    <dgm:cxn modelId="{DD433C66-8D0E-4668-8E37-259AE4081BF7}" type="presParOf" srcId="{5F1E9ED7-2862-44BE-8114-A669F757E917}" destId="{17F2BF32-E894-454C-A647-4814C4231AF2}" srcOrd="1" destOrd="0" presId="urn:microsoft.com/office/officeart/2005/8/layout/hierarchy2"/>
    <dgm:cxn modelId="{9FD7EEE5-980A-4D53-A0BB-F97C4BAC7239}" type="presParOf" srcId="{C8731F7C-D487-4313-815A-E5B34050CA32}" destId="{F23BA558-5A35-4578-BF80-BE924C8C5E90}" srcOrd="2" destOrd="0" presId="urn:microsoft.com/office/officeart/2005/8/layout/hierarchy2"/>
    <dgm:cxn modelId="{376C4B25-169D-4F5D-871A-35D520E6E419}" type="presParOf" srcId="{F23BA558-5A35-4578-BF80-BE924C8C5E90}" destId="{097E176F-58B9-4C39-BADB-1795CF0096F7}" srcOrd="0" destOrd="0" presId="urn:microsoft.com/office/officeart/2005/8/layout/hierarchy2"/>
    <dgm:cxn modelId="{9F3A2536-01C1-4C8A-A683-4297A1191DA8}" type="presParOf" srcId="{C8731F7C-D487-4313-815A-E5B34050CA32}" destId="{E4A87608-7B2A-44E7-BA3B-80DF2A9CBF9C}" srcOrd="3" destOrd="0" presId="urn:microsoft.com/office/officeart/2005/8/layout/hierarchy2"/>
    <dgm:cxn modelId="{2F36CA64-F5CF-475E-B78F-12E25D8965DE}" type="presParOf" srcId="{E4A87608-7B2A-44E7-BA3B-80DF2A9CBF9C}" destId="{5295FA43-6878-4EA0-BB99-C9EFA65FE6E3}" srcOrd="0" destOrd="0" presId="urn:microsoft.com/office/officeart/2005/8/layout/hierarchy2"/>
    <dgm:cxn modelId="{60385B4D-43D4-48ED-A403-F9BDB8B1BB7E}" type="presParOf" srcId="{E4A87608-7B2A-44E7-BA3B-80DF2A9CBF9C}" destId="{E0680CD7-17C2-40FF-B733-E4D20C0979E2}" srcOrd="1" destOrd="0" presId="urn:microsoft.com/office/officeart/2005/8/layout/hierarchy2"/>
    <dgm:cxn modelId="{8354EFEE-1B84-4CF0-B15F-AA16A898F0E4}" type="presParOf" srcId="{7D92D348-1520-4AB8-8793-ED1009CAFAF5}" destId="{DE2567A1-DF30-4B81-AF85-D05E57552C6B}" srcOrd="4" destOrd="0" presId="urn:microsoft.com/office/officeart/2005/8/layout/hierarchy2"/>
    <dgm:cxn modelId="{8F1C04A6-D056-4ECD-A975-2E0126D2631C}" type="presParOf" srcId="{DE2567A1-DF30-4B81-AF85-D05E57552C6B}" destId="{F20FDE41-286A-42F0-89AE-3CE152DB086A}" srcOrd="0" destOrd="0" presId="urn:microsoft.com/office/officeart/2005/8/layout/hierarchy2"/>
    <dgm:cxn modelId="{AEA176B3-A4DE-43F5-87C2-924946847651}" type="presParOf" srcId="{7D92D348-1520-4AB8-8793-ED1009CAFAF5}" destId="{C3D5DC54-3785-4FBB-8BAA-D057FFC25653}" srcOrd="5" destOrd="0" presId="urn:microsoft.com/office/officeart/2005/8/layout/hierarchy2"/>
    <dgm:cxn modelId="{65641594-1F0C-4460-A6CE-0611A244C715}" type="presParOf" srcId="{C3D5DC54-3785-4FBB-8BAA-D057FFC25653}" destId="{2A9760E2-A60E-47E2-A617-A633B4D1B6A3}" srcOrd="0" destOrd="0" presId="urn:microsoft.com/office/officeart/2005/8/layout/hierarchy2"/>
    <dgm:cxn modelId="{8AF41E28-F971-4F16-AA5D-AEA99529FEB8}" type="presParOf" srcId="{C3D5DC54-3785-4FBB-8BAA-D057FFC25653}" destId="{5181C81B-F03F-4AE7-B6F7-E8C412A4EB3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D3FF4-60F7-4E5D-ABCE-93891BAAF769}">
      <dsp:nvSpPr>
        <dsp:cNvPr id="0" name=""/>
        <dsp:cNvSpPr/>
      </dsp:nvSpPr>
      <dsp:spPr>
        <a:xfrm>
          <a:off x="56812" y="2448217"/>
          <a:ext cx="1323974" cy="6619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rgbClr val="0000FF"/>
              </a:solidFill>
            </a:rPr>
            <a:t>사회보장</a:t>
          </a:r>
        </a:p>
      </dsp:txBody>
      <dsp:txXfrm>
        <a:off x="76201" y="2467606"/>
        <a:ext cx="1285196" cy="623209"/>
      </dsp:txXfrm>
    </dsp:sp>
    <dsp:sp modelId="{B379ABD2-B963-4860-9ACC-2FA173523561}">
      <dsp:nvSpPr>
        <dsp:cNvPr id="0" name=""/>
        <dsp:cNvSpPr/>
      </dsp:nvSpPr>
      <dsp:spPr>
        <a:xfrm rot="17969687">
          <a:off x="978942" y="2078010"/>
          <a:ext cx="1583140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1583140" y="12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30934" y="2050649"/>
        <a:ext cx="79157" cy="79157"/>
      </dsp:txXfrm>
    </dsp:sp>
    <dsp:sp modelId="{3EA28CE2-E5C8-40FF-8521-FB5E6E26913B}">
      <dsp:nvSpPr>
        <dsp:cNvPr id="0" name=""/>
        <dsp:cNvSpPr/>
      </dsp:nvSpPr>
      <dsp:spPr>
        <a:xfrm>
          <a:off x="2160238" y="1070250"/>
          <a:ext cx="1471320" cy="661987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rgbClr val="0000FF"/>
              </a:solidFill>
            </a:rPr>
            <a:t>사회보험</a:t>
          </a:r>
        </a:p>
      </dsp:txBody>
      <dsp:txXfrm>
        <a:off x="2179627" y="1089639"/>
        <a:ext cx="1432542" cy="623209"/>
      </dsp:txXfrm>
    </dsp:sp>
    <dsp:sp modelId="{568B0BB7-610B-492A-AEED-667B58727CAA}">
      <dsp:nvSpPr>
        <dsp:cNvPr id="0" name=""/>
        <dsp:cNvSpPr/>
      </dsp:nvSpPr>
      <dsp:spPr>
        <a:xfrm rot="19591824">
          <a:off x="3470658" y="853902"/>
          <a:ext cx="1940636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1940636" y="12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392461" y="817603"/>
        <a:ext cx="97031" cy="97031"/>
      </dsp:txXfrm>
    </dsp:sp>
    <dsp:sp modelId="{7201D868-11FA-4FBA-A86A-FAE6AA31641B}">
      <dsp:nvSpPr>
        <dsp:cNvPr id="0" name=""/>
        <dsp:cNvSpPr/>
      </dsp:nvSpPr>
      <dsp:spPr>
        <a:xfrm>
          <a:off x="5250396" y="0"/>
          <a:ext cx="1323974" cy="66198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rgbClr val="0000FF"/>
              </a:solidFill>
            </a:rPr>
            <a:t>건강보험</a:t>
          </a:r>
          <a:endParaRPr lang="ko-KR" altLang="en-US" sz="1600" b="1" kern="1200" dirty="0">
            <a:solidFill>
              <a:srgbClr val="0000FF"/>
            </a:solidFill>
          </a:endParaRPr>
        </a:p>
      </dsp:txBody>
      <dsp:txXfrm>
        <a:off x="5269785" y="19389"/>
        <a:ext cx="1285196" cy="623209"/>
      </dsp:txXfrm>
    </dsp:sp>
    <dsp:sp modelId="{E68D6E50-BF4C-404A-84CF-A7F7154F6CE4}">
      <dsp:nvSpPr>
        <dsp:cNvPr id="0" name=""/>
        <dsp:cNvSpPr/>
      </dsp:nvSpPr>
      <dsp:spPr>
        <a:xfrm rot="20860279">
          <a:off x="3612451" y="1212121"/>
          <a:ext cx="1657051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1657051" y="12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99551" y="1182911"/>
        <a:ext cx="82852" cy="82852"/>
      </dsp:txXfrm>
    </dsp:sp>
    <dsp:sp modelId="{65CC9D87-1F67-49BA-BEAE-B97C93A3FE2D}">
      <dsp:nvSpPr>
        <dsp:cNvPr id="0" name=""/>
        <dsp:cNvSpPr/>
      </dsp:nvSpPr>
      <dsp:spPr>
        <a:xfrm>
          <a:off x="5250396" y="716438"/>
          <a:ext cx="1323974" cy="66198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rgbClr val="0000FF"/>
              </a:solidFill>
            </a:rPr>
            <a:t>국민연금</a:t>
          </a:r>
          <a:endParaRPr lang="ko-KR" altLang="en-US" sz="1600" b="1" kern="1200" dirty="0">
            <a:solidFill>
              <a:srgbClr val="0000FF"/>
            </a:solidFill>
          </a:endParaRPr>
        </a:p>
      </dsp:txBody>
      <dsp:txXfrm>
        <a:off x="5269785" y="735827"/>
        <a:ext cx="1285196" cy="623209"/>
      </dsp:txXfrm>
    </dsp:sp>
    <dsp:sp modelId="{04A4C538-C152-49BD-BDD1-4ADD27C76B5B}">
      <dsp:nvSpPr>
        <dsp:cNvPr id="0" name=""/>
        <dsp:cNvSpPr/>
      </dsp:nvSpPr>
      <dsp:spPr>
        <a:xfrm rot="757116">
          <a:off x="3611523" y="1570230"/>
          <a:ext cx="1658906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1658906" y="12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99504" y="1540974"/>
        <a:ext cx="82945" cy="82945"/>
      </dsp:txXfrm>
    </dsp:sp>
    <dsp:sp modelId="{9DF592FA-F509-430F-8AB5-8FBC9A258149}">
      <dsp:nvSpPr>
        <dsp:cNvPr id="0" name=""/>
        <dsp:cNvSpPr/>
      </dsp:nvSpPr>
      <dsp:spPr>
        <a:xfrm>
          <a:off x="5250396" y="1432655"/>
          <a:ext cx="1323974" cy="66198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rgbClr val="0000FF"/>
              </a:solidFill>
            </a:rPr>
            <a:t>산재보험</a:t>
          </a:r>
          <a:endParaRPr lang="ko-KR" altLang="en-US" sz="1600" b="1" kern="1200" dirty="0">
            <a:solidFill>
              <a:srgbClr val="0000FF"/>
            </a:solidFill>
          </a:endParaRPr>
        </a:p>
      </dsp:txBody>
      <dsp:txXfrm>
        <a:off x="5269785" y="1452044"/>
        <a:ext cx="1285196" cy="623209"/>
      </dsp:txXfrm>
    </dsp:sp>
    <dsp:sp modelId="{72005A60-5416-4DE7-B3A0-FEED23D6FF64}">
      <dsp:nvSpPr>
        <dsp:cNvPr id="0" name=""/>
        <dsp:cNvSpPr/>
      </dsp:nvSpPr>
      <dsp:spPr>
        <a:xfrm rot="2020518">
          <a:off x="3468344" y="1928338"/>
          <a:ext cx="1945266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1945266" y="12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392345" y="1891923"/>
        <a:ext cx="97263" cy="97263"/>
      </dsp:txXfrm>
    </dsp:sp>
    <dsp:sp modelId="{6C0500B1-9FF7-4420-8C99-0B3728E41F74}">
      <dsp:nvSpPr>
        <dsp:cNvPr id="0" name=""/>
        <dsp:cNvSpPr/>
      </dsp:nvSpPr>
      <dsp:spPr>
        <a:xfrm>
          <a:off x="5250396" y="2148873"/>
          <a:ext cx="1323974" cy="66198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rgbClr val="0000FF"/>
              </a:solidFill>
            </a:rPr>
            <a:t>고용보험</a:t>
          </a:r>
          <a:endParaRPr lang="ko-KR" altLang="en-US" sz="1600" b="1" kern="1200" dirty="0">
            <a:solidFill>
              <a:srgbClr val="0000FF"/>
            </a:solidFill>
          </a:endParaRPr>
        </a:p>
      </dsp:txBody>
      <dsp:txXfrm>
        <a:off x="5269785" y="2168262"/>
        <a:ext cx="1285196" cy="623209"/>
      </dsp:txXfrm>
    </dsp:sp>
    <dsp:sp modelId="{0BCD5E4D-648C-4A46-8447-7F60FDCE1105}">
      <dsp:nvSpPr>
        <dsp:cNvPr id="0" name=""/>
        <dsp:cNvSpPr/>
      </dsp:nvSpPr>
      <dsp:spPr>
        <a:xfrm rot="2369594">
          <a:off x="1277382" y="3055054"/>
          <a:ext cx="905869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905869" y="12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707670" y="3044624"/>
        <a:ext cx="45293" cy="45293"/>
      </dsp:txXfrm>
    </dsp:sp>
    <dsp:sp modelId="{0D58CD19-13B1-44D3-BBBD-2D0406079D3E}">
      <dsp:nvSpPr>
        <dsp:cNvPr id="0" name=""/>
        <dsp:cNvSpPr/>
      </dsp:nvSpPr>
      <dsp:spPr>
        <a:xfrm>
          <a:off x="2079846" y="3024338"/>
          <a:ext cx="1540895" cy="661987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 </a:t>
          </a:r>
          <a:r>
            <a:rPr lang="ko-KR" altLang="en-US" sz="2000" b="1" kern="1200" dirty="0">
              <a:solidFill>
                <a:srgbClr val="0000FF"/>
              </a:solidFill>
            </a:rPr>
            <a:t>의료보장 </a:t>
          </a:r>
          <a:endParaRPr lang="ko-KR" altLang="en-US" sz="1500" b="1" kern="1200" dirty="0">
            <a:solidFill>
              <a:srgbClr val="0000FF"/>
            </a:solidFill>
          </a:endParaRPr>
        </a:p>
      </dsp:txBody>
      <dsp:txXfrm>
        <a:off x="2099235" y="3043727"/>
        <a:ext cx="1502117" cy="623209"/>
      </dsp:txXfrm>
    </dsp:sp>
    <dsp:sp modelId="{99CD44D9-1F5E-481F-9541-4845AEAF463A}">
      <dsp:nvSpPr>
        <dsp:cNvPr id="0" name=""/>
        <dsp:cNvSpPr/>
      </dsp:nvSpPr>
      <dsp:spPr>
        <a:xfrm rot="131185">
          <a:off x="3620148" y="3374182"/>
          <a:ext cx="1628642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1628642" y="12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93753" y="3345683"/>
        <a:ext cx="81432" cy="81432"/>
      </dsp:txXfrm>
    </dsp:sp>
    <dsp:sp modelId="{26446D23-3A30-447F-841D-23C1B54AE845}">
      <dsp:nvSpPr>
        <dsp:cNvPr id="0" name=""/>
        <dsp:cNvSpPr/>
      </dsp:nvSpPr>
      <dsp:spPr>
        <a:xfrm>
          <a:off x="5248198" y="3086472"/>
          <a:ext cx="1323974" cy="66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>
              <a:solidFill>
                <a:srgbClr val="0000FF"/>
              </a:solidFill>
            </a:rPr>
            <a:t>의료급여</a:t>
          </a:r>
          <a:endParaRPr lang="ko-KR" altLang="en-US" sz="1600" b="1" kern="1200" dirty="0">
            <a:solidFill>
              <a:srgbClr val="0000FF"/>
            </a:solidFill>
          </a:endParaRPr>
        </a:p>
      </dsp:txBody>
      <dsp:txXfrm>
        <a:off x="5267587" y="3105861"/>
        <a:ext cx="1285196" cy="623209"/>
      </dsp:txXfrm>
    </dsp:sp>
    <dsp:sp modelId="{F23BA558-5A35-4578-BF80-BE924C8C5E90}">
      <dsp:nvSpPr>
        <dsp:cNvPr id="0" name=""/>
        <dsp:cNvSpPr/>
      </dsp:nvSpPr>
      <dsp:spPr>
        <a:xfrm rot="1540231">
          <a:off x="3531631" y="3734220"/>
          <a:ext cx="1805676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1805676" y="12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389328" y="3701295"/>
        <a:ext cx="90283" cy="90283"/>
      </dsp:txXfrm>
    </dsp:sp>
    <dsp:sp modelId="{5295FA43-6878-4EA0-BB99-C9EFA65FE6E3}">
      <dsp:nvSpPr>
        <dsp:cNvPr id="0" name=""/>
        <dsp:cNvSpPr/>
      </dsp:nvSpPr>
      <dsp:spPr>
        <a:xfrm>
          <a:off x="5248198" y="3806549"/>
          <a:ext cx="1323974" cy="66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rgbClr val="0000FF"/>
              </a:solidFill>
            </a:rPr>
            <a:t>기초생활보장</a:t>
          </a:r>
        </a:p>
      </dsp:txBody>
      <dsp:txXfrm>
        <a:off x="5267587" y="3825938"/>
        <a:ext cx="1285196" cy="623209"/>
      </dsp:txXfrm>
    </dsp:sp>
    <dsp:sp modelId="{DE2567A1-DF30-4B81-AF85-D05E57552C6B}">
      <dsp:nvSpPr>
        <dsp:cNvPr id="0" name=""/>
        <dsp:cNvSpPr/>
      </dsp:nvSpPr>
      <dsp:spPr>
        <a:xfrm rot="3962228">
          <a:off x="810940" y="3643860"/>
          <a:ext cx="1919146" cy="24433"/>
        </a:xfrm>
        <a:custGeom>
          <a:avLst/>
          <a:gdLst/>
          <a:ahLst/>
          <a:cxnLst/>
          <a:rect l="0" t="0" r="0" b="0"/>
          <a:pathLst>
            <a:path>
              <a:moveTo>
                <a:pt x="0" y="12216"/>
              </a:moveTo>
              <a:lnTo>
                <a:pt x="1919146" y="12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722534" y="3608098"/>
        <a:ext cx="95957" cy="95957"/>
      </dsp:txXfrm>
    </dsp:sp>
    <dsp:sp modelId="{2A9760E2-A60E-47E2-A617-A633B4D1B6A3}">
      <dsp:nvSpPr>
        <dsp:cNvPr id="0" name=""/>
        <dsp:cNvSpPr/>
      </dsp:nvSpPr>
      <dsp:spPr>
        <a:xfrm>
          <a:off x="2160238" y="4189087"/>
          <a:ext cx="1583513" cy="68771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7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b="1" kern="1200" dirty="0">
              <a:solidFill>
                <a:srgbClr val="0000FF"/>
              </a:solidFill>
            </a:rPr>
            <a:t>사회복지</a:t>
          </a:r>
          <a:endParaRPr lang="en-US" altLang="ko-KR" sz="1800" b="1" kern="1200" dirty="0">
            <a:solidFill>
              <a:srgbClr val="0000FF"/>
            </a:solidFill>
          </a:endParaRPr>
        </a:p>
        <a:p>
          <a:pPr marL="0" lvl="0" indent="0" algn="ctr" defTabSz="800100" latinLnBrk="1">
            <a:lnSpc>
              <a:spcPct val="7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b="1" kern="1200" dirty="0">
              <a:solidFill>
                <a:srgbClr val="0000FF"/>
              </a:solidFill>
            </a:rPr>
            <a:t>서비스</a:t>
          </a:r>
        </a:p>
      </dsp:txBody>
      <dsp:txXfrm>
        <a:off x="2180380" y="4209229"/>
        <a:ext cx="1543229" cy="647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7ABA0823-432A-4E23-BB76-B6A5FCCA9A23}" type="datetimeFigureOut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9FE7D642-86FF-4A78-9C98-A305E3B0DD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9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660D9A9B-15BA-44DD-93BC-21F889F728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180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0D9A9B-15BA-44DD-93BC-21F889F728A9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453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latin typeface="Arial" pitchFamily="34" charset="0"/>
            </a:endParaRPr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EADA9-66CD-4A16-97FC-5E401E47B300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12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01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 cstate="print"/>
          <a:srcRect t="1578"/>
          <a:stretch>
            <a:fillRect/>
          </a:stretch>
        </p:blipFill>
        <p:spPr bwMode="ltGray">
          <a:xfrm>
            <a:off x="-12699" y="0"/>
            <a:ext cx="56938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0" y="5867401"/>
            <a:ext cx="914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1200" y="2895600"/>
            <a:ext cx="53848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038600"/>
            <a:ext cx="5384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553201"/>
            <a:ext cx="28448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ABB9C5A5-0164-4447-A4C3-7A0C329F5B5B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267200" y="6553201"/>
            <a:ext cx="38608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553201"/>
            <a:ext cx="28448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C7119145-8476-46BF-AE50-D821788F31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E13D3-68F6-47C8-A261-35AA1FD95EE2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37035-B216-41FB-9375-12DED90F72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3000" y="714375"/>
            <a:ext cx="271780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714375"/>
            <a:ext cx="795020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09D2D-C6EF-4F0F-B662-3A623F8E41FE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9F2D-3E1A-4F56-960E-0EDF246E51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D6E29-CAEC-42A5-AF8A-E29F939EDECD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8BA91-1F13-4340-816D-63B297724D9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447800"/>
            <a:ext cx="10871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760C2-0011-4C97-B637-6BB03EA051BB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7A878-0782-4DBB-ACEF-505DF83A39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2FD-3073-4E31-8F8E-6907C84A0770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E2897-E182-4520-9E5D-8AE1B8E560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E7C38-7E33-4B72-AC84-049B1F507EDF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9B2D4-8059-40D3-B517-F25072BCFC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0EFF0-4A93-428C-8F63-811E1B92E6A2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77202-8F91-4222-98DE-B0886B567A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653F0-DB43-4EFA-A4FA-1239BBB0DA54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14703-630E-4E35-9A0B-7331CDD596C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D924B-D7E0-4299-86C7-E3C746BC99FD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5EFD-8A1A-40C5-8BBE-B6C31A9EB2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52B80-9AC1-4E3F-95D8-894BB1CFD0E3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94708-94D0-4AF4-8A6B-2DF61E00F07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5397-4D06-4EEC-A095-AD0EDCCDC487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D992B-0897-4AEF-8CC1-6FDE7C647A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E0CC8-1E62-4E97-B268-0EEC105B0E3E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BC459-4978-4647-A913-A428F7354F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1"/>
          <p:cNvGraphicFramePr>
            <a:graphicFrameLocks noChangeAspect="1"/>
          </p:cNvGraphicFramePr>
          <p:nvPr/>
        </p:nvGraphicFramePr>
        <p:xfrm>
          <a:off x="203200" y="609600"/>
          <a:ext cx="1178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609600"/>
                        <a:ext cx="1178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2"/>
          <p:cNvGraphicFramePr>
            <a:graphicFrameLocks noChangeAspect="1"/>
          </p:cNvGraphicFramePr>
          <p:nvPr/>
        </p:nvGraphicFramePr>
        <p:xfrm>
          <a:off x="10668000" y="6019801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0" y="6019801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727200" y="714375"/>
            <a:ext cx="975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10871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8026400" y="304801"/>
            <a:ext cx="254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900">
                <a:latin typeface="Verdana" pitchFamily="34" charset="0"/>
              </a:defRPr>
            </a:lvl1pPr>
          </a:lstStyle>
          <a:p>
            <a:pPr>
              <a:defRPr/>
            </a:pPr>
            <a:fld id="{BBA432A6-42F0-4A56-8637-2D1451710EFB}" type="datetime1">
              <a:rPr lang="ko-KR" altLang="en-US"/>
              <a:pPr>
                <a:defRPr/>
              </a:pPr>
              <a:t>2021-08-24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3048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42672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8768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pPr>
              <a:defRPr/>
            </a:pPr>
            <a:fld id="{864497E9-9A89-4087-A46D-82EF67051F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C67A5-224D-444A-8D7D-6A47EA053846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3075" name="Picture 1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2138" y="4038601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15680" y="2803525"/>
            <a:ext cx="7223720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2133600" y="1295400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943600" y="2286000"/>
            <a:ext cx="4419600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3180"/>
    </mc:Choice>
    <mc:Fallback xmlns="">
      <p:transition spd="slow" advTm="20531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6BE28D-8760-44F4-BF98-BB161BB2CFF1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10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738438" y="714375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 사회보장의 개념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09720" y="1428736"/>
            <a:ext cx="864399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defRPr/>
            </a:pPr>
            <a:r>
              <a:rPr lang="ko-KR" altLang="en-US" sz="22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② 영국의 사회보험</a:t>
            </a:r>
            <a:endParaRPr lang="en-US" altLang="ko-KR" sz="2200" spc="-150" dirty="0">
              <a:solidFill>
                <a:srgbClr val="C00000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1897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년 근로자재해보상법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1911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년 국민보험법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조오지형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사회보험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), 1941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베버리지 보고서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결핍</a:t>
            </a:r>
            <a:r>
              <a:rPr lang="en-US" altLang="ko-KR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want), </a:t>
            </a:r>
            <a:r>
              <a:rPr lang="ko-KR" altLang="en-US" sz="2200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질병</a:t>
            </a:r>
            <a:r>
              <a:rPr lang="en-US" altLang="ko-KR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disease), </a:t>
            </a:r>
            <a:r>
              <a:rPr lang="ko-KR" altLang="en-US" sz="2200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무지</a:t>
            </a:r>
            <a:r>
              <a:rPr lang="en-US" altLang="ko-KR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ignorance), </a:t>
            </a:r>
            <a:r>
              <a:rPr lang="ko-KR" altLang="en-US" sz="2200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불결</a:t>
            </a:r>
            <a:r>
              <a:rPr lang="en-US" altLang="ko-KR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squalor), </a:t>
            </a:r>
            <a:r>
              <a:rPr lang="ko-KR" altLang="en-US" sz="2200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나태</a:t>
            </a:r>
            <a:r>
              <a:rPr lang="en-US" altLang="ko-KR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idleness) </a:t>
            </a:r>
            <a:r>
              <a:rPr lang="ko-KR" altLang="en-US" sz="2200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등 </a:t>
            </a:r>
            <a:r>
              <a:rPr lang="en-US" altLang="ko-KR" sz="2200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200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대악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제거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사회보장의 전형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전국민에게 최소한의 소득을 보장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en-US" sz="2200" b="0" spc="-15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457200" indent="-457200" algn="just">
              <a:spcAft>
                <a:spcPts val="0"/>
              </a:spcAft>
              <a:defRPr/>
            </a:pPr>
            <a:endParaRPr lang="en-US" sz="2200" b="0" spc="-150" dirty="0">
              <a:solidFill>
                <a:srgbClr val="CC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endParaRPr lang="en-US" sz="2200" b="0" spc="-150" dirty="0">
              <a:solidFill>
                <a:srgbClr val="CC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endParaRPr lang="en-US" altLang="ko-KR" sz="2200" b="0" spc="-150" dirty="0">
              <a:solidFill>
                <a:srgbClr val="C00000"/>
              </a:solidFill>
              <a:latin typeface="HY수평선B" pitchFamily="18" charset="-127"/>
              <a:ea typeface="HY수평선B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r>
              <a:rPr lang="ko-KR" altLang="en-US" sz="22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③ 미국의 사회보장</a:t>
            </a:r>
            <a:endParaRPr lang="en-US" altLang="ko-KR" sz="2200" spc="-150" dirty="0">
              <a:solidFill>
                <a:srgbClr val="C00000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세계대공황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대량실업이 개인의 결함이 아닌 사회적 모순의 결과로 인식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세계대공황 극복을 위한 뉴딜정책의 일환으로 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1935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ko-KR" altLang="en-US" sz="2200" b="0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사회보장법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최초의 사회보장이란 용어사용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제정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  </a:t>
            </a:r>
          </a:p>
          <a:p>
            <a:pPr marL="540000" indent="-324000" algn="just">
              <a:spcAft>
                <a:spcPts val="0"/>
              </a:spcAft>
              <a:defRPr/>
            </a:pP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 *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뉴딜정책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시민생활의 안정을 위해 현금지원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식료품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의류제공 및 공공사업의 발주와 </a:t>
            </a:r>
            <a:endParaRPr lang="en-US" altLang="ko-KR" sz="20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indent="-324000" algn="just">
              <a:spcAft>
                <a:spcPts val="0"/>
              </a:spcAft>
              <a:defRPr/>
            </a:pP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          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같은 연방정부차원의 대규모 구호대책마련이 목적</a:t>
            </a:r>
            <a:endParaRPr lang="en-US" altLang="ko-KR" sz="20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사회보장법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연방정부가 운영하는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노령연금보험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연방정부 보조로 주정부가 운영하는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실업보험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공적부조와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사회서비스</a:t>
            </a:r>
            <a:r>
              <a:rPr lang="ko-KR" altLang="en-US" sz="2200" b="0" spc="-150" dirty="0">
                <a:solidFill>
                  <a:srgbClr val="000066"/>
                </a:solidFill>
                <a:latin typeface="휴먼모음T" pitchFamily="18" charset="-127"/>
                <a:ea typeface="휴먼모음T" pitchFamily="18" charset="-127"/>
              </a:rPr>
              <a:t>로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구성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67240" y="2857497"/>
          <a:ext cx="3071834" cy="962089"/>
        </p:xfrm>
        <a:graphic>
          <a:graphicData uri="http://schemas.openxmlformats.org/drawingml/2006/table">
            <a:tbl>
              <a:tblPr/>
              <a:tblGrid>
                <a:gridCol w="102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9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사회보장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+</a:t>
                      </a:r>
                      <a:endParaRPr lang="ko-KR" altLang="en-US" sz="6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전제</a:t>
                      </a:r>
                    </a:p>
                  </a:txBody>
                  <a:tcPr marL="36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사회보험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임의보험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국민부조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아동수당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NHS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완전고용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0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DA78AB-22CE-49A3-B7A6-D31BB59CAF6A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11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738438" y="714375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 사회보장의 개념</a:t>
            </a:r>
          </a:p>
        </p:txBody>
      </p:sp>
      <p:sp>
        <p:nvSpPr>
          <p:cNvPr id="10244" name="직사각형 4"/>
          <p:cNvSpPr>
            <a:spLocks noChangeArrowheads="1"/>
          </p:cNvSpPr>
          <p:nvPr/>
        </p:nvSpPr>
        <p:spPr bwMode="auto">
          <a:xfrm>
            <a:off x="1952626" y="1490663"/>
            <a:ext cx="8143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881158" y="1571613"/>
            <a:ext cx="85352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사회보장의  기능</a:t>
            </a:r>
            <a:endParaRPr lang="en-US" altLang="ko-KR" sz="240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57200" indent="-457200" algn="just"/>
            <a:r>
              <a:rPr lang="en-US" altLang="ko-KR" sz="2400" b="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 1)</a:t>
            </a:r>
            <a:r>
              <a:rPr lang="ko-KR" altLang="en-US" sz="2400" b="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 최저생활보장 기능</a:t>
            </a:r>
            <a:endParaRPr lang="en-US" altLang="ko-KR" sz="2400" b="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57200" indent="-457200" algn="just">
              <a:spcAft>
                <a:spcPts val="1200"/>
              </a:spcAft>
            </a:pPr>
            <a:r>
              <a:rPr lang="en-US" altLang="ko-KR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   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빈곤의 사회적 책임 인정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최저생활은 국가적 차원에서 보장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최저생활은 국민의 권리로 정착</a:t>
            </a:r>
          </a:p>
          <a:p>
            <a:pPr marL="457200" indent="-457200" algn="just"/>
            <a:r>
              <a:rPr lang="ko-KR" altLang="en-US" sz="2400" b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</a:t>
            </a:r>
            <a:r>
              <a:rPr lang="ko-KR" altLang="en-US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소득재분배 기능</a:t>
            </a:r>
            <a:endParaRPr lang="en-US" altLang="ko-KR" sz="2400" b="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457200" algn="just">
              <a:spcAft>
                <a:spcPts val="1200"/>
              </a:spcAft>
            </a:pPr>
            <a:r>
              <a:rPr lang="en-US" altLang="ko-KR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   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수직적 재분배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고소득→저소득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수평적 재분배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건강한 사람→</a:t>
            </a:r>
            <a:r>
              <a:rPr lang="ko-KR" altLang="en-US" sz="2400" b="0" spc="-100" dirty="0" err="1">
                <a:latin typeface="휴먼모음T" pitchFamily="18" charset="-127"/>
                <a:ea typeface="휴먼모음T" pitchFamily="18" charset="-127"/>
              </a:rPr>
              <a:t>질병자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취업자→실업자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세대간 재분배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근로세대→노령세대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현 세대와 미래세대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400" b="0" spc="-10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/>
            <a:r>
              <a:rPr lang="ko-KR" altLang="en-US" sz="2400" b="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3)</a:t>
            </a:r>
            <a:r>
              <a:rPr lang="ko-KR" altLang="en-US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사회적 연대</a:t>
            </a:r>
            <a:r>
              <a:rPr lang="en-US" altLang="ko-KR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통합</a:t>
            </a:r>
            <a:r>
              <a:rPr lang="en-US" altLang="ko-KR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400" b="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 기능</a:t>
            </a:r>
            <a:r>
              <a:rPr lang="en-US" altLang="ko-KR" sz="2400" b="0" dirty="0">
                <a:solidFill>
                  <a:srgbClr val="0000FF"/>
                </a:solidFill>
                <a:latin typeface="휴먼모음T"/>
                <a:ea typeface="휴먼모음T"/>
              </a:rPr>
              <a:t>→</a:t>
            </a:r>
            <a:r>
              <a:rPr lang="ko-KR" altLang="en-US" sz="2400" b="0" dirty="0">
                <a:solidFill>
                  <a:srgbClr val="0000FF"/>
                </a:solidFill>
                <a:latin typeface="휴먼모음T"/>
                <a:ea typeface="휴먼모음T"/>
              </a:rPr>
              <a:t>사회공동체 형성</a:t>
            </a:r>
            <a:endParaRPr lang="en-US" altLang="ko-KR" sz="2400" b="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/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위험분산을 통한 사회적 연대</a:t>
            </a:r>
            <a:r>
              <a:rPr lang="en-US" altLang="ko-KR" sz="24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보험료의 공동갹출과 공동사용</a:t>
            </a:r>
          </a:p>
        </p:txBody>
      </p:sp>
    </p:spTree>
    <p:extLst>
      <p:ext uri="{BB962C8B-B14F-4D97-AF65-F5344CB8AC3E}">
        <p14:creationId xmlns:p14="http://schemas.microsoft.com/office/powerpoint/2010/main" val="301291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F32B3C-4E47-4B47-B7A5-16F52ADFE1FE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12</a:t>
            </a:fld>
            <a:endParaRPr lang="en-US" altLang="ko-KR" dirty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267" name="직사각형 4"/>
          <p:cNvSpPr>
            <a:spLocks noChangeArrowheads="1"/>
          </p:cNvSpPr>
          <p:nvPr/>
        </p:nvSpPr>
        <p:spPr bwMode="auto">
          <a:xfrm>
            <a:off x="1881189" y="1500189"/>
            <a:ext cx="8143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500174"/>
            <a:ext cx="8501092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FontTx/>
              <a:buAutoNum type="arabicPeriod"/>
              <a:defRPr/>
            </a:pPr>
            <a:r>
              <a:rPr lang="ko-KR" altLang="en-US" sz="2400" b="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베버리지</a:t>
            </a:r>
            <a:r>
              <a:rPr lang="en-US" altLang="ko-KR" b="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(W. </a:t>
            </a:r>
            <a:r>
              <a:rPr lang="en-US" altLang="ko-KR" b="0" spc="-100" dirty="0" err="1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Beveridge</a:t>
            </a:r>
            <a:r>
              <a:rPr lang="en-US" altLang="ko-KR" b="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r>
              <a:rPr lang="ko-KR" altLang="en-US" sz="2400" b="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의 원칙</a:t>
            </a:r>
            <a:r>
              <a:rPr lang="en-US" altLang="ko-KR" sz="2400" b="0" spc="-100" dirty="0">
                <a:solidFill>
                  <a:srgbClr val="0070C0"/>
                </a:solidFill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ko-KR" altLang="en-US" sz="2400" b="0" spc="-1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국민최저선</a:t>
            </a:r>
          </a:p>
          <a:p>
            <a:pPr marL="457200" indent="-457200" algn="just">
              <a:spcAft>
                <a:spcPts val="0"/>
              </a:spcAft>
              <a:defRPr/>
            </a:pPr>
            <a:r>
              <a:rPr lang="ko-KR" altLang="en-US" sz="2400" b="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①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정액급여의 원칙</a:t>
            </a:r>
            <a:r>
              <a:rPr lang="en-US" altLang="ko-KR" sz="2000" b="0" spc="-150" dirty="0">
                <a:latin typeface="HY수평선B" pitchFamily="18" charset="-127"/>
                <a:ea typeface="HY수평선B" pitchFamily="18" charset="-127"/>
              </a:rPr>
              <a:t>(</a:t>
            </a:r>
            <a:r>
              <a:rPr lang="en-US" sz="2000" b="0" spc="-150" dirty="0">
                <a:latin typeface="휴먼모음T" pitchFamily="18" charset="-127"/>
                <a:ea typeface="휴먼모음T" pitchFamily="18" charset="-127"/>
              </a:rPr>
              <a:t>flat rate of subsistence benefit):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균일한 생계급여의 원칙</a:t>
            </a:r>
            <a:endParaRPr lang="en-US" sz="20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근로소득 수준에 상관없이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동일한 액수의 보험급여를 지급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균일한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생계급여의 원칙임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예외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산재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직업병으로 인한 장기장해자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분만 등에 대해서는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일시적으로 고액급여 인정</a:t>
            </a:r>
          </a:p>
          <a:p>
            <a:pPr marL="457200" indent="-457200" algn="just">
              <a:spcAft>
                <a:spcPts val="0"/>
              </a:spcAft>
              <a:defRPr/>
            </a:pPr>
            <a:r>
              <a:rPr lang="ko-KR" altLang="en-US" sz="2400" b="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②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정액기여의 원칙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sz="2000" b="0" spc="-150" dirty="0">
                <a:latin typeface="휴먼모음T" pitchFamily="18" charset="-127"/>
                <a:ea typeface="휴먼모음T" pitchFamily="18" charset="-127"/>
              </a:rPr>
              <a:t>flat rate of contribution): </a:t>
            </a:r>
            <a:r>
              <a:rPr lang="ko-KR" altLang="en-US" sz="20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균일한 기여의 원칙</a:t>
            </a:r>
            <a:endParaRPr lang="en-US" sz="20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근로자나 사용자가 지불하는 기여금은 소득수준에 관계없이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동일액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균일갹출의 원칙임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r>
              <a:rPr lang="ko-KR" altLang="en-US" sz="2400" b="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③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관리운영책임의 통합일원화 원칙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b="0" spc="-150" dirty="0">
                <a:latin typeface="휴먼모음T" pitchFamily="18" charset="-127"/>
                <a:ea typeface="휴먼모음T" pitchFamily="18" charset="-127"/>
              </a:rPr>
              <a:t>unification of administrative responsibility)</a:t>
            </a:r>
            <a:endParaRPr lang="en-US" sz="20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경비절감과 부처 및 제도 간의 상호모순을 없애기 위해 운영기관을 통일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지방마다 단일한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행정국을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설치하여 모든 피보험자를 포괄→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사회보장성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설치 주장</a:t>
            </a:r>
            <a:endParaRPr lang="en-US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269" name="직사각형 5"/>
          <p:cNvSpPr>
            <a:spLocks noChangeArrowheads="1"/>
          </p:cNvSpPr>
          <p:nvPr/>
        </p:nvSpPr>
        <p:spPr bwMode="auto">
          <a:xfrm>
            <a:off x="8299451" y="1052513"/>
            <a:ext cx="239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/>
              <a:t>'</a:t>
            </a:r>
            <a:endParaRPr lang="ko-KR" altLang="en-US" sz="240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855913" y="765175"/>
            <a:ext cx="7315200" cy="533400"/>
          </a:xfrm>
        </p:spPr>
        <p:txBody>
          <a:bodyPr/>
          <a:lstStyle/>
          <a:p>
            <a:pPr>
              <a:defRPr/>
            </a:pPr>
            <a:r>
              <a:rPr lang="ko-KR" altLang="en-US">
                <a:ea typeface="굴림" pitchFamily="50" charset="-127"/>
              </a:rPr>
              <a:t>제</a:t>
            </a:r>
            <a:r>
              <a:rPr lang="en-US" altLang="ko-KR">
                <a:ea typeface="굴림" pitchFamily="50" charset="-127"/>
              </a:rPr>
              <a:t>2</a:t>
            </a:r>
            <a:r>
              <a:rPr lang="ko-KR" altLang="en-US">
                <a:ea typeface="굴림" pitchFamily="50" charset="-127"/>
              </a:rPr>
              <a:t>절 사회보장의 원칙</a:t>
            </a:r>
            <a:r>
              <a:rPr lang="en-US" altLang="ko-KR">
                <a:ea typeface="굴림" pitchFamily="50" charset="-127"/>
              </a:rPr>
              <a:t>:</a:t>
            </a:r>
            <a:r>
              <a:rPr lang="ko-KR" altLang="en-US">
                <a:ea typeface="굴림" pitchFamily="50" charset="-127"/>
              </a:rPr>
              <a:t> </a:t>
            </a:r>
            <a:r>
              <a:rPr lang="ko-KR" altLang="en-US">
                <a:latin typeface="휴먼모음T" pitchFamily="18" charset="-127"/>
                <a:ea typeface="휴먼모음T" pitchFamily="18" charset="-127"/>
              </a:rPr>
              <a:t>요람에서 무덤까지</a:t>
            </a:r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54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E205A3-DFA1-436C-9EAB-991B46F44AD8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13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738438" y="714375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 사회보장의 원칙</a:t>
            </a:r>
          </a:p>
        </p:txBody>
      </p:sp>
      <p:sp>
        <p:nvSpPr>
          <p:cNvPr id="12292" name="직사각형 4"/>
          <p:cNvSpPr>
            <a:spLocks noChangeArrowheads="1"/>
          </p:cNvSpPr>
          <p:nvPr/>
        </p:nvSpPr>
        <p:spPr bwMode="auto">
          <a:xfrm>
            <a:off x="1952626" y="1490663"/>
            <a:ext cx="8143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1" y="1571626"/>
            <a:ext cx="850112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defRPr/>
            </a:pP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2.</a:t>
            </a:r>
            <a:r>
              <a:rPr lang="ko-KR" altLang="en-US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ILO(</a:t>
            </a:r>
            <a:r>
              <a:rPr lang="ko-KR" altLang="en-US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국제노동기구</a:t>
            </a: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r>
              <a:rPr lang="ko-KR" altLang="en-US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의 원칙</a:t>
            </a:r>
          </a:p>
          <a:p>
            <a:pPr marL="457200" indent="-457200" algn="just">
              <a:spcAft>
                <a:spcPts val="1200"/>
              </a:spcAft>
              <a:defRPr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 ILO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총회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(1952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 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35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에서 채택된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‘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사회보장최저기준조약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’</a:t>
            </a:r>
            <a:endParaRPr lang="ko-KR" altLang="en-US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defRPr/>
            </a:pPr>
            <a:r>
              <a:rPr lang="ko-KR" altLang="en-US" sz="2400" b="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①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대상의 보편주의 원칙</a:t>
            </a: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질병의 위험이나 소득상실의 문제가 근로자중심에서 전 국민으로 확대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defRPr/>
            </a:pPr>
            <a:r>
              <a:rPr lang="ko-KR" altLang="en-US" sz="2400" b="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②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비용부담의 공평성의 원칙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공동부담 원칙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피보험자의 경제적 상태를 고려하여 결정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피용자들의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재정부담은 급여에 필요한 전체 재원이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50%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를 넘지 않도록 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기여금은 급여에만 충당</a:t>
            </a:r>
          </a:p>
          <a:p>
            <a:pPr marL="457200" indent="-457200" algn="just">
              <a:defRPr/>
            </a:pPr>
            <a:r>
              <a:rPr lang="ko-KR" altLang="en-US" sz="2400" b="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③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급여수준의 적절성 원칙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급여수준은 각 개인의 생활수준에 상응해야 하며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최저수준까지는 누구에게나 동액급여를 제공하고 최저생활이 보장되도록 함</a:t>
            </a:r>
          </a:p>
        </p:txBody>
      </p:sp>
    </p:spTree>
    <p:extLst>
      <p:ext uri="{BB962C8B-B14F-4D97-AF65-F5344CB8AC3E}">
        <p14:creationId xmlns:p14="http://schemas.microsoft.com/office/powerpoint/2010/main" val="401604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68EC4D-12B4-4213-A619-8C77AC410F1E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14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사회보장의 종류</a:t>
            </a:r>
          </a:p>
        </p:txBody>
      </p:sp>
      <p:pic>
        <p:nvPicPr>
          <p:cNvPr id="2050" name="Picture 2" descr="C:\2013년 7월 24일\01 강의자료\05건강보험\간강보험강의용PPT(제4판-2013년)\국민건강보험론4판 PPT용\그림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340768"/>
            <a:ext cx="8899949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4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459778-2457-495D-B02D-56BF7AD0ECFE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15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사회보장의 종류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09720" y="1428750"/>
            <a:ext cx="8501122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defRPr/>
            </a:pP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1.</a:t>
            </a:r>
            <a:r>
              <a:rPr lang="ko-KR" altLang="en-US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 사회보험</a:t>
            </a:r>
          </a:p>
          <a:p>
            <a:pPr marL="457200" indent="-360000" algn="just">
              <a:spcAft>
                <a:spcPts val="600"/>
              </a:spcAft>
              <a:defRPr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1)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사회보험이란 국민에게 발생하는 사회적 위험을 보험방식에 의하여 대처함으로써 국민건강과 소득을 보장하는 제도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600"/>
              </a:spcAft>
              <a:defRPr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2)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사회보험 특징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사회보험은 국가의 일반재정이 아닌 보험료에 의해 재원 조달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보험료는 사용자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피용자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또는 양자에 의해 부담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보험료는 별도로 모아져 특정기금으로 충당되며 보험혜택은 기금으로부터 보험료부담에 대한 반대급부로 주어짐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법에 의하여 강제적으로 운영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0"/>
              </a:spcAft>
              <a:defRPr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3) 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사회보험의 범주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연금보험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건강보험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실업보험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산재보험，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장기요양보험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(O)</a:t>
            </a:r>
          </a:p>
          <a:p>
            <a:pPr marL="457200" indent="-457200" algn="just">
              <a:spcAft>
                <a:spcPts val="600"/>
              </a:spcAft>
              <a:defRPr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               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공무원 퇴직금 제도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농작물보험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공공부조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u="sng" spc="-150" dirty="0">
                <a:latin typeface="휴먼모음T" pitchFamily="18" charset="-127"/>
                <a:ea typeface="휴먼모음T" pitchFamily="18" charset="-127"/>
              </a:rPr>
              <a:t>원호제도</a:t>
            </a:r>
            <a:r>
              <a:rPr lang="en-US" altLang="ko-KR" sz="2200" b="0" u="sng" spc="-150" dirty="0">
                <a:latin typeface="휴먼모음T" pitchFamily="18" charset="-127"/>
                <a:ea typeface="휴먼모음T" pitchFamily="18" charset="-127"/>
              </a:rPr>
              <a:t>(X)</a:t>
            </a:r>
          </a:p>
          <a:p>
            <a:pPr marL="457200" indent="-360000" algn="just">
              <a:spcAft>
                <a:spcPts val="1200"/>
              </a:spcAft>
              <a:defRPr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4)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사회보험과 민간보험의 유사점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①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적용자에게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경제적 또는 의료적 보상을 해준다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②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위험분산을 통한 보험기능을 수행한다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③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보험료 산정과 보험급여의 결정이 엄격한 확률계산의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기초위에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이루어진다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④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공공부조와는 달리 그 적용대상이 자산조사의 결과와 같은 자격요건에 의하여 제한되지 않으며 상호보완적 기능을 수행한다</a:t>
            </a:r>
          </a:p>
        </p:txBody>
      </p:sp>
    </p:spTree>
    <p:extLst>
      <p:ext uri="{BB962C8B-B14F-4D97-AF65-F5344CB8AC3E}">
        <p14:creationId xmlns:p14="http://schemas.microsoft.com/office/powerpoint/2010/main" val="179349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3000375" y="765175"/>
            <a:ext cx="4046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사회보험과 민간보험의 차이점</a:t>
            </a:r>
          </a:p>
        </p:txBody>
      </p:sp>
      <p:pic>
        <p:nvPicPr>
          <p:cNvPr id="3074" name="Picture 2" descr="C:\2013년 7월 24일\01 강의자료\05건강보험\간강보험강의용PPT(제4판-2013년)\국민건강보험론4판 PPT용\표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412776"/>
            <a:ext cx="699071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9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94708-94D0-4AF4-8A6B-2DF61E00F074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4098" name="Picture 2" descr="C:\2013년 7월 24일\01 강의자료\05건강보험\간강보험강의용PPT(제4판-2013년)\국민건강보험론4판 PPT용\표1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99778"/>
            <a:ext cx="860680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6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C1FEDB-2EA0-4979-9CEB-ED19A95A65AC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18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사회보장의 종류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81159" y="1643050"/>
            <a:ext cx="8358217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defRPr/>
            </a:pP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2.</a:t>
            </a:r>
            <a:r>
              <a:rPr lang="ko-KR" altLang="en-US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 공공부조</a:t>
            </a: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400" b="0" dirty="0" err="1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공적부조</a:t>
            </a:r>
            <a:r>
              <a:rPr lang="en-US" altLang="ko-KR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사회부조</a:t>
            </a:r>
            <a:r>
              <a:rPr lang="en-US" altLang="ko-KR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국가부조</a:t>
            </a:r>
            <a:r>
              <a:rPr lang="en-US" altLang="ko-KR" sz="2400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2400" spc="-10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68000" indent="-360000" algn="just">
              <a:spcAft>
                <a:spcPts val="600"/>
              </a:spcAft>
              <a:buAutoNum type="arabicParenR"/>
              <a:defRPr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국가 및 지방자치단체의 책임 하에 생활유지능력이 없거나 생활이 어려운 국민의 최저생활을 보장하고 자립을 지원하는 제도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68000" indent="-360000" algn="just">
              <a:spcAft>
                <a:spcPts val="600"/>
              </a:spcAft>
              <a:buAutoNum type="arabicParenR"/>
              <a:defRPr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공공부조의 내용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노인부조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실업부조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연금부조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의료부조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의료급여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생활보호와 같이 </a:t>
            </a:r>
            <a:r>
              <a:rPr lang="ko-KR" altLang="en-US" sz="2400" b="0" spc="-14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현금이나 서비스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를 개인에게 제공하는 사회정책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68000" indent="-360000" algn="just">
              <a:spcAft>
                <a:spcPts val="600"/>
              </a:spcAft>
              <a:buAutoNum type="arabicParenR"/>
              <a:defRPr/>
            </a:pP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국민기초생활보장，의료급여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등</a:t>
            </a:r>
          </a:p>
          <a:p>
            <a:pPr marL="457200" indent="-457200" algn="just">
              <a:spcAft>
                <a:spcPts val="600"/>
              </a:spcAft>
              <a:defRPr/>
            </a:pPr>
            <a:endParaRPr lang="ko-KR" altLang="en-US" sz="2000" b="0" dirty="0"/>
          </a:p>
          <a:p>
            <a:pPr marL="457200" indent="-457200" algn="just">
              <a:spcAft>
                <a:spcPts val="600"/>
              </a:spcAft>
              <a:defRPr/>
            </a:pPr>
            <a:endParaRPr lang="ko-KR" altLang="en-US" sz="2000" dirty="0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680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503614" y="765175"/>
            <a:ext cx="4071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ko-KR" altLang="en-US" sz="200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사회보험과 공공부조와의 차이점</a:t>
            </a:r>
          </a:p>
        </p:txBody>
      </p:sp>
      <p:pic>
        <p:nvPicPr>
          <p:cNvPr id="2" name="Picture 2" descr="C:\2013년 7월 24일\01 강의자료\05건강보험\간강보험강의용PPT(제4판-2013년)\국민건강보험론4판 PPT용\표1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340768"/>
            <a:ext cx="678038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5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51DD9-A7BC-4D26-9431-59E2D5FDCC47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4100" name="Group 14"/>
          <p:cNvGrpSpPr>
            <a:grpSpLocks/>
          </p:cNvGrpSpPr>
          <p:nvPr/>
        </p:nvGrpSpPr>
        <p:grpSpPr bwMode="auto">
          <a:xfrm>
            <a:off x="3595670" y="1500174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4127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4128" name="Text Box 17"/>
            <p:cNvSpPr txBox="1">
              <a:spLocks noChangeArrowheads="1"/>
            </p:cNvSpPr>
            <p:nvPr/>
          </p:nvSpPr>
          <p:spPr bwMode="gray">
            <a:xfrm>
              <a:off x="1791" y="1914"/>
              <a:ext cx="216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latinLnBrk="0" hangingPunct="0"/>
              <a:r>
                <a:rPr lang="ko-KR" altLang="en-US" sz="2400" dirty="0">
                  <a:solidFill>
                    <a:srgbClr val="CC0000"/>
                  </a:solidFill>
                  <a:latin typeface="궁서체" pitchFamily="17" charset="-127"/>
                  <a:ea typeface="궁서체" pitchFamily="17" charset="-127"/>
                </a:rPr>
                <a:t>사회보장의 이해</a:t>
              </a:r>
            </a:p>
          </p:txBody>
        </p:sp>
        <p:sp>
          <p:nvSpPr>
            <p:cNvPr id="4129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2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6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gray">
          <a:xfrm>
            <a:off x="4191000" y="29940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건강보험의 발전과정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3735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gray">
          <a:xfrm>
            <a:off x="4191000" y="36798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건강보험 일반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3735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gray">
          <a:xfrm>
            <a:off x="4191000" y="43656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가입자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gray">
          <a:xfrm>
            <a:off x="3735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8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9" name="Text Box 17"/>
          <p:cNvSpPr txBox="1">
            <a:spLocks noChangeArrowheads="1"/>
          </p:cNvSpPr>
          <p:nvPr/>
        </p:nvSpPr>
        <p:spPr bwMode="gray">
          <a:xfrm>
            <a:off x="4191000" y="50514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국민건강보험공단</a:t>
            </a:r>
          </a:p>
        </p:txBody>
      </p:sp>
      <p:sp>
        <p:nvSpPr>
          <p:cNvPr id="4120" name="Text Box 18"/>
          <p:cNvSpPr txBox="1">
            <a:spLocks noChangeArrowheads="1"/>
          </p:cNvSpPr>
          <p:nvPr/>
        </p:nvSpPr>
        <p:spPr bwMode="gray">
          <a:xfrm>
            <a:off x="3735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3962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22" name="AutoShape 16"/>
          <p:cNvSpPr>
            <a:spLocks noChangeArrowheads="1"/>
          </p:cNvSpPr>
          <p:nvPr/>
        </p:nvSpPr>
        <p:spPr bwMode="gray">
          <a:xfrm>
            <a:off x="3581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23" name="Text Box 17"/>
          <p:cNvSpPr txBox="1">
            <a:spLocks noChangeArrowheads="1"/>
          </p:cNvSpPr>
          <p:nvPr/>
        </p:nvSpPr>
        <p:spPr bwMode="gray">
          <a:xfrm>
            <a:off x="4191000" y="5737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보험급여(1)</a:t>
            </a:r>
          </a:p>
        </p:txBody>
      </p:sp>
      <p:sp>
        <p:nvSpPr>
          <p:cNvPr id="4124" name="Text Box 18"/>
          <p:cNvSpPr txBox="1">
            <a:spLocks noChangeArrowheads="1"/>
          </p:cNvSpPr>
          <p:nvPr/>
        </p:nvSpPr>
        <p:spPr bwMode="gray">
          <a:xfrm>
            <a:off x="3735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5235576" y="2286001"/>
            <a:ext cx="1814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의료보장의 이해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60F835-0E88-4282-A20A-8C86F4572440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20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사회보장의 종류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09720" y="1428736"/>
            <a:ext cx="8424614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800"/>
              </a:spcAft>
              <a:defRPr/>
            </a:pP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3.</a:t>
            </a:r>
            <a:r>
              <a:rPr lang="ko-KR" altLang="en-US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 사회서비스</a:t>
            </a:r>
          </a:p>
          <a:p>
            <a:pPr marL="468000" indent="-360000" algn="just">
              <a:spcAft>
                <a:spcPts val="600"/>
              </a:spcAft>
              <a:buAutoNum type="arabicParenR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지방자치단체 및 민간부문의 도움이 필요한 모든 국민에게 복지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보건의료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교육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고용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주거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문화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환경 등의 분야에서 인간다운 생활을 보장하고 상담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재활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돌봄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정보의 제공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관련 시설의 이용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역량 개발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사회참여 지원 등을 통하여 국민의 삶의 질이 향상되도록 지원하는 제도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사회보장법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68000" indent="-360000" algn="just">
              <a:buAutoNum type="arabicParenR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신체장애자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아동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노인 등 공공부조의 적용을 받는 자가 자립하여 그 능력을 발휘할 수 있도록 필요한 생활지도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원호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육성을 행하는 것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즉 특정한 범주에 있는 사람들이 자립하여 생활할 수 있도록 필요한 지도 및 서비스를 제공하는 것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252000" algn="just">
              <a:spcAft>
                <a:spcPts val="0"/>
              </a:spcAft>
              <a:buFontTx/>
              <a:buChar char="-"/>
              <a:defRPr/>
            </a:pP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아동복지서비스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노인복지서비스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장애자복지서비스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부녀자복지서비스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solidFill>
                  <a:srgbClr val="01034D"/>
                </a:solidFill>
                <a:latin typeface="휴먼모음T" pitchFamily="18" charset="-127"/>
                <a:ea typeface="휴먼모음T" pitchFamily="18" charset="-127"/>
              </a:rPr>
              <a:t>등으로 구분</a:t>
            </a:r>
            <a:endParaRPr lang="en-US" altLang="ko-KR" sz="2400" b="0" spc="-150" dirty="0">
              <a:solidFill>
                <a:srgbClr val="01034D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612000" indent="-252000" algn="just">
              <a:spcAft>
                <a:spcPts val="0"/>
              </a:spcAft>
              <a:buFontTx/>
              <a:buChar char="-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사회서비스는 주로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비경제적 보상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서비스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1684034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90924-9CE7-4A06-B06A-41BD2961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095F4B-E1FF-4EB9-BB7B-937A8C83A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5EFD-8A1A-40C5-8BBE-B6C31A9EB236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7A3496-1DBE-4E32-A0E8-E6EEABA3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16632"/>
            <a:ext cx="8913449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4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94708-94D0-4AF4-8A6B-2DF61E00F074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78" y="0"/>
            <a:ext cx="92159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24100" y="500043"/>
            <a:ext cx="7000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최초의 사회보장제도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공적부조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실시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영국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1601) </a:t>
            </a:r>
          </a:p>
          <a:p>
            <a:pPr algn="just">
              <a:buFont typeface="Wingdings" pitchFamily="2" charset="2"/>
              <a:buChar char="l"/>
            </a:pP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최초의 사회보험 실시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독일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1883)</a:t>
            </a:r>
          </a:p>
          <a:p>
            <a:pPr algn="just">
              <a:buFont typeface="Wingdings" pitchFamily="2" charset="2"/>
              <a:buChar char="l"/>
            </a:pP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최초의 사회보장 용어 사용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미국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0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사회보장법</a:t>
            </a:r>
            <a:r>
              <a:rPr lang="en-US" altLang="ko-KR" sz="2400" b="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1935)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1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4191000" y="29940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3651251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4191000" y="36798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이의신청 및 심사청구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3651251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4191000" y="43656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보칙 및 벌칙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3651251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4191000" y="5051425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노인장기요양보험제도</a:t>
            </a: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3651251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5049839" y="2271713"/>
            <a:ext cx="219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건강보험심사평가원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167306" y="6500835"/>
            <a:ext cx="2133600" cy="244475"/>
          </a:xfrm>
          <a:noFill/>
        </p:spPr>
        <p:txBody>
          <a:bodyPr/>
          <a:lstStyle/>
          <a:p>
            <a:fld id="{A0D28D15-87D5-4F6C-BDF5-E389A7AF8A2E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952596" y="1785926"/>
            <a:ext cx="8153400" cy="438628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B4B4"/>
              </a:gs>
              <a:gs pos="50000">
                <a:srgbClr val="FFFFFF"/>
              </a:gs>
              <a:gs pos="100000">
                <a:srgbClr val="5EB4B4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ts val="24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사회보장의 개념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24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사회보장의 원칙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24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사회보장의 종류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738414" y="714356"/>
            <a:ext cx="7072362" cy="523220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0000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장  사회보장의 개념</a:t>
            </a:r>
            <a:endParaRPr lang="en-US" altLang="ko-KR" sz="28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B33F6-D8E9-4D18-9D44-64A4E3BB5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3E2897-E182-4520-9E5D-8AE1B8E5607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1F1134F-F544-4756-81DF-B4433FC96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983528"/>
              </p:ext>
            </p:extLst>
          </p:nvPr>
        </p:nvGraphicFramePr>
        <p:xfrm>
          <a:off x="2063552" y="990600"/>
          <a:ext cx="8208912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BDCAA5-9F35-4090-B36C-5B8E99FE962B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6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738438" y="714375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 사회보장의 개념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1952596" y="1500174"/>
            <a:ext cx="742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r>
              <a:rPr lang="en-US" altLang="ko-KR" sz="20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0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사회보장의 정의</a:t>
            </a:r>
            <a:endParaRPr lang="en-US" altLang="ko-KR" sz="200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8282" y="2071679"/>
            <a:ext cx="857256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ko-KR" altLang="en-US" sz="2000" dirty="0">
                <a:solidFill>
                  <a:srgbClr val="C00000"/>
                </a:solidFill>
                <a:latin typeface="HY견명조" pitchFamily="18" charset="-127"/>
                <a:ea typeface="HY견명조" pitchFamily="18" charset="-127"/>
              </a:rPr>
              <a:t>정의</a:t>
            </a:r>
            <a:r>
              <a:rPr lang="en-US" altLang="ko-KR" dirty="0">
                <a:solidFill>
                  <a:srgbClr val="0000FF"/>
                </a:solidFill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HY견명조" pitchFamily="18" charset="-127"/>
                <a:ea typeface="HY견명조" pitchFamily="18" charset="-127"/>
              </a:rPr>
              <a:t>우리나라 사회보장 기본법</a:t>
            </a:r>
            <a:r>
              <a:rPr lang="en-US" altLang="ko-KR">
                <a:solidFill>
                  <a:srgbClr val="0000FF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r>
              <a:rPr lang="en-US" altLang="ko-KR">
                <a:solidFill>
                  <a:srgbClr val="0000FF"/>
                </a:solidFill>
                <a:latin typeface="휴먼모음T"/>
                <a:ea typeface="휴먼모음T"/>
              </a:rPr>
              <a:t>→ </a:t>
            </a:r>
            <a:r>
              <a:rPr lang="ko-KR" altLang="en-US" sz="2000" b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광의의 </a:t>
            </a:r>
            <a:r>
              <a:rPr lang="ko-KR" altLang="en-US" sz="2000" b="0" dirty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개념으로 정의</a:t>
            </a:r>
            <a:endParaRPr lang="en-US" altLang="ko-KR" sz="2000" b="0" dirty="0">
              <a:solidFill>
                <a:srgbClr val="FF0000"/>
              </a:solidFill>
              <a:latin typeface="HY수평선B" pitchFamily="18" charset="-127"/>
              <a:ea typeface="HY수평선B" pitchFamily="18" charset="-127"/>
            </a:endParaRPr>
          </a:p>
          <a:p>
            <a:pPr algn="just">
              <a:spcAft>
                <a:spcPts val="600"/>
              </a:spcAft>
            </a:pPr>
            <a:r>
              <a:rPr lang="ko-KR" altLang="en-US" sz="2000" dirty="0"/>
              <a:t> </a:t>
            </a:r>
            <a:r>
              <a:rPr lang="ko-KR" altLang="en-US" sz="2100" spc="-150" dirty="0"/>
              <a:t>‘사회보장’이라 함은 </a:t>
            </a:r>
            <a:r>
              <a:rPr lang="ko-KR" altLang="en-US" sz="2100" spc="-150" dirty="0">
                <a:solidFill>
                  <a:srgbClr val="0000FF"/>
                </a:solidFill>
              </a:rPr>
              <a:t>출산</a:t>
            </a:r>
            <a:r>
              <a:rPr lang="en-US" altLang="ko-KR" sz="2100" spc="-150" dirty="0">
                <a:solidFill>
                  <a:srgbClr val="0000FF"/>
                </a:solidFill>
              </a:rPr>
              <a:t>, </a:t>
            </a:r>
            <a:r>
              <a:rPr lang="ko-KR" altLang="en-US" sz="2100" spc="-150" dirty="0">
                <a:solidFill>
                  <a:srgbClr val="0000FF"/>
                </a:solidFill>
              </a:rPr>
              <a:t>양육</a:t>
            </a:r>
            <a:r>
              <a:rPr lang="en-US" altLang="ko-KR" sz="2100" spc="-150" dirty="0">
                <a:solidFill>
                  <a:srgbClr val="0000FF"/>
                </a:solidFill>
              </a:rPr>
              <a:t>, </a:t>
            </a:r>
            <a:r>
              <a:rPr lang="ko-KR" altLang="en-US" sz="2100" spc="-150" dirty="0">
                <a:solidFill>
                  <a:srgbClr val="0000FF"/>
                </a:solidFill>
              </a:rPr>
              <a:t>실업</a:t>
            </a:r>
            <a:r>
              <a:rPr lang="en-US" altLang="ko-KR" sz="2100" spc="-150" dirty="0">
                <a:solidFill>
                  <a:srgbClr val="0000FF"/>
                </a:solidFill>
              </a:rPr>
              <a:t>, </a:t>
            </a:r>
            <a:r>
              <a:rPr lang="ko-KR" altLang="en-US" sz="2100" spc="-150" dirty="0">
                <a:solidFill>
                  <a:srgbClr val="0000FF"/>
                </a:solidFill>
              </a:rPr>
              <a:t>노령</a:t>
            </a:r>
            <a:r>
              <a:rPr lang="en-US" altLang="ko-KR" sz="2100" spc="-150" dirty="0">
                <a:solidFill>
                  <a:srgbClr val="0000FF"/>
                </a:solidFill>
              </a:rPr>
              <a:t>, </a:t>
            </a:r>
            <a:r>
              <a:rPr lang="ko-KR" altLang="en-US" sz="2100" spc="-150" dirty="0">
                <a:solidFill>
                  <a:srgbClr val="0000FF"/>
                </a:solidFill>
              </a:rPr>
              <a:t>장애</a:t>
            </a:r>
            <a:r>
              <a:rPr lang="en-US" altLang="ko-KR" sz="2100" spc="-150" dirty="0">
                <a:solidFill>
                  <a:srgbClr val="0000FF"/>
                </a:solidFill>
              </a:rPr>
              <a:t>, </a:t>
            </a:r>
            <a:r>
              <a:rPr lang="ko-KR" altLang="en-US" sz="2100" spc="-150" dirty="0">
                <a:solidFill>
                  <a:srgbClr val="0000FF"/>
                </a:solidFill>
              </a:rPr>
              <a:t>질병</a:t>
            </a:r>
            <a:r>
              <a:rPr lang="en-US" altLang="ko-KR" sz="2100" spc="-150" dirty="0">
                <a:solidFill>
                  <a:srgbClr val="0000FF"/>
                </a:solidFill>
              </a:rPr>
              <a:t>, </a:t>
            </a:r>
            <a:r>
              <a:rPr lang="ko-KR" altLang="en-US" sz="2100" spc="-150" dirty="0">
                <a:solidFill>
                  <a:srgbClr val="0000FF"/>
                </a:solidFill>
              </a:rPr>
              <a:t>빈곤 및 사망 </a:t>
            </a:r>
            <a:r>
              <a:rPr lang="ko-KR" altLang="en-US" sz="2100" spc="-150" dirty="0"/>
              <a:t>등의 사회적 위험으로부터 모든 국민을 보호하고 국민 삶의 질을 향상시키는데 필요한 소득</a:t>
            </a:r>
            <a:r>
              <a:rPr lang="en-US" altLang="ko-KR" sz="2100" spc="-150" dirty="0"/>
              <a:t>·</a:t>
            </a:r>
            <a:r>
              <a:rPr lang="ko-KR" altLang="en-US" sz="2100" spc="-150" dirty="0"/>
              <a:t>서비스를 보장하는 사회보험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공공부조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사회서비스를 말한다</a:t>
            </a:r>
            <a:r>
              <a:rPr lang="en-US" altLang="ko-KR" sz="2100" spc="-150" dirty="0"/>
              <a:t>. </a:t>
            </a:r>
          </a:p>
          <a:p>
            <a:pPr marL="342900" indent="-3429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100" spc="-150" dirty="0">
                <a:solidFill>
                  <a:srgbClr val="C00000"/>
                </a:solidFill>
                <a:latin typeface="+mn-ea"/>
                <a:ea typeface="+mn-ea"/>
              </a:rPr>
              <a:t>‘</a:t>
            </a:r>
            <a:r>
              <a:rPr lang="ko-KR" altLang="en-US" sz="2100" spc="-15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사회보험</a:t>
            </a:r>
            <a:r>
              <a:rPr lang="ko-KR" altLang="en-US" sz="2100" spc="-150" dirty="0"/>
              <a:t>’이란 국민에게 발생하는 사회적 위험을 보험의 방식으로 대처함으로써 국민의 건강과 소득을 보장하는 제도</a:t>
            </a:r>
            <a:r>
              <a:rPr lang="en-US" altLang="ko-KR" sz="2100" spc="-150" dirty="0"/>
              <a:t> </a:t>
            </a:r>
          </a:p>
          <a:p>
            <a:pPr marL="342900" indent="-342900" algn="just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2100" spc="-150" dirty="0">
                <a:solidFill>
                  <a:srgbClr val="C00000"/>
                </a:solidFill>
              </a:rPr>
              <a:t>‘</a:t>
            </a:r>
            <a:r>
              <a:rPr lang="ko-KR" altLang="en-US" sz="2100" spc="-15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공공부조</a:t>
            </a:r>
            <a:r>
              <a:rPr lang="ko-KR" altLang="en-US" sz="2100" spc="-150" dirty="0">
                <a:solidFill>
                  <a:srgbClr val="C00000"/>
                </a:solidFill>
              </a:rPr>
              <a:t>’</a:t>
            </a:r>
            <a:r>
              <a:rPr lang="en-US" altLang="ko-KR" sz="2100" spc="-150" dirty="0">
                <a:solidFill>
                  <a:srgbClr val="C00000"/>
                </a:solidFill>
              </a:rPr>
              <a:t>(</a:t>
            </a:r>
            <a:r>
              <a:rPr lang="ko-KR" altLang="en-US" sz="2100" spc="-150" dirty="0">
                <a:solidFill>
                  <a:srgbClr val="C00000"/>
                </a:solidFill>
              </a:rPr>
              <a:t>公共扶助</a:t>
            </a:r>
            <a:r>
              <a:rPr lang="en-US" altLang="ko-KR" sz="2100" spc="-150" dirty="0">
                <a:solidFill>
                  <a:srgbClr val="C00000"/>
                </a:solidFill>
              </a:rPr>
              <a:t>)</a:t>
            </a:r>
            <a:r>
              <a:rPr lang="ko-KR" altLang="en-US" sz="2100" spc="-150" dirty="0"/>
              <a:t>란 국가와 지방자치단체의 책임하에 생활유지 능력이 없거나 생활이 어려운 국민의 최저생활을 보장하고 자립을 지원하는 제도</a:t>
            </a:r>
            <a:r>
              <a:rPr lang="en-US" altLang="ko-KR" sz="2100" spc="-150" dirty="0"/>
              <a:t> </a:t>
            </a:r>
          </a:p>
          <a:p>
            <a:pPr marL="342900" indent="-342900" algn="just"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2100" spc="-150" dirty="0">
                <a:solidFill>
                  <a:srgbClr val="C00000"/>
                </a:solidFill>
              </a:rPr>
              <a:t>‘</a:t>
            </a:r>
            <a:r>
              <a:rPr lang="ko-KR" altLang="en-US" sz="2100" spc="-15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사회서비스</a:t>
            </a:r>
            <a:r>
              <a:rPr lang="ko-KR" altLang="en-US" sz="2100" spc="-150" dirty="0">
                <a:solidFill>
                  <a:srgbClr val="C00000"/>
                </a:solidFill>
              </a:rPr>
              <a:t>’</a:t>
            </a:r>
            <a:r>
              <a:rPr lang="ko-KR" altLang="en-US" sz="2100" spc="-150" dirty="0"/>
              <a:t>란 국가</a:t>
            </a:r>
            <a:r>
              <a:rPr lang="en-US" altLang="ko-KR" sz="2100" spc="-150" dirty="0"/>
              <a:t>·</a:t>
            </a:r>
            <a:r>
              <a:rPr lang="ko-KR" altLang="en-US" sz="2100" spc="-150" dirty="0"/>
              <a:t>지방자치단체 및 민간부문의 도움이 필요한 모든 국민에게 복지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보건의료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교육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고용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주거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문화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환경 등의 분야에서 인간다운 생활을 보장하고 상담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재활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돌봄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정보의 제공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관련 시설의 이용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역량 개발</a:t>
            </a:r>
            <a:r>
              <a:rPr lang="en-US" altLang="ko-KR" sz="2100" spc="-150" dirty="0"/>
              <a:t>, </a:t>
            </a:r>
            <a:r>
              <a:rPr lang="ko-KR" altLang="en-US" sz="2100" spc="-150" dirty="0"/>
              <a:t>사회참여 지원 등을 통하여 국민의 삶의 질이 향상되도록 지원하는 제도 </a:t>
            </a:r>
          </a:p>
        </p:txBody>
      </p:sp>
    </p:spTree>
    <p:extLst>
      <p:ext uri="{BB962C8B-B14F-4D97-AF65-F5344CB8AC3E}">
        <p14:creationId xmlns:p14="http://schemas.microsoft.com/office/powerpoint/2010/main" val="359819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ECB110-C092-41A5-A468-C7717089F13F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7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738438" y="714375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 사회보장의 개념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394968"/>
            <a:ext cx="864396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defRPr/>
            </a:pP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사회보장의 역사적 고찰</a:t>
            </a:r>
            <a:endParaRPr lang="en-US" altLang="ko-KR" sz="240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57200" indent="-457200" algn="just">
              <a:spcAft>
                <a:spcPts val="600"/>
              </a:spcAft>
              <a:buAutoNum type="arabicParenBoth"/>
              <a:defRPr/>
            </a:pPr>
            <a:r>
              <a:rPr lang="ko-KR" altLang="en-US" sz="2000" dirty="0" err="1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엘리자베스</a:t>
            </a:r>
            <a:r>
              <a:rPr lang="ko-KR" altLang="en-US" sz="20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구빈법</a:t>
            </a:r>
            <a:r>
              <a:rPr lang="en-US" altLang="ko-KR" sz="1600" dirty="0">
                <a:latin typeface="HY수평선B" pitchFamily="18" charset="-127"/>
                <a:ea typeface="HY수평선B" pitchFamily="18" charset="-127"/>
              </a:rPr>
              <a:t>(1601, </a:t>
            </a:r>
            <a:r>
              <a:rPr lang="en-US" sz="1600" dirty="0">
                <a:latin typeface="HY수평선B" pitchFamily="18" charset="-127"/>
                <a:ea typeface="HY수평선B" pitchFamily="18" charset="-127"/>
              </a:rPr>
              <a:t>Elizabethan Poor Law</a:t>
            </a:r>
            <a:r>
              <a:rPr lang="en-US" sz="2000" dirty="0">
                <a:latin typeface="HY수평선B" pitchFamily="18" charset="-127"/>
                <a:ea typeface="HY수평선B" pitchFamily="18" charset="-127"/>
              </a:rPr>
              <a:t>): </a:t>
            </a:r>
            <a:r>
              <a:rPr lang="en-US" sz="20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</a:t>
            </a:r>
            <a:r>
              <a:rPr lang="ko-KR" altLang="en-US" sz="20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차 </a:t>
            </a:r>
            <a:r>
              <a:rPr lang="ko-KR" altLang="en-US" sz="2000" dirty="0" err="1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구빈법</a:t>
            </a:r>
            <a:r>
              <a:rPr lang="en-US" altLang="ko-KR" sz="20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(</a:t>
            </a:r>
            <a:r>
              <a:rPr lang="ko-KR" altLang="en-US" sz="2000" dirty="0" err="1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빈민법</a:t>
            </a:r>
            <a:r>
              <a:rPr lang="en-US" altLang="ko-KR" sz="20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)</a:t>
            </a:r>
            <a:endParaRPr lang="en-US" sz="20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432000" algn="just">
              <a:spcAft>
                <a:spcPts val="0"/>
              </a:spcAft>
              <a:defRPr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① 배경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봉건제몰락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흑사병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인클로저운동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양이 사람을 잡아먹는다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토마스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모어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가내 </a:t>
            </a:r>
            <a:endParaRPr lang="en-US" altLang="ko-KR" sz="21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432000" algn="just">
              <a:spcAft>
                <a:spcPts val="0"/>
              </a:spcAft>
              <a:defRPr/>
            </a:pP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공업의 발달로 인한 자본주의의 출현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급속한 인구증가로 인한 양모수요층 증가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marL="432000" indent="-432000" algn="just">
              <a:spcAft>
                <a:spcPts val="0"/>
              </a:spcAft>
              <a:defRPr/>
            </a:pP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농민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농업근로자의 부랑 빈민으로 전락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종래의 자선사업 실패로 인한 빈민 증가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, </a:t>
            </a:r>
          </a:p>
          <a:p>
            <a:pPr marL="432000" indent="-432000" algn="just">
              <a:spcAft>
                <a:spcPts val="0"/>
              </a:spcAft>
              <a:defRPr/>
            </a:pP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종교개혁으로 인한 영국 수도원의 해산</a:t>
            </a:r>
          </a:p>
          <a:p>
            <a:pPr marL="457200" indent="-457200" algn="just">
              <a:spcAft>
                <a:spcPts val="0"/>
              </a:spcAft>
              <a:defRPr/>
            </a:pP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②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엘리자베스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구빈법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주요내용</a:t>
            </a: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   -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빈민구제에 대한 국가적 책임의 인식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국가개입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최소한의 빈곤구제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   -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구빈행정체계의 확립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재원의 지방주의 원칙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-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지방세로 마련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   -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세금재원의 활용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교구단위로 주민들의 </a:t>
            </a:r>
            <a:r>
              <a:rPr lang="ko-KR" altLang="en-US" sz="2100" b="0" spc="-150" dirty="0" err="1">
                <a:latin typeface="휴먼모음T" pitchFamily="18" charset="-127"/>
                <a:ea typeface="휴먼모음T" pitchFamily="18" charset="-127"/>
              </a:rPr>
              <a:t>구빈세를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재원으로 활용</a:t>
            </a: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1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100" b="0" spc="-150" dirty="0">
                <a:latin typeface="휴먼모음T" pitchFamily="18" charset="-127"/>
                <a:ea typeface="휴먼모음T" pitchFamily="18" charset="-127"/>
              </a:rPr>
              <a:t>   - </a:t>
            </a:r>
            <a:r>
              <a:rPr lang="ko-KR" altLang="en-US" sz="2100" b="0" spc="-150" dirty="0">
                <a:latin typeface="휴먼모음T" pitchFamily="18" charset="-127"/>
                <a:ea typeface="휴먼모음T" pitchFamily="18" charset="-127"/>
              </a:rPr>
              <a:t>빈민의 분류와 처우의 차등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1600" b="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1600" b="0" dirty="0">
                <a:latin typeface="휴먼모음T" pitchFamily="18" charset="-127"/>
                <a:ea typeface="휴먼모음T" pitchFamily="18" charset="-127"/>
              </a:rPr>
              <a:t>원</a:t>
            </a:r>
            <a:r>
              <a:rPr lang="en-US" altLang="ko-KR" sz="1600" b="0" dirty="0">
                <a:latin typeface="휴먼모음T" pitchFamily="18" charset="-127"/>
                <a:ea typeface="휴먼모음T" pitchFamily="18" charset="-127"/>
              </a:rPr>
              <a:t>(3 house), </a:t>
            </a:r>
            <a:r>
              <a:rPr lang="ko-KR" altLang="en-US" sz="1600" b="0" dirty="0">
                <a:latin typeface="휴먼모음T" pitchFamily="18" charset="-127"/>
                <a:ea typeface="휴먼모음T" pitchFamily="18" charset="-127"/>
              </a:rPr>
              <a:t>유랑빈민을 통제하기 위한 </a:t>
            </a:r>
            <a:endParaRPr lang="en-US" altLang="ko-KR" sz="1600" b="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                              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시설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수용</a:t>
            </a:r>
            <a:r>
              <a:rPr lang="en-US" altLang="ko-KR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16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보호원칙</a:t>
            </a:r>
            <a:r>
              <a:rPr lang="ko-KR" altLang="en-US" sz="1600" b="0" dirty="0">
                <a:latin typeface="휴먼모음T" pitchFamily="18" charset="-127"/>
                <a:ea typeface="휴먼모음T" pitchFamily="18" charset="-127"/>
              </a:rPr>
              <a:t>을 고수함 </a:t>
            </a:r>
            <a:endParaRPr lang="en-US" altLang="ko-KR" sz="1600" b="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000" b="0" spc="-150" dirty="0">
                <a:latin typeface="휴먼모음T"/>
                <a:ea typeface="휴먼모음T"/>
              </a:rPr>
              <a:t>    ·</a:t>
            </a:r>
            <a:r>
              <a:rPr lang="ko-KR" altLang="en-US" sz="2000" b="0" spc="-150" dirty="0">
                <a:latin typeface="휴먼모음T"/>
                <a:ea typeface="휴먼모음T"/>
              </a:rPr>
              <a:t>노동능력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있는 빈민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(12~60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세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en-US" altLang="ko-KR" sz="2000" b="0" spc="-150" dirty="0">
                <a:latin typeface="휴먼모음T"/>
                <a:ea typeface="휴먼모음T"/>
              </a:rPr>
              <a:t>→</a:t>
            </a:r>
            <a:r>
              <a:rPr lang="ko-KR" altLang="en-US" sz="2000" b="0" spc="-150" dirty="0">
                <a:latin typeface="휴먼모음T"/>
                <a:ea typeface="휴먼모음T"/>
              </a:rPr>
              <a:t>강제노동</a:t>
            </a:r>
            <a:r>
              <a:rPr lang="en-US" altLang="ko-KR" sz="2000" b="0" spc="-150" dirty="0">
                <a:latin typeface="휴먼모음T"/>
                <a:ea typeface="휴먼모음T"/>
              </a:rPr>
              <a:t>(workhouse)</a:t>
            </a:r>
            <a:endParaRPr lang="en-US" altLang="ko-KR" sz="20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2000" b="0" spc="-150" dirty="0">
                <a:latin typeface="휴먼모음T"/>
                <a:ea typeface="휴먼모음T"/>
              </a:rPr>
              <a:t>·</a:t>
            </a:r>
            <a:r>
              <a:rPr lang="ko-KR" altLang="en-US" sz="2000" b="0" spc="-150" dirty="0">
                <a:latin typeface="휴먼모음T"/>
                <a:ea typeface="휴먼모음T"/>
              </a:rPr>
              <a:t>노동능력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없는 빈민</a:t>
            </a:r>
            <a:r>
              <a:rPr lang="en-US" altLang="ko-KR" sz="2000" b="0" spc="-150" dirty="0">
                <a:latin typeface="휴먼모음T"/>
                <a:ea typeface="휴먼모음T"/>
              </a:rPr>
              <a:t> →</a:t>
            </a:r>
            <a:r>
              <a:rPr lang="ko-KR" altLang="en-US" sz="2000" b="0" spc="-150" dirty="0" err="1">
                <a:latin typeface="휴먼모음T"/>
                <a:ea typeface="휴먼모음T"/>
              </a:rPr>
              <a:t>구빈원</a:t>
            </a:r>
            <a:r>
              <a:rPr lang="ko-KR" altLang="en-US" sz="2000" b="0" spc="-150" dirty="0">
                <a:latin typeface="휴먼모음T"/>
                <a:ea typeface="휴먼모음T"/>
              </a:rPr>
              <a:t> 수용</a:t>
            </a:r>
            <a:r>
              <a:rPr lang="en-US" altLang="ko-KR" sz="2000" b="0" spc="-150" dirty="0">
                <a:latin typeface="휴먼모음T"/>
                <a:ea typeface="휴먼모음T"/>
              </a:rPr>
              <a:t>(poorhouse)</a:t>
            </a:r>
            <a:endParaRPr lang="en-US" altLang="ko-KR" sz="20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000" b="0" spc="-150" dirty="0">
                <a:latin typeface="휴먼모음T"/>
                <a:ea typeface="휴먼모음T"/>
              </a:rPr>
              <a:t>    ·</a:t>
            </a:r>
            <a:r>
              <a:rPr lang="ko-KR" altLang="en-US" sz="2000" b="0" spc="-150" dirty="0">
                <a:latin typeface="휴먼모음T"/>
                <a:ea typeface="휴먼모음T"/>
              </a:rPr>
              <a:t>노동을 거부하고 구걸하는 빈민</a:t>
            </a:r>
            <a:r>
              <a:rPr lang="en-US" altLang="ko-KR" sz="2000" b="0" spc="-150" dirty="0">
                <a:latin typeface="휴먼모음T"/>
                <a:ea typeface="휴먼모음T"/>
              </a:rPr>
              <a:t> →</a:t>
            </a:r>
            <a:r>
              <a:rPr lang="ko-KR" altLang="en-US" sz="2000" b="0" spc="-150" dirty="0">
                <a:latin typeface="휴먼모음T"/>
                <a:ea typeface="휴먼모음T"/>
              </a:rPr>
              <a:t>교정원</a:t>
            </a:r>
            <a:r>
              <a:rPr lang="en-US" altLang="ko-KR" sz="2000" b="0" spc="-150" dirty="0">
                <a:latin typeface="휴먼모음T"/>
                <a:ea typeface="휴먼모음T"/>
              </a:rPr>
              <a:t>(corrections</a:t>
            </a:r>
            <a:r>
              <a:rPr lang="ko-KR" altLang="en-US" sz="2000" b="0" spc="-150" dirty="0">
                <a:latin typeface="휴먼모음T"/>
                <a:ea typeface="휴먼모음T"/>
              </a:rPr>
              <a:t> </a:t>
            </a:r>
            <a:r>
              <a:rPr lang="en-US" altLang="ko-KR" sz="2000" b="0" spc="-150" dirty="0">
                <a:latin typeface="휴먼모음T"/>
                <a:ea typeface="휴먼모음T"/>
              </a:rPr>
              <a:t>house)</a:t>
            </a:r>
            <a:endParaRPr lang="en-US" altLang="ko-KR" sz="20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2000" b="0" spc="-150" dirty="0">
                <a:latin typeface="휴먼모음T"/>
                <a:ea typeface="휴먼모음T"/>
              </a:rPr>
              <a:t>·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빈민 아동 </a:t>
            </a:r>
            <a:r>
              <a:rPr lang="en-US" altLang="ko-KR" sz="2000" b="0" spc="-150" dirty="0">
                <a:latin typeface="휴먼모음T"/>
                <a:ea typeface="휴먼모음T"/>
              </a:rPr>
              <a:t>→7</a:t>
            </a:r>
            <a:r>
              <a:rPr lang="ko-KR" altLang="en-US" sz="2000" b="0" spc="-150" dirty="0">
                <a:latin typeface="휴먼모음T"/>
                <a:ea typeface="휴먼모음T"/>
              </a:rPr>
              <a:t>년간 도제수업</a:t>
            </a:r>
            <a:endParaRPr lang="ko-KR" altLang="en-US" sz="200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56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2D58AA-43E5-4285-B423-ADEC495F1364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8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738438" y="714375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 사회보장의 개념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500174"/>
            <a:ext cx="8572560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en-US" altLang="ko-KR" sz="22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(2) </a:t>
            </a:r>
            <a:r>
              <a:rPr lang="ko-KR" altLang="en-US" sz="2200" dirty="0" err="1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신구빈법</a:t>
            </a:r>
            <a:r>
              <a:rPr lang="en-US" altLang="ko-KR" sz="2200" dirty="0">
                <a:latin typeface="HY수평선B" pitchFamily="18" charset="-127"/>
                <a:ea typeface="HY수평선B" pitchFamily="18" charset="-127"/>
              </a:rPr>
              <a:t>(</a:t>
            </a:r>
            <a:r>
              <a:rPr lang="en-US" sz="2200" dirty="0">
                <a:latin typeface="HY수평선B" pitchFamily="18" charset="-127"/>
                <a:ea typeface="HY수평선B" pitchFamily="18" charset="-127"/>
              </a:rPr>
              <a:t>Poor Law Reform of 1834)</a:t>
            </a:r>
          </a:p>
          <a:p>
            <a:pPr marL="432000" indent="-252000" algn="just">
              <a:buFont typeface="Wingdings" pitchFamily="2" charset="2"/>
              <a:buChar char="§"/>
              <a:defRPr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배경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자유주의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사유재산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개인책임 중시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확대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빈민구호비용 급증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인구증가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흉작</a:t>
            </a:r>
            <a:r>
              <a:rPr lang="ko-KR" altLang="en-US" sz="2200" b="0" spc="-150" dirty="0">
                <a:latin typeface="휴먼모음T"/>
                <a:ea typeface="휴먼모음T"/>
              </a:rPr>
              <a:t>→빈민구호의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/>
                <a:ea typeface="휴먼모음T"/>
              </a:rPr>
              <a:t>정부시각에서 개인책임으로 다시 복귀</a:t>
            </a:r>
            <a:endParaRPr lang="en-US" altLang="ko-KR" sz="2200" b="0" spc="-150" dirty="0">
              <a:solidFill>
                <a:srgbClr val="0000FF"/>
              </a:solidFill>
              <a:latin typeface="휴먼모음T"/>
              <a:ea typeface="휴먼모음T"/>
            </a:endParaRPr>
          </a:p>
          <a:p>
            <a:pPr marL="432000" indent="-252000" algn="just">
              <a:buFont typeface="Wingdings" pitchFamily="2" charset="2"/>
              <a:buChar char="§"/>
              <a:defRPr/>
            </a:pP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신구빈법은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구빈관련 법령을 재정비하여 전국적 차원의 중앙집권적 통합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도시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농촌</a:t>
            </a:r>
            <a:r>
              <a:rPr lang="ko-KR" altLang="en-US" sz="2200" b="0" spc="-150" dirty="0">
                <a:latin typeface="휴먼모음T"/>
                <a:ea typeface="휴먼모음T"/>
              </a:rPr>
              <a:t>→중앙으로 통합</a:t>
            </a:r>
            <a:r>
              <a:rPr lang="en-US" altLang="ko-KR" sz="2200" b="0" spc="-150" dirty="0">
                <a:latin typeface="휴먼모음T"/>
                <a:ea typeface="휴먼모음T"/>
              </a:rPr>
              <a:t>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을 시도한 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단계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구빈법임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indent="-252000" algn="just">
              <a:buFont typeface="Wingdings" pitchFamily="2" charset="2"/>
              <a:buChar char="§"/>
              <a:defRPr/>
            </a:pP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신구빈법은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1601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년의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엘리자베스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구빈법에로의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복귀이며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구빈법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보다 더 가혹한 빈민구제 정책이었음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이는 </a:t>
            </a:r>
            <a:r>
              <a:rPr lang="ko-KR" altLang="en-US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가능한 한 보호를 청구하지 못하게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하는데 있으며 빈곤의 원인을 개인의 책임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즉 게으름이나 독립심의 부족으로 보아 빈곤자는 곧 범죄자로 취급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  <a:defRPr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원칙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전국적 균일처우의 원칙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열등처우의 원칙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작업장수용의 원칙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defRPr/>
            </a:pPr>
            <a:r>
              <a:rPr lang="en-US" altLang="ko-KR" sz="22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(3) </a:t>
            </a:r>
            <a:r>
              <a:rPr lang="ko-KR" altLang="en-US" sz="2200" spc="-150" dirty="0" err="1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국가부조법</a:t>
            </a:r>
            <a:r>
              <a:rPr lang="en-US" altLang="ko-KR" sz="22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(1948)</a:t>
            </a:r>
          </a:p>
          <a:p>
            <a:pPr marL="432000" indent="-252000" algn="just">
              <a:buFont typeface="Wingdings" pitchFamily="2" charset="2"/>
              <a:buChar char="§"/>
              <a:defRPr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영국의 빈곤문제가 가장 큰 사회악으로 국가가 이를 제거해야 한다고 생각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  <a:defRPr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최저생활의 보장은 국가의 책임이므로 국민은 이의 보장을 받을 권리를 가진다고 인정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 1948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국가부조법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제정으로 국민의 생존권적 기본권이 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보장</a:t>
            </a:r>
            <a:endParaRPr lang="ko-KR" altLang="en-US" sz="220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80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6BE28D-8760-44F4-BF98-BB161BB2CFF1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9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738438" y="714375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 사회보장의 개념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09720" y="1500175"/>
            <a:ext cx="857256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defRPr/>
            </a:pP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사회보장의 역사적 고찰</a:t>
            </a:r>
            <a:endParaRPr lang="en-US" altLang="ko-KR" sz="240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57200" indent="-457200" algn="just">
              <a:spcAft>
                <a:spcPts val="600"/>
              </a:spcAft>
              <a:defRPr/>
            </a:pPr>
            <a:r>
              <a:rPr lang="en-US" altLang="ko-KR" sz="20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2</a:t>
            </a:r>
            <a:r>
              <a:rPr lang="en-US" altLang="ko-KR" sz="23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) </a:t>
            </a:r>
            <a:r>
              <a:rPr lang="ko-KR" altLang="en-US" sz="23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사회보험제도의 발전과정</a:t>
            </a:r>
          </a:p>
          <a:p>
            <a:pPr marL="457200" indent="-457200" algn="just">
              <a:spcAft>
                <a:spcPts val="600"/>
              </a:spcAft>
              <a:defRPr/>
            </a:pPr>
            <a:r>
              <a:rPr lang="ko-KR" altLang="en-US" sz="230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① 독일의 사회보험</a:t>
            </a:r>
            <a:endParaRPr lang="en-US" altLang="ko-KR" sz="2300" spc="-150" dirty="0"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세계최초로 사회보험을 실시한 나라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노동재해와 노동자의 질병증가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독일을 통일한 비스마르크는 자유주의로 무장한 자본가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사회주의 성격을 띤 노동자 어느 쪽도 자기를 위협하는 세력으로 인식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노동운동에 대한 사탕과 채찍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사회주의자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진압법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 논리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사탕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의료보험법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(1883), 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근로자재해보험법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(1884), 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노령과 폐질보험법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(1889)</a:t>
            </a: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3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en-US" altLang="ko-KR" sz="2300" b="0" spc="-150" dirty="0">
                <a:solidFill>
                  <a:srgbClr val="0000FF"/>
                </a:solidFill>
                <a:latin typeface="휴먼모음T"/>
                <a:ea typeface="휴먼모음T"/>
              </a:rPr>
              <a:t>→ </a:t>
            </a:r>
            <a:r>
              <a:rPr lang="ko-KR" altLang="en-US" sz="2300" b="0" spc="-150" dirty="0">
                <a:solidFill>
                  <a:srgbClr val="0000FF"/>
                </a:solidFill>
                <a:latin typeface="휴먼모음T"/>
                <a:ea typeface="휴먼모음T"/>
              </a:rPr>
              <a:t>노동자나 사용자에 대한 통제가 가능</a:t>
            </a:r>
            <a:endParaRPr lang="en-US" altLang="ko-KR" sz="23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506970"/>
      </p:ext>
    </p:extLst>
  </p:cSld>
  <p:clrMapOvr>
    <a:masterClrMapping/>
  </p:clrMapOvr>
</p:sld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5107</TotalTime>
  <Words>1420</Words>
  <Application>Microsoft Office PowerPoint</Application>
  <PresentationFormat>와이드스크린</PresentationFormat>
  <Paragraphs>181</Paragraphs>
  <Slides>22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HY견고딕</vt:lpstr>
      <vt:lpstr>HY견명조</vt:lpstr>
      <vt:lpstr>HY수평선B</vt:lpstr>
      <vt:lpstr>굴림</vt:lpstr>
      <vt:lpstr>궁서체</vt:lpstr>
      <vt:lpstr>함초롬바탕</vt:lpstr>
      <vt:lpstr>휴먼모음T</vt:lpstr>
      <vt:lpstr>휴먼엑스포</vt:lpstr>
      <vt:lpstr>휴먼옛체</vt:lpstr>
      <vt:lpstr>Arial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PowerPoint 프레젠테이션</vt:lpstr>
      <vt:lpstr>PowerPoint 프레젠테이션</vt:lpstr>
      <vt:lpstr>제1절 사회보장의 개념</vt:lpstr>
      <vt:lpstr>제1절 사회보장의 개념</vt:lpstr>
      <vt:lpstr>제1절 사회보장의 개념</vt:lpstr>
      <vt:lpstr>제1절 사회보장의 개념</vt:lpstr>
      <vt:lpstr>제1절 사회보장의 개념</vt:lpstr>
      <vt:lpstr>제1절 사회보장의 개념</vt:lpstr>
      <vt:lpstr>제2절 사회보장의 원칙: 요람에서 무덤까지</vt:lpstr>
      <vt:lpstr>제2절 사회보장의 원칙</vt:lpstr>
      <vt:lpstr>제3절 사회보장의 종류</vt:lpstr>
      <vt:lpstr>제3절 사회보장의 종류</vt:lpstr>
      <vt:lpstr>PowerPoint 프레젠테이션</vt:lpstr>
      <vt:lpstr>PowerPoint 프레젠테이션</vt:lpstr>
      <vt:lpstr>제3절 사회보장의 종류</vt:lpstr>
      <vt:lpstr>PowerPoint 프레젠테이션</vt:lpstr>
      <vt:lpstr>제3절 사회보장의 종류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268</cp:revision>
  <cp:lastPrinted>2020-08-23T06:18:04Z</cp:lastPrinted>
  <dcterms:created xsi:type="dcterms:W3CDTF">2009-03-29T08:20:08Z</dcterms:created>
  <dcterms:modified xsi:type="dcterms:W3CDTF">2021-08-24T13:16:47Z</dcterms:modified>
</cp:coreProperties>
</file>